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8" r:id="rId2"/>
    <p:sldMasterId id="2147483775" r:id="rId3"/>
    <p:sldMasterId id="2147483788" r:id="rId4"/>
    <p:sldMasterId id="2147483800" r:id="rId5"/>
    <p:sldMasterId id="2147483813" r:id="rId6"/>
    <p:sldMasterId id="2147483834" r:id="rId7"/>
    <p:sldMasterId id="2147483846" r:id="rId8"/>
    <p:sldMasterId id="2147483858" r:id="rId9"/>
  </p:sldMasterIdLst>
  <p:notesMasterIdLst>
    <p:notesMasterId r:id="rId63"/>
  </p:notesMasterIdLst>
  <p:handoutMasterIdLst>
    <p:handoutMasterId r:id="rId64"/>
  </p:handoutMasterIdLst>
  <p:sldIdLst>
    <p:sldId id="256" r:id="rId10"/>
    <p:sldId id="499" r:id="rId11"/>
    <p:sldId id="1201" r:id="rId12"/>
    <p:sldId id="276" r:id="rId13"/>
    <p:sldId id="1134" r:id="rId14"/>
    <p:sldId id="1225" r:id="rId15"/>
    <p:sldId id="1229" r:id="rId16"/>
    <p:sldId id="829" r:id="rId17"/>
    <p:sldId id="876" r:id="rId18"/>
    <p:sldId id="1465" r:id="rId19"/>
    <p:sldId id="830" r:id="rId20"/>
    <p:sldId id="541" r:id="rId21"/>
    <p:sldId id="1470" r:id="rId22"/>
    <p:sldId id="542" r:id="rId23"/>
    <p:sldId id="544" r:id="rId24"/>
    <p:sldId id="1469" r:id="rId25"/>
    <p:sldId id="1202" r:id="rId26"/>
    <p:sldId id="1466" r:id="rId27"/>
    <p:sldId id="1467" r:id="rId28"/>
    <p:sldId id="1468" r:id="rId29"/>
    <p:sldId id="338" r:id="rId30"/>
    <p:sldId id="799" r:id="rId31"/>
    <p:sldId id="721" r:id="rId32"/>
    <p:sldId id="267" r:id="rId33"/>
    <p:sldId id="914" r:id="rId34"/>
    <p:sldId id="915" r:id="rId35"/>
    <p:sldId id="934" r:id="rId36"/>
    <p:sldId id="916" r:id="rId37"/>
    <p:sldId id="912" r:id="rId38"/>
    <p:sldId id="938" r:id="rId39"/>
    <p:sldId id="320" r:id="rId40"/>
    <p:sldId id="348" r:id="rId41"/>
    <p:sldId id="322" r:id="rId42"/>
    <p:sldId id="874" r:id="rId43"/>
    <p:sldId id="911" r:id="rId44"/>
    <p:sldId id="879" r:id="rId45"/>
    <p:sldId id="882" r:id="rId46"/>
    <p:sldId id="935" r:id="rId47"/>
    <p:sldId id="936" r:id="rId48"/>
    <p:sldId id="261" r:id="rId49"/>
    <p:sldId id="921" r:id="rId50"/>
    <p:sldId id="922" r:id="rId51"/>
    <p:sldId id="926" r:id="rId52"/>
    <p:sldId id="927" r:id="rId53"/>
    <p:sldId id="264" r:id="rId54"/>
    <p:sldId id="1203" r:id="rId55"/>
    <p:sldId id="265" r:id="rId56"/>
    <p:sldId id="266" r:id="rId57"/>
    <p:sldId id="1204" r:id="rId58"/>
    <p:sldId id="268" r:id="rId59"/>
    <p:sldId id="269" r:id="rId60"/>
    <p:sldId id="263" r:id="rId61"/>
    <p:sldId id="933" r:id="rId62"/>
  </p:sldIdLst>
  <p:sldSz cx="9144000" cy="6858000" type="screen4x3"/>
  <p:notesSz cx="9866313" cy="67357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04" userDrawn="1">
          <p15:clr>
            <a:srgbClr val="A4A3A4"/>
          </p15:clr>
        </p15:guide>
        <p15:guide id="3" pos="2880" userDrawn="1">
          <p15:clr>
            <a:srgbClr val="A4A3A4"/>
          </p15:clr>
        </p15:guide>
        <p15:guide id="4" orient="horz" pos="504" userDrawn="1">
          <p15:clr>
            <a:srgbClr val="A4A3A4"/>
          </p15:clr>
        </p15:guide>
        <p15:guide id="6" orient="horz" pos="4042" userDrawn="1">
          <p15:clr>
            <a:srgbClr val="A4A3A4"/>
          </p15:clr>
        </p15:guide>
        <p15:guide id="9" orient="horz" pos="2160" userDrawn="1">
          <p15:clr>
            <a:srgbClr val="A4A3A4"/>
          </p15:clr>
        </p15:guide>
        <p15:guide id="10" pos="5556" userDrawn="1">
          <p15:clr>
            <a:srgbClr val="A4A3A4"/>
          </p15:clr>
        </p15:guide>
        <p15:guide id="11" orient="horz" pos="731"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guide id="3" pos="429">
          <p15:clr>
            <a:srgbClr val="A4A3A4"/>
          </p15:clr>
        </p15:guide>
        <p15:guide id="4" orient="horz" pos="2121">
          <p15:clr>
            <a:srgbClr val="A4A3A4"/>
          </p15:clr>
        </p15:guide>
        <p15:guide id="5" pos="3108">
          <p15:clr>
            <a:srgbClr val="A4A3A4"/>
          </p15:clr>
        </p15:guide>
        <p15:guide id="6" pos="62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 clrIdx="0"/>
  <p:cmAuthor id="7" name="Melanie Stephens" initials="A" lastIdx="0" clrIdx="7"/>
  <p:cmAuthor id="1" name="Ewen Buckling" initials="EFB" lastIdx="25" clrIdx="1"/>
  <p:cmAuthor id="8" name="Marianne" initials="M" lastIdx="3" clrIdx="8"/>
  <p:cmAuthor id="2" name="Geoff Fisher" initials="" lastIdx="52" clrIdx="2"/>
  <p:cmAuthor id="9" name="Abigail Marmont" initials="AM" lastIdx="17" clrIdx="9">
    <p:extLst/>
  </p:cmAuthor>
  <p:cmAuthor id="3" name="Lucy Hurst" initials="LH" lastIdx="12" clrIdx="3"/>
  <p:cmAuthor id="10" name="Flavia Borellini" initials="FB" lastIdx="28" clrIdx="10"/>
  <p:cmAuthor id="4" name="Samantha Stanbury" initials="SJS" lastIdx="1" clrIdx="4">
    <p:extLst/>
  </p:cmAuthor>
  <p:cmAuthor id="5" name="Rachel Janes" initials="RJ" lastIdx="17" clrIdx="5"/>
  <p:cmAuthor id="6" name="kmcr559" initials="k" lastIdx="29"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A41"/>
    <a:srgbClr val="F0AB00"/>
    <a:srgbClr val="E8E8E8"/>
    <a:srgbClr val="005037"/>
    <a:srgbClr val="075B44"/>
    <a:srgbClr val="F58C6B"/>
    <a:srgbClr val="F15D2A"/>
    <a:srgbClr val="FFE5F5"/>
    <a:srgbClr val="FFD5EF"/>
    <a:srgbClr val="4D2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3084" autoAdjust="0"/>
  </p:normalViewPr>
  <p:slideViewPr>
    <p:cSldViewPr snapToGrid="0">
      <p:cViewPr varScale="1">
        <p:scale>
          <a:sx n="80" d="100"/>
          <a:sy n="80" d="100"/>
        </p:scale>
        <p:origin x="1536" y="53"/>
      </p:cViewPr>
      <p:guideLst>
        <p:guide pos="204"/>
        <p:guide pos="2880"/>
        <p:guide orient="horz" pos="504"/>
        <p:guide orient="horz" pos="4042"/>
        <p:guide orient="horz" pos="2160"/>
        <p:guide pos="5556"/>
        <p:guide orient="horz" pos="731"/>
      </p:guideLst>
    </p:cSldViewPr>
  </p:slideViewPr>
  <p:outlineViewPr>
    <p:cViewPr>
      <p:scale>
        <a:sx n="33" d="100"/>
        <a:sy n="33" d="100"/>
      </p:scale>
      <p:origin x="54" y="6564"/>
    </p:cViewPr>
  </p:outlineViewPr>
  <p:notesTextViewPr>
    <p:cViewPr>
      <p:scale>
        <a:sx n="75" d="100"/>
        <a:sy n="75" d="100"/>
      </p:scale>
      <p:origin x="0" y="0"/>
    </p:cViewPr>
  </p:notesTextViewPr>
  <p:sorterViewPr>
    <p:cViewPr>
      <p:scale>
        <a:sx n="110" d="100"/>
        <a:sy n="110" d="100"/>
      </p:scale>
      <p:origin x="0" y="4219"/>
    </p:cViewPr>
  </p:sorterViewPr>
  <p:notesViewPr>
    <p:cSldViewPr snapToGrid="0" showGuides="1">
      <p:cViewPr>
        <p:scale>
          <a:sx n="66" d="100"/>
          <a:sy n="66" d="100"/>
        </p:scale>
        <p:origin x="2562" y="-444"/>
      </p:cViewPr>
      <p:guideLst>
        <p:guide orient="horz" pos="3126"/>
        <p:guide pos="2141"/>
        <p:guide pos="429"/>
        <p:guide orient="horz" pos="2121"/>
        <p:guide pos="3108"/>
        <p:guide pos="6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275401" cy="336788"/>
          </a:xfrm>
          <a:prstGeom prst="rect">
            <a:avLst/>
          </a:prstGeom>
        </p:spPr>
        <p:txBody>
          <a:bodyPr vert="horz" lIns="90757" tIns="45378" rIns="90757" bIns="45378" rtlCol="0"/>
          <a:lstStyle>
            <a:lvl1pPr algn="l">
              <a:defRPr sz="1200"/>
            </a:lvl1pPr>
          </a:lstStyle>
          <a:p>
            <a:endParaRPr lang="en-GB" dirty="0"/>
          </a:p>
        </p:txBody>
      </p:sp>
      <p:sp>
        <p:nvSpPr>
          <p:cNvPr id="3" name="Date Placeholder 2"/>
          <p:cNvSpPr>
            <a:spLocks noGrp="1"/>
          </p:cNvSpPr>
          <p:nvPr>
            <p:ph type="dt" sz="quarter" idx="1"/>
          </p:nvPr>
        </p:nvSpPr>
        <p:spPr>
          <a:xfrm>
            <a:off x="5588631" y="0"/>
            <a:ext cx="4275401" cy="336788"/>
          </a:xfrm>
          <a:prstGeom prst="rect">
            <a:avLst/>
          </a:prstGeom>
        </p:spPr>
        <p:txBody>
          <a:bodyPr vert="horz" lIns="90757" tIns="45378" rIns="90757" bIns="45378" rtlCol="0"/>
          <a:lstStyle>
            <a:lvl1pPr algn="r">
              <a:defRPr sz="1200"/>
            </a:lvl1pPr>
          </a:lstStyle>
          <a:p>
            <a:fld id="{483BFB9C-B39C-4C1B-A2E7-3F5F121D632C}" type="datetimeFigureOut">
              <a:rPr lang="en-GB" smtClean="0"/>
              <a:pPr/>
              <a:t>20/03/2019</a:t>
            </a:fld>
            <a:endParaRPr lang="en-GB" dirty="0"/>
          </a:p>
        </p:txBody>
      </p:sp>
      <p:sp>
        <p:nvSpPr>
          <p:cNvPr id="4" name="Footer Placeholder 3"/>
          <p:cNvSpPr>
            <a:spLocks noGrp="1"/>
          </p:cNvSpPr>
          <p:nvPr>
            <p:ph type="ftr" sz="quarter" idx="2"/>
          </p:nvPr>
        </p:nvSpPr>
        <p:spPr>
          <a:xfrm>
            <a:off x="3" y="6397806"/>
            <a:ext cx="4275401" cy="336788"/>
          </a:xfrm>
          <a:prstGeom prst="rect">
            <a:avLst/>
          </a:prstGeom>
        </p:spPr>
        <p:txBody>
          <a:bodyPr vert="horz" lIns="90757" tIns="45378" rIns="90757" bIns="45378" rtlCol="0" anchor="b"/>
          <a:lstStyle>
            <a:lvl1pPr algn="l">
              <a:defRPr sz="1200"/>
            </a:lvl1pPr>
          </a:lstStyle>
          <a:p>
            <a:endParaRPr lang="en-GB" dirty="0"/>
          </a:p>
        </p:txBody>
      </p:sp>
      <p:sp>
        <p:nvSpPr>
          <p:cNvPr id="5" name="Slide Number Placeholder 4"/>
          <p:cNvSpPr>
            <a:spLocks noGrp="1"/>
          </p:cNvSpPr>
          <p:nvPr>
            <p:ph type="sldNum" sz="quarter" idx="3"/>
          </p:nvPr>
        </p:nvSpPr>
        <p:spPr>
          <a:xfrm>
            <a:off x="5588631" y="6397806"/>
            <a:ext cx="4275401" cy="336788"/>
          </a:xfrm>
          <a:prstGeom prst="rect">
            <a:avLst/>
          </a:prstGeom>
        </p:spPr>
        <p:txBody>
          <a:bodyPr vert="horz" lIns="90757" tIns="45378" rIns="90757" bIns="45378" rtlCol="0" anchor="b"/>
          <a:lstStyle>
            <a:lvl1pPr algn="r">
              <a:defRPr sz="1200"/>
            </a:lvl1pPr>
          </a:lstStyle>
          <a:p>
            <a:fld id="{8E498B09-018F-4A5E-AB95-BDF89BB07232}" type="slidenum">
              <a:rPr lang="en-GB" smtClean="0"/>
              <a:pPr/>
              <a:t>‹Nº›</a:t>
            </a:fld>
            <a:endParaRPr lang="en-GB" dirty="0"/>
          </a:p>
        </p:txBody>
      </p:sp>
    </p:spTree>
    <p:extLst>
      <p:ext uri="{BB962C8B-B14F-4D97-AF65-F5344CB8AC3E}">
        <p14:creationId xmlns:p14="http://schemas.microsoft.com/office/powerpoint/2010/main" val="3083003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275401" cy="336788"/>
          </a:xfrm>
          <a:prstGeom prst="rect">
            <a:avLst/>
          </a:prstGeom>
        </p:spPr>
        <p:txBody>
          <a:bodyPr vert="horz" lIns="90757" tIns="45378" rIns="90757" bIns="45378" rtlCol="0"/>
          <a:lstStyle>
            <a:lvl1pPr algn="l">
              <a:defRPr sz="1200"/>
            </a:lvl1pPr>
          </a:lstStyle>
          <a:p>
            <a:endParaRPr lang="en-GB" dirty="0"/>
          </a:p>
        </p:txBody>
      </p:sp>
      <p:sp>
        <p:nvSpPr>
          <p:cNvPr id="3" name="Date Placeholder 2"/>
          <p:cNvSpPr>
            <a:spLocks noGrp="1"/>
          </p:cNvSpPr>
          <p:nvPr>
            <p:ph type="dt" idx="1"/>
          </p:nvPr>
        </p:nvSpPr>
        <p:spPr>
          <a:xfrm>
            <a:off x="5588631" y="0"/>
            <a:ext cx="4275401" cy="336788"/>
          </a:xfrm>
          <a:prstGeom prst="rect">
            <a:avLst/>
          </a:prstGeom>
        </p:spPr>
        <p:txBody>
          <a:bodyPr vert="horz" lIns="90757" tIns="45378" rIns="90757" bIns="45378" rtlCol="0"/>
          <a:lstStyle>
            <a:lvl1pPr algn="r">
              <a:defRPr sz="1200"/>
            </a:lvl1pPr>
          </a:lstStyle>
          <a:p>
            <a:fld id="{429100A3-DB66-4A2E-A620-F2C947B9DCFD}" type="datetimeFigureOut">
              <a:rPr lang="en-GB" smtClean="0"/>
              <a:pPr/>
              <a:t>20/03/2019</a:t>
            </a:fld>
            <a:endParaRPr lang="en-GB" dirty="0"/>
          </a:p>
        </p:txBody>
      </p:sp>
      <p:sp>
        <p:nvSpPr>
          <p:cNvPr id="4" name="Slide Image Placeholder 3"/>
          <p:cNvSpPr>
            <a:spLocks noGrp="1" noRot="1" noChangeAspect="1"/>
          </p:cNvSpPr>
          <p:nvPr>
            <p:ph type="sldImg" idx="2"/>
          </p:nvPr>
        </p:nvSpPr>
        <p:spPr>
          <a:xfrm>
            <a:off x="3248025" y="504825"/>
            <a:ext cx="3370263" cy="2527300"/>
          </a:xfrm>
          <a:prstGeom prst="rect">
            <a:avLst/>
          </a:prstGeom>
          <a:noFill/>
          <a:ln w="12700">
            <a:solidFill>
              <a:prstClr val="black"/>
            </a:solidFill>
          </a:ln>
        </p:spPr>
        <p:txBody>
          <a:bodyPr vert="horz" lIns="90757" tIns="45378" rIns="90757" bIns="45378" rtlCol="0" anchor="ctr"/>
          <a:lstStyle/>
          <a:p>
            <a:endParaRPr lang="en-GB" dirty="0"/>
          </a:p>
        </p:txBody>
      </p:sp>
      <p:sp>
        <p:nvSpPr>
          <p:cNvPr id="5" name="Notes Placeholder 4"/>
          <p:cNvSpPr>
            <a:spLocks noGrp="1"/>
          </p:cNvSpPr>
          <p:nvPr>
            <p:ph type="body" sz="quarter" idx="3"/>
          </p:nvPr>
        </p:nvSpPr>
        <p:spPr>
          <a:xfrm>
            <a:off x="986632" y="3199489"/>
            <a:ext cx="7893050" cy="3031093"/>
          </a:xfrm>
          <a:prstGeom prst="rect">
            <a:avLst/>
          </a:prstGeom>
        </p:spPr>
        <p:txBody>
          <a:bodyPr vert="horz" lIns="90757" tIns="45378" rIns="90757" bIns="4537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3" y="6397806"/>
            <a:ext cx="4275401" cy="336788"/>
          </a:xfrm>
          <a:prstGeom prst="rect">
            <a:avLst/>
          </a:prstGeom>
        </p:spPr>
        <p:txBody>
          <a:bodyPr vert="horz" lIns="90757" tIns="45378" rIns="90757" bIns="45378" rtlCol="0" anchor="b"/>
          <a:lstStyle>
            <a:lvl1pPr algn="l">
              <a:defRPr sz="1200"/>
            </a:lvl1pPr>
          </a:lstStyle>
          <a:p>
            <a:endParaRPr lang="en-GB" dirty="0"/>
          </a:p>
        </p:txBody>
      </p:sp>
      <p:sp>
        <p:nvSpPr>
          <p:cNvPr id="7" name="Slide Number Placeholder 6"/>
          <p:cNvSpPr>
            <a:spLocks noGrp="1"/>
          </p:cNvSpPr>
          <p:nvPr>
            <p:ph type="sldNum" sz="quarter" idx="5"/>
          </p:nvPr>
        </p:nvSpPr>
        <p:spPr>
          <a:xfrm>
            <a:off x="5588631" y="6397806"/>
            <a:ext cx="4275401" cy="336788"/>
          </a:xfrm>
          <a:prstGeom prst="rect">
            <a:avLst/>
          </a:prstGeom>
        </p:spPr>
        <p:txBody>
          <a:bodyPr vert="horz" lIns="90757" tIns="45378" rIns="90757" bIns="45378" rtlCol="0" anchor="b"/>
          <a:lstStyle>
            <a:lvl1pPr algn="r">
              <a:defRPr sz="1000">
                <a:latin typeface="Arial" panose="020B0604020202020204" pitchFamily="34" charset="0"/>
                <a:cs typeface="Arial" panose="020B0604020202020204" pitchFamily="34" charset="0"/>
              </a:defRPr>
            </a:lvl1pPr>
          </a:lstStyle>
          <a:p>
            <a:fld id="{7F157AED-57FB-421E-B47F-AEA38C6EC12F}" type="slidenum">
              <a:rPr lang="en-GB" smtClean="0"/>
              <a:pPr/>
              <a:t>‹Nº›</a:t>
            </a:fld>
            <a:endParaRPr lang="en-GB" dirty="0"/>
          </a:p>
        </p:txBody>
      </p:sp>
    </p:spTree>
    <p:extLst>
      <p:ext uri="{BB962C8B-B14F-4D97-AF65-F5344CB8AC3E}">
        <p14:creationId xmlns:p14="http://schemas.microsoft.com/office/powerpoint/2010/main" val="1553340080"/>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 tal manera que actualmente estamos</a:t>
            </a:r>
            <a:r>
              <a:rPr lang="es-ES" baseline="0" dirty="0"/>
              <a:t> tratando de lograr es hacer un tratamiento personalizado para tratar de encontrar un mayor beneficio para el paciente, tener menos toxicidad y obviamente reducir los costos, es decir aplicar el medicamento correcto, al paciente correcto en el momento correcto es así como l</a:t>
            </a:r>
            <a:r>
              <a:rPr lang="es-ES" dirty="0"/>
              <a:t>as </a:t>
            </a:r>
            <a:r>
              <a:rPr lang="es-ES" dirty="0" err="1"/>
              <a:t>caracteristicas</a:t>
            </a:r>
            <a:r>
              <a:rPr lang="es-ES" dirty="0"/>
              <a:t> </a:t>
            </a:r>
            <a:r>
              <a:rPr lang="es-ES" dirty="0" err="1"/>
              <a:t>geneticas</a:t>
            </a:r>
            <a:r>
              <a:rPr lang="es-ES" dirty="0"/>
              <a:t> marcan la diferencia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91885-9864-0E45-8705-45BE40E415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67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B70239-CE91-FA41-B9A9-0888BD3529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B70239-CE91-FA41-B9A9-0888BD3529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DAEE5E0-22D0-40B2-AFF1-687213792D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53F106A-A138-49E7-9861-23908FFA3F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s-MX" i="1">
                <a:latin typeface="Arial" panose="020B0604020202020204" pitchFamily="34" charset="0"/>
                <a:cs typeface="Arial" panose="020B0604020202020204" pitchFamily="34" charset="0"/>
              </a:rPr>
              <a:t>OS, overall survival.</a:t>
            </a:r>
          </a:p>
          <a:p>
            <a:pPr eaLnBrk="1" hangingPunct="1">
              <a:spcBef>
                <a:spcPct val="0"/>
              </a:spcBef>
            </a:pPr>
            <a:endParaRPr lang="en-US" altLang="es-MX" i="1">
              <a:latin typeface="Arial" panose="020B0604020202020204" pitchFamily="34" charset="0"/>
              <a:cs typeface="Arial" panose="020B0604020202020204" pitchFamily="34" charset="0"/>
            </a:endParaRPr>
          </a:p>
          <a:p>
            <a:pPr eaLnBrk="1" hangingPunct="1">
              <a:spcBef>
                <a:spcPct val="0"/>
              </a:spcBef>
            </a:pPr>
            <a:r>
              <a:rPr lang="en-US" altLang="es-MX">
                <a:latin typeface="Arial" panose="020B0604020202020204" pitchFamily="34" charset="0"/>
                <a:cs typeface="Arial" panose="020B0604020202020204" pitchFamily="34" charset="0"/>
              </a:rPr>
              <a:t>Why we should do that? Clinical evidence coming from the Lung Cancer Mutation Consortium data indicates that when an actionable target is detected and the patients are treated with the appropriate therapies, survival expectation will be much better than for those with actionable targets not treated with appropriate targeted therapies, giving this group an inferior survival expectation that is comparable in some way to that of those patients without oncogenic drivers and treated with cytotoxic chemotherapy. </a:t>
            </a:r>
          </a:p>
          <a:p>
            <a:pPr eaLnBrk="1" hangingPunct="1">
              <a:spcBef>
                <a:spcPct val="0"/>
              </a:spcBef>
            </a:pPr>
            <a:r>
              <a:rPr lang="en-US" altLang="es-MX"/>
              <a:t> </a:t>
            </a:r>
          </a:p>
          <a:p>
            <a:pPr eaLnBrk="1" hangingPunct="1">
              <a:spcBef>
                <a:spcPct val="0"/>
              </a:spcBef>
            </a:pPr>
            <a:endParaRPr lang="en-US" altLang="es-MX" i="1">
              <a:latin typeface="Arial" panose="020B0604020202020204" pitchFamily="34" charset="0"/>
              <a:cs typeface="Arial" panose="020B0604020202020204" pitchFamily="34" charset="0"/>
            </a:endParaRPr>
          </a:p>
        </p:txBody>
      </p:sp>
      <p:sp>
        <p:nvSpPr>
          <p:cNvPr id="22532" name="Slide Number Placeholder 3">
            <a:extLst>
              <a:ext uri="{FF2B5EF4-FFF2-40B4-BE49-F238E27FC236}">
                <a16:creationId xmlns:a16="http://schemas.microsoft.com/office/drawing/2014/main" id="{148BF6E9-9641-439C-9B22-B7884EE7D8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DEF390C-6361-4AFD-AA97-ECC0A7B7EA1A}" type="slidenum">
              <a:rPr lang="it-IT" altLang="es-MX"/>
              <a:pPr>
                <a:spcBef>
                  <a:spcPct val="0"/>
                </a:spcBef>
              </a:pPr>
              <a:t>24</a:t>
            </a:fld>
            <a:endParaRPr lang="it-IT" altLang="es-MX"/>
          </a:p>
        </p:txBody>
      </p:sp>
    </p:spTree>
    <p:extLst>
      <p:ext uri="{BB962C8B-B14F-4D97-AF65-F5344CB8AC3E}">
        <p14:creationId xmlns:p14="http://schemas.microsoft.com/office/powerpoint/2010/main" val="12642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91885-9864-0E45-8705-45BE40E4154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1595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91885-9864-0E45-8705-45BE40E4154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62236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91885-9864-0E45-8705-45BE40E4154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57383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1999" y="4003675"/>
            <a:ext cx="3895725" cy="781050"/>
          </a:xfrm>
        </p:spPr>
        <p:txBody>
          <a:bodyPr anchor="b"/>
          <a:lstStyle>
            <a:lvl1pPr algn="l">
              <a:lnSpc>
                <a:spcPct val="100000"/>
              </a:lnSpc>
              <a:defRPr sz="3200">
                <a:solidFill>
                  <a:schemeClr val="tx2"/>
                </a:solidFill>
                <a:latin typeface="Arial" pitchFamily="34" charset="0"/>
                <a:cs typeface="Arial" pitchFamily="34" charset="0"/>
              </a:defRPr>
            </a:lvl1pPr>
          </a:lstStyle>
          <a:p>
            <a:r>
              <a:rPr lang="en-US" dirty="0"/>
              <a:t>Click to edit Master title style</a:t>
            </a:r>
            <a:endParaRPr lang="en-GB" dirty="0"/>
          </a:p>
        </p:txBody>
      </p:sp>
      <p:sp>
        <p:nvSpPr>
          <p:cNvPr id="8" name="Text Placeholder 7"/>
          <p:cNvSpPr>
            <a:spLocks noGrp="1"/>
          </p:cNvSpPr>
          <p:nvPr>
            <p:ph type="body" sz="quarter" idx="12"/>
          </p:nvPr>
        </p:nvSpPr>
        <p:spPr>
          <a:xfrm>
            <a:off x="4572000" y="4794261"/>
            <a:ext cx="3897882" cy="781050"/>
          </a:xfrm>
          <a:noFill/>
          <a:ln>
            <a:noFill/>
          </a:ln>
        </p:spPr>
        <p:txBody>
          <a:bodyPr>
            <a:noAutofit/>
          </a:bodyPr>
          <a:lstStyle>
            <a:lvl1pPr marL="0" indent="0" algn="l">
              <a:lnSpc>
                <a:spcPct val="100000"/>
              </a:lnSpc>
              <a:buNone/>
              <a:defRPr sz="2000" b="0" i="1" baseline="0">
                <a:solidFill>
                  <a:schemeClr val="accent2"/>
                </a:solidFill>
                <a:latin typeface="Arial" pitchFamily="34" charset="0"/>
                <a:cs typeface="Arial"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4159122412"/>
      </p:ext>
    </p:extLst>
  </p:cSld>
  <p:clrMapOvr>
    <a:masterClrMapping/>
  </p:clrMapOvr>
  <p:extLst mod="1">
    <p:ext uri="{DCECCB84-F9BA-43D5-87BE-67443E8EF086}">
      <p15:sldGuideLst xmlns:p15="http://schemas.microsoft.com/office/powerpoint/2012/main">
        <p15:guide id="1" pos="2880" userDrawn="1">
          <p15:clr>
            <a:srgbClr val="FBAE40"/>
          </p15:clr>
        </p15:guide>
        <p15:guide id="2" orient="horz" pos="2160" userDrawn="1">
          <p15:clr>
            <a:srgbClr val="FBAE40"/>
          </p15:clr>
        </p15:guide>
        <p15:guide id="3" pos="5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hasCustomPrompt="1"/>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a:t>Click to edit Master text styles</a:t>
            </a:r>
          </a:p>
        </p:txBody>
      </p:sp>
      <p:sp>
        <p:nvSpPr>
          <p:cNvPr id="11" name="Date Placeholder 10"/>
          <p:cNvSpPr>
            <a:spLocks noGrp="1"/>
          </p:cNvSpPr>
          <p:nvPr>
            <p:ph type="dt" sz="half" idx="14"/>
          </p:nvPr>
        </p:nvSpPr>
        <p:spPr>
          <a:xfrm>
            <a:off x="612000" y="6354000"/>
            <a:ext cx="3312000" cy="244800"/>
          </a:xfrm>
          <a:prstGeom prst="rect">
            <a:avLst/>
          </a:prstGeom>
        </p:spPr>
        <p:txBody>
          <a:bodyPr/>
          <a:lstStyle/>
          <a:p>
            <a:r>
              <a:rPr lang="en-US" dirty="0">
                <a:solidFill>
                  <a:srgbClr val="000000"/>
                </a:solidFill>
              </a:rPr>
              <a:t>Author | 00 Month Year</a:t>
            </a:r>
            <a:endParaRPr lang="sv-SE" dirty="0">
              <a:solidFill>
                <a:srgbClr val="000000"/>
              </a:solidFill>
            </a:endParaRPr>
          </a:p>
        </p:txBody>
      </p:sp>
      <p:sp>
        <p:nvSpPr>
          <p:cNvPr id="12" name="Slide Number Placeholder 11"/>
          <p:cNvSpPr>
            <a:spLocks noGrp="1"/>
          </p:cNvSpPr>
          <p:nvPr>
            <p:ph type="sldNum" sz="quarter" idx="15"/>
          </p:nvPr>
        </p:nvSpPr>
        <p:spPr>
          <a:xfrm>
            <a:off x="6553200" y="6356352"/>
            <a:ext cx="2133600" cy="365125"/>
          </a:xfrm>
          <a:prstGeom prst="rect">
            <a:avLst/>
          </a:prstGeom>
        </p:spPr>
        <p:txBody>
          <a:bodyPr/>
          <a:lstStyle/>
          <a:p>
            <a:pPr>
              <a:defRPr/>
            </a:pPr>
            <a:fld id="{1748D8EB-9301-403A-889B-E8DDB32CFF4A}" type="slidenum">
              <a:rPr lang="en-GB" smtClean="0">
                <a:solidFill>
                  <a:srgbClr val="000000"/>
                </a:solidFill>
              </a:rPr>
              <a:pPr>
                <a:defRPr/>
              </a:pPr>
              <a:t>‹Nº›</a:t>
            </a:fld>
            <a:endParaRPr lang="en-GB" dirty="0">
              <a:solidFill>
                <a:srgbClr val="000000"/>
              </a:solidFill>
            </a:endParaRPr>
          </a:p>
        </p:txBody>
      </p:sp>
      <p:sp>
        <p:nvSpPr>
          <p:cNvPr id="13" name="Footer Placeholder 12"/>
          <p:cNvSpPr>
            <a:spLocks noGrp="1"/>
          </p:cNvSpPr>
          <p:nvPr>
            <p:ph type="ftr" sz="quarter" idx="16"/>
          </p:nvPr>
        </p:nvSpPr>
        <p:spPr>
          <a:xfrm>
            <a:off x="3124200" y="6356352"/>
            <a:ext cx="2895600" cy="365125"/>
          </a:xfrm>
          <a:prstGeom prst="rect">
            <a:avLst/>
          </a:prstGeom>
        </p:spPr>
        <p:txBody>
          <a:bodyPr/>
          <a:lstStyle/>
          <a:p>
            <a:r>
              <a:rPr lang="en-GB" dirty="0">
                <a:solidFill>
                  <a:srgbClr val="000000"/>
                </a:solidFill>
              </a:rPr>
              <a:t>Set area descriptor | Sub level 1</a:t>
            </a:r>
            <a:endParaRPr lang="sv-SE" dirty="0">
              <a:solidFill>
                <a:srgbClr val="000000"/>
              </a:solidFill>
            </a:endParaRPr>
          </a:p>
        </p:txBody>
      </p:sp>
    </p:spTree>
    <p:extLst>
      <p:ext uri="{BB962C8B-B14F-4D97-AF65-F5344CB8AC3E}">
        <p14:creationId xmlns:p14="http://schemas.microsoft.com/office/powerpoint/2010/main" val="176070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1999" y="4003675"/>
            <a:ext cx="3895725" cy="781050"/>
          </a:xfrm>
        </p:spPr>
        <p:txBody>
          <a:bodyPr anchor="b"/>
          <a:lstStyle>
            <a:lvl1pPr algn="l">
              <a:lnSpc>
                <a:spcPct val="100000"/>
              </a:lnSpc>
              <a:defRPr sz="3200">
                <a:solidFill>
                  <a:schemeClr val="tx2"/>
                </a:solidFill>
                <a:latin typeface="Arial" pitchFamily="34" charset="0"/>
                <a:cs typeface="Arial" pitchFamily="34" charset="0"/>
              </a:defRPr>
            </a:lvl1pPr>
          </a:lstStyle>
          <a:p>
            <a:r>
              <a:rPr lang="en-US" dirty="0"/>
              <a:t>Click to edit Master title style</a:t>
            </a:r>
            <a:endParaRPr lang="en-GB" dirty="0"/>
          </a:p>
        </p:txBody>
      </p:sp>
      <p:sp>
        <p:nvSpPr>
          <p:cNvPr id="8" name="Text Placeholder 7"/>
          <p:cNvSpPr>
            <a:spLocks noGrp="1"/>
          </p:cNvSpPr>
          <p:nvPr>
            <p:ph type="body" sz="quarter" idx="12"/>
          </p:nvPr>
        </p:nvSpPr>
        <p:spPr>
          <a:xfrm>
            <a:off x="4572000" y="4794261"/>
            <a:ext cx="3897882" cy="781050"/>
          </a:xfrm>
          <a:noFill/>
          <a:ln>
            <a:noFill/>
          </a:ln>
        </p:spPr>
        <p:txBody>
          <a:bodyPr>
            <a:noAutofit/>
          </a:bodyPr>
          <a:lstStyle>
            <a:lvl1pPr marL="0" indent="0" algn="l">
              <a:lnSpc>
                <a:spcPct val="100000"/>
              </a:lnSpc>
              <a:buNone/>
              <a:defRPr sz="2000" b="0" i="1" baseline="0">
                <a:solidFill>
                  <a:schemeClr val="accent2"/>
                </a:solidFill>
                <a:latin typeface="Arial" pitchFamily="34" charset="0"/>
                <a:cs typeface="Arial" pitchFamily="34" charset="0"/>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95206647"/>
      </p:ext>
    </p:extLst>
  </p:cSld>
  <p:clrMapOvr>
    <a:masterClrMapping/>
  </p:clrMapOvr>
  <p:extLst mod="1">
    <p:ext uri="{DCECCB84-F9BA-43D5-87BE-67443E8EF086}">
      <p15:sldGuideLst xmlns:p15="http://schemas.microsoft.com/office/powerpoint/2012/main">
        <p15:guide id="1" pos="2880">
          <p15:clr>
            <a:srgbClr val="FBAE40"/>
          </p15:clr>
        </p15:guide>
        <p15:guide id="2" orient="horz" pos="2160">
          <p15:clr>
            <a:srgbClr val="FBAE40"/>
          </p15:clr>
        </p15:guide>
        <p15:guide id="3" pos="54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100321" y="3038475"/>
            <a:ext cx="3609722" cy="781050"/>
          </a:xfrm>
        </p:spPr>
        <p:txBody>
          <a:bodyPr anchor="b"/>
          <a:lstStyle>
            <a:lvl1pPr algn="l">
              <a:lnSpc>
                <a:spcPct val="100000"/>
              </a:lnSpc>
              <a:defRPr sz="3200">
                <a:solidFill>
                  <a:schemeClr val="tx2"/>
                </a:solidFill>
                <a:latin typeface="Arial" pitchFamily="34" charset="0"/>
                <a:cs typeface="Arial" pitchFamily="34" charset="0"/>
              </a:defRPr>
            </a:lvl1pPr>
          </a:lstStyle>
          <a:p>
            <a:r>
              <a:rPr lang="en-US" dirty="0"/>
              <a:t>Click to edit Master title style</a:t>
            </a:r>
            <a:endParaRPr lang="en-GB" dirty="0"/>
          </a:p>
        </p:txBody>
      </p:sp>
      <p:sp>
        <p:nvSpPr>
          <p:cNvPr id="8" name="Text Placeholder 7"/>
          <p:cNvSpPr>
            <a:spLocks noGrp="1"/>
          </p:cNvSpPr>
          <p:nvPr>
            <p:ph type="body" sz="quarter" idx="12"/>
          </p:nvPr>
        </p:nvSpPr>
        <p:spPr>
          <a:xfrm>
            <a:off x="5100479" y="3829061"/>
            <a:ext cx="3611721" cy="781050"/>
          </a:xfrm>
          <a:noFill/>
          <a:ln>
            <a:noFill/>
          </a:ln>
        </p:spPr>
        <p:txBody>
          <a:bodyPr>
            <a:noAutofit/>
          </a:bodyPr>
          <a:lstStyle>
            <a:lvl1pPr marL="0" indent="0" algn="l">
              <a:lnSpc>
                <a:spcPct val="100000"/>
              </a:lnSpc>
              <a:buNone/>
              <a:defRPr sz="2000" b="0" i="1" baseline="0">
                <a:solidFill>
                  <a:schemeClr val="accent2"/>
                </a:solidFill>
                <a:latin typeface="Arial" pitchFamily="34" charset="0"/>
                <a:cs typeface="Arial" pitchFamily="34" charset="0"/>
              </a:defRPr>
            </a:lvl1pPr>
            <a:lvl2pPr>
              <a:buNone/>
              <a:defRPr/>
            </a:lvl2pPr>
          </a:lstStyle>
          <a:p>
            <a:pPr lvl="0"/>
            <a:r>
              <a:rPr lang="en-US" dirty="0"/>
              <a:t>Click to edit Master text styles</a:t>
            </a:r>
          </a:p>
        </p:txBody>
      </p:sp>
      <p:sp>
        <p:nvSpPr>
          <p:cNvPr id="9" name="Freeform 6"/>
          <p:cNvSpPr>
            <a:spLocks/>
          </p:cNvSpPr>
          <p:nvPr userDrawn="1"/>
        </p:nvSpPr>
        <p:spPr bwMode="auto">
          <a:xfrm>
            <a:off x="2290764" y="3175"/>
            <a:ext cx="2290763" cy="6858000"/>
          </a:xfrm>
          <a:custGeom>
            <a:avLst/>
            <a:gdLst>
              <a:gd name="T0" fmla="*/ 1443 w 1443"/>
              <a:gd name="T1" fmla="*/ 4320 h 4320"/>
              <a:gd name="T2" fmla="*/ 0 w 1443"/>
              <a:gd name="T3" fmla="*/ 4320 h 4320"/>
              <a:gd name="T4" fmla="*/ 0 w 1443"/>
              <a:gd name="T5" fmla="*/ 0 h 4320"/>
              <a:gd name="T6" fmla="*/ 1443 w 1443"/>
              <a:gd name="T7" fmla="*/ 0 h 4320"/>
            </a:gdLst>
            <a:ahLst/>
            <a:cxnLst>
              <a:cxn ang="0">
                <a:pos x="T0" y="T1"/>
              </a:cxn>
              <a:cxn ang="0">
                <a:pos x="T2" y="T3"/>
              </a:cxn>
              <a:cxn ang="0">
                <a:pos x="T4" y="T5"/>
              </a:cxn>
              <a:cxn ang="0">
                <a:pos x="T6" y="T7"/>
              </a:cxn>
            </a:cxnLst>
            <a:rect l="0" t="0" r="r" b="b"/>
            <a:pathLst>
              <a:path w="1443" h="4320">
                <a:moveTo>
                  <a:pt x="1443" y="4320"/>
                </a:moveTo>
                <a:lnTo>
                  <a:pt x="0" y="4320"/>
                </a:lnTo>
                <a:lnTo>
                  <a:pt x="0" y="0"/>
                </a:lnTo>
                <a:lnTo>
                  <a:pt x="14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11" name="Freeform 8"/>
          <p:cNvSpPr>
            <a:spLocks/>
          </p:cNvSpPr>
          <p:nvPr userDrawn="1"/>
        </p:nvSpPr>
        <p:spPr bwMode="auto">
          <a:xfrm>
            <a:off x="1" y="3175"/>
            <a:ext cx="2290763" cy="6858000"/>
          </a:xfrm>
          <a:custGeom>
            <a:avLst/>
            <a:gdLst>
              <a:gd name="T0" fmla="*/ 1443 w 1443"/>
              <a:gd name="T1" fmla="*/ 4320 h 4320"/>
              <a:gd name="T2" fmla="*/ 0 w 1443"/>
              <a:gd name="T3" fmla="*/ 4320 h 4320"/>
              <a:gd name="T4" fmla="*/ 0 w 1443"/>
              <a:gd name="T5" fmla="*/ 0 h 4320"/>
              <a:gd name="T6" fmla="*/ 1443 w 1443"/>
              <a:gd name="T7" fmla="*/ 0 h 4320"/>
            </a:gdLst>
            <a:ahLst/>
            <a:cxnLst>
              <a:cxn ang="0">
                <a:pos x="T0" y="T1"/>
              </a:cxn>
              <a:cxn ang="0">
                <a:pos x="T2" y="T3"/>
              </a:cxn>
              <a:cxn ang="0">
                <a:pos x="T4" y="T5"/>
              </a:cxn>
              <a:cxn ang="0">
                <a:pos x="T6" y="T7"/>
              </a:cxn>
            </a:cxnLst>
            <a:rect l="0" t="0" r="r" b="b"/>
            <a:pathLst>
              <a:path w="1443" h="4320">
                <a:moveTo>
                  <a:pt x="1443" y="4320"/>
                </a:moveTo>
                <a:lnTo>
                  <a:pt x="0" y="4320"/>
                </a:lnTo>
                <a:lnTo>
                  <a:pt x="0" y="0"/>
                </a:lnTo>
                <a:lnTo>
                  <a:pt x="14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Tree>
    <p:extLst>
      <p:ext uri="{BB962C8B-B14F-4D97-AF65-F5344CB8AC3E}">
        <p14:creationId xmlns:p14="http://schemas.microsoft.com/office/powerpoint/2010/main" val="2154694030"/>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327889" y="268544"/>
            <a:ext cx="8415338" cy="496633"/>
          </a:xfrm>
        </p:spPr>
        <p:txBody>
          <a:bodyPr/>
          <a:lstStyle/>
          <a:p>
            <a:r>
              <a:rPr lang="en-US" dirty="0"/>
              <a:t>Click to edit Master title style</a:t>
            </a:r>
            <a:endParaRPr lang="en-GB" dirty="0"/>
          </a:p>
        </p:txBody>
      </p:sp>
      <p:sp>
        <p:nvSpPr>
          <p:cNvPr id="9" name="Content Placeholder 2"/>
          <p:cNvSpPr>
            <a:spLocks noGrp="1"/>
          </p:cNvSpPr>
          <p:nvPr>
            <p:ph idx="1"/>
          </p:nvPr>
        </p:nvSpPr>
        <p:spPr>
          <a:xfrm>
            <a:off x="326517" y="1449388"/>
            <a:ext cx="8416709" cy="4608512"/>
          </a:xfrm>
        </p:spPr>
        <p:txBody>
          <a:bodyPr/>
          <a:lstStyle>
            <a:lvl1pPr marL="179388" indent="-179388">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p:cNvSpPr>
            <a:spLocks noGrp="1"/>
          </p:cNvSpPr>
          <p:nvPr>
            <p:ph type="body" sz="quarter" idx="12"/>
          </p:nvPr>
        </p:nvSpPr>
        <p:spPr>
          <a:xfrm>
            <a:off x="327888" y="784801"/>
            <a:ext cx="8416800" cy="375663"/>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a:t>Click to edit Master text styles</a:t>
            </a:r>
          </a:p>
        </p:txBody>
      </p:sp>
      <p:sp>
        <p:nvSpPr>
          <p:cNvPr id="6" name="Text Placeholder 3"/>
          <p:cNvSpPr>
            <a:spLocks noGrp="1"/>
          </p:cNvSpPr>
          <p:nvPr>
            <p:ph type="body" sz="quarter" idx="14" hasCustomPrompt="1"/>
          </p:nvPr>
        </p:nvSpPr>
        <p:spPr>
          <a:xfrm>
            <a:off x="5212081" y="6197960"/>
            <a:ext cx="3532608" cy="251778"/>
          </a:xfrm>
        </p:spPr>
        <p:txBody>
          <a:bodyPr lIns="0" tIns="0" rIns="0" bIns="0" anchor="b"/>
          <a:lstStyle>
            <a:lvl1pPr marL="0" indent="0" algn="r">
              <a:buNone/>
              <a:defRPr sz="1000"/>
            </a:lvl1pPr>
          </a:lstStyle>
          <a:p>
            <a:pPr lvl="0"/>
            <a:r>
              <a:rPr lang="en-US" dirty="0"/>
              <a:t>Reference</a:t>
            </a:r>
          </a:p>
        </p:txBody>
      </p:sp>
      <p:sp>
        <p:nvSpPr>
          <p:cNvPr id="7" name="Text Placeholder 3"/>
          <p:cNvSpPr>
            <a:spLocks noGrp="1"/>
          </p:cNvSpPr>
          <p:nvPr>
            <p:ph type="body" sz="quarter" idx="15" hasCustomPrompt="1"/>
          </p:nvPr>
        </p:nvSpPr>
        <p:spPr>
          <a:xfrm>
            <a:off x="327485" y="6197960"/>
            <a:ext cx="3532608" cy="251778"/>
          </a:xfrm>
        </p:spPr>
        <p:txBody>
          <a:bodyPr lIns="0" tIns="0" rIns="0" bIns="0" anchor="b"/>
          <a:lstStyle>
            <a:lvl1pPr marL="0" indent="0" algn="l">
              <a:buNone/>
              <a:defRPr sz="1000"/>
            </a:lvl1pPr>
          </a:lstStyle>
          <a:p>
            <a:pPr lvl="0"/>
            <a:r>
              <a:rPr lang="en-US" dirty="0"/>
              <a:t>Footer</a:t>
            </a:r>
          </a:p>
        </p:txBody>
      </p:sp>
    </p:spTree>
    <p:extLst>
      <p:ext uri="{BB962C8B-B14F-4D97-AF65-F5344CB8AC3E}">
        <p14:creationId xmlns:p14="http://schemas.microsoft.com/office/powerpoint/2010/main" val="1578517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327486" y="268544"/>
            <a:ext cx="8417203" cy="496632"/>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327888" y="784801"/>
            <a:ext cx="8416800" cy="375663"/>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a:t>Click to edit Master text styles</a:t>
            </a:r>
          </a:p>
        </p:txBody>
      </p:sp>
      <p:sp>
        <p:nvSpPr>
          <p:cNvPr id="10" name="Content Placeholder 9"/>
          <p:cNvSpPr>
            <a:spLocks noGrp="1"/>
          </p:cNvSpPr>
          <p:nvPr>
            <p:ph sz="quarter" idx="14"/>
          </p:nvPr>
        </p:nvSpPr>
        <p:spPr>
          <a:xfrm>
            <a:off x="4784688" y="1449388"/>
            <a:ext cx="3960000" cy="4608512"/>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9"/>
          <p:cNvSpPr>
            <a:spLocks noGrp="1"/>
          </p:cNvSpPr>
          <p:nvPr>
            <p:ph sz="quarter" idx="15"/>
          </p:nvPr>
        </p:nvSpPr>
        <p:spPr>
          <a:xfrm>
            <a:off x="327888" y="1449388"/>
            <a:ext cx="3960000" cy="4608512"/>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3"/>
          <p:cNvSpPr>
            <a:spLocks noGrp="1"/>
          </p:cNvSpPr>
          <p:nvPr>
            <p:ph type="body" sz="quarter" idx="16" hasCustomPrompt="1"/>
          </p:nvPr>
        </p:nvSpPr>
        <p:spPr>
          <a:xfrm>
            <a:off x="5212081" y="6197960"/>
            <a:ext cx="3532608" cy="251778"/>
          </a:xfrm>
        </p:spPr>
        <p:txBody>
          <a:bodyPr lIns="0" tIns="0" rIns="0" bIns="0" anchor="b"/>
          <a:lstStyle>
            <a:lvl1pPr marL="0" indent="0" algn="r">
              <a:spcAft>
                <a:spcPts val="0"/>
              </a:spcAft>
              <a:buNone/>
              <a:defRPr sz="1000"/>
            </a:lvl1pPr>
          </a:lstStyle>
          <a:p>
            <a:pPr lvl="0"/>
            <a:r>
              <a:rPr lang="en-US" dirty="0"/>
              <a:t>Reference</a:t>
            </a:r>
          </a:p>
        </p:txBody>
      </p:sp>
      <p:sp>
        <p:nvSpPr>
          <p:cNvPr id="11" name="Text Placeholder 3"/>
          <p:cNvSpPr>
            <a:spLocks noGrp="1"/>
          </p:cNvSpPr>
          <p:nvPr>
            <p:ph type="body" sz="quarter" idx="17" hasCustomPrompt="1"/>
          </p:nvPr>
        </p:nvSpPr>
        <p:spPr>
          <a:xfrm>
            <a:off x="327485" y="6197960"/>
            <a:ext cx="3532608" cy="251778"/>
          </a:xfrm>
        </p:spPr>
        <p:txBody>
          <a:bodyPr lIns="0" tIns="0" rIns="0" bIns="0" anchor="b"/>
          <a:lstStyle>
            <a:lvl1pPr marL="0" indent="0" algn="l">
              <a:spcAft>
                <a:spcPts val="0"/>
              </a:spcAft>
              <a:buNone/>
              <a:defRPr sz="1000"/>
            </a:lvl1pPr>
          </a:lstStyle>
          <a:p>
            <a:pPr lvl="0"/>
            <a:r>
              <a:rPr lang="en-US" dirty="0"/>
              <a:t>Footer</a:t>
            </a:r>
          </a:p>
        </p:txBody>
      </p:sp>
    </p:spTree>
    <p:extLst>
      <p:ext uri="{BB962C8B-B14F-4D97-AF65-F5344CB8AC3E}">
        <p14:creationId xmlns:p14="http://schemas.microsoft.com/office/powerpoint/2010/main" val="85400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7486" y="268544"/>
            <a:ext cx="8417203" cy="496632"/>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327888" y="784801"/>
            <a:ext cx="8416800" cy="375663"/>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a:t>Click to edit Master text styles</a:t>
            </a:r>
          </a:p>
        </p:txBody>
      </p:sp>
      <p:sp>
        <p:nvSpPr>
          <p:cNvPr id="6" name="Text Placeholder 3"/>
          <p:cNvSpPr>
            <a:spLocks noGrp="1"/>
          </p:cNvSpPr>
          <p:nvPr>
            <p:ph type="body" sz="quarter" idx="14" hasCustomPrompt="1"/>
          </p:nvPr>
        </p:nvSpPr>
        <p:spPr>
          <a:xfrm>
            <a:off x="5212081" y="6197960"/>
            <a:ext cx="3532608" cy="251778"/>
          </a:xfrm>
        </p:spPr>
        <p:txBody>
          <a:bodyPr lIns="0" tIns="0" rIns="0" bIns="0" anchor="b"/>
          <a:lstStyle>
            <a:lvl1pPr marL="0" indent="0" algn="r">
              <a:buNone/>
              <a:defRPr sz="1000"/>
            </a:lvl1pPr>
          </a:lstStyle>
          <a:p>
            <a:pPr lvl="0"/>
            <a:r>
              <a:rPr lang="en-US" dirty="0"/>
              <a:t>Reference</a:t>
            </a:r>
          </a:p>
        </p:txBody>
      </p:sp>
      <p:sp>
        <p:nvSpPr>
          <p:cNvPr id="8" name="Text Placeholder 3"/>
          <p:cNvSpPr>
            <a:spLocks noGrp="1"/>
          </p:cNvSpPr>
          <p:nvPr>
            <p:ph type="body" sz="quarter" idx="15" hasCustomPrompt="1"/>
          </p:nvPr>
        </p:nvSpPr>
        <p:spPr>
          <a:xfrm>
            <a:off x="327485" y="6197960"/>
            <a:ext cx="3532608" cy="251778"/>
          </a:xfrm>
        </p:spPr>
        <p:txBody>
          <a:bodyPr lIns="0" tIns="0" rIns="0" bIns="0" anchor="b"/>
          <a:lstStyle>
            <a:lvl1pPr marL="0" indent="0" algn="l">
              <a:buNone/>
              <a:defRPr sz="1000"/>
            </a:lvl1pPr>
          </a:lstStyle>
          <a:p>
            <a:pPr lvl="0"/>
            <a:r>
              <a:rPr lang="en-US" dirty="0"/>
              <a:t>Footer</a:t>
            </a:r>
          </a:p>
        </p:txBody>
      </p:sp>
    </p:spTree>
    <p:extLst>
      <p:ext uri="{BB962C8B-B14F-4D97-AF65-F5344CB8AC3E}">
        <p14:creationId xmlns:p14="http://schemas.microsoft.com/office/powerpoint/2010/main" val="3649722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61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es-ES_tradnl"/>
              <a:t>Clic para editar título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a:p>
        </p:txBody>
      </p:sp>
      <p:sp>
        <p:nvSpPr>
          <p:cNvPr id="4" name="Marcador de fecha 3"/>
          <p:cNvSpPr>
            <a:spLocks noGrp="1"/>
          </p:cNvSpPr>
          <p:nvPr>
            <p:ph type="dt" sz="half" idx="10"/>
          </p:nvPr>
        </p:nvSpPr>
        <p:spPr/>
        <p:txBody>
          <a:bodyPr/>
          <a:lstStyle/>
          <a:p>
            <a:fld id="{0099C8A9-6116-D549-8EBF-34B4FA1F2C41}" type="datetimeFigureOut">
              <a:rPr lang="es-ES" smtClean="0"/>
              <a:t>20/03/2019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353423173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n-U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Marcador de fecha 3"/>
          <p:cNvSpPr>
            <a:spLocks noGrp="1"/>
          </p:cNvSpPr>
          <p:nvPr>
            <p:ph type="dt" sz="half" idx="10"/>
          </p:nvPr>
        </p:nvSpPr>
        <p:spPr/>
        <p:txBody>
          <a:bodyPr/>
          <a:lstStyle/>
          <a:p>
            <a:fld id="{0099C8A9-6116-D549-8EBF-34B4FA1F2C41}" type="datetimeFigureOut">
              <a:rPr lang="es-ES" smtClean="0"/>
              <a:t>20/03/2019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414119243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es-ES_tradnl"/>
              <a:t>Clic para editar título</a:t>
            </a:r>
            <a:endParaRPr lang="en-U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0099C8A9-6116-D549-8EBF-34B4FA1F2C41}" type="datetimeFigureOut">
              <a:rPr lang="es-ES" smtClean="0"/>
              <a:t>20/03/2019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41833394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100321" y="3038475"/>
            <a:ext cx="3609722" cy="781050"/>
          </a:xfrm>
        </p:spPr>
        <p:txBody>
          <a:bodyPr anchor="b"/>
          <a:lstStyle>
            <a:lvl1pPr algn="l">
              <a:lnSpc>
                <a:spcPct val="100000"/>
              </a:lnSpc>
              <a:defRPr sz="3200">
                <a:solidFill>
                  <a:schemeClr val="tx2"/>
                </a:solidFill>
                <a:latin typeface="Arial" pitchFamily="34" charset="0"/>
                <a:cs typeface="Arial" pitchFamily="34" charset="0"/>
              </a:defRPr>
            </a:lvl1pPr>
          </a:lstStyle>
          <a:p>
            <a:r>
              <a:rPr lang="en-US" dirty="0"/>
              <a:t>Click to edit Master title style</a:t>
            </a:r>
            <a:endParaRPr lang="en-GB" dirty="0"/>
          </a:p>
        </p:txBody>
      </p:sp>
      <p:sp>
        <p:nvSpPr>
          <p:cNvPr id="8" name="Text Placeholder 7"/>
          <p:cNvSpPr>
            <a:spLocks noGrp="1"/>
          </p:cNvSpPr>
          <p:nvPr>
            <p:ph type="body" sz="quarter" idx="12"/>
          </p:nvPr>
        </p:nvSpPr>
        <p:spPr>
          <a:xfrm>
            <a:off x="5100479" y="3829061"/>
            <a:ext cx="3611721" cy="781050"/>
          </a:xfrm>
          <a:noFill/>
          <a:ln>
            <a:noFill/>
          </a:ln>
        </p:spPr>
        <p:txBody>
          <a:bodyPr>
            <a:noAutofit/>
          </a:bodyPr>
          <a:lstStyle>
            <a:lvl1pPr marL="0" indent="0" algn="l">
              <a:lnSpc>
                <a:spcPct val="100000"/>
              </a:lnSpc>
              <a:buNone/>
              <a:defRPr sz="2000" b="0" i="1" baseline="0">
                <a:solidFill>
                  <a:schemeClr val="accent2"/>
                </a:solidFill>
                <a:latin typeface="Arial" pitchFamily="34" charset="0"/>
                <a:cs typeface="Arial" pitchFamily="34" charset="0"/>
              </a:defRPr>
            </a:lvl1pPr>
            <a:lvl2pPr>
              <a:buNone/>
              <a:defRPr/>
            </a:lvl2pPr>
          </a:lstStyle>
          <a:p>
            <a:pPr lvl="0"/>
            <a:r>
              <a:rPr lang="en-US" dirty="0"/>
              <a:t>Click to edit Master text styles</a:t>
            </a:r>
          </a:p>
        </p:txBody>
      </p:sp>
      <p:sp>
        <p:nvSpPr>
          <p:cNvPr id="9" name="Freeform 6"/>
          <p:cNvSpPr>
            <a:spLocks/>
          </p:cNvSpPr>
          <p:nvPr userDrawn="1"/>
        </p:nvSpPr>
        <p:spPr bwMode="auto">
          <a:xfrm>
            <a:off x="2290764" y="3175"/>
            <a:ext cx="2290763" cy="6858000"/>
          </a:xfrm>
          <a:custGeom>
            <a:avLst/>
            <a:gdLst>
              <a:gd name="T0" fmla="*/ 1443 w 1443"/>
              <a:gd name="T1" fmla="*/ 4320 h 4320"/>
              <a:gd name="T2" fmla="*/ 0 w 1443"/>
              <a:gd name="T3" fmla="*/ 4320 h 4320"/>
              <a:gd name="T4" fmla="*/ 0 w 1443"/>
              <a:gd name="T5" fmla="*/ 0 h 4320"/>
              <a:gd name="T6" fmla="*/ 1443 w 1443"/>
              <a:gd name="T7" fmla="*/ 0 h 4320"/>
            </a:gdLst>
            <a:ahLst/>
            <a:cxnLst>
              <a:cxn ang="0">
                <a:pos x="T0" y="T1"/>
              </a:cxn>
              <a:cxn ang="0">
                <a:pos x="T2" y="T3"/>
              </a:cxn>
              <a:cxn ang="0">
                <a:pos x="T4" y="T5"/>
              </a:cxn>
              <a:cxn ang="0">
                <a:pos x="T6" y="T7"/>
              </a:cxn>
            </a:cxnLst>
            <a:rect l="0" t="0" r="r" b="b"/>
            <a:pathLst>
              <a:path w="1443" h="4320">
                <a:moveTo>
                  <a:pt x="1443" y="4320"/>
                </a:moveTo>
                <a:lnTo>
                  <a:pt x="0" y="4320"/>
                </a:lnTo>
                <a:lnTo>
                  <a:pt x="0" y="0"/>
                </a:lnTo>
                <a:lnTo>
                  <a:pt x="14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8"/>
          <p:cNvSpPr>
            <a:spLocks/>
          </p:cNvSpPr>
          <p:nvPr userDrawn="1"/>
        </p:nvSpPr>
        <p:spPr bwMode="auto">
          <a:xfrm>
            <a:off x="1" y="3175"/>
            <a:ext cx="2290763" cy="6858000"/>
          </a:xfrm>
          <a:custGeom>
            <a:avLst/>
            <a:gdLst>
              <a:gd name="T0" fmla="*/ 1443 w 1443"/>
              <a:gd name="T1" fmla="*/ 4320 h 4320"/>
              <a:gd name="T2" fmla="*/ 0 w 1443"/>
              <a:gd name="T3" fmla="*/ 4320 h 4320"/>
              <a:gd name="T4" fmla="*/ 0 w 1443"/>
              <a:gd name="T5" fmla="*/ 0 h 4320"/>
              <a:gd name="T6" fmla="*/ 1443 w 1443"/>
              <a:gd name="T7" fmla="*/ 0 h 4320"/>
            </a:gdLst>
            <a:ahLst/>
            <a:cxnLst>
              <a:cxn ang="0">
                <a:pos x="T0" y="T1"/>
              </a:cxn>
              <a:cxn ang="0">
                <a:pos x="T2" y="T3"/>
              </a:cxn>
              <a:cxn ang="0">
                <a:pos x="T4" y="T5"/>
              </a:cxn>
              <a:cxn ang="0">
                <a:pos x="T6" y="T7"/>
              </a:cxn>
            </a:cxnLst>
            <a:rect l="0" t="0" r="r" b="b"/>
            <a:pathLst>
              <a:path w="1443" h="4320">
                <a:moveTo>
                  <a:pt x="1443" y="4320"/>
                </a:moveTo>
                <a:lnTo>
                  <a:pt x="0" y="4320"/>
                </a:lnTo>
                <a:lnTo>
                  <a:pt x="0" y="0"/>
                </a:lnTo>
                <a:lnTo>
                  <a:pt x="14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31390631"/>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n-US"/>
          </a:p>
        </p:txBody>
      </p:sp>
      <p:sp>
        <p:nvSpPr>
          <p:cNvPr id="3" name="Marcador de conteni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Marcador de conteni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Marcador de fecha 4"/>
          <p:cNvSpPr>
            <a:spLocks noGrp="1"/>
          </p:cNvSpPr>
          <p:nvPr>
            <p:ph type="dt" sz="half" idx="10"/>
          </p:nvPr>
        </p:nvSpPr>
        <p:spPr/>
        <p:txBody>
          <a:bodyPr/>
          <a:lstStyle/>
          <a:p>
            <a:fld id="{0099C8A9-6116-D549-8EBF-34B4FA1F2C41}" type="datetimeFigureOut">
              <a:rPr lang="es-ES" smtClean="0"/>
              <a:t>20/03/2019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116217706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n-U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Marcador de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Marcador de fecha 6"/>
          <p:cNvSpPr>
            <a:spLocks noGrp="1"/>
          </p:cNvSpPr>
          <p:nvPr>
            <p:ph type="dt" sz="half" idx="10"/>
          </p:nvPr>
        </p:nvSpPr>
        <p:spPr/>
        <p:txBody>
          <a:bodyPr/>
          <a:lstStyle/>
          <a:p>
            <a:fld id="{0099C8A9-6116-D549-8EBF-34B4FA1F2C41}" type="datetimeFigureOut">
              <a:rPr lang="es-ES" smtClean="0"/>
              <a:t>20/03/2019</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181609895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n-US"/>
          </a:p>
        </p:txBody>
      </p:sp>
      <p:sp>
        <p:nvSpPr>
          <p:cNvPr id="3" name="Marcador de fecha 2"/>
          <p:cNvSpPr>
            <a:spLocks noGrp="1"/>
          </p:cNvSpPr>
          <p:nvPr>
            <p:ph type="dt" sz="half" idx="10"/>
          </p:nvPr>
        </p:nvSpPr>
        <p:spPr/>
        <p:txBody>
          <a:bodyPr/>
          <a:lstStyle/>
          <a:p>
            <a:fld id="{0099C8A9-6116-D549-8EBF-34B4FA1F2C41}" type="datetimeFigureOut">
              <a:rPr lang="es-ES" smtClean="0"/>
              <a:t>20/03/2019</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305695450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099C8A9-6116-D549-8EBF-34B4FA1F2C41}" type="datetimeFigureOut">
              <a:rPr lang="es-ES" smtClean="0"/>
              <a:t>20/03/2019</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88903195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es-ES_tradnl"/>
              <a:t>Clic para editar título</a:t>
            </a:r>
            <a:endParaRPr lang="en-US"/>
          </a:p>
        </p:txBody>
      </p:sp>
      <p:sp>
        <p:nvSpPr>
          <p:cNvPr id="3" name="Marcador de contenid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Marcador de tex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Tree>
    <p:extLst>
      <p:ext uri="{BB962C8B-B14F-4D97-AF65-F5344CB8AC3E}">
        <p14:creationId xmlns:p14="http://schemas.microsoft.com/office/powerpoint/2010/main" val="57478992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n-U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0099C8A9-6116-D549-8EBF-34B4FA1F2C41}" type="datetimeFigureOut">
              <a:rPr lang="es-ES" smtClean="0"/>
              <a:t>20/03/2019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172016047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n-U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Marcador de fecha 3"/>
          <p:cNvSpPr>
            <a:spLocks noGrp="1"/>
          </p:cNvSpPr>
          <p:nvPr>
            <p:ph type="dt" sz="half" idx="10"/>
          </p:nvPr>
        </p:nvSpPr>
        <p:spPr/>
        <p:txBody>
          <a:bodyPr/>
          <a:lstStyle/>
          <a:p>
            <a:fld id="{0099C8A9-6116-D549-8EBF-34B4FA1F2C41}" type="datetimeFigureOut">
              <a:rPr lang="es-ES" smtClean="0"/>
              <a:t>20/03/2019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73616427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es-ES_tradnl"/>
              <a:t>Clic para editar título</a:t>
            </a:r>
            <a:endParaRPr lang="en-US"/>
          </a:p>
        </p:txBody>
      </p:sp>
      <p:sp>
        <p:nvSpPr>
          <p:cNvPr id="3" name="Marcador de texto vertical 2"/>
          <p:cNvSpPr>
            <a:spLocks noGrp="1"/>
          </p:cNvSpPr>
          <p:nvPr>
            <p:ph type="body" orient="vert" idx="1"/>
          </p:nvPr>
        </p:nvSpPr>
        <p:spPr>
          <a:xfrm>
            <a:off x="457200" y="274640"/>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Marcador de fecha 3"/>
          <p:cNvSpPr>
            <a:spLocks noGrp="1"/>
          </p:cNvSpPr>
          <p:nvPr>
            <p:ph type="dt" sz="half" idx="10"/>
          </p:nvPr>
        </p:nvSpPr>
        <p:spPr/>
        <p:txBody>
          <a:bodyPr/>
          <a:lstStyle/>
          <a:p>
            <a:fld id="{0099C8A9-6116-D549-8EBF-34B4FA1F2C41}" type="datetimeFigureOut">
              <a:rPr lang="es-ES" smtClean="0"/>
              <a:t>20/03/2019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33F0F35-A2B3-134E-96C7-C164CAC773EE}" type="slidenum">
              <a:rPr lang="en-US" smtClean="0"/>
              <a:t>‹Nº›</a:t>
            </a:fld>
            <a:endParaRPr lang="en-US"/>
          </a:p>
        </p:txBody>
      </p:sp>
    </p:spTree>
    <p:extLst>
      <p:ext uri="{BB962C8B-B14F-4D97-AF65-F5344CB8AC3E}">
        <p14:creationId xmlns:p14="http://schemas.microsoft.com/office/powerpoint/2010/main" val="76428760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2E64E92C-A1E3-408C-91F5-E0E6FD497589}"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4133845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2E64E92C-A1E3-408C-91F5-E0E6FD497589}"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227022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p:nvPr>
        </p:nvSpPr>
        <p:spPr>
          <a:xfrm>
            <a:off x="327888" y="784801"/>
            <a:ext cx="8416800" cy="375662"/>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dirty="0"/>
              <a:t>Click to edit Master text styles</a:t>
            </a:r>
          </a:p>
        </p:txBody>
      </p:sp>
      <p:sp>
        <p:nvSpPr>
          <p:cNvPr id="9" name="Text Placeholder 8"/>
          <p:cNvSpPr>
            <a:spLocks noGrp="1"/>
          </p:cNvSpPr>
          <p:nvPr>
            <p:ph type="body" sz="quarter" idx="13"/>
          </p:nvPr>
        </p:nvSpPr>
        <p:spPr>
          <a:xfrm>
            <a:off x="327888" y="1455484"/>
            <a:ext cx="8416800" cy="4610036"/>
          </a:xfrm>
        </p:spPr>
        <p:txBody>
          <a:bodyPr/>
          <a:lstStyle>
            <a:lvl1pPr marL="0" indent="0">
              <a:buNone/>
              <a:defRPr sz="2400" b="1">
                <a:solidFill>
                  <a:schemeClr val="tx1"/>
                </a:solidFill>
                <a:latin typeface="Arial" pitchFamily="34" charset="0"/>
                <a:cs typeface="Arial" pitchFamily="34" charset="0"/>
              </a:defRPr>
            </a:lvl1pPr>
          </a:lstStyle>
          <a:p>
            <a:pPr lvl="0"/>
            <a:r>
              <a:rPr lang="en-US"/>
              <a:t>Click to edit Master text styles</a:t>
            </a:r>
          </a:p>
        </p:txBody>
      </p:sp>
      <p:sp>
        <p:nvSpPr>
          <p:cNvPr id="10" name="Text Placeholder 3"/>
          <p:cNvSpPr>
            <a:spLocks noGrp="1"/>
          </p:cNvSpPr>
          <p:nvPr>
            <p:ph type="body" sz="quarter" idx="14" hasCustomPrompt="1"/>
          </p:nvPr>
        </p:nvSpPr>
        <p:spPr>
          <a:xfrm>
            <a:off x="5212081" y="6197960"/>
            <a:ext cx="3532608" cy="251778"/>
          </a:xfrm>
        </p:spPr>
        <p:txBody>
          <a:bodyPr lIns="0" tIns="0" rIns="0" bIns="0" anchor="b"/>
          <a:lstStyle>
            <a:lvl1pPr marL="0" indent="0" algn="r">
              <a:buNone/>
              <a:defRPr sz="1000"/>
            </a:lvl1pPr>
          </a:lstStyle>
          <a:p>
            <a:pPr lvl="0"/>
            <a:r>
              <a:rPr lang="en-US" dirty="0"/>
              <a:t>Reference</a:t>
            </a:r>
          </a:p>
        </p:txBody>
      </p:sp>
      <p:sp>
        <p:nvSpPr>
          <p:cNvPr id="11" name="Text Placeholder 3"/>
          <p:cNvSpPr>
            <a:spLocks noGrp="1"/>
          </p:cNvSpPr>
          <p:nvPr>
            <p:ph type="body" sz="quarter" idx="15" hasCustomPrompt="1"/>
          </p:nvPr>
        </p:nvSpPr>
        <p:spPr>
          <a:xfrm>
            <a:off x="327485" y="6197960"/>
            <a:ext cx="3532608" cy="251778"/>
          </a:xfrm>
        </p:spPr>
        <p:txBody>
          <a:bodyPr lIns="0" tIns="0" rIns="0" bIns="0" anchor="b"/>
          <a:lstStyle>
            <a:lvl1pPr marL="0" indent="0" algn="l">
              <a:buNone/>
              <a:defRPr sz="1000"/>
            </a:lvl1pPr>
          </a:lstStyle>
          <a:p>
            <a:pPr lvl="0"/>
            <a:r>
              <a:rPr lang="en-US" dirty="0"/>
              <a:t>Footer</a:t>
            </a:r>
          </a:p>
        </p:txBody>
      </p:sp>
    </p:spTree>
    <p:extLst>
      <p:ext uri="{BB962C8B-B14F-4D97-AF65-F5344CB8AC3E}">
        <p14:creationId xmlns:p14="http://schemas.microsoft.com/office/powerpoint/2010/main" val="3685776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E64E92C-A1E3-408C-91F5-E0E6FD497589}"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140181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2E64E92C-A1E3-408C-91F5-E0E6FD497589}" type="datetimeFigureOut">
              <a:rPr lang="es-MX" smtClean="0"/>
              <a:t>20/03/2019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3305114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2E64E92C-A1E3-408C-91F5-E0E6FD497589}" type="datetimeFigureOut">
              <a:rPr lang="es-MX" smtClean="0"/>
              <a:t>20/03/2019</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4165271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E64E92C-A1E3-408C-91F5-E0E6FD497589}" type="datetimeFigureOut">
              <a:rPr lang="es-MX" smtClean="0"/>
              <a:t>20/03/2019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1658416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64E92C-A1E3-408C-91F5-E0E6FD497589}" type="datetimeFigureOut">
              <a:rPr lang="es-MX" smtClean="0"/>
              <a:t>20/03/2019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3409848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2E64E92C-A1E3-408C-91F5-E0E6FD497589}" type="datetimeFigureOut">
              <a:rPr lang="es-MX" smtClean="0"/>
              <a:t>20/03/2019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377484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2E64E92C-A1E3-408C-91F5-E0E6FD497589}" type="datetimeFigureOut">
              <a:rPr lang="es-MX" smtClean="0"/>
              <a:t>20/03/2019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1678093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2E64E92C-A1E3-408C-91F5-E0E6FD497589}"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3118343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2E64E92C-A1E3-408C-91F5-E0E6FD497589}"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26B1EFA-DE8D-4117-B23C-8027D303307A}" type="slidenum">
              <a:rPr lang="es-MX" smtClean="0"/>
              <a:t>‹Nº›</a:t>
            </a:fld>
            <a:endParaRPr lang="es-MX"/>
          </a:p>
        </p:txBody>
      </p:sp>
    </p:spTree>
    <p:extLst>
      <p:ext uri="{BB962C8B-B14F-4D97-AF65-F5344CB8AC3E}">
        <p14:creationId xmlns:p14="http://schemas.microsoft.com/office/powerpoint/2010/main" val="465764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1485"/>
            <a:ext cx="7772400" cy="1468967"/>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146374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27889" y="268544"/>
            <a:ext cx="8415338" cy="496633"/>
          </a:xfrm>
        </p:spPr>
        <p:txBody>
          <a:bodyPr/>
          <a:lstStyle/>
          <a:p>
            <a:r>
              <a:rPr lang="en-US"/>
              <a:t>Click to edit Master title style</a:t>
            </a:r>
            <a:endParaRPr lang="en-GB" dirty="0"/>
          </a:p>
        </p:txBody>
      </p:sp>
      <p:sp>
        <p:nvSpPr>
          <p:cNvPr id="9" name="Content Placeholder 2"/>
          <p:cNvSpPr>
            <a:spLocks noGrp="1"/>
          </p:cNvSpPr>
          <p:nvPr>
            <p:ph idx="1"/>
          </p:nvPr>
        </p:nvSpPr>
        <p:spPr>
          <a:xfrm>
            <a:off x="326517" y="1449388"/>
            <a:ext cx="8416709" cy="4608512"/>
          </a:xfrm>
        </p:spPr>
        <p:txBody>
          <a:bodyPr/>
          <a:lstStyle>
            <a:lvl1pPr marL="179388" indent="-179388">
              <a:buClr>
                <a:schemeClr val="tx2"/>
              </a:buClr>
              <a:buFont typeface="Arial" pitchFamily="34" charset="0"/>
              <a:buChar char="•"/>
              <a:defRPr sz="1800">
                <a:latin typeface="Arial" pitchFamily="34" charset="0"/>
                <a:cs typeface="Arial" pitchFamily="34" charset="0"/>
              </a:defRPr>
            </a:lvl1pPr>
            <a:lvl2pPr marL="428625" indent="-228600">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p:cNvSpPr>
            <a:spLocks noGrp="1"/>
          </p:cNvSpPr>
          <p:nvPr>
            <p:ph type="body" sz="quarter" idx="12"/>
          </p:nvPr>
        </p:nvSpPr>
        <p:spPr>
          <a:xfrm>
            <a:off x="327888" y="784801"/>
            <a:ext cx="8416800" cy="375663"/>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a:t>Click to edit Master text styles</a:t>
            </a:r>
          </a:p>
        </p:txBody>
      </p:sp>
      <p:sp>
        <p:nvSpPr>
          <p:cNvPr id="6" name="Text Placeholder 3"/>
          <p:cNvSpPr>
            <a:spLocks noGrp="1"/>
          </p:cNvSpPr>
          <p:nvPr>
            <p:ph type="body" sz="quarter" idx="14" hasCustomPrompt="1"/>
          </p:nvPr>
        </p:nvSpPr>
        <p:spPr>
          <a:xfrm>
            <a:off x="5212081" y="6197960"/>
            <a:ext cx="3532608" cy="251778"/>
          </a:xfrm>
        </p:spPr>
        <p:txBody>
          <a:bodyPr lIns="0" tIns="0" rIns="0" bIns="0" anchor="b"/>
          <a:lstStyle>
            <a:lvl1pPr marL="0" indent="0" algn="r">
              <a:buNone/>
              <a:defRPr sz="1000"/>
            </a:lvl1pPr>
          </a:lstStyle>
          <a:p>
            <a:pPr lvl="0"/>
            <a:r>
              <a:rPr lang="en-US" dirty="0"/>
              <a:t>Reference</a:t>
            </a:r>
          </a:p>
        </p:txBody>
      </p:sp>
      <p:sp>
        <p:nvSpPr>
          <p:cNvPr id="7" name="Text Placeholder 3"/>
          <p:cNvSpPr>
            <a:spLocks noGrp="1"/>
          </p:cNvSpPr>
          <p:nvPr>
            <p:ph type="body" sz="quarter" idx="15" hasCustomPrompt="1"/>
          </p:nvPr>
        </p:nvSpPr>
        <p:spPr>
          <a:xfrm>
            <a:off x="327485" y="6197960"/>
            <a:ext cx="3532608" cy="251778"/>
          </a:xfrm>
        </p:spPr>
        <p:txBody>
          <a:bodyPr lIns="0" tIns="0" rIns="0" bIns="0" anchor="b"/>
          <a:lstStyle>
            <a:lvl1pPr marL="0" indent="0" algn="l">
              <a:buNone/>
              <a:defRPr sz="1000"/>
            </a:lvl1pPr>
          </a:lstStyle>
          <a:p>
            <a:pPr lvl="0"/>
            <a:r>
              <a:rPr lang="en-US" dirty="0"/>
              <a:t>Footer</a:t>
            </a:r>
          </a:p>
        </p:txBody>
      </p:sp>
    </p:spTree>
    <p:extLst>
      <p:ext uri="{BB962C8B-B14F-4D97-AF65-F5344CB8AC3E}">
        <p14:creationId xmlns:p14="http://schemas.microsoft.com/office/powerpoint/2010/main" val="1593213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2255035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3133"/>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1357889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596616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2654181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1316966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2132919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2"/>
            <a:ext cx="3008313" cy="1162049"/>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965894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7267"/>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348006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3054142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5167"/>
            <a:ext cx="2057400" cy="5850467"/>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5167"/>
            <a:ext cx="6019800" cy="58504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75FF500D-6CA5-4F74-9420-FD0709AD6093}" type="datetimeFigureOut">
              <a:rPr lang="es-MX" smtClean="0"/>
              <a:t>20/03/2019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A575B5C8-A343-4953-A9D0-68796ECB8F0C}" type="slidenum">
              <a:rPr lang="es-MX" smtClean="0"/>
              <a:t>‹Nº›</a:t>
            </a:fld>
            <a:endParaRPr lang="es-MX"/>
          </a:p>
        </p:txBody>
      </p:sp>
    </p:spTree>
    <p:extLst>
      <p:ext uri="{BB962C8B-B14F-4D97-AF65-F5344CB8AC3E}">
        <p14:creationId xmlns:p14="http://schemas.microsoft.com/office/powerpoint/2010/main" val="10002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327486" y="268544"/>
            <a:ext cx="6810931" cy="496632"/>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327888" y="784801"/>
            <a:ext cx="8416800" cy="375663"/>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a:t>Click to edit Master text styles</a:t>
            </a:r>
          </a:p>
        </p:txBody>
      </p:sp>
      <p:sp>
        <p:nvSpPr>
          <p:cNvPr id="10" name="Content Placeholder 9"/>
          <p:cNvSpPr>
            <a:spLocks noGrp="1"/>
          </p:cNvSpPr>
          <p:nvPr>
            <p:ph sz="quarter" idx="14"/>
          </p:nvPr>
        </p:nvSpPr>
        <p:spPr>
          <a:xfrm>
            <a:off x="4784688" y="1449388"/>
            <a:ext cx="3960000" cy="4608512"/>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9"/>
          <p:cNvSpPr>
            <a:spLocks noGrp="1"/>
          </p:cNvSpPr>
          <p:nvPr>
            <p:ph sz="quarter" idx="15"/>
          </p:nvPr>
        </p:nvSpPr>
        <p:spPr>
          <a:xfrm>
            <a:off x="327888" y="1449388"/>
            <a:ext cx="3960000" cy="4608512"/>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3"/>
          <p:cNvSpPr>
            <a:spLocks noGrp="1"/>
          </p:cNvSpPr>
          <p:nvPr>
            <p:ph type="body" sz="quarter" idx="16" hasCustomPrompt="1"/>
          </p:nvPr>
        </p:nvSpPr>
        <p:spPr>
          <a:xfrm>
            <a:off x="5212081" y="6197960"/>
            <a:ext cx="3532608" cy="251778"/>
          </a:xfrm>
        </p:spPr>
        <p:txBody>
          <a:bodyPr lIns="0" tIns="0" rIns="0" bIns="0" anchor="b"/>
          <a:lstStyle>
            <a:lvl1pPr marL="0" indent="0" algn="r">
              <a:buNone/>
              <a:defRPr sz="1000"/>
            </a:lvl1pPr>
          </a:lstStyle>
          <a:p>
            <a:pPr lvl="0"/>
            <a:r>
              <a:rPr lang="en-US" dirty="0"/>
              <a:t>Reference</a:t>
            </a:r>
          </a:p>
        </p:txBody>
      </p:sp>
      <p:sp>
        <p:nvSpPr>
          <p:cNvPr id="11" name="Text Placeholder 3"/>
          <p:cNvSpPr>
            <a:spLocks noGrp="1"/>
          </p:cNvSpPr>
          <p:nvPr>
            <p:ph type="body" sz="quarter" idx="17" hasCustomPrompt="1"/>
          </p:nvPr>
        </p:nvSpPr>
        <p:spPr>
          <a:xfrm>
            <a:off x="327485" y="6197960"/>
            <a:ext cx="3532608" cy="251778"/>
          </a:xfrm>
        </p:spPr>
        <p:txBody>
          <a:bodyPr lIns="0" tIns="0" rIns="0" bIns="0" anchor="b"/>
          <a:lstStyle>
            <a:lvl1pPr marL="0" indent="0" algn="l">
              <a:buNone/>
              <a:defRPr sz="1000"/>
            </a:lvl1pPr>
          </a:lstStyle>
          <a:p>
            <a:pPr lvl="0"/>
            <a:r>
              <a:rPr lang="en-US" dirty="0"/>
              <a:t>Footer</a:t>
            </a:r>
          </a:p>
        </p:txBody>
      </p:sp>
    </p:spTree>
    <p:extLst>
      <p:ext uri="{BB962C8B-B14F-4D97-AF65-F5344CB8AC3E}">
        <p14:creationId xmlns:p14="http://schemas.microsoft.com/office/powerpoint/2010/main" val="400225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099425" y="6564313"/>
            <a:ext cx="755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2AE615AF-FB92-4946-92C2-39842D999AE4}" type="slidenum">
              <a:rPr lang="en-GB" sz="900"/>
              <a:pPr algn="r"/>
              <a:t>‹Nº›</a:t>
            </a:fld>
            <a:endParaRPr lang="en-GB" sz="900"/>
          </a:p>
        </p:txBody>
      </p:sp>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Text Placeholder 4"/>
          <p:cNvSpPr>
            <a:spLocks noGrp="1"/>
          </p:cNvSpPr>
          <p:nvPr>
            <p:ph type="body" sz="quarter" idx="10"/>
          </p:nvPr>
        </p:nvSpPr>
        <p:spPr>
          <a:xfrm>
            <a:off x="0" y="6524626"/>
            <a:ext cx="7308304" cy="333375"/>
          </a:xfrm>
        </p:spPr>
        <p:txBody>
          <a:bodyPr anchor="b"/>
          <a:lstStyle>
            <a:lvl1pPr marL="0" indent="0" algn="l">
              <a:spcBef>
                <a:spcPts val="225"/>
              </a:spcBef>
              <a:spcAft>
                <a:spcPts val="225"/>
              </a:spcAft>
              <a:buNone/>
              <a:defRPr sz="900">
                <a:solidFill>
                  <a:schemeClr val="tx1"/>
                </a:solidFill>
              </a:defRPr>
            </a:lvl1pPr>
            <a:lvl2pPr>
              <a:buNone/>
              <a:defRPr sz="900"/>
            </a:lvl2pPr>
            <a:lvl3pPr>
              <a:buNone/>
              <a:defRPr sz="900"/>
            </a:lvl3pPr>
            <a:lvl4pPr>
              <a:buNone/>
              <a:defRPr sz="900"/>
            </a:lvl4pPr>
            <a:lvl5pPr>
              <a:buNone/>
              <a:defRPr sz="900"/>
            </a:lvl5pPr>
          </a:lstStyle>
          <a:p>
            <a:pPr lvl="0"/>
            <a:r>
              <a:rPr lang="en-US"/>
              <a:t>Click to edit Master text styles</a:t>
            </a:r>
          </a:p>
        </p:txBody>
      </p:sp>
    </p:spTree>
    <p:extLst>
      <p:ext uri="{BB962C8B-B14F-4D97-AF65-F5344CB8AC3E}">
        <p14:creationId xmlns:p14="http://schemas.microsoft.com/office/powerpoint/2010/main" val="3124677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p:nvPr userDrawn="1"/>
        </p:nvSpPr>
        <p:spPr>
          <a:xfrm>
            <a:off x="7086607" y="1520794"/>
            <a:ext cx="2055813" cy="36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78" rIns="45678" rtlCol="0" anchor="ctr" anchorCtr="0">
            <a:spAutoFit/>
          </a:bodyPr>
          <a:lstStyle/>
          <a:p>
            <a:pPr algn="ctr"/>
            <a:endParaRPr lang="en-US" sz="1798" dirty="0" err="1"/>
          </a:p>
        </p:txBody>
      </p:sp>
      <p:sp>
        <p:nvSpPr>
          <p:cNvPr id="2" name="Title 1"/>
          <p:cNvSpPr>
            <a:spLocks noGrp="1"/>
          </p:cNvSpPr>
          <p:nvPr>
            <p:ph type="ctrTitle"/>
          </p:nvPr>
        </p:nvSpPr>
        <p:spPr>
          <a:xfrm>
            <a:off x="346938" y="1729666"/>
            <a:ext cx="8076092" cy="1643380"/>
          </a:xfrm>
        </p:spPr>
        <p:txBody>
          <a:bodyPr anchor="b">
            <a:noAutofit/>
          </a:bodyPr>
          <a:lstStyle>
            <a:lvl1pPr algn="ctr">
              <a:lnSpc>
                <a:spcPct val="90000"/>
              </a:lnSpc>
              <a:defRPr sz="3597" b="1" cap="none" baseline="0">
                <a:solidFill>
                  <a:schemeClr val="accent1"/>
                </a:solidFill>
                <a:latin typeface="+mj-lt"/>
                <a:cs typeface="Arial" pitchFamily="34" charset="0"/>
              </a:defRPr>
            </a:lvl1pPr>
          </a:lstStyle>
          <a:p>
            <a:r>
              <a:rPr lang="en-US" dirty="0"/>
              <a:t>Click to edit Master title</a:t>
            </a:r>
          </a:p>
        </p:txBody>
      </p:sp>
      <p:sp>
        <p:nvSpPr>
          <p:cNvPr id="3" name="Subtitle 2"/>
          <p:cNvSpPr>
            <a:spLocks noGrp="1"/>
          </p:cNvSpPr>
          <p:nvPr>
            <p:ph type="subTitle" idx="1"/>
          </p:nvPr>
        </p:nvSpPr>
        <p:spPr>
          <a:xfrm>
            <a:off x="346952" y="3592881"/>
            <a:ext cx="8076093" cy="1155700"/>
          </a:xfrm>
        </p:spPr>
        <p:txBody>
          <a:bodyPr>
            <a:noAutofit/>
          </a:bodyPr>
          <a:lstStyle>
            <a:lvl1pPr marL="0" indent="0" algn="ctr">
              <a:buNone/>
              <a:defRPr sz="2797" b="0">
                <a:solidFill>
                  <a:schemeClr val="accent4"/>
                </a:solidFill>
                <a:latin typeface="+mj-lt"/>
                <a:cs typeface="Arial" pitchFamily="34" charset="0"/>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dirty="0"/>
              <a:t>Click to edit Master subtitle style</a:t>
            </a:r>
          </a:p>
        </p:txBody>
      </p:sp>
      <p:pic>
        <p:nvPicPr>
          <p:cNvPr id="6" name="Picture 5" descr="GREY LINE.pn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73074" y="6099216"/>
            <a:ext cx="8213725" cy="180377"/>
          </a:xfrm>
          <a:prstGeom prst="rect">
            <a:avLst/>
          </a:prstGeom>
        </p:spPr>
      </p:pic>
      <p:pic>
        <p:nvPicPr>
          <p:cNvPr id="7" name="Picture 6" descr="ONFRAN_LightBulb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770" y="5725704"/>
            <a:ext cx="314338" cy="654744"/>
          </a:xfrm>
          <a:prstGeom prst="rect">
            <a:avLst/>
          </a:prstGeom>
        </p:spPr>
      </p:pic>
      <p:pic>
        <p:nvPicPr>
          <p:cNvPr id="9" name="Picture 8" descr="Let's collaborate approved.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97912" y="6448933"/>
            <a:ext cx="2885715" cy="290824"/>
          </a:xfrm>
          <a:prstGeom prst="rect">
            <a:avLst/>
          </a:prstGeom>
        </p:spPr>
      </p:pic>
      <p:pic>
        <p:nvPicPr>
          <p:cNvPr id="13" name="Picture 12" descr="C:\Work On HD\Pete M\11_15\WORD DOTS_V2.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r="11195"/>
          <a:stretch/>
        </p:blipFill>
        <p:spPr bwMode="auto">
          <a:xfrm>
            <a:off x="7186726" y="58550"/>
            <a:ext cx="1957275" cy="30451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32943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Section Divider Slide">
    <p:spTree>
      <p:nvGrpSpPr>
        <p:cNvPr id="1" name=""/>
        <p:cNvGrpSpPr/>
        <p:nvPr/>
      </p:nvGrpSpPr>
      <p:grpSpPr>
        <a:xfrm>
          <a:off x="0" y="0"/>
          <a:ext cx="0" cy="0"/>
          <a:chOff x="0" y="0"/>
          <a:chExt cx="0" cy="0"/>
        </a:xfrm>
      </p:grpSpPr>
      <p:sp>
        <p:nvSpPr>
          <p:cNvPr id="16" name="Rectangle 15"/>
          <p:cNvSpPr/>
          <p:nvPr userDrawn="1"/>
        </p:nvSpPr>
        <p:spPr>
          <a:xfrm>
            <a:off x="0" y="10"/>
            <a:ext cx="9144000" cy="55606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678" rIns="45678" rtlCol="0" anchor="ctr" anchorCtr="0">
            <a:noAutofit/>
          </a:bodyPr>
          <a:lstStyle/>
          <a:p>
            <a:pPr algn="ctr"/>
            <a:endParaRPr lang="en-US" sz="1798" dirty="0" err="1"/>
          </a:p>
        </p:txBody>
      </p:sp>
      <p:sp>
        <p:nvSpPr>
          <p:cNvPr id="2" name="Title 1"/>
          <p:cNvSpPr>
            <a:spLocks noGrp="1"/>
          </p:cNvSpPr>
          <p:nvPr>
            <p:ph type="ctrTitle"/>
          </p:nvPr>
        </p:nvSpPr>
        <p:spPr>
          <a:xfrm>
            <a:off x="346940" y="1729666"/>
            <a:ext cx="8074800" cy="1656577"/>
          </a:xfrm>
        </p:spPr>
        <p:txBody>
          <a:bodyPr anchor="b">
            <a:noAutofit/>
          </a:bodyPr>
          <a:lstStyle>
            <a:lvl1pPr algn="ctr">
              <a:lnSpc>
                <a:spcPct val="90000"/>
              </a:lnSpc>
              <a:defRPr sz="3597" b="1" cap="none" baseline="0">
                <a:solidFill>
                  <a:srgbClr val="FFFFFF"/>
                </a:solidFill>
                <a:latin typeface="+mj-lt"/>
                <a:cs typeface="Arial" pitchFamily="34" charset="0"/>
              </a:defRPr>
            </a:lvl1pPr>
          </a:lstStyle>
          <a:p>
            <a:r>
              <a:rPr lang="en-US" dirty="0"/>
              <a:t>Click to edit Master title</a:t>
            </a:r>
          </a:p>
        </p:txBody>
      </p:sp>
      <p:sp>
        <p:nvSpPr>
          <p:cNvPr id="3" name="Subtitle 2"/>
          <p:cNvSpPr>
            <a:spLocks noGrp="1"/>
          </p:cNvSpPr>
          <p:nvPr>
            <p:ph type="subTitle" idx="1"/>
          </p:nvPr>
        </p:nvSpPr>
        <p:spPr>
          <a:xfrm>
            <a:off x="346939" y="3593313"/>
            <a:ext cx="8074802" cy="1157168"/>
          </a:xfrm>
        </p:spPr>
        <p:txBody>
          <a:bodyPr>
            <a:noAutofit/>
          </a:bodyPr>
          <a:lstStyle>
            <a:lvl1pPr marL="0" indent="0" algn="ctr">
              <a:buNone/>
              <a:defRPr sz="2797" b="0">
                <a:solidFill>
                  <a:srgbClr val="FFFFFF"/>
                </a:solidFill>
                <a:latin typeface="+mj-lt"/>
                <a:cs typeface="Arial" pitchFamily="34" charset="0"/>
              </a:defRPr>
            </a:lvl1pPr>
            <a:lvl2pPr marL="456789" indent="0" algn="ctr">
              <a:buNone/>
              <a:defRPr>
                <a:solidFill>
                  <a:schemeClr val="tx1">
                    <a:tint val="75000"/>
                  </a:schemeClr>
                </a:solidFill>
              </a:defRPr>
            </a:lvl2pPr>
            <a:lvl3pPr marL="913577" indent="0" algn="ctr">
              <a:buNone/>
              <a:defRPr>
                <a:solidFill>
                  <a:schemeClr val="tx1">
                    <a:tint val="75000"/>
                  </a:schemeClr>
                </a:solidFill>
              </a:defRPr>
            </a:lvl3pPr>
            <a:lvl4pPr marL="1370366" indent="0" algn="ctr">
              <a:buNone/>
              <a:defRPr>
                <a:solidFill>
                  <a:schemeClr val="tx1">
                    <a:tint val="75000"/>
                  </a:schemeClr>
                </a:solidFill>
              </a:defRPr>
            </a:lvl4pPr>
            <a:lvl5pPr marL="1827154" indent="0" algn="ctr">
              <a:buNone/>
              <a:defRPr>
                <a:solidFill>
                  <a:schemeClr val="tx1">
                    <a:tint val="75000"/>
                  </a:schemeClr>
                </a:solidFill>
              </a:defRPr>
            </a:lvl5pPr>
            <a:lvl6pPr marL="2283943" indent="0" algn="ctr">
              <a:buNone/>
              <a:defRPr>
                <a:solidFill>
                  <a:schemeClr val="tx1">
                    <a:tint val="75000"/>
                  </a:schemeClr>
                </a:solidFill>
              </a:defRPr>
            </a:lvl6pPr>
            <a:lvl7pPr marL="2740731"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lang="en-US" dirty="0"/>
              <a:t>Click to edit Master subtitle style</a:t>
            </a:r>
          </a:p>
        </p:txBody>
      </p:sp>
      <p:pic>
        <p:nvPicPr>
          <p:cNvPr id="9" name="Picture 8" descr="GREY LINE.pn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73074" y="6099216"/>
            <a:ext cx="8213725" cy="180377"/>
          </a:xfrm>
          <a:prstGeom prst="rect">
            <a:avLst/>
          </a:prstGeom>
        </p:spPr>
      </p:pic>
      <p:pic>
        <p:nvPicPr>
          <p:cNvPr id="12" name="Picture 11" descr="ONFRAN_LightBulb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770" y="5725704"/>
            <a:ext cx="314338" cy="654744"/>
          </a:xfrm>
          <a:prstGeom prst="rect">
            <a:avLst/>
          </a:prstGeom>
        </p:spPr>
      </p:pic>
      <p:pic>
        <p:nvPicPr>
          <p:cNvPr id="13" name="Picture 12" descr="Let's collaborate approved.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97912" y="6448933"/>
            <a:ext cx="2885715" cy="290824"/>
          </a:xfrm>
          <a:prstGeom prst="rect">
            <a:avLst/>
          </a:prstGeom>
        </p:spPr>
      </p:pic>
      <p:pic>
        <p:nvPicPr>
          <p:cNvPr id="10" name="Picture 9"/>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r="11135"/>
          <a:stretch/>
        </p:blipFill>
        <p:spPr bwMode="auto">
          <a:xfrm>
            <a:off x="7188438" y="58550"/>
            <a:ext cx="1955562" cy="30451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37574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27670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3726" y="365423"/>
            <a:ext cx="6912862" cy="778535"/>
          </a:xfrm>
        </p:spPr>
        <p:txBody>
          <a:bodyPr/>
          <a:lstStyle/>
          <a:p>
            <a:r>
              <a:rPr lang="en-US"/>
              <a:t>Click to edit Master title style</a:t>
            </a:r>
          </a:p>
        </p:txBody>
      </p:sp>
      <p:sp>
        <p:nvSpPr>
          <p:cNvPr id="3" name="Content Placeholder 2"/>
          <p:cNvSpPr>
            <a:spLocks noGrp="1"/>
          </p:cNvSpPr>
          <p:nvPr>
            <p:ph sz="half" idx="1"/>
          </p:nvPr>
        </p:nvSpPr>
        <p:spPr>
          <a:xfrm>
            <a:off x="593726" y="1285747"/>
            <a:ext cx="3867150" cy="4352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85747"/>
            <a:ext cx="3867150" cy="4352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94053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93726" y="365423"/>
            <a:ext cx="6912862" cy="778535"/>
          </a:xfrm>
        </p:spPr>
        <p:txBody>
          <a:bodyPr/>
          <a:lstStyle/>
          <a:p>
            <a:r>
              <a:rPr lang="en-US"/>
              <a:t>Click to edit Master title style</a:t>
            </a:r>
          </a:p>
        </p:txBody>
      </p:sp>
      <p:sp>
        <p:nvSpPr>
          <p:cNvPr id="3" name="Content Placeholder 2"/>
          <p:cNvSpPr>
            <a:spLocks noGrp="1"/>
          </p:cNvSpPr>
          <p:nvPr>
            <p:ph sz="half" idx="1"/>
          </p:nvPr>
        </p:nvSpPr>
        <p:spPr>
          <a:xfrm>
            <a:off x="593726" y="1285747"/>
            <a:ext cx="3867150" cy="4352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9" name="Picture Placeholder 8"/>
          <p:cNvSpPr>
            <a:spLocks noGrp="1"/>
          </p:cNvSpPr>
          <p:nvPr>
            <p:ph type="pic" sz="quarter" idx="12" hasCustomPrompt="1"/>
          </p:nvPr>
        </p:nvSpPr>
        <p:spPr>
          <a:xfrm>
            <a:off x="4598988" y="1285747"/>
            <a:ext cx="3852862" cy="4352069"/>
          </a:xfrm>
        </p:spPr>
        <p:txBody>
          <a:bodyPr anchor="ctr"/>
          <a:lstStyle>
            <a:lvl1pPr marL="0" indent="0" algn="ctr">
              <a:lnSpc>
                <a:spcPct val="85000"/>
              </a:lnSpc>
              <a:buNone/>
              <a:defRPr/>
            </a:lvl1pPr>
          </a:lstStyle>
          <a:p>
            <a:r>
              <a:rPr lang="en-US" dirty="0"/>
              <a:t>Insert </a:t>
            </a:r>
            <a:br>
              <a:rPr lang="en-US" dirty="0"/>
            </a:br>
            <a:r>
              <a:rPr lang="en-US" dirty="0"/>
              <a:t>Object/Picture</a:t>
            </a:r>
            <a:br>
              <a:rPr lang="en-US" dirty="0"/>
            </a:br>
            <a:r>
              <a:rPr lang="en-US" dirty="0"/>
              <a:t>Here</a:t>
            </a:r>
          </a:p>
        </p:txBody>
      </p:sp>
    </p:spTree>
    <p:extLst>
      <p:ext uri="{BB962C8B-B14F-4D97-AF65-F5344CB8AC3E}">
        <p14:creationId xmlns:p14="http://schemas.microsoft.com/office/powerpoint/2010/main" val="2249582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04797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134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845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8193" y="150253"/>
            <a:ext cx="7479120" cy="1049219"/>
          </a:xfrm>
        </p:spPr>
        <p:txBody>
          <a:bodyPr/>
          <a:lstStyle/>
          <a:p>
            <a:r>
              <a:rPr lang="en-US" dirty="0"/>
              <a:t>Click to edit Master title style</a:t>
            </a:r>
          </a:p>
        </p:txBody>
      </p:sp>
      <p:sp>
        <p:nvSpPr>
          <p:cNvPr id="5" name="Content Placeholder 6"/>
          <p:cNvSpPr>
            <a:spLocks noGrp="1"/>
          </p:cNvSpPr>
          <p:nvPr>
            <p:ph sz="quarter" idx="10"/>
          </p:nvPr>
        </p:nvSpPr>
        <p:spPr>
          <a:xfrm>
            <a:off x="579268" y="6311671"/>
            <a:ext cx="8004367" cy="545595"/>
          </a:xfrm>
        </p:spPr>
        <p:txBody>
          <a:bodyPr/>
          <a:lstStyle>
            <a:lvl1pPr marL="0" indent="0">
              <a:spcBef>
                <a:spcPts val="0"/>
              </a:spcBef>
              <a:buNone/>
              <a:defRPr sz="799"/>
            </a:lvl1pPr>
          </a:lstStyle>
          <a:p>
            <a:pPr lvl="0"/>
            <a:r>
              <a:rPr lang="en-US" dirty="0"/>
              <a:t>Click to edit Master text styles</a:t>
            </a:r>
          </a:p>
        </p:txBody>
      </p:sp>
    </p:spTree>
    <p:extLst>
      <p:ext uri="{BB962C8B-B14F-4D97-AF65-F5344CB8AC3E}">
        <p14:creationId xmlns:p14="http://schemas.microsoft.com/office/powerpoint/2010/main" val="306931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Content">
    <p:spTree>
      <p:nvGrpSpPr>
        <p:cNvPr id="1" name=""/>
        <p:cNvGrpSpPr/>
        <p:nvPr/>
      </p:nvGrpSpPr>
      <p:grpSpPr>
        <a:xfrm>
          <a:off x="0" y="0"/>
          <a:ext cx="0" cy="0"/>
          <a:chOff x="0" y="0"/>
          <a:chExt cx="0" cy="0"/>
        </a:xfrm>
      </p:grpSpPr>
      <p:sp>
        <p:nvSpPr>
          <p:cNvPr id="2" name="Title 1"/>
          <p:cNvSpPr>
            <a:spLocks noGrp="1"/>
          </p:cNvSpPr>
          <p:nvPr>
            <p:ph type="title"/>
          </p:nvPr>
        </p:nvSpPr>
        <p:spPr>
          <a:xfrm>
            <a:off x="327486" y="268544"/>
            <a:ext cx="6810931" cy="496632"/>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327888" y="784801"/>
            <a:ext cx="8416800" cy="375663"/>
          </a:xfrm>
        </p:spPr>
        <p:txBody>
          <a:bodyPr/>
          <a:lstStyle>
            <a:lvl1pPr marL="0" indent="0">
              <a:buNone/>
              <a:defRPr sz="2000" b="0" i="1" baseline="0">
                <a:solidFill>
                  <a:schemeClr val="accent2"/>
                </a:solidFill>
                <a:latin typeface="Arial" pitchFamily="34" charset="0"/>
                <a:cs typeface="Arial" pitchFamily="34" charset="0"/>
              </a:defRPr>
            </a:lvl1pPr>
          </a:lstStyle>
          <a:p>
            <a:pPr lvl="0"/>
            <a:r>
              <a:rPr lang="en-US"/>
              <a:t>Click to edit Master text styles</a:t>
            </a:r>
          </a:p>
        </p:txBody>
      </p:sp>
      <p:sp>
        <p:nvSpPr>
          <p:cNvPr id="6" name="Text Placeholder 3"/>
          <p:cNvSpPr>
            <a:spLocks noGrp="1"/>
          </p:cNvSpPr>
          <p:nvPr>
            <p:ph type="body" sz="quarter" idx="14" hasCustomPrompt="1"/>
          </p:nvPr>
        </p:nvSpPr>
        <p:spPr>
          <a:xfrm>
            <a:off x="5212081" y="6197960"/>
            <a:ext cx="3532608" cy="251778"/>
          </a:xfrm>
        </p:spPr>
        <p:txBody>
          <a:bodyPr lIns="0" tIns="0" rIns="0" bIns="0" anchor="b"/>
          <a:lstStyle>
            <a:lvl1pPr marL="0" indent="0" algn="r">
              <a:buNone/>
              <a:defRPr sz="1000"/>
            </a:lvl1pPr>
          </a:lstStyle>
          <a:p>
            <a:pPr lvl="0"/>
            <a:r>
              <a:rPr lang="en-US" dirty="0"/>
              <a:t>Reference</a:t>
            </a:r>
          </a:p>
        </p:txBody>
      </p:sp>
      <p:sp>
        <p:nvSpPr>
          <p:cNvPr id="8" name="Text Placeholder 3"/>
          <p:cNvSpPr>
            <a:spLocks noGrp="1"/>
          </p:cNvSpPr>
          <p:nvPr>
            <p:ph type="body" sz="quarter" idx="15" hasCustomPrompt="1"/>
          </p:nvPr>
        </p:nvSpPr>
        <p:spPr>
          <a:xfrm>
            <a:off x="327485" y="6197960"/>
            <a:ext cx="3532608" cy="251778"/>
          </a:xfrm>
        </p:spPr>
        <p:txBody>
          <a:bodyPr lIns="0" tIns="0" rIns="0" bIns="0" anchor="b"/>
          <a:lstStyle>
            <a:lvl1pPr marL="0" indent="0" algn="l">
              <a:buNone/>
              <a:defRPr sz="1000"/>
            </a:lvl1pPr>
          </a:lstStyle>
          <a:p>
            <a:pPr lvl="0"/>
            <a:r>
              <a:rPr lang="en-US" dirty="0"/>
              <a:t>Footer</a:t>
            </a:r>
          </a:p>
        </p:txBody>
      </p:sp>
    </p:spTree>
    <p:extLst>
      <p:ext uri="{BB962C8B-B14F-4D97-AF65-F5344CB8AC3E}">
        <p14:creationId xmlns:p14="http://schemas.microsoft.com/office/powerpoint/2010/main" val="1627408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7"/>
            <a:ext cx="2133600" cy="366183"/>
          </a:xfrm>
          <a:prstGeom prst="rect">
            <a:avLst/>
          </a:prstGeom>
        </p:spPr>
        <p:txBody>
          <a:bodyPr/>
          <a:lstStyle>
            <a:lvl1pPr>
              <a:defRPr/>
            </a:lvl1pPr>
          </a:lstStyle>
          <a:p>
            <a:pPr>
              <a:defRPr/>
            </a:pPr>
            <a:fld id="{DBCAE7B6-0B4D-A74D-BF91-086826A5CE24}" type="datetimeFigureOut">
              <a:rPr lang="en-US">
                <a:solidFill>
                  <a:srgbClr val="58595B"/>
                </a:solidFill>
                <a:latin typeface="Arial"/>
              </a:rPr>
              <a:pPr>
                <a:defRPr/>
              </a:pPr>
              <a:t>3/20/2019</a:t>
            </a:fld>
            <a:endParaRPr lang="en-US">
              <a:solidFill>
                <a:srgbClr val="58595B"/>
              </a:solidFill>
              <a:latin typeface="Aria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58595B"/>
              </a:solidFill>
            </a:endParaRPr>
          </a:p>
        </p:txBody>
      </p:sp>
      <p:sp>
        <p:nvSpPr>
          <p:cNvPr id="4" name="Slide Number Placeholder 5"/>
          <p:cNvSpPr>
            <a:spLocks noGrp="1"/>
          </p:cNvSpPr>
          <p:nvPr>
            <p:ph type="sldNum" sz="quarter" idx="12"/>
          </p:nvPr>
        </p:nvSpPr>
        <p:spPr>
          <a:xfrm>
            <a:off x="6553200" y="6356357"/>
            <a:ext cx="2133600" cy="366183"/>
          </a:xfrm>
          <a:prstGeom prst="rect">
            <a:avLst/>
          </a:prstGeom>
        </p:spPr>
        <p:txBody>
          <a:bodyPr/>
          <a:lstStyle>
            <a:lvl1pPr>
              <a:defRPr/>
            </a:lvl1pPr>
          </a:lstStyle>
          <a:p>
            <a:pPr>
              <a:defRPr/>
            </a:pPr>
            <a:fld id="{CDFFD1C0-93F4-2342-A80F-65767419BBB3}" type="slidenum">
              <a:rPr lang="en-US">
                <a:solidFill>
                  <a:srgbClr val="58595B"/>
                </a:solidFill>
                <a:latin typeface="Arial"/>
              </a:rPr>
              <a:pPr>
                <a:defRPr/>
              </a:pPr>
              <a:t>‹Nº›</a:t>
            </a:fld>
            <a:endParaRPr lang="en-US">
              <a:solidFill>
                <a:srgbClr val="58595B"/>
              </a:solidFill>
              <a:latin typeface="Arial"/>
            </a:endParaRPr>
          </a:p>
        </p:txBody>
      </p:sp>
    </p:spTree>
    <p:extLst>
      <p:ext uri="{BB962C8B-B14F-4D97-AF65-F5344CB8AC3E}">
        <p14:creationId xmlns:p14="http://schemas.microsoft.com/office/powerpoint/2010/main" val="706995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28600" y="152400"/>
            <a:ext cx="8686800" cy="1090613"/>
          </a:xfrm>
          <a:prstGeom prst="rect">
            <a:avLst/>
          </a:prstGeom>
        </p:spPr>
        <p:txBody>
          <a:bodyPr/>
          <a:lstStyle/>
          <a:p>
            <a:r>
              <a:rPr lang="en-US"/>
              <a:t>Click to edit Master title style</a:t>
            </a:r>
          </a:p>
        </p:txBody>
      </p:sp>
      <p:sp>
        <p:nvSpPr>
          <p:cNvPr id="5" name="Text Placeholder 4"/>
          <p:cNvSpPr>
            <a:spLocks noGrp="1"/>
          </p:cNvSpPr>
          <p:nvPr>
            <p:ph type="body" sz="quarter" idx="10"/>
          </p:nvPr>
        </p:nvSpPr>
        <p:spPr>
          <a:xfrm>
            <a:off x="238125" y="1533526"/>
            <a:ext cx="8686800" cy="4867276"/>
          </a:xfrm>
          <a:prstGeom prst="rect">
            <a:avLst/>
          </a:prstGeom>
        </p:spPr>
        <p:txBody>
          <a:bodyPr/>
          <a:lstStyle>
            <a:lvl1pPr>
              <a:spcAft>
                <a:spcPts val="1199"/>
              </a:spcAft>
              <a:defRPr sz="2398"/>
            </a:lvl1pPr>
            <a:lvl2pPr>
              <a:spcAft>
                <a:spcPts val="1199"/>
              </a:spcAft>
              <a:defRPr sz="2198"/>
            </a:lvl2pPr>
            <a:lvl3pPr>
              <a:spcAft>
                <a:spcPts val="1199"/>
              </a:spcAft>
              <a:defRPr/>
            </a:lvl3pPr>
            <a:lvl4pPr>
              <a:spcAft>
                <a:spcPts val="1199"/>
              </a:spcAft>
              <a:defRPr sz="1798"/>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1"/>
          <p:cNvSpPr>
            <a:spLocks noGrp="1"/>
          </p:cNvSpPr>
          <p:nvPr>
            <p:ph type="sldNum" sz="quarter" idx="11"/>
          </p:nvPr>
        </p:nvSpPr>
        <p:spPr>
          <a:xfrm>
            <a:off x="8710616" y="6492877"/>
            <a:ext cx="433387" cy="365124"/>
          </a:xfrm>
          <a:prstGeom prst="rect">
            <a:avLst/>
          </a:prstGeom>
        </p:spPr>
        <p:txBody>
          <a:bodyPr/>
          <a:lstStyle>
            <a:lvl1pPr algn="ctr">
              <a:defRPr/>
            </a:lvl1pPr>
          </a:lstStyle>
          <a:p>
            <a:pPr>
              <a:defRPr/>
            </a:pPr>
            <a:fld id="{A03D5728-2AED-214D-913E-FE8643B5C900}" type="slidenum">
              <a:rPr lang="fr-FR"/>
              <a:pPr>
                <a:defRPr/>
              </a:pPr>
              <a:t>‹Nº›</a:t>
            </a:fld>
            <a:endParaRPr lang="fr-FR"/>
          </a:p>
        </p:txBody>
      </p:sp>
    </p:spTree>
    <p:extLst>
      <p:ext uri="{BB962C8B-B14F-4D97-AF65-F5344CB8AC3E}">
        <p14:creationId xmlns:p14="http://schemas.microsoft.com/office/powerpoint/2010/main" val="3751073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44211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14885" y="797075"/>
            <a:ext cx="7786800" cy="667307"/>
          </a:xfrm>
          <a:prstGeom prst="rect">
            <a:avLst/>
          </a:prstGeom>
        </p:spPr>
        <p:txBody>
          <a:bodyPr anchor="b">
            <a:normAutofit/>
          </a:bodyPr>
          <a:lstStyle>
            <a:lvl1pPr algn="l" defTabSz="456789" rtl="0" eaLnBrk="1" latinLnBrk="0" hangingPunct="1">
              <a:lnSpc>
                <a:spcPts val="2698"/>
              </a:lnSpc>
              <a:spcBef>
                <a:spcPct val="0"/>
              </a:spcBef>
              <a:buNone/>
              <a:defRPr lang="fr-FR" sz="2797" b="1" kern="1200" dirty="0">
                <a:solidFill>
                  <a:srgbClr val="0C7BA4"/>
                </a:solidFill>
                <a:latin typeface="+mj-lt"/>
                <a:ea typeface="+mj-ea"/>
                <a:cs typeface="+mj-cs"/>
              </a:defRPr>
            </a:lvl1pPr>
          </a:lstStyle>
          <a:p>
            <a:pPr lvl="0"/>
            <a:r>
              <a:rPr lang="fr-FR" dirty="0"/>
              <a:t>Modifier le titre</a:t>
            </a:r>
          </a:p>
        </p:txBody>
      </p:sp>
      <p:sp>
        <p:nvSpPr>
          <p:cNvPr id="3" name="Espace réservé du contenu 2"/>
          <p:cNvSpPr>
            <a:spLocks noGrp="1"/>
          </p:cNvSpPr>
          <p:nvPr>
            <p:ph idx="1" hasCustomPrompt="1"/>
          </p:nvPr>
        </p:nvSpPr>
        <p:spPr>
          <a:xfrm>
            <a:off x="534839" y="1701986"/>
            <a:ext cx="7048500" cy="4060297"/>
          </a:xfrm>
          <a:prstGeom prst="rect">
            <a:avLst/>
          </a:prstGeom>
        </p:spPr>
        <p:txBody>
          <a:bodyPr/>
          <a:lstStyle>
            <a:lvl1pPr marL="252186" indent="-252186">
              <a:buClr>
                <a:srgbClr val="0C7BA4"/>
              </a:buClr>
              <a:buSzPct val="80000"/>
              <a:buFont typeface="Wingdings" panose="05000000000000000000" pitchFamily="2" charset="2"/>
              <a:buChar char="l"/>
              <a:defRPr kumimoji="0" lang="fr-FR" sz="1998" b="0" i="0" u="none" strike="noStrike" kern="0" cap="none" spc="0" normalizeH="0" baseline="0" dirty="0">
                <a:ln>
                  <a:noFill/>
                </a:ln>
                <a:solidFill>
                  <a:schemeClr val="tx1"/>
                </a:solidFill>
                <a:effectLst/>
                <a:uLnTx/>
                <a:uFillTx/>
                <a:latin typeface="+mn-lt"/>
                <a:ea typeface="+mn-ea"/>
                <a:cs typeface="+mn-cs"/>
              </a:defRPr>
            </a:lvl1pPr>
            <a:lvl2pPr>
              <a:defRPr kumimoji="0" lang="fr-FR" sz="1599" b="0" i="0" u="none" strike="noStrike" kern="0" cap="none" spc="0" normalizeH="0" baseline="0" dirty="0">
                <a:ln>
                  <a:noFill/>
                </a:ln>
                <a:solidFill>
                  <a:schemeClr val="tx1">
                    <a:lumMod val="50000"/>
                    <a:lumOff val="50000"/>
                  </a:schemeClr>
                </a:solidFill>
                <a:effectLst/>
                <a:uLnTx/>
                <a:uFillTx/>
                <a:latin typeface="+mn-lt"/>
                <a:ea typeface="+mn-ea"/>
                <a:cs typeface="+mn-cs"/>
              </a:defRPr>
            </a:lvl2pPr>
            <a:lvl3pPr marL="539264" indent="-275976">
              <a:buClr>
                <a:srgbClr val="CBB639"/>
              </a:buClr>
              <a:buFont typeface="Wingdings 3" panose="05040102010807070707" pitchFamily="18" charset="2"/>
              <a:buChar char="°"/>
              <a:defRPr sz="1798">
                <a:solidFill>
                  <a:schemeClr val="tx1"/>
                </a:solidFill>
              </a:defRPr>
            </a:lvl3pPr>
            <a:lvl4pPr marL="713732" indent="-174468">
              <a:buClr>
                <a:srgbClr val="CBB639"/>
              </a:buClr>
              <a:buFont typeface="Arial" panose="020B0604020202020204" pitchFamily="34" charset="0"/>
              <a:buChar char="•"/>
              <a:defRPr sz="1599">
                <a:solidFill>
                  <a:schemeClr val="tx1"/>
                </a:solidFill>
              </a:defRPr>
            </a:lvl4pPr>
            <a:lvl5pPr marL="1078528" indent="-239497">
              <a:buClr>
                <a:srgbClr val="CBB639"/>
              </a:buClr>
              <a:buFont typeface="Calibri" panose="020F0502020204030204" pitchFamily="34" charset="0"/>
              <a:buChar char="–"/>
              <a:defRPr sz="1599">
                <a:solidFill>
                  <a:schemeClr val="tx1"/>
                </a:solidFill>
              </a:defRPr>
            </a:lvl5pPr>
          </a:lstStyle>
          <a:p>
            <a:pPr lvl="0"/>
            <a:r>
              <a:rPr lang="fr-FR" dirty="0"/>
              <a:t>1er niveau du texte</a:t>
            </a:r>
          </a:p>
          <a:p>
            <a:pPr lvl="2"/>
            <a:r>
              <a:rPr lang="fr-FR" dirty="0"/>
              <a:t>Deuxième niveau</a:t>
            </a:r>
          </a:p>
          <a:p>
            <a:pPr lvl="3"/>
            <a:r>
              <a:rPr lang="fr-FR" dirty="0"/>
              <a:t>Troisième niveau</a:t>
            </a:r>
          </a:p>
          <a:p>
            <a:pPr lvl="4"/>
            <a:r>
              <a:rPr lang="fr-FR" dirty="0"/>
              <a:t>Quatrième niveau</a:t>
            </a:r>
          </a:p>
        </p:txBody>
      </p:sp>
      <p:sp>
        <p:nvSpPr>
          <p:cNvPr id="9" name="Espace réservé du contenu 4"/>
          <p:cNvSpPr>
            <a:spLocks noGrp="1"/>
          </p:cNvSpPr>
          <p:nvPr>
            <p:ph sz="quarter" idx="13" hasCustomPrompt="1"/>
          </p:nvPr>
        </p:nvSpPr>
        <p:spPr>
          <a:xfrm>
            <a:off x="508004" y="6480215"/>
            <a:ext cx="5779589" cy="366183"/>
          </a:xfrm>
          <a:prstGeom prst="rect">
            <a:avLst/>
          </a:prstGeom>
        </p:spPr>
        <p:txBody>
          <a:bodyPr anchor="b">
            <a:noAutofit/>
          </a:bodyPr>
          <a:lstStyle>
            <a:lvl1pPr marL="0" indent="0">
              <a:buNone/>
              <a:defRPr sz="999">
                <a:solidFill>
                  <a:schemeClr val="tx1"/>
                </a:solidFill>
              </a:defRPr>
            </a:lvl1pPr>
            <a:lvl2pPr marL="456685" indent="0">
              <a:buNone/>
              <a:defRPr sz="1099">
                <a:solidFill>
                  <a:schemeClr val="tx1"/>
                </a:solidFill>
              </a:defRPr>
            </a:lvl2pPr>
            <a:lvl3pPr marL="913369" indent="0">
              <a:buNone/>
              <a:defRPr sz="1099">
                <a:solidFill>
                  <a:schemeClr val="tx1"/>
                </a:solidFill>
              </a:defRPr>
            </a:lvl3pPr>
            <a:lvl4pPr marL="1370056" indent="0">
              <a:buNone/>
              <a:defRPr sz="1099">
                <a:solidFill>
                  <a:schemeClr val="tx1"/>
                </a:solidFill>
              </a:defRPr>
            </a:lvl4pPr>
            <a:lvl5pPr marL="1826739" indent="0">
              <a:buNone/>
              <a:defRPr sz="1099">
                <a:solidFill>
                  <a:schemeClr val="tx1"/>
                </a:solidFill>
              </a:defRPr>
            </a:lvl5pPr>
          </a:lstStyle>
          <a:p>
            <a:pPr lvl="0"/>
            <a:r>
              <a:rPr lang="fr-FR" dirty="0"/>
              <a:t>Modifier les références</a:t>
            </a:r>
          </a:p>
        </p:txBody>
      </p:sp>
      <p:sp>
        <p:nvSpPr>
          <p:cNvPr id="6" name="Espace réservé du numéro de diapositive 5"/>
          <p:cNvSpPr>
            <a:spLocks noGrp="1"/>
          </p:cNvSpPr>
          <p:nvPr>
            <p:ph type="sldNum" sz="quarter" idx="14"/>
          </p:nvPr>
        </p:nvSpPr>
        <p:spPr>
          <a:xfrm>
            <a:off x="-5825" y="6491825"/>
            <a:ext cx="330202" cy="366183"/>
          </a:xfrm>
          <a:prstGeom prst="rect">
            <a:avLst/>
          </a:prstGeom>
        </p:spPr>
        <p:txBody>
          <a:bodyPr vert="horz" lIns="0" tIns="45715" rIns="0" bIns="45715" rtlCol="0" anchor="ctr"/>
          <a:lstStyle>
            <a:lvl1pPr>
              <a:defRPr lang="fr-FR" sz="1099" smtClean="0"/>
            </a:lvl1pPr>
          </a:lstStyle>
          <a:p>
            <a:fld id="{9EC68362-5F27-4B18-B60C-4CB4B9C3A027}" type="slidenum">
              <a:rPr lang="fr-FR" smtClean="0"/>
              <a:pPr/>
              <a:t>‹Nº›</a:t>
            </a:fld>
            <a:endParaRPr lang="fr-FR"/>
          </a:p>
        </p:txBody>
      </p:sp>
    </p:spTree>
    <p:extLst>
      <p:ext uri="{BB962C8B-B14F-4D97-AF65-F5344CB8AC3E}">
        <p14:creationId xmlns:p14="http://schemas.microsoft.com/office/powerpoint/2010/main" val="197829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0" hangingPunct="1"/>
            <a:r>
              <a:rPr lang="fr-FR" dirty="0"/>
              <a:t>Modifiez le style du titre</a:t>
            </a:r>
            <a:endParaRPr dirty="0"/>
          </a:p>
        </p:txBody>
      </p:sp>
      <p:sp>
        <p:nvSpPr>
          <p:cNvPr id="3" name="Espace réservé de la date 2"/>
          <p:cNvSpPr>
            <a:spLocks noGrp="1"/>
          </p:cNvSpPr>
          <p:nvPr>
            <p:ph type="dt" sz="half" idx="10"/>
          </p:nvPr>
        </p:nvSpPr>
        <p:spPr>
          <a:xfrm>
            <a:off x="6096000" y="6248400"/>
            <a:ext cx="2667000" cy="365125"/>
          </a:xfrm>
          <a:prstGeom prst="rect">
            <a:avLst/>
          </a:prstGeom>
        </p:spPr>
        <p:txBody>
          <a:bodyPr/>
          <a:lstStyle/>
          <a:p>
            <a:fld id="{E4606EA6-EFEA-4C30-9264-4F9291A5780D}" type="datetime1">
              <a:pPr/>
              <a:t>20/03/2019</a:t>
            </a:fld>
            <a:endParaRPr kumimoji="0" lang="fr-FR"/>
          </a:p>
        </p:txBody>
      </p:sp>
      <p:sp>
        <p:nvSpPr>
          <p:cNvPr id="4" name="Rectangle 3"/>
          <p:cNvSpPr>
            <a:spLocks noGrp="1"/>
          </p:cNvSpPr>
          <p:nvPr>
            <p:ph type="ftr" sz="quarter" idx="11"/>
          </p:nvPr>
        </p:nvSpPr>
        <p:spPr/>
        <p:txBody>
          <a:bodyPr/>
          <a:lstStyle/>
          <a:p>
            <a:endParaRPr kumimoji="0" lang="fr-FR"/>
          </a:p>
        </p:txBody>
      </p:sp>
      <p:sp>
        <p:nvSpPr>
          <p:cNvPr id="5" name="Espace réservé du numéro de diapositive 4"/>
          <p:cNvSpPr>
            <a:spLocks noGrp="1"/>
          </p:cNvSpPr>
          <p:nvPr>
            <p:ph type="sldNum" sz="quarter" idx="12"/>
          </p:nvPr>
        </p:nvSpPr>
        <p:spPr>
          <a:xfrm>
            <a:off x="0" y="1498013"/>
            <a:ext cx="533400" cy="244476"/>
          </a:xfrm>
          <a:prstGeom prst="rect">
            <a:avLst/>
          </a:prstGeom>
        </p:spPr>
        <p:txBody>
          <a:bodyPr/>
          <a:lstStyle/>
          <a:p>
            <a:pPr algn="ctr"/>
            <a:fld id="{8F82E0A0-C266-4798-8C8F-B9F91E9DA37E}" type="slidenum">
              <a:rPr kumimoji="0" lang="fr-FR" sz="1399" b="1">
                <a:solidFill>
                  <a:srgbClr val="FFFFFF"/>
                </a:solidFill>
              </a:rPr>
              <a:pPr algn="ctr"/>
              <a:t>‹Nº›</a:t>
            </a:fld>
            <a:endParaRPr kumimoji="0" lang="fr-FR" dirty="0"/>
          </a:p>
        </p:txBody>
      </p:sp>
      <p:sp>
        <p:nvSpPr>
          <p:cNvPr id="7" name="Rectangle 6"/>
          <p:cNvSpPr>
            <a:spLocks noGrp="1"/>
          </p:cNvSpPr>
          <p:nvPr>
            <p:ph sz="quarter" idx="13"/>
          </p:nvPr>
        </p:nvSpPr>
        <p:spPr>
          <a:xfrm>
            <a:off x="609600" y="1803400"/>
            <a:ext cx="8153400" cy="4368800"/>
          </a:xfrm>
        </p:spPr>
        <p:txBody>
          <a:bodyPr/>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dirty="0"/>
          </a:p>
        </p:txBody>
      </p:sp>
    </p:spTree>
    <p:extLst>
      <p:ext uri="{BB962C8B-B14F-4D97-AF65-F5344CB8AC3E}">
        <p14:creationId xmlns:p14="http://schemas.microsoft.com/office/powerpoint/2010/main" val="330214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98"/>
            </a:lvl1pPr>
          </a:lstStyle>
          <a:p>
            <a:r>
              <a:rPr lang="en-US" dirty="0"/>
              <a:t>Click to edit Master title style</a:t>
            </a:r>
            <a:endParaRPr lang="en-GB" dirty="0"/>
          </a:p>
        </p:txBody>
      </p:sp>
      <p:sp>
        <p:nvSpPr>
          <p:cNvPr id="7" name="Rectangle 3"/>
          <p:cNvSpPr>
            <a:spLocks noGrp="1" noChangeArrowheads="1"/>
          </p:cNvSpPr>
          <p:nvPr>
            <p:ph type="subTitle" idx="13"/>
          </p:nvPr>
        </p:nvSpPr>
        <p:spPr>
          <a:xfrm>
            <a:off x="1463679" y="944563"/>
            <a:ext cx="6854825" cy="360363"/>
          </a:xfrm>
        </p:spPr>
        <p:txBody>
          <a:bodyPr lIns="270000" tIns="10800" bIns="10800" anchor="ctr"/>
          <a:lstStyle>
            <a:lvl1pPr marL="0" indent="0">
              <a:buFontTx/>
              <a:buNone/>
              <a:defRPr sz="1599" b="1">
                <a:solidFill>
                  <a:schemeClr val="bg1"/>
                </a:solidFill>
              </a:defRPr>
            </a:lvl1pPr>
          </a:lstStyle>
          <a:p>
            <a:r>
              <a:rPr lang="en-GB"/>
              <a:t>Click to edit Master subtitle style</a:t>
            </a:r>
          </a:p>
        </p:txBody>
      </p:sp>
      <p:sp>
        <p:nvSpPr>
          <p:cNvPr id="6" name="Rectangle 39"/>
          <p:cNvSpPr>
            <a:spLocks noGrp="1" noChangeArrowheads="1"/>
          </p:cNvSpPr>
          <p:nvPr>
            <p:ph type="dt" sz="half" idx="15"/>
          </p:nvPr>
        </p:nvSpPr>
        <p:spPr>
          <a:xfrm>
            <a:off x="7573963" y="6400800"/>
            <a:ext cx="1295400" cy="457200"/>
          </a:xfrm>
          <a:prstGeom prst="rect">
            <a:avLst/>
          </a:prstGeom>
        </p:spPr>
        <p:txBody>
          <a:bodyPr/>
          <a:lstStyle>
            <a:lvl1pPr fontAlgn="auto">
              <a:spcBef>
                <a:spcPts val="0"/>
              </a:spcBef>
              <a:spcAft>
                <a:spcPts val="0"/>
              </a:spcAft>
              <a:defRPr/>
            </a:lvl1pPr>
          </a:lstStyle>
          <a:p>
            <a:pPr>
              <a:defRPr/>
            </a:pPr>
            <a:endParaRPr lang="de-DE">
              <a:solidFill>
                <a:srgbClr val="58595B"/>
              </a:solidFill>
              <a:latin typeface="Arial"/>
            </a:endParaRPr>
          </a:p>
        </p:txBody>
      </p:sp>
      <p:sp>
        <p:nvSpPr>
          <p:cNvPr id="8" name="Rectangle 40"/>
          <p:cNvSpPr>
            <a:spLocks noGrp="1" noChangeArrowheads="1"/>
          </p:cNvSpPr>
          <p:nvPr>
            <p:ph type="ftr" sz="quarter" idx="16"/>
          </p:nvPr>
        </p:nvSpPr>
        <p:spPr/>
        <p:txBody>
          <a:bodyPr/>
          <a:lstStyle>
            <a:lvl1pPr fontAlgn="auto">
              <a:spcBef>
                <a:spcPts val="0"/>
              </a:spcBef>
              <a:spcAft>
                <a:spcPts val="0"/>
              </a:spcAft>
              <a:defRPr/>
            </a:lvl1pPr>
          </a:lstStyle>
          <a:p>
            <a:pPr>
              <a:defRPr/>
            </a:pPr>
            <a:endParaRPr lang="en-US" dirty="0">
              <a:solidFill>
                <a:srgbClr val="58595B"/>
              </a:solidFill>
            </a:endParaRPr>
          </a:p>
        </p:txBody>
      </p:sp>
    </p:spTree>
    <p:extLst>
      <p:ext uri="{BB962C8B-B14F-4D97-AF65-F5344CB8AC3E}">
        <p14:creationId xmlns:p14="http://schemas.microsoft.com/office/powerpoint/2010/main" val="1990225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16768"/>
            <a:ext cx="8496944" cy="4704523"/>
          </a:xfrm>
        </p:spPr>
        <p:txBody>
          <a:bodyPr/>
          <a:lstStyle>
            <a:lvl1pPr marL="359676" indent="-323708">
              <a:buClr>
                <a:schemeClr val="accent2"/>
              </a:buClr>
              <a:defRPr sz="1998"/>
            </a:lvl1pPr>
            <a:lvl2pPr marL="683384" indent="-287741">
              <a:buClr>
                <a:srgbClr val="FF0000"/>
              </a:buClr>
              <a:defRPr sz="1798"/>
            </a:lvl2pPr>
            <a:lvl3pPr marL="899190" indent="-215806">
              <a:buClr>
                <a:srgbClr val="00B050"/>
              </a:buClr>
              <a:defRPr sz="1599"/>
            </a:lvl3pPr>
            <a:lvl4pPr>
              <a:defRPr sz="1399"/>
            </a:lvl4pPr>
            <a:lvl5pPr>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379475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8" y="192000"/>
            <a:ext cx="8765651" cy="672000"/>
          </a:xfrm>
          <a:prstGeom prst="rect">
            <a:avLst/>
          </a:prstGeom>
        </p:spPr>
        <p:txBody>
          <a:bodyPr vert="horz" lIns="91438" tIns="45719" rIns="91438" bIns="45719"/>
          <a:lstStyle>
            <a:lvl1pPr algn="l">
              <a:lnSpc>
                <a:spcPct val="100000"/>
              </a:lnSpc>
              <a:defRPr sz="2398" b="1" baseline="0">
                <a:solidFill>
                  <a:srgbClr val="830051"/>
                </a:solidFill>
                <a:latin typeface="Arial" pitchFamily="34" charset="0"/>
                <a:cs typeface="Arial" pitchFamily="34" charset="0"/>
              </a:defRPr>
            </a:lvl1pPr>
          </a:lstStyle>
          <a:p>
            <a:r>
              <a:rPr lang="en-GB" noProof="0" dirty="0"/>
              <a:t>Click to add title</a:t>
            </a:r>
          </a:p>
        </p:txBody>
      </p:sp>
      <p:sp>
        <p:nvSpPr>
          <p:cNvPr id="7" name="Content Placeholder 2"/>
          <p:cNvSpPr>
            <a:spLocks noGrp="1"/>
          </p:cNvSpPr>
          <p:nvPr>
            <p:ph idx="16" hasCustomPrompt="1"/>
          </p:nvPr>
        </p:nvSpPr>
        <p:spPr>
          <a:xfrm>
            <a:off x="237600" y="1645923"/>
            <a:ext cx="8567102" cy="4354848"/>
          </a:xfrm>
          <a:prstGeom prst="rect">
            <a:avLst/>
          </a:prstGeom>
        </p:spPr>
        <p:txBody>
          <a:bodyPr lIns="91438" tIns="45719" rIns="91438" bIns="45719"/>
          <a:lstStyle>
            <a:lvl1pPr marL="161854" indent="-161854">
              <a:lnSpc>
                <a:spcPct val="100000"/>
              </a:lnSpc>
              <a:spcBef>
                <a:spcPts val="0"/>
              </a:spcBef>
              <a:buClr>
                <a:srgbClr val="830051"/>
              </a:buClr>
              <a:buFont typeface="Arial" pitchFamily="34" charset="0"/>
              <a:buChar char="•"/>
              <a:defRPr sz="1798" b="0">
                <a:solidFill>
                  <a:schemeClr val="tx1"/>
                </a:solidFill>
                <a:latin typeface="Arial" pitchFamily="34" charset="0"/>
                <a:cs typeface="Arial" pitchFamily="34" charset="0"/>
              </a:defRPr>
            </a:lvl1pPr>
            <a:lvl2pPr marL="399690" indent="-199845">
              <a:lnSpc>
                <a:spcPct val="100000"/>
              </a:lnSpc>
              <a:spcBef>
                <a:spcPts val="0"/>
              </a:spcBef>
              <a:buFont typeface="Arial" pitchFamily="34" charset="0"/>
              <a:buChar char="-"/>
              <a:tabLst/>
              <a:defRPr sz="1698" baseline="0">
                <a:solidFill>
                  <a:schemeClr val="tx1"/>
                </a:solidFill>
                <a:latin typeface="Arial" pitchFamily="34" charset="0"/>
                <a:cs typeface="Arial" pitchFamily="34" charset="0"/>
              </a:defRPr>
            </a:lvl2pPr>
            <a:lvl3pPr>
              <a:defRPr sz="1399" baseline="0">
                <a:latin typeface="Arial" pitchFamily="34" charset="0"/>
                <a:cs typeface="Arial" pitchFamily="34" charset="0"/>
              </a:defRPr>
            </a:lvl3pPr>
            <a:lvl4pPr marL="622223" indent="-179834">
              <a:defRPr sz="1399">
                <a:latin typeface="Arial" pitchFamily="34" charset="0"/>
                <a:cs typeface="Arial" pitchFamily="34" charset="0"/>
              </a:defRPr>
            </a:lvl4pPr>
            <a:lvl5pPr marL="622223">
              <a:defRPr sz="1399">
                <a:latin typeface="Arial" pitchFamily="34" charset="0"/>
                <a:cs typeface="Arial" pitchFamily="34" charset="0"/>
              </a:defRPr>
            </a:lvl5pPr>
            <a:lvl6pPr>
              <a:defRPr>
                <a:latin typeface="Arial" pitchFamily="34" charset="0"/>
                <a:cs typeface="Arial" pitchFamily="34" charset="0"/>
              </a:defRPr>
            </a:lvl6pPr>
          </a:lstStyle>
          <a:p>
            <a:r>
              <a:rPr lang="en-GB" noProof="0" dirty="0"/>
              <a:t>First </a:t>
            </a:r>
            <a:br>
              <a:rPr lang="en-GB" noProof="0" dirty="0"/>
            </a:br>
            <a:r>
              <a:rPr lang="en-GB" noProof="0" dirty="0"/>
              <a:t>level</a:t>
            </a:r>
          </a:p>
          <a:p>
            <a:pPr lvl="1"/>
            <a:r>
              <a:rPr lang="en-GB" noProof="0" dirty="0"/>
              <a:t>Second </a:t>
            </a:r>
            <a:br>
              <a:rPr lang="en-GB" noProof="0" dirty="0"/>
            </a:br>
            <a:r>
              <a:rPr lang="en-GB" noProof="0" dirty="0"/>
              <a:t>level</a:t>
            </a:r>
          </a:p>
        </p:txBody>
      </p:sp>
      <p:sp>
        <p:nvSpPr>
          <p:cNvPr id="4" name="Espace réservé du texte 2"/>
          <p:cNvSpPr>
            <a:spLocks noGrp="1"/>
          </p:cNvSpPr>
          <p:nvPr>
            <p:ph type="body" sz="quarter" idx="12" hasCustomPrompt="1"/>
          </p:nvPr>
        </p:nvSpPr>
        <p:spPr>
          <a:xfrm>
            <a:off x="197649" y="5805265"/>
            <a:ext cx="8802291" cy="720825"/>
          </a:xfrm>
          <a:prstGeom prst="rect">
            <a:avLst/>
          </a:prstGeom>
        </p:spPr>
        <p:txBody>
          <a:bodyPr vert="horz" lIns="68580" tIns="34290" rIns="68580" bIns="34290" anchor="b"/>
          <a:lstStyle>
            <a:lvl1pPr marL="0" indent="0">
              <a:buNone/>
              <a:defRPr sz="699">
                <a:solidFill>
                  <a:schemeClr val="tx1">
                    <a:lumMod val="50000"/>
                    <a:lumOff val="50000"/>
                  </a:schemeClr>
                </a:solidFill>
              </a:defRPr>
            </a:lvl1pPr>
            <a:lvl2pPr>
              <a:defRPr sz="1798"/>
            </a:lvl2pPr>
            <a:lvl3pPr>
              <a:defRPr sz="1399"/>
            </a:lvl3pPr>
            <a:lvl4pPr>
              <a:defRPr sz="1199"/>
            </a:lvl4pPr>
            <a:lvl5pPr>
              <a:defRPr sz="1199"/>
            </a:lvl5pPr>
          </a:lstStyle>
          <a:p>
            <a:pPr lvl="0"/>
            <a:r>
              <a:rPr lang="fr-FR" dirty="0" err="1"/>
              <a:t>References</a:t>
            </a:r>
            <a:endParaRPr lang="fr-FR" dirty="0"/>
          </a:p>
        </p:txBody>
      </p:sp>
      <p:sp>
        <p:nvSpPr>
          <p:cNvPr id="6" name="Subtitle 2"/>
          <p:cNvSpPr>
            <a:spLocks noGrp="1"/>
          </p:cNvSpPr>
          <p:nvPr>
            <p:ph type="subTitle" idx="10" hasCustomPrompt="1"/>
          </p:nvPr>
        </p:nvSpPr>
        <p:spPr>
          <a:xfrm>
            <a:off x="237067" y="702468"/>
            <a:ext cx="8765651" cy="432000"/>
          </a:xfrm>
          <a:prstGeom prst="rect">
            <a:avLst/>
          </a:prstGeom>
        </p:spPr>
        <p:txBody>
          <a:bodyPr lIns="91438" tIns="45719" rIns="91438" bIns="45719"/>
          <a:lstStyle>
            <a:lvl1pPr marL="0" indent="0" algn="l">
              <a:lnSpc>
                <a:spcPct val="100000"/>
              </a:lnSpc>
              <a:spcBef>
                <a:spcPts val="0"/>
              </a:spcBef>
              <a:buNone/>
              <a:defRPr sz="1798">
                <a:solidFill>
                  <a:schemeClr val="accent2"/>
                </a:solidFill>
                <a:latin typeface="Arial" pitchFamily="34" charset="0"/>
                <a:cs typeface="Arial" pitchFamily="34" charset="0"/>
              </a:defRPr>
            </a:lvl1pPr>
            <a:lvl2pPr marL="342583" indent="0" algn="ctr">
              <a:buNone/>
              <a:defRPr>
                <a:solidFill>
                  <a:schemeClr val="tx1">
                    <a:tint val="75000"/>
                  </a:schemeClr>
                </a:solidFill>
              </a:defRPr>
            </a:lvl2pPr>
            <a:lvl3pPr marL="685166" indent="0" algn="ctr">
              <a:buNone/>
              <a:defRPr>
                <a:solidFill>
                  <a:schemeClr val="tx1">
                    <a:tint val="75000"/>
                  </a:schemeClr>
                </a:solidFill>
              </a:defRPr>
            </a:lvl3pPr>
            <a:lvl4pPr marL="1027749" indent="0" algn="ctr">
              <a:buNone/>
              <a:defRPr>
                <a:solidFill>
                  <a:schemeClr val="tx1">
                    <a:tint val="75000"/>
                  </a:schemeClr>
                </a:solidFill>
              </a:defRPr>
            </a:lvl4pPr>
            <a:lvl5pPr marL="1370332" indent="0" algn="ctr">
              <a:buNone/>
              <a:defRPr>
                <a:solidFill>
                  <a:schemeClr val="tx1">
                    <a:tint val="75000"/>
                  </a:schemeClr>
                </a:solidFill>
              </a:defRPr>
            </a:lvl5pPr>
            <a:lvl6pPr marL="1712914" indent="0" algn="ctr">
              <a:buNone/>
              <a:defRPr>
                <a:solidFill>
                  <a:schemeClr val="tx1">
                    <a:tint val="75000"/>
                  </a:schemeClr>
                </a:solidFill>
              </a:defRPr>
            </a:lvl6pPr>
            <a:lvl7pPr marL="2055496" indent="0" algn="ctr">
              <a:buNone/>
              <a:defRPr>
                <a:solidFill>
                  <a:schemeClr val="tx1">
                    <a:tint val="75000"/>
                  </a:schemeClr>
                </a:solidFill>
              </a:defRPr>
            </a:lvl7pPr>
            <a:lvl8pPr marL="2398080" indent="0" algn="ctr">
              <a:buNone/>
              <a:defRPr>
                <a:solidFill>
                  <a:schemeClr val="tx1">
                    <a:tint val="75000"/>
                  </a:schemeClr>
                </a:solidFill>
              </a:defRPr>
            </a:lvl8pPr>
            <a:lvl9pPr marL="2740663" indent="0" algn="ctr">
              <a:buNone/>
              <a:defRPr>
                <a:solidFill>
                  <a:schemeClr val="tx1">
                    <a:tint val="75000"/>
                  </a:schemeClr>
                </a:solidFill>
              </a:defRPr>
            </a:lvl9pPr>
          </a:lstStyle>
          <a:p>
            <a:r>
              <a:rPr lang="en-GB" noProof="0" dirty="0"/>
              <a:t>Click to add subtitle</a:t>
            </a:r>
          </a:p>
        </p:txBody>
      </p:sp>
    </p:spTree>
    <p:extLst>
      <p:ext uri="{BB962C8B-B14F-4D97-AF65-F5344CB8AC3E}">
        <p14:creationId xmlns:p14="http://schemas.microsoft.com/office/powerpoint/2010/main" val="1745633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068" y="192000"/>
            <a:ext cx="8765651" cy="672000"/>
          </a:xfrm>
          <a:prstGeom prst="rect">
            <a:avLst/>
          </a:prstGeom>
        </p:spPr>
        <p:txBody>
          <a:bodyPr vert="horz" lIns="91438" tIns="45719" rIns="91438" bIns="45719"/>
          <a:lstStyle>
            <a:lvl1pPr algn="l" defTabSz="456778" rtl="0" eaLnBrk="1" latinLnBrk="0" hangingPunct="1">
              <a:lnSpc>
                <a:spcPct val="100000"/>
              </a:lnSpc>
              <a:spcBef>
                <a:spcPct val="0"/>
              </a:spcBef>
              <a:buNone/>
              <a:defRPr lang="en-GB" sz="2398"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Espace réservé du texte 2"/>
          <p:cNvSpPr>
            <a:spLocks noGrp="1"/>
          </p:cNvSpPr>
          <p:nvPr>
            <p:ph type="body" sz="quarter" idx="12" hasCustomPrompt="1"/>
          </p:nvPr>
        </p:nvSpPr>
        <p:spPr>
          <a:xfrm>
            <a:off x="197649" y="5805265"/>
            <a:ext cx="8802291" cy="720825"/>
          </a:xfrm>
          <a:prstGeom prst="rect">
            <a:avLst/>
          </a:prstGeom>
        </p:spPr>
        <p:txBody>
          <a:bodyPr vert="horz" lIns="68580" tIns="34290" rIns="68580" bIns="34290" anchor="b"/>
          <a:lstStyle>
            <a:lvl1pPr marL="0" indent="0">
              <a:buNone/>
              <a:defRPr sz="699">
                <a:solidFill>
                  <a:schemeClr val="tx1">
                    <a:lumMod val="50000"/>
                    <a:lumOff val="50000"/>
                  </a:schemeClr>
                </a:solidFill>
              </a:defRPr>
            </a:lvl1pPr>
            <a:lvl2pPr>
              <a:defRPr sz="1798"/>
            </a:lvl2pPr>
            <a:lvl3pPr>
              <a:defRPr sz="1399"/>
            </a:lvl3pPr>
            <a:lvl4pPr>
              <a:defRPr sz="1199"/>
            </a:lvl4pPr>
            <a:lvl5pPr>
              <a:defRPr sz="1199"/>
            </a:lvl5pPr>
          </a:lstStyle>
          <a:p>
            <a:pPr lvl="0"/>
            <a:r>
              <a:rPr lang="fr-FR" dirty="0" err="1"/>
              <a:t>References</a:t>
            </a:r>
            <a:endParaRPr lang="fr-FR" dirty="0"/>
          </a:p>
        </p:txBody>
      </p:sp>
      <p:sp>
        <p:nvSpPr>
          <p:cNvPr id="7" name="Subtitle 2"/>
          <p:cNvSpPr>
            <a:spLocks noGrp="1"/>
          </p:cNvSpPr>
          <p:nvPr>
            <p:ph type="subTitle" idx="10" hasCustomPrompt="1"/>
          </p:nvPr>
        </p:nvSpPr>
        <p:spPr>
          <a:xfrm>
            <a:off x="237067" y="702468"/>
            <a:ext cx="8765651" cy="432000"/>
          </a:xfrm>
          <a:prstGeom prst="rect">
            <a:avLst/>
          </a:prstGeom>
        </p:spPr>
        <p:txBody>
          <a:bodyPr lIns="91438" tIns="45719" rIns="91438" bIns="45719"/>
          <a:lstStyle>
            <a:lvl1pPr marL="0" indent="0" algn="l">
              <a:lnSpc>
                <a:spcPct val="100000"/>
              </a:lnSpc>
              <a:spcBef>
                <a:spcPts val="0"/>
              </a:spcBef>
              <a:buNone/>
              <a:defRPr sz="1798">
                <a:solidFill>
                  <a:srgbClr val="003865"/>
                </a:solidFill>
                <a:latin typeface="Arial" pitchFamily="34" charset="0"/>
                <a:cs typeface="Arial" pitchFamily="34" charset="0"/>
              </a:defRPr>
            </a:lvl1pPr>
            <a:lvl2pPr marL="342583" indent="0" algn="ctr">
              <a:buNone/>
              <a:defRPr>
                <a:solidFill>
                  <a:schemeClr val="tx1">
                    <a:tint val="75000"/>
                  </a:schemeClr>
                </a:solidFill>
              </a:defRPr>
            </a:lvl2pPr>
            <a:lvl3pPr marL="685166" indent="0" algn="ctr">
              <a:buNone/>
              <a:defRPr>
                <a:solidFill>
                  <a:schemeClr val="tx1">
                    <a:tint val="75000"/>
                  </a:schemeClr>
                </a:solidFill>
              </a:defRPr>
            </a:lvl3pPr>
            <a:lvl4pPr marL="1027749" indent="0" algn="ctr">
              <a:buNone/>
              <a:defRPr>
                <a:solidFill>
                  <a:schemeClr val="tx1">
                    <a:tint val="75000"/>
                  </a:schemeClr>
                </a:solidFill>
              </a:defRPr>
            </a:lvl4pPr>
            <a:lvl5pPr marL="1370332" indent="0" algn="ctr">
              <a:buNone/>
              <a:defRPr>
                <a:solidFill>
                  <a:schemeClr val="tx1">
                    <a:tint val="75000"/>
                  </a:schemeClr>
                </a:solidFill>
              </a:defRPr>
            </a:lvl5pPr>
            <a:lvl6pPr marL="1712914" indent="0" algn="ctr">
              <a:buNone/>
              <a:defRPr>
                <a:solidFill>
                  <a:schemeClr val="tx1">
                    <a:tint val="75000"/>
                  </a:schemeClr>
                </a:solidFill>
              </a:defRPr>
            </a:lvl6pPr>
            <a:lvl7pPr marL="2055496" indent="0" algn="ctr">
              <a:buNone/>
              <a:defRPr>
                <a:solidFill>
                  <a:schemeClr val="tx1">
                    <a:tint val="75000"/>
                  </a:schemeClr>
                </a:solidFill>
              </a:defRPr>
            </a:lvl7pPr>
            <a:lvl8pPr marL="2398080" indent="0" algn="ctr">
              <a:buNone/>
              <a:defRPr>
                <a:solidFill>
                  <a:schemeClr val="tx1">
                    <a:tint val="75000"/>
                  </a:schemeClr>
                </a:solidFill>
              </a:defRPr>
            </a:lvl8pPr>
            <a:lvl9pPr marL="2740663" indent="0" algn="ctr">
              <a:buNone/>
              <a:defRPr>
                <a:solidFill>
                  <a:schemeClr val="tx1">
                    <a:tint val="75000"/>
                  </a:schemeClr>
                </a:solidFill>
              </a:defRPr>
            </a:lvl9pPr>
          </a:lstStyle>
          <a:p>
            <a:r>
              <a:rPr lang="en-GB" noProof="0" dirty="0"/>
              <a:t>Click to add subtitle</a:t>
            </a:r>
          </a:p>
        </p:txBody>
      </p:sp>
    </p:spTree>
    <p:extLst>
      <p:ext uri="{BB962C8B-B14F-4D97-AF65-F5344CB8AC3E}">
        <p14:creationId xmlns:p14="http://schemas.microsoft.com/office/powerpoint/2010/main" val="2879213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26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38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 separate columns bullets">
    <p:spTree>
      <p:nvGrpSpPr>
        <p:cNvPr id="1" name=""/>
        <p:cNvGrpSpPr/>
        <p:nvPr/>
      </p:nvGrpSpPr>
      <p:grpSpPr>
        <a:xfrm>
          <a:off x="0" y="0"/>
          <a:ext cx="0" cy="0"/>
          <a:chOff x="0" y="0"/>
          <a:chExt cx="0" cy="0"/>
        </a:xfrm>
      </p:grpSpPr>
      <p:sp>
        <p:nvSpPr>
          <p:cNvPr id="2" name="Shape 82"/>
          <p:cNvSpPr>
            <a:spLocks noGrp="1"/>
          </p:cNvSpPr>
          <p:nvPr>
            <p:ph type="sldNum" sz="quarter" idx="10"/>
          </p:nvPr>
        </p:nvSpPr>
        <p:spPr>
          <a:xfrm>
            <a:off x="468356" y="6493939"/>
            <a:ext cx="147637" cy="150284"/>
          </a:xfrm>
          <a:prstGeom prst="rect">
            <a:avLst/>
          </a:prstGeom>
        </p:spPr>
        <p:txBody>
          <a:bodyPr anchor="t"/>
          <a:lstStyle>
            <a:lvl1pPr eaLnBrk="1" hangingPunct="1">
              <a:defRPr sz="999"/>
            </a:lvl1pPr>
          </a:lstStyle>
          <a:p>
            <a:pPr>
              <a:defRPr/>
            </a:pPr>
            <a:fld id="{8AFA1899-E864-894A-BAEA-233263B51311}" type="slidenum">
              <a:rPr lang="es-ES">
                <a:solidFill>
                  <a:srgbClr val="58595B"/>
                </a:solidFill>
                <a:latin typeface="Arial"/>
              </a:rPr>
              <a:pPr>
                <a:defRPr/>
              </a:pPr>
              <a:t>‹Nº›</a:t>
            </a:fld>
            <a:endParaRPr lang="es-ES">
              <a:solidFill>
                <a:srgbClr val="58595B"/>
              </a:solidFill>
              <a:latin typeface="Arial"/>
            </a:endParaRPr>
          </a:p>
        </p:txBody>
      </p:sp>
    </p:spTree>
    <p:extLst>
      <p:ext uri="{BB962C8B-B14F-4D97-AF65-F5344CB8AC3E}">
        <p14:creationId xmlns:p14="http://schemas.microsoft.com/office/powerpoint/2010/main" val="244159457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28B74-4C5B-4CD1-9D23-6B0666785359}"/>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02B3F97-CAFA-4312-94C4-5817ABDC41EF}"/>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F0B0B59-CB3C-46CB-B6F1-375439E5915F}"/>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5" name="Marcador de pie de página 4">
            <a:extLst>
              <a:ext uri="{FF2B5EF4-FFF2-40B4-BE49-F238E27FC236}">
                <a16:creationId xmlns:a16="http://schemas.microsoft.com/office/drawing/2014/main" id="{819E5586-0F2B-4ADD-BFCC-D876E845CDC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19C2DD6-25A2-46D9-AAAC-A045D1F4A733}"/>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3901702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BB0AB-FFBF-4FFE-9704-78AD1273362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29FA4A1-AADF-4416-9780-24A9EED860D5}"/>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8025C36-FABD-489C-A1D0-9CDA1A020A9B}"/>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5" name="Marcador de pie de página 4">
            <a:extLst>
              <a:ext uri="{FF2B5EF4-FFF2-40B4-BE49-F238E27FC236}">
                <a16:creationId xmlns:a16="http://schemas.microsoft.com/office/drawing/2014/main" id="{4E1C93CD-4089-4668-84EA-3A2985A5B8F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8E840E4-B8B1-46F7-8B33-E6E24CFA913F}"/>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3950523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3A8C0-BF20-488D-87C9-A0A1052AE8DE}"/>
              </a:ext>
            </a:extLst>
          </p:cNvPr>
          <p:cNvSpPr>
            <a:spLocks noGrp="1"/>
          </p:cNvSpPr>
          <p:nvPr>
            <p:ph type="title"/>
          </p:nvPr>
        </p:nvSpPr>
        <p:spPr>
          <a:xfrm>
            <a:off x="623888" y="1709740"/>
            <a:ext cx="7886700" cy="2852737"/>
          </a:xfrm>
        </p:spPr>
        <p:txBody>
          <a:bodyPr anchor="b"/>
          <a:lstStyle>
            <a:lvl1pPr>
              <a:defRPr sz="45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A68D029-5084-4B64-9BCC-605D224E589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A7FB338-C4B5-4938-9C9B-161C51FD9979}"/>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5" name="Marcador de pie de página 4">
            <a:extLst>
              <a:ext uri="{FF2B5EF4-FFF2-40B4-BE49-F238E27FC236}">
                <a16:creationId xmlns:a16="http://schemas.microsoft.com/office/drawing/2014/main" id="{2329A3E1-C408-445D-8AAE-EF04A896B02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4ED0C57-5F60-44E8-A81C-1E91ED01C666}"/>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3366466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D6327-D4D3-4A12-B16B-A8571D11836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B559CD1-F513-4D5F-8918-79217C888773}"/>
              </a:ext>
            </a:extLst>
          </p:cNvPr>
          <p:cNvSpPr>
            <a:spLocks noGrp="1"/>
          </p:cNvSpPr>
          <p:nvPr>
            <p:ph sz="half" idx="1"/>
          </p:nvPr>
        </p:nvSpPr>
        <p:spPr>
          <a:xfrm>
            <a:off x="628650" y="1825625"/>
            <a:ext cx="3886200" cy="435133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DD9C6366-F714-45F6-AEA0-0468691892F4}"/>
              </a:ext>
            </a:extLst>
          </p:cNvPr>
          <p:cNvSpPr>
            <a:spLocks noGrp="1"/>
          </p:cNvSpPr>
          <p:nvPr>
            <p:ph sz="half" idx="2"/>
          </p:nvPr>
        </p:nvSpPr>
        <p:spPr>
          <a:xfrm>
            <a:off x="4629150" y="1825625"/>
            <a:ext cx="3886200" cy="435133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59AB8356-6451-4BF0-8C6B-D066265A502D}"/>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6" name="Marcador de pie de página 5">
            <a:extLst>
              <a:ext uri="{FF2B5EF4-FFF2-40B4-BE49-F238E27FC236}">
                <a16:creationId xmlns:a16="http://schemas.microsoft.com/office/drawing/2014/main" id="{7720287C-1CF2-442A-9C42-53DB3D7EBD7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113D78A-E3D8-4CE7-B88E-1AB03660CBCE}"/>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238781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CE1AE-7A2C-4CA7-BA04-1BC6ADEE014A}"/>
              </a:ext>
            </a:extLst>
          </p:cNvPr>
          <p:cNvSpPr>
            <a:spLocks noGrp="1"/>
          </p:cNvSpPr>
          <p:nvPr>
            <p:ph type="title"/>
          </p:nvPr>
        </p:nvSpPr>
        <p:spPr>
          <a:xfrm>
            <a:off x="629841" y="365125"/>
            <a:ext cx="78867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CC67AEF-E168-4DB2-A7B8-A0D4058AE93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3D882487-A795-4505-A154-F1FDF0975012}"/>
              </a:ext>
            </a:extLst>
          </p:cNvPr>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9A31BD4-2BDE-4734-93CA-B3E0229C8AA6}"/>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D601037-E2E3-4235-BFA6-63B3A1F253D0}"/>
              </a:ext>
            </a:extLst>
          </p:cNvPr>
          <p:cNvSpPr>
            <a:spLocks noGrp="1"/>
          </p:cNvSpPr>
          <p:nvPr>
            <p:ph sz="quarter" idx="4"/>
          </p:nvPr>
        </p:nvSpPr>
        <p:spPr>
          <a:xfrm>
            <a:off x="4629151"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2A09DC9F-C9AB-47EF-9E77-8FD398237CF9}"/>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8" name="Marcador de pie de página 7">
            <a:extLst>
              <a:ext uri="{FF2B5EF4-FFF2-40B4-BE49-F238E27FC236}">
                <a16:creationId xmlns:a16="http://schemas.microsoft.com/office/drawing/2014/main" id="{869DD5B9-AAC2-4641-9560-A06FB651388E}"/>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F91258C-D5E6-47E5-9386-836E74D33501}"/>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171737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419BB-FDBF-4F8A-BC77-2CF5F1AED4B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38AA483-4B83-4181-B83C-87A38F73C59D}"/>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4" name="Marcador de pie de página 3">
            <a:extLst>
              <a:ext uri="{FF2B5EF4-FFF2-40B4-BE49-F238E27FC236}">
                <a16:creationId xmlns:a16="http://schemas.microsoft.com/office/drawing/2014/main" id="{09EDC4EF-3BBC-496B-B7BD-4D3425D7B88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D1793DE-9BBF-43DB-945E-407BA42335FF}"/>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963704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E95799B-0403-4029-B6DA-CF489265DCAF}"/>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3" name="Marcador de pie de página 2">
            <a:extLst>
              <a:ext uri="{FF2B5EF4-FFF2-40B4-BE49-F238E27FC236}">
                <a16:creationId xmlns:a16="http://schemas.microsoft.com/office/drawing/2014/main" id="{8D1EC488-805F-409F-AB35-D6ACE29BCED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EE189A6-55D1-413B-BB6D-65637662C90A}"/>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503710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1F19B-D39D-4ADD-A19F-C592CCBFB818}"/>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EB5A805-24E1-4DC9-B9A5-DE9ED0AED21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4C53244D-F0D3-4AFA-ABA3-9C70C7554EFD}"/>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622B42FB-7A8F-4AEA-85BF-88A9DCC0C81B}"/>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6" name="Marcador de pie de página 5">
            <a:extLst>
              <a:ext uri="{FF2B5EF4-FFF2-40B4-BE49-F238E27FC236}">
                <a16:creationId xmlns:a16="http://schemas.microsoft.com/office/drawing/2014/main" id="{24BDA99E-704F-47A7-AD4D-4E4BE222813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D134841-1570-48FA-9F5E-404A7285826E}"/>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1277992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26-666F-4130-970A-AF2A198141B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5586F543-ABB1-4784-BE4F-BC68F60792B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a:extLst>
              <a:ext uri="{FF2B5EF4-FFF2-40B4-BE49-F238E27FC236}">
                <a16:creationId xmlns:a16="http://schemas.microsoft.com/office/drawing/2014/main" id="{CCA29CB2-D749-4AD3-86DB-C3D927774DE3}"/>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2A608960-23D9-400E-8FD9-BD03374D386B}"/>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6" name="Marcador de pie de página 5">
            <a:extLst>
              <a:ext uri="{FF2B5EF4-FFF2-40B4-BE49-F238E27FC236}">
                <a16:creationId xmlns:a16="http://schemas.microsoft.com/office/drawing/2014/main" id="{F7C712E3-78F0-4BD6-BCC4-FE26B385152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11C9928-AFE0-4D8A-89AE-200FF3EA4E18}"/>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36447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hasCustomPrompt="1"/>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a:t>Click to edit Master text styles</a:t>
            </a:r>
          </a:p>
        </p:txBody>
      </p:sp>
      <p:sp>
        <p:nvSpPr>
          <p:cNvPr id="11" name="Date Placeholder 10"/>
          <p:cNvSpPr>
            <a:spLocks noGrp="1"/>
          </p:cNvSpPr>
          <p:nvPr>
            <p:ph type="dt" sz="half" idx="14"/>
          </p:nvPr>
        </p:nvSpPr>
        <p:spPr>
          <a:xfrm>
            <a:off x="612000" y="6354000"/>
            <a:ext cx="3312000" cy="244800"/>
          </a:xfrm>
          <a:prstGeom prst="rect">
            <a:avLst/>
          </a:prstGeom>
        </p:spPr>
        <p:txBody>
          <a:bodyPr/>
          <a:lstStyle/>
          <a:p>
            <a:r>
              <a:rPr lang="en-US" dirty="0">
                <a:solidFill>
                  <a:srgbClr val="000000"/>
                </a:solidFill>
              </a:rPr>
              <a:t>Author | 00 Month Year</a:t>
            </a:r>
            <a:endParaRPr lang="sv-SE" dirty="0">
              <a:solidFill>
                <a:srgbClr val="000000"/>
              </a:solidFill>
            </a:endParaRPr>
          </a:p>
        </p:txBody>
      </p:sp>
      <p:sp>
        <p:nvSpPr>
          <p:cNvPr id="12" name="Slide Number Placeholder 11"/>
          <p:cNvSpPr>
            <a:spLocks noGrp="1"/>
          </p:cNvSpPr>
          <p:nvPr>
            <p:ph type="sldNum" sz="quarter" idx="15"/>
          </p:nvPr>
        </p:nvSpPr>
        <p:spPr>
          <a:xfrm>
            <a:off x="6553200" y="6356352"/>
            <a:ext cx="2133600" cy="365125"/>
          </a:xfrm>
          <a:prstGeom prst="rect">
            <a:avLst/>
          </a:prstGeom>
        </p:spPr>
        <p:txBody>
          <a:bodyPr/>
          <a:lstStyle/>
          <a:p>
            <a:pPr>
              <a:defRPr/>
            </a:pPr>
            <a:fld id="{1748D8EB-9301-403A-889B-E8DDB32CFF4A}" type="slidenum">
              <a:rPr lang="en-GB" smtClean="0">
                <a:solidFill>
                  <a:srgbClr val="000000"/>
                </a:solidFill>
              </a:rPr>
              <a:pPr>
                <a:defRPr/>
              </a:pPr>
              <a:t>‹Nº›</a:t>
            </a:fld>
            <a:endParaRPr lang="en-GB" dirty="0">
              <a:solidFill>
                <a:srgbClr val="000000"/>
              </a:solidFill>
            </a:endParaRPr>
          </a:p>
        </p:txBody>
      </p:sp>
      <p:sp>
        <p:nvSpPr>
          <p:cNvPr id="13" name="Footer Placeholder 12"/>
          <p:cNvSpPr>
            <a:spLocks noGrp="1"/>
          </p:cNvSpPr>
          <p:nvPr>
            <p:ph type="ftr" sz="quarter" idx="16"/>
          </p:nvPr>
        </p:nvSpPr>
        <p:spPr>
          <a:xfrm>
            <a:off x="3124200" y="6356352"/>
            <a:ext cx="2895600" cy="365125"/>
          </a:xfrm>
          <a:prstGeom prst="rect">
            <a:avLst/>
          </a:prstGeom>
        </p:spPr>
        <p:txBody>
          <a:bodyPr/>
          <a:lstStyle/>
          <a:p>
            <a:r>
              <a:rPr lang="en-GB" dirty="0">
                <a:solidFill>
                  <a:srgbClr val="000000"/>
                </a:solidFill>
              </a:rPr>
              <a:t>Set area descriptor | Sub level 1</a:t>
            </a:r>
            <a:endParaRPr lang="sv-SE" dirty="0">
              <a:solidFill>
                <a:srgbClr val="000000"/>
              </a:solidFill>
            </a:endParaRPr>
          </a:p>
        </p:txBody>
      </p:sp>
    </p:spTree>
    <p:extLst>
      <p:ext uri="{BB962C8B-B14F-4D97-AF65-F5344CB8AC3E}">
        <p14:creationId xmlns:p14="http://schemas.microsoft.com/office/powerpoint/2010/main" val="411035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407C5-DF43-41B8-95E2-98DF400E894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7289CCFA-9B67-4375-94C2-612A5D70CCE9}"/>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61B5AAB-793C-425D-94DD-CB8B587F9127}"/>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5" name="Marcador de pie de página 4">
            <a:extLst>
              <a:ext uri="{FF2B5EF4-FFF2-40B4-BE49-F238E27FC236}">
                <a16:creationId xmlns:a16="http://schemas.microsoft.com/office/drawing/2014/main" id="{C59C911F-89E4-40FA-B566-F743530A880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679C805-1ACD-4D4C-81D0-2E17DB346DFF}"/>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4013174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5938E32-CC18-4A94-A024-74C530CA0729}"/>
              </a:ext>
            </a:extLst>
          </p:cNvPr>
          <p:cNvSpPr>
            <a:spLocks noGrp="1"/>
          </p:cNvSpPr>
          <p:nvPr>
            <p:ph type="title" orient="vert"/>
          </p:nvPr>
        </p:nvSpPr>
        <p:spPr>
          <a:xfrm>
            <a:off x="6543676" y="365126"/>
            <a:ext cx="1971675" cy="5811839"/>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5B270C0-676F-4146-B1D9-6FC063156E20}"/>
              </a:ext>
            </a:extLst>
          </p:cNvPr>
          <p:cNvSpPr>
            <a:spLocks noGrp="1"/>
          </p:cNvSpPr>
          <p:nvPr>
            <p:ph type="body" orient="vert" idx="1"/>
          </p:nvPr>
        </p:nvSpPr>
        <p:spPr>
          <a:xfrm>
            <a:off x="628651" y="365126"/>
            <a:ext cx="5800725" cy="581183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689DC2C-2443-4B02-9F6C-6C81F964AC1A}"/>
              </a:ext>
            </a:extLst>
          </p:cNvPr>
          <p:cNvSpPr>
            <a:spLocks noGrp="1"/>
          </p:cNvSpPr>
          <p:nvPr>
            <p:ph type="dt" sz="half" idx="10"/>
          </p:nvPr>
        </p:nvSpPr>
        <p:spPr/>
        <p:txBody>
          <a:bodyPr/>
          <a:lstStyle/>
          <a:p>
            <a:fld id="{1CFEE3A2-59B3-4243-8840-F5E528DEEF50}" type="datetimeFigureOut">
              <a:rPr lang="es-MX" smtClean="0"/>
              <a:t>20/03/2019</a:t>
            </a:fld>
            <a:endParaRPr lang="es-MX"/>
          </a:p>
        </p:txBody>
      </p:sp>
      <p:sp>
        <p:nvSpPr>
          <p:cNvPr id="5" name="Marcador de pie de página 4">
            <a:extLst>
              <a:ext uri="{FF2B5EF4-FFF2-40B4-BE49-F238E27FC236}">
                <a16:creationId xmlns:a16="http://schemas.microsoft.com/office/drawing/2014/main" id="{A2CFAD77-90F5-4406-95F9-921C8F84BAE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DF1D796-D27F-40E6-80D0-BED3BE83E3EF}"/>
              </a:ext>
            </a:extLst>
          </p:cNvPr>
          <p:cNvSpPr>
            <a:spLocks noGrp="1"/>
          </p:cNvSpPr>
          <p:nvPr>
            <p:ph type="sldNum" sz="quarter" idx="12"/>
          </p:nvPr>
        </p:nvSpPr>
        <p:spPr/>
        <p:txBody>
          <a:bodyPr/>
          <a:lstStyle/>
          <a:p>
            <a:fld id="{0F1A1B71-FF51-48F7-99E6-906E1D3FA0A4}" type="slidenum">
              <a:rPr lang="es-MX" smtClean="0"/>
              <a:t>‹Nº›</a:t>
            </a:fld>
            <a:endParaRPr lang="es-MX"/>
          </a:p>
        </p:txBody>
      </p:sp>
    </p:spTree>
    <p:extLst>
      <p:ext uri="{BB962C8B-B14F-4D97-AF65-F5344CB8AC3E}">
        <p14:creationId xmlns:p14="http://schemas.microsoft.com/office/powerpoint/2010/main" val="3146621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6CC8F59F-7C8A-4B6A-AC86-E84795759F41}"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2351542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6CC8F59F-7C8A-4B6A-AC86-E84795759F41}"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2320576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40"/>
            <a:ext cx="7886700" cy="2852737"/>
          </a:xfrm>
        </p:spPr>
        <p:txBody>
          <a:bodyPr anchor="b"/>
          <a:lstStyle>
            <a:lvl1pPr>
              <a:defRPr sz="45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6CC8F59F-7C8A-4B6A-AC86-E84795759F41}"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11272112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29150" y="1825625"/>
            <a:ext cx="3886200" cy="435133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6CC8F59F-7C8A-4B6A-AC86-E84795759F41}" type="datetimeFigureOut">
              <a:rPr lang="es-MX" smtClean="0"/>
              <a:t>20/03/2019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1702593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5"/>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1"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6CC8F59F-7C8A-4B6A-AC86-E84795759F41}" type="datetimeFigureOut">
              <a:rPr lang="es-MX" smtClean="0"/>
              <a:t>20/03/2019</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31531358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6CC8F59F-7C8A-4B6A-AC86-E84795759F41}" type="datetimeFigureOut">
              <a:rPr lang="es-MX" smtClean="0"/>
              <a:t>20/03/2019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2234864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C8F59F-7C8A-4B6A-AC86-E84795759F41}" type="datetimeFigureOut">
              <a:rPr lang="es-MX" smtClean="0"/>
              <a:t>20/03/2019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291601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6CC8F59F-7C8A-4B6A-AC86-E84795759F41}" type="datetimeFigureOut">
              <a:rPr lang="es-MX" smtClean="0"/>
              <a:t>20/03/2019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30289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1" y="274638"/>
            <a:ext cx="8415338" cy="511200"/>
          </a:xfrm>
        </p:spPr>
        <p:txBody>
          <a:bodyPr/>
          <a:lstStyle/>
          <a:p>
            <a:r>
              <a:rPr lang="en-US"/>
              <a:t>Click to edit Master title style</a:t>
            </a:r>
            <a:endParaRPr lang="en-GB" dirty="0"/>
          </a:p>
        </p:txBody>
      </p:sp>
      <p:sp>
        <p:nvSpPr>
          <p:cNvPr id="9" name="Content Placeholder 2"/>
          <p:cNvSpPr>
            <a:spLocks noGrp="1"/>
          </p:cNvSpPr>
          <p:nvPr>
            <p:ph idx="1"/>
          </p:nvPr>
        </p:nvSpPr>
        <p:spPr>
          <a:xfrm>
            <a:off x="323528" y="1556792"/>
            <a:ext cx="6705600" cy="4425950"/>
          </a:xfrm>
        </p:spPr>
        <p:txBody>
          <a:bodyPr>
            <a:normAutofit/>
          </a:bodyPr>
          <a:lstStyle>
            <a:lvl1pPr marL="266400" indent="-266400">
              <a:buClr>
                <a:schemeClr val="tx2"/>
              </a:buClr>
              <a:buFont typeface="Arial" pitchFamily="34" charset="0"/>
              <a:buChar char="•"/>
              <a:defRPr sz="2400">
                <a:latin typeface="Arial" pitchFamily="34" charset="0"/>
                <a:cs typeface="Arial" pitchFamily="34" charset="0"/>
              </a:defRPr>
            </a:lvl1pPr>
            <a:lvl2pPr>
              <a:defRPr sz="2400"/>
            </a:lvl2pPr>
            <a:lvl3pPr>
              <a:defRPr sz="2000" baseline="0">
                <a:latin typeface="Arial" pitchFamily="34" charset="0"/>
                <a:cs typeface="Arial" pitchFamily="34" charset="0"/>
              </a:defRPr>
            </a:lvl3pPr>
            <a:lvl4pPr marL="622800" indent="-180000">
              <a:defRPr sz="2000">
                <a:latin typeface="Arial" pitchFamily="34" charset="0"/>
                <a:cs typeface="Arial" pitchFamily="34" charset="0"/>
              </a:defRPr>
            </a:lvl4pPr>
            <a:lvl5pPr marL="622800">
              <a:defRPr sz="2000">
                <a:latin typeface="Arial" pitchFamily="34" charset="0"/>
                <a:cs typeface="Arial" pitchFamily="34" charset="0"/>
              </a:defRPr>
            </a:lvl5pPr>
            <a:lvl6pPr>
              <a:defRPr>
                <a:latin typeface="Arial" pitchFamily="34" charset="0"/>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3"/>
          </p:nvPr>
        </p:nvSpPr>
        <p:spPr>
          <a:xfrm>
            <a:off x="6553200" y="6356352"/>
            <a:ext cx="2133600" cy="365125"/>
          </a:xfrm>
          <a:prstGeom prst="rect">
            <a:avLst/>
          </a:prstGeom>
        </p:spPr>
        <p:txBody>
          <a:bodyPr/>
          <a:lstStyle/>
          <a:p>
            <a:pPr>
              <a:defRPr/>
            </a:pPr>
            <a:fld id="{1748D8EB-9301-403A-889B-E8DDB32CFF4A}" type="slidenum">
              <a:rPr lang="en-GB" smtClean="0">
                <a:solidFill>
                  <a:srgbClr val="000000"/>
                </a:solidFill>
              </a:rPr>
              <a:pPr>
                <a:defRPr/>
              </a:pPr>
              <a:t>‹Nº›</a:t>
            </a:fld>
            <a:endParaRPr lang="en-GB" dirty="0">
              <a:solidFill>
                <a:srgbClr val="000000"/>
              </a:solidFill>
            </a:endParaRPr>
          </a:p>
        </p:txBody>
      </p:sp>
      <p:sp>
        <p:nvSpPr>
          <p:cNvPr id="2" name="Footer Placeholder 1"/>
          <p:cNvSpPr>
            <a:spLocks noGrp="1"/>
          </p:cNvSpPr>
          <p:nvPr>
            <p:ph type="ftr" sz="quarter" idx="14"/>
          </p:nvPr>
        </p:nvSpPr>
        <p:spPr>
          <a:xfrm>
            <a:off x="3124200" y="6356352"/>
            <a:ext cx="2895600" cy="365125"/>
          </a:xfrm>
          <a:prstGeom prst="rect">
            <a:avLst/>
          </a:prstGeom>
        </p:spPr>
        <p:txBody>
          <a:bodyPr/>
          <a:lstStyle/>
          <a:p>
            <a:endParaRPr lang="en-GB" dirty="0">
              <a:solidFill>
                <a:srgbClr val="000000"/>
              </a:solidFill>
            </a:endParaRPr>
          </a:p>
        </p:txBody>
      </p:sp>
    </p:spTree>
    <p:extLst>
      <p:ext uri="{BB962C8B-B14F-4D97-AF65-F5344CB8AC3E}">
        <p14:creationId xmlns:p14="http://schemas.microsoft.com/office/powerpoint/2010/main" val="2771785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6CC8F59F-7C8A-4B6A-AC86-E84795759F41}" type="datetimeFigureOut">
              <a:rPr lang="es-MX" smtClean="0"/>
              <a:t>20/03/2019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3467409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6CC8F59F-7C8A-4B6A-AC86-E84795759F41}"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6693202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6"/>
            <a:ext cx="1971675" cy="5811839"/>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1" y="365126"/>
            <a:ext cx="5800725" cy="581183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6CC8F59F-7C8A-4B6A-AC86-E84795759F41}" type="datetimeFigureOut">
              <a:rPr lang="es-MX" smtClean="0"/>
              <a:t>20/03/2019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2DE6533-BEEE-47C6-BD7B-4D5C20851BE3}" type="slidenum">
              <a:rPr lang="es-MX" smtClean="0"/>
              <a:t>‹Nº›</a:t>
            </a:fld>
            <a:endParaRPr lang="es-MX"/>
          </a:p>
        </p:txBody>
      </p:sp>
    </p:spTree>
    <p:extLst>
      <p:ext uri="{BB962C8B-B14F-4D97-AF65-F5344CB8AC3E}">
        <p14:creationId xmlns:p14="http://schemas.microsoft.com/office/powerpoint/2010/main" val="734215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1D8BD707-D9CF-40AE-B4C6-C98DA3205C09}" type="datetimeFigureOut">
              <a:rPr lang="en-US" sz="1200" smtClean="0">
                <a:solidFill>
                  <a:srgbClr val="000000"/>
                </a:solidFill>
                <a:latin typeface="Gill Sans" pitchFamily="2" charset="0"/>
                <a:sym typeface="Gill Sans" pitchFamily="2" charset="0"/>
              </a:rPr>
              <a:pPr fontAlgn="base">
                <a:spcBef>
                  <a:spcPct val="0"/>
                </a:spcBef>
                <a:spcAft>
                  <a:spcPct val="0"/>
                </a:spcAft>
              </a:pPr>
              <a:t>3/20/2019</a:t>
            </a:fld>
            <a:endParaRPr lang="en-US" sz="1200">
              <a:solidFill>
                <a:srgbClr val="000000"/>
              </a:solidFill>
              <a:latin typeface="Gill Sans" pitchFamily="2" charset="0"/>
              <a:sym typeface="Gill Sans" pitchFamily="2"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US" sz="1200">
              <a:solidFill>
                <a:srgbClr val="000000"/>
              </a:solidFill>
              <a:latin typeface="Gill Sans" pitchFamily="2" charset="0"/>
              <a:sym typeface="Gill Sans" pitchFamily="2"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B6F15528-21DE-4FAA-801E-634DDDAF4B2B}" type="slidenum">
              <a:rPr lang="en-US" sz="1200" smtClean="0">
                <a:solidFill>
                  <a:srgbClr val="000000"/>
                </a:solidFill>
                <a:latin typeface="Gill Sans" pitchFamily="2" charset="0"/>
                <a:sym typeface="Gill Sans" pitchFamily="2" charset="0"/>
              </a:rPr>
              <a:pPr fontAlgn="base">
                <a:spcBef>
                  <a:spcPct val="0"/>
                </a:spcBef>
                <a:spcAft>
                  <a:spcPct val="0"/>
                </a:spcAft>
              </a:pPr>
              <a:t>‹Nº›</a:t>
            </a:fld>
            <a:endParaRPr lang="en-US" sz="1200">
              <a:solidFill>
                <a:srgbClr val="000000"/>
              </a:solidFill>
              <a:latin typeface="Gill Sans" pitchFamily="2" charset="0"/>
              <a:sym typeface="Gill Sans" pitchFamily="2" charset="0"/>
            </a:endParaRPr>
          </a:p>
        </p:txBody>
      </p:sp>
    </p:spTree>
    <p:extLst>
      <p:ext uri="{BB962C8B-B14F-4D97-AF65-F5344CB8AC3E}">
        <p14:creationId xmlns:p14="http://schemas.microsoft.com/office/powerpoint/2010/main" val="120924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6.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5.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4.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microsoft.com/office/2007/relationships/hdphoto" Target="../media/hdphoto1.wdp"/><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93.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486" y="268544"/>
            <a:ext cx="6810931" cy="49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327250" y="1459548"/>
            <a:ext cx="6705600" cy="45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grpSp>
        <p:nvGrpSpPr>
          <p:cNvPr id="3" name="Group 4"/>
          <p:cNvGrpSpPr>
            <a:grpSpLocks noChangeAspect="1"/>
          </p:cNvGrpSpPr>
          <p:nvPr userDrawn="1"/>
        </p:nvGrpSpPr>
        <p:grpSpPr bwMode="auto">
          <a:xfrm>
            <a:off x="0" y="6642102"/>
            <a:ext cx="9144000" cy="219075"/>
            <a:chOff x="0" y="4184"/>
            <a:chExt cx="5760" cy="138"/>
          </a:xfrm>
        </p:grpSpPr>
        <p:sp>
          <p:nvSpPr>
            <p:cNvPr id="4" name="AutoShape 3"/>
            <p:cNvSpPr>
              <a:spLocks noChangeAspect="1" noChangeArrowheads="1" noTextEdit="1"/>
            </p:cNvSpPr>
            <p:nvPr userDrawn="1"/>
          </p:nvSpPr>
          <p:spPr bwMode="auto">
            <a:xfrm>
              <a:off x="0" y="4184"/>
              <a:ext cx="576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pic>
          <p:nvPicPr>
            <p:cNvPr id="3077" name="Picture 5"/>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4187"/>
              <a:ext cx="576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246"/>
              <a:ext cx="576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367624"/>
      </p:ext>
    </p:extLst>
  </p:cSld>
  <p:clrMap bg1="lt1" tx1="dk1" bg2="lt2" tx2="dk2" accent1="accent1" accent2="accent2" accent3="accent3" accent4="accent4" accent5="accent5" accent6="accent6" hlink="hlink" folHlink="folHlink"/>
  <p:sldLayoutIdLst>
    <p:sldLayoutId id="2147483733" r:id="rId1"/>
    <p:sldLayoutId id="2147483756" r:id="rId2"/>
    <p:sldLayoutId id="2147483739" r:id="rId3"/>
    <p:sldLayoutId id="2147483741" r:id="rId4"/>
    <p:sldLayoutId id="2147483744" r:id="rId5"/>
    <p:sldLayoutId id="2147483757" r:id="rId6"/>
    <p:sldLayoutId id="2147483754" r:id="rId7"/>
    <p:sldLayoutId id="2147483759" r:id="rId8"/>
    <p:sldLayoutId id="2147483760" r:id="rId9"/>
    <p:sldLayoutId id="2147483761" r:id="rId10"/>
  </p:sldLayoutIdLst>
  <p:hf hdr="0" ftr="0" dt="0"/>
  <p:txStyles>
    <p:titleStyle>
      <a:lvl1pPr algn="l" rtl="0" eaLnBrk="0" fontAlgn="base" hangingPunct="0">
        <a:spcBef>
          <a:spcPct val="0"/>
        </a:spcBef>
        <a:spcAft>
          <a:spcPct val="0"/>
        </a:spcAft>
        <a:defRPr sz="28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tx2"/>
          </a:solidFill>
          <a:latin typeface="Arial" charset="0"/>
          <a:cs typeface="Arial" charset="0"/>
        </a:defRPr>
      </a:lvl2pPr>
      <a:lvl3pPr algn="l" rtl="0" eaLnBrk="0" fontAlgn="base" hangingPunct="0">
        <a:spcBef>
          <a:spcPct val="0"/>
        </a:spcBef>
        <a:spcAft>
          <a:spcPct val="0"/>
        </a:spcAft>
        <a:defRPr sz="2800" b="1">
          <a:solidFill>
            <a:schemeClr val="tx2"/>
          </a:solidFill>
          <a:latin typeface="Arial" charset="0"/>
          <a:cs typeface="Arial" charset="0"/>
        </a:defRPr>
      </a:lvl3pPr>
      <a:lvl4pPr algn="l" rtl="0" eaLnBrk="0" fontAlgn="base" hangingPunct="0">
        <a:spcBef>
          <a:spcPct val="0"/>
        </a:spcBef>
        <a:spcAft>
          <a:spcPct val="0"/>
        </a:spcAft>
        <a:defRPr sz="2800" b="1">
          <a:solidFill>
            <a:schemeClr val="tx2"/>
          </a:solidFill>
          <a:latin typeface="Arial" charset="0"/>
          <a:cs typeface="Arial" charset="0"/>
        </a:defRPr>
      </a:lvl4pPr>
      <a:lvl5pPr algn="l" rtl="0" eaLnBrk="0" fontAlgn="base" hangingPunct="0">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9388" indent="-179388" algn="l" rtl="0" eaLnBrk="0" fontAlgn="base" hangingPunct="0">
        <a:spcBef>
          <a:spcPct val="0"/>
        </a:spcBef>
        <a:spcAft>
          <a:spcPts val="600"/>
        </a:spcAft>
        <a:buClr>
          <a:schemeClr val="tx2"/>
        </a:buClr>
        <a:buFont typeface="Arial" charset="0"/>
        <a:buChar char="•"/>
        <a:defRPr>
          <a:solidFill>
            <a:schemeClr val="tx1"/>
          </a:solidFill>
          <a:latin typeface="Arial" pitchFamily="34" charset="0"/>
          <a:ea typeface="+mn-ea"/>
          <a:cs typeface="Arial" pitchFamily="34" charset="0"/>
        </a:defRPr>
      </a:lvl1pPr>
      <a:lvl2pPr marL="428625" indent="-228600" algn="l" rtl="0" eaLnBrk="0" fontAlgn="base" hangingPunct="0">
        <a:spcBef>
          <a:spcPct val="0"/>
        </a:spcBef>
        <a:spcAft>
          <a:spcPts val="600"/>
        </a:spcAft>
        <a:buFont typeface="Arial" panose="020B0604020202020204" pitchFamily="34" charset="0"/>
        <a:buChar char="–"/>
        <a:defRPr>
          <a:solidFill>
            <a:schemeClr val="tx1"/>
          </a:solidFill>
          <a:latin typeface="Arial" pitchFamily="34" charset="0"/>
          <a:cs typeface="Arial" pitchFamily="34" charset="0"/>
        </a:defRPr>
      </a:lvl2pPr>
      <a:lvl3pPr marL="622300" indent="-180975" algn="l" rtl="0" eaLnBrk="0" fontAlgn="base" hangingPunct="0">
        <a:spcBef>
          <a:spcPct val="0"/>
        </a:spcBef>
        <a:spcAft>
          <a:spcPts val="600"/>
        </a:spcAft>
        <a:buFont typeface="Arial" charset="0"/>
        <a:buChar char="•"/>
        <a:defRPr sz="1600">
          <a:solidFill>
            <a:schemeClr val="tx1"/>
          </a:solidFill>
          <a:latin typeface="Arial" pitchFamily="34" charset="0"/>
          <a:cs typeface="Arial" pitchFamily="34" charset="0"/>
        </a:defRPr>
      </a:lvl3pPr>
      <a:lvl4pPr marL="622300" indent="-179388" algn="l" rtl="0" eaLnBrk="0" fontAlgn="base" hangingPunct="0">
        <a:spcBef>
          <a:spcPct val="0"/>
        </a:spcBef>
        <a:spcAft>
          <a:spcPts val="600"/>
        </a:spcAft>
        <a:buChar char="•"/>
        <a:defRPr sz="1600">
          <a:solidFill>
            <a:schemeClr val="tx1"/>
          </a:solidFill>
          <a:latin typeface="Arial" pitchFamily="34" charset="0"/>
          <a:cs typeface="Arial" pitchFamily="34" charset="0"/>
        </a:defRPr>
      </a:lvl4pPr>
      <a:lvl5pPr marL="622300" indent="-179388" algn="l" rtl="0" eaLnBrk="0" fontAlgn="base" hangingPunct="0">
        <a:spcBef>
          <a:spcPct val="0"/>
        </a:spcBef>
        <a:spcAft>
          <a:spcPts val="600"/>
        </a:spcAft>
        <a:buChar char="•"/>
        <a:defRPr sz="1600">
          <a:solidFill>
            <a:schemeClr val="tx1"/>
          </a:solidFill>
          <a:latin typeface="Arial" pitchFamily="34" charset="0"/>
          <a:cs typeface="Arial" pitchFamily="34" charset="0"/>
        </a:defRPr>
      </a:lvl5pPr>
      <a:lvl6pPr marL="1620838" indent="-176213" algn="l" rtl="0" eaLnBrk="1" fontAlgn="base" hangingPunct="1">
        <a:spcBef>
          <a:spcPct val="0"/>
        </a:spcBef>
        <a:spcAft>
          <a:spcPct val="0"/>
        </a:spcAft>
        <a:buChar char="•"/>
        <a:defRPr sz="1400">
          <a:solidFill>
            <a:schemeClr val="tx1"/>
          </a:solidFill>
          <a:latin typeface="+mn-lt"/>
        </a:defRPr>
      </a:lvl6pPr>
      <a:lvl7pPr marL="2078038" indent="-176213" algn="l" rtl="0" eaLnBrk="1" fontAlgn="base" hangingPunct="1">
        <a:spcBef>
          <a:spcPct val="0"/>
        </a:spcBef>
        <a:spcAft>
          <a:spcPct val="0"/>
        </a:spcAft>
        <a:buChar char="•"/>
        <a:defRPr sz="1400">
          <a:solidFill>
            <a:schemeClr val="tx1"/>
          </a:solidFill>
          <a:latin typeface="+mn-lt"/>
        </a:defRPr>
      </a:lvl7pPr>
      <a:lvl8pPr marL="2535238" indent="-176213" algn="l" rtl="0" eaLnBrk="1" fontAlgn="base" hangingPunct="1">
        <a:spcBef>
          <a:spcPct val="0"/>
        </a:spcBef>
        <a:spcAft>
          <a:spcPct val="0"/>
        </a:spcAft>
        <a:buChar char="•"/>
        <a:defRPr sz="1400">
          <a:solidFill>
            <a:schemeClr val="tx1"/>
          </a:solidFill>
          <a:latin typeface="+mn-lt"/>
        </a:defRPr>
      </a:lvl8pPr>
      <a:lvl9pPr marL="2992438" indent="-176213" algn="l" rtl="0" eaLnBrk="1" fontAlgn="base" hangingPunct="1">
        <a:spcBef>
          <a:spcPct val="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486" y="268544"/>
            <a:ext cx="6810931" cy="49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327250" y="1459548"/>
            <a:ext cx="6705600" cy="45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grpSp>
        <p:nvGrpSpPr>
          <p:cNvPr id="3" name="Group 4"/>
          <p:cNvGrpSpPr>
            <a:grpSpLocks noChangeAspect="1"/>
          </p:cNvGrpSpPr>
          <p:nvPr userDrawn="1"/>
        </p:nvGrpSpPr>
        <p:grpSpPr bwMode="auto">
          <a:xfrm>
            <a:off x="0" y="6642102"/>
            <a:ext cx="9144000" cy="219075"/>
            <a:chOff x="0" y="4184"/>
            <a:chExt cx="5760" cy="138"/>
          </a:xfrm>
        </p:grpSpPr>
        <p:sp>
          <p:nvSpPr>
            <p:cNvPr id="4" name="AutoShape 3"/>
            <p:cNvSpPr>
              <a:spLocks noChangeAspect="1" noChangeArrowheads="1" noTextEdit="1"/>
            </p:cNvSpPr>
            <p:nvPr userDrawn="1"/>
          </p:nvSpPr>
          <p:spPr bwMode="auto">
            <a:xfrm>
              <a:off x="0" y="4184"/>
              <a:ext cx="576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pic>
          <p:nvPicPr>
            <p:cNvPr id="3077" name="Picture 5"/>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4187"/>
              <a:ext cx="576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4246"/>
              <a:ext cx="576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494410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hdr="0" ftr="0" dt="0"/>
  <p:txStyles>
    <p:titleStyle>
      <a:lvl1pPr algn="l" rtl="0" eaLnBrk="0" fontAlgn="base" hangingPunct="0">
        <a:spcBef>
          <a:spcPct val="0"/>
        </a:spcBef>
        <a:spcAft>
          <a:spcPct val="0"/>
        </a:spcAft>
        <a:defRPr sz="28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tx2"/>
          </a:solidFill>
          <a:latin typeface="Arial" charset="0"/>
          <a:cs typeface="Arial" charset="0"/>
        </a:defRPr>
      </a:lvl2pPr>
      <a:lvl3pPr algn="l" rtl="0" eaLnBrk="0" fontAlgn="base" hangingPunct="0">
        <a:spcBef>
          <a:spcPct val="0"/>
        </a:spcBef>
        <a:spcAft>
          <a:spcPct val="0"/>
        </a:spcAft>
        <a:defRPr sz="2800" b="1">
          <a:solidFill>
            <a:schemeClr val="tx2"/>
          </a:solidFill>
          <a:latin typeface="Arial" charset="0"/>
          <a:cs typeface="Arial" charset="0"/>
        </a:defRPr>
      </a:lvl3pPr>
      <a:lvl4pPr algn="l" rtl="0" eaLnBrk="0" fontAlgn="base" hangingPunct="0">
        <a:spcBef>
          <a:spcPct val="0"/>
        </a:spcBef>
        <a:spcAft>
          <a:spcPct val="0"/>
        </a:spcAft>
        <a:defRPr sz="2800" b="1">
          <a:solidFill>
            <a:schemeClr val="tx2"/>
          </a:solidFill>
          <a:latin typeface="Arial" charset="0"/>
          <a:cs typeface="Arial" charset="0"/>
        </a:defRPr>
      </a:lvl4pPr>
      <a:lvl5pPr algn="l" rtl="0" eaLnBrk="0" fontAlgn="base" hangingPunct="0">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9388" indent="-179388" algn="l" rtl="0" eaLnBrk="0" fontAlgn="base" hangingPunct="0">
        <a:spcBef>
          <a:spcPct val="0"/>
        </a:spcBef>
        <a:spcAft>
          <a:spcPts val="600"/>
        </a:spcAft>
        <a:buClr>
          <a:schemeClr val="tx2"/>
        </a:buClr>
        <a:buFont typeface="Arial" charset="0"/>
        <a:buChar char="•"/>
        <a:defRPr>
          <a:solidFill>
            <a:schemeClr val="tx1"/>
          </a:solidFill>
          <a:latin typeface="Arial" pitchFamily="34" charset="0"/>
          <a:ea typeface="+mn-ea"/>
          <a:cs typeface="Arial" pitchFamily="34" charset="0"/>
        </a:defRPr>
      </a:lvl1pPr>
      <a:lvl2pPr marL="473075" indent="-269875" algn="l" rtl="0" eaLnBrk="0" fontAlgn="base" hangingPunct="0">
        <a:spcBef>
          <a:spcPct val="0"/>
        </a:spcBef>
        <a:spcAft>
          <a:spcPts val="600"/>
        </a:spcAft>
        <a:buFont typeface="Arial" panose="020B0604020202020204" pitchFamily="34" charset="0"/>
        <a:buChar char="–"/>
        <a:defRPr>
          <a:solidFill>
            <a:schemeClr val="tx1"/>
          </a:solidFill>
          <a:latin typeface="Arial" pitchFamily="34" charset="0"/>
          <a:cs typeface="Arial" pitchFamily="34" charset="0"/>
        </a:defRPr>
      </a:lvl2pPr>
      <a:lvl3pPr marL="622300" indent="-180975" algn="l" rtl="0" eaLnBrk="0" fontAlgn="base" hangingPunct="0">
        <a:spcBef>
          <a:spcPct val="0"/>
        </a:spcBef>
        <a:spcAft>
          <a:spcPts val="600"/>
        </a:spcAft>
        <a:buFont typeface="Arial" charset="0"/>
        <a:buChar char="•"/>
        <a:defRPr sz="1600">
          <a:solidFill>
            <a:schemeClr val="tx1"/>
          </a:solidFill>
          <a:latin typeface="Arial" pitchFamily="34" charset="0"/>
          <a:cs typeface="Arial" pitchFamily="34" charset="0"/>
        </a:defRPr>
      </a:lvl3pPr>
      <a:lvl4pPr marL="622300" indent="-179388" algn="l" rtl="0" eaLnBrk="0" fontAlgn="base" hangingPunct="0">
        <a:spcBef>
          <a:spcPct val="0"/>
        </a:spcBef>
        <a:spcAft>
          <a:spcPts val="600"/>
        </a:spcAft>
        <a:buChar char="•"/>
        <a:defRPr sz="1600">
          <a:solidFill>
            <a:schemeClr val="tx1"/>
          </a:solidFill>
          <a:latin typeface="Arial" pitchFamily="34" charset="0"/>
          <a:cs typeface="Arial" pitchFamily="34" charset="0"/>
        </a:defRPr>
      </a:lvl4pPr>
      <a:lvl5pPr marL="622300" indent="-179388" algn="l" rtl="0" eaLnBrk="0" fontAlgn="base" hangingPunct="0">
        <a:spcBef>
          <a:spcPct val="0"/>
        </a:spcBef>
        <a:spcAft>
          <a:spcPts val="600"/>
        </a:spcAft>
        <a:buChar char="•"/>
        <a:defRPr sz="1600">
          <a:solidFill>
            <a:schemeClr val="tx1"/>
          </a:solidFill>
          <a:latin typeface="Arial" pitchFamily="34" charset="0"/>
          <a:cs typeface="Arial" pitchFamily="34" charset="0"/>
        </a:defRPr>
      </a:lvl5pPr>
      <a:lvl6pPr marL="1620838" indent="-176213" algn="l" rtl="0" eaLnBrk="1" fontAlgn="base" hangingPunct="1">
        <a:spcBef>
          <a:spcPct val="0"/>
        </a:spcBef>
        <a:spcAft>
          <a:spcPct val="0"/>
        </a:spcAft>
        <a:buChar char="•"/>
        <a:defRPr sz="1400">
          <a:solidFill>
            <a:schemeClr val="tx1"/>
          </a:solidFill>
          <a:latin typeface="+mn-lt"/>
        </a:defRPr>
      </a:lvl6pPr>
      <a:lvl7pPr marL="2078038" indent="-176213" algn="l" rtl="0" eaLnBrk="1" fontAlgn="base" hangingPunct="1">
        <a:spcBef>
          <a:spcPct val="0"/>
        </a:spcBef>
        <a:spcAft>
          <a:spcPct val="0"/>
        </a:spcAft>
        <a:buChar char="•"/>
        <a:defRPr sz="1400">
          <a:solidFill>
            <a:schemeClr val="tx1"/>
          </a:solidFill>
          <a:latin typeface="+mn-lt"/>
        </a:defRPr>
      </a:lvl7pPr>
      <a:lvl8pPr marL="2535238" indent="-176213" algn="l" rtl="0" eaLnBrk="1" fontAlgn="base" hangingPunct="1">
        <a:spcBef>
          <a:spcPct val="0"/>
        </a:spcBef>
        <a:spcAft>
          <a:spcPct val="0"/>
        </a:spcAft>
        <a:buChar char="•"/>
        <a:defRPr sz="1400">
          <a:solidFill>
            <a:schemeClr val="tx1"/>
          </a:solidFill>
          <a:latin typeface="+mn-lt"/>
        </a:defRPr>
      </a:lvl8pPr>
      <a:lvl9pPr marL="2992438" indent="-176213" algn="l" rtl="0" eaLnBrk="1" fontAlgn="base" hangingPunct="1">
        <a:spcBef>
          <a:spcPct val="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n-US"/>
          </a:p>
        </p:txBody>
      </p:sp>
      <p:sp>
        <p:nvSpPr>
          <p:cNvPr id="3" name="Marcador de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Marcador de fech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9C8A9-6116-D549-8EBF-34B4FA1F2C41}" type="datetimeFigureOut">
              <a:rPr lang="es-ES" smtClean="0"/>
              <a:t>20/03/2019</a:t>
            </a:fld>
            <a:endParaRPr lang="en-US"/>
          </a:p>
        </p:txBody>
      </p:sp>
      <p:sp>
        <p:nvSpPr>
          <p:cNvPr id="5" name="Marcador de pie de pá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F0F35-A2B3-134E-96C7-C164CAC773EE}" type="slidenum">
              <a:rPr lang="en-US" smtClean="0"/>
              <a:t>‹Nº›</a:t>
            </a:fld>
            <a:endParaRPr lang="en-US"/>
          </a:p>
        </p:txBody>
      </p:sp>
    </p:spTree>
    <p:extLst>
      <p:ext uri="{BB962C8B-B14F-4D97-AF65-F5344CB8AC3E}">
        <p14:creationId xmlns:p14="http://schemas.microsoft.com/office/powerpoint/2010/main" val="258516140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64E92C-A1E3-408C-91F5-E0E6FD497589}" type="datetimeFigureOut">
              <a:rPr lang="es-MX" smtClean="0"/>
              <a:t>20/03/2019</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6B1EFA-DE8D-4117-B23C-8027D303307A}" type="slidenum">
              <a:rPr lang="es-MX" smtClean="0"/>
              <a:t>‹Nº›</a:t>
            </a:fld>
            <a:endParaRPr lang="es-MX"/>
          </a:p>
        </p:txBody>
      </p:sp>
    </p:spTree>
    <p:extLst>
      <p:ext uri="{BB962C8B-B14F-4D97-AF65-F5344CB8AC3E}">
        <p14:creationId xmlns:p14="http://schemas.microsoft.com/office/powerpoint/2010/main" val="23107843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75FF500D-6CA5-4F74-9420-FD0709AD6093}" type="datetimeFigureOut">
              <a:rPr lang="es-MX" smtClean="0"/>
              <a:t>20/03/2019</a:t>
            </a:fld>
            <a:endParaRPr lang="es-MX"/>
          </a:p>
        </p:txBody>
      </p:sp>
      <p:sp>
        <p:nvSpPr>
          <p:cNvPr id="5" name="4 Marcador de pie de página"/>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575B5C8-A343-4953-A9D0-68796ECB8F0C}" type="slidenum">
              <a:rPr lang="es-MX" smtClean="0"/>
              <a:t>‹Nº›</a:t>
            </a:fld>
            <a:endParaRPr lang="es-MX"/>
          </a:p>
        </p:txBody>
      </p:sp>
    </p:spTree>
    <p:extLst>
      <p:ext uri="{BB962C8B-B14F-4D97-AF65-F5344CB8AC3E}">
        <p14:creationId xmlns:p14="http://schemas.microsoft.com/office/powerpoint/2010/main" val="230719334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WORD DOTS_V2.png"/>
          <p:cNvPicPr>
            <a:picLocks noChangeAspect="1"/>
          </p:cNvPicPr>
          <p:nvPr userDrawn="1"/>
        </p:nvPicPr>
        <p:blipFill rotWithShape="1">
          <a:blip r:embed="rId22">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val="0"/>
              </a:ext>
            </a:extLst>
          </a:blip>
          <a:srcRect/>
          <a:stretch/>
        </p:blipFill>
        <p:spPr>
          <a:xfrm>
            <a:off x="7961774" y="94738"/>
            <a:ext cx="1182226" cy="1827108"/>
          </a:xfrm>
          <a:prstGeom prst="rect">
            <a:avLst/>
          </a:prstGeom>
        </p:spPr>
      </p:pic>
      <p:sp>
        <p:nvSpPr>
          <p:cNvPr id="4" name="Footer Placeholder 3"/>
          <p:cNvSpPr>
            <a:spLocks noGrp="1"/>
          </p:cNvSpPr>
          <p:nvPr>
            <p:ph type="ftr" sz="quarter" idx="3"/>
          </p:nvPr>
        </p:nvSpPr>
        <p:spPr>
          <a:xfrm>
            <a:off x="593725" y="6309226"/>
            <a:ext cx="7970412" cy="485327"/>
          </a:xfrm>
          <a:prstGeom prst="rect">
            <a:avLst/>
          </a:prstGeom>
        </p:spPr>
        <p:txBody>
          <a:bodyPr vert="horz" lIns="0" tIns="0" rIns="0" bIns="0" rtlCol="0" anchor="t" anchorCtr="0"/>
          <a:lstStyle>
            <a:lvl1pPr algn="l">
              <a:defRPr sz="799" baseline="0">
                <a:solidFill>
                  <a:schemeClr val="tx1"/>
                </a:solidFill>
                <a:latin typeface="Arial" panose="020B0604020202020204" pitchFamily="34" charset="0"/>
              </a:defRPr>
            </a:lvl1pPr>
          </a:lstStyle>
          <a:p>
            <a:endParaRPr lang="en-US" dirty="0"/>
          </a:p>
        </p:txBody>
      </p:sp>
      <p:sp>
        <p:nvSpPr>
          <p:cNvPr id="3" name="Text Placeholder 2"/>
          <p:cNvSpPr>
            <a:spLocks noGrp="1"/>
          </p:cNvSpPr>
          <p:nvPr>
            <p:ph type="body" idx="1"/>
          </p:nvPr>
        </p:nvSpPr>
        <p:spPr>
          <a:xfrm>
            <a:off x="593727" y="1290686"/>
            <a:ext cx="7970410" cy="456600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93726" y="365423"/>
            <a:ext cx="6912862" cy="778535"/>
          </a:xfrm>
          <a:prstGeom prst="rect">
            <a:avLst/>
          </a:prstGeom>
        </p:spPr>
        <p:txBody>
          <a:bodyPr vert="horz" lIns="0" tIns="0" rIns="0" bIns="0" rtlCol="0" anchor="b" anchorCtr="0">
            <a:noAutofit/>
          </a:bodyPr>
          <a:lstStyle/>
          <a:p>
            <a:r>
              <a:rPr lang="en-US" dirty="0"/>
              <a:t>Click to edit Master title style</a:t>
            </a:r>
          </a:p>
        </p:txBody>
      </p:sp>
      <p:pic>
        <p:nvPicPr>
          <p:cNvPr id="14" name="Picture 13" descr="GREY LINE.png"/>
          <p:cNvPicPr>
            <a:picLocks noChangeAspect="1"/>
          </p:cNvPicPr>
          <p:nvPr userDrawn="1"/>
        </p:nvPicPr>
        <p:blipFill rotWithShape="1">
          <a:blip r:embed="rId24">
            <a:extLst>
              <a:ext uri="{28A0092B-C50C-407E-A947-70E740481C1C}">
                <a14:useLocalDpi xmlns:a14="http://schemas.microsoft.com/office/drawing/2010/main" val="0"/>
              </a:ext>
            </a:extLst>
          </a:blip>
          <a:srcRect/>
          <a:stretch/>
        </p:blipFill>
        <p:spPr>
          <a:xfrm>
            <a:off x="473074" y="6099216"/>
            <a:ext cx="8213725" cy="180377"/>
          </a:xfrm>
          <a:prstGeom prst="rect">
            <a:avLst/>
          </a:prstGeom>
        </p:spPr>
      </p:pic>
      <p:pic>
        <p:nvPicPr>
          <p:cNvPr id="15" name="Picture 14" descr="ONFRAN_LightBulb_RGB.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9770" y="5725704"/>
            <a:ext cx="314338" cy="654744"/>
          </a:xfrm>
          <a:prstGeom prst="rect">
            <a:avLst/>
          </a:prstGeom>
        </p:spPr>
      </p:pic>
      <p:sp>
        <p:nvSpPr>
          <p:cNvPr id="9" name="Slide Number Placeholder 5"/>
          <p:cNvSpPr txBox="1">
            <a:spLocks/>
          </p:cNvSpPr>
          <p:nvPr userDrawn="1"/>
        </p:nvSpPr>
        <p:spPr>
          <a:xfrm>
            <a:off x="8193195" y="6087885"/>
            <a:ext cx="370942" cy="122982"/>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45EF41A-1DD8-4E4B-97C3-0394809AB438}" type="slidenum">
              <a:rPr lang="en-US" sz="799" b="0" smtClean="0">
                <a:solidFill>
                  <a:schemeClr val="tx1">
                    <a:lumMod val="50000"/>
                  </a:schemeClr>
                </a:solidFill>
                <a:latin typeface="+mn-lt"/>
              </a:rPr>
              <a:pPr algn="r"/>
              <a:t>‹Nº›</a:t>
            </a:fld>
            <a:endParaRPr lang="en-US" sz="799" b="0" dirty="0">
              <a:solidFill>
                <a:schemeClr val="tx1">
                  <a:lumMod val="50000"/>
                </a:schemeClr>
              </a:solidFill>
              <a:latin typeface="+mn-lt"/>
            </a:endParaRPr>
          </a:p>
        </p:txBody>
      </p:sp>
    </p:spTree>
    <p:extLst>
      <p:ext uri="{BB962C8B-B14F-4D97-AF65-F5344CB8AC3E}">
        <p14:creationId xmlns:p14="http://schemas.microsoft.com/office/powerpoint/2010/main" val="78336940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Lst>
  <p:hf sldNum="0" hdr="0" dt="0"/>
  <p:txStyles>
    <p:titleStyle>
      <a:lvl1pPr algn="l" defTabSz="913577" rtl="0" eaLnBrk="1" latinLnBrk="0" hangingPunct="1">
        <a:lnSpc>
          <a:spcPct val="75000"/>
        </a:lnSpc>
        <a:spcBef>
          <a:spcPct val="0"/>
        </a:spcBef>
        <a:buNone/>
        <a:defRPr sz="2797" b="1" kern="1200" baseline="0">
          <a:solidFill>
            <a:schemeClr val="accent4"/>
          </a:solidFill>
          <a:latin typeface="Arial" panose="020B0604020202020204" pitchFamily="34" charset="0"/>
          <a:ea typeface="+mj-ea"/>
          <a:cs typeface="Arial" pitchFamily="34" charset="0"/>
        </a:defRPr>
      </a:lvl1pPr>
    </p:titleStyle>
    <p:bodyStyle>
      <a:lvl1pPr marL="226809" indent="-226809" algn="l" defTabSz="913577" rtl="0" eaLnBrk="1" latinLnBrk="0" hangingPunct="1">
        <a:lnSpc>
          <a:spcPct val="90000"/>
        </a:lnSpc>
        <a:spcBef>
          <a:spcPts val="599"/>
        </a:spcBef>
        <a:spcAft>
          <a:spcPts val="599"/>
        </a:spcAft>
        <a:buClr>
          <a:schemeClr val="accent4"/>
        </a:buClr>
        <a:buFont typeface="Arial" panose="020B0604020202020204" pitchFamily="34" charset="0"/>
        <a:buChar char="•"/>
        <a:defRPr sz="1798" b="0" i="0" kern="1200" baseline="0">
          <a:solidFill>
            <a:schemeClr val="tx1"/>
          </a:solidFill>
          <a:latin typeface="+mn-lt"/>
          <a:ea typeface="+mn-ea"/>
          <a:cs typeface="Arial" pitchFamily="34" charset="0"/>
        </a:defRPr>
      </a:lvl1pPr>
      <a:lvl2pPr marL="458375" indent="-231566" algn="l" defTabSz="913577" rtl="0" eaLnBrk="1" latinLnBrk="0" hangingPunct="1">
        <a:lnSpc>
          <a:spcPct val="90000"/>
        </a:lnSpc>
        <a:spcBef>
          <a:spcPts val="0"/>
        </a:spcBef>
        <a:spcAft>
          <a:spcPts val="599"/>
        </a:spcAft>
        <a:buClr>
          <a:schemeClr val="accent4"/>
        </a:buClr>
        <a:buSzPct val="85000"/>
        <a:buFont typeface="Arial" pitchFamily="34" charset="0"/>
        <a:buChar char="–"/>
        <a:tabLst/>
        <a:defRPr sz="1599" kern="1200">
          <a:solidFill>
            <a:schemeClr val="tx1"/>
          </a:solidFill>
          <a:latin typeface="+mn-lt"/>
          <a:ea typeface="+mn-ea"/>
          <a:cs typeface="Arial" pitchFamily="34" charset="0"/>
        </a:defRPr>
      </a:lvl2pPr>
      <a:lvl3pPr marL="686769" indent="-228394" algn="l" defTabSz="913577" rtl="0" eaLnBrk="1" latinLnBrk="0" hangingPunct="1">
        <a:lnSpc>
          <a:spcPct val="90000"/>
        </a:lnSpc>
        <a:spcBef>
          <a:spcPts val="0"/>
        </a:spcBef>
        <a:spcAft>
          <a:spcPts val="599"/>
        </a:spcAft>
        <a:buClr>
          <a:schemeClr val="accent4"/>
        </a:buClr>
        <a:buFont typeface="Arial" pitchFamily="34" charset="0"/>
        <a:buChar char="•"/>
        <a:defRPr sz="1599" kern="1200">
          <a:solidFill>
            <a:schemeClr val="tx1"/>
          </a:solidFill>
          <a:latin typeface="+mn-lt"/>
          <a:ea typeface="+mn-ea"/>
          <a:cs typeface="Arial" pitchFamily="34" charset="0"/>
        </a:defRPr>
      </a:lvl3pPr>
      <a:lvl4pPr marL="913577" indent="-226809" algn="l" defTabSz="913577" rtl="0" eaLnBrk="1" latinLnBrk="0" hangingPunct="1">
        <a:lnSpc>
          <a:spcPct val="90000"/>
        </a:lnSpc>
        <a:spcBef>
          <a:spcPts val="0"/>
        </a:spcBef>
        <a:spcAft>
          <a:spcPts val="599"/>
        </a:spcAft>
        <a:buClr>
          <a:schemeClr val="accent4"/>
        </a:buClr>
        <a:buSzPct val="85000"/>
        <a:buFont typeface="Arial" pitchFamily="34" charset="0"/>
        <a:buChar char="–"/>
        <a:defRPr sz="1399" kern="1200">
          <a:solidFill>
            <a:schemeClr val="tx1"/>
          </a:solidFill>
          <a:latin typeface="+mn-lt"/>
          <a:ea typeface="+mn-ea"/>
          <a:cs typeface="Arial" pitchFamily="34" charset="0"/>
        </a:defRPr>
      </a:lvl4pPr>
      <a:lvl5pPr marL="1083287" indent="-169710" algn="l" defTabSz="913577" rtl="0" eaLnBrk="1" latinLnBrk="0" hangingPunct="1">
        <a:lnSpc>
          <a:spcPct val="90000"/>
        </a:lnSpc>
        <a:spcBef>
          <a:spcPts val="0"/>
        </a:spcBef>
        <a:spcAft>
          <a:spcPts val="599"/>
        </a:spcAft>
        <a:buClr>
          <a:schemeClr val="accent4"/>
        </a:buClr>
        <a:buFont typeface="Arial" pitchFamily="34" charset="0"/>
        <a:buChar char="•"/>
        <a:defRPr sz="1199" kern="1200">
          <a:solidFill>
            <a:schemeClr val="tx1"/>
          </a:solidFill>
          <a:latin typeface="+mn-lt"/>
          <a:ea typeface="+mn-ea"/>
          <a:cs typeface="Arial" pitchFamily="34" charset="0"/>
        </a:defRPr>
      </a:lvl5pPr>
      <a:lvl6pPr marL="1256168" indent="-172882" algn="l" defTabSz="913577" rtl="0" eaLnBrk="1" latinLnBrk="0" hangingPunct="1">
        <a:lnSpc>
          <a:spcPct val="90000"/>
        </a:lnSpc>
        <a:spcBef>
          <a:spcPts val="0"/>
        </a:spcBef>
        <a:spcAft>
          <a:spcPts val="599"/>
        </a:spcAft>
        <a:buClr>
          <a:schemeClr val="tx1"/>
        </a:buClr>
        <a:buSzPct val="85000"/>
        <a:buFont typeface="Arial" pitchFamily="34" charset="0"/>
        <a:buChar char="–"/>
        <a:defRPr sz="1199" kern="1200" baseline="0">
          <a:solidFill>
            <a:schemeClr val="tx1"/>
          </a:solidFill>
          <a:latin typeface="+mn-lt"/>
          <a:ea typeface="+mn-ea"/>
          <a:cs typeface="+mn-cs"/>
        </a:defRPr>
      </a:lvl6pPr>
      <a:lvl7pPr marL="2969125"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914"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702" indent="-228394" algn="l" defTabSz="913577"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577" rtl="0" eaLnBrk="1" latinLnBrk="0" hangingPunct="1">
        <a:defRPr sz="1798" kern="1200">
          <a:solidFill>
            <a:schemeClr val="tx1"/>
          </a:solidFill>
          <a:latin typeface="+mn-lt"/>
          <a:ea typeface="+mn-ea"/>
          <a:cs typeface="+mn-cs"/>
        </a:defRPr>
      </a:lvl1pPr>
      <a:lvl2pPr marL="456789" algn="l" defTabSz="913577" rtl="0" eaLnBrk="1" latinLnBrk="0" hangingPunct="1">
        <a:defRPr sz="1798" kern="1200">
          <a:solidFill>
            <a:schemeClr val="tx1"/>
          </a:solidFill>
          <a:latin typeface="+mn-lt"/>
          <a:ea typeface="+mn-ea"/>
          <a:cs typeface="+mn-cs"/>
        </a:defRPr>
      </a:lvl2pPr>
      <a:lvl3pPr marL="913577" algn="l" defTabSz="913577" rtl="0" eaLnBrk="1" latinLnBrk="0" hangingPunct="1">
        <a:defRPr sz="1798" kern="1200">
          <a:solidFill>
            <a:schemeClr val="tx1"/>
          </a:solidFill>
          <a:latin typeface="+mn-lt"/>
          <a:ea typeface="+mn-ea"/>
          <a:cs typeface="+mn-cs"/>
        </a:defRPr>
      </a:lvl3pPr>
      <a:lvl4pPr marL="1370366" algn="l" defTabSz="913577" rtl="0" eaLnBrk="1" latinLnBrk="0" hangingPunct="1">
        <a:defRPr sz="1798" kern="1200">
          <a:solidFill>
            <a:schemeClr val="tx1"/>
          </a:solidFill>
          <a:latin typeface="+mn-lt"/>
          <a:ea typeface="+mn-ea"/>
          <a:cs typeface="+mn-cs"/>
        </a:defRPr>
      </a:lvl4pPr>
      <a:lvl5pPr marL="1827154" algn="l" defTabSz="913577" rtl="0" eaLnBrk="1" latinLnBrk="0" hangingPunct="1">
        <a:defRPr sz="1798" kern="1200">
          <a:solidFill>
            <a:schemeClr val="tx1"/>
          </a:solidFill>
          <a:latin typeface="+mn-lt"/>
          <a:ea typeface="+mn-ea"/>
          <a:cs typeface="+mn-cs"/>
        </a:defRPr>
      </a:lvl5pPr>
      <a:lvl6pPr marL="2283943" algn="l" defTabSz="913577" rtl="0" eaLnBrk="1" latinLnBrk="0" hangingPunct="1">
        <a:defRPr sz="1798" kern="1200">
          <a:solidFill>
            <a:schemeClr val="tx1"/>
          </a:solidFill>
          <a:latin typeface="+mn-lt"/>
          <a:ea typeface="+mn-ea"/>
          <a:cs typeface="+mn-cs"/>
        </a:defRPr>
      </a:lvl6pPr>
      <a:lvl7pPr marL="2740731" algn="l" defTabSz="913577" rtl="0" eaLnBrk="1" latinLnBrk="0" hangingPunct="1">
        <a:defRPr sz="1798" kern="1200">
          <a:solidFill>
            <a:schemeClr val="tx1"/>
          </a:solidFill>
          <a:latin typeface="+mn-lt"/>
          <a:ea typeface="+mn-ea"/>
          <a:cs typeface="+mn-cs"/>
        </a:defRPr>
      </a:lvl7pPr>
      <a:lvl8pPr marL="3197520" algn="l" defTabSz="913577" rtl="0" eaLnBrk="1" latinLnBrk="0" hangingPunct="1">
        <a:defRPr sz="1798" kern="1200">
          <a:solidFill>
            <a:schemeClr val="tx1"/>
          </a:solidFill>
          <a:latin typeface="+mn-lt"/>
          <a:ea typeface="+mn-ea"/>
          <a:cs typeface="+mn-cs"/>
        </a:defRPr>
      </a:lvl8pPr>
      <a:lvl9pPr marL="3654308" algn="l" defTabSz="913577"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08">
          <p15:clr>
            <a:srgbClr val="F26B43"/>
          </p15:clr>
        </p15:guide>
        <p15:guide id="2" pos="626">
          <p15:clr>
            <a:srgbClr val="F26B43"/>
          </p15:clr>
        </p15:guide>
        <p15:guide id="3" pos="540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24E7E9F-2E11-40A6-9735-82010E6E9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82327D4-A3BB-48C8-A31B-D83917CF8727}"/>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098CB95-D0EB-49B8-8FF7-576C5E06670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FEE3A2-59B3-4243-8840-F5E528DEEF50}" type="datetimeFigureOut">
              <a:rPr lang="es-MX" smtClean="0"/>
              <a:t>20/03/2019</a:t>
            </a:fld>
            <a:endParaRPr lang="es-MX"/>
          </a:p>
        </p:txBody>
      </p:sp>
      <p:sp>
        <p:nvSpPr>
          <p:cNvPr id="5" name="Marcador de pie de página 4">
            <a:extLst>
              <a:ext uri="{FF2B5EF4-FFF2-40B4-BE49-F238E27FC236}">
                <a16:creationId xmlns:a16="http://schemas.microsoft.com/office/drawing/2014/main" id="{3F6B5391-B2E2-4501-B8AA-2FA81CA5E5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DBF6F6F-0BAF-4A9A-BD4B-D29255A1773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1A1B71-FF51-48F7-99E6-906E1D3FA0A4}" type="slidenum">
              <a:rPr lang="es-MX" smtClean="0"/>
              <a:t>‹Nº›</a:t>
            </a:fld>
            <a:endParaRPr lang="es-MX"/>
          </a:p>
        </p:txBody>
      </p:sp>
    </p:spTree>
    <p:extLst>
      <p:ext uri="{BB962C8B-B14F-4D97-AF65-F5344CB8AC3E}">
        <p14:creationId xmlns:p14="http://schemas.microsoft.com/office/powerpoint/2010/main" val="113733494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C8F59F-7C8A-4B6A-AC86-E84795759F41}" type="datetimeFigureOut">
              <a:rPr lang="es-MX" smtClean="0"/>
              <a:t>20/03/2019</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DE6533-BEEE-47C6-BD7B-4D5C20851BE3}" type="slidenum">
              <a:rPr lang="es-MX" smtClean="0"/>
              <a:t>‹Nº›</a:t>
            </a:fld>
            <a:endParaRPr lang="es-MX"/>
          </a:p>
        </p:txBody>
      </p:sp>
    </p:spTree>
    <p:extLst>
      <p:ext uri="{BB962C8B-B14F-4D97-AF65-F5344CB8AC3E}">
        <p14:creationId xmlns:p14="http://schemas.microsoft.com/office/powerpoint/2010/main" val="253129685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WCLC 2017_PPT_Presentation_v1_Banner update_May2016-01.png"/>
          <p:cNvPicPr>
            <a:picLocks noChangeAspect="1"/>
          </p:cNvPicPr>
          <p:nvPr userDrawn="1"/>
        </p:nvPicPr>
        <p:blipFill>
          <a:blip r:embed="rId3"/>
          <a:srcRect/>
          <a:stretch>
            <a:fillRect/>
          </a:stretch>
        </p:blipFill>
        <p:spPr bwMode="auto">
          <a:xfrm>
            <a:off x="0" y="0"/>
            <a:ext cx="9144000" cy="1170517"/>
          </a:xfrm>
          <a:prstGeom prst="rect">
            <a:avLst/>
          </a:prstGeom>
          <a:noFill/>
          <a:ln w="9525">
            <a:noFill/>
            <a:miter lim="800000"/>
            <a:headEnd/>
            <a:tailEnd/>
          </a:ln>
        </p:spPr>
      </p:pic>
      <p:pic>
        <p:nvPicPr>
          <p:cNvPr id="1027" name="Picture 2" descr="WCLC 2017_PPT_Presentation_v1_Banner update_May2016-02.png"/>
          <p:cNvPicPr>
            <a:picLocks noChangeAspect="1"/>
          </p:cNvPicPr>
          <p:nvPr userDrawn="1"/>
        </p:nvPicPr>
        <p:blipFill>
          <a:blip r:embed="rId4"/>
          <a:srcRect/>
          <a:stretch>
            <a:fillRect/>
          </a:stretch>
        </p:blipFill>
        <p:spPr bwMode="auto">
          <a:xfrm>
            <a:off x="0" y="6339417"/>
            <a:ext cx="9144000" cy="533400"/>
          </a:xfrm>
          <a:prstGeom prst="rect">
            <a:avLst/>
          </a:prstGeom>
          <a:noFill/>
          <a:ln w="9525">
            <a:noFill/>
            <a:miter lim="800000"/>
            <a:headEnd/>
            <a:tailEnd/>
          </a:ln>
        </p:spPr>
      </p:pic>
    </p:spTree>
    <p:extLst>
      <p:ext uri="{BB962C8B-B14F-4D97-AF65-F5344CB8AC3E}">
        <p14:creationId xmlns:p14="http://schemas.microsoft.com/office/powerpoint/2010/main" val="3747632121"/>
      </p:ext>
    </p:extLst>
  </p:cSld>
  <p:clrMap bg1="lt1" tx1="dk1" bg2="lt2" tx2="dk2" accent1="accent1" accent2="accent2" accent3="accent3" accent4="accent4" accent5="accent5" accent6="accent6" hlink="hlink" folHlink="folHlink"/>
  <p:sldLayoutIdLst>
    <p:sldLayoutId id="2147483859" r:id="rId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itchFamily="34" charset="0"/>
        </a:defRPr>
      </a:lvl2pPr>
      <a:lvl3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itchFamily="34" charset="0"/>
        </a:defRPr>
      </a:lvl3pPr>
      <a:lvl4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itchFamily="34" charset="0"/>
        </a:defRPr>
      </a:lvl4pPr>
      <a:lvl5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itchFamily="34" charset="0"/>
        </a:defRPr>
      </a:lvl5pPr>
      <a:lvl6pPr marL="4572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6pPr>
      <a:lvl7pPr marL="9144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7pPr>
      <a:lvl8pPr marL="13716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8pPr>
      <a:lvl9pPr marL="18288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9pPr>
    </p:titleStyle>
    <p:bodyStyle>
      <a:lvl1pPr marL="342900" indent="-342900" algn="ctr" rtl="0" eaLnBrk="0" fontAlgn="base" hangingPunct="0">
        <a:spcBef>
          <a:spcPts val="800"/>
        </a:spcBef>
        <a:spcAft>
          <a:spcPct val="0"/>
        </a:spcAft>
        <a:defRPr sz="3200">
          <a:solidFill>
            <a:srgbClr val="878787"/>
          </a:solidFill>
          <a:latin typeface="+mn-lt"/>
          <a:ea typeface="+mn-ea"/>
          <a:cs typeface="+mn-cs"/>
          <a:sym typeface="Calibri" pitchFamily="34" charset="0"/>
        </a:defRPr>
      </a:lvl1pPr>
      <a:lvl2pPr marL="304800" indent="152400" algn="ctr" rtl="0" eaLnBrk="0" fontAlgn="base" hangingPunct="0">
        <a:spcBef>
          <a:spcPts val="700"/>
        </a:spcBef>
        <a:spcAft>
          <a:spcPct val="0"/>
        </a:spcAft>
        <a:defRPr sz="2800">
          <a:solidFill>
            <a:srgbClr val="878787"/>
          </a:solidFill>
          <a:latin typeface="+mn-lt"/>
          <a:ea typeface="+mn-ea"/>
          <a:cs typeface="+mn-cs"/>
          <a:sym typeface="Calibri" pitchFamily="34" charset="0"/>
        </a:defRPr>
      </a:lvl2pPr>
      <a:lvl3pPr marL="762000" indent="152400" algn="ctr" rtl="0" eaLnBrk="0" fontAlgn="base" hangingPunct="0">
        <a:spcBef>
          <a:spcPts val="600"/>
        </a:spcBef>
        <a:spcAft>
          <a:spcPct val="0"/>
        </a:spcAft>
        <a:defRPr sz="2400">
          <a:solidFill>
            <a:srgbClr val="878787"/>
          </a:solidFill>
          <a:latin typeface="+mn-lt"/>
          <a:ea typeface="+mn-ea"/>
          <a:cs typeface="+mn-cs"/>
          <a:sym typeface="Calibri" pitchFamily="34" charset="0"/>
        </a:defRPr>
      </a:lvl3pPr>
      <a:lvl4pPr marL="12192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4pPr>
      <a:lvl5pPr marL="16764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5pPr>
      <a:lvl6pPr marL="2133600" algn="ctr" rtl="0" fontAlgn="base">
        <a:spcBef>
          <a:spcPts val="500"/>
        </a:spcBef>
        <a:spcAft>
          <a:spcPct val="0"/>
        </a:spcAft>
        <a:defRPr sz="2000">
          <a:solidFill>
            <a:srgbClr val="878787"/>
          </a:solidFill>
          <a:latin typeface="+mn-lt"/>
          <a:ea typeface="+mn-ea"/>
          <a:cs typeface="+mn-cs"/>
          <a:sym typeface="Calibri" charset="0"/>
        </a:defRPr>
      </a:lvl6pPr>
      <a:lvl7pPr marL="2590800" algn="ctr" rtl="0" fontAlgn="base">
        <a:spcBef>
          <a:spcPts val="500"/>
        </a:spcBef>
        <a:spcAft>
          <a:spcPct val="0"/>
        </a:spcAft>
        <a:defRPr sz="2000">
          <a:solidFill>
            <a:srgbClr val="878787"/>
          </a:solidFill>
          <a:latin typeface="+mn-lt"/>
          <a:ea typeface="+mn-ea"/>
          <a:cs typeface="+mn-cs"/>
          <a:sym typeface="Calibri" charset="0"/>
        </a:defRPr>
      </a:lvl7pPr>
      <a:lvl8pPr marL="3048000" algn="ctr" rtl="0" fontAlgn="base">
        <a:spcBef>
          <a:spcPts val="500"/>
        </a:spcBef>
        <a:spcAft>
          <a:spcPct val="0"/>
        </a:spcAft>
        <a:defRPr sz="2000">
          <a:solidFill>
            <a:srgbClr val="878787"/>
          </a:solidFill>
          <a:latin typeface="+mn-lt"/>
          <a:ea typeface="+mn-ea"/>
          <a:cs typeface="+mn-cs"/>
          <a:sym typeface="Calibri" charset="0"/>
        </a:defRPr>
      </a:lvl8pPr>
      <a:lvl9pPr marL="3505200" algn="ctr" rtl="0" fontAlgn="base">
        <a:spcBef>
          <a:spcPts val="500"/>
        </a:spcBef>
        <a:spcAft>
          <a:spcPct val="0"/>
        </a:spcAft>
        <a:defRPr sz="2000">
          <a:solidFill>
            <a:srgbClr val="8787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7.xml"/><Relationship Id="rId5" Type="http://schemas.openxmlformats.org/officeDocument/2006/relationships/image" Target="../media/image14.emf"/><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2.xml"/><Relationship Id="rId1" Type="http://schemas.openxmlformats.org/officeDocument/2006/relationships/tags" Target="../tags/tag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3.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hyperlink" Target="http://www.ncbi.nlm.nih.gov/pubmed/22005474" TargetMode="Externa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56.xml"/><Relationship Id="rId4" Type="http://schemas.openxmlformats.org/officeDocument/2006/relationships/image" Target="../media/image18.emf"/></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hyperlink" Target="https://www.ncbi.nlm.nih.gov/pubmed/27426974" TargetMode="External"/><Relationship Id="rId2" Type="http://schemas.openxmlformats.org/officeDocument/2006/relationships/image" Target="../media/image21.pn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hyperlink" Target="http://www.theodora.com/gif4/mexico.gif" TargetMode="External"/><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458" y="525169"/>
            <a:ext cx="5152292" cy="1101725"/>
          </a:xfrm>
        </p:spPr>
        <p:txBody>
          <a:bodyPr>
            <a:normAutofit fontScale="90000"/>
          </a:bodyPr>
          <a:lstStyle/>
          <a:p>
            <a:r>
              <a:rPr lang="es-MX" dirty="0" err="1">
                <a:solidFill>
                  <a:schemeClr val="accent6">
                    <a:lumMod val="75000"/>
                  </a:schemeClr>
                </a:solidFill>
              </a:rPr>
              <a:t>Lung</a:t>
            </a:r>
            <a:r>
              <a:rPr lang="es-MX" dirty="0">
                <a:solidFill>
                  <a:schemeClr val="accent6">
                    <a:lumMod val="75000"/>
                  </a:schemeClr>
                </a:solidFill>
              </a:rPr>
              <a:t> </a:t>
            </a:r>
            <a:r>
              <a:rPr lang="es-MX" dirty="0" err="1">
                <a:solidFill>
                  <a:schemeClr val="accent6">
                    <a:lumMod val="75000"/>
                  </a:schemeClr>
                </a:solidFill>
              </a:rPr>
              <a:t>cancer</a:t>
            </a:r>
            <a:r>
              <a:rPr lang="es-MX" dirty="0">
                <a:solidFill>
                  <a:schemeClr val="accent6">
                    <a:lumMod val="75000"/>
                  </a:schemeClr>
                </a:solidFill>
              </a:rPr>
              <a:t> in LATAM and </a:t>
            </a:r>
            <a:r>
              <a:rPr lang="es-MX" dirty="0" err="1">
                <a:solidFill>
                  <a:schemeClr val="accent6">
                    <a:lumMod val="75000"/>
                  </a:schemeClr>
                </a:solidFill>
              </a:rPr>
              <a:t>Mexico</a:t>
            </a:r>
            <a:r>
              <a:rPr lang="es-MX" dirty="0">
                <a:solidFill>
                  <a:schemeClr val="accent6">
                    <a:lumMod val="75000"/>
                  </a:schemeClr>
                </a:solidFill>
              </a:rPr>
              <a:t> </a:t>
            </a:r>
          </a:p>
        </p:txBody>
      </p:sp>
      <p:sp>
        <p:nvSpPr>
          <p:cNvPr id="3" name="Subtitle 2"/>
          <p:cNvSpPr>
            <a:spLocks noGrp="1"/>
          </p:cNvSpPr>
          <p:nvPr>
            <p:ph type="subTitle" idx="1"/>
          </p:nvPr>
        </p:nvSpPr>
        <p:spPr>
          <a:xfrm>
            <a:off x="558458" y="4888208"/>
            <a:ext cx="6400800" cy="1314450"/>
          </a:xfrm>
        </p:spPr>
        <p:txBody>
          <a:bodyPr>
            <a:normAutofit fontScale="62500" lnSpcReduction="20000"/>
          </a:bodyPr>
          <a:lstStyle/>
          <a:p>
            <a:pPr algn="l"/>
            <a:r>
              <a:rPr lang="es-MX" dirty="0">
                <a:solidFill>
                  <a:schemeClr val="tx1"/>
                </a:solidFill>
              </a:rPr>
              <a:t>Oscar Arrieta</a:t>
            </a:r>
          </a:p>
          <a:p>
            <a:pPr algn="l"/>
            <a:endParaRPr lang="es-MX" dirty="0">
              <a:solidFill>
                <a:schemeClr val="tx1"/>
              </a:solidFill>
            </a:endParaRPr>
          </a:p>
          <a:p>
            <a:pPr algn="l"/>
            <a:r>
              <a:rPr lang="es-MX" dirty="0">
                <a:solidFill>
                  <a:schemeClr val="tx1"/>
                </a:solidFill>
              </a:rPr>
              <a:t>Unidad Funcional de Oncología Torácica</a:t>
            </a:r>
          </a:p>
          <a:p>
            <a:pPr algn="l"/>
            <a:r>
              <a:rPr lang="es-MX" dirty="0" err="1">
                <a:solidFill>
                  <a:schemeClr val="tx1"/>
                </a:solidFill>
              </a:rPr>
              <a:t>National</a:t>
            </a:r>
            <a:r>
              <a:rPr lang="es-MX" dirty="0">
                <a:solidFill>
                  <a:schemeClr val="tx1"/>
                </a:solidFill>
              </a:rPr>
              <a:t> </a:t>
            </a:r>
            <a:r>
              <a:rPr lang="es-MX" dirty="0" err="1">
                <a:solidFill>
                  <a:schemeClr val="tx1"/>
                </a:solidFill>
              </a:rPr>
              <a:t>Cancer</a:t>
            </a:r>
            <a:r>
              <a:rPr lang="es-MX" dirty="0">
                <a:solidFill>
                  <a:schemeClr val="tx1"/>
                </a:solidFill>
              </a:rPr>
              <a:t> </a:t>
            </a:r>
            <a:r>
              <a:rPr lang="es-MX" dirty="0" err="1">
                <a:solidFill>
                  <a:schemeClr val="tx1"/>
                </a:solidFill>
              </a:rPr>
              <a:t>Institute</a:t>
            </a:r>
            <a:r>
              <a:rPr lang="es-MX" dirty="0">
                <a:solidFill>
                  <a:schemeClr val="tx1"/>
                </a:solidFill>
              </a:rPr>
              <a:t> </a:t>
            </a:r>
            <a:r>
              <a:rPr lang="es-MX" dirty="0" err="1">
                <a:solidFill>
                  <a:schemeClr val="tx1"/>
                </a:solidFill>
              </a:rPr>
              <a:t>of</a:t>
            </a:r>
            <a:r>
              <a:rPr lang="es-MX" dirty="0">
                <a:solidFill>
                  <a:schemeClr val="tx1"/>
                </a:solidFill>
              </a:rPr>
              <a:t> </a:t>
            </a:r>
            <a:r>
              <a:rPr lang="es-MX" dirty="0" err="1">
                <a:solidFill>
                  <a:schemeClr val="tx1"/>
                </a:solidFill>
              </a:rPr>
              <a:t>Mexico</a:t>
            </a:r>
            <a:endParaRPr lang="es-MX" dirty="0">
              <a:solidFill>
                <a:schemeClr val="tx1"/>
              </a:solidFill>
            </a:endParaRPr>
          </a:p>
        </p:txBody>
      </p:sp>
      <p:pic>
        <p:nvPicPr>
          <p:cNvPr id="4" name="Picture 3">
            <a:extLst>
              <a:ext uri="{FF2B5EF4-FFF2-40B4-BE49-F238E27FC236}">
                <a16:creationId xmlns:a16="http://schemas.microsoft.com/office/drawing/2014/main" id="{55FAF108-1F36-4738-8067-F9F3DFCD3A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2294" y="337845"/>
            <a:ext cx="1913616" cy="175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respirandoconvalor.org/wp-content/uploads/2014/01/INCAN.jpg">
            <a:extLst>
              <a:ext uri="{FF2B5EF4-FFF2-40B4-BE49-F238E27FC236}">
                <a16:creationId xmlns:a16="http://schemas.microsoft.com/office/drawing/2014/main" id="{56E399F0-177C-4088-B35F-E6B1F46ED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663" y="2538138"/>
            <a:ext cx="1289050" cy="1781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historia">
            <a:extLst>
              <a:ext uri="{FF2B5EF4-FFF2-40B4-BE49-F238E27FC236}">
                <a16:creationId xmlns:a16="http://schemas.microsoft.com/office/drawing/2014/main" id="{68A9A529-63A0-4169-B6D3-AC0642338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958" y="4762794"/>
            <a:ext cx="2215952" cy="179335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3426EFE-3F1D-4FFE-8205-4447B8C875C1}"/>
              </a:ext>
            </a:extLst>
          </p:cNvPr>
          <p:cNvPicPr>
            <a:picLocks noChangeAspect="1"/>
          </p:cNvPicPr>
          <p:nvPr/>
        </p:nvPicPr>
        <p:blipFill>
          <a:blip r:embed="rId5"/>
          <a:stretch>
            <a:fillRect/>
          </a:stretch>
        </p:blipFill>
        <p:spPr>
          <a:xfrm>
            <a:off x="1577432" y="1791224"/>
            <a:ext cx="3146968" cy="2783737"/>
          </a:xfrm>
          <a:prstGeom prst="rect">
            <a:avLst/>
          </a:prstGeom>
        </p:spPr>
      </p:pic>
    </p:spTree>
    <p:extLst>
      <p:ext uri="{BB962C8B-B14F-4D97-AF65-F5344CB8AC3E}">
        <p14:creationId xmlns:p14="http://schemas.microsoft.com/office/powerpoint/2010/main" val="697895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MX"/>
          </a:p>
        </p:txBody>
      </p:sp>
      <p:sp>
        <p:nvSpPr>
          <p:cNvPr id="2" name="1 Marcador de número de diapositiva"/>
          <p:cNvSpPr>
            <a:spLocks noGrp="1"/>
          </p:cNvSpPr>
          <p:nvPr>
            <p:ph type="sldNum" sz="quarter" idx="12"/>
          </p:nvPr>
        </p:nvSpPr>
        <p:spPr/>
        <p:txBody>
          <a:bodyPr/>
          <a:lstStyle/>
          <a:p>
            <a:pPr defTabSz="457200">
              <a:defRPr/>
            </a:pPr>
            <a:fld id="{333F0F35-A2B3-134E-96C7-C164CAC773EE}" type="slidenum">
              <a:rPr lang="en-US">
                <a:solidFill>
                  <a:prstClr val="black">
                    <a:tint val="75000"/>
                  </a:prstClr>
                </a:solidFill>
                <a:latin typeface="Calibri"/>
              </a:rPr>
              <a:pPr defTabSz="457200">
                <a:defRPr/>
              </a:pPr>
              <a:t>10</a:t>
            </a:fld>
            <a:endParaRPr lang="en-US">
              <a:solidFill>
                <a:prstClr val="black">
                  <a:tint val="75000"/>
                </a:prstClr>
              </a:solidFill>
              <a:latin typeface="Calibri"/>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273" y="3063654"/>
            <a:ext cx="3319463" cy="260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rotWithShape="1">
          <a:blip r:embed="rId3"/>
          <a:srcRect l="14100" t="39651" r="58980" b="25023"/>
          <a:stretch/>
        </p:blipFill>
        <p:spPr bwMode="auto">
          <a:xfrm>
            <a:off x="4699642" y="3063655"/>
            <a:ext cx="3301358" cy="2606277"/>
          </a:xfrm>
          <a:prstGeom prst="rect">
            <a:avLst/>
          </a:prstGeom>
          <a:ln>
            <a:noFill/>
          </a:ln>
          <a:extLst>
            <a:ext uri="{53640926-AAD7-44D8-BBD7-CCE9431645EC}">
              <a14:shadowObscured xmlns:a14="http://schemas.microsoft.com/office/drawing/2010/main"/>
            </a:ext>
          </a:extLst>
        </p:spPr>
      </p:pic>
      <p:graphicFrame>
        <p:nvGraphicFramePr>
          <p:cNvPr id="4" name="3 Tabla"/>
          <p:cNvGraphicFramePr>
            <a:graphicFrameLocks noGrp="1"/>
          </p:cNvGraphicFramePr>
          <p:nvPr>
            <p:extLst/>
          </p:nvPr>
        </p:nvGraphicFramePr>
        <p:xfrm>
          <a:off x="1408877" y="1235963"/>
          <a:ext cx="6379290" cy="1827690"/>
        </p:xfrm>
        <a:graphic>
          <a:graphicData uri="http://schemas.openxmlformats.org/drawingml/2006/table">
            <a:tbl>
              <a:tblPr firstRow="1" firstCol="1" lastRow="1" lastCol="1" bandRow="1" bandCol="1">
                <a:tableStyleId>{5C22544A-7EE6-4342-B048-85BDC9FD1C3A}</a:tableStyleId>
              </a:tblPr>
              <a:tblGrid>
                <a:gridCol w="792322">
                  <a:extLst>
                    <a:ext uri="{9D8B030D-6E8A-4147-A177-3AD203B41FA5}">
                      <a16:colId xmlns:a16="http://schemas.microsoft.com/office/drawing/2014/main" val="20000"/>
                    </a:ext>
                  </a:extLst>
                </a:gridCol>
                <a:gridCol w="792322">
                  <a:extLst>
                    <a:ext uri="{9D8B030D-6E8A-4147-A177-3AD203B41FA5}">
                      <a16:colId xmlns:a16="http://schemas.microsoft.com/office/drawing/2014/main" val="20001"/>
                    </a:ext>
                  </a:extLst>
                </a:gridCol>
                <a:gridCol w="1123031">
                  <a:extLst>
                    <a:ext uri="{9D8B030D-6E8A-4147-A177-3AD203B41FA5}">
                      <a16:colId xmlns:a16="http://schemas.microsoft.com/office/drawing/2014/main" val="20002"/>
                    </a:ext>
                  </a:extLst>
                </a:gridCol>
                <a:gridCol w="1141305">
                  <a:extLst>
                    <a:ext uri="{9D8B030D-6E8A-4147-A177-3AD203B41FA5}">
                      <a16:colId xmlns:a16="http://schemas.microsoft.com/office/drawing/2014/main" val="20003"/>
                    </a:ext>
                  </a:extLst>
                </a:gridCol>
                <a:gridCol w="774048">
                  <a:extLst>
                    <a:ext uri="{9D8B030D-6E8A-4147-A177-3AD203B41FA5}">
                      <a16:colId xmlns:a16="http://schemas.microsoft.com/office/drawing/2014/main" val="20004"/>
                    </a:ext>
                  </a:extLst>
                </a:gridCol>
                <a:gridCol w="878131">
                  <a:extLst>
                    <a:ext uri="{9D8B030D-6E8A-4147-A177-3AD203B41FA5}">
                      <a16:colId xmlns:a16="http://schemas.microsoft.com/office/drawing/2014/main" val="20005"/>
                    </a:ext>
                  </a:extLst>
                </a:gridCol>
                <a:gridCol w="878131">
                  <a:extLst>
                    <a:ext uri="{9D8B030D-6E8A-4147-A177-3AD203B41FA5}">
                      <a16:colId xmlns:a16="http://schemas.microsoft.com/office/drawing/2014/main" val="20006"/>
                    </a:ext>
                  </a:extLst>
                </a:gridCol>
              </a:tblGrid>
              <a:tr h="240656">
                <a:tc rowSpan="2">
                  <a:txBody>
                    <a:bodyPr/>
                    <a:lstStyle/>
                    <a:p>
                      <a:pPr>
                        <a:lnSpc>
                          <a:spcPts val="800"/>
                        </a:lnSpc>
                        <a:spcBef>
                          <a:spcPts val="50"/>
                        </a:spcBef>
                        <a:spcAft>
                          <a:spcPts val="0"/>
                        </a:spcAft>
                      </a:pPr>
                      <a:r>
                        <a:rPr lang="en-US" sz="500">
                          <a:effectLst/>
                        </a:rPr>
                        <a:t> </a:t>
                      </a:r>
                      <a:endParaRPr lang="es-MX" sz="900">
                        <a:effectLst/>
                      </a:endParaRPr>
                    </a:p>
                    <a:p>
                      <a:pPr marL="113665">
                        <a:lnSpc>
                          <a:spcPct val="107000"/>
                        </a:lnSpc>
                        <a:spcAft>
                          <a:spcPts val="0"/>
                        </a:spcAft>
                      </a:pPr>
                      <a:r>
                        <a:rPr lang="en-US" sz="1050" spc="-5">
                          <a:effectLst/>
                        </a:rPr>
                        <a:t>A</a:t>
                      </a:r>
                      <a:r>
                        <a:rPr lang="en-US" sz="1050">
                          <a:effectLst/>
                        </a:rPr>
                        <a:t>ño</a:t>
                      </a:r>
                      <a:endParaRPr lang="es-MX" sz="900">
                        <a:effectLst/>
                        <a:latin typeface="Times New Roman"/>
                        <a:ea typeface="Times New Roman"/>
                      </a:endParaRPr>
                    </a:p>
                  </a:txBody>
                  <a:tcPr marL="0" marR="0" marT="0" marB="0"/>
                </a:tc>
                <a:tc gridSpan="3">
                  <a:txBody>
                    <a:bodyPr/>
                    <a:lstStyle/>
                    <a:p>
                      <a:pPr marL="950595" marR="949325" algn="ctr">
                        <a:lnSpc>
                          <a:spcPct val="107000"/>
                        </a:lnSpc>
                        <a:spcBef>
                          <a:spcPts val="200"/>
                        </a:spcBef>
                        <a:spcAft>
                          <a:spcPts val="0"/>
                        </a:spcAft>
                      </a:pPr>
                      <a:r>
                        <a:rPr lang="en-US" sz="1050" spc="-5" dirty="0" err="1">
                          <a:effectLst/>
                        </a:rPr>
                        <a:t>N</a:t>
                      </a:r>
                      <a:r>
                        <a:rPr lang="en-US" sz="1050" dirty="0" err="1">
                          <a:effectLst/>
                        </a:rPr>
                        <a:t>ue</a:t>
                      </a:r>
                      <a:r>
                        <a:rPr lang="en-US" sz="1050" spc="5" dirty="0" err="1">
                          <a:effectLst/>
                        </a:rPr>
                        <a:t>v</a:t>
                      </a:r>
                      <a:r>
                        <a:rPr lang="en-US" sz="1050" dirty="0" err="1">
                          <a:effectLst/>
                        </a:rPr>
                        <a:t>os</a:t>
                      </a:r>
                      <a:r>
                        <a:rPr lang="en-US" sz="1050" spc="-10" dirty="0">
                          <a:effectLst/>
                        </a:rPr>
                        <a:t> </a:t>
                      </a:r>
                      <a:r>
                        <a:rPr lang="en-US" sz="1050" dirty="0" err="1">
                          <a:effectLst/>
                        </a:rPr>
                        <a:t>ca</a:t>
                      </a:r>
                      <a:r>
                        <a:rPr lang="en-US" sz="1050" spc="5" dirty="0" err="1">
                          <a:effectLst/>
                        </a:rPr>
                        <a:t>s</a:t>
                      </a:r>
                      <a:r>
                        <a:rPr lang="en-US" sz="1050" spc="-10" dirty="0" err="1">
                          <a:effectLst/>
                        </a:rPr>
                        <a:t>o</a:t>
                      </a:r>
                      <a:r>
                        <a:rPr lang="en-US" sz="1050" dirty="0" err="1">
                          <a:effectLst/>
                        </a:rPr>
                        <a:t>s</a:t>
                      </a:r>
                      <a:endParaRPr lang="es-MX" sz="900" dirty="0">
                        <a:effectLst/>
                        <a:latin typeface="Times New Roman"/>
                        <a:ea typeface="Times New Roman"/>
                      </a:endParaRPr>
                    </a:p>
                  </a:txBody>
                  <a:tcPr marL="0" marR="0" marT="0" marB="0"/>
                </a:tc>
                <a:tc hMerge="1">
                  <a:txBody>
                    <a:bodyPr/>
                    <a:lstStyle/>
                    <a:p>
                      <a:endParaRPr lang="es-MX"/>
                    </a:p>
                  </a:txBody>
                  <a:tcPr/>
                </a:tc>
                <a:tc hMerge="1">
                  <a:txBody>
                    <a:bodyPr/>
                    <a:lstStyle/>
                    <a:p>
                      <a:endParaRPr lang="es-MX"/>
                    </a:p>
                  </a:txBody>
                  <a:tcPr/>
                </a:tc>
                <a:tc gridSpan="3">
                  <a:txBody>
                    <a:bodyPr/>
                    <a:lstStyle/>
                    <a:p>
                      <a:pPr marL="859790" marR="861060" algn="ctr">
                        <a:lnSpc>
                          <a:spcPct val="107000"/>
                        </a:lnSpc>
                        <a:spcBef>
                          <a:spcPts val="200"/>
                        </a:spcBef>
                        <a:spcAft>
                          <a:spcPts val="0"/>
                        </a:spcAft>
                      </a:pPr>
                      <a:r>
                        <a:rPr lang="en-US" sz="1050" spc="-5">
                          <a:effectLst/>
                        </a:rPr>
                        <a:t>D</a:t>
                      </a:r>
                      <a:r>
                        <a:rPr lang="en-US" sz="1050">
                          <a:effectLst/>
                        </a:rPr>
                        <a:t>efun</a:t>
                      </a:r>
                      <a:r>
                        <a:rPr lang="en-US" sz="1050" spc="5">
                          <a:effectLst/>
                        </a:rPr>
                        <a:t>c</a:t>
                      </a:r>
                      <a:r>
                        <a:rPr lang="en-US" sz="1050">
                          <a:effectLst/>
                        </a:rPr>
                        <a:t>i</a:t>
                      </a:r>
                      <a:r>
                        <a:rPr lang="en-US" sz="1050" spc="-10">
                          <a:effectLst/>
                        </a:rPr>
                        <a:t>o</a:t>
                      </a:r>
                      <a:r>
                        <a:rPr lang="en-US" sz="1050">
                          <a:effectLst/>
                        </a:rPr>
                        <a:t>nes</a:t>
                      </a:r>
                      <a:endParaRPr lang="es-MX" sz="900">
                        <a:effectLst/>
                        <a:latin typeface="Times New Roman"/>
                        <a:ea typeface="Times New Roman"/>
                      </a:endParaRPr>
                    </a:p>
                  </a:txBody>
                  <a:tcPr marL="0" marR="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87231">
                <a:tc vMerge="1">
                  <a:txBody>
                    <a:bodyPr/>
                    <a:lstStyle/>
                    <a:p>
                      <a:endParaRPr lang="es-MX"/>
                    </a:p>
                  </a:txBody>
                  <a:tcPr/>
                </a:tc>
                <a:tc>
                  <a:txBody>
                    <a:bodyPr/>
                    <a:lstStyle/>
                    <a:p>
                      <a:pPr marL="165735" algn="ctr">
                        <a:lnSpc>
                          <a:spcPts val="1200"/>
                        </a:lnSpc>
                        <a:spcBef>
                          <a:spcPts val="225"/>
                        </a:spcBef>
                        <a:spcAft>
                          <a:spcPts val="0"/>
                        </a:spcAft>
                      </a:pPr>
                      <a:endParaRPr lang="en-US" sz="1050" b="1" spc="-5" dirty="0">
                        <a:effectLst/>
                      </a:endParaRPr>
                    </a:p>
                    <a:p>
                      <a:pPr marL="165735" algn="ctr">
                        <a:lnSpc>
                          <a:spcPts val="1200"/>
                        </a:lnSpc>
                        <a:spcBef>
                          <a:spcPts val="225"/>
                        </a:spcBef>
                        <a:spcAft>
                          <a:spcPts val="0"/>
                        </a:spcAft>
                      </a:pPr>
                      <a:r>
                        <a:rPr lang="en-US" sz="1050" b="1" spc="-5" dirty="0">
                          <a:effectLst/>
                        </a:rPr>
                        <a:t>H</a:t>
                      </a:r>
                      <a:r>
                        <a:rPr lang="en-US" sz="1050" b="1" dirty="0">
                          <a:effectLst/>
                        </a:rPr>
                        <a:t>ombres</a:t>
                      </a:r>
                      <a:endParaRPr lang="es-MX" sz="900" b="1" dirty="0">
                        <a:effectLst/>
                        <a:latin typeface="Times New Roman"/>
                        <a:ea typeface="Times New Roman"/>
                      </a:endParaRPr>
                    </a:p>
                  </a:txBody>
                  <a:tcPr marL="0" marR="0" marT="0" marB="0"/>
                </a:tc>
                <a:tc>
                  <a:txBody>
                    <a:bodyPr/>
                    <a:lstStyle/>
                    <a:p>
                      <a:pPr marL="158115" algn="ctr">
                        <a:lnSpc>
                          <a:spcPts val="1200"/>
                        </a:lnSpc>
                        <a:spcBef>
                          <a:spcPts val="225"/>
                        </a:spcBef>
                        <a:spcAft>
                          <a:spcPts val="0"/>
                        </a:spcAft>
                      </a:pPr>
                      <a:endParaRPr lang="en-US" sz="1050" b="1" dirty="0">
                        <a:effectLst/>
                      </a:endParaRPr>
                    </a:p>
                    <a:p>
                      <a:pPr marL="158115" algn="ctr">
                        <a:lnSpc>
                          <a:spcPts val="1200"/>
                        </a:lnSpc>
                        <a:spcBef>
                          <a:spcPts val="225"/>
                        </a:spcBef>
                        <a:spcAft>
                          <a:spcPts val="0"/>
                        </a:spcAft>
                      </a:pPr>
                      <a:r>
                        <a:rPr lang="en-US" sz="1050" b="1" dirty="0" err="1">
                          <a:effectLst/>
                        </a:rPr>
                        <a:t>Mu</a:t>
                      </a:r>
                      <a:r>
                        <a:rPr lang="en-US" sz="1050" b="1" spc="5" dirty="0" err="1">
                          <a:effectLst/>
                        </a:rPr>
                        <a:t>j</a:t>
                      </a:r>
                      <a:r>
                        <a:rPr lang="en-US" sz="1050" b="1" dirty="0" err="1">
                          <a:effectLst/>
                        </a:rPr>
                        <a:t>er</a:t>
                      </a:r>
                      <a:r>
                        <a:rPr lang="en-US" sz="1050" b="1" spc="-10" dirty="0" err="1">
                          <a:effectLst/>
                        </a:rPr>
                        <a:t>e</a:t>
                      </a:r>
                      <a:r>
                        <a:rPr lang="en-US" sz="1050" b="1" dirty="0" err="1">
                          <a:effectLst/>
                        </a:rPr>
                        <a:t>s</a:t>
                      </a:r>
                      <a:endParaRPr lang="es-MX" sz="900" b="1" dirty="0">
                        <a:effectLst/>
                        <a:latin typeface="Times New Roman"/>
                        <a:ea typeface="Times New Roman"/>
                      </a:endParaRPr>
                    </a:p>
                  </a:txBody>
                  <a:tcPr marL="0" marR="0" marT="0" marB="0"/>
                </a:tc>
                <a:tc>
                  <a:txBody>
                    <a:bodyPr/>
                    <a:lstStyle/>
                    <a:p>
                      <a:pPr marL="221615" algn="ctr">
                        <a:lnSpc>
                          <a:spcPts val="1200"/>
                        </a:lnSpc>
                        <a:spcBef>
                          <a:spcPts val="225"/>
                        </a:spcBef>
                        <a:spcAft>
                          <a:spcPts val="0"/>
                        </a:spcAft>
                      </a:pPr>
                      <a:endParaRPr lang="en-US" sz="1050" b="1" spc="-5" dirty="0">
                        <a:effectLst/>
                      </a:endParaRPr>
                    </a:p>
                    <a:p>
                      <a:pPr marL="221615" algn="ctr">
                        <a:lnSpc>
                          <a:spcPts val="1200"/>
                        </a:lnSpc>
                        <a:spcBef>
                          <a:spcPts val="225"/>
                        </a:spcBef>
                        <a:spcAft>
                          <a:spcPts val="0"/>
                        </a:spcAft>
                      </a:pPr>
                      <a:r>
                        <a:rPr lang="en-US" sz="1050" b="1" spc="-5" dirty="0">
                          <a:effectLst/>
                        </a:rPr>
                        <a:t>A</a:t>
                      </a:r>
                      <a:r>
                        <a:rPr lang="en-US" sz="1050" b="1" dirty="0">
                          <a:effectLst/>
                        </a:rPr>
                        <a:t>mbos</a:t>
                      </a:r>
                      <a:r>
                        <a:rPr lang="en-US" sz="1050" b="1" spc="-5" dirty="0">
                          <a:effectLst/>
                        </a:rPr>
                        <a:t> </a:t>
                      </a:r>
                      <a:r>
                        <a:rPr lang="en-US" sz="1050" b="1" dirty="0" err="1">
                          <a:effectLst/>
                        </a:rPr>
                        <a:t>se</a:t>
                      </a:r>
                      <a:r>
                        <a:rPr lang="en-US" sz="1050" b="1" spc="5" dirty="0" err="1">
                          <a:effectLst/>
                        </a:rPr>
                        <a:t>x</a:t>
                      </a:r>
                      <a:r>
                        <a:rPr lang="en-US" sz="1050" b="1" spc="-10" dirty="0" err="1">
                          <a:effectLst/>
                        </a:rPr>
                        <a:t>o</a:t>
                      </a:r>
                      <a:r>
                        <a:rPr lang="en-US" sz="1050" b="1" dirty="0" err="1">
                          <a:effectLst/>
                        </a:rPr>
                        <a:t>s</a:t>
                      </a:r>
                      <a:endParaRPr lang="es-MX" sz="900" b="1" dirty="0">
                        <a:effectLst/>
                        <a:latin typeface="Times New Roman"/>
                        <a:ea typeface="Times New Roman"/>
                      </a:endParaRPr>
                    </a:p>
                  </a:txBody>
                  <a:tcPr marL="0" marR="0" marT="0" marB="0"/>
                </a:tc>
                <a:tc>
                  <a:txBody>
                    <a:bodyPr/>
                    <a:lstStyle/>
                    <a:p>
                      <a:pPr marL="163830" algn="ctr">
                        <a:lnSpc>
                          <a:spcPts val="1200"/>
                        </a:lnSpc>
                        <a:spcBef>
                          <a:spcPts val="225"/>
                        </a:spcBef>
                        <a:spcAft>
                          <a:spcPts val="0"/>
                        </a:spcAft>
                      </a:pPr>
                      <a:endParaRPr lang="en-US" sz="1050" b="1" spc="-5" dirty="0">
                        <a:effectLst/>
                      </a:endParaRPr>
                    </a:p>
                    <a:p>
                      <a:pPr marL="163830" algn="ctr">
                        <a:lnSpc>
                          <a:spcPts val="1200"/>
                        </a:lnSpc>
                        <a:spcBef>
                          <a:spcPts val="225"/>
                        </a:spcBef>
                        <a:spcAft>
                          <a:spcPts val="0"/>
                        </a:spcAft>
                      </a:pPr>
                      <a:r>
                        <a:rPr lang="en-US" sz="1050" b="1" spc="-5" dirty="0">
                          <a:effectLst/>
                        </a:rPr>
                        <a:t>H</a:t>
                      </a:r>
                      <a:r>
                        <a:rPr lang="en-US" sz="1050" b="1" dirty="0">
                          <a:effectLst/>
                        </a:rPr>
                        <a:t>ombres</a:t>
                      </a:r>
                      <a:endParaRPr lang="es-MX" sz="900" b="1" dirty="0">
                        <a:effectLst/>
                        <a:latin typeface="Times New Roman"/>
                        <a:ea typeface="Times New Roman"/>
                      </a:endParaRPr>
                    </a:p>
                  </a:txBody>
                  <a:tcPr marL="0" marR="0" marT="0" marB="0"/>
                </a:tc>
                <a:tc>
                  <a:txBody>
                    <a:bodyPr/>
                    <a:lstStyle/>
                    <a:p>
                      <a:pPr marL="158115" algn="ctr">
                        <a:lnSpc>
                          <a:spcPts val="1200"/>
                        </a:lnSpc>
                        <a:spcBef>
                          <a:spcPts val="225"/>
                        </a:spcBef>
                        <a:spcAft>
                          <a:spcPts val="0"/>
                        </a:spcAft>
                      </a:pPr>
                      <a:endParaRPr lang="en-US" sz="1050" b="1" dirty="0">
                        <a:effectLst/>
                      </a:endParaRPr>
                    </a:p>
                    <a:p>
                      <a:pPr marL="158115" algn="ctr">
                        <a:lnSpc>
                          <a:spcPts val="1200"/>
                        </a:lnSpc>
                        <a:spcBef>
                          <a:spcPts val="225"/>
                        </a:spcBef>
                        <a:spcAft>
                          <a:spcPts val="0"/>
                        </a:spcAft>
                      </a:pPr>
                      <a:r>
                        <a:rPr lang="en-US" sz="1050" b="1" dirty="0" err="1">
                          <a:effectLst/>
                        </a:rPr>
                        <a:t>Mu</a:t>
                      </a:r>
                      <a:r>
                        <a:rPr lang="en-US" sz="1050" b="1" spc="5" dirty="0" err="1">
                          <a:effectLst/>
                        </a:rPr>
                        <a:t>j</a:t>
                      </a:r>
                      <a:r>
                        <a:rPr lang="en-US" sz="1050" b="1" dirty="0" err="1">
                          <a:effectLst/>
                        </a:rPr>
                        <a:t>er</a:t>
                      </a:r>
                      <a:r>
                        <a:rPr lang="en-US" sz="1050" b="1" spc="-10" dirty="0" err="1">
                          <a:effectLst/>
                        </a:rPr>
                        <a:t>e</a:t>
                      </a:r>
                      <a:r>
                        <a:rPr lang="en-US" sz="1050" b="1" dirty="0" err="1">
                          <a:effectLst/>
                        </a:rPr>
                        <a:t>s</a:t>
                      </a:r>
                      <a:endParaRPr lang="es-MX" sz="900" b="1" dirty="0">
                        <a:effectLst/>
                        <a:latin typeface="Times New Roman"/>
                        <a:ea typeface="Times New Roman"/>
                      </a:endParaRPr>
                    </a:p>
                  </a:txBody>
                  <a:tcPr marL="0" marR="0" marT="0" marB="0"/>
                </a:tc>
                <a:tc>
                  <a:txBody>
                    <a:bodyPr/>
                    <a:lstStyle/>
                    <a:p>
                      <a:pPr marL="95250">
                        <a:lnSpc>
                          <a:spcPts val="1200"/>
                        </a:lnSpc>
                        <a:spcBef>
                          <a:spcPts val="225"/>
                        </a:spcBef>
                        <a:spcAft>
                          <a:spcPts val="0"/>
                        </a:spcAft>
                      </a:pPr>
                      <a:r>
                        <a:rPr lang="en-US" sz="1050" spc="-5">
                          <a:effectLst/>
                        </a:rPr>
                        <a:t>A</a:t>
                      </a:r>
                      <a:r>
                        <a:rPr lang="en-US" sz="1050">
                          <a:effectLst/>
                        </a:rPr>
                        <a:t>mbos</a:t>
                      </a:r>
                      <a:r>
                        <a:rPr lang="en-US" sz="1050" spc="-5">
                          <a:effectLst/>
                        </a:rPr>
                        <a:t> </a:t>
                      </a:r>
                      <a:r>
                        <a:rPr lang="en-US" sz="1050">
                          <a:effectLst/>
                        </a:rPr>
                        <a:t>se</a:t>
                      </a:r>
                      <a:r>
                        <a:rPr lang="en-US" sz="1050" spc="5">
                          <a:effectLst/>
                        </a:rPr>
                        <a:t>x</a:t>
                      </a:r>
                      <a:r>
                        <a:rPr lang="en-US" sz="1050" spc="-10">
                          <a:effectLst/>
                        </a:rPr>
                        <a:t>o</a:t>
                      </a:r>
                      <a:r>
                        <a:rPr lang="en-US" sz="1050">
                          <a:effectLst/>
                        </a:rPr>
                        <a:t>s</a:t>
                      </a:r>
                      <a:endParaRPr lang="es-MX" sz="900">
                        <a:effectLst/>
                        <a:latin typeface="Times New Roman"/>
                        <a:ea typeface="Times New Roman"/>
                      </a:endParaRPr>
                    </a:p>
                  </a:txBody>
                  <a:tcPr marL="0" marR="0" marT="0" marB="0"/>
                </a:tc>
                <a:extLst>
                  <a:ext uri="{0D108BD9-81ED-4DB2-BD59-A6C34878D82A}">
                    <a16:rowId xmlns:a16="http://schemas.microsoft.com/office/drawing/2014/main" val="10001"/>
                  </a:ext>
                </a:extLst>
              </a:tr>
              <a:tr h="1256834">
                <a:tc>
                  <a:txBody>
                    <a:bodyPr/>
                    <a:lstStyle/>
                    <a:p>
                      <a:pPr marL="88265">
                        <a:lnSpc>
                          <a:spcPct val="107000"/>
                        </a:lnSpc>
                        <a:spcBef>
                          <a:spcPts val="245"/>
                        </a:spcBef>
                        <a:spcAft>
                          <a:spcPts val="0"/>
                        </a:spcAft>
                      </a:pPr>
                      <a:r>
                        <a:rPr lang="en-US" sz="1050" dirty="0">
                          <a:effectLst/>
                        </a:rPr>
                        <a:t>2010</a:t>
                      </a:r>
                      <a:endParaRPr lang="es-MX" sz="900" dirty="0">
                        <a:effectLst/>
                      </a:endParaRPr>
                    </a:p>
                    <a:p>
                      <a:pPr marL="88265">
                        <a:lnSpc>
                          <a:spcPct val="107000"/>
                        </a:lnSpc>
                        <a:spcBef>
                          <a:spcPts val="235"/>
                        </a:spcBef>
                        <a:spcAft>
                          <a:spcPts val="0"/>
                        </a:spcAft>
                      </a:pPr>
                      <a:r>
                        <a:rPr lang="en-US" sz="1050" dirty="0">
                          <a:effectLst/>
                        </a:rPr>
                        <a:t>2016</a:t>
                      </a:r>
                      <a:endParaRPr lang="es-MX" sz="900" dirty="0">
                        <a:effectLst/>
                      </a:endParaRPr>
                    </a:p>
                    <a:p>
                      <a:pPr marL="88265">
                        <a:lnSpc>
                          <a:spcPct val="107000"/>
                        </a:lnSpc>
                        <a:spcBef>
                          <a:spcPts val="235"/>
                        </a:spcBef>
                        <a:spcAft>
                          <a:spcPts val="0"/>
                        </a:spcAft>
                      </a:pPr>
                      <a:r>
                        <a:rPr lang="en-US" sz="1050" dirty="0">
                          <a:effectLst/>
                        </a:rPr>
                        <a:t>2020</a:t>
                      </a:r>
                      <a:endParaRPr lang="es-MX" sz="900" dirty="0">
                        <a:effectLst/>
                      </a:endParaRPr>
                    </a:p>
                    <a:p>
                      <a:pPr marL="88265">
                        <a:lnSpc>
                          <a:spcPct val="107000"/>
                        </a:lnSpc>
                        <a:spcBef>
                          <a:spcPts val="235"/>
                        </a:spcBef>
                        <a:spcAft>
                          <a:spcPts val="0"/>
                        </a:spcAft>
                      </a:pPr>
                      <a:r>
                        <a:rPr lang="en-US" sz="1050" dirty="0">
                          <a:effectLst/>
                        </a:rPr>
                        <a:t>2025</a:t>
                      </a:r>
                      <a:endParaRPr lang="es-MX" sz="900" dirty="0">
                        <a:effectLst/>
                      </a:endParaRPr>
                    </a:p>
                    <a:p>
                      <a:pPr marL="88265">
                        <a:lnSpc>
                          <a:spcPct val="107000"/>
                        </a:lnSpc>
                        <a:spcBef>
                          <a:spcPts val="235"/>
                        </a:spcBef>
                        <a:spcAft>
                          <a:spcPts val="0"/>
                        </a:spcAft>
                      </a:pPr>
                      <a:r>
                        <a:rPr lang="en-US" sz="1050" dirty="0">
                          <a:effectLst/>
                        </a:rPr>
                        <a:t>2030</a:t>
                      </a:r>
                      <a:endParaRPr lang="es-MX" sz="900" dirty="0">
                        <a:effectLst/>
                        <a:latin typeface="Times New Roman"/>
                        <a:ea typeface="Times New Roman"/>
                      </a:endParaRPr>
                    </a:p>
                  </a:txBody>
                  <a:tcPr marL="0" marR="0" marT="0" marB="0"/>
                </a:tc>
                <a:tc>
                  <a:txBody>
                    <a:bodyPr/>
                    <a:lstStyle/>
                    <a:p>
                      <a:pPr marL="254000">
                        <a:lnSpc>
                          <a:spcPct val="107000"/>
                        </a:lnSpc>
                        <a:spcBef>
                          <a:spcPts val="245"/>
                        </a:spcBef>
                        <a:spcAft>
                          <a:spcPts val="0"/>
                        </a:spcAft>
                      </a:pPr>
                      <a:r>
                        <a:rPr lang="en-US" sz="1050">
                          <a:effectLst/>
                        </a:rPr>
                        <a:t>6,778</a:t>
                      </a:r>
                      <a:endParaRPr lang="es-MX" sz="900">
                        <a:effectLst/>
                      </a:endParaRPr>
                    </a:p>
                    <a:p>
                      <a:pPr marL="254000">
                        <a:lnSpc>
                          <a:spcPct val="107000"/>
                        </a:lnSpc>
                        <a:spcBef>
                          <a:spcPts val="235"/>
                        </a:spcBef>
                        <a:spcAft>
                          <a:spcPts val="0"/>
                        </a:spcAft>
                      </a:pPr>
                      <a:r>
                        <a:rPr lang="en-US" sz="1050">
                          <a:effectLst/>
                        </a:rPr>
                        <a:t>8,174</a:t>
                      </a:r>
                      <a:endParaRPr lang="es-MX" sz="900">
                        <a:effectLst/>
                      </a:endParaRPr>
                    </a:p>
                    <a:p>
                      <a:pPr marL="254000">
                        <a:lnSpc>
                          <a:spcPct val="107000"/>
                        </a:lnSpc>
                        <a:spcBef>
                          <a:spcPts val="235"/>
                        </a:spcBef>
                        <a:spcAft>
                          <a:spcPts val="0"/>
                        </a:spcAft>
                      </a:pPr>
                      <a:r>
                        <a:rPr lang="en-US" sz="1050">
                          <a:effectLst/>
                        </a:rPr>
                        <a:t>9,829</a:t>
                      </a:r>
                      <a:endParaRPr lang="es-MX" sz="900">
                        <a:effectLst/>
                      </a:endParaRPr>
                    </a:p>
                    <a:p>
                      <a:pPr marL="221615">
                        <a:lnSpc>
                          <a:spcPct val="107000"/>
                        </a:lnSpc>
                        <a:spcBef>
                          <a:spcPts val="235"/>
                        </a:spcBef>
                        <a:spcAft>
                          <a:spcPts val="0"/>
                        </a:spcAft>
                      </a:pPr>
                      <a:r>
                        <a:rPr lang="en-US" sz="1050">
                          <a:effectLst/>
                        </a:rPr>
                        <a:t>11,756</a:t>
                      </a:r>
                      <a:endParaRPr lang="es-MX" sz="900">
                        <a:effectLst/>
                      </a:endParaRPr>
                    </a:p>
                    <a:p>
                      <a:pPr marL="221615">
                        <a:lnSpc>
                          <a:spcPct val="107000"/>
                        </a:lnSpc>
                        <a:spcBef>
                          <a:spcPts val="235"/>
                        </a:spcBef>
                        <a:spcAft>
                          <a:spcPts val="0"/>
                        </a:spcAft>
                      </a:pPr>
                      <a:r>
                        <a:rPr lang="en-US" sz="1050">
                          <a:effectLst/>
                        </a:rPr>
                        <a:t>13,949</a:t>
                      </a:r>
                      <a:endParaRPr lang="es-MX" sz="900">
                        <a:effectLst/>
                        <a:latin typeface="Times New Roman"/>
                        <a:ea typeface="Times New Roman"/>
                      </a:endParaRPr>
                    </a:p>
                  </a:txBody>
                  <a:tcPr marL="0" marR="0" marT="0" marB="0"/>
                </a:tc>
                <a:tc>
                  <a:txBody>
                    <a:bodyPr/>
                    <a:lstStyle/>
                    <a:p>
                      <a:pPr marL="217170">
                        <a:lnSpc>
                          <a:spcPct val="107000"/>
                        </a:lnSpc>
                        <a:spcBef>
                          <a:spcPts val="245"/>
                        </a:spcBef>
                        <a:spcAft>
                          <a:spcPts val="0"/>
                        </a:spcAft>
                      </a:pPr>
                      <a:r>
                        <a:rPr lang="en-US" sz="1050">
                          <a:effectLst/>
                        </a:rPr>
                        <a:t>3,054</a:t>
                      </a:r>
                      <a:endParaRPr lang="es-MX" sz="900">
                        <a:effectLst/>
                      </a:endParaRPr>
                    </a:p>
                    <a:p>
                      <a:pPr marL="217170">
                        <a:lnSpc>
                          <a:spcPct val="107000"/>
                        </a:lnSpc>
                        <a:spcBef>
                          <a:spcPts val="235"/>
                        </a:spcBef>
                        <a:spcAft>
                          <a:spcPts val="0"/>
                        </a:spcAft>
                      </a:pPr>
                      <a:r>
                        <a:rPr lang="en-US" sz="1050">
                          <a:effectLst/>
                        </a:rPr>
                        <a:t>3,635</a:t>
                      </a:r>
                      <a:endParaRPr lang="es-MX" sz="900">
                        <a:effectLst/>
                      </a:endParaRPr>
                    </a:p>
                    <a:p>
                      <a:pPr marL="217170">
                        <a:lnSpc>
                          <a:spcPct val="107000"/>
                        </a:lnSpc>
                        <a:spcBef>
                          <a:spcPts val="235"/>
                        </a:spcBef>
                        <a:spcAft>
                          <a:spcPts val="0"/>
                        </a:spcAft>
                      </a:pPr>
                      <a:r>
                        <a:rPr lang="en-US" sz="1050">
                          <a:effectLst/>
                        </a:rPr>
                        <a:t>4,344</a:t>
                      </a:r>
                      <a:endParaRPr lang="es-MX" sz="900">
                        <a:effectLst/>
                      </a:endParaRPr>
                    </a:p>
                    <a:p>
                      <a:pPr marL="217170">
                        <a:lnSpc>
                          <a:spcPct val="107000"/>
                        </a:lnSpc>
                        <a:spcBef>
                          <a:spcPts val="235"/>
                        </a:spcBef>
                        <a:spcAft>
                          <a:spcPts val="0"/>
                        </a:spcAft>
                      </a:pPr>
                      <a:r>
                        <a:rPr lang="en-US" sz="1050">
                          <a:effectLst/>
                        </a:rPr>
                        <a:t>5,178</a:t>
                      </a:r>
                      <a:endParaRPr lang="es-MX" sz="900">
                        <a:effectLst/>
                      </a:endParaRPr>
                    </a:p>
                    <a:p>
                      <a:pPr marL="217170">
                        <a:lnSpc>
                          <a:spcPct val="107000"/>
                        </a:lnSpc>
                        <a:spcBef>
                          <a:spcPts val="235"/>
                        </a:spcBef>
                        <a:spcAft>
                          <a:spcPts val="0"/>
                        </a:spcAft>
                      </a:pPr>
                      <a:r>
                        <a:rPr lang="en-US" sz="1050">
                          <a:effectLst/>
                        </a:rPr>
                        <a:t>6,151</a:t>
                      </a:r>
                      <a:endParaRPr lang="es-MX" sz="900">
                        <a:effectLst/>
                        <a:latin typeface="Times New Roman"/>
                        <a:ea typeface="Times New Roman"/>
                      </a:endParaRPr>
                    </a:p>
                  </a:txBody>
                  <a:tcPr marL="0" marR="0" marT="0" marB="0"/>
                </a:tc>
                <a:tc>
                  <a:txBody>
                    <a:bodyPr/>
                    <a:lstStyle/>
                    <a:p>
                      <a:pPr marL="398145" marR="398780" algn="ctr">
                        <a:lnSpc>
                          <a:spcPct val="107000"/>
                        </a:lnSpc>
                        <a:spcBef>
                          <a:spcPts val="245"/>
                        </a:spcBef>
                        <a:spcAft>
                          <a:spcPts val="0"/>
                        </a:spcAft>
                      </a:pPr>
                      <a:r>
                        <a:rPr lang="en-US" sz="1050">
                          <a:effectLst/>
                        </a:rPr>
                        <a:t>9,832</a:t>
                      </a:r>
                      <a:endParaRPr lang="es-MX" sz="900">
                        <a:effectLst/>
                      </a:endParaRPr>
                    </a:p>
                    <a:p>
                      <a:pPr marL="366395" marR="366395" algn="ctr">
                        <a:lnSpc>
                          <a:spcPct val="107000"/>
                        </a:lnSpc>
                        <a:spcBef>
                          <a:spcPts val="235"/>
                        </a:spcBef>
                        <a:spcAft>
                          <a:spcPts val="0"/>
                        </a:spcAft>
                      </a:pPr>
                      <a:r>
                        <a:rPr lang="en-US" sz="1050">
                          <a:effectLst/>
                        </a:rPr>
                        <a:t>11,809</a:t>
                      </a:r>
                      <a:endParaRPr lang="es-MX" sz="900">
                        <a:effectLst/>
                      </a:endParaRPr>
                    </a:p>
                    <a:p>
                      <a:pPr marL="366395" marR="366395" algn="ctr">
                        <a:lnSpc>
                          <a:spcPct val="107000"/>
                        </a:lnSpc>
                        <a:spcBef>
                          <a:spcPts val="235"/>
                        </a:spcBef>
                        <a:spcAft>
                          <a:spcPts val="0"/>
                        </a:spcAft>
                      </a:pPr>
                      <a:r>
                        <a:rPr lang="en-US" sz="1050">
                          <a:effectLst/>
                        </a:rPr>
                        <a:t>14,173</a:t>
                      </a:r>
                      <a:endParaRPr lang="es-MX" sz="900">
                        <a:effectLst/>
                      </a:endParaRPr>
                    </a:p>
                    <a:p>
                      <a:pPr marL="366395" marR="366395" algn="ctr">
                        <a:lnSpc>
                          <a:spcPct val="107000"/>
                        </a:lnSpc>
                        <a:spcBef>
                          <a:spcPts val="235"/>
                        </a:spcBef>
                        <a:spcAft>
                          <a:spcPts val="0"/>
                        </a:spcAft>
                      </a:pPr>
                      <a:r>
                        <a:rPr lang="en-US" sz="1050">
                          <a:effectLst/>
                        </a:rPr>
                        <a:t>16,934</a:t>
                      </a:r>
                      <a:endParaRPr lang="es-MX" sz="900">
                        <a:effectLst/>
                      </a:endParaRPr>
                    </a:p>
                    <a:p>
                      <a:pPr marL="366395" marR="366395" algn="ctr">
                        <a:lnSpc>
                          <a:spcPct val="107000"/>
                        </a:lnSpc>
                        <a:spcBef>
                          <a:spcPts val="235"/>
                        </a:spcBef>
                        <a:spcAft>
                          <a:spcPts val="0"/>
                        </a:spcAft>
                      </a:pPr>
                      <a:r>
                        <a:rPr lang="en-US" sz="1050">
                          <a:effectLst/>
                        </a:rPr>
                        <a:t>20,100</a:t>
                      </a:r>
                      <a:endParaRPr lang="es-MX" sz="900">
                        <a:effectLst/>
                        <a:latin typeface="Times New Roman"/>
                        <a:ea typeface="Times New Roman"/>
                      </a:endParaRPr>
                    </a:p>
                  </a:txBody>
                  <a:tcPr marL="0" marR="0" marT="0" marB="0"/>
                </a:tc>
                <a:tc>
                  <a:txBody>
                    <a:bodyPr/>
                    <a:lstStyle/>
                    <a:p>
                      <a:pPr marL="254000">
                        <a:lnSpc>
                          <a:spcPct val="107000"/>
                        </a:lnSpc>
                        <a:spcBef>
                          <a:spcPts val="245"/>
                        </a:spcBef>
                        <a:spcAft>
                          <a:spcPts val="0"/>
                        </a:spcAft>
                      </a:pPr>
                      <a:r>
                        <a:rPr lang="en-US" sz="1050">
                          <a:effectLst/>
                        </a:rPr>
                        <a:t>6,464</a:t>
                      </a:r>
                      <a:endParaRPr lang="es-MX" sz="900">
                        <a:effectLst/>
                      </a:endParaRPr>
                    </a:p>
                    <a:p>
                      <a:pPr marL="254000">
                        <a:lnSpc>
                          <a:spcPct val="107000"/>
                        </a:lnSpc>
                        <a:spcBef>
                          <a:spcPts val="235"/>
                        </a:spcBef>
                        <a:spcAft>
                          <a:spcPts val="0"/>
                        </a:spcAft>
                      </a:pPr>
                      <a:r>
                        <a:rPr lang="en-US" sz="1050">
                          <a:effectLst/>
                        </a:rPr>
                        <a:t>7,790</a:t>
                      </a:r>
                      <a:endParaRPr lang="es-MX" sz="900">
                        <a:effectLst/>
                      </a:endParaRPr>
                    </a:p>
                    <a:p>
                      <a:pPr marL="254000">
                        <a:lnSpc>
                          <a:spcPct val="107000"/>
                        </a:lnSpc>
                        <a:spcBef>
                          <a:spcPts val="235"/>
                        </a:spcBef>
                        <a:spcAft>
                          <a:spcPts val="0"/>
                        </a:spcAft>
                      </a:pPr>
                      <a:r>
                        <a:rPr lang="en-US" sz="1050">
                          <a:effectLst/>
                        </a:rPr>
                        <a:t>9,383</a:t>
                      </a:r>
                      <a:endParaRPr lang="es-MX" sz="900">
                        <a:effectLst/>
                      </a:endParaRPr>
                    </a:p>
                    <a:p>
                      <a:pPr marL="221615">
                        <a:lnSpc>
                          <a:spcPct val="107000"/>
                        </a:lnSpc>
                        <a:spcBef>
                          <a:spcPts val="235"/>
                        </a:spcBef>
                        <a:spcAft>
                          <a:spcPts val="0"/>
                        </a:spcAft>
                      </a:pPr>
                      <a:r>
                        <a:rPr lang="en-US" sz="1050">
                          <a:effectLst/>
                        </a:rPr>
                        <a:t>11,246</a:t>
                      </a:r>
                      <a:endParaRPr lang="es-MX" sz="900">
                        <a:effectLst/>
                      </a:endParaRPr>
                    </a:p>
                    <a:p>
                      <a:pPr marL="221615">
                        <a:lnSpc>
                          <a:spcPct val="107000"/>
                        </a:lnSpc>
                        <a:spcBef>
                          <a:spcPts val="235"/>
                        </a:spcBef>
                        <a:spcAft>
                          <a:spcPts val="0"/>
                        </a:spcAft>
                      </a:pPr>
                      <a:r>
                        <a:rPr lang="en-US" sz="1050">
                          <a:effectLst/>
                        </a:rPr>
                        <a:t>13,368</a:t>
                      </a:r>
                      <a:endParaRPr lang="es-MX" sz="900">
                        <a:effectLst/>
                        <a:latin typeface="Times New Roman"/>
                        <a:ea typeface="Times New Roman"/>
                      </a:endParaRPr>
                    </a:p>
                  </a:txBody>
                  <a:tcPr marL="0" marR="0" marT="0" marB="0"/>
                </a:tc>
                <a:tc>
                  <a:txBody>
                    <a:bodyPr/>
                    <a:lstStyle/>
                    <a:p>
                      <a:pPr marL="217805">
                        <a:lnSpc>
                          <a:spcPct val="107000"/>
                        </a:lnSpc>
                        <a:spcBef>
                          <a:spcPts val="245"/>
                        </a:spcBef>
                        <a:spcAft>
                          <a:spcPts val="0"/>
                        </a:spcAft>
                      </a:pPr>
                      <a:r>
                        <a:rPr lang="en-US" sz="1050">
                          <a:effectLst/>
                        </a:rPr>
                        <a:t>2,993</a:t>
                      </a:r>
                      <a:endParaRPr lang="es-MX" sz="900">
                        <a:effectLst/>
                      </a:endParaRPr>
                    </a:p>
                    <a:p>
                      <a:pPr marL="217805">
                        <a:lnSpc>
                          <a:spcPct val="107000"/>
                        </a:lnSpc>
                        <a:spcBef>
                          <a:spcPts val="235"/>
                        </a:spcBef>
                        <a:spcAft>
                          <a:spcPts val="0"/>
                        </a:spcAft>
                      </a:pPr>
                      <a:r>
                        <a:rPr lang="en-US" sz="1050">
                          <a:effectLst/>
                        </a:rPr>
                        <a:t>3,559</a:t>
                      </a:r>
                      <a:endParaRPr lang="es-MX" sz="900">
                        <a:effectLst/>
                      </a:endParaRPr>
                    </a:p>
                    <a:p>
                      <a:pPr marL="217805">
                        <a:lnSpc>
                          <a:spcPct val="107000"/>
                        </a:lnSpc>
                        <a:spcBef>
                          <a:spcPts val="235"/>
                        </a:spcBef>
                        <a:spcAft>
                          <a:spcPts val="0"/>
                        </a:spcAft>
                      </a:pPr>
                      <a:r>
                        <a:rPr lang="en-US" sz="1050">
                          <a:effectLst/>
                        </a:rPr>
                        <a:t>4,262</a:t>
                      </a:r>
                      <a:endParaRPr lang="es-MX" sz="900">
                        <a:effectLst/>
                      </a:endParaRPr>
                    </a:p>
                    <a:p>
                      <a:pPr marL="217805">
                        <a:lnSpc>
                          <a:spcPct val="107000"/>
                        </a:lnSpc>
                        <a:spcBef>
                          <a:spcPts val="235"/>
                        </a:spcBef>
                        <a:spcAft>
                          <a:spcPts val="0"/>
                        </a:spcAft>
                      </a:pPr>
                      <a:r>
                        <a:rPr lang="en-US" sz="1050">
                          <a:effectLst/>
                        </a:rPr>
                        <a:t>5,092</a:t>
                      </a:r>
                      <a:endParaRPr lang="es-MX" sz="900">
                        <a:effectLst/>
                      </a:endParaRPr>
                    </a:p>
                    <a:p>
                      <a:pPr marL="217805">
                        <a:lnSpc>
                          <a:spcPct val="107000"/>
                        </a:lnSpc>
                        <a:spcBef>
                          <a:spcPts val="235"/>
                        </a:spcBef>
                        <a:spcAft>
                          <a:spcPts val="0"/>
                        </a:spcAft>
                      </a:pPr>
                      <a:r>
                        <a:rPr lang="en-US" sz="1050">
                          <a:effectLst/>
                        </a:rPr>
                        <a:t>6,063</a:t>
                      </a:r>
                      <a:endParaRPr lang="es-MX" sz="900">
                        <a:effectLst/>
                        <a:latin typeface="Times New Roman"/>
                        <a:ea typeface="Times New Roman"/>
                      </a:endParaRPr>
                    </a:p>
                  </a:txBody>
                  <a:tcPr marL="0" marR="0" marT="0" marB="0"/>
                </a:tc>
                <a:tc>
                  <a:txBody>
                    <a:bodyPr/>
                    <a:lstStyle/>
                    <a:p>
                      <a:pPr marL="273050" marR="274955" algn="ctr">
                        <a:lnSpc>
                          <a:spcPct val="107000"/>
                        </a:lnSpc>
                        <a:spcBef>
                          <a:spcPts val="245"/>
                        </a:spcBef>
                        <a:spcAft>
                          <a:spcPts val="0"/>
                        </a:spcAft>
                      </a:pPr>
                      <a:r>
                        <a:rPr lang="en-US" sz="1050" dirty="0">
                          <a:effectLst/>
                        </a:rPr>
                        <a:t>9,457</a:t>
                      </a:r>
                      <a:endParaRPr lang="es-MX" sz="900" dirty="0">
                        <a:effectLst/>
                      </a:endParaRPr>
                    </a:p>
                    <a:p>
                      <a:pPr marL="241300" marR="243205" algn="ctr">
                        <a:lnSpc>
                          <a:spcPct val="107000"/>
                        </a:lnSpc>
                        <a:spcBef>
                          <a:spcPts val="235"/>
                        </a:spcBef>
                        <a:spcAft>
                          <a:spcPts val="0"/>
                        </a:spcAft>
                      </a:pPr>
                      <a:r>
                        <a:rPr lang="en-US" sz="1050" dirty="0">
                          <a:effectLst/>
                        </a:rPr>
                        <a:t>11,349</a:t>
                      </a:r>
                      <a:endParaRPr lang="es-MX" sz="900" dirty="0">
                        <a:effectLst/>
                      </a:endParaRPr>
                    </a:p>
                    <a:p>
                      <a:pPr marL="241300" marR="243205" algn="ctr">
                        <a:lnSpc>
                          <a:spcPct val="107000"/>
                        </a:lnSpc>
                        <a:spcBef>
                          <a:spcPts val="235"/>
                        </a:spcBef>
                        <a:spcAft>
                          <a:spcPts val="0"/>
                        </a:spcAft>
                      </a:pPr>
                      <a:r>
                        <a:rPr lang="en-US" sz="1050" dirty="0">
                          <a:effectLst/>
                        </a:rPr>
                        <a:t>13,645</a:t>
                      </a:r>
                      <a:endParaRPr lang="es-MX" sz="900" dirty="0">
                        <a:effectLst/>
                      </a:endParaRPr>
                    </a:p>
                    <a:p>
                      <a:pPr marL="241300" marR="243205" algn="ctr">
                        <a:lnSpc>
                          <a:spcPct val="107000"/>
                        </a:lnSpc>
                        <a:spcBef>
                          <a:spcPts val="235"/>
                        </a:spcBef>
                        <a:spcAft>
                          <a:spcPts val="0"/>
                        </a:spcAft>
                      </a:pPr>
                      <a:r>
                        <a:rPr lang="en-US" sz="1050" dirty="0">
                          <a:effectLst/>
                        </a:rPr>
                        <a:t>16,338</a:t>
                      </a:r>
                      <a:endParaRPr lang="es-MX" sz="900" dirty="0">
                        <a:effectLst/>
                      </a:endParaRPr>
                    </a:p>
                    <a:p>
                      <a:pPr marL="241300" marR="243205" algn="ctr">
                        <a:lnSpc>
                          <a:spcPct val="107000"/>
                        </a:lnSpc>
                        <a:spcBef>
                          <a:spcPts val="235"/>
                        </a:spcBef>
                        <a:spcAft>
                          <a:spcPts val="0"/>
                        </a:spcAft>
                      </a:pPr>
                      <a:r>
                        <a:rPr lang="en-US" sz="1050" dirty="0">
                          <a:effectLst/>
                        </a:rPr>
                        <a:t>19,431</a:t>
                      </a:r>
                      <a:endParaRPr lang="es-MX" sz="900" dirty="0">
                        <a:effectLst/>
                        <a:latin typeface="Times New Roman"/>
                        <a:ea typeface="Times New Roman"/>
                      </a:endParaRPr>
                    </a:p>
                  </a:txBody>
                  <a:tcPr marL="0" marR="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15495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9572" t="22490" r="10668" b="22892"/>
          <a:stretch>
            <a:fillRect/>
          </a:stretch>
        </p:blipFill>
        <p:spPr bwMode="auto">
          <a:xfrm>
            <a:off x="762000" y="2438400"/>
            <a:ext cx="7620000" cy="3886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3 CuadroTexto"/>
          <p:cNvSpPr txBox="1"/>
          <p:nvPr/>
        </p:nvSpPr>
        <p:spPr>
          <a:xfrm>
            <a:off x="685800" y="1295400"/>
            <a:ext cx="7696200" cy="708025"/>
          </a:xfrm>
          <a:prstGeom prst="rect">
            <a:avLst/>
          </a:prstGeom>
          <a:noFill/>
        </p:spPr>
        <p:txBody>
          <a:bodyPr>
            <a:spAutoFit/>
          </a:bodyPr>
          <a:lstStyle/>
          <a:p>
            <a:pPr>
              <a:buFont typeface="Arial" pitchFamily="34" charset="0"/>
              <a:buChar char="•"/>
              <a:defRPr/>
            </a:pPr>
            <a:r>
              <a:rPr lang="es-ES" sz="2000" dirty="0">
                <a:solidFill>
                  <a:schemeClr val="tx2">
                    <a:lumMod val="50000"/>
                  </a:schemeClr>
                </a:solidFill>
              </a:rPr>
              <a:t>Es la primera causa de muerte por tumores en México</a:t>
            </a:r>
          </a:p>
          <a:p>
            <a:pPr>
              <a:buFont typeface="Arial" pitchFamily="34" charset="0"/>
              <a:buChar char="•"/>
              <a:defRPr/>
            </a:pPr>
            <a:r>
              <a:rPr lang="es-ES" sz="2000" dirty="0">
                <a:solidFill>
                  <a:schemeClr val="tx2">
                    <a:lumMod val="50000"/>
                  </a:schemeClr>
                </a:solidFill>
              </a:rPr>
              <a:t>La tasa de mortalidad es de 6 por cada 100,000 habitantes</a:t>
            </a:r>
          </a:p>
        </p:txBody>
      </p:sp>
      <p:sp>
        <p:nvSpPr>
          <p:cNvPr id="5" name="1 Título"/>
          <p:cNvSpPr txBox="1">
            <a:spLocks/>
          </p:cNvSpPr>
          <p:nvPr/>
        </p:nvSpPr>
        <p:spPr>
          <a:xfrm>
            <a:off x="265113" y="228600"/>
            <a:ext cx="7848600" cy="609600"/>
          </a:xfrm>
          <a:prstGeom prst="rect">
            <a:avLst/>
          </a:prstGeom>
        </p:spPr>
        <p:txBody>
          <a:bodyPr lIns="45720" rIns="45720"/>
          <a:lstStyle/>
          <a:p>
            <a:pPr eaLnBrk="0" hangingPunct="0">
              <a:defRPr/>
            </a:pPr>
            <a:r>
              <a:rPr lang="es-ES" sz="3200" b="1" i="1" dirty="0">
                <a:solidFill>
                  <a:schemeClr val="tx2"/>
                </a:solidFill>
                <a:effectLst>
                  <a:outerShdw blurRad="38100" dist="38100" dir="2700000" algn="tl">
                    <a:srgbClr val="000000">
                      <a:alpha val="43137"/>
                    </a:srgbClr>
                  </a:outerShdw>
                </a:effectLst>
                <a:ea typeface="+mj-ea"/>
                <a:cs typeface="+mj-cs"/>
              </a:rPr>
              <a:t>Impacto del cáncer de pulmón en México</a:t>
            </a:r>
          </a:p>
        </p:txBody>
      </p:sp>
    </p:spTree>
    <p:extLst>
      <p:ext uri="{BB962C8B-B14F-4D97-AF65-F5344CB8AC3E}">
        <p14:creationId xmlns:p14="http://schemas.microsoft.com/office/powerpoint/2010/main" val="1750829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WCLC 2015_Header_Footer_PPT_Presentation Title_Author Version_4-02.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6199719"/>
            <a:ext cx="9144000"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http://cancerdepulmon.com.mx/Images/logoINCAN-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4" y="5560486"/>
            <a:ext cx="2317750" cy="73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1 Título"/>
          <p:cNvSpPr>
            <a:spLocks noGrp="1"/>
          </p:cNvSpPr>
          <p:nvPr>
            <p:ph type="title"/>
          </p:nvPr>
        </p:nvSpPr>
        <p:spPr>
          <a:xfrm>
            <a:off x="1" y="1083736"/>
            <a:ext cx="2124075" cy="1576917"/>
          </a:xfrm>
        </p:spPr>
        <p:txBody>
          <a:bodyPr/>
          <a:lstStyle/>
          <a:p>
            <a:pPr algn="l"/>
            <a:r>
              <a:rPr lang="en-US" altLang="es-MX" sz="2400" b="1"/>
              <a:t>General characteristics of patients</a:t>
            </a:r>
            <a:endParaRPr lang="es-MX" altLang="es-MX" sz="1600"/>
          </a:p>
        </p:txBody>
      </p:sp>
      <p:graphicFrame>
        <p:nvGraphicFramePr>
          <p:cNvPr id="6" name="5 Tabla"/>
          <p:cNvGraphicFramePr>
            <a:graphicFrameLocks noGrp="1"/>
          </p:cNvGraphicFramePr>
          <p:nvPr>
            <p:extLst>
              <p:ext uri="{D42A27DB-BD31-4B8C-83A1-F6EECF244321}">
                <p14:modId xmlns:p14="http://schemas.microsoft.com/office/powerpoint/2010/main" val="4126373777"/>
              </p:ext>
            </p:extLst>
          </p:nvPr>
        </p:nvGraphicFramePr>
        <p:xfrm>
          <a:off x="5430840" y="-31749"/>
          <a:ext cx="2484437" cy="6706235"/>
        </p:xfrm>
        <a:graphic>
          <a:graphicData uri="http://schemas.openxmlformats.org/drawingml/2006/table">
            <a:tbl>
              <a:tblPr firstRow="1" firstCol="1" bandRow="1">
                <a:tableStyleId>{BC89EF96-8CEA-46FF-86C4-4CE0E7609802}</a:tableStyleId>
              </a:tblPr>
              <a:tblGrid>
                <a:gridCol w="1620285">
                  <a:extLst>
                    <a:ext uri="{9D8B030D-6E8A-4147-A177-3AD203B41FA5}">
                      <a16:colId xmlns:a16="http://schemas.microsoft.com/office/drawing/2014/main" val="20000"/>
                    </a:ext>
                  </a:extLst>
                </a:gridCol>
                <a:gridCol w="864152">
                  <a:extLst>
                    <a:ext uri="{9D8B030D-6E8A-4147-A177-3AD203B41FA5}">
                      <a16:colId xmlns:a16="http://schemas.microsoft.com/office/drawing/2014/main" val="20001"/>
                    </a:ext>
                  </a:extLst>
                </a:gridCol>
              </a:tblGrid>
              <a:tr h="389322">
                <a:tc>
                  <a:txBody>
                    <a:bodyPr/>
                    <a:lstStyle/>
                    <a:p>
                      <a:pPr>
                        <a:lnSpc>
                          <a:spcPct val="115000"/>
                        </a:lnSpc>
                        <a:spcAft>
                          <a:spcPts val="0"/>
                        </a:spcAft>
                      </a:pPr>
                      <a:r>
                        <a:rPr lang="es-MX" sz="1200" dirty="0">
                          <a:effectLst/>
                          <a:latin typeface="+mn-lt"/>
                        </a:rPr>
                        <a:t>Disease Stage</a:t>
                      </a:r>
                      <a:endParaRPr lang="es-MX" sz="1200" dirty="0">
                        <a:effectLst/>
                        <a:latin typeface="+mn-lt"/>
                        <a:ea typeface="Calibri"/>
                        <a:cs typeface="Times New Roman"/>
                      </a:endParaRPr>
                    </a:p>
                  </a:txBody>
                  <a:tcPr marL="33337" marR="33337" marT="0" marB="0" anchor="ctr">
                    <a:solidFill>
                      <a:schemeClr val="accent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s-MX" sz="1200" dirty="0">
                        <a:effectLst/>
                        <a:latin typeface="+mn-lt"/>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s-MX" sz="1200" dirty="0">
                        <a:effectLst/>
                        <a:latin typeface="+mn-lt"/>
                        <a:ea typeface="Calibri"/>
                        <a:cs typeface="Times New Roman"/>
                      </a:endParaRPr>
                    </a:p>
                  </a:txBody>
                  <a:tcPr marL="33337" marR="33337" marT="0" marB="0" anchor="ctr">
                    <a:solidFill>
                      <a:schemeClr val="accent1"/>
                    </a:solidFill>
                  </a:tcPr>
                </a:tc>
                <a:extLst>
                  <a:ext uri="{0D108BD9-81ED-4DB2-BD59-A6C34878D82A}">
                    <a16:rowId xmlns:a16="http://schemas.microsoft.com/office/drawing/2014/main" val="10000"/>
                  </a:ext>
                </a:extLst>
              </a:tr>
              <a:tr h="188788">
                <a:tc>
                  <a:txBody>
                    <a:bodyPr/>
                    <a:lstStyle/>
                    <a:p>
                      <a:pPr>
                        <a:lnSpc>
                          <a:spcPct val="115000"/>
                        </a:lnSpc>
                        <a:spcAft>
                          <a:spcPts val="0"/>
                        </a:spcAft>
                      </a:pPr>
                      <a:r>
                        <a:rPr lang="es-MX" sz="1200" b="0" dirty="0">
                          <a:effectLst/>
                          <a:latin typeface="+mn-lt"/>
                        </a:rPr>
                        <a:t>II</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0.6 (8/1260)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1"/>
                  </a:ext>
                </a:extLst>
              </a:tr>
              <a:tr h="389322">
                <a:tc>
                  <a:txBody>
                    <a:bodyPr/>
                    <a:lstStyle/>
                    <a:p>
                      <a:pPr>
                        <a:lnSpc>
                          <a:spcPct val="115000"/>
                        </a:lnSpc>
                        <a:spcAft>
                          <a:spcPts val="0"/>
                        </a:spcAft>
                      </a:pPr>
                      <a:r>
                        <a:rPr lang="es-MX" sz="1200" b="0" dirty="0">
                          <a:effectLst/>
                          <a:latin typeface="+mn-lt"/>
                        </a:rPr>
                        <a:t>IIIa</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4.8 (60/1260)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2"/>
                  </a:ext>
                </a:extLst>
              </a:tr>
              <a:tr h="389322">
                <a:tc>
                  <a:txBody>
                    <a:bodyPr/>
                    <a:lstStyle/>
                    <a:p>
                      <a:pPr>
                        <a:lnSpc>
                          <a:spcPct val="115000"/>
                        </a:lnSpc>
                        <a:spcAft>
                          <a:spcPts val="0"/>
                        </a:spcAft>
                      </a:pPr>
                      <a:r>
                        <a:rPr lang="es-MX" sz="1200" b="0" dirty="0">
                          <a:effectLst/>
                          <a:latin typeface="+mn-lt"/>
                        </a:rPr>
                        <a:t>IIIb</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18.4 (231/1260)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3"/>
                  </a:ext>
                </a:extLst>
              </a:tr>
              <a:tr h="389322">
                <a:tc>
                  <a:txBody>
                    <a:bodyPr/>
                    <a:lstStyle/>
                    <a:p>
                      <a:pPr>
                        <a:lnSpc>
                          <a:spcPct val="115000"/>
                        </a:lnSpc>
                        <a:spcAft>
                          <a:spcPts val="0"/>
                        </a:spcAft>
                      </a:pPr>
                      <a:r>
                        <a:rPr lang="es-MX" sz="1200" b="0" dirty="0">
                          <a:effectLst/>
                          <a:latin typeface="+mn-lt"/>
                        </a:rPr>
                        <a:t>IV</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76.3 (961/1260)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4"/>
                  </a:ext>
                </a:extLst>
              </a:tr>
              <a:tr h="188788">
                <a:tc>
                  <a:txBody>
                    <a:bodyPr/>
                    <a:lstStyle/>
                    <a:p>
                      <a:pPr>
                        <a:lnSpc>
                          <a:spcPct val="115000"/>
                        </a:lnSpc>
                        <a:spcAft>
                          <a:spcPts val="0"/>
                        </a:spcAft>
                      </a:pPr>
                      <a:r>
                        <a:rPr lang="es-MX" sz="1200" dirty="0">
                          <a:effectLst/>
                          <a:latin typeface="+mn-lt"/>
                        </a:rPr>
                        <a:t>ECOG PS</a:t>
                      </a:r>
                      <a:endParaRPr lang="es-MX" sz="1200" dirty="0">
                        <a:effectLst/>
                        <a:latin typeface="+mn-lt"/>
                        <a:ea typeface="Calibri"/>
                        <a:cs typeface="Times New Roman"/>
                      </a:endParaRPr>
                    </a:p>
                  </a:txBody>
                  <a:tcPr marL="33337" marR="33337"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37" marR="33337" marT="0" marB="0" anchor="ctr">
                    <a:solidFill>
                      <a:schemeClr val="accent1"/>
                    </a:solidFill>
                  </a:tcPr>
                </a:tc>
                <a:extLst>
                  <a:ext uri="{0D108BD9-81ED-4DB2-BD59-A6C34878D82A}">
                    <a16:rowId xmlns:a16="http://schemas.microsoft.com/office/drawing/2014/main" val="10005"/>
                  </a:ext>
                </a:extLst>
              </a:tr>
              <a:tr h="389322">
                <a:tc>
                  <a:txBody>
                    <a:bodyPr/>
                    <a:lstStyle/>
                    <a:p>
                      <a:pPr>
                        <a:lnSpc>
                          <a:spcPct val="115000"/>
                        </a:lnSpc>
                        <a:spcAft>
                          <a:spcPts val="0"/>
                        </a:spcAft>
                      </a:pPr>
                      <a:r>
                        <a:rPr lang="es-MX" sz="1200" b="0" dirty="0">
                          <a:effectLst/>
                          <a:latin typeface="+mn-lt"/>
                        </a:rPr>
                        <a:t>0-1</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73.2 (922/1260)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6"/>
                  </a:ext>
                </a:extLst>
              </a:tr>
              <a:tr h="389322">
                <a:tc>
                  <a:txBody>
                    <a:bodyPr/>
                    <a:lstStyle/>
                    <a:p>
                      <a:pPr>
                        <a:lnSpc>
                          <a:spcPct val="115000"/>
                        </a:lnSpc>
                        <a:spcAft>
                          <a:spcPts val="0"/>
                        </a:spcAft>
                      </a:pPr>
                      <a:r>
                        <a:rPr lang="es-MX" sz="1200" b="0" dirty="0">
                          <a:effectLst/>
                          <a:latin typeface="+mn-lt"/>
                        </a:rPr>
                        <a:t>2-4</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26.8 (338/1260)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7"/>
                  </a:ext>
                </a:extLst>
              </a:tr>
              <a:tr h="188788">
                <a:tc>
                  <a:txBody>
                    <a:bodyPr/>
                    <a:lstStyle/>
                    <a:p>
                      <a:pPr>
                        <a:lnSpc>
                          <a:spcPct val="115000"/>
                        </a:lnSpc>
                        <a:spcAft>
                          <a:spcPts val="0"/>
                        </a:spcAft>
                      </a:pPr>
                      <a:r>
                        <a:rPr lang="es-MX" sz="1200" dirty="0">
                          <a:effectLst/>
                          <a:latin typeface="+mn-lt"/>
                        </a:rPr>
                        <a:t>Histology</a:t>
                      </a:r>
                      <a:endParaRPr lang="es-MX" sz="1200" dirty="0">
                        <a:effectLst/>
                        <a:latin typeface="+mn-lt"/>
                        <a:ea typeface="Calibri"/>
                        <a:cs typeface="Times New Roman"/>
                      </a:endParaRPr>
                    </a:p>
                  </a:txBody>
                  <a:tcPr marL="33337" marR="33337"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37" marR="33337" marT="0" marB="0" anchor="ctr">
                    <a:solidFill>
                      <a:schemeClr val="accent1"/>
                    </a:solidFill>
                  </a:tcPr>
                </a:tc>
                <a:extLst>
                  <a:ext uri="{0D108BD9-81ED-4DB2-BD59-A6C34878D82A}">
                    <a16:rowId xmlns:a16="http://schemas.microsoft.com/office/drawing/2014/main" val="10008"/>
                  </a:ext>
                </a:extLst>
              </a:tr>
              <a:tr h="389322">
                <a:tc>
                  <a:txBody>
                    <a:bodyPr/>
                    <a:lstStyle/>
                    <a:p>
                      <a:pPr>
                        <a:lnSpc>
                          <a:spcPct val="115000"/>
                        </a:lnSpc>
                        <a:spcAft>
                          <a:spcPts val="0"/>
                        </a:spcAft>
                      </a:pPr>
                      <a:r>
                        <a:rPr lang="es-MX" sz="1200" b="0" dirty="0">
                          <a:effectLst/>
                          <a:latin typeface="+mn-lt"/>
                        </a:rPr>
                        <a:t>Adenocarcinoma</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76.3 (961/1260)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09"/>
                  </a:ext>
                </a:extLst>
              </a:tr>
              <a:tr h="389322">
                <a:tc>
                  <a:txBody>
                    <a:bodyPr/>
                    <a:lstStyle/>
                    <a:p>
                      <a:pPr>
                        <a:lnSpc>
                          <a:spcPct val="115000"/>
                        </a:lnSpc>
                        <a:spcAft>
                          <a:spcPts val="0"/>
                        </a:spcAft>
                      </a:pPr>
                      <a:r>
                        <a:rPr lang="es-MX" sz="1200" b="0" dirty="0" err="1">
                          <a:effectLst/>
                          <a:latin typeface="+mn-lt"/>
                          <a:ea typeface="Calibri"/>
                          <a:cs typeface="Times New Roman"/>
                        </a:rPr>
                        <a:t>Squamous</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13.3 (167/1260)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0"/>
                  </a:ext>
                </a:extLst>
              </a:tr>
              <a:tr h="389322">
                <a:tc>
                  <a:txBody>
                    <a:bodyPr/>
                    <a:lstStyle/>
                    <a:p>
                      <a:pPr>
                        <a:lnSpc>
                          <a:spcPct val="115000"/>
                        </a:lnSpc>
                        <a:spcAft>
                          <a:spcPts val="0"/>
                        </a:spcAft>
                      </a:pPr>
                      <a:r>
                        <a:rPr lang="es-MX" sz="1200" b="0" dirty="0">
                          <a:effectLst/>
                          <a:latin typeface="+mn-lt"/>
                        </a:rPr>
                        <a:t>Large Cell Carcinoma</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3.3 (41/1260)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1"/>
                  </a:ext>
                </a:extLst>
              </a:tr>
              <a:tr h="389322">
                <a:tc>
                  <a:txBody>
                    <a:bodyPr/>
                    <a:lstStyle/>
                    <a:p>
                      <a:pPr>
                        <a:lnSpc>
                          <a:spcPct val="115000"/>
                        </a:lnSpc>
                        <a:spcAft>
                          <a:spcPts val="0"/>
                        </a:spcAft>
                      </a:pPr>
                      <a:r>
                        <a:rPr lang="es-MX" sz="1200" b="0" dirty="0">
                          <a:effectLst/>
                          <a:latin typeface="+mn-lt"/>
                        </a:rPr>
                        <a:t>Undifferentiated  and others NSCLC</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7.2 (91/1260)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2"/>
                  </a:ext>
                </a:extLst>
              </a:tr>
              <a:tr h="188788">
                <a:tc>
                  <a:txBody>
                    <a:bodyPr/>
                    <a:lstStyle/>
                    <a:p>
                      <a:pPr>
                        <a:lnSpc>
                          <a:spcPct val="115000"/>
                        </a:lnSpc>
                        <a:spcAft>
                          <a:spcPts val="0"/>
                        </a:spcAft>
                      </a:pPr>
                      <a:r>
                        <a:rPr lang="es-MX" sz="1200" dirty="0">
                          <a:effectLst/>
                          <a:latin typeface="+mn-lt"/>
                        </a:rPr>
                        <a:t>KRAS Mutation</a:t>
                      </a:r>
                      <a:endParaRPr lang="es-MX" sz="1200" dirty="0">
                        <a:effectLst/>
                        <a:latin typeface="+mn-lt"/>
                        <a:ea typeface="Calibri"/>
                        <a:cs typeface="Times New Roman"/>
                      </a:endParaRPr>
                    </a:p>
                  </a:txBody>
                  <a:tcPr marL="33337" marR="33337"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37" marR="33337" marT="0" marB="0" anchor="ctr">
                    <a:solidFill>
                      <a:schemeClr val="accent1"/>
                    </a:solidFill>
                  </a:tcPr>
                </a:tc>
                <a:extLst>
                  <a:ext uri="{0D108BD9-81ED-4DB2-BD59-A6C34878D82A}">
                    <a16:rowId xmlns:a16="http://schemas.microsoft.com/office/drawing/2014/main" val="10013"/>
                  </a:ext>
                </a:extLst>
              </a:tr>
              <a:tr h="389322">
                <a:tc>
                  <a:txBody>
                    <a:bodyPr/>
                    <a:lstStyle/>
                    <a:p>
                      <a:pPr>
                        <a:lnSpc>
                          <a:spcPct val="115000"/>
                        </a:lnSpc>
                        <a:spcAft>
                          <a:spcPts val="0"/>
                        </a:spcAft>
                      </a:pPr>
                      <a:r>
                        <a:rPr lang="es-MX" sz="1200" b="0" dirty="0">
                          <a:effectLst/>
                          <a:latin typeface="+mn-lt"/>
                        </a:rPr>
                        <a:t>Positive</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10.2 (129/1260)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4"/>
                  </a:ext>
                </a:extLst>
              </a:tr>
              <a:tr h="389322">
                <a:tc>
                  <a:txBody>
                    <a:bodyPr/>
                    <a:lstStyle/>
                    <a:p>
                      <a:pPr>
                        <a:lnSpc>
                          <a:spcPct val="115000"/>
                        </a:lnSpc>
                        <a:spcAft>
                          <a:spcPts val="0"/>
                        </a:spcAft>
                      </a:pPr>
                      <a:r>
                        <a:rPr lang="es-MX" sz="1200" b="0" dirty="0">
                          <a:effectLst/>
                          <a:latin typeface="+mn-lt"/>
                        </a:rPr>
                        <a:t>Negative                                           </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89.8(1131/1260)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5"/>
                  </a:ext>
                </a:extLst>
              </a:tr>
              <a:tr h="188788">
                <a:tc>
                  <a:txBody>
                    <a:bodyPr/>
                    <a:lstStyle/>
                    <a:p>
                      <a:pPr>
                        <a:lnSpc>
                          <a:spcPct val="115000"/>
                        </a:lnSpc>
                        <a:spcAft>
                          <a:spcPts val="0"/>
                        </a:spcAft>
                      </a:pPr>
                      <a:r>
                        <a:rPr lang="es-MX" sz="1200" dirty="0">
                          <a:effectLst/>
                          <a:latin typeface="+mn-lt"/>
                        </a:rPr>
                        <a:t>EGFR Mutation</a:t>
                      </a:r>
                      <a:endParaRPr lang="es-MX" sz="1200" dirty="0">
                        <a:effectLst/>
                        <a:latin typeface="+mn-lt"/>
                        <a:ea typeface="Calibri"/>
                        <a:cs typeface="Times New Roman"/>
                      </a:endParaRPr>
                    </a:p>
                  </a:txBody>
                  <a:tcPr marL="33337" marR="33337"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37" marR="33337" marT="0" marB="0" anchor="ctr">
                    <a:solidFill>
                      <a:schemeClr val="accent1"/>
                    </a:solidFill>
                  </a:tcPr>
                </a:tc>
                <a:extLst>
                  <a:ext uri="{0D108BD9-81ED-4DB2-BD59-A6C34878D82A}">
                    <a16:rowId xmlns:a16="http://schemas.microsoft.com/office/drawing/2014/main" val="10016"/>
                  </a:ext>
                </a:extLst>
              </a:tr>
              <a:tr h="389322">
                <a:tc>
                  <a:txBody>
                    <a:bodyPr/>
                    <a:lstStyle/>
                    <a:p>
                      <a:pPr>
                        <a:lnSpc>
                          <a:spcPct val="115000"/>
                        </a:lnSpc>
                        <a:spcAft>
                          <a:spcPts val="0"/>
                        </a:spcAft>
                      </a:pPr>
                      <a:r>
                        <a:rPr lang="es-MX" sz="1200" b="0" dirty="0">
                          <a:effectLst/>
                          <a:latin typeface="+mn-lt"/>
                        </a:rPr>
                        <a:t>Positive</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28.1 (354/1260)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7"/>
                  </a:ext>
                </a:extLst>
              </a:tr>
              <a:tr h="389322">
                <a:tc>
                  <a:txBody>
                    <a:bodyPr/>
                    <a:lstStyle/>
                    <a:p>
                      <a:pPr>
                        <a:lnSpc>
                          <a:spcPct val="115000"/>
                        </a:lnSpc>
                        <a:spcAft>
                          <a:spcPts val="0"/>
                        </a:spcAft>
                      </a:pPr>
                      <a:r>
                        <a:rPr lang="es-MX" sz="1200" b="0" dirty="0">
                          <a:effectLst/>
                          <a:latin typeface="+mn-lt"/>
                        </a:rPr>
                        <a:t>Negative                                           </a:t>
                      </a:r>
                      <a:endParaRPr lang="es-MX" sz="1200" b="0" dirty="0">
                        <a:effectLst/>
                        <a:latin typeface="+mn-lt"/>
                        <a:ea typeface="Calibri"/>
                        <a:cs typeface="Times New Roman"/>
                      </a:endParaRPr>
                    </a:p>
                  </a:txBody>
                  <a:tcPr marL="33337" marR="33337" marT="0" marB="0" anchor="ctr">
                    <a:solidFill>
                      <a:schemeClr val="bg1"/>
                    </a:solidFill>
                  </a:tcPr>
                </a:tc>
                <a:tc>
                  <a:txBody>
                    <a:bodyPr/>
                    <a:lstStyle/>
                    <a:p>
                      <a:pPr algn="ctr">
                        <a:lnSpc>
                          <a:spcPct val="115000"/>
                        </a:lnSpc>
                        <a:spcAft>
                          <a:spcPts val="0"/>
                        </a:spcAft>
                      </a:pPr>
                      <a:r>
                        <a:rPr lang="es-MX" sz="1200" dirty="0">
                          <a:effectLst/>
                          <a:latin typeface="+mn-lt"/>
                        </a:rPr>
                        <a:t>71.9 (906/1260)</a:t>
                      </a:r>
                      <a:endParaRPr lang="es-MX" sz="1200" dirty="0">
                        <a:effectLst/>
                        <a:latin typeface="+mn-lt"/>
                        <a:ea typeface="Calibri"/>
                        <a:cs typeface="Times New Roman"/>
                      </a:endParaRPr>
                    </a:p>
                  </a:txBody>
                  <a:tcPr marL="33337" marR="33337" marT="0" marB="0" anchor="ctr">
                    <a:solidFill>
                      <a:schemeClr val="bg1"/>
                    </a:solidFill>
                  </a:tcPr>
                </a:tc>
                <a:extLst>
                  <a:ext uri="{0D108BD9-81ED-4DB2-BD59-A6C34878D82A}">
                    <a16:rowId xmlns:a16="http://schemas.microsoft.com/office/drawing/2014/main" val="10018"/>
                  </a:ext>
                </a:extLst>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943467736"/>
              </p:ext>
            </p:extLst>
          </p:nvPr>
        </p:nvGraphicFramePr>
        <p:xfrm>
          <a:off x="2225676" y="355601"/>
          <a:ext cx="2376488" cy="5159385"/>
        </p:xfrm>
        <a:graphic>
          <a:graphicData uri="http://schemas.openxmlformats.org/drawingml/2006/table">
            <a:tbl>
              <a:tblPr firstRow="1" firstCol="1" bandRow="1">
                <a:tableStyleId>{BC89EF96-8CEA-46FF-86C4-4CE0E7609802}</a:tableStyleId>
              </a:tblPr>
              <a:tblGrid>
                <a:gridCol w="1078743">
                  <a:extLst>
                    <a:ext uri="{9D8B030D-6E8A-4147-A177-3AD203B41FA5}">
                      <a16:colId xmlns:a16="http://schemas.microsoft.com/office/drawing/2014/main" val="20000"/>
                    </a:ext>
                  </a:extLst>
                </a:gridCol>
                <a:gridCol w="1297745">
                  <a:extLst>
                    <a:ext uri="{9D8B030D-6E8A-4147-A177-3AD203B41FA5}">
                      <a16:colId xmlns:a16="http://schemas.microsoft.com/office/drawing/2014/main" val="20001"/>
                    </a:ext>
                  </a:extLst>
                </a:gridCol>
              </a:tblGrid>
              <a:tr h="302912">
                <a:tc>
                  <a:txBody>
                    <a:bodyPr/>
                    <a:lstStyle/>
                    <a:p>
                      <a:pPr>
                        <a:lnSpc>
                          <a:spcPct val="115000"/>
                        </a:lnSpc>
                      </a:pPr>
                      <a:endParaRPr lang="es-MX" sz="1200" dirty="0">
                        <a:effectLst/>
                        <a:latin typeface="+mn-lt"/>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 (n/N)</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00"/>
                  </a:ext>
                </a:extLst>
              </a:tr>
              <a:tr h="305860">
                <a:tc>
                  <a:txBody>
                    <a:bodyPr/>
                    <a:lstStyle/>
                    <a:p>
                      <a:pPr>
                        <a:lnSpc>
                          <a:spcPct val="115000"/>
                        </a:lnSpc>
                        <a:spcAft>
                          <a:spcPts val="0"/>
                        </a:spcAft>
                      </a:pPr>
                      <a:r>
                        <a:rPr lang="es-MX" sz="1200" dirty="0">
                          <a:effectLst/>
                          <a:latin typeface="+mn-lt"/>
                        </a:rPr>
                        <a:t>Gender </a:t>
                      </a:r>
                      <a:endParaRPr lang="es-MX" sz="1200" dirty="0">
                        <a:effectLst/>
                        <a:latin typeface="+mn-lt"/>
                        <a:ea typeface="Calibri"/>
                        <a:cs typeface="Times New Roman"/>
                      </a:endParaRPr>
                    </a:p>
                  </a:txBody>
                  <a:tcPr marL="33346" marR="33346"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46" marR="33346" marT="0" marB="0" anchor="ctr">
                    <a:solidFill>
                      <a:schemeClr val="accent1"/>
                    </a:solidFill>
                  </a:tcPr>
                </a:tc>
                <a:extLst>
                  <a:ext uri="{0D108BD9-81ED-4DB2-BD59-A6C34878D82A}">
                    <a16:rowId xmlns:a16="http://schemas.microsoft.com/office/drawing/2014/main" val="10001"/>
                  </a:ext>
                </a:extLst>
              </a:tr>
              <a:tr h="218853">
                <a:tc>
                  <a:txBody>
                    <a:bodyPr/>
                    <a:lstStyle/>
                    <a:p>
                      <a:pPr>
                        <a:lnSpc>
                          <a:spcPct val="115000"/>
                        </a:lnSpc>
                        <a:spcAft>
                          <a:spcPts val="0"/>
                        </a:spcAft>
                      </a:pPr>
                      <a:r>
                        <a:rPr lang="es-MX" sz="1200" b="0" dirty="0">
                          <a:effectLst/>
                          <a:latin typeface="+mn-lt"/>
                        </a:rPr>
                        <a:t>Female</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46.2 (582/1260)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02"/>
                  </a:ext>
                </a:extLst>
              </a:tr>
              <a:tr h="218853">
                <a:tc>
                  <a:txBody>
                    <a:bodyPr/>
                    <a:lstStyle/>
                    <a:p>
                      <a:pPr>
                        <a:lnSpc>
                          <a:spcPct val="115000"/>
                        </a:lnSpc>
                        <a:spcAft>
                          <a:spcPts val="0"/>
                        </a:spcAft>
                      </a:pPr>
                      <a:r>
                        <a:rPr lang="es-MX" sz="1200" b="0" dirty="0">
                          <a:effectLst/>
                          <a:latin typeface="+mn-lt"/>
                        </a:rPr>
                        <a:t>Male</a:t>
                      </a:r>
                      <a:endParaRPr lang="es-MX" sz="1200" b="0" dirty="0">
                        <a:effectLst/>
                        <a:latin typeface="+mn-lt"/>
                        <a:ea typeface="Calibri"/>
                        <a:cs typeface="Times New Roman"/>
                      </a:endParaRPr>
                    </a:p>
                  </a:txBody>
                  <a:tcPr marL="33346" marR="33346" marT="0" marB="0" anchor="ctr">
                    <a:lnB w="12700" cmpd="sng">
                      <a:noFill/>
                    </a:lnB>
                    <a:solidFill>
                      <a:schemeClr val="bg1"/>
                    </a:solidFill>
                  </a:tcPr>
                </a:tc>
                <a:tc>
                  <a:txBody>
                    <a:bodyPr/>
                    <a:lstStyle/>
                    <a:p>
                      <a:pPr algn="ctr">
                        <a:lnSpc>
                          <a:spcPct val="115000"/>
                        </a:lnSpc>
                        <a:spcAft>
                          <a:spcPts val="0"/>
                        </a:spcAft>
                      </a:pPr>
                      <a:r>
                        <a:rPr lang="es-MX" sz="1200" dirty="0">
                          <a:effectLst/>
                          <a:latin typeface="+mn-lt"/>
                        </a:rPr>
                        <a:t>53.8 (678/1260)</a:t>
                      </a:r>
                      <a:endParaRPr lang="es-MX" sz="1200" dirty="0">
                        <a:effectLst/>
                        <a:latin typeface="+mn-lt"/>
                        <a:ea typeface="Calibri"/>
                        <a:cs typeface="Times New Roman"/>
                      </a:endParaRPr>
                    </a:p>
                  </a:txBody>
                  <a:tcPr marL="33346" marR="33346" marT="0" marB="0" anchor="ctr">
                    <a:lnB w="12700" cmpd="sng">
                      <a:noFill/>
                    </a:lnB>
                    <a:solidFill>
                      <a:schemeClr val="bg1"/>
                    </a:solidFill>
                  </a:tcPr>
                </a:tc>
                <a:extLst>
                  <a:ext uri="{0D108BD9-81ED-4DB2-BD59-A6C34878D82A}">
                    <a16:rowId xmlns:a16="http://schemas.microsoft.com/office/drawing/2014/main" val="10003"/>
                  </a:ext>
                </a:extLst>
              </a:tr>
              <a:tr h="218853">
                <a:tc>
                  <a:txBody>
                    <a:bodyPr/>
                    <a:lstStyle/>
                    <a:p>
                      <a:pPr>
                        <a:lnSpc>
                          <a:spcPct val="115000"/>
                        </a:lnSpc>
                        <a:spcAft>
                          <a:spcPts val="0"/>
                        </a:spcAft>
                      </a:pPr>
                      <a:r>
                        <a:rPr lang="es-MX" sz="1200" dirty="0">
                          <a:effectLst/>
                          <a:latin typeface="+mn-lt"/>
                        </a:rPr>
                        <a:t>Age(years)</a:t>
                      </a:r>
                      <a:endParaRPr lang="es-MX" sz="1200" dirty="0">
                        <a:effectLst/>
                        <a:latin typeface="+mn-lt"/>
                        <a:ea typeface="Calibri"/>
                        <a:cs typeface="Times New Roman"/>
                      </a:endParaRPr>
                    </a:p>
                  </a:txBody>
                  <a:tcPr marL="33346" marR="33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alpha val="20000"/>
                      </a:schemeClr>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46" marR="3334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alpha val="20000"/>
                      </a:schemeClr>
                    </a:solidFill>
                  </a:tcPr>
                </a:tc>
                <a:extLst>
                  <a:ext uri="{0D108BD9-81ED-4DB2-BD59-A6C34878D82A}">
                    <a16:rowId xmlns:a16="http://schemas.microsoft.com/office/drawing/2014/main" val="10004"/>
                  </a:ext>
                </a:extLst>
              </a:tr>
              <a:tr h="218853">
                <a:tc>
                  <a:txBody>
                    <a:bodyPr/>
                    <a:lstStyle/>
                    <a:p>
                      <a:pPr>
                        <a:lnSpc>
                          <a:spcPct val="115000"/>
                        </a:lnSpc>
                        <a:spcAft>
                          <a:spcPts val="0"/>
                        </a:spcAft>
                      </a:pPr>
                      <a:r>
                        <a:rPr lang="es-MX" sz="1200" b="0" dirty="0">
                          <a:effectLst/>
                          <a:latin typeface="+mn-lt"/>
                        </a:rPr>
                        <a:t>Mean (± S.D.)</a:t>
                      </a:r>
                      <a:endParaRPr lang="es-MX" sz="1200" b="0" dirty="0">
                        <a:effectLst/>
                        <a:latin typeface="+mn-lt"/>
                        <a:ea typeface="Calibri"/>
                        <a:cs typeface="Times New Roman"/>
                      </a:endParaRPr>
                    </a:p>
                  </a:txBody>
                  <a:tcPr marL="33346" marR="33346" marT="0" marB="0" anchor="ctr">
                    <a:lnT w="12700" cmpd="sng">
                      <a:noFill/>
                    </a:lnT>
                    <a:solidFill>
                      <a:schemeClr val="bg1"/>
                    </a:solidFill>
                  </a:tcPr>
                </a:tc>
                <a:tc>
                  <a:txBody>
                    <a:bodyPr/>
                    <a:lstStyle/>
                    <a:p>
                      <a:pPr algn="ctr">
                        <a:lnSpc>
                          <a:spcPct val="115000"/>
                        </a:lnSpc>
                        <a:spcAft>
                          <a:spcPts val="0"/>
                        </a:spcAft>
                      </a:pPr>
                      <a:r>
                        <a:rPr lang="es-MX" sz="1200" dirty="0">
                          <a:effectLst/>
                          <a:latin typeface="+mn-lt"/>
                        </a:rPr>
                        <a:t>60.5 (13.0)</a:t>
                      </a:r>
                      <a:endParaRPr lang="es-MX" sz="1200" dirty="0">
                        <a:effectLst/>
                        <a:latin typeface="+mn-lt"/>
                        <a:ea typeface="Calibri"/>
                        <a:cs typeface="Times New Roman"/>
                      </a:endParaRPr>
                    </a:p>
                  </a:txBody>
                  <a:tcPr marL="33346" marR="33346" marT="0" marB="0" anchor="ctr">
                    <a:lnT w="12700" cmpd="sng">
                      <a:noFill/>
                    </a:lnT>
                    <a:solidFill>
                      <a:schemeClr val="bg1"/>
                    </a:solidFill>
                  </a:tcPr>
                </a:tc>
                <a:extLst>
                  <a:ext uri="{0D108BD9-81ED-4DB2-BD59-A6C34878D82A}">
                    <a16:rowId xmlns:a16="http://schemas.microsoft.com/office/drawing/2014/main" val="10005"/>
                  </a:ext>
                </a:extLst>
              </a:tr>
              <a:tr h="218853">
                <a:tc>
                  <a:txBody>
                    <a:bodyPr/>
                    <a:lstStyle/>
                    <a:p>
                      <a:pPr>
                        <a:lnSpc>
                          <a:spcPct val="115000"/>
                        </a:lnSpc>
                        <a:spcAft>
                          <a:spcPts val="0"/>
                        </a:spcAft>
                      </a:pPr>
                      <a:r>
                        <a:rPr lang="es-MX" sz="1200" b="0" dirty="0">
                          <a:effectLst/>
                          <a:latin typeface="+mn-lt"/>
                        </a:rPr>
                        <a:t>Range</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18-91</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06"/>
                  </a:ext>
                </a:extLst>
              </a:tr>
              <a:tr h="218853">
                <a:tc>
                  <a:txBody>
                    <a:bodyPr/>
                    <a:lstStyle/>
                    <a:p>
                      <a:pPr>
                        <a:lnSpc>
                          <a:spcPct val="115000"/>
                        </a:lnSpc>
                        <a:spcAft>
                          <a:spcPts val="0"/>
                        </a:spcAft>
                      </a:pPr>
                      <a:r>
                        <a:rPr lang="es-MX" sz="1200" dirty="0">
                          <a:effectLst/>
                          <a:latin typeface="+mn-lt"/>
                        </a:rPr>
                        <a:t>Smoking history</a:t>
                      </a:r>
                      <a:endParaRPr lang="es-MX" sz="1200" dirty="0">
                        <a:effectLst/>
                        <a:latin typeface="+mn-lt"/>
                        <a:ea typeface="Calibri"/>
                        <a:cs typeface="Times New Roman"/>
                      </a:endParaRPr>
                    </a:p>
                  </a:txBody>
                  <a:tcPr marL="33346" marR="33346"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46" marR="33346" marT="0" marB="0" anchor="ctr">
                    <a:solidFill>
                      <a:schemeClr val="accent1"/>
                    </a:solidFill>
                  </a:tcPr>
                </a:tc>
                <a:extLst>
                  <a:ext uri="{0D108BD9-81ED-4DB2-BD59-A6C34878D82A}">
                    <a16:rowId xmlns:a16="http://schemas.microsoft.com/office/drawing/2014/main" val="10007"/>
                  </a:ext>
                </a:extLst>
              </a:tr>
              <a:tr h="218853">
                <a:tc>
                  <a:txBody>
                    <a:bodyPr/>
                    <a:lstStyle/>
                    <a:p>
                      <a:pPr>
                        <a:lnSpc>
                          <a:spcPct val="115000"/>
                        </a:lnSpc>
                        <a:spcAft>
                          <a:spcPts val="0"/>
                        </a:spcAft>
                      </a:pPr>
                      <a:r>
                        <a:rPr lang="es-MX" sz="1200" b="0" dirty="0">
                          <a:effectLst/>
                          <a:latin typeface="+mn-lt"/>
                        </a:rPr>
                        <a:t>Non-smoker</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43.5 (548/1260)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08"/>
                  </a:ext>
                </a:extLst>
              </a:tr>
              <a:tr h="218853">
                <a:tc>
                  <a:txBody>
                    <a:bodyPr/>
                    <a:lstStyle/>
                    <a:p>
                      <a:pPr>
                        <a:lnSpc>
                          <a:spcPct val="115000"/>
                        </a:lnSpc>
                        <a:spcAft>
                          <a:spcPts val="0"/>
                        </a:spcAft>
                      </a:pPr>
                      <a:r>
                        <a:rPr lang="es-MX" sz="1200" b="0" dirty="0">
                          <a:effectLst/>
                          <a:latin typeface="+mn-lt"/>
                        </a:rPr>
                        <a:t>Smoker</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56.5 (712/1260)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09"/>
                  </a:ext>
                </a:extLst>
              </a:tr>
              <a:tr h="218853">
                <a:tc>
                  <a:txBody>
                    <a:bodyPr/>
                    <a:lstStyle/>
                    <a:p>
                      <a:pPr>
                        <a:lnSpc>
                          <a:spcPct val="115000"/>
                        </a:lnSpc>
                        <a:spcAft>
                          <a:spcPts val="0"/>
                        </a:spcAft>
                      </a:pPr>
                      <a:r>
                        <a:rPr lang="es-MX" sz="1200" b="0" dirty="0">
                          <a:effectLst/>
                          <a:latin typeface="+mn-lt"/>
                        </a:rPr>
                        <a:t>Current</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20.8 (262/1260)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10"/>
                  </a:ext>
                </a:extLst>
              </a:tr>
              <a:tr h="218853">
                <a:tc>
                  <a:txBody>
                    <a:bodyPr/>
                    <a:lstStyle/>
                    <a:p>
                      <a:pPr>
                        <a:lnSpc>
                          <a:spcPct val="115000"/>
                        </a:lnSpc>
                        <a:spcAft>
                          <a:spcPts val="0"/>
                        </a:spcAft>
                      </a:pPr>
                      <a:r>
                        <a:rPr lang="es-MX" sz="1200" b="0" dirty="0">
                          <a:effectLst/>
                          <a:latin typeface="+mn-lt"/>
                        </a:rPr>
                        <a:t>Former</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35.7 (450/1260)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11"/>
                  </a:ext>
                </a:extLst>
              </a:tr>
              <a:tr h="420719">
                <a:tc>
                  <a:txBody>
                    <a:bodyPr/>
                    <a:lstStyle/>
                    <a:p>
                      <a:pPr>
                        <a:lnSpc>
                          <a:spcPct val="115000"/>
                        </a:lnSpc>
                        <a:spcAft>
                          <a:spcPts val="0"/>
                        </a:spcAft>
                      </a:pPr>
                      <a:r>
                        <a:rPr lang="es-MX" sz="1200" dirty="0">
                          <a:effectLst/>
                          <a:latin typeface="+mn-lt"/>
                        </a:rPr>
                        <a:t>Tobacco (pack/years)</a:t>
                      </a:r>
                      <a:endParaRPr lang="es-MX" sz="1200" dirty="0">
                        <a:effectLst/>
                        <a:latin typeface="+mn-lt"/>
                        <a:ea typeface="Calibri"/>
                        <a:cs typeface="Times New Roman"/>
                      </a:endParaRPr>
                    </a:p>
                  </a:txBody>
                  <a:tcPr marL="33346" marR="33346"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46" marR="33346" marT="0" marB="0" anchor="ctr">
                    <a:solidFill>
                      <a:schemeClr val="accent1"/>
                    </a:solidFill>
                  </a:tcPr>
                </a:tc>
                <a:extLst>
                  <a:ext uri="{0D108BD9-81ED-4DB2-BD59-A6C34878D82A}">
                    <a16:rowId xmlns:a16="http://schemas.microsoft.com/office/drawing/2014/main" val="10012"/>
                  </a:ext>
                </a:extLst>
              </a:tr>
              <a:tr h="218853">
                <a:tc>
                  <a:txBody>
                    <a:bodyPr/>
                    <a:lstStyle/>
                    <a:p>
                      <a:pPr>
                        <a:lnSpc>
                          <a:spcPct val="115000"/>
                        </a:lnSpc>
                        <a:spcAft>
                          <a:spcPts val="0"/>
                        </a:spcAft>
                      </a:pPr>
                      <a:r>
                        <a:rPr lang="es-MX" sz="1200" b="0" dirty="0">
                          <a:effectLst/>
                          <a:latin typeface="+mn-lt"/>
                        </a:rPr>
                        <a:t>Mean</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34.7</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13"/>
                  </a:ext>
                </a:extLst>
              </a:tr>
              <a:tr h="437703">
                <a:tc>
                  <a:txBody>
                    <a:bodyPr/>
                    <a:lstStyle/>
                    <a:p>
                      <a:pPr>
                        <a:lnSpc>
                          <a:spcPct val="115000"/>
                        </a:lnSpc>
                        <a:spcAft>
                          <a:spcPts val="0"/>
                        </a:spcAft>
                      </a:pPr>
                      <a:r>
                        <a:rPr lang="es-MX" sz="1200" dirty="0">
                          <a:effectLst/>
                          <a:latin typeface="+mn-lt"/>
                        </a:rPr>
                        <a:t>Wood-smoke exposure</a:t>
                      </a:r>
                      <a:endParaRPr lang="es-MX" sz="1200" dirty="0">
                        <a:effectLst/>
                        <a:latin typeface="+mn-lt"/>
                        <a:ea typeface="Calibri"/>
                        <a:cs typeface="Times New Roman"/>
                      </a:endParaRPr>
                    </a:p>
                  </a:txBody>
                  <a:tcPr marL="33346" marR="33346" marT="0" marB="0" anchor="ctr">
                    <a:solidFill>
                      <a:schemeClr val="accent1"/>
                    </a:solidFill>
                  </a:tcPr>
                </a:tc>
                <a:tc>
                  <a:txBody>
                    <a:bodyPr/>
                    <a:lstStyle/>
                    <a:p>
                      <a:pPr algn="ctr">
                        <a:lnSpc>
                          <a:spcPct val="115000"/>
                        </a:lnSpc>
                        <a:spcAft>
                          <a:spcPts val="0"/>
                        </a:spcAft>
                      </a:pPr>
                      <a:r>
                        <a:rPr lang="es-MX" sz="1200" dirty="0">
                          <a:effectLst/>
                          <a:latin typeface="+mn-lt"/>
                        </a:rPr>
                        <a:t> </a:t>
                      </a:r>
                      <a:endParaRPr lang="es-MX" sz="1200" dirty="0">
                        <a:effectLst/>
                        <a:latin typeface="+mn-lt"/>
                        <a:ea typeface="Calibri"/>
                        <a:cs typeface="Times New Roman"/>
                      </a:endParaRPr>
                    </a:p>
                  </a:txBody>
                  <a:tcPr marL="33346" marR="33346" marT="0" marB="0" anchor="ctr">
                    <a:solidFill>
                      <a:schemeClr val="accent1"/>
                    </a:solidFill>
                  </a:tcPr>
                </a:tc>
                <a:extLst>
                  <a:ext uri="{0D108BD9-81ED-4DB2-BD59-A6C34878D82A}">
                    <a16:rowId xmlns:a16="http://schemas.microsoft.com/office/drawing/2014/main" val="10014"/>
                  </a:ext>
                </a:extLst>
              </a:tr>
              <a:tr h="218853">
                <a:tc>
                  <a:txBody>
                    <a:bodyPr/>
                    <a:lstStyle/>
                    <a:p>
                      <a:pPr>
                        <a:lnSpc>
                          <a:spcPct val="115000"/>
                        </a:lnSpc>
                        <a:spcAft>
                          <a:spcPts val="0"/>
                        </a:spcAft>
                      </a:pPr>
                      <a:r>
                        <a:rPr lang="es-MX" sz="1200" b="0" dirty="0">
                          <a:effectLst/>
                          <a:latin typeface="+mn-lt"/>
                        </a:rPr>
                        <a:t>Present</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37.2 (469/1260)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15"/>
                  </a:ext>
                </a:extLst>
              </a:tr>
              <a:tr h="218853">
                <a:tc>
                  <a:txBody>
                    <a:bodyPr/>
                    <a:lstStyle/>
                    <a:p>
                      <a:pPr>
                        <a:lnSpc>
                          <a:spcPct val="115000"/>
                        </a:lnSpc>
                        <a:spcAft>
                          <a:spcPts val="0"/>
                        </a:spcAft>
                      </a:pPr>
                      <a:r>
                        <a:rPr lang="es-MX" sz="1200" b="0" dirty="0">
                          <a:effectLst/>
                          <a:latin typeface="+mn-lt"/>
                        </a:rPr>
                        <a:t>Absent</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62.8 (791/1260)</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16"/>
                  </a:ext>
                </a:extLst>
              </a:tr>
              <a:tr h="438797">
                <a:tc>
                  <a:txBody>
                    <a:bodyPr/>
                    <a:lstStyle/>
                    <a:p>
                      <a:pPr>
                        <a:lnSpc>
                          <a:spcPct val="115000"/>
                        </a:lnSpc>
                        <a:spcAft>
                          <a:spcPts val="0"/>
                        </a:spcAft>
                      </a:pPr>
                      <a:r>
                        <a:rPr lang="en-US" sz="1200" dirty="0">
                          <a:effectLst/>
                          <a:latin typeface="+mn-lt"/>
                        </a:rPr>
                        <a:t>Wood-smoke exposure index </a:t>
                      </a:r>
                      <a:endParaRPr lang="es-MX" sz="1200" dirty="0">
                        <a:effectLst/>
                        <a:latin typeface="+mn-lt"/>
                        <a:ea typeface="Calibri"/>
                        <a:cs typeface="Times New Roman"/>
                      </a:endParaRPr>
                    </a:p>
                  </a:txBody>
                  <a:tcPr marL="33346" marR="33346" marT="0" marB="0" anchor="ctr">
                    <a:solidFill>
                      <a:schemeClr val="accent1"/>
                    </a:solidFill>
                  </a:tcPr>
                </a:tc>
                <a:tc>
                  <a:txBody>
                    <a:bodyPr/>
                    <a:lstStyle/>
                    <a:p>
                      <a:pPr algn="ctr">
                        <a:lnSpc>
                          <a:spcPct val="115000"/>
                        </a:lnSpc>
                        <a:spcAft>
                          <a:spcPts val="0"/>
                        </a:spcAft>
                      </a:pPr>
                      <a:r>
                        <a:rPr lang="en-US" sz="1200" dirty="0">
                          <a:effectLst/>
                          <a:latin typeface="+mn-lt"/>
                        </a:rPr>
                        <a:t> </a:t>
                      </a:r>
                      <a:endParaRPr lang="es-MX" sz="1200" dirty="0">
                        <a:effectLst/>
                        <a:latin typeface="+mn-lt"/>
                        <a:ea typeface="Calibri"/>
                        <a:cs typeface="Times New Roman"/>
                      </a:endParaRPr>
                    </a:p>
                  </a:txBody>
                  <a:tcPr marL="33346" marR="33346" marT="0" marB="0" anchor="ctr">
                    <a:solidFill>
                      <a:schemeClr val="accent1"/>
                    </a:solidFill>
                  </a:tcPr>
                </a:tc>
                <a:extLst>
                  <a:ext uri="{0D108BD9-81ED-4DB2-BD59-A6C34878D82A}">
                    <a16:rowId xmlns:a16="http://schemas.microsoft.com/office/drawing/2014/main" val="10017"/>
                  </a:ext>
                </a:extLst>
              </a:tr>
              <a:tr h="218853">
                <a:tc>
                  <a:txBody>
                    <a:bodyPr/>
                    <a:lstStyle/>
                    <a:p>
                      <a:pPr>
                        <a:lnSpc>
                          <a:spcPct val="115000"/>
                        </a:lnSpc>
                        <a:spcAft>
                          <a:spcPts val="0"/>
                        </a:spcAft>
                      </a:pPr>
                      <a:r>
                        <a:rPr lang="es-MX" sz="1200" b="0" dirty="0">
                          <a:effectLst/>
                          <a:latin typeface="+mn-lt"/>
                        </a:rPr>
                        <a:t>Mean</a:t>
                      </a:r>
                      <a:endParaRPr lang="es-MX" sz="1200" b="0" dirty="0">
                        <a:effectLst/>
                        <a:latin typeface="+mn-lt"/>
                        <a:ea typeface="Calibri"/>
                        <a:cs typeface="Times New Roman"/>
                      </a:endParaRPr>
                    </a:p>
                  </a:txBody>
                  <a:tcPr marL="33346" marR="33346" marT="0" marB="0" anchor="ctr">
                    <a:solidFill>
                      <a:schemeClr val="bg1"/>
                    </a:solidFill>
                  </a:tcPr>
                </a:tc>
                <a:tc>
                  <a:txBody>
                    <a:bodyPr/>
                    <a:lstStyle/>
                    <a:p>
                      <a:pPr algn="ctr">
                        <a:lnSpc>
                          <a:spcPct val="115000"/>
                        </a:lnSpc>
                        <a:spcAft>
                          <a:spcPts val="0"/>
                        </a:spcAft>
                      </a:pPr>
                      <a:r>
                        <a:rPr lang="es-MX" sz="1200" dirty="0">
                          <a:effectLst/>
                          <a:latin typeface="+mn-lt"/>
                        </a:rPr>
                        <a:t>94.5</a:t>
                      </a:r>
                      <a:endParaRPr lang="es-MX" sz="1200" dirty="0">
                        <a:effectLst/>
                        <a:latin typeface="+mn-lt"/>
                        <a:ea typeface="Calibri"/>
                        <a:cs typeface="Times New Roman"/>
                      </a:endParaRPr>
                    </a:p>
                  </a:txBody>
                  <a:tcPr marL="33346" marR="33346" marT="0" marB="0" anchor="ctr">
                    <a:solidFill>
                      <a:schemeClr val="bg1"/>
                    </a:solidFill>
                  </a:tcPr>
                </a:tc>
                <a:extLst>
                  <a:ext uri="{0D108BD9-81ED-4DB2-BD59-A6C34878D82A}">
                    <a16:rowId xmlns:a16="http://schemas.microsoft.com/office/drawing/2014/main" val="10018"/>
                  </a:ext>
                </a:extLst>
              </a:tr>
            </a:tbl>
          </a:graphicData>
        </a:graphic>
      </p:graphicFrame>
      <p:sp>
        <p:nvSpPr>
          <p:cNvPr id="12" name="1 CuadroTexto"/>
          <p:cNvSpPr txBox="1">
            <a:spLocks noChangeArrowheads="1"/>
          </p:cNvSpPr>
          <p:nvPr/>
        </p:nvSpPr>
        <p:spPr bwMode="auto">
          <a:xfrm>
            <a:off x="107951" y="5425020"/>
            <a:ext cx="756126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a:spcBef>
                <a:spcPts val="500"/>
              </a:spcBef>
              <a:buClr>
                <a:srgbClr val="BCBCBC"/>
              </a:buClr>
              <a:buSzPct val="76000"/>
              <a:buFont typeface="Wingdings 3" pitchFamily="18" charset="2"/>
              <a:buChar char=""/>
              <a:defRPr sz="2000">
                <a:solidFill>
                  <a:schemeClr val="tx1"/>
                </a:solidFill>
                <a:latin typeface="Gill Sans MT" pitchFamily="34" charset="0"/>
              </a:defRPr>
            </a:lvl3pPr>
            <a:lvl4pPr marL="1600200" indent="-228600">
              <a:spcBef>
                <a:spcPts val="400"/>
              </a:spcBef>
              <a:buClr>
                <a:srgbClr val="8BA2B4"/>
              </a:buClr>
              <a:buSzPct val="70000"/>
              <a:buFont typeface="Wingdings" pitchFamily="2" charset="2"/>
              <a:buChar char=""/>
              <a:defRPr>
                <a:solidFill>
                  <a:schemeClr val="tx1"/>
                </a:solidFill>
                <a:latin typeface="Gill Sans MT" pitchFamily="34" charset="0"/>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eaLnBrk="1" hangingPunct="1">
              <a:spcBef>
                <a:spcPct val="0"/>
              </a:spcBef>
              <a:buClrTx/>
              <a:buSzTx/>
              <a:buFontTx/>
              <a:buNone/>
              <a:defRPr/>
            </a:pPr>
            <a:endParaRPr lang="es-MX" altLang="es-MX" sz="900" dirty="0">
              <a:solidFill>
                <a:srgbClr val="0070C0"/>
              </a:solidFill>
              <a:latin typeface="Arial" charset="0"/>
            </a:endParaRPr>
          </a:p>
          <a:p>
            <a:pPr eaLnBrk="1" hangingPunct="1">
              <a:spcBef>
                <a:spcPct val="0"/>
              </a:spcBef>
              <a:buClrTx/>
              <a:buSzTx/>
              <a:buFontTx/>
              <a:buNone/>
              <a:defRPr/>
            </a:pPr>
            <a:endParaRPr lang="es-MX" altLang="es-MX" sz="1000" dirty="0">
              <a:solidFill>
                <a:srgbClr val="0070C0"/>
              </a:solidFill>
              <a:latin typeface="Arial" charset="0"/>
            </a:endParaRPr>
          </a:p>
          <a:p>
            <a:pPr eaLnBrk="1" hangingPunct="1">
              <a:spcBef>
                <a:spcPct val="0"/>
              </a:spcBef>
              <a:buClrTx/>
              <a:buSzTx/>
              <a:buFontTx/>
              <a:buNone/>
              <a:defRPr/>
            </a:pPr>
            <a:r>
              <a:rPr lang="es-MX" altLang="es-MX" sz="900" b="1" baseline="30000" dirty="0">
                <a:solidFill>
                  <a:srgbClr val="0070C0"/>
                </a:solidFill>
                <a:latin typeface="+mn-lt"/>
              </a:rPr>
              <a:t>1</a:t>
            </a:r>
            <a:r>
              <a:rPr lang="es-MX" altLang="es-MX" sz="900" b="1" dirty="0">
                <a:solidFill>
                  <a:srgbClr val="0070C0"/>
                </a:solidFill>
                <a:latin typeface="+mn-lt"/>
              </a:rPr>
              <a:t>Patel MI, Schupp CW, Gómez SL, et al. </a:t>
            </a:r>
            <a:r>
              <a:rPr lang="en-US" altLang="es-MX" sz="900" b="1" dirty="0">
                <a:solidFill>
                  <a:srgbClr val="0070C0"/>
                </a:solidFill>
                <a:latin typeface="+mn-lt"/>
              </a:rPr>
              <a:t>How do social factors explain outcomes in non-small-cell lung cancer among Hispanic in California? Explaining the Hispanic Paradox. Journal Clin Oncol 2013; 31: 1-8.</a:t>
            </a:r>
          </a:p>
          <a:p>
            <a:pPr eaLnBrk="1" hangingPunct="1">
              <a:spcBef>
                <a:spcPct val="0"/>
              </a:spcBef>
              <a:buClrTx/>
              <a:buSzTx/>
              <a:buFontTx/>
              <a:buNone/>
              <a:defRPr/>
            </a:pPr>
            <a:endParaRPr lang="es-MX" altLang="es-MX" sz="900" dirty="0">
              <a:solidFill>
                <a:srgbClr val="0070C0"/>
              </a:solidFill>
              <a:latin typeface="Arial" charset="0"/>
            </a:endParaRPr>
          </a:p>
          <a:p>
            <a:pPr eaLnBrk="1" hangingPunct="1">
              <a:spcBef>
                <a:spcPct val="0"/>
              </a:spcBef>
              <a:buClrTx/>
              <a:buSzTx/>
              <a:buFontTx/>
              <a:buNone/>
              <a:defRPr/>
            </a:pPr>
            <a:endParaRPr lang="es-MX" altLang="es-MX" sz="900" dirty="0">
              <a:solidFill>
                <a:srgbClr val="0070C0"/>
              </a:solidFill>
              <a:latin typeface="Arial" charset="0"/>
            </a:endParaRPr>
          </a:p>
        </p:txBody>
      </p:sp>
      <p:sp>
        <p:nvSpPr>
          <p:cNvPr id="2" name="Rectángulo 1">
            <a:extLst>
              <a:ext uri="{FF2B5EF4-FFF2-40B4-BE49-F238E27FC236}">
                <a16:creationId xmlns:a16="http://schemas.microsoft.com/office/drawing/2014/main" id="{22BF9496-0BC9-4C63-BD46-E8E609FBE55E}"/>
              </a:ext>
            </a:extLst>
          </p:cNvPr>
          <p:cNvSpPr/>
          <p:nvPr/>
        </p:nvSpPr>
        <p:spPr>
          <a:xfrm>
            <a:off x="2038350" y="2390775"/>
            <a:ext cx="2857500" cy="26987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55B074E3-3184-40D5-AB10-96445FF851B8}"/>
              </a:ext>
            </a:extLst>
          </p:cNvPr>
          <p:cNvSpPr/>
          <p:nvPr/>
        </p:nvSpPr>
        <p:spPr>
          <a:xfrm>
            <a:off x="5291139" y="355600"/>
            <a:ext cx="2909886" cy="273049"/>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custDataLst>
      <p:tags r:id="rId1"/>
    </p:custDataLst>
    <p:extLst>
      <p:ext uri="{BB962C8B-B14F-4D97-AF65-F5344CB8AC3E}">
        <p14:creationId xmlns:p14="http://schemas.microsoft.com/office/powerpoint/2010/main" val="358473187"/>
      </p:ext>
    </p:extLst>
  </p:cSld>
  <p:clrMapOvr>
    <a:masterClrMapping/>
  </p:clrMapOvr>
  <mc:AlternateContent xmlns:mc="http://schemas.openxmlformats.org/markup-compatibility/2006" xmlns:p14="http://schemas.microsoft.com/office/powerpoint/2010/main">
    <mc:Choice Requires="p14">
      <p:transition spd="slow" p14:dur="2000" advTm="120564"/>
    </mc:Choice>
    <mc:Fallback xmlns="">
      <p:transition spd="slow" advTm="12056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4C9E05-516F-451F-A8B1-D6547BB6EE12}"/>
              </a:ext>
            </a:extLst>
          </p:cNvPr>
          <p:cNvSpPr>
            <a:spLocks noGrp="1"/>
          </p:cNvSpPr>
          <p:nvPr>
            <p:ph type="title"/>
          </p:nvPr>
        </p:nvSpPr>
        <p:spPr/>
        <p:txBody>
          <a:bodyPr/>
          <a:lstStyle/>
          <a:p>
            <a:r>
              <a:rPr lang="es-MX" dirty="0" err="1">
                <a:solidFill>
                  <a:srgbClr val="C00000"/>
                </a:solidFill>
              </a:rPr>
              <a:t>Stage</a:t>
            </a:r>
            <a:r>
              <a:rPr lang="es-MX" dirty="0">
                <a:solidFill>
                  <a:srgbClr val="C00000"/>
                </a:solidFill>
              </a:rPr>
              <a:t> at diagnosis </a:t>
            </a:r>
            <a:r>
              <a:rPr lang="es-MX" dirty="0" err="1">
                <a:solidFill>
                  <a:srgbClr val="C00000"/>
                </a:solidFill>
              </a:rPr>
              <a:t>with</a:t>
            </a:r>
            <a:r>
              <a:rPr lang="es-MX" dirty="0">
                <a:solidFill>
                  <a:srgbClr val="C00000"/>
                </a:solidFill>
              </a:rPr>
              <a:t> </a:t>
            </a:r>
            <a:r>
              <a:rPr lang="es-MX" dirty="0" err="1">
                <a:solidFill>
                  <a:srgbClr val="C00000"/>
                </a:solidFill>
              </a:rPr>
              <a:t>lung</a:t>
            </a:r>
            <a:r>
              <a:rPr lang="es-MX" dirty="0">
                <a:solidFill>
                  <a:srgbClr val="C00000"/>
                </a:solidFill>
              </a:rPr>
              <a:t> </a:t>
            </a:r>
            <a:r>
              <a:rPr lang="es-MX" dirty="0" err="1">
                <a:solidFill>
                  <a:srgbClr val="C00000"/>
                </a:solidFill>
              </a:rPr>
              <a:t>cancer</a:t>
            </a:r>
            <a:endParaRPr lang="es-MX" dirty="0">
              <a:solidFill>
                <a:srgbClr val="C00000"/>
              </a:solidFill>
            </a:endParaRPr>
          </a:p>
        </p:txBody>
      </p:sp>
      <p:sp>
        <p:nvSpPr>
          <p:cNvPr id="3" name="Marcador de número de diapositiva 2">
            <a:extLst>
              <a:ext uri="{FF2B5EF4-FFF2-40B4-BE49-F238E27FC236}">
                <a16:creationId xmlns:a16="http://schemas.microsoft.com/office/drawing/2014/main" id="{78A1799D-2331-4666-9BD7-31B3CCBA8A21}"/>
              </a:ext>
            </a:extLst>
          </p:cNvPr>
          <p:cNvSpPr>
            <a:spLocks noGrp="1"/>
          </p:cNvSpPr>
          <p:nvPr>
            <p:ph type="sldNum" sz="quarter" idx="12"/>
          </p:nvPr>
        </p:nvSpPr>
        <p:spPr/>
        <p:txBody>
          <a:bodyPr/>
          <a:lstStyle/>
          <a:p>
            <a:fld id="{333F0F35-A2B3-134E-96C7-C164CAC773EE}" type="slidenum">
              <a:rPr lang="en-US" smtClean="0"/>
              <a:t>13</a:t>
            </a:fld>
            <a:endParaRPr lang="en-US"/>
          </a:p>
        </p:txBody>
      </p:sp>
      <p:pic>
        <p:nvPicPr>
          <p:cNvPr id="4" name="Imagen 3">
            <a:extLst>
              <a:ext uri="{FF2B5EF4-FFF2-40B4-BE49-F238E27FC236}">
                <a16:creationId xmlns:a16="http://schemas.microsoft.com/office/drawing/2014/main" id="{30222241-3D7B-4272-9BD4-C59172D8A15B}"/>
              </a:ext>
            </a:extLst>
          </p:cNvPr>
          <p:cNvPicPr>
            <a:picLocks noChangeAspect="1"/>
          </p:cNvPicPr>
          <p:nvPr/>
        </p:nvPicPr>
        <p:blipFill>
          <a:blip r:embed="rId2"/>
          <a:stretch>
            <a:fillRect/>
          </a:stretch>
        </p:blipFill>
        <p:spPr>
          <a:xfrm>
            <a:off x="457200" y="2128837"/>
            <a:ext cx="7448550" cy="3919538"/>
          </a:xfrm>
          <a:prstGeom prst="rect">
            <a:avLst/>
          </a:prstGeom>
        </p:spPr>
      </p:pic>
      <p:sp>
        <p:nvSpPr>
          <p:cNvPr id="6" name="CuadroTexto 5">
            <a:extLst>
              <a:ext uri="{FF2B5EF4-FFF2-40B4-BE49-F238E27FC236}">
                <a16:creationId xmlns:a16="http://schemas.microsoft.com/office/drawing/2014/main" id="{B50007DE-7528-4FF0-905C-1837770ACE8B}"/>
              </a:ext>
            </a:extLst>
          </p:cNvPr>
          <p:cNvSpPr txBox="1"/>
          <p:nvPr/>
        </p:nvSpPr>
        <p:spPr>
          <a:xfrm>
            <a:off x="7905750" y="3062606"/>
            <a:ext cx="781050" cy="2308324"/>
          </a:xfrm>
          <a:prstGeom prst="rect">
            <a:avLst/>
          </a:prstGeom>
          <a:noFill/>
        </p:spPr>
        <p:txBody>
          <a:bodyPr wrap="square" rtlCol="0">
            <a:spAutoFit/>
          </a:bodyPr>
          <a:lstStyle/>
          <a:p>
            <a:r>
              <a:rPr lang="es-MX" b="1" dirty="0">
                <a:solidFill>
                  <a:srgbClr val="C00000"/>
                </a:solidFill>
              </a:rPr>
              <a:t>MX</a:t>
            </a:r>
          </a:p>
          <a:p>
            <a:endParaRPr lang="es-MX" b="1" dirty="0">
              <a:solidFill>
                <a:srgbClr val="C00000"/>
              </a:solidFill>
            </a:endParaRPr>
          </a:p>
          <a:p>
            <a:endParaRPr lang="es-MX" b="1" dirty="0">
              <a:solidFill>
                <a:srgbClr val="C00000"/>
              </a:solidFill>
            </a:endParaRPr>
          </a:p>
          <a:p>
            <a:r>
              <a:rPr lang="es-MX" b="1" dirty="0">
                <a:solidFill>
                  <a:srgbClr val="C00000"/>
                </a:solidFill>
              </a:rPr>
              <a:t>0.6%</a:t>
            </a:r>
          </a:p>
          <a:p>
            <a:endParaRPr lang="es-MX" b="1" dirty="0">
              <a:solidFill>
                <a:srgbClr val="C00000"/>
              </a:solidFill>
            </a:endParaRPr>
          </a:p>
          <a:p>
            <a:r>
              <a:rPr lang="es-MX" b="1" dirty="0">
                <a:solidFill>
                  <a:srgbClr val="C00000"/>
                </a:solidFill>
              </a:rPr>
              <a:t>23.2%</a:t>
            </a:r>
          </a:p>
          <a:p>
            <a:endParaRPr lang="es-MX" b="1" dirty="0">
              <a:solidFill>
                <a:srgbClr val="C00000"/>
              </a:solidFill>
            </a:endParaRPr>
          </a:p>
          <a:p>
            <a:r>
              <a:rPr lang="es-MX" b="1">
                <a:solidFill>
                  <a:srgbClr val="C00000"/>
                </a:solidFill>
              </a:rPr>
              <a:t>76.2%</a:t>
            </a:r>
            <a:endParaRPr lang="es-MX" b="1" dirty="0">
              <a:solidFill>
                <a:srgbClr val="C00000"/>
              </a:solidFill>
            </a:endParaRPr>
          </a:p>
        </p:txBody>
      </p:sp>
    </p:spTree>
    <p:extLst>
      <p:ext uri="{BB962C8B-B14F-4D97-AF65-F5344CB8AC3E}">
        <p14:creationId xmlns:p14="http://schemas.microsoft.com/office/powerpoint/2010/main" val="2441715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WCLC 2015_Header_Footer_PPT_Presentation Title_Author Version_4-0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6199719"/>
            <a:ext cx="9144000"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http://cancerdepulmon.com.mx/Images/logoINCAN-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4" y="6093886"/>
            <a:ext cx="2317750"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1 Tabla"/>
          <p:cNvGraphicFramePr>
            <a:graphicFrameLocks noGrp="1"/>
          </p:cNvGraphicFramePr>
          <p:nvPr>
            <p:extLst>
              <p:ext uri="{D42A27DB-BD31-4B8C-83A1-F6EECF244321}">
                <p14:modId xmlns:p14="http://schemas.microsoft.com/office/powerpoint/2010/main" val="1435082896"/>
              </p:ext>
            </p:extLst>
          </p:nvPr>
        </p:nvGraphicFramePr>
        <p:xfrm>
          <a:off x="2338389" y="-45920"/>
          <a:ext cx="5497512" cy="6584018"/>
        </p:xfrm>
        <a:graphic>
          <a:graphicData uri="http://schemas.openxmlformats.org/drawingml/2006/table">
            <a:tbl>
              <a:tblPr firstRow="1" firstCol="1" bandRow="1">
                <a:tableStyleId>{5C22544A-7EE6-4342-B048-85BDC9FD1C3A}</a:tableStyleId>
              </a:tblPr>
              <a:tblGrid>
                <a:gridCol w="2001536">
                  <a:extLst>
                    <a:ext uri="{9D8B030D-6E8A-4147-A177-3AD203B41FA5}">
                      <a16:colId xmlns:a16="http://schemas.microsoft.com/office/drawing/2014/main" val="20000"/>
                    </a:ext>
                  </a:extLst>
                </a:gridCol>
                <a:gridCol w="1238062">
                  <a:extLst>
                    <a:ext uri="{9D8B030D-6E8A-4147-A177-3AD203B41FA5}">
                      <a16:colId xmlns:a16="http://schemas.microsoft.com/office/drawing/2014/main" val="20001"/>
                    </a:ext>
                  </a:extLst>
                </a:gridCol>
                <a:gridCol w="1238062">
                  <a:extLst>
                    <a:ext uri="{9D8B030D-6E8A-4147-A177-3AD203B41FA5}">
                      <a16:colId xmlns:a16="http://schemas.microsoft.com/office/drawing/2014/main" val="20002"/>
                    </a:ext>
                  </a:extLst>
                </a:gridCol>
                <a:gridCol w="1019852">
                  <a:extLst>
                    <a:ext uri="{9D8B030D-6E8A-4147-A177-3AD203B41FA5}">
                      <a16:colId xmlns:a16="http://schemas.microsoft.com/office/drawing/2014/main" val="20003"/>
                    </a:ext>
                  </a:extLst>
                </a:gridCol>
              </a:tblGrid>
              <a:tr h="266885">
                <a:tc>
                  <a:txBody>
                    <a:bodyPr/>
                    <a:lstStyle/>
                    <a:p>
                      <a:pPr>
                        <a:lnSpc>
                          <a:spcPct val="115000"/>
                        </a:lnSpc>
                      </a:pPr>
                      <a:endParaRPr lang="es-MX" sz="1050" b="1" dirty="0">
                        <a:solidFill>
                          <a:schemeClr val="tx1"/>
                        </a:solidFill>
                        <a:effectLst/>
                        <a:latin typeface="Calibri"/>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Female</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Male</a:t>
                      </a:r>
                      <a:endParaRPr lang="es-MX" sz="1400" b="1" dirty="0">
                        <a:solidFill>
                          <a:schemeClr val="tx1"/>
                        </a:solidFill>
                        <a:effectLst/>
                        <a:latin typeface="Calibri"/>
                        <a:ea typeface="Calibri"/>
                        <a:cs typeface="Times New Roman"/>
                      </a:endParaRPr>
                    </a:p>
                  </a:txBody>
                  <a:tcPr marL="31972" marR="31972" marT="0" marB="0" anchor="ctr"/>
                </a:tc>
                <a:tc rowSpan="2">
                  <a:txBody>
                    <a:bodyPr/>
                    <a:lstStyle/>
                    <a:p>
                      <a:pPr algn="ctr">
                        <a:lnSpc>
                          <a:spcPct val="115000"/>
                        </a:lnSpc>
                        <a:spcAft>
                          <a:spcPts val="0"/>
                        </a:spcAft>
                      </a:pPr>
                      <a:r>
                        <a:rPr lang="es-MX" sz="1400" b="1" dirty="0">
                          <a:solidFill>
                            <a:schemeClr val="tx1"/>
                          </a:solidFill>
                          <a:effectLst/>
                        </a:rPr>
                        <a:t>p-Value</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0"/>
                  </a:ext>
                </a:extLst>
              </a:tr>
              <a:tr h="266885">
                <a:tc>
                  <a:txBody>
                    <a:bodyPr/>
                    <a:lstStyle/>
                    <a:p>
                      <a:pPr>
                        <a:lnSpc>
                          <a:spcPct val="115000"/>
                        </a:lnSpc>
                      </a:pPr>
                      <a:endParaRPr lang="es-MX" sz="1050" b="1" dirty="0">
                        <a:solidFill>
                          <a:schemeClr val="tx1"/>
                        </a:solidFill>
                        <a:effectLst/>
                        <a:latin typeface="Calibri"/>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(n/N)</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(n/N)</a:t>
                      </a:r>
                      <a:endParaRPr lang="es-MX" sz="1400" b="1" dirty="0">
                        <a:solidFill>
                          <a:schemeClr val="tx1"/>
                        </a:solidFill>
                        <a:effectLst/>
                        <a:latin typeface="Calibri"/>
                        <a:ea typeface="Calibri"/>
                        <a:cs typeface="Times New Roman"/>
                      </a:endParaRPr>
                    </a:p>
                  </a:txBody>
                  <a:tcPr marL="31972" marR="31972" marT="0" marB="0" anchor="ctr"/>
                </a:tc>
                <a:tc vMerge="1">
                  <a:txBody>
                    <a:bodyPr/>
                    <a:lstStyle/>
                    <a:p>
                      <a:endParaRPr lang="es-MX"/>
                    </a:p>
                  </a:txBody>
                  <a:tcPr/>
                </a:tc>
                <a:extLst>
                  <a:ext uri="{0D108BD9-81ED-4DB2-BD59-A6C34878D82A}">
                    <a16:rowId xmlns:a16="http://schemas.microsoft.com/office/drawing/2014/main" val="10001"/>
                  </a:ext>
                </a:extLst>
              </a:tr>
              <a:tr h="302103">
                <a:tc>
                  <a:txBody>
                    <a:bodyPr/>
                    <a:lstStyle/>
                    <a:p>
                      <a:pPr>
                        <a:lnSpc>
                          <a:spcPct val="115000"/>
                        </a:lnSpc>
                        <a:spcAft>
                          <a:spcPts val="0"/>
                        </a:spcAft>
                      </a:pPr>
                      <a:r>
                        <a:rPr lang="es-MX" sz="1800" b="1" dirty="0">
                          <a:solidFill>
                            <a:schemeClr val="tx1"/>
                          </a:solidFill>
                          <a:effectLst/>
                        </a:rPr>
                        <a:t>Age at diagnosis</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2"/>
                  </a:ext>
                </a:extLst>
              </a:tr>
              <a:tr h="302103">
                <a:tc>
                  <a:txBody>
                    <a:bodyPr/>
                    <a:lstStyle/>
                    <a:p>
                      <a:pPr>
                        <a:lnSpc>
                          <a:spcPct val="115000"/>
                        </a:lnSpc>
                        <a:spcAft>
                          <a:spcPts val="0"/>
                        </a:spcAft>
                      </a:pPr>
                      <a:r>
                        <a:rPr lang="es-MX" sz="1800" b="0" dirty="0">
                          <a:solidFill>
                            <a:schemeClr val="tx1"/>
                          </a:solidFill>
                          <a:effectLst/>
                        </a:rPr>
                        <a:t>&lt; 60 years</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48.5 (282/582)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40.7 (276/678)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nSpc>
                          <a:spcPct val="115000"/>
                        </a:lnSpc>
                      </a:pPr>
                      <a:endParaRPr lang="es-MX" sz="1400" b="1" dirty="0">
                        <a:solidFill>
                          <a:schemeClr val="tx1"/>
                        </a:solidFill>
                        <a:effectLst/>
                        <a:latin typeface="Calibri"/>
                      </a:endParaRPr>
                    </a:p>
                  </a:txBody>
                  <a:tcPr marL="31972" marR="31972" marT="0" marB="0" anchor="ctr"/>
                </a:tc>
                <a:extLst>
                  <a:ext uri="{0D108BD9-81ED-4DB2-BD59-A6C34878D82A}">
                    <a16:rowId xmlns:a16="http://schemas.microsoft.com/office/drawing/2014/main" val="10003"/>
                  </a:ext>
                </a:extLst>
              </a:tr>
              <a:tr h="302103">
                <a:tc>
                  <a:txBody>
                    <a:bodyPr/>
                    <a:lstStyle/>
                    <a:p>
                      <a:pPr>
                        <a:lnSpc>
                          <a:spcPct val="115000"/>
                        </a:lnSpc>
                        <a:spcAft>
                          <a:spcPts val="0"/>
                        </a:spcAft>
                      </a:pPr>
                      <a:r>
                        <a:rPr lang="es-MX" sz="1800" b="0" dirty="0">
                          <a:solidFill>
                            <a:schemeClr val="tx1"/>
                          </a:solidFill>
                          <a:effectLst/>
                        </a:rPr>
                        <a:t>&gt;= 60 years</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51.5  (300/582)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59.3 (402/678)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0.006</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4"/>
                  </a:ext>
                </a:extLst>
              </a:tr>
              <a:tr h="302103">
                <a:tc>
                  <a:txBody>
                    <a:bodyPr/>
                    <a:lstStyle/>
                    <a:p>
                      <a:pPr>
                        <a:lnSpc>
                          <a:spcPct val="115000"/>
                        </a:lnSpc>
                        <a:spcAft>
                          <a:spcPts val="0"/>
                        </a:spcAft>
                      </a:pPr>
                      <a:r>
                        <a:rPr lang="es-MX" sz="1800" b="1" dirty="0">
                          <a:solidFill>
                            <a:schemeClr val="tx1"/>
                          </a:solidFill>
                          <a:effectLst/>
                        </a:rPr>
                        <a:t>Age at diagnosis</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5"/>
                  </a:ext>
                </a:extLst>
              </a:tr>
              <a:tr h="302103">
                <a:tc>
                  <a:txBody>
                    <a:bodyPr/>
                    <a:lstStyle/>
                    <a:p>
                      <a:pPr>
                        <a:lnSpc>
                          <a:spcPct val="115000"/>
                        </a:lnSpc>
                        <a:spcAft>
                          <a:spcPts val="0"/>
                        </a:spcAft>
                      </a:pPr>
                      <a:r>
                        <a:rPr lang="es-MX" sz="1800" b="0" dirty="0">
                          <a:solidFill>
                            <a:schemeClr val="tx1"/>
                          </a:solidFill>
                          <a:effectLst/>
                        </a:rPr>
                        <a:t>Mean (± S.D.)</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59.5 (13.5)</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61.3 (12.5)</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0.015</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6"/>
                  </a:ext>
                </a:extLst>
              </a:tr>
              <a:tr h="302103">
                <a:tc>
                  <a:txBody>
                    <a:bodyPr/>
                    <a:lstStyle/>
                    <a:p>
                      <a:pPr>
                        <a:lnSpc>
                          <a:spcPct val="115000"/>
                        </a:lnSpc>
                        <a:spcAft>
                          <a:spcPts val="0"/>
                        </a:spcAft>
                      </a:pPr>
                      <a:r>
                        <a:rPr lang="es-MX" sz="1800" b="1" dirty="0">
                          <a:solidFill>
                            <a:schemeClr val="tx1"/>
                          </a:solidFill>
                          <a:effectLst/>
                        </a:rPr>
                        <a:t>Smoking history</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7"/>
                  </a:ext>
                </a:extLst>
              </a:tr>
              <a:tr h="302103">
                <a:tc>
                  <a:txBody>
                    <a:bodyPr/>
                    <a:lstStyle/>
                    <a:p>
                      <a:pPr>
                        <a:lnSpc>
                          <a:spcPct val="115000"/>
                        </a:lnSpc>
                        <a:spcAft>
                          <a:spcPts val="0"/>
                        </a:spcAft>
                      </a:pPr>
                      <a:r>
                        <a:rPr lang="es-MX" sz="1800" b="0" dirty="0">
                          <a:solidFill>
                            <a:schemeClr val="tx1"/>
                          </a:solidFill>
                          <a:effectLst/>
                        </a:rPr>
                        <a:t>Non-smoker</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rgbClr val="C00000"/>
                          </a:solidFill>
                          <a:effectLst/>
                        </a:rPr>
                        <a:t>67.0 (390/582)</a:t>
                      </a:r>
                      <a:endParaRPr lang="es-MX" sz="1400" b="1" dirty="0">
                        <a:solidFill>
                          <a:srgbClr val="C00000"/>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rgbClr val="C00000"/>
                          </a:solidFill>
                          <a:effectLst/>
                        </a:rPr>
                        <a:t>23.3 (158/678)</a:t>
                      </a:r>
                      <a:endParaRPr lang="es-MX" sz="1400" b="1" dirty="0">
                        <a:solidFill>
                          <a:srgbClr val="C00000"/>
                        </a:solidFill>
                        <a:effectLst/>
                        <a:latin typeface="Calibri"/>
                        <a:ea typeface="Calibri"/>
                        <a:cs typeface="Times New Roman"/>
                      </a:endParaRPr>
                    </a:p>
                  </a:txBody>
                  <a:tcPr marL="31972" marR="31972" marT="0" marB="0" anchor="ctr"/>
                </a:tc>
                <a:tc>
                  <a:txBody>
                    <a:bodyPr/>
                    <a:lstStyle/>
                    <a:p>
                      <a:pPr>
                        <a:lnSpc>
                          <a:spcPct val="115000"/>
                        </a:lnSpc>
                      </a:pPr>
                      <a:endParaRPr lang="es-MX" sz="1400" b="1" dirty="0">
                        <a:solidFill>
                          <a:schemeClr val="tx1"/>
                        </a:solidFill>
                        <a:effectLst/>
                        <a:latin typeface="Calibri"/>
                      </a:endParaRPr>
                    </a:p>
                  </a:txBody>
                  <a:tcPr marL="31972" marR="31972" marT="0" marB="0" anchor="ctr"/>
                </a:tc>
                <a:extLst>
                  <a:ext uri="{0D108BD9-81ED-4DB2-BD59-A6C34878D82A}">
                    <a16:rowId xmlns:a16="http://schemas.microsoft.com/office/drawing/2014/main" val="10008"/>
                  </a:ext>
                </a:extLst>
              </a:tr>
              <a:tr h="302103">
                <a:tc>
                  <a:txBody>
                    <a:bodyPr/>
                    <a:lstStyle/>
                    <a:p>
                      <a:pPr>
                        <a:lnSpc>
                          <a:spcPct val="115000"/>
                        </a:lnSpc>
                        <a:spcAft>
                          <a:spcPts val="0"/>
                        </a:spcAft>
                      </a:pPr>
                      <a:r>
                        <a:rPr lang="es-MX" sz="1800" b="0" dirty="0">
                          <a:solidFill>
                            <a:schemeClr val="tx1"/>
                          </a:solidFill>
                          <a:effectLst/>
                        </a:rPr>
                        <a:t>Smoker</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33.0 (192/582)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76.7 (520/678)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&lt;0.001</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09"/>
                  </a:ext>
                </a:extLst>
              </a:tr>
              <a:tr h="302103">
                <a:tc>
                  <a:txBody>
                    <a:bodyPr/>
                    <a:lstStyle/>
                    <a:p>
                      <a:pPr>
                        <a:lnSpc>
                          <a:spcPct val="115000"/>
                        </a:lnSpc>
                        <a:spcAft>
                          <a:spcPts val="0"/>
                        </a:spcAft>
                      </a:pPr>
                      <a:r>
                        <a:rPr lang="es-MX" sz="1800" b="1" dirty="0">
                          <a:solidFill>
                            <a:schemeClr val="tx1"/>
                          </a:solidFill>
                          <a:effectLst/>
                        </a:rPr>
                        <a:t>Smoking Index</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0"/>
                  </a:ext>
                </a:extLst>
              </a:tr>
              <a:tr h="302103">
                <a:tc>
                  <a:txBody>
                    <a:bodyPr/>
                    <a:lstStyle/>
                    <a:p>
                      <a:pPr>
                        <a:lnSpc>
                          <a:spcPct val="115000"/>
                        </a:lnSpc>
                        <a:spcAft>
                          <a:spcPts val="0"/>
                        </a:spcAft>
                      </a:pPr>
                      <a:r>
                        <a:rPr lang="es-MX" sz="1800" b="0" dirty="0">
                          <a:solidFill>
                            <a:schemeClr val="tx1"/>
                          </a:solidFill>
                          <a:effectLst/>
                        </a:rPr>
                        <a:t>Mean (± S.D.)</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19.8 (26.7)</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40.1 (182.7)</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0.004</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1"/>
                  </a:ext>
                </a:extLst>
              </a:tr>
              <a:tr h="604207">
                <a:tc>
                  <a:txBody>
                    <a:bodyPr/>
                    <a:lstStyle/>
                    <a:p>
                      <a:pPr>
                        <a:lnSpc>
                          <a:spcPct val="115000"/>
                        </a:lnSpc>
                        <a:spcAft>
                          <a:spcPts val="0"/>
                        </a:spcAft>
                      </a:pPr>
                      <a:r>
                        <a:rPr lang="es-MX" sz="1800" b="1" dirty="0">
                          <a:solidFill>
                            <a:schemeClr val="tx1"/>
                          </a:solidFill>
                          <a:effectLst/>
                        </a:rPr>
                        <a:t>Wood-smoke exposure</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2"/>
                  </a:ext>
                </a:extLst>
              </a:tr>
              <a:tr h="302103">
                <a:tc>
                  <a:txBody>
                    <a:bodyPr/>
                    <a:lstStyle/>
                    <a:p>
                      <a:pPr>
                        <a:lnSpc>
                          <a:spcPct val="115000"/>
                        </a:lnSpc>
                        <a:spcAft>
                          <a:spcPts val="0"/>
                        </a:spcAft>
                      </a:pPr>
                      <a:r>
                        <a:rPr lang="es-MX" sz="1800" b="0" dirty="0">
                          <a:solidFill>
                            <a:schemeClr val="tx1"/>
                          </a:solidFill>
                          <a:effectLst/>
                        </a:rPr>
                        <a:t>No</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51.2 (298/582)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72.7 (493/678)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nSpc>
                          <a:spcPct val="115000"/>
                        </a:lnSpc>
                      </a:pPr>
                      <a:endParaRPr lang="es-MX" sz="1400" b="1" dirty="0">
                        <a:solidFill>
                          <a:schemeClr val="tx1"/>
                        </a:solidFill>
                        <a:effectLst/>
                        <a:latin typeface="Calibri"/>
                      </a:endParaRPr>
                    </a:p>
                  </a:txBody>
                  <a:tcPr marL="31972" marR="31972" marT="0" marB="0" anchor="ctr"/>
                </a:tc>
                <a:extLst>
                  <a:ext uri="{0D108BD9-81ED-4DB2-BD59-A6C34878D82A}">
                    <a16:rowId xmlns:a16="http://schemas.microsoft.com/office/drawing/2014/main" val="10013"/>
                  </a:ext>
                </a:extLst>
              </a:tr>
              <a:tr h="302103">
                <a:tc>
                  <a:txBody>
                    <a:bodyPr/>
                    <a:lstStyle/>
                    <a:p>
                      <a:pPr>
                        <a:lnSpc>
                          <a:spcPct val="115000"/>
                        </a:lnSpc>
                        <a:spcAft>
                          <a:spcPts val="0"/>
                        </a:spcAft>
                      </a:pPr>
                      <a:r>
                        <a:rPr lang="es-MX" sz="1800" b="0" dirty="0">
                          <a:solidFill>
                            <a:schemeClr val="tx1"/>
                          </a:solidFill>
                          <a:effectLst/>
                        </a:rPr>
                        <a:t>Yes</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48.8 (284/582)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27.3 (185/678)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&lt;0.001</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4"/>
                  </a:ext>
                </a:extLst>
              </a:tr>
              <a:tr h="302103">
                <a:tc>
                  <a:txBody>
                    <a:bodyPr/>
                    <a:lstStyle/>
                    <a:p>
                      <a:pPr>
                        <a:lnSpc>
                          <a:spcPct val="115000"/>
                        </a:lnSpc>
                        <a:spcAft>
                          <a:spcPts val="0"/>
                        </a:spcAft>
                      </a:pPr>
                      <a:r>
                        <a:rPr lang="es-MX" sz="1800" b="1" dirty="0">
                          <a:solidFill>
                            <a:schemeClr val="tx1"/>
                          </a:solidFill>
                          <a:effectLst/>
                        </a:rPr>
                        <a:t>KRAS Mutation</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5"/>
                  </a:ext>
                </a:extLst>
              </a:tr>
              <a:tr h="302103">
                <a:tc>
                  <a:txBody>
                    <a:bodyPr/>
                    <a:lstStyle/>
                    <a:p>
                      <a:pPr>
                        <a:lnSpc>
                          <a:spcPct val="115000"/>
                        </a:lnSpc>
                        <a:spcAft>
                          <a:spcPts val="0"/>
                        </a:spcAft>
                      </a:pPr>
                      <a:r>
                        <a:rPr lang="es-MX" sz="1800" b="0" dirty="0">
                          <a:solidFill>
                            <a:schemeClr val="tx1"/>
                          </a:solidFill>
                          <a:effectLst/>
                        </a:rPr>
                        <a:t>Negative                                           </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89.9 (520/582)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89.7 (608/678)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nSpc>
                          <a:spcPct val="115000"/>
                        </a:lnSpc>
                      </a:pPr>
                      <a:endParaRPr lang="es-MX" sz="1400" b="1" dirty="0">
                        <a:solidFill>
                          <a:schemeClr val="tx1"/>
                        </a:solidFill>
                        <a:effectLst/>
                        <a:latin typeface="Calibri"/>
                      </a:endParaRPr>
                    </a:p>
                  </a:txBody>
                  <a:tcPr marL="31972" marR="31972" marT="0" marB="0" anchor="ctr"/>
                </a:tc>
                <a:extLst>
                  <a:ext uri="{0D108BD9-81ED-4DB2-BD59-A6C34878D82A}">
                    <a16:rowId xmlns:a16="http://schemas.microsoft.com/office/drawing/2014/main" val="10016"/>
                  </a:ext>
                </a:extLst>
              </a:tr>
              <a:tr h="302103">
                <a:tc>
                  <a:txBody>
                    <a:bodyPr/>
                    <a:lstStyle/>
                    <a:p>
                      <a:pPr>
                        <a:lnSpc>
                          <a:spcPct val="115000"/>
                        </a:lnSpc>
                        <a:spcAft>
                          <a:spcPts val="0"/>
                        </a:spcAft>
                      </a:pPr>
                      <a:r>
                        <a:rPr lang="es-MX" sz="1800" b="0" dirty="0">
                          <a:solidFill>
                            <a:schemeClr val="tx1"/>
                          </a:solidFill>
                          <a:effectLst/>
                        </a:rPr>
                        <a:t>Positive</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rgbClr val="C00000"/>
                          </a:solidFill>
                          <a:effectLst/>
                        </a:rPr>
                        <a:t>10.1 (62/582)</a:t>
                      </a:r>
                      <a:endParaRPr lang="es-MX" sz="1400" b="1" dirty="0">
                        <a:solidFill>
                          <a:srgbClr val="C00000"/>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rgbClr val="C00000"/>
                          </a:solidFill>
                          <a:effectLst/>
                        </a:rPr>
                        <a:t>10.3 (70/678)</a:t>
                      </a:r>
                      <a:endParaRPr lang="es-MX" sz="1400" b="1" dirty="0">
                        <a:solidFill>
                          <a:srgbClr val="C00000"/>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0" dirty="0">
                          <a:solidFill>
                            <a:schemeClr val="tx1"/>
                          </a:solidFill>
                          <a:effectLst/>
                        </a:rPr>
                        <a:t>0.939</a:t>
                      </a:r>
                      <a:endParaRPr lang="es-MX" sz="1400" b="0"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7"/>
                  </a:ext>
                </a:extLst>
              </a:tr>
              <a:tr h="302103">
                <a:tc>
                  <a:txBody>
                    <a:bodyPr/>
                    <a:lstStyle/>
                    <a:p>
                      <a:pPr>
                        <a:lnSpc>
                          <a:spcPct val="115000"/>
                        </a:lnSpc>
                        <a:spcAft>
                          <a:spcPts val="0"/>
                        </a:spcAft>
                      </a:pPr>
                      <a:r>
                        <a:rPr lang="es-MX" sz="1800" b="1" dirty="0">
                          <a:solidFill>
                            <a:schemeClr val="tx1"/>
                          </a:solidFill>
                          <a:effectLst/>
                        </a:rPr>
                        <a:t>EGFR Mutation</a:t>
                      </a:r>
                      <a:endParaRPr lang="es-MX" sz="18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 </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18"/>
                  </a:ext>
                </a:extLst>
              </a:tr>
              <a:tr h="302103">
                <a:tc>
                  <a:txBody>
                    <a:bodyPr/>
                    <a:lstStyle/>
                    <a:p>
                      <a:pPr>
                        <a:lnSpc>
                          <a:spcPct val="115000"/>
                        </a:lnSpc>
                        <a:spcAft>
                          <a:spcPts val="0"/>
                        </a:spcAft>
                      </a:pPr>
                      <a:r>
                        <a:rPr lang="es-MX" sz="1800" b="0" dirty="0">
                          <a:solidFill>
                            <a:schemeClr val="tx1"/>
                          </a:solidFill>
                          <a:effectLst/>
                        </a:rPr>
                        <a:t>Negative                                           </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63.1 (367/582)</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81.5 (553/678)</a:t>
                      </a:r>
                      <a:endParaRPr lang="es-MX" sz="1400" b="1" dirty="0">
                        <a:solidFill>
                          <a:schemeClr val="tx1"/>
                        </a:solidFill>
                        <a:effectLst/>
                        <a:latin typeface="Calibri"/>
                        <a:ea typeface="Calibri"/>
                        <a:cs typeface="Times New Roman"/>
                      </a:endParaRPr>
                    </a:p>
                  </a:txBody>
                  <a:tcPr marL="31972" marR="31972" marT="0" marB="0" anchor="ctr"/>
                </a:tc>
                <a:tc>
                  <a:txBody>
                    <a:bodyPr/>
                    <a:lstStyle/>
                    <a:p>
                      <a:pPr>
                        <a:lnSpc>
                          <a:spcPct val="115000"/>
                        </a:lnSpc>
                      </a:pPr>
                      <a:endParaRPr lang="es-MX" sz="1400" b="1" dirty="0">
                        <a:solidFill>
                          <a:schemeClr val="tx1"/>
                        </a:solidFill>
                        <a:effectLst/>
                        <a:latin typeface="Calibri"/>
                      </a:endParaRPr>
                    </a:p>
                  </a:txBody>
                  <a:tcPr marL="31972" marR="31972" marT="0" marB="0" anchor="ctr"/>
                </a:tc>
                <a:extLst>
                  <a:ext uri="{0D108BD9-81ED-4DB2-BD59-A6C34878D82A}">
                    <a16:rowId xmlns:a16="http://schemas.microsoft.com/office/drawing/2014/main" val="10019"/>
                  </a:ext>
                </a:extLst>
              </a:tr>
              <a:tr h="302103">
                <a:tc>
                  <a:txBody>
                    <a:bodyPr/>
                    <a:lstStyle/>
                    <a:p>
                      <a:pPr>
                        <a:lnSpc>
                          <a:spcPct val="115000"/>
                        </a:lnSpc>
                        <a:spcAft>
                          <a:spcPts val="0"/>
                        </a:spcAft>
                      </a:pPr>
                      <a:r>
                        <a:rPr lang="es-MX" sz="1800" b="0" dirty="0">
                          <a:solidFill>
                            <a:schemeClr val="tx1"/>
                          </a:solidFill>
                          <a:effectLst/>
                        </a:rPr>
                        <a:t>Positive</a:t>
                      </a:r>
                      <a:endParaRPr lang="es-MX" sz="1800" b="0" dirty="0">
                        <a:solidFill>
                          <a:schemeClr val="tx1"/>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rgbClr val="C00000"/>
                          </a:solidFill>
                          <a:effectLst/>
                        </a:rPr>
                        <a:t>36.9 (215/582)</a:t>
                      </a:r>
                      <a:endParaRPr lang="es-MX" sz="1400" b="1" dirty="0">
                        <a:solidFill>
                          <a:srgbClr val="C00000"/>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rgbClr val="C00000"/>
                          </a:solidFill>
                          <a:effectLst/>
                        </a:rPr>
                        <a:t>18.5 (125/678)</a:t>
                      </a:r>
                      <a:endParaRPr lang="es-MX" sz="1400" b="1" dirty="0">
                        <a:solidFill>
                          <a:srgbClr val="C00000"/>
                        </a:solidFill>
                        <a:effectLst/>
                        <a:latin typeface="Calibri"/>
                        <a:ea typeface="Calibri"/>
                        <a:cs typeface="Times New Roman"/>
                      </a:endParaRPr>
                    </a:p>
                  </a:txBody>
                  <a:tcPr marL="31972" marR="31972" marT="0" marB="0" anchor="ctr"/>
                </a:tc>
                <a:tc>
                  <a:txBody>
                    <a:bodyPr/>
                    <a:lstStyle/>
                    <a:p>
                      <a:pPr algn="ctr">
                        <a:lnSpc>
                          <a:spcPct val="115000"/>
                        </a:lnSpc>
                        <a:spcAft>
                          <a:spcPts val="0"/>
                        </a:spcAft>
                      </a:pPr>
                      <a:r>
                        <a:rPr lang="es-MX" sz="1400" b="1" dirty="0">
                          <a:solidFill>
                            <a:schemeClr val="tx1"/>
                          </a:solidFill>
                          <a:effectLst/>
                        </a:rPr>
                        <a:t>&lt;0.001</a:t>
                      </a:r>
                      <a:endParaRPr lang="es-MX" sz="1400" b="1" dirty="0">
                        <a:solidFill>
                          <a:schemeClr val="tx1"/>
                        </a:solidFill>
                        <a:effectLst/>
                        <a:latin typeface="Calibri"/>
                        <a:ea typeface="Calibri"/>
                        <a:cs typeface="Times New Roman"/>
                      </a:endParaRPr>
                    </a:p>
                  </a:txBody>
                  <a:tcPr marL="31972" marR="31972" marT="0" marB="0" anchor="ctr"/>
                </a:tc>
                <a:extLst>
                  <a:ext uri="{0D108BD9-81ED-4DB2-BD59-A6C34878D82A}">
                    <a16:rowId xmlns:a16="http://schemas.microsoft.com/office/drawing/2014/main" val="10020"/>
                  </a:ext>
                </a:extLst>
              </a:tr>
            </a:tbl>
          </a:graphicData>
        </a:graphic>
      </p:graphicFrame>
      <p:sp>
        <p:nvSpPr>
          <p:cNvPr id="8" name="1 Título"/>
          <p:cNvSpPr txBox="1">
            <a:spLocks/>
          </p:cNvSpPr>
          <p:nvPr/>
        </p:nvSpPr>
        <p:spPr bwMode="auto">
          <a:xfrm>
            <a:off x="1" y="1424520"/>
            <a:ext cx="2124075" cy="157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lvl1pPr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charset="0"/>
                <a:ea typeface="Heiti SC Light" charset="0"/>
                <a:cs typeface="Heiti SC Light" charset="0"/>
                <a:sym typeface="Calibri" panose="020F0502020204030204" pitchFamily="34" charset="0"/>
              </a:defRPr>
            </a:lvl5pPr>
            <a:lvl6pPr marL="4572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6pPr>
            <a:lvl7pPr marL="9144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7pPr>
            <a:lvl8pPr marL="13716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8pPr>
            <a:lvl9pPr marL="1828800" algn="ctr" rtl="0" fontAlgn="base">
              <a:spcBef>
                <a:spcPct val="0"/>
              </a:spcBef>
              <a:spcAft>
                <a:spcPct val="0"/>
              </a:spcAft>
              <a:defRPr sz="4400">
                <a:solidFill>
                  <a:schemeClr val="tx1"/>
                </a:solidFill>
                <a:latin typeface="Calibri" charset="0"/>
                <a:ea typeface="Heiti SC Light" charset="0"/>
                <a:cs typeface="Heiti SC Light" charset="0"/>
                <a:sym typeface="Calibri" charset="0"/>
              </a:defRPr>
            </a:lvl9pPr>
          </a:lstStyle>
          <a:p>
            <a:pPr algn="l">
              <a:spcBef>
                <a:spcPts val="0"/>
              </a:spcBef>
              <a:defRPr/>
            </a:pPr>
            <a:r>
              <a:rPr lang="en-US" altLang="es-MX" sz="2400" b="1" kern="0" dirty="0"/>
              <a:t>General characteristics of patients according to gender</a:t>
            </a:r>
            <a:endParaRPr lang="es-MX" sz="1600" kern="0" dirty="0"/>
          </a:p>
        </p:txBody>
      </p:sp>
    </p:spTree>
    <p:extLst>
      <p:ext uri="{BB962C8B-B14F-4D97-AF65-F5344CB8AC3E}">
        <p14:creationId xmlns:p14="http://schemas.microsoft.com/office/powerpoint/2010/main" val="1044621926"/>
      </p:ext>
    </p:extLst>
  </p:cSld>
  <p:clrMapOvr>
    <a:masterClrMapping/>
  </p:clrMapOvr>
  <mc:AlternateContent xmlns:mc="http://schemas.openxmlformats.org/markup-compatibility/2006" xmlns:p14="http://schemas.microsoft.com/office/powerpoint/2010/main">
    <mc:Choice Requires="p14">
      <p:transition spd="slow" p14:dur="2000" advTm="45162"/>
    </mc:Choice>
    <mc:Fallback xmlns="">
      <p:transition spd="slow" advTm="4516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WCLC 2015_Header_Footer_PPT_Presentation Title_Author Version_4-0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6199719"/>
            <a:ext cx="9144000"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http://cancerdepulmon.com.mx/Images/logoINCAN-blan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4" y="6093886"/>
            <a:ext cx="2317750"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1 Título"/>
          <p:cNvSpPr>
            <a:spLocks noGrp="1"/>
          </p:cNvSpPr>
          <p:nvPr>
            <p:ph type="title"/>
          </p:nvPr>
        </p:nvSpPr>
        <p:spPr>
          <a:xfrm>
            <a:off x="0" y="421217"/>
            <a:ext cx="9144000" cy="1524000"/>
          </a:xfrm>
        </p:spPr>
        <p:txBody>
          <a:bodyPr/>
          <a:lstStyle/>
          <a:p>
            <a:pPr eaLnBrk="1" hangingPunct="1"/>
            <a:r>
              <a:rPr lang="en-US" altLang="es-MX" sz="2400" b="1">
                <a:ea typeface="MS PGothic" pitchFamily="34" charset="-128"/>
              </a:rPr>
              <a:t>Clinical and epidemiological differences among NSCLC by gender</a:t>
            </a:r>
            <a:endParaRPr lang="es-MX" altLang="es-MX" sz="2400" b="1">
              <a:ea typeface="MS PGothic" pitchFamily="34" charset="-128"/>
            </a:endParaRPr>
          </a:p>
        </p:txBody>
      </p:sp>
      <p:pic>
        <p:nvPicPr>
          <p:cNvPr id="102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3488" y="1684867"/>
            <a:ext cx="65151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59856"/>
      </p:ext>
    </p:extLst>
  </p:cSld>
  <p:clrMapOvr>
    <a:masterClrMapping/>
  </p:clrMapOvr>
  <mc:AlternateContent xmlns:mc="http://schemas.openxmlformats.org/markup-compatibility/2006" xmlns:p14="http://schemas.microsoft.com/office/powerpoint/2010/main">
    <mc:Choice Requires="p14">
      <p:transition spd="slow" p14:dur="2000" advTm="24365"/>
    </mc:Choice>
    <mc:Fallback xmlns="">
      <p:transition spd="slow" advTm="243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BA13DE25-CC96-42A7-A14A-687D4AF025F6}"/>
              </a:ext>
            </a:extLst>
          </p:cNvPr>
          <p:cNvSpPr>
            <a:spLocks noGrp="1"/>
          </p:cNvSpPr>
          <p:nvPr>
            <p:ph type="sldNum" sz="quarter" idx="12"/>
          </p:nvPr>
        </p:nvSpPr>
        <p:spPr/>
        <p:txBody>
          <a:bodyPr/>
          <a:lstStyle/>
          <a:p>
            <a:fld id="{333F0F35-A2B3-134E-96C7-C164CAC773EE}" type="slidenum">
              <a:rPr lang="en-US" smtClean="0"/>
              <a:t>16</a:t>
            </a:fld>
            <a:endParaRPr lang="en-US"/>
          </a:p>
        </p:txBody>
      </p:sp>
      <p:pic>
        <p:nvPicPr>
          <p:cNvPr id="5" name="Imagen 4">
            <a:extLst>
              <a:ext uri="{FF2B5EF4-FFF2-40B4-BE49-F238E27FC236}">
                <a16:creationId xmlns:a16="http://schemas.microsoft.com/office/drawing/2014/main" id="{241611C2-F69A-4137-B8F5-F1BA323D722D}"/>
              </a:ext>
            </a:extLst>
          </p:cNvPr>
          <p:cNvPicPr>
            <a:picLocks noChangeAspect="1"/>
          </p:cNvPicPr>
          <p:nvPr/>
        </p:nvPicPr>
        <p:blipFill>
          <a:blip r:embed="rId2"/>
          <a:stretch>
            <a:fillRect/>
          </a:stretch>
        </p:blipFill>
        <p:spPr>
          <a:xfrm>
            <a:off x="3758624" y="150526"/>
            <a:ext cx="4928176" cy="6388388"/>
          </a:xfrm>
          <a:prstGeom prst="rect">
            <a:avLst/>
          </a:prstGeom>
        </p:spPr>
      </p:pic>
      <p:sp>
        <p:nvSpPr>
          <p:cNvPr id="6" name="Rectángulo 5">
            <a:extLst>
              <a:ext uri="{FF2B5EF4-FFF2-40B4-BE49-F238E27FC236}">
                <a16:creationId xmlns:a16="http://schemas.microsoft.com/office/drawing/2014/main" id="{45EBEE61-6D29-451B-ADD0-85778C404415}"/>
              </a:ext>
            </a:extLst>
          </p:cNvPr>
          <p:cNvSpPr/>
          <p:nvPr/>
        </p:nvSpPr>
        <p:spPr>
          <a:xfrm>
            <a:off x="285750" y="1582340"/>
            <a:ext cx="3143249" cy="3693319"/>
          </a:xfrm>
          <a:prstGeom prst="rect">
            <a:avLst/>
          </a:prstGeom>
        </p:spPr>
        <p:txBody>
          <a:bodyPr wrap="square">
            <a:spAutoFit/>
          </a:bodyPr>
          <a:lstStyle/>
          <a:p>
            <a:r>
              <a:rPr lang="en-US" dirty="0"/>
              <a:t>Indoor coal use, especially with poor ventilation, is a known lung carcinogen. Wood is strongly suspected.</a:t>
            </a:r>
          </a:p>
          <a:p>
            <a:r>
              <a:rPr lang="en-US" dirty="0"/>
              <a:t>A practice more associated with Africa and Asia than Latin America, more than one in five households in Bolivia (23%), Peru (34%) and Paraguay (42%) still use solid fuel indoors to heat or cook.</a:t>
            </a:r>
          </a:p>
          <a:p>
            <a:endParaRPr lang="en-US" dirty="0"/>
          </a:p>
          <a:p>
            <a:endParaRPr lang="es-MX" dirty="0"/>
          </a:p>
        </p:txBody>
      </p:sp>
    </p:spTree>
    <p:extLst>
      <p:ext uri="{BB962C8B-B14F-4D97-AF65-F5344CB8AC3E}">
        <p14:creationId xmlns:p14="http://schemas.microsoft.com/office/powerpoint/2010/main" val="327007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33F0F35-A2B3-134E-96C7-C164CAC773EE}" type="slidenum">
              <a:rPr lang="en-US" smtClean="0"/>
              <a:t>17</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87180"/>
            <a:ext cx="9143999" cy="477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3"/>
          <a:stretch>
            <a:fillRect/>
          </a:stretch>
        </p:blipFill>
        <p:spPr>
          <a:xfrm>
            <a:off x="75414" y="0"/>
            <a:ext cx="7450325" cy="2087180"/>
          </a:xfrm>
          <a:prstGeom prst="rect">
            <a:avLst/>
          </a:prstGeom>
        </p:spPr>
      </p:pic>
      <p:sp>
        <p:nvSpPr>
          <p:cNvPr id="3" name="Rectángulo 2"/>
          <p:cNvSpPr/>
          <p:nvPr/>
        </p:nvSpPr>
        <p:spPr>
          <a:xfrm>
            <a:off x="4802957" y="6198158"/>
            <a:ext cx="4572000" cy="523220"/>
          </a:xfrm>
          <a:prstGeom prst="rect">
            <a:avLst/>
          </a:prstGeom>
        </p:spPr>
        <p:txBody>
          <a:bodyPr>
            <a:spAutoFit/>
          </a:bodyPr>
          <a:lstStyle/>
          <a:p>
            <a:r>
              <a:rPr lang="en-US" sz="1400" dirty="0" err="1"/>
              <a:t>Arrieta</a:t>
            </a:r>
            <a:r>
              <a:rPr lang="en-US" sz="1400" dirty="0"/>
              <a:t> et al. Tobacco Induced Diseases (2014) 12:25 DOI 10.1186/s12971-014-0025-4</a:t>
            </a:r>
            <a:endParaRPr lang="es-MX" sz="1400" dirty="0"/>
          </a:p>
        </p:txBody>
      </p:sp>
    </p:spTree>
    <p:extLst>
      <p:ext uri="{BB962C8B-B14F-4D97-AF65-F5344CB8AC3E}">
        <p14:creationId xmlns:p14="http://schemas.microsoft.com/office/powerpoint/2010/main" val="4209058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B144F-9F4B-4E14-B634-D665EB071588}"/>
              </a:ext>
            </a:extLst>
          </p:cNvPr>
          <p:cNvSpPr>
            <a:spLocks noGrp="1"/>
          </p:cNvSpPr>
          <p:nvPr>
            <p:ph type="title"/>
          </p:nvPr>
        </p:nvSpPr>
        <p:spPr/>
        <p:txBody>
          <a:bodyPr>
            <a:noAutofit/>
          </a:bodyPr>
          <a:lstStyle/>
          <a:p>
            <a:r>
              <a:rPr lang="en-US" sz="2800" dirty="0">
                <a:solidFill>
                  <a:srgbClr val="C00000"/>
                </a:solidFill>
              </a:rPr>
              <a:t>“Epidemiological changes in the histological subtypes of 35,018 non-small-cell lung cancer cases in Brazil”,</a:t>
            </a:r>
            <a:br>
              <a:rPr lang="en-US" sz="2800" dirty="0">
                <a:solidFill>
                  <a:srgbClr val="C00000"/>
                </a:solidFill>
              </a:rPr>
            </a:br>
            <a:endParaRPr lang="es-MX" sz="2800" dirty="0">
              <a:solidFill>
                <a:srgbClr val="C00000"/>
              </a:solidFill>
            </a:endParaRPr>
          </a:p>
        </p:txBody>
      </p:sp>
      <p:pic>
        <p:nvPicPr>
          <p:cNvPr id="5" name="Marcador de contenido 4">
            <a:extLst>
              <a:ext uri="{FF2B5EF4-FFF2-40B4-BE49-F238E27FC236}">
                <a16:creationId xmlns:a16="http://schemas.microsoft.com/office/drawing/2014/main" id="{D816DCF5-E2EE-4C52-B62C-E3DF5D1DD137}"/>
              </a:ext>
            </a:extLst>
          </p:cNvPr>
          <p:cNvPicPr>
            <a:picLocks noGrp="1" noChangeAspect="1"/>
          </p:cNvPicPr>
          <p:nvPr>
            <p:ph idx="1"/>
          </p:nvPr>
        </p:nvPicPr>
        <p:blipFill>
          <a:blip r:embed="rId2"/>
          <a:stretch>
            <a:fillRect/>
          </a:stretch>
        </p:blipFill>
        <p:spPr>
          <a:xfrm>
            <a:off x="304800" y="1323975"/>
            <a:ext cx="8454751" cy="5259387"/>
          </a:xfrm>
          <a:prstGeom prst="rect">
            <a:avLst/>
          </a:prstGeom>
        </p:spPr>
      </p:pic>
      <p:sp>
        <p:nvSpPr>
          <p:cNvPr id="4" name="Marcador de número de diapositiva 3">
            <a:extLst>
              <a:ext uri="{FF2B5EF4-FFF2-40B4-BE49-F238E27FC236}">
                <a16:creationId xmlns:a16="http://schemas.microsoft.com/office/drawing/2014/main" id="{AAACF75E-A969-439E-8F54-CA077739E41E}"/>
              </a:ext>
            </a:extLst>
          </p:cNvPr>
          <p:cNvSpPr>
            <a:spLocks noGrp="1"/>
          </p:cNvSpPr>
          <p:nvPr>
            <p:ph type="sldNum" sz="quarter" idx="12"/>
          </p:nvPr>
        </p:nvSpPr>
        <p:spPr/>
        <p:txBody>
          <a:bodyPr/>
          <a:lstStyle/>
          <a:p>
            <a:fld id="{333F0F35-A2B3-134E-96C7-C164CAC773EE}" type="slidenum">
              <a:rPr lang="en-US" smtClean="0"/>
              <a:t>18</a:t>
            </a:fld>
            <a:endParaRPr lang="en-US"/>
          </a:p>
        </p:txBody>
      </p:sp>
    </p:spTree>
    <p:extLst>
      <p:ext uri="{BB962C8B-B14F-4D97-AF65-F5344CB8AC3E}">
        <p14:creationId xmlns:p14="http://schemas.microsoft.com/office/powerpoint/2010/main" val="329423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A6EFD1-BB18-4E4F-BF1B-4D0ADD288828}"/>
              </a:ext>
            </a:extLst>
          </p:cNvPr>
          <p:cNvSpPr>
            <a:spLocks noGrp="1"/>
          </p:cNvSpPr>
          <p:nvPr>
            <p:ph type="title"/>
          </p:nvPr>
        </p:nvSpPr>
        <p:spPr/>
        <p:txBody>
          <a:bodyPr/>
          <a:lstStyle/>
          <a:p>
            <a:r>
              <a:rPr lang="es-MX" dirty="0" err="1"/>
              <a:t>Cost</a:t>
            </a:r>
            <a:r>
              <a:rPr lang="es-MX" dirty="0"/>
              <a:t> </a:t>
            </a:r>
            <a:r>
              <a:rPr lang="es-MX" dirty="0" err="1"/>
              <a:t>for</a:t>
            </a:r>
            <a:r>
              <a:rPr lang="es-MX" dirty="0"/>
              <a:t> </a:t>
            </a:r>
            <a:r>
              <a:rPr lang="es-MX" dirty="0" err="1"/>
              <a:t>lung</a:t>
            </a:r>
            <a:r>
              <a:rPr lang="es-MX" dirty="0"/>
              <a:t> </a:t>
            </a:r>
            <a:r>
              <a:rPr lang="es-MX" dirty="0" err="1"/>
              <a:t>cancer</a:t>
            </a:r>
            <a:r>
              <a:rPr lang="es-MX" dirty="0"/>
              <a:t> </a:t>
            </a:r>
          </a:p>
        </p:txBody>
      </p:sp>
      <p:pic>
        <p:nvPicPr>
          <p:cNvPr id="5" name="Marcador de contenido 4">
            <a:extLst>
              <a:ext uri="{FF2B5EF4-FFF2-40B4-BE49-F238E27FC236}">
                <a16:creationId xmlns:a16="http://schemas.microsoft.com/office/drawing/2014/main" id="{200CCFF7-9BBC-419E-9691-36F78B467A8F}"/>
              </a:ext>
            </a:extLst>
          </p:cNvPr>
          <p:cNvPicPr>
            <a:picLocks noGrp="1" noChangeAspect="1"/>
          </p:cNvPicPr>
          <p:nvPr>
            <p:ph idx="1"/>
          </p:nvPr>
        </p:nvPicPr>
        <p:blipFill>
          <a:blip r:embed="rId2"/>
          <a:stretch>
            <a:fillRect/>
          </a:stretch>
        </p:blipFill>
        <p:spPr>
          <a:xfrm>
            <a:off x="599653" y="1500539"/>
            <a:ext cx="7715672" cy="5220938"/>
          </a:xfrm>
          <a:prstGeom prst="rect">
            <a:avLst/>
          </a:prstGeom>
        </p:spPr>
      </p:pic>
      <p:sp>
        <p:nvSpPr>
          <p:cNvPr id="4" name="Marcador de número de diapositiva 3">
            <a:extLst>
              <a:ext uri="{FF2B5EF4-FFF2-40B4-BE49-F238E27FC236}">
                <a16:creationId xmlns:a16="http://schemas.microsoft.com/office/drawing/2014/main" id="{ED9FA038-CD07-480B-9F12-C623C23045BA}"/>
              </a:ext>
            </a:extLst>
          </p:cNvPr>
          <p:cNvSpPr>
            <a:spLocks noGrp="1"/>
          </p:cNvSpPr>
          <p:nvPr>
            <p:ph type="sldNum" sz="quarter" idx="12"/>
          </p:nvPr>
        </p:nvSpPr>
        <p:spPr/>
        <p:txBody>
          <a:bodyPr/>
          <a:lstStyle/>
          <a:p>
            <a:fld id="{333F0F35-A2B3-134E-96C7-C164CAC773EE}" type="slidenum">
              <a:rPr lang="en-US" smtClean="0"/>
              <a:t>19</a:t>
            </a:fld>
            <a:endParaRPr lang="en-US"/>
          </a:p>
        </p:txBody>
      </p:sp>
    </p:spTree>
    <p:extLst>
      <p:ext uri="{BB962C8B-B14F-4D97-AF65-F5344CB8AC3E}">
        <p14:creationId xmlns:p14="http://schemas.microsoft.com/office/powerpoint/2010/main" val="306348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Título"/>
          <p:cNvSpPr txBox="1">
            <a:spLocks/>
          </p:cNvSpPr>
          <p:nvPr/>
        </p:nvSpPr>
        <p:spPr>
          <a:xfrm>
            <a:off x="685800" y="676275"/>
            <a:ext cx="7772400" cy="74295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s-MX" b="1" dirty="0"/>
              <a:t>Financial Disclosures</a:t>
            </a:r>
            <a:endParaRPr lang="es-MX" altLang="es-MX" dirty="0"/>
          </a:p>
        </p:txBody>
      </p:sp>
      <p:sp>
        <p:nvSpPr>
          <p:cNvPr id="9" name="6 Marcador de contenido"/>
          <p:cNvSpPr txBox="1">
            <a:spLocks/>
          </p:cNvSpPr>
          <p:nvPr/>
        </p:nvSpPr>
        <p:spPr>
          <a:xfrm>
            <a:off x="395288" y="1785940"/>
            <a:ext cx="8748712" cy="29035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5613" indent="-455613">
              <a:buFont typeface="Calibri" pitchFamily="34" charset="0"/>
              <a:buAutoNum type="arabicPeriod"/>
            </a:pPr>
            <a:r>
              <a:rPr lang="en-US" altLang="es-MX" sz="2800" dirty="0"/>
              <a:t>Employment or Leadership Position: None</a:t>
            </a:r>
          </a:p>
          <a:p>
            <a:pPr marL="455613" indent="-455613">
              <a:buFont typeface="Calibri" pitchFamily="34" charset="0"/>
              <a:buAutoNum type="arabicPeriod"/>
            </a:pPr>
            <a:r>
              <a:rPr lang="en-US" altLang="es-MX" sz="2800" dirty="0"/>
              <a:t>Advisory Role or Expert Testimony: Novartis, Bristol, BI, Roche, Lilly, Merck, </a:t>
            </a:r>
            <a:r>
              <a:rPr lang="en-US" altLang="es-MX" sz="2800" dirty="0" err="1"/>
              <a:t>Asofarma</a:t>
            </a:r>
            <a:r>
              <a:rPr lang="en-US" altLang="es-MX" sz="2800" dirty="0"/>
              <a:t>, Amgen, AstraZeneca</a:t>
            </a:r>
          </a:p>
          <a:p>
            <a:pPr marL="455613" indent="-455613">
              <a:buFont typeface="Calibri" pitchFamily="34" charset="0"/>
              <a:buAutoNum type="arabicPeriod"/>
            </a:pPr>
            <a:r>
              <a:rPr lang="en-US" altLang="es-MX" sz="2800" dirty="0"/>
              <a:t>Stock Ownership: None</a:t>
            </a:r>
          </a:p>
          <a:p>
            <a:pPr marL="455613" indent="-455613">
              <a:buFont typeface="Calibri" pitchFamily="34" charset="0"/>
              <a:buAutoNum type="arabicPeriod"/>
            </a:pPr>
            <a:r>
              <a:rPr lang="en-US" altLang="es-MX" sz="2800" dirty="0"/>
              <a:t>Patent, Copyright, Licensing: None</a:t>
            </a:r>
          </a:p>
          <a:p>
            <a:pPr marL="455613" indent="-455613">
              <a:buFont typeface="Calibri" pitchFamily="34" charset="0"/>
              <a:buAutoNum type="arabicPeriod"/>
            </a:pPr>
            <a:r>
              <a:rPr lang="en-US" altLang="es-MX" sz="2800" dirty="0"/>
              <a:t>Honoraria: None</a:t>
            </a:r>
          </a:p>
          <a:p>
            <a:pPr marL="455613" indent="-455613">
              <a:buFont typeface="Calibri" pitchFamily="34" charset="0"/>
              <a:buAutoNum type="arabicPeriod"/>
            </a:pPr>
            <a:r>
              <a:rPr lang="en-US" altLang="es-MX" sz="2800" dirty="0"/>
              <a:t>Financing or Scientific Research: Bristol, AstraZeneca</a:t>
            </a:r>
          </a:p>
          <a:p>
            <a:pPr marL="455613" indent="-455613">
              <a:buFont typeface="Calibri" pitchFamily="34" charset="0"/>
              <a:buAutoNum type="arabicPeriod"/>
            </a:pPr>
            <a:r>
              <a:rPr lang="en-US" altLang="es-MX" sz="2800" dirty="0"/>
              <a:t>Other Financial Relationships: None</a:t>
            </a:r>
          </a:p>
          <a:p>
            <a:pPr marL="455613" indent="-455613">
              <a:buFont typeface="Calibri" pitchFamily="34" charset="0"/>
              <a:buAutoNum type="arabicPeriod"/>
            </a:pPr>
            <a:endParaRPr lang="es-MX" altLang="es-MX" sz="2800" dirty="0"/>
          </a:p>
        </p:txBody>
      </p:sp>
    </p:spTree>
    <p:extLst>
      <p:ext uri="{BB962C8B-B14F-4D97-AF65-F5344CB8AC3E}">
        <p14:creationId xmlns:p14="http://schemas.microsoft.com/office/powerpoint/2010/main" val="3920600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6BB2D-3717-4FFB-AA2A-45D033F51EE7}"/>
              </a:ext>
            </a:extLst>
          </p:cNvPr>
          <p:cNvSpPr>
            <a:spLocks noGrp="1"/>
          </p:cNvSpPr>
          <p:nvPr>
            <p:ph type="title"/>
          </p:nvPr>
        </p:nvSpPr>
        <p:spPr/>
        <p:txBody>
          <a:bodyPr/>
          <a:lstStyle/>
          <a:p>
            <a:r>
              <a:rPr lang="es-MX" dirty="0" err="1"/>
              <a:t>The</a:t>
            </a:r>
            <a:r>
              <a:rPr lang="es-MX" dirty="0"/>
              <a:t> </a:t>
            </a:r>
            <a:r>
              <a:rPr lang="es-MX" dirty="0" err="1"/>
              <a:t>indirect</a:t>
            </a:r>
            <a:r>
              <a:rPr lang="es-MX" dirty="0"/>
              <a:t> </a:t>
            </a:r>
            <a:r>
              <a:rPr lang="es-MX" dirty="0" err="1"/>
              <a:t>costs</a:t>
            </a:r>
            <a:r>
              <a:rPr lang="es-MX" dirty="0"/>
              <a:t> </a:t>
            </a:r>
            <a:r>
              <a:rPr lang="es-MX" dirty="0" err="1"/>
              <a:t>for</a:t>
            </a:r>
            <a:r>
              <a:rPr lang="es-MX" dirty="0"/>
              <a:t> </a:t>
            </a:r>
            <a:r>
              <a:rPr lang="es-MX" dirty="0" err="1"/>
              <a:t>lung</a:t>
            </a:r>
            <a:r>
              <a:rPr lang="es-MX" dirty="0"/>
              <a:t> </a:t>
            </a:r>
            <a:r>
              <a:rPr lang="es-MX" dirty="0" err="1"/>
              <a:t>cancer</a:t>
            </a:r>
            <a:endParaRPr lang="es-MX" dirty="0"/>
          </a:p>
        </p:txBody>
      </p:sp>
      <p:pic>
        <p:nvPicPr>
          <p:cNvPr id="6" name="Marcador de contenido 5">
            <a:extLst>
              <a:ext uri="{FF2B5EF4-FFF2-40B4-BE49-F238E27FC236}">
                <a16:creationId xmlns:a16="http://schemas.microsoft.com/office/drawing/2014/main" id="{CA0A970B-2873-4706-B3EF-5E986D995DA9}"/>
              </a:ext>
            </a:extLst>
          </p:cNvPr>
          <p:cNvPicPr>
            <a:picLocks noGrp="1" noChangeAspect="1"/>
          </p:cNvPicPr>
          <p:nvPr>
            <p:ph idx="1"/>
          </p:nvPr>
        </p:nvPicPr>
        <p:blipFill>
          <a:blip r:embed="rId2"/>
          <a:stretch>
            <a:fillRect/>
          </a:stretch>
        </p:blipFill>
        <p:spPr>
          <a:xfrm>
            <a:off x="380999" y="1260312"/>
            <a:ext cx="8229599" cy="5303962"/>
          </a:xfrm>
          <a:prstGeom prst="rect">
            <a:avLst/>
          </a:prstGeom>
        </p:spPr>
      </p:pic>
      <p:sp>
        <p:nvSpPr>
          <p:cNvPr id="4" name="Marcador de número de diapositiva 3">
            <a:extLst>
              <a:ext uri="{FF2B5EF4-FFF2-40B4-BE49-F238E27FC236}">
                <a16:creationId xmlns:a16="http://schemas.microsoft.com/office/drawing/2014/main" id="{2D7E9671-0249-4F36-8CDD-772D86F4DDB8}"/>
              </a:ext>
            </a:extLst>
          </p:cNvPr>
          <p:cNvSpPr>
            <a:spLocks noGrp="1"/>
          </p:cNvSpPr>
          <p:nvPr>
            <p:ph type="sldNum" sz="quarter" idx="12"/>
          </p:nvPr>
        </p:nvSpPr>
        <p:spPr/>
        <p:txBody>
          <a:bodyPr/>
          <a:lstStyle/>
          <a:p>
            <a:fld id="{333F0F35-A2B3-134E-96C7-C164CAC773EE}" type="slidenum">
              <a:rPr lang="en-US" smtClean="0"/>
              <a:t>20</a:t>
            </a:fld>
            <a:endParaRPr lang="en-US"/>
          </a:p>
        </p:txBody>
      </p:sp>
    </p:spTree>
    <p:extLst>
      <p:ext uri="{BB962C8B-B14F-4D97-AF65-F5344CB8AC3E}">
        <p14:creationId xmlns:p14="http://schemas.microsoft.com/office/powerpoint/2010/main" val="53869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31095"/>
            <a:ext cx="7886700" cy="614897"/>
          </a:xfrm>
        </p:spPr>
        <p:txBody>
          <a:bodyPr>
            <a:normAutofit/>
          </a:bodyPr>
          <a:lstStyle/>
          <a:p>
            <a:pPr algn="ctr"/>
            <a:r>
              <a:rPr lang="es-ES" dirty="0" err="1"/>
              <a:t>Changes</a:t>
            </a:r>
            <a:r>
              <a:rPr lang="es-ES" dirty="0"/>
              <a:t> in </a:t>
            </a:r>
            <a:r>
              <a:rPr lang="es-ES" dirty="0" err="1"/>
              <a:t>the</a:t>
            </a:r>
            <a:r>
              <a:rPr lang="es-ES" dirty="0"/>
              <a:t> </a:t>
            </a:r>
            <a:r>
              <a:rPr lang="es-ES" dirty="0" err="1"/>
              <a:t>approach</a:t>
            </a:r>
            <a:r>
              <a:rPr lang="es-ES" dirty="0"/>
              <a:t> of </a:t>
            </a:r>
            <a:r>
              <a:rPr lang="es-ES" dirty="0" err="1"/>
              <a:t>the</a:t>
            </a:r>
            <a:r>
              <a:rPr lang="es-ES" dirty="0"/>
              <a:t> </a:t>
            </a:r>
            <a:r>
              <a:rPr lang="es-ES" dirty="0" err="1"/>
              <a:t>disease</a:t>
            </a:r>
            <a:endParaRPr lang="en-US" dirty="0">
              <a:solidFill>
                <a:prstClr val="black"/>
              </a:solidFill>
            </a:endParaRPr>
          </a:p>
        </p:txBody>
      </p:sp>
      <p:graphicFrame>
        <p:nvGraphicFramePr>
          <p:cNvPr id="6" name="Object 2"/>
          <p:cNvGraphicFramePr>
            <a:graphicFrameLocks noChangeAspect="1"/>
          </p:cNvGraphicFramePr>
          <p:nvPr>
            <p:extLst/>
          </p:nvPr>
        </p:nvGraphicFramePr>
        <p:xfrm>
          <a:off x="1198982" y="3879607"/>
          <a:ext cx="2586038" cy="1660922"/>
        </p:xfrm>
        <a:graphic>
          <a:graphicData uri="http://schemas.openxmlformats.org/presentationml/2006/ole">
            <mc:AlternateContent xmlns:mc="http://schemas.openxmlformats.org/markup-compatibility/2006">
              <mc:Choice xmlns:v="urn:schemas-microsoft-com:vml" Requires="v">
                <p:oleObj spid="_x0000_s1037" name="CorelDRAW" r:id="rId4" imgW="2924280" imgH="1733400" progId="">
                  <p:embed/>
                </p:oleObj>
              </mc:Choice>
              <mc:Fallback>
                <p:oleObj name="CorelDRAW" r:id="rId4" imgW="2924280" imgH="1733400" progId="">
                  <p:embed/>
                  <p:pic>
                    <p:nvPicPr>
                      <p:cNvPr id="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982" y="3879607"/>
                        <a:ext cx="2586038" cy="166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 name="Group 7"/>
          <p:cNvGrpSpPr>
            <a:grpSpLocks/>
          </p:cNvGrpSpPr>
          <p:nvPr/>
        </p:nvGrpSpPr>
        <p:grpSpPr bwMode="auto">
          <a:xfrm>
            <a:off x="5967438" y="2165107"/>
            <a:ext cx="1872853" cy="1671638"/>
            <a:chOff x="3696" y="2251"/>
            <a:chExt cx="1460" cy="1179"/>
          </a:xfrm>
        </p:grpSpPr>
        <p:sp>
          <p:nvSpPr>
            <p:cNvPr id="8" name="Freeform 8"/>
            <p:cNvSpPr>
              <a:spLocks/>
            </p:cNvSpPr>
            <p:nvPr/>
          </p:nvSpPr>
          <p:spPr bwMode="auto">
            <a:xfrm>
              <a:off x="4345" y="2931"/>
              <a:ext cx="182" cy="431"/>
            </a:xfrm>
            <a:custGeom>
              <a:avLst/>
              <a:gdLst>
                <a:gd name="T0" fmla="*/ 112 w 13"/>
                <a:gd name="T1" fmla="*/ 0 h 42"/>
                <a:gd name="T2" fmla="*/ 112 w 13"/>
                <a:gd name="T3" fmla="*/ 21 h 42"/>
                <a:gd name="T4" fmla="*/ 112 w 13"/>
                <a:gd name="T5" fmla="*/ 31 h 42"/>
                <a:gd name="T6" fmla="*/ 112 w 13"/>
                <a:gd name="T7" fmla="*/ 41 h 42"/>
                <a:gd name="T8" fmla="*/ 98 w 13"/>
                <a:gd name="T9" fmla="*/ 51 h 42"/>
                <a:gd name="T10" fmla="*/ 112 w 13"/>
                <a:gd name="T11" fmla="*/ 51 h 42"/>
                <a:gd name="T12" fmla="*/ 154 w 13"/>
                <a:gd name="T13" fmla="*/ 82 h 42"/>
                <a:gd name="T14" fmla="*/ 182 w 13"/>
                <a:gd name="T15" fmla="*/ 205 h 42"/>
                <a:gd name="T16" fmla="*/ 182 w 13"/>
                <a:gd name="T17" fmla="*/ 236 h 42"/>
                <a:gd name="T18" fmla="*/ 168 w 13"/>
                <a:gd name="T19" fmla="*/ 246 h 42"/>
                <a:gd name="T20" fmla="*/ 154 w 13"/>
                <a:gd name="T21" fmla="*/ 246 h 42"/>
                <a:gd name="T22" fmla="*/ 154 w 13"/>
                <a:gd name="T23" fmla="*/ 226 h 42"/>
                <a:gd name="T24" fmla="*/ 154 w 13"/>
                <a:gd name="T25" fmla="*/ 236 h 42"/>
                <a:gd name="T26" fmla="*/ 154 w 13"/>
                <a:gd name="T27" fmla="*/ 236 h 42"/>
                <a:gd name="T28" fmla="*/ 140 w 13"/>
                <a:gd name="T29" fmla="*/ 216 h 42"/>
                <a:gd name="T30" fmla="*/ 112 w 13"/>
                <a:gd name="T31" fmla="*/ 328 h 42"/>
                <a:gd name="T32" fmla="*/ 112 w 13"/>
                <a:gd name="T33" fmla="*/ 400 h 42"/>
                <a:gd name="T34" fmla="*/ 112 w 13"/>
                <a:gd name="T35" fmla="*/ 431 h 42"/>
                <a:gd name="T36" fmla="*/ 84 w 13"/>
                <a:gd name="T37" fmla="*/ 421 h 42"/>
                <a:gd name="T38" fmla="*/ 98 w 13"/>
                <a:gd name="T39" fmla="*/ 390 h 42"/>
                <a:gd name="T40" fmla="*/ 84 w 13"/>
                <a:gd name="T41" fmla="*/ 328 h 42"/>
                <a:gd name="T42" fmla="*/ 84 w 13"/>
                <a:gd name="T43" fmla="*/ 380 h 42"/>
                <a:gd name="T44" fmla="*/ 70 w 13"/>
                <a:gd name="T45" fmla="*/ 421 h 42"/>
                <a:gd name="T46" fmla="*/ 42 w 13"/>
                <a:gd name="T47" fmla="*/ 421 h 42"/>
                <a:gd name="T48" fmla="*/ 42 w 13"/>
                <a:gd name="T49" fmla="*/ 328 h 42"/>
                <a:gd name="T50" fmla="*/ 28 w 13"/>
                <a:gd name="T51" fmla="*/ 318 h 42"/>
                <a:gd name="T52" fmla="*/ 0 w 13"/>
                <a:gd name="T53" fmla="*/ 328 h 42"/>
                <a:gd name="T54" fmla="*/ 14 w 13"/>
                <a:gd name="T55" fmla="*/ 216 h 42"/>
                <a:gd name="T56" fmla="*/ 14 w 13"/>
                <a:gd name="T57" fmla="*/ 195 h 42"/>
                <a:gd name="T58" fmla="*/ 14 w 13"/>
                <a:gd name="T59" fmla="*/ 144 h 42"/>
                <a:gd name="T60" fmla="*/ 56 w 13"/>
                <a:gd name="T61" fmla="*/ 72 h 42"/>
                <a:gd name="T62" fmla="*/ 56 w 13"/>
                <a:gd name="T63" fmla="*/ 41 h 42"/>
                <a:gd name="T64" fmla="*/ 42 w 13"/>
                <a:gd name="T65" fmla="*/ 41 h 42"/>
                <a:gd name="T66" fmla="*/ 42 w 13"/>
                <a:gd name="T67" fmla="*/ 31 h 42"/>
                <a:gd name="T68" fmla="*/ 42 w 13"/>
                <a:gd name="T69" fmla="*/ 0 h 42"/>
                <a:gd name="T70" fmla="*/ 70 w 13"/>
                <a:gd name="T71" fmla="*/ 0 h 42"/>
                <a:gd name="T72" fmla="*/ 84 w 13"/>
                <a:gd name="T73" fmla="*/ 0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
                <a:gd name="T112" fmla="*/ 0 h 42"/>
                <a:gd name="T113" fmla="*/ 13 w 13"/>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 h="42">
                  <a:moveTo>
                    <a:pt x="6" y="0"/>
                  </a:moveTo>
                  <a:lnTo>
                    <a:pt x="8" y="0"/>
                  </a:lnTo>
                  <a:lnTo>
                    <a:pt x="8" y="2"/>
                  </a:lnTo>
                  <a:lnTo>
                    <a:pt x="8" y="3"/>
                  </a:lnTo>
                  <a:lnTo>
                    <a:pt x="8" y="4"/>
                  </a:lnTo>
                  <a:lnTo>
                    <a:pt x="7" y="4"/>
                  </a:lnTo>
                  <a:lnTo>
                    <a:pt x="7" y="5"/>
                  </a:lnTo>
                  <a:lnTo>
                    <a:pt x="8" y="5"/>
                  </a:lnTo>
                  <a:lnTo>
                    <a:pt x="9" y="7"/>
                  </a:lnTo>
                  <a:lnTo>
                    <a:pt x="11" y="8"/>
                  </a:lnTo>
                  <a:lnTo>
                    <a:pt x="11" y="9"/>
                  </a:lnTo>
                  <a:lnTo>
                    <a:pt x="13" y="20"/>
                  </a:lnTo>
                  <a:lnTo>
                    <a:pt x="12" y="21"/>
                  </a:lnTo>
                  <a:lnTo>
                    <a:pt x="13" y="23"/>
                  </a:lnTo>
                  <a:lnTo>
                    <a:pt x="13" y="24"/>
                  </a:lnTo>
                  <a:lnTo>
                    <a:pt x="12" y="24"/>
                  </a:lnTo>
                  <a:lnTo>
                    <a:pt x="11" y="24"/>
                  </a:lnTo>
                  <a:lnTo>
                    <a:pt x="12" y="23"/>
                  </a:lnTo>
                  <a:lnTo>
                    <a:pt x="11" y="22"/>
                  </a:lnTo>
                  <a:lnTo>
                    <a:pt x="11" y="23"/>
                  </a:lnTo>
                  <a:lnTo>
                    <a:pt x="11" y="21"/>
                  </a:lnTo>
                  <a:lnTo>
                    <a:pt x="10" y="21"/>
                  </a:lnTo>
                  <a:lnTo>
                    <a:pt x="11" y="32"/>
                  </a:lnTo>
                  <a:lnTo>
                    <a:pt x="8" y="32"/>
                  </a:lnTo>
                  <a:lnTo>
                    <a:pt x="8" y="38"/>
                  </a:lnTo>
                  <a:lnTo>
                    <a:pt x="8" y="39"/>
                  </a:lnTo>
                  <a:lnTo>
                    <a:pt x="8" y="41"/>
                  </a:lnTo>
                  <a:lnTo>
                    <a:pt x="8" y="42"/>
                  </a:lnTo>
                  <a:lnTo>
                    <a:pt x="7" y="42"/>
                  </a:lnTo>
                  <a:lnTo>
                    <a:pt x="6" y="41"/>
                  </a:lnTo>
                  <a:lnTo>
                    <a:pt x="6" y="39"/>
                  </a:lnTo>
                  <a:lnTo>
                    <a:pt x="7" y="38"/>
                  </a:lnTo>
                  <a:lnTo>
                    <a:pt x="6" y="32"/>
                  </a:lnTo>
                  <a:lnTo>
                    <a:pt x="5" y="34"/>
                  </a:lnTo>
                  <a:lnTo>
                    <a:pt x="6" y="37"/>
                  </a:lnTo>
                  <a:lnTo>
                    <a:pt x="6" y="38"/>
                  </a:lnTo>
                  <a:lnTo>
                    <a:pt x="5" y="41"/>
                  </a:lnTo>
                  <a:lnTo>
                    <a:pt x="4" y="41"/>
                  </a:lnTo>
                  <a:lnTo>
                    <a:pt x="3" y="41"/>
                  </a:lnTo>
                  <a:lnTo>
                    <a:pt x="4" y="38"/>
                  </a:lnTo>
                  <a:lnTo>
                    <a:pt x="3" y="32"/>
                  </a:lnTo>
                  <a:lnTo>
                    <a:pt x="2" y="32"/>
                  </a:lnTo>
                  <a:lnTo>
                    <a:pt x="2" y="31"/>
                  </a:lnTo>
                  <a:lnTo>
                    <a:pt x="0" y="31"/>
                  </a:lnTo>
                  <a:lnTo>
                    <a:pt x="0" y="32"/>
                  </a:lnTo>
                  <a:lnTo>
                    <a:pt x="1" y="21"/>
                  </a:lnTo>
                  <a:lnTo>
                    <a:pt x="1" y="19"/>
                  </a:lnTo>
                  <a:lnTo>
                    <a:pt x="0" y="19"/>
                  </a:lnTo>
                  <a:lnTo>
                    <a:pt x="1" y="14"/>
                  </a:lnTo>
                  <a:lnTo>
                    <a:pt x="1" y="8"/>
                  </a:lnTo>
                  <a:lnTo>
                    <a:pt x="4" y="7"/>
                  </a:lnTo>
                  <a:lnTo>
                    <a:pt x="5" y="5"/>
                  </a:lnTo>
                  <a:lnTo>
                    <a:pt x="4" y="4"/>
                  </a:lnTo>
                  <a:lnTo>
                    <a:pt x="3" y="4"/>
                  </a:lnTo>
                  <a:lnTo>
                    <a:pt x="3" y="3"/>
                  </a:lnTo>
                  <a:lnTo>
                    <a:pt x="2" y="1"/>
                  </a:lnTo>
                  <a:lnTo>
                    <a:pt x="3" y="0"/>
                  </a:lnTo>
                  <a:lnTo>
                    <a:pt x="4" y="0"/>
                  </a:lnTo>
                  <a:lnTo>
                    <a:pt x="5" y="0"/>
                  </a:lnTo>
                  <a:lnTo>
                    <a:pt x="6" y="0"/>
                  </a:lnTo>
                </a:path>
              </a:pathLst>
            </a:custGeom>
            <a:solidFill>
              <a:srgbClr val="EAE326"/>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9" name="Freeform 9"/>
            <p:cNvSpPr>
              <a:spLocks/>
            </p:cNvSpPr>
            <p:nvPr/>
          </p:nvSpPr>
          <p:spPr bwMode="auto">
            <a:xfrm>
              <a:off x="4209" y="2341"/>
              <a:ext cx="119" cy="513"/>
            </a:xfrm>
            <a:custGeom>
              <a:avLst/>
              <a:gdLst>
                <a:gd name="T0" fmla="*/ 28 w 17"/>
                <a:gd name="T1" fmla="*/ 14 h 73"/>
                <a:gd name="T2" fmla="*/ 28 w 17"/>
                <a:gd name="T3" fmla="*/ 28 h 73"/>
                <a:gd name="T4" fmla="*/ 35 w 17"/>
                <a:gd name="T5" fmla="*/ 28 h 73"/>
                <a:gd name="T6" fmla="*/ 28 w 17"/>
                <a:gd name="T7" fmla="*/ 42 h 73"/>
                <a:gd name="T8" fmla="*/ 28 w 17"/>
                <a:gd name="T9" fmla="*/ 42 h 73"/>
                <a:gd name="T10" fmla="*/ 28 w 17"/>
                <a:gd name="T11" fmla="*/ 49 h 73"/>
                <a:gd name="T12" fmla="*/ 35 w 17"/>
                <a:gd name="T13" fmla="*/ 63 h 73"/>
                <a:gd name="T14" fmla="*/ 35 w 17"/>
                <a:gd name="T15" fmla="*/ 63 h 73"/>
                <a:gd name="T16" fmla="*/ 14 w 17"/>
                <a:gd name="T17" fmla="*/ 77 h 73"/>
                <a:gd name="T18" fmla="*/ 0 w 17"/>
                <a:gd name="T19" fmla="*/ 183 h 73"/>
                <a:gd name="T20" fmla="*/ 14 w 17"/>
                <a:gd name="T21" fmla="*/ 197 h 73"/>
                <a:gd name="T22" fmla="*/ 7 w 17"/>
                <a:gd name="T23" fmla="*/ 253 h 73"/>
                <a:gd name="T24" fmla="*/ 21 w 17"/>
                <a:gd name="T25" fmla="*/ 260 h 73"/>
                <a:gd name="T26" fmla="*/ 21 w 17"/>
                <a:gd name="T27" fmla="*/ 351 h 73"/>
                <a:gd name="T28" fmla="*/ 28 w 17"/>
                <a:gd name="T29" fmla="*/ 443 h 73"/>
                <a:gd name="T30" fmla="*/ 28 w 17"/>
                <a:gd name="T31" fmla="*/ 450 h 73"/>
                <a:gd name="T32" fmla="*/ 7 w 17"/>
                <a:gd name="T33" fmla="*/ 464 h 73"/>
                <a:gd name="T34" fmla="*/ 7 w 17"/>
                <a:gd name="T35" fmla="*/ 464 h 73"/>
                <a:gd name="T36" fmla="*/ 14 w 17"/>
                <a:gd name="T37" fmla="*/ 471 h 73"/>
                <a:gd name="T38" fmla="*/ 28 w 17"/>
                <a:gd name="T39" fmla="*/ 464 h 73"/>
                <a:gd name="T40" fmla="*/ 42 w 17"/>
                <a:gd name="T41" fmla="*/ 457 h 73"/>
                <a:gd name="T42" fmla="*/ 49 w 17"/>
                <a:gd name="T43" fmla="*/ 457 h 73"/>
                <a:gd name="T44" fmla="*/ 49 w 17"/>
                <a:gd name="T45" fmla="*/ 471 h 73"/>
                <a:gd name="T46" fmla="*/ 56 w 17"/>
                <a:gd name="T47" fmla="*/ 471 h 73"/>
                <a:gd name="T48" fmla="*/ 49 w 17"/>
                <a:gd name="T49" fmla="*/ 485 h 73"/>
                <a:gd name="T50" fmla="*/ 49 w 17"/>
                <a:gd name="T51" fmla="*/ 506 h 73"/>
                <a:gd name="T52" fmla="*/ 56 w 17"/>
                <a:gd name="T53" fmla="*/ 513 h 73"/>
                <a:gd name="T54" fmla="*/ 70 w 17"/>
                <a:gd name="T55" fmla="*/ 492 h 73"/>
                <a:gd name="T56" fmla="*/ 70 w 17"/>
                <a:gd name="T57" fmla="*/ 478 h 73"/>
                <a:gd name="T58" fmla="*/ 77 w 17"/>
                <a:gd name="T59" fmla="*/ 478 h 73"/>
                <a:gd name="T60" fmla="*/ 77 w 17"/>
                <a:gd name="T61" fmla="*/ 365 h 73"/>
                <a:gd name="T62" fmla="*/ 77 w 17"/>
                <a:gd name="T63" fmla="*/ 351 h 73"/>
                <a:gd name="T64" fmla="*/ 91 w 17"/>
                <a:gd name="T65" fmla="*/ 274 h 73"/>
                <a:gd name="T66" fmla="*/ 98 w 17"/>
                <a:gd name="T67" fmla="*/ 267 h 73"/>
                <a:gd name="T68" fmla="*/ 98 w 17"/>
                <a:gd name="T69" fmla="*/ 190 h 73"/>
                <a:gd name="T70" fmla="*/ 119 w 17"/>
                <a:gd name="T71" fmla="*/ 183 h 73"/>
                <a:gd name="T72" fmla="*/ 112 w 17"/>
                <a:gd name="T73" fmla="*/ 91 h 73"/>
                <a:gd name="T74" fmla="*/ 77 w 17"/>
                <a:gd name="T75" fmla="*/ 70 h 73"/>
                <a:gd name="T76" fmla="*/ 70 w 17"/>
                <a:gd name="T77" fmla="*/ 63 h 73"/>
                <a:gd name="T78" fmla="*/ 70 w 17"/>
                <a:gd name="T79" fmla="*/ 56 h 73"/>
                <a:gd name="T80" fmla="*/ 70 w 17"/>
                <a:gd name="T81" fmla="*/ 49 h 73"/>
                <a:gd name="T82" fmla="*/ 77 w 17"/>
                <a:gd name="T83" fmla="*/ 42 h 73"/>
                <a:gd name="T84" fmla="*/ 77 w 17"/>
                <a:gd name="T85" fmla="*/ 35 h 73"/>
                <a:gd name="T86" fmla="*/ 84 w 17"/>
                <a:gd name="T87" fmla="*/ 28 h 73"/>
                <a:gd name="T88" fmla="*/ 84 w 17"/>
                <a:gd name="T89" fmla="*/ 28 h 73"/>
                <a:gd name="T90" fmla="*/ 77 w 17"/>
                <a:gd name="T91" fmla="*/ 21 h 73"/>
                <a:gd name="T92" fmla="*/ 77 w 17"/>
                <a:gd name="T93" fmla="*/ 14 h 73"/>
                <a:gd name="T94" fmla="*/ 70 w 17"/>
                <a:gd name="T95" fmla="*/ 7 h 73"/>
                <a:gd name="T96" fmla="*/ 63 w 17"/>
                <a:gd name="T97" fmla="*/ 0 h 73"/>
                <a:gd name="T98" fmla="*/ 56 w 17"/>
                <a:gd name="T99" fmla="*/ 0 h 73"/>
                <a:gd name="T100" fmla="*/ 49 w 17"/>
                <a:gd name="T101" fmla="*/ 7 h 73"/>
                <a:gd name="T102" fmla="*/ 42 w 17"/>
                <a:gd name="T103" fmla="*/ 7 h 73"/>
                <a:gd name="T104" fmla="*/ 28 w 17"/>
                <a:gd name="T105" fmla="*/ 1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
                <a:gd name="T160" fmla="*/ 0 h 73"/>
                <a:gd name="T161" fmla="*/ 17 w 17"/>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 h="73">
                  <a:moveTo>
                    <a:pt x="4" y="2"/>
                  </a:moveTo>
                  <a:lnTo>
                    <a:pt x="4" y="4"/>
                  </a:lnTo>
                  <a:lnTo>
                    <a:pt x="5" y="4"/>
                  </a:lnTo>
                  <a:lnTo>
                    <a:pt x="4" y="6"/>
                  </a:lnTo>
                  <a:lnTo>
                    <a:pt x="4" y="7"/>
                  </a:lnTo>
                  <a:lnTo>
                    <a:pt x="5" y="9"/>
                  </a:lnTo>
                  <a:lnTo>
                    <a:pt x="2" y="11"/>
                  </a:lnTo>
                  <a:lnTo>
                    <a:pt x="0" y="26"/>
                  </a:lnTo>
                  <a:lnTo>
                    <a:pt x="2" y="28"/>
                  </a:lnTo>
                  <a:lnTo>
                    <a:pt x="1" y="36"/>
                  </a:lnTo>
                  <a:lnTo>
                    <a:pt x="3" y="37"/>
                  </a:lnTo>
                  <a:lnTo>
                    <a:pt x="3" y="50"/>
                  </a:lnTo>
                  <a:lnTo>
                    <a:pt x="4" y="63"/>
                  </a:lnTo>
                  <a:lnTo>
                    <a:pt x="4" y="64"/>
                  </a:lnTo>
                  <a:lnTo>
                    <a:pt x="1" y="66"/>
                  </a:lnTo>
                  <a:lnTo>
                    <a:pt x="2" y="67"/>
                  </a:lnTo>
                  <a:lnTo>
                    <a:pt x="4" y="66"/>
                  </a:lnTo>
                  <a:lnTo>
                    <a:pt x="6" y="65"/>
                  </a:lnTo>
                  <a:lnTo>
                    <a:pt x="7" y="65"/>
                  </a:lnTo>
                  <a:lnTo>
                    <a:pt x="7" y="67"/>
                  </a:lnTo>
                  <a:lnTo>
                    <a:pt x="8" y="67"/>
                  </a:lnTo>
                  <a:lnTo>
                    <a:pt x="7" y="69"/>
                  </a:lnTo>
                  <a:lnTo>
                    <a:pt x="7" y="72"/>
                  </a:lnTo>
                  <a:lnTo>
                    <a:pt x="8" y="73"/>
                  </a:lnTo>
                  <a:lnTo>
                    <a:pt x="10" y="70"/>
                  </a:lnTo>
                  <a:lnTo>
                    <a:pt x="10" y="68"/>
                  </a:lnTo>
                  <a:lnTo>
                    <a:pt x="11" y="68"/>
                  </a:lnTo>
                  <a:lnTo>
                    <a:pt x="11" y="52"/>
                  </a:lnTo>
                  <a:lnTo>
                    <a:pt x="11" y="50"/>
                  </a:lnTo>
                  <a:lnTo>
                    <a:pt x="13" y="39"/>
                  </a:lnTo>
                  <a:lnTo>
                    <a:pt x="14" y="38"/>
                  </a:lnTo>
                  <a:lnTo>
                    <a:pt x="14" y="27"/>
                  </a:lnTo>
                  <a:lnTo>
                    <a:pt x="17" y="26"/>
                  </a:lnTo>
                  <a:lnTo>
                    <a:pt x="16" y="13"/>
                  </a:lnTo>
                  <a:lnTo>
                    <a:pt x="11" y="10"/>
                  </a:lnTo>
                  <a:lnTo>
                    <a:pt x="10" y="9"/>
                  </a:lnTo>
                  <a:lnTo>
                    <a:pt x="10" y="8"/>
                  </a:lnTo>
                  <a:lnTo>
                    <a:pt x="10" y="7"/>
                  </a:lnTo>
                  <a:lnTo>
                    <a:pt x="11" y="6"/>
                  </a:lnTo>
                  <a:lnTo>
                    <a:pt x="11" y="5"/>
                  </a:lnTo>
                  <a:lnTo>
                    <a:pt x="12" y="4"/>
                  </a:lnTo>
                  <a:lnTo>
                    <a:pt x="11" y="3"/>
                  </a:lnTo>
                  <a:lnTo>
                    <a:pt x="11" y="2"/>
                  </a:lnTo>
                  <a:lnTo>
                    <a:pt x="10" y="1"/>
                  </a:lnTo>
                  <a:lnTo>
                    <a:pt x="9" y="0"/>
                  </a:lnTo>
                  <a:lnTo>
                    <a:pt x="8" y="0"/>
                  </a:lnTo>
                  <a:lnTo>
                    <a:pt x="7" y="1"/>
                  </a:lnTo>
                  <a:lnTo>
                    <a:pt x="6" y="1"/>
                  </a:lnTo>
                  <a:lnTo>
                    <a:pt x="4" y="2"/>
                  </a:lnTo>
                </a:path>
              </a:pathLst>
            </a:custGeom>
            <a:solidFill>
              <a:srgbClr val="5AB651"/>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0" name="Freeform 10"/>
            <p:cNvSpPr>
              <a:spLocks/>
            </p:cNvSpPr>
            <p:nvPr/>
          </p:nvSpPr>
          <p:spPr bwMode="auto">
            <a:xfrm>
              <a:off x="3846" y="2387"/>
              <a:ext cx="148" cy="498"/>
            </a:xfrm>
            <a:custGeom>
              <a:avLst/>
              <a:gdLst>
                <a:gd name="T0" fmla="*/ 58 w 28"/>
                <a:gd name="T1" fmla="*/ 5 h 91"/>
                <a:gd name="T2" fmla="*/ 53 w 28"/>
                <a:gd name="T3" fmla="*/ 33 h 91"/>
                <a:gd name="T4" fmla="*/ 53 w 28"/>
                <a:gd name="T5" fmla="*/ 38 h 91"/>
                <a:gd name="T6" fmla="*/ 58 w 28"/>
                <a:gd name="T7" fmla="*/ 49 h 91"/>
                <a:gd name="T8" fmla="*/ 69 w 28"/>
                <a:gd name="T9" fmla="*/ 66 h 91"/>
                <a:gd name="T10" fmla="*/ 58 w 28"/>
                <a:gd name="T11" fmla="*/ 71 h 91"/>
                <a:gd name="T12" fmla="*/ 26 w 28"/>
                <a:gd name="T13" fmla="*/ 93 h 91"/>
                <a:gd name="T14" fmla="*/ 5 w 28"/>
                <a:gd name="T15" fmla="*/ 246 h 91"/>
                <a:gd name="T16" fmla="*/ 0 w 28"/>
                <a:gd name="T17" fmla="*/ 274 h 91"/>
                <a:gd name="T18" fmla="*/ 11 w 28"/>
                <a:gd name="T19" fmla="*/ 285 h 91"/>
                <a:gd name="T20" fmla="*/ 16 w 28"/>
                <a:gd name="T21" fmla="*/ 290 h 91"/>
                <a:gd name="T22" fmla="*/ 16 w 28"/>
                <a:gd name="T23" fmla="*/ 268 h 91"/>
                <a:gd name="T24" fmla="*/ 16 w 28"/>
                <a:gd name="T25" fmla="*/ 279 h 91"/>
                <a:gd name="T26" fmla="*/ 26 w 28"/>
                <a:gd name="T27" fmla="*/ 268 h 91"/>
                <a:gd name="T28" fmla="*/ 32 w 28"/>
                <a:gd name="T29" fmla="*/ 252 h 91"/>
                <a:gd name="T30" fmla="*/ 48 w 28"/>
                <a:gd name="T31" fmla="*/ 383 h 91"/>
                <a:gd name="T32" fmla="*/ 58 w 28"/>
                <a:gd name="T33" fmla="*/ 460 h 91"/>
                <a:gd name="T34" fmla="*/ 53 w 28"/>
                <a:gd name="T35" fmla="*/ 498 h 91"/>
                <a:gd name="T36" fmla="*/ 74 w 28"/>
                <a:gd name="T37" fmla="*/ 493 h 91"/>
                <a:gd name="T38" fmla="*/ 69 w 28"/>
                <a:gd name="T39" fmla="*/ 443 h 91"/>
                <a:gd name="T40" fmla="*/ 79 w 28"/>
                <a:gd name="T41" fmla="*/ 383 h 91"/>
                <a:gd name="T42" fmla="*/ 79 w 28"/>
                <a:gd name="T43" fmla="*/ 443 h 91"/>
                <a:gd name="T44" fmla="*/ 85 w 28"/>
                <a:gd name="T45" fmla="*/ 487 h 91"/>
                <a:gd name="T46" fmla="*/ 106 w 28"/>
                <a:gd name="T47" fmla="*/ 487 h 91"/>
                <a:gd name="T48" fmla="*/ 111 w 28"/>
                <a:gd name="T49" fmla="*/ 383 h 91"/>
                <a:gd name="T50" fmla="*/ 122 w 28"/>
                <a:gd name="T51" fmla="*/ 372 h 91"/>
                <a:gd name="T52" fmla="*/ 143 w 28"/>
                <a:gd name="T53" fmla="*/ 383 h 91"/>
                <a:gd name="T54" fmla="*/ 132 w 28"/>
                <a:gd name="T55" fmla="*/ 257 h 91"/>
                <a:gd name="T56" fmla="*/ 132 w 28"/>
                <a:gd name="T57" fmla="*/ 230 h 91"/>
                <a:gd name="T58" fmla="*/ 132 w 28"/>
                <a:gd name="T59" fmla="*/ 170 h 91"/>
                <a:gd name="T60" fmla="*/ 95 w 28"/>
                <a:gd name="T61" fmla="*/ 82 h 91"/>
                <a:gd name="T62" fmla="*/ 95 w 28"/>
                <a:gd name="T63" fmla="*/ 55 h 91"/>
                <a:gd name="T64" fmla="*/ 106 w 28"/>
                <a:gd name="T65" fmla="*/ 49 h 91"/>
                <a:gd name="T66" fmla="*/ 111 w 28"/>
                <a:gd name="T67" fmla="*/ 44 h 91"/>
                <a:gd name="T68" fmla="*/ 106 w 28"/>
                <a:gd name="T69" fmla="*/ 5 h 91"/>
                <a:gd name="T70" fmla="*/ 90 w 28"/>
                <a:gd name="T71" fmla="*/ 0 h 91"/>
                <a:gd name="T72" fmla="*/ 74 w 28"/>
                <a:gd name="T73" fmla="*/ 5 h 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91"/>
                <a:gd name="T113" fmla="*/ 28 w 28"/>
                <a:gd name="T114" fmla="*/ 91 h 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91">
                  <a:moveTo>
                    <a:pt x="14" y="1"/>
                  </a:moveTo>
                  <a:lnTo>
                    <a:pt x="11" y="1"/>
                  </a:lnTo>
                  <a:lnTo>
                    <a:pt x="10" y="5"/>
                  </a:lnTo>
                  <a:lnTo>
                    <a:pt x="10" y="6"/>
                  </a:lnTo>
                  <a:lnTo>
                    <a:pt x="11" y="6"/>
                  </a:lnTo>
                  <a:lnTo>
                    <a:pt x="10" y="7"/>
                  </a:lnTo>
                  <a:lnTo>
                    <a:pt x="11" y="7"/>
                  </a:lnTo>
                  <a:lnTo>
                    <a:pt x="11" y="9"/>
                  </a:lnTo>
                  <a:lnTo>
                    <a:pt x="12" y="9"/>
                  </a:lnTo>
                  <a:lnTo>
                    <a:pt x="13" y="12"/>
                  </a:lnTo>
                  <a:lnTo>
                    <a:pt x="13" y="13"/>
                  </a:lnTo>
                  <a:lnTo>
                    <a:pt x="11" y="13"/>
                  </a:lnTo>
                  <a:lnTo>
                    <a:pt x="9" y="16"/>
                  </a:lnTo>
                  <a:lnTo>
                    <a:pt x="5" y="17"/>
                  </a:lnTo>
                  <a:lnTo>
                    <a:pt x="3" y="20"/>
                  </a:lnTo>
                  <a:lnTo>
                    <a:pt x="1" y="45"/>
                  </a:lnTo>
                  <a:lnTo>
                    <a:pt x="2" y="45"/>
                  </a:lnTo>
                  <a:lnTo>
                    <a:pt x="0" y="50"/>
                  </a:lnTo>
                  <a:lnTo>
                    <a:pt x="1" y="52"/>
                  </a:lnTo>
                  <a:lnTo>
                    <a:pt x="2" y="52"/>
                  </a:lnTo>
                  <a:lnTo>
                    <a:pt x="2" y="53"/>
                  </a:lnTo>
                  <a:lnTo>
                    <a:pt x="3" y="53"/>
                  </a:lnTo>
                  <a:lnTo>
                    <a:pt x="3" y="50"/>
                  </a:lnTo>
                  <a:lnTo>
                    <a:pt x="3" y="49"/>
                  </a:lnTo>
                  <a:lnTo>
                    <a:pt x="4" y="50"/>
                  </a:lnTo>
                  <a:lnTo>
                    <a:pt x="3" y="51"/>
                  </a:lnTo>
                  <a:lnTo>
                    <a:pt x="4" y="51"/>
                  </a:lnTo>
                  <a:lnTo>
                    <a:pt x="5" y="49"/>
                  </a:lnTo>
                  <a:lnTo>
                    <a:pt x="4" y="46"/>
                  </a:lnTo>
                  <a:lnTo>
                    <a:pt x="6" y="46"/>
                  </a:lnTo>
                  <a:lnTo>
                    <a:pt x="5" y="68"/>
                  </a:lnTo>
                  <a:lnTo>
                    <a:pt x="9" y="70"/>
                  </a:lnTo>
                  <a:lnTo>
                    <a:pt x="11" y="83"/>
                  </a:lnTo>
                  <a:lnTo>
                    <a:pt x="11" y="84"/>
                  </a:lnTo>
                  <a:lnTo>
                    <a:pt x="10" y="90"/>
                  </a:lnTo>
                  <a:lnTo>
                    <a:pt x="10" y="91"/>
                  </a:lnTo>
                  <a:lnTo>
                    <a:pt x="13" y="91"/>
                  </a:lnTo>
                  <a:lnTo>
                    <a:pt x="14" y="90"/>
                  </a:lnTo>
                  <a:lnTo>
                    <a:pt x="14" y="85"/>
                  </a:lnTo>
                  <a:lnTo>
                    <a:pt x="13" y="81"/>
                  </a:lnTo>
                  <a:lnTo>
                    <a:pt x="15" y="70"/>
                  </a:lnTo>
                  <a:lnTo>
                    <a:pt x="16" y="74"/>
                  </a:lnTo>
                  <a:lnTo>
                    <a:pt x="15" y="81"/>
                  </a:lnTo>
                  <a:lnTo>
                    <a:pt x="14" y="82"/>
                  </a:lnTo>
                  <a:lnTo>
                    <a:pt x="16" y="89"/>
                  </a:lnTo>
                  <a:lnTo>
                    <a:pt x="19" y="90"/>
                  </a:lnTo>
                  <a:lnTo>
                    <a:pt x="20" y="89"/>
                  </a:lnTo>
                  <a:lnTo>
                    <a:pt x="17" y="82"/>
                  </a:lnTo>
                  <a:lnTo>
                    <a:pt x="21" y="70"/>
                  </a:lnTo>
                  <a:lnTo>
                    <a:pt x="23" y="69"/>
                  </a:lnTo>
                  <a:lnTo>
                    <a:pt x="23" y="68"/>
                  </a:lnTo>
                  <a:lnTo>
                    <a:pt x="26" y="68"/>
                  </a:lnTo>
                  <a:lnTo>
                    <a:pt x="27" y="70"/>
                  </a:lnTo>
                  <a:lnTo>
                    <a:pt x="28" y="69"/>
                  </a:lnTo>
                  <a:lnTo>
                    <a:pt x="25" y="47"/>
                  </a:lnTo>
                  <a:lnTo>
                    <a:pt x="25" y="42"/>
                  </a:lnTo>
                  <a:lnTo>
                    <a:pt x="25" y="31"/>
                  </a:lnTo>
                  <a:lnTo>
                    <a:pt x="24" y="18"/>
                  </a:lnTo>
                  <a:lnTo>
                    <a:pt x="18" y="15"/>
                  </a:lnTo>
                  <a:lnTo>
                    <a:pt x="17" y="13"/>
                  </a:lnTo>
                  <a:lnTo>
                    <a:pt x="18" y="10"/>
                  </a:lnTo>
                  <a:lnTo>
                    <a:pt x="19" y="10"/>
                  </a:lnTo>
                  <a:lnTo>
                    <a:pt x="20" y="9"/>
                  </a:lnTo>
                  <a:lnTo>
                    <a:pt x="20" y="8"/>
                  </a:lnTo>
                  <a:lnTo>
                    <a:pt x="21" y="8"/>
                  </a:lnTo>
                  <a:lnTo>
                    <a:pt x="21" y="4"/>
                  </a:lnTo>
                  <a:lnTo>
                    <a:pt x="20" y="1"/>
                  </a:lnTo>
                  <a:lnTo>
                    <a:pt x="19" y="0"/>
                  </a:lnTo>
                  <a:lnTo>
                    <a:pt x="17" y="0"/>
                  </a:lnTo>
                  <a:lnTo>
                    <a:pt x="15" y="0"/>
                  </a:lnTo>
                  <a:lnTo>
                    <a:pt x="14" y="1"/>
                  </a:lnTo>
                </a:path>
              </a:pathLst>
            </a:custGeom>
            <a:solidFill>
              <a:srgbClr val="E84752"/>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1" name="Freeform 11"/>
            <p:cNvSpPr>
              <a:spLocks/>
            </p:cNvSpPr>
            <p:nvPr/>
          </p:nvSpPr>
          <p:spPr bwMode="auto">
            <a:xfrm>
              <a:off x="4617" y="2886"/>
              <a:ext cx="146" cy="499"/>
            </a:xfrm>
            <a:custGeom>
              <a:avLst/>
              <a:gdLst>
                <a:gd name="T0" fmla="*/ 89 w 28"/>
                <a:gd name="T1" fmla="*/ 0 h 91"/>
                <a:gd name="T2" fmla="*/ 57 w 28"/>
                <a:gd name="T3" fmla="*/ 16 h 91"/>
                <a:gd name="T4" fmla="*/ 57 w 28"/>
                <a:gd name="T5" fmla="*/ 49 h 91"/>
                <a:gd name="T6" fmla="*/ 42 w 28"/>
                <a:gd name="T7" fmla="*/ 66 h 91"/>
                <a:gd name="T8" fmla="*/ 10 w 28"/>
                <a:gd name="T9" fmla="*/ 88 h 91"/>
                <a:gd name="T10" fmla="*/ 5 w 28"/>
                <a:gd name="T11" fmla="*/ 181 h 91"/>
                <a:gd name="T12" fmla="*/ 26 w 28"/>
                <a:gd name="T13" fmla="*/ 263 h 91"/>
                <a:gd name="T14" fmla="*/ 52 w 28"/>
                <a:gd name="T15" fmla="*/ 324 h 91"/>
                <a:gd name="T16" fmla="*/ 47 w 28"/>
                <a:gd name="T17" fmla="*/ 472 h 91"/>
                <a:gd name="T18" fmla="*/ 52 w 28"/>
                <a:gd name="T19" fmla="*/ 483 h 91"/>
                <a:gd name="T20" fmla="*/ 73 w 28"/>
                <a:gd name="T21" fmla="*/ 499 h 91"/>
                <a:gd name="T22" fmla="*/ 83 w 28"/>
                <a:gd name="T23" fmla="*/ 499 h 91"/>
                <a:gd name="T24" fmla="*/ 94 w 28"/>
                <a:gd name="T25" fmla="*/ 494 h 91"/>
                <a:gd name="T26" fmla="*/ 89 w 28"/>
                <a:gd name="T27" fmla="*/ 488 h 91"/>
                <a:gd name="T28" fmla="*/ 78 w 28"/>
                <a:gd name="T29" fmla="*/ 472 h 91"/>
                <a:gd name="T30" fmla="*/ 83 w 28"/>
                <a:gd name="T31" fmla="*/ 472 h 91"/>
                <a:gd name="T32" fmla="*/ 110 w 28"/>
                <a:gd name="T33" fmla="*/ 477 h 91"/>
                <a:gd name="T34" fmla="*/ 110 w 28"/>
                <a:gd name="T35" fmla="*/ 472 h 91"/>
                <a:gd name="T36" fmla="*/ 110 w 28"/>
                <a:gd name="T37" fmla="*/ 466 h 91"/>
                <a:gd name="T38" fmla="*/ 99 w 28"/>
                <a:gd name="T39" fmla="*/ 455 h 91"/>
                <a:gd name="T40" fmla="*/ 110 w 28"/>
                <a:gd name="T41" fmla="*/ 411 h 91"/>
                <a:gd name="T42" fmla="*/ 120 w 28"/>
                <a:gd name="T43" fmla="*/ 274 h 91"/>
                <a:gd name="T44" fmla="*/ 125 w 28"/>
                <a:gd name="T45" fmla="*/ 247 h 91"/>
                <a:gd name="T46" fmla="*/ 115 w 28"/>
                <a:gd name="T47" fmla="*/ 192 h 91"/>
                <a:gd name="T48" fmla="*/ 125 w 28"/>
                <a:gd name="T49" fmla="*/ 192 h 91"/>
                <a:gd name="T50" fmla="*/ 130 w 28"/>
                <a:gd name="T51" fmla="*/ 192 h 91"/>
                <a:gd name="T52" fmla="*/ 136 w 28"/>
                <a:gd name="T53" fmla="*/ 186 h 91"/>
                <a:gd name="T54" fmla="*/ 141 w 28"/>
                <a:gd name="T55" fmla="*/ 181 h 91"/>
                <a:gd name="T56" fmla="*/ 146 w 28"/>
                <a:gd name="T57" fmla="*/ 175 h 91"/>
                <a:gd name="T58" fmla="*/ 141 w 28"/>
                <a:gd name="T59" fmla="*/ 148 h 91"/>
                <a:gd name="T60" fmla="*/ 104 w 28"/>
                <a:gd name="T61" fmla="*/ 88 h 91"/>
                <a:gd name="T62" fmla="*/ 94 w 28"/>
                <a:gd name="T63" fmla="*/ 71 h 91"/>
                <a:gd name="T64" fmla="*/ 110 w 28"/>
                <a:gd name="T65" fmla="*/ 60 h 91"/>
                <a:gd name="T66" fmla="*/ 110 w 28"/>
                <a:gd name="T67" fmla="*/ 55 h 91"/>
                <a:gd name="T68" fmla="*/ 115 w 28"/>
                <a:gd name="T69" fmla="*/ 49 h 91"/>
                <a:gd name="T70" fmla="*/ 115 w 28"/>
                <a:gd name="T71" fmla="*/ 38 h 91"/>
                <a:gd name="T72" fmla="*/ 115 w 28"/>
                <a:gd name="T73" fmla="*/ 22 h 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91"/>
                <a:gd name="T113" fmla="*/ 28 w 28"/>
                <a:gd name="T114" fmla="*/ 91 h 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91">
                  <a:moveTo>
                    <a:pt x="21" y="2"/>
                  </a:moveTo>
                  <a:lnTo>
                    <a:pt x="17" y="0"/>
                  </a:lnTo>
                  <a:lnTo>
                    <a:pt x="14" y="1"/>
                  </a:lnTo>
                  <a:lnTo>
                    <a:pt x="11" y="3"/>
                  </a:lnTo>
                  <a:lnTo>
                    <a:pt x="11" y="6"/>
                  </a:lnTo>
                  <a:lnTo>
                    <a:pt x="11" y="9"/>
                  </a:lnTo>
                  <a:lnTo>
                    <a:pt x="10" y="11"/>
                  </a:lnTo>
                  <a:lnTo>
                    <a:pt x="8" y="12"/>
                  </a:lnTo>
                  <a:lnTo>
                    <a:pt x="4" y="14"/>
                  </a:lnTo>
                  <a:lnTo>
                    <a:pt x="2" y="16"/>
                  </a:lnTo>
                  <a:lnTo>
                    <a:pt x="0" y="30"/>
                  </a:lnTo>
                  <a:lnTo>
                    <a:pt x="1" y="33"/>
                  </a:lnTo>
                  <a:lnTo>
                    <a:pt x="6" y="34"/>
                  </a:lnTo>
                  <a:lnTo>
                    <a:pt x="5" y="48"/>
                  </a:lnTo>
                  <a:lnTo>
                    <a:pt x="9" y="49"/>
                  </a:lnTo>
                  <a:lnTo>
                    <a:pt x="10" y="59"/>
                  </a:lnTo>
                  <a:lnTo>
                    <a:pt x="9" y="77"/>
                  </a:lnTo>
                  <a:lnTo>
                    <a:pt x="9" y="86"/>
                  </a:lnTo>
                  <a:lnTo>
                    <a:pt x="10" y="87"/>
                  </a:lnTo>
                  <a:lnTo>
                    <a:pt x="10" y="88"/>
                  </a:lnTo>
                  <a:lnTo>
                    <a:pt x="12" y="89"/>
                  </a:lnTo>
                  <a:lnTo>
                    <a:pt x="14" y="91"/>
                  </a:lnTo>
                  <a:lnTo>
                    <a:pt x="15" y="91"/>
                  </a:lnTo>
                  <a:lnTo>
                    <a:pt x="16" y="91"/>
                  </a:lnTo>
                  <a:lnTo>
                    <a:pt x="17" y="91"/>
                  </a:lnTo>
                  <a:lnTo>
                    <a:pt x="18" y="90"/>
                  </a:lnTo>
                  <a:lnTo>
                    <a:pt x="17" y="90"/>
                  </a:lnTo>
                  <a:lnTo>
                    <a:pt x="17" y="89"/>
                  </a:lnTo>
                  <a:lnTo>
                    <a:pt x="16" y="88"/>
                  </a:lnTo>
                  <a:lnTo>
                    <a:pt x="15" y="86"/>
                  </a:lnTo>
                  <a:lnTo>
                    <a:pt x="16" y="87"/>
                  </a:lnTo>
                  <a:lnTo>
                    <a:pt x="16" y="86"/>
                  </a:lnTo>
                  <a:lnTo>
                    <a:pt x="19" y="87"/>
                  </a:lnTo>
                  <a:lnTo>
                    <a:pt x="21" y="87"/>
                  </a:lnTo>
                  <a:lnTo>
                    <a:pt x="21" y="86"/>
                  </a:lnTo>
                  <a:lnTo>
                    <a:pt x="21" y="85"/>
                  </a:lnTo>
                  <a:lnTo>
                    <a:pt x="20" y="84"/>
                  </a:lnTo>
                  <a:lnTo>
                    <a:pt x="19" y="83"/>
                  </a:lnTo>
                  <a:lnTo>
                    <a:pt x="20" y="83"/>
                  </a:lnTo>
                  <a:lnTo>
                    <a:pt x="21" y="75"/>
                  </a:lnTo>
                  <a:lnTo>
                    <a:pt x="22" y="61"/>
                  </a:lnTo>
                  <a:lnTo>
                    <a:pt x="23" y="50"/>
                  </a:lnTo>
                  <a:lnTo>
                    <a:pt x="24" y="47"/>
                  </a:lnTo>
                  <a:lnTo>
                    <a:pt x="24" y="45"/>
                  </a:lnTo>
                  <a:lnTo>
                    <a:pt x="23" y="38"/>
                  </a:lnTo>
                  <a:lnTo>
                    <a:pt x="22" y="35"/>
                  </a:lnTo>
                  <a:lnTo>
                    <a:pt x="23" y="36"/>
                  </a:lnTo>
                  <a:lnTo>
                    <a:pt x="24" y="35"/>
                  </a:lnTo>
                  <a:lnTo>
                    <a:pt x="25" y="35"/>
                  </a:lnTo>
                  <a:lnTo>
                    <a:pt x="26" y="35"/>
                  </a:lnTo>
                  <a:lnTo>
                    <a:pt x="26" y="34"/>
                  </a:lnTo>
                  <a:lnTo>
                    <a:pt x="27" y="33"/>
                  </a:lnTo>
                  <a:lnTo>
                    <a:pt x="28" y="32"/>
                  </a:lnTo>
                  <a:lnTo>
                    <a:pt x="26" y="29"/>
                  </a:lnTo>
                  <a:lnTo>
                    <a:pt x="27" y="27"/>
                  </a:lnTo>
                  <a:lnTo>
                    <a:pt x="24" y="29"/>
                  </a:lnTo>
                  <a:lnTo>
                    <a:pt x="20" y="16"/>
                  </a:lnTo>
                  <a:lnTo>
                    <a:pt x="17" y="13"/>
                  </a:lnTo>
                  <a:lnTo>
                    <a:pt x="18" y="13"/>
                  </a:lnTo>
                  <a:lnTo>
                    <a:pt x="20" y="12"/>
                  </a:lnTo>
                  <a:lnTo>
                    <a:pt x="21" y="11"/>
                  </a:lnTo>
                  <a:lnTo>
                    <a:pt x="20" y="10"/>
                  </a:lnTo>
                  <a:lnTo>
                    <a:pt x="21" y="10"/>
                  </a:lnTo>
                  <a:lnTo>
                    <a:pt x="21" y="9"/>
                  </a:lnTo>
                  <a:lnTo>
                    <a:pt x="22" y="9"/>
                  </a:lnTo>
                  <a:lnTo>
                    <a:pt x="21" y="7"/>
                  </a:lnTo>
                  <a:lnTo>
                    <a:pt x="22" y="7"/>
                  </a:lnTo>
                  <a:lnTo>
                    <a:pt x="21" y="4"/>
                  </a:lnTo>
                  <a:lnTo>
                    <a:pt x="22" y="4"/>
                  </a:lnTo>
                  <a:lnTo>
                    <a:pt x="21" y="2"/>
                  </a:lnTo>
                </a:path>
              </a:pathLst>
            </a:custGeom>
            <a:solidFill>
              <a:schemeClr val="accent2"/>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2" name="Freeform 12"/>
            <p:cNvSpPr>
              <a:spLocks/>
            </p:cNvSpPr>
            <p:nvPr/>
          </p:nvSpPr>
          <p:spPr bwMode="auto">
            <a:xfrm>
              <a:off x="4345" y="2296"/>
              <a:ext cx="196" cy="590"/>
            </a:xfrm>
            <a:custGeom>
              <a:avLst/>
              <a:gdLst>
                <a:gd name="T0" fmla="*/ 122 w 24"/>
                <a:gd name="T1" fmla="*/ 7 h 79"/>
                <a:gd name="T2" fmla="*/ 155 w 24"/>
                <a:gd name="T3" fmla="*/ 0 h 79"/>
                <a:gd name="T4" fmla="*/ 172 w 24"/>
                <a:gd name="T5" fmla="*/ 15 h 79"/>
                <a:gd name="T6" fmla="*/ 180 w 24"/>
                <a:gd name="T7" fmla="*/ 15 h 79"/>
                <a:gd name="T8" fmla="*/ 188 w 24"/>
                <a:gd name="T9" fmla="*/ 37 h 79"/>
                <a:gd name="T10" fmla="*/ 163 w 24"/>
                <a:gd name="T11" fmla="*/ 52 h 79"/>
                <a:gd name="T12" fmla="*/ 163 w 24"/>
                <a:gd name="T13" fmla="*/ 67 h 79"/>
                <a:gd name="T14" fmla="*/ 163 w 24"/>
                <a:gd name="T15" fmla="*/ 67 h 79"/>
                <a:gd name="T16" fmla="*/ 155 w 24"/>
                <a:gd name="T17" fmla="*/ 82 h 79"/>
                <a:gd name="T18" fmla="*/ 139 w 24"/>
                <a:gd name="T19" fmla="*/ 82 h 79"/>
                <a:gd name="T20" fmla="*/ 139 w 24"/>
                <a:gd name="T21" fmla="*/ 90 h 79"/>
                <a:gd name="T22" fmla="*/ 163 w 24"/>
                <a:gd name="T23" fmla="*/ 105 h 79"/>
                <a:gd name="T24" fmla="*/ 188 w 24"/>
                <a:gd name="T25" fmla="*/ 194 h 79"/>
                <a:gd name="T26" fmla="*/ 172 w 24"/>
                <a:gd name="T27" fmla="*/ 217 h 79"/>
                <a:gd name="T28" fmla="*/ 172 w 24"/>
                <a:gd name="T29" fmla="*/ 366 h 79"/>
                <a:gd name="T30" fmla="*/ 147 w 24"/>
                <a:gd name="T31" fmla="*/ 373 h 79"/>
                <a:gd name="T32" fmla="*/ 147 w 24"/>
                <a:gd name="T33" fmla="*/ 396 h 79"/>
                <a:gd name="T34" fmla="*/ 139 w 24"/>
                <a:gd name="T35" fmla="*/ 463 h 79"/>
                <a:gd name="T36" fmla="*/ 139 w 24"/>
                <a:gd name="T37" fmla="*/ 500 h 79"/>
                <a:gd name="T38" fmla="*/ 172 w 24"/>
                <a:gd name="T39" fmla="*/ 523 h 79"/>
                <a:gd name="T40" fmla="*/ 196 w 24"/>
                <a:gd name="T41" fmla="*/ 530 h 79"/>
                <a:gd name="T42" fmla="*/ 196 w 24"/>
                <a:gd name="T43" fmla="*/ 538 h 79"/>
                <a:gd name="T44" fmla="*/ 147 w 24"/>
                <a:gd name="T45" fmla="*/ 530 h 79"/>
                <a:gd name="T46" fmla="*/ 139 w 24"/>
                <a:gd name="T47" fmla="*/ 523 h 79"/>
                <a:gd name="T48" fmla="*/ 131 w 24"/>
                <a:gd name="T49" fmla="*/ 530 h 79"/>
                <a:gd name="T50" fmla="*/ 131 w 24"/>
                <a:gd name="T51" fmla="*/ 530 h 79"/>
                <a:gd name="T52" fmla="*/ 122 w 24"/>
                <a:gd name="T53" fmla="*/ 500 h 79"/>
                <a:gd name="T54" fmla="*/ 122 w 24"/>
                <a:gd name="T55" fmla="*/ 388 h 79"/>
                <a:gd name="T56" fmla="*/ 106 w 24"/>
                <a:gd name="T57" fmla="*/ 388 h 79"/>
                <a:gd name="T58" fmla="*/ 82 w 24"/>
                <a:gd name="T59" fmla="*/ 493 h 79"/>
                <a:gd name="T60" fmla="*/ 82 w 24"/>
                <a:gd name="T61" fmla="*/ 553 h 79"/>
                <a:gd name="T62" fmla="*/ 65 w 24"/>
                <a:gd name="T63" fmla="*/ 583 h 79"/>
                <a:gd name="T64" fmla="*/ 57 w 24"/>
                <a:gd name="T65" fmla="*/ 590 h 79"/>
                <a:gd name="T66" fmla="*/ 49 w 24"/>
                <a:gd name="T67" fmla="*/ 575 h 79"/>
                <a:gd name="T68" fmla="*/ 57 w 24"/>
                <a:gd name="T69" fmla="*/ 553 h 79"/>
                <a:gd name="T70" fmla="*/ 65 w 24"/>
                <a:gd name="T71" fmla="*/ 515 h 79"/>
                <a:gd name="T72" fmla="*/ 74 w 24"/>
                <a:gd name="T73" fmla="*/ 373 h 79"/>
                <a:gd name="T74" fmla="*/ 82 w 24"/>
                <a:gd name="T75" fmla="*/ 239 h 79"/>
                <a:gd name="T76" fmla="*/ 65 w 24"/>
                <a:gd name="T77" fmla="*/ 224 h 79"/>
                <a:gd name="T78" fmla="*/ 65 w 24"/>
                <a:gd name="T79" fmla="*/ 209 h 79"/>
                <a:gd name="T80" fmla="*/ 65 w 24"/>
                <a:gd name="T81" fmla="*/ 172 h 79"/>
                <a:gd name="T82" fmla="*/ 41 w 24"/>
                <a:gd name="T83" fmla="*/ 179 h 79"/>
                <a:gd name="T84" fmla="*/ 57 w 24"/>
                <a:gd name="T85" fmla="*/ 202 h 79"/>
                <a:gd name="T86" fmla="*/ 57 w 24"/>
                <a:gd name="T87" fmla="*/ 224 h 79"/>
                <a:gd name="T88" fmla="*/ 41 w 24"/>
                <a:gd name="T89" fmla="*/ 209 h 79"/>
                <a:gd name="T90" fmla="*/ 33 w 24"/>
                <a:gd name="T91" fmla="*/ 194 h 79"/>
                <a:gd name="T92" fmla="*/ 16 w 24"/>
                <a:gd name="T93" fmla="*/ 202 h 79"/>
                <a:gd name="T94" fmla="*/ 0 w 24"/>
                <a:gd name="T95" fmla="*/ 179 h 79"/>
                <a:gd name="T96" fmla="*/ 0 w 24"/>
                <a:gd name="T97" fmla="*/ 172 h 79"/>
                <a:gd name="T98" fmla="*/ 8 w 24"/>
                <a:gd name="T99" fmla="*/ 164 h 79"/>
                <a:gd name="T100" fmla="*/ 33 w 24"/>
                <a:gd name="T101" fmla="*/ 142 h 79"/>
                <a:gd name="T102" fmla="*/ 57 w 24"/>
                <a:gd name="T103" fmla="*/ 119 h 79"/>
                <a:gd name="T104" fmla="*/ 90 w 24"/>
                <a:gd name="T105" fmla="*/ 90 h 79"/>
                <a:gd name="T106" fmla="*/ 122 w 24"/>
                <a:gd name="T107" fmla="*/ 82 h 79"/>
                <a:gd name="T108" fmla="*/ 122 w 24"/>
                <a:gd name="T109" fmla="*/ 67 h 79"/>
                <a:gd name="T110" fmla="*/ 106 w 24"/>
                <a:gd name="T111" fmla="*/ 52 h 79"/>
                <a:gd name="T112" fmla="*/ 106 w 24"/>
                <a:gd name="T113" fmla="*/ 30 h 79"/>
                <a:gd name="T114" fmla="*/ 106 w 24"/>
                <a:gd name="T115" fmla="*/ 30 h 79"/>
                <a:gd name="T116" fmla="*/ 122 w 24"/>
                <a:gd name="T117" fmla="*/ 7 h 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
                <a:gd name="T178" fmla="*/ 0 h 79"/>
                <a:gd name="T179" fmla="*/ 24 w 24"/>
                <a:gd name="T180" fmla="*/ 79 h 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 h="79">
                  <a:moveTo>
                    <a:pt x="15" y="1"/>
                  </a:moveTo>
                  <a:lnTo>
                    <a:pt x="19" y="0"/>
                  </a:lnTo>
                  <a:lnTo>
                    <a:pt x="21" y="2"/>
                  </a:lnTo>
                  <a:lnTo>
                    <a:pt x="22" y="2"/>
                  </a:lnTo>
                  <a:lnTo>
                    <a:pt x="23" y="5"/>
                  </a:lnTo>
                  <a:lnTo>
                    <a:pt x="20" y="7"/>
                  </a:lnTo>
                  <a:lnTo>
                    <a:pt x="20" y="9"/>
                  </a:lnTo>
                  <a:lnTo>
                    <a:pt x="19" y="11"/>
                  </a:lnTo>
                  <a:lnTo>
                    <a:pt x="17" y="11"/>
                  </a:lnTo>
                  <a:lnTo>
                    <a:pt x="17" y="12"/>
                  </a:lnTo>
                  <a:lnTo>
                    <a:pt x="20" y="14"/>
                  </a:lnTo>
                  <a:lnTo>
                    <a:pt x="23" y="26"/>
                  </a:lnTo>
                  <a:lnTo>
                    <a:pt x="21" y="29"/>
                  </a:lnTo>
                  <a:lnTo>
                    <a:pt x="21" y="49"/>
                  </a:lnTo>
                  <a:lnTo>
                    <a:pt x="18" y="50"/>
                  </a:lnTo>
                  <a:lnTo>
                    <a:pt x="18" y="53"/>
                  </a:lnTo>
                  <a:lnTo>
                    <a:pt x="17" y="62"/>
                  </a:lnTo>
                  <a:lnTo>
                    <a:pt x="17" y="67"/>
                  </a:lnTo>
                  <a:lnTo>
                    <a:pt x="21" y="70"/>
                  </a:lnTo>
                  <a:lnTo>
                    <a:pt x="24" y="71"/>
                  </a:lnTo>
                  <a:lnTo>
                    <a:pt x="24" y="72"/>
                  </a:lnTo>
                  <a:lnTo>
                    <a:pt x="18" y="71"/>
                  </a:lnTo>
                  <a:lnTo>
                    <a:pt x="17" y="70"/>
                  </a:lnTo>
                  <a:lnTo>
                    <a:pt x="16" y="71"/>
                  </a:lnTo>
                  <a:lnTo>
                    <a:pt x="15" y="67"/>
                  </a:lnTo>
                  <a:lnTo>
                    <a:pt x="15" y="52"/>
                  </a:lnTo>
                  <a:lnTo>
                    <a:pt x="13" y="52"/>
                  </a:lnTo>
                  <a:lnTo>
                    <a:pt x="10" y="66"/>
                  </a:lnTo>
                  <a:lnTo>
                    <a:pt x="10" y="74"/>
                  </a:lnTo>
                  <a:lnTo>
                    <a:pt x="8" y="78"/>
                  </a:lnTo>
                  <a:lnTo>
                    <a:pt x="7" y="79"/>
                  </a:lnTo>
                  <a:lnTo>
                    <a:pt x="6" y="77"/>
                  </a:lnTo>
                  <a:lnTo>
                    <a:pt x="7" y="74"/>
                  </a:lnTo>
                  <a:lnTo>
                    <a:pt x="8" y="69"/>
                  </a:lnTo>
                  <a:lnTo>
                    <a:pt x="9" y="50"/>
                  </a:lnTo>
                  <a:lnTo>
                    <a:pt x="10" y="32"/>
                  </a:lnTo>
                  <a:lnTo>
                    <a:pt x="8" y="30"/>
                  </a:lnTo>
                  <a:lnTo>
                    <a:pt x="8" y="28"/>
                  </a:lnTo>
                  <a:lnTo>
                    <a:pt x="8" y="23"/>
                  </a:lnTo>
                  <a:lnTo>
                    <a:pt x="5" y="24"/>
                  </a:lnTo>
                  <a:lnTo>
                    <a:pt x="7" y="27"/>
                  </a:lnTo>
                  <a:lnTo>
                    <a:pt x="7" y="30"/>
                  </a:lnTo>
                  <a:lnTo>
                    <a:pt x="5" y="28"/>
                  </a:lnTo>
                  <a:lnTo>
                    <a:pt x="4" y="26"/>
                  </a:lnTo>
                  <a:lnTo>
                    <a:pt x="2" y="27"/>
                  </a:lnTo>
                  <a:lnTo>
                    <a:pt x="0" y="24"/>
                  </a:lnTo>
                  <a:lnTo>
                    <a:pt x="0" y="23"/>
                  </a:lnTo>
                  <a:lnTo>
                    <a:pt x="1" y="22"/>
                  </a:lnTo>
                  <a:lnTo>
                    <a:pt x="4" y="19"/>
                  </a:lnTo>
                  <a:lnTo>
                    <a:pt x="7" y="16"/>
                  </a:lnTo>
                  <a:lnTo>
                    <a:pt x="11" y="12"/>
                  </a:lnTo>
                  <a:lnTo>
                    <a:pt x="15" y="11"/>
                  </a:lnTo>
                  <a:lnTo>
                    <a:pt x="15" y="9"/>
                  </a:lnTo>
                  <a:lnTo>
                    <a:pt x="13" y="7"/>
                  </a:lnTo>
                  <a:lnTo>
                    <a:pt x="13" y="4"/>
                  </a:lnTo>
                  <a:lnTo>
                    <a:pt x="15" y="1"/>
                  </a:lnTo>
                </a:path>
              </a:pathLst>
            </a:custGeom>
            <a:solidFill>
              <a:srgbClr val="5AB651"/>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3" name="Freeform 13"/>
            <p:cNvSpPr>
              <a:spLocks/>
            </p:cNvSpPr>
            <p:nvPr/>
          </p:nvSpPr>
          <p:spPr bwMode="auto">
            <a:xfrm>
              <a:off x="4889" y="2840"/>
              <a:ext cx="181" cy="500"/>
            </a:xfrm>
            <a:custGeom>
              <a:avLst/>
              <a:gdLst>
                <a:gd name="T0" fmla="*/ 47 w 23"/>
                <a:gd name="T1" fmla="*/ 10 h 97"/>
                <a:gd name="T2" fmla="*/ 47 w 23"/>
                <a:gd name="T3" fmla="*/ 26 h 97"/>
                <a:gd name="T4" fmla="*/ 47 w 23"/>
                <a:gd name="T5" fmla="*/ 26 h 97"/>
                <a:gd name="T6" fmla="*/ 39 w 23"/>
                <a:gd name="T7" fmla="*/ 36 h 97"/>
                <a:gd name="T8" fmla="*/ 47 w 23"/>
                <a:gd name="T9" fmla="*/ 41 h 97"/>
                <a:gd name="T10" fmla="*/ 39 w 23"/>
                <a:gd name="T11" fmla="*/ 46 h 97"/>
                <a:gd name="T12" fmla="*/ 47 w 23"/>
                <a:gd name="T13" fmla="*/ 57 h 97"/>
                <a:gd name="T14" fmla="*/ 47 w 23"/>
                <a:gd name="T15" fmla="*/ 62 h 97"/>
                <a:gd name="T16" fmla="*/ 16 w 23"/>
                <a:gd name="T17" fmla="*/ 72 h 97"/>
                <a:gd name="T18" fmla="*/ 0 w 23"/>
                <a:gd name="T19" fmla="*/ 175 h 97"/>
                <a:gd name="T20" fmla="*/ 24 w 23"/>
                <a:gd name="T21" fmla="*/ 196 h 97"/>
                <a:gd name="T22" fmla="*/ 16 w 23"/>
                <a:gd name="T23" fmla="*/ 253 h 97"/>
                <a:gd name="T24" fmla="*/ 24 w 23"/>
                <a:gd name="T25" fmla="*/ 258 h 97"/>
                <a:gd name="T26" fmla="*/ 31 w 23"/>
                <a:gd name="T27" fmla="*/ 345 h 97"/>
                <a:gd name="T28" fmla="*/ 39 w 23"/>
                <a:gd name="T29" fmla="*/ 433 h 97"/>
                <a:gd name="T30" fmla="*/ 39 w 23"/>
                <a:gd name="T31" fmla="*/ 438 h 97"/>
                <a:gd name="T32" fmla="*/ 8 w 23"/>
                <a:gd name="T33" fmla="*/ 459 h 97"/>
                <a:gd name="T34" fmla="*/ 8 w 23"/>
                <a:gd name="T35" fmla="*/ 459 h 97"/>
                <a:gd name="T36" fmla="*/ 24 w 23"/>
                <a:gd name="T37" fmla="*/ 464 h 97"/>
                <a:gd name="T38" fmla="*/ 39 w 23"/>
                <a:gd name="T39" fmla="*/ 459 h 97"/>
                <a:gd name="T40" fmla="*/ 55 w 23"/>
                <a:gd name="T41" fmla="*/ 454 h 97"/>
                <a:gd name="T42" fmla="*/ 71 w 23"/>
                <a:gd name="T43" fmla="*/ 448 h 97"/>
                <a:gd name="T44" fmla="*/ 71 w 23"/>
                <a:gd name="T45" fmla="*/ 464 h 97"/>
                <a:gd name="T46" fmla="*/ 79 w 23"/>
                <a:gd name="T47" fmla="*/ 464 h 97"/>
                <a:gd name="T48" fmla="*/ 71 w 23"/>
                <a:gd name="T49" fmla="*/ 479 h 97"/>
                <a:gd name="T50" fmla="*/ 71 w 23"/>
                <a:gd name="T51" fmla="*/ 500 h 97"/>
                <a:gd name="T52" fmla="*/ 87 w 23"/>
                <a:gd name="T53" fmla="*/ 500 h 97"/>
                <a:gd name="T54" fmla="*/ 102 w 23"/>
                <a:gd name="T55" fmla="*/ 485 h 97"/>
                <a:gd name="T56" fmla="*/ 102 w 23"/>
                <a:gd name="T57" fmla="*/ 474 h 97"/>
                <a:gd name="T58" fmla="*/ 110 w 23"/>
                <a:gd name="T59" fmla="*/ 469 h 97"/>
                <a:gd name="T60" fmla="*/ 118 w 23"/>
                <a:gd name="T61" fmla="*/ 356 h 97"/>
                <a:gd name="T62" fmla="*/ 110 w 23"/>
                <a:gd name="T63" fmla="*/ 345 h 97"/>
                <a:gd name="T64" fmla="*/ 134 w 23"/>
                <a:gd name="T65" fmla="*/ 268 h 97"/>
                <a:gd name="T66" fmla="*/ 142 w 23"/>
                <a:gd name="T67" fmla="*/ 268 h 97"/>
                <a:gd name="T68" fmla="*/ 150 w 23"/>
                <a:gd name="T69" fmla="*/ 186 h 97"/>
                <a:gd name="T70" fmla="*/ 181 w 23"/>
                <a:gd name="T71" fmla="*/ 175 h 97"/>
                <a:gd name="T72" fmla="*/ 165 w 23"/>
                <a:gd name="T73" fmla="*/ 93 h 97"/>
                <a:gd name="T74" fmla="*/ 118 w 23"/>
                <a:gd name="T75" fmla="*/ 67 h 97"/>
                <a:gd name="T76" fmla="*/ 102 w 23"/>
                <a:gd name="T77" fmla="*/ 62 h 97"/>
                <a:gd name="T78" fmla="*/ 102 w 23"/>
                <a:gd name="T79" fmla="*/ 52 h 97"/>
                <a:gd name="T80" fmla="*/ 110 w 23"/>
                <a:gd name="T81" fmla="*/ 46 h 97"/>
                <a:gd name="T82" fmla="*/ 110 w 23"/>
                <a:gd name="T83" fmla="*/ 41 h 97"/>
                <a:gd name="T84" fmla="*/ 118 w 23"/>
                <a:gd name="T85" fmla="*/ 36 h 97"/>
                <a:gd name="T86" fmla="*/ 126 w 23"/>
                <a:gd name="T87" fmla="*/ 31 h 97"/>
                <a:gd name="T88" fmla="*/ 126 w 23"/>
                <a:gd name="T89" fmla="*/ 26 h 97"/>
                <a:gd name="T90" fmla="*/ 118 w 23"/>
                <a:gd name="T91" fmla="*/ 15 h 97"/>
                <a:gd name="T92" fmla="*/ 110 w 23"/>
                <a:gd name="T93" fmla="*/ 10 h 97"/>
                <a:gd name="T94" fmla="*/ 102 w 23"/>
                <a:gd name="T95" fmla="*/ 5 h 97"/>
                <a:gd name="T96" fmla="*/ 94 w 23"/>
                <a:gd name="T97" fmla="*/ 5 h 97"/>
                <a:gd name="T98" fmla="*/ 79 w 23"/>
                <a:gd name="T99" fmla="*/ 0 h 97"/>
                <a:gd name="T100" fmla="*/ 71 w 23"/>
                <a:gd name="T101" fmla="*/ 5 h 97"/>
                <a:gd name="T102" fmla="*/ 55 w 23"/>
                <a:gd name="T103" fmla="*/ 5 h 97"/>
                <a:gd name="T104" fmla="*/ 47 w 23"/>
                <a:gd name="T105" fmla="*/ 10 h 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
                <a:gd name="T160" fmla="*/ 0 h 97"/>
                <a:gd name="T161" fmla="*/ 23 w 23"/>
                <a:gd name="T162" fmla="*/ 97 h 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 h="97">
                  <a:moveTo>
                    <a:pt x="6" y="2"/>
                  </a:moveTo>
                  <a:lnTo>
                    <a:pt x="6" y="5"/>
                  </a:lnTo>
                  <a:lnTo>
                    <a:pt x="5" y="7"/>
                  </a:lnTo>
                  <a:lnTo>
                    <a:pt x="6" y="8"/>
                  </a:lnTo>
                  <a:lnTo>
                    <a:pt x="5" y="9"/>
                  </a:lnTo>
                  <a:lnTo>
                    <a:pt x="6" y="11"/>
                  </a:lnTo>
                  <a:lnTo>
                    <a:pt x="6" y="12"/>
                  </a:lnTo>
                  <a:lnTo>
                    <a:pt x="2" y="14"/>
                  </a:lnTo>
                  <a:lnTo>
                    <a:pt x="0" y="34"/>
                  </a:lnTo>
                  <a:lnTo>
                    <a:pt x="3" y="38"/>
                  </a:lnTo>
                  <a:lnTo>
                    <a:pt x="2" y="49"/>
                  </a:lnTo>
                  <a:lnTo>
                    <a:pt x="3" y="50"/>
                  </a:lnTo>
                  <a:lnTo>
                    <a:pt x="4" y="67"/>
                  </a:lnTo>
                  <a:lnTo>
                    <a:pt x="5" y="84"/>
                  </a:lnTo>
                  <a:lnTo>
                    <a:pt x="5" y="85"/>
                  </a:lnTo>
                  <a:lnTo>
                    <a:pt x="1" y="89"/>
                  </a:lnTo>
                  <a:lnTo>
                    <a:pt x="3" y="90"/>
                  </a:lnTo>
                  <a:lnTo>
                    <a:pt x="5" y="89"/>
                  </a:lnTo>
                  <a:lnTo>
                    <a:pt x="7" y="88"/>
                  </a:lnTo>
                  <a:lnTo>
                    <a:pt x="9" y="87"/>
                  </a:lnTo>
                  <a:lnTo>
                    <a:pt x="9" y="90"/>
                  </a:lnTo>
                  <a:lnTo>
                    <a:pt x="10" y="90"/>
                  </a:lnTo>
                  <a:lnTo>
                    <a:pt x="9" y="93"/>
                  </a:lnTo>
                  <a:lnTo>
                    <a:pt x="9" y="97"/>
                  </a:lnTo>
                  <a:lnTo>
                    <a:pt x="11" y="97"/>
                  </a:lnTo>
                  <a:lnTo>
                    <a:pt x="13" y="94"/>
                  </a:lnTo>
                  <a:lnTo>
                    <a:pt x="13" y="92"/>
                  </a:lnTo>
                  <a:lnTo>
                    <a:pt x="14" y="91"/>
                  </a:lnTo>
                  <a:lnTo>
                    <a:pt x="15" y="69"/>
                  </a:lnTo>
                  <a:lnTo>
                    <a:pt x="14" y="67"/>
                  </a:lnTo>
                  <a:lnTo>
                    <a:pt x="17" y="52"/>
                  </a:lnTo>
                  <a:lnTo>
                    <a:pt x="18" y="52"/>
                  </a:lnTo>
                  <a:lnTo>
                    <a:pt x="19" y="36"/>
                  </a:lnTo>
                  <a:lnTo>
                    <a:pt x="23" y="34"/>
                  </a:lnTo>
                  <a:lnTo>
                    <a:pt x="21" y="18"/>
                  </a:lnTo>
                  <a:lnTo>
                    <a:pt x="15" y="13"/>
                  </a:lnTo>
                  <a:lnTo>
                    <a:pt x="13" y="12"/>
                  </a:lnTo>
                  <a:lnTo>
                    <a:pt x="13" y="10"/>
                  </a:lnTo>
                  <a:lnTo>
                    <a:pt x="14" y="9"/>
                  </a:lnTo>
                  <a:lnTo>
                    <a:pt x="14" y="8"/>
                  </a:lnTo>
                  <a:lnTo>
                    <a:pt x="15" y="7"/>
                  </a:lnTo>
                  <a:lnTo>
                    <a:pt x="16" y="6"/>
                  </a:lnTo>
                  <a:lnTo>
                    <a:pt x="16" y="5"/>
                  </a:lnTo>
                  <a:lnTo>
                    <a:pt x="15" y="3"/>
                  </a:lnTo>
                  <a:lnTo>
                    <a:pt x="14" y="2"/>
                  </a:lnTo>
                  <a:lnTo>
                    <a:pt x="13" y="1"/>
                  </a:lnTo>
                  <a:lnTo>
                    <a:pt x="12" y="1"/>
                  </a:lnTo>
                  <a:lnTo>
                    <a:pt x="10" y="0"/>
                  </a:lnTo>
                  <a:lnTo>
                    <a:pt x="9" y="1"/>
                  </a:lnTo>
                  <a:lnTo>
                    <a:pt x="7" y="1"/>
                  </a:lnTo>
                  <a:lnTo>
                    <a:pt x="6" y="2"/>
                  </a:lnTo>
                </a:path>
              </a:pathLst>
            </a:custGeom>
            <a:solidFill>
              <a:schemeClr val="accent2"/>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4" name="Freeform 14"/>
            <p:cNvSpPr>
              <a:spLocks/>
            </p:cNvSpPr>
            <p:nvPr/>
          </p:nvSpPr>
          <p:spPr bwMode="auto">
            <a:xfrm>
              <a:off x="4980" y="2251"/>
              <a:ext cx="176" cy="534"/>
            </a:xfrm>
            <a:custGeom>
              <a:avLst/>
              <a:gdLst>
                <a:gd name="T0" fmla="*/ 113 w 25"/>
                <a:gd name="T1" fmla="*/ 0 h 76"/>
                <a:gd name="T2" fmla="*/ 70 w 25"/>
                <a:gd name="T3" fmla="*/ 14 h 76"/>
                <a:gd name="T4" fmla="*/ 70 w 25"/>
                <a:gd name="T5" fmla="*/ 49 h 76"/>
                <a:gd name="T6" fmla="*/ 56 w 25"/>
                <a:gd name="T7" fmla="*/ 70 h 76"/>
                <a:gd name="T8" fmla="*/ 14 w 25"/>
                <a:gd name="T9" fmla="*/ 84 h 76"/>
                <a:gd name="T10" fmla="*/ 7 w 25"/>
                <a:gd name="T11" fmla="*/ 190 h 76"/>
                <a:gd name="T12" fmla="*/ 35 w 25"/>
                <a:gd name="T13" fmla="*/ 281 h 76"/>
                <a:gd name="T14" fmla="*/ 63 w 25"/>
                <a:gd name="T15" fmla="*/ 344 h 76"/>
                <a:gd name="T16" fmla="*/ 56 w 25"/>
                <a:gd name="T17" fmla="*/ 506 h 76"/>
                <a:gd name="T18" fmla="*/ 63 w 25"/>
                <a:gd name="T19" fmla="*/ 513 h 76"/>
                <a:gd name="T20" fmla="*/ 92 w 25"/>
                <a:gd name="T21" fmla="*/ 527 h 76"/>
                <a:gd name="T22" fmla="*/ 106 w 25"/>
                <a:gd name="T23" fmla="*/ 534 h 76"/>
                <a:gd name="T24" fmla="*/ 113 w 25"/>
                <a:gd name="T25" fmla="*/ 527 h 76"/>
                <a:gd name="T26" fmla="*/ 106 w 25"/>
                <a:gd name="T27" fmla="*/ 520 h 76"/>
                <a:gd name="T28" fmla="*/ 92 w 25"/>
                <a:gd name="T29" fmla="*/ 506 h 76"/>
                <a:gd name="T30" fmla="*/ 99 w 25"/>
                <a:gd name="T31" fmla="*/ 499 h 76"/>
                <a:gd name="T32" fmla="*/ 134 w 25"/>
                <a:gd name="T33" fmla="*/ 513 h 76"/>
                <a:gd name="T34" fmla="*/ 134 w 25"/>
                <a:gd name="T35" fmla="*/ 506 h 76"/>
                <a:gd name="T36" fmla="*/ 134 w 25"/>
                <a:gd name="T37" fmla="*/ 499 h 76"/>
                <a:gd name="T38" fmla="*/ 127 w 25"/>
                <a:gd name="T39" fmla="*/ 492 h 76"/>
                <a:gd name="T40" fmla="*/ 134 w 25"/>
                <a:gd name="T41" fmla="*/ 436 h 76"/>
                <a:gd name="T42" fmla="*/ 148 w 25"/>
                <a:gd name="T43" fmla="*/ 295 h 76"/>
                <a:gd name="T44" fmla="*/ 155 w 25"/>
                <a:gd name="T45" fmla="*/ 267 h 76"/>
                <a:gd name="T46" fmla="*/ 141 w 25"/>
                <a:gd name="T47" fmla="*/ 204 h 76"/>
                <a:gd name="T48" fmla="*/ 148 w 25"/>
                <a:gd name="T49" fmla="*/ 204 h 76"/>
                <a:gd name="T50" fmla="*/ 155 w 25"/>
                <a:gd name="T51" fmla="*/ 204 h 76"/>
                <a:gd name="T52" fmla="*/ 162 w 25"/>
                <a:gd name="T53" fmla="*/ 197 h 76"/>
                <a:gd name="T54" fmla="*/ 169 w 25"/>
                <a:gd name="T55" fmla="*/ 197 h 76"/>
                <a:gd name="T56" fmla="*/ 176 w 25"/>
                <a:gd name="T57" fmla="*/ 190 h 76"/>
                <a:gd name="T58" fmla="*/ 169 w 25"/>
                <a:gd name="T59" fmla="*/ 155 h 76"/>
                <a:gd name="T60" fmla="*/ 127 w 25"/>
                <a:gd name="T61" fmla="*/ 91 h 76"/>
                <a:gd name="T62" fmla="*/ 113 w 25"/>
                <a:gd name="T63" fmla="*/ 70 h 76"/>
                <a:gd name="T64" fmla="*/ 134 w 25"/>
                <a:gd name="T65" fmla="*/ 56 h 76"/>
                <a:gd name="T66" fmla="*/ 134 w 25"/>
                <a:gd name="T67" fmla="*/ 56 h 76"/>
                <a:gd name="T68" fmla="*/ 141 w 25"/>
                <a:gd name="T69" fmla="*/ 49 h 76"/>
                <a:gd name="T70" fmla="*/ 134 w 25"/>
                <a:gd name="T71" fmla="*/ 35 h 76"/>
                <a:gd name="T72" fmla="*/ 141 w 25"/>
                <a:gd name="T73" fmla="*/ 21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
                <a:gd name="T112" fmla="*/ 0 h 76"/>
                <a:gd name="T113" fmla="*/ 25 w 25"/>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 h="76">
                  <a:moveTo>
                    <a:pt x="19" y="1"/>
                  </a:moveTo>
                  <a:lnTo>
                    <a:pt x="16" y="0"/>
                  </a:lnTo>
                  <a:lnTo>
                    <a:pt x="13" y="0"/>
                  </a:lnTo>
                  <a:lnTo>
                    <a:pt x="10" y="2"/>
                  </a:lnTo>
                  <a:lnTo>
                    <a:pt x="10" y="5"/>
                  </a:lnTo>
                  <a:lnTo>
                    <a:pt x="10" y="7"/>
                  </a:lnTo>
                  <a:lnTo>
                    <a:pt x="9" y="9"/>
                  </a:lnTo>
                  <a:lnTo>
                    <a:pt x="8" y="10"/>
                  </a:lnTo>
                  <a:lnTo>
                    <a:pt x="3" y="12"/>
                  </a:lnTo>
                  <a:lnTo>
                    <a:pt x="2" y="12"/>
                  </a:lnTo>
                  <a:lnTo>
                    <a:pt x="0" y="25"/>
                  </a:lnTo>
                  <a:lnTo>
                    <a:pt x="1" y="27"/>
                  </a:lnTo>
                  <a:lnTo>
                    <a:pt x="6" y="28"/>
                  </a:lnTo>
                  <a:lnTo>
                    <a:pt x="5" y="40"/>
                  </a:lnTo>
                  <a:lnTo>
                    <a:pt x="8" y="41"/>
                  </a:lnTo>
                  <a:lnTo>
                    <a:pt x="9" y="49"/>
                  </a:lnTo>
                  <a:lnTo>
                    <a:pt x="8" y="64"/>
                  </a:lnTo>
                  <a:lnTo>
                    <a:pt x="8" y="72"/>
                  </a:lnTo>
                  <a:lnTo>
                    <a:pt x="9" y="72"/>
                  </a:lnTo>
                  <a:lnTo>
                    <a:pt x="9" y="73"/>
                  </a:lnTo>
                  <a:lnTo>
                    <a:pt x="11" y="74"/>
                  </a:lnTo>
                  <a:lnTo>
                    <a:pt x="13" y="75"/>
                  </a:lnTo>
                  <a:lnTo>
                    <a:pt x="13" y="76"/>
                  </a:lnTo>
                  <a:lnTo>
                    <a:pt x="15" y="76"/>
                  </a:lnTo>
                  <a:lnTo>
                    <a:pt x="16" y="76"/>
                  </a:lnTo>
                  <a:lnTo>
                    <a:pt x="16" y="75"/>
                  </a:lnTo>
                  <a:lnTo>
                    <a:pt x="15" y="74"/>
                  </a:lnTo>
                  <a:lnTo>
                    <a:pt x="14" y="73"/>
                  </a:lnTo>
                  <a:lnTo>
                    <a:pt x="13" y="72"/>
                  </a:lnTo>
                  <a:lnTo>
                    <a:pt x="14" y="72"/>
                  </a:lnTo>
                  <a:lnTo>
                    <a:pt x="14" y="71"/>
                  </a:lnTo>
                  <a:lnTo>
                    <a:pt x="18" y="73"/>
                  </a:lnTo>
                  <a:lnTo>
                    <a:pt x="19" y="73"/>
                  </a:lnTo>
                  <a:lnTo>
                    <a:pt x="19" y="72"/>
                  </a:lnTo>
                  <a:lnTo>
                    <a:pt x="19" y="71"/>
                  </a:lnTo>
                  <a:lnTo>
                    <a:pt x="18" y="70"/>
                  </a:lnTo>
                  <a:lnTo>
                    <a:pt x="18" y="69"/>
                  </a:lnTo>
                  <a:lnTo>
                    <a:pt x="19" y="62"/>
                  </a:lnTo>
                  <a:lnTo>
                    <a:pt x="19" y="51"/>
                  </a:lnTo>
                  <a:lnTo>
                    <a:pt x="21" y="42"/>
                  </a:lnTo>
                  <a:lnTo>
                    <a:pt x="21" y="39"/>
                  </a:lnTo>
                  <a:lnTo>
                    <a:pt x="22" y="38"/>
                  </a:lnTo>
                  <a:lnTo>
                    <a:pt x="21" y="32"/>
                  </a:lnTo>
                  <a:lnTo>
                    <a:pt x="20" y="29"/>
                  </a:lnTo>
                  <a:lnTo>
                    <a:pt x="21" y="29"/>
                  </a:lnTo>
                  <a:lnTo>
                    <a:pt x="22" y="29"/>
                  </a:lnTo>
                  <a:lnTo>
                    <a:pt x="23" y="29"/>
                  </a:lnTo>
                  <a:lnTo>
                    <a:pt x="23" y="28"/>
                  </a:lnTo>
                  <a:lnTo>
                    <a:pt x="24" y="28"/>
                  </a:lnTo>
                  <a:lnTo>
                    <a:pt x="25" y="27"/>
                  </a:lnTo>
                  <a:lnTo>
                    <a:pt x="24" y="24"/>
                  </a:lnTo>
                  <a:lnTo>
                    <a:pt x="24" y="22"/>
                  </a:lnTo>
                  <a:lnTo>
                    <a:pt x="22" y="24"/>
                  </a:lnTo>
                  <a:lnTo>
                    <a:pt x="18" y="13"/>
                  </a:lnTo>
                  <a:lnTo>
                    <a:pt x="16" y="11"/>
                  </a:lnTo>
                  <a:lnTo>
                    <a:pt x="16" y="10"/>
                  </a:lnTo>
                  <a:lnTo>
                    <a:pt x="18" y="10"/>
                  </a:lnTo>
                  <a:lnTo>
                    <a:pt x="19" y="8"/>
                  </a:lnTo>
                  <a:lnTo>
                    <a:pt x="18" y="8"/>
                  </a:lnTo>
                  <a:lnTo>
                    <a:pt x="19" y="8"/>
                  </a:lnTo>
                  <a:lnTo>
                    <a:pt x="19" y="7"/>
                  </a:lnTo>
                  <a:lnTo>
                    <a:pt x="20" y="7"/>
                  </a:lnTo>
                  <a:lnTo>
                    <a:pt x="19" y="5"/>
                  </a:lnTo>
                  <a:lnTo>
                    <a:pt x="19" y="3"/>
                  </a:lnTo>
                  <a:lnTo>
                    <a:pt x="20" y="3"/>
                  </a:lnTo>
                  <a:lnTo>
                    <a:pt x="19" y="1"/>
                  </a:lnTo>
                </a:path>
              </a:pathLst>
            </a:custGeom>
            <a:solidFill>
              <a:schemeClr val="accent1"/>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5" name="Freeform 15"/>
            <p:cNvSpPr>
              <a:spLocks/>
            </p:cNvSpPr>
            <p:nvPr/>
          </p:nvSpPr>
          <p:spPr bwMode="auto">
            <a:xfrm>
              <a:off x="4027" y="2296"/>
              <a:ext cx="136" cy="548"/>
            </a:xfrm>
            <a:custGeom>
              <a:avLst/>
              <a:gdLst>
                <a:gd name="T0" fmla="*/ 53 w 31"/>
                <a:gd name="T1" fmla="*/ 5 h 104"/>
                <a:gd name="T2" fmla="*/ 44 w 31"/>
                <a:gd name="T3" fmla="*/ 37 h 104"/>
                <a:gd name="T4" fmla="*/ 48 w 31"/>
                <a:gd name="T5" fmla="*/ 37 h 104"/>
                <a:gd name="T6" fmla="*/ 53 w 31"/>
                <a:gd name="T7" fmla="*/ 53 h 104"/>
                <a:gd name="T8" fmla="*/ 61 w 31"/>
                <a:gd name="T9" fmla="*/ 69 h 104"/>
                <a:gd name="T10" fmla="*/ 53 w 31"/>
                <a:gd name="T11" fmla="*/ 74 h 104"/>
                <a:gd name="T12" fmla="*/ 22 w 31"/>
                <a:gd name="T13" fmla="*/ 100 h 104"/>
                <a:gd name="T14" fmla="*/ 4 w 31"/>
                <a:gd name="T15" fmla="*/ 269 h 104"/>
                <a:gd name="T16" fmla="*/ 0 w 31"/>
                <a:gd name="T17" fmla="*/ 295 h 104"/>
                <a:gd name="T18" fmla="*/ 9 w 31"/>
                <a:gd name="T19" fmla="*/ 311 h 104"/>
                <a:gd name="T20" fmla="*/ 13 w 31"/>
                <a:gd name="T21" fmla="*/ 316 h 104"/>
                <a:gd name="T22" fmla="*/ 13 w 31"/>
                <a:gd name="T23" fmla="*/ 290 h 104"/>
                <a:gd name="T24" fmla="*/ 13 w 31"/>
                <a:gd name="T25" fmla="*/ 300 h 104"/>
                <a:gd name="T26" fmla="*/ 22 w 31"/>
                <a:gd name="T27" fmla="*/ 295 h 104"/>
                <a:gd name="T28" fmla="*/ 26 w 31"/>
                <a:gd name="T29" fmla="*/ 274 h 104"/>
                <a:gd name="T30" fmla="*/ 44 w 31"/>
                <a:gd name="T31" fmla="*/ 416 h 104"/>
                <a:gd name="T32" fmla="*/ 53 w 31"/>
                <a:gd name="T33" fmla="*/ 506 h 104"/>
                <a:gd name="T34" fmla="*/ 48 w 31"/>
                <a:gd name="T35" fmla="*/ 543 h 104"/>
                <a:gd name="T36" fmla="*/ 70 w 31"/>
                <a:gd name="T37" fmla="*/ 537 h 104"/>
                <a:gd name="T38" fmla="*/ 61 w 31"/>
                <a:gd name="T39" fmla="*/ 490 h 104"/>
                <a:gd name="T40" fmla="*/ 70 w 31"/>
                <a:gd name="T41" fmla="*/ 422 h 104"/>
                <a:gd name="T42" fmla="*/ 75 w 31"/>
                <a:gd name="T43" fmla="*/ 485 h 104"/>
                <a:gd name="T44" fmla="*/ 79 w 31"/>
                <a:gd name="T45" fmla="*/ 532 h 104"/>
                <a:gd name="T46" fmla="*/ 97 w 31"/>
                <a:gd name="T47" fmla="*/ 532 h 104"/>
                <a:gd name="T48" fmla="*/ 105 w 31"/>
                <a:gd name="T49" fmla="*/ 416 h 104"/>
                <a:gd name="T50" fmla="*/ 114 w 31"/>
                <a:gd name="T51" fmla="*/ 406 h 104"/>
                <a:gd name="T52" fmla="*/ 132 w 31"/>
                <a:gd name="T53" fmla="*/ 416 h 104"/>
                <a:gd name="T54" fmla="*/ 123 w 31"/>
                <a:gd name="T55" fmla="*/ 279 h 104"/>
                <a:gd name="T56" fmla="*/ 123 w 31"/>
                <a:gd name="T57" fmla="*/ 253 h 104"/>
                <a:gd name="T58" fmla="*/ 123 w 31"/>
                <a:gd name="T59" fmla="*/ 184 h 104"/>
                <a:gd name="T60" fmla="*/ 92 w 31"/>
                <a:gd name="T61" fmla="*/ 90 h 104"/>
                <a:gd name="T62" fmla="*/ 92 w 31"/>
                <a:gd name="T63" fmla="*/ 58 h 104"/>
                <a:gd name="T64" fmla="*/ 97 w 31"/>
                <a:gd name="T65" fmla="*/ 53 h 104"/>
                <a:gd name="T66" fmla="*/ 105 w 31"/>
                <a:gd name="T67" fmla="*/ 42 h 104"/>
                <a:gd name="T68" fmla="*/ 101 w 31"/>
                <a:gd name="T69" fmla="*/ 5 h 104"/>
                <a:gd name="T70" fmla="*/ 83 w 31"/>
                <a:gd name="T71" fmla="*/ 0 h 104"/>
                <a:gd name="T72" fmla="*/ 70 w 31"/>
                <a:gd name="T73" fmla="*/ 0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104"/>
                <a:gd name="T113" fmla="*/ 31 w 31"/>
                <a:gd name="T114" fmla="*/ 104 h 1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104">
                  <a:moveTo>
                    <a:pt x="16" y="0"/>
                  </a:moveTo>
                  <a:lnTo>
                    <a:pt x="12" y="1"/>
                  </a:lnTo>
                  <a:lnTo>
                    <a:pt x="10" y="5"/>
                  </a:lnTo>
                  <a:lnTo>
                    <a:pt x="10" y="7"/>
                  </a:lnTo>
                  <a:lnTo>
                    <a:pt x="12" y="7"/>
                  </a:lnTo>
                  <a:lnTo>
                    <a:pt x="11" y="7"/>
                  </a:lnTo>
                  <a:lnTo>
                    <a:pt x="12" y="8"/>
                  </a:lnTo>
                  <a:lnTo>
                    <a:pt x="12" y="10"/>
                  </a:lnTo>
                  <a:lnTo>
                    <a:pt x="13" y="10"/>
                  </a:lnTo>
                  <a:lnTo>
                    <a:pt x="14" y="13"/>
                  </a:lnTo>
                  <a:lnTo>
                    <a:pt x="14" y="14"/>
                  </a:lnTo>
                  <a:lnTo>
                    <a:pt x="12" y="14"/>
                  </a:lnTo>
                  <a:lnTo>
                    <a:pt x="10" y="18"/>
                  </a:lnTo>
                  <a:lnTo>
                    <a:pt x="5" y="19"/>
                  </a:lnTo>
                  <a:lnTo>
                    <a:pt x="3" y="22"/>
                  </a:lnTo>
                  <a:lnTo>
                    <a:pt x="1" y="51"/>
                  </a:lnTo>
                  <a:lnTo>
                    <a:pt x="2" y="51"/>
                  </a:lnTo>
                  <a:lnTo>
                    <a:pt x="0" y="56"/>
                  </a:lnTo>
                  <a:lnTo>
                    <a:pt x="1" y="59"/>
                  </a:lnTo>
                  <a:lnTo>
                    <a:pt x="2" y="59"/>
                  </a:lnTo>
                  <a:lnTo>
                    <a:pt x="2" y="60"/>
                  </a:lnTo>
                  <a:lnTo>
                    <a:pt x="3" y="60"/>
                  </a:lnTo>
                  <a:lnTo>
                    <a:pt x="3" y="57"/>
                  </a:lnTo>
                  <a:lnTo>
                    <a:pt x="3" y="55"/>
                  </a:lnTo>
                  <a:lnTo>
                    <a:pt x="4" y="57"/>
                  </a:lnTo>
                  <a:lnTo>
                    <a:pt x="3" y="57"/>
                  </a:lnTo>
                  <a:lnTo>
                    <a:pt x="4" y="58"/>
                  </a:lnTo>
                  <a:lnTo>
                    <a:pt x="5" y="56"/>
                  </a:lnTo>
                  <a:lnTo>
                    <a:pt x="4" y="52"/>
                  </a:lnTo>
                  <a:lnTo>
                    <a:pt x="6" y="52"/>
                  </a:lnTo>
                  <a:lnTo>
                    <a:pt x="5" y="78"/>
                  </a:lnTo>
                  <a:lnTo>
                    <a:pt x="10" y="79"/>
                  </a:lnTo>
                  <a:lnTo>
                    <a:pt x="12" y="94"/>
                  </a:lnTo>
                  <a:lnTo>
                    <a:pt x="12" y="96"/>
                  </a:lnTo>
                  <a:lnTo>
                    <a:pt x="11" y="102"/>
                  </a:lnTo>
                  <a:lnTo>
                    <a:pt x="11" y="103"/>
                  </a:lnTo>
                  <a:lnTo>
                    <a:pt x="14" y="104"/>
                  </a:lnTo>
                  <a:lnTo>
                    <a:pt x="16" y="102"/>
                  </a:lnTo>
                  <a:lnTo>
                    <a:pt x="15" y="96"/>
                  </a:lnTo>
                  <a:lnTo>
                    <a:pt x="14" y="93"/>
                  </a:lnTo>
                  <a:lnTo>
                    <a:pt x="16" y="80"/>
                  </a:lnTo>
                  <a:lnTo>
                    <a:pt x="18" y="84"/>
                  </a:lnTo>
                  <a:lnTo>
                    <a:pt x="17" y="92"/>
                  </a:lnTo>
                  <a:lnTo>
                    <a:pt x="16" y="93"/>
                  </a:lnTo>
                  <a:lnTo>
                    <a:pt x="18" y="101"/>
                  </a:lnTo>
                  <a:lnTo>
                    <a:pt x="22" y="102"/>
                  </a:lnTo>
                  <a:lnTo>
                    <a:pt x="22" y="101"/>
                  </a:lnTo>
                  <a:lnTo>
                    <a:pt x="19" y="93"/>
                  </a:lnTo>
                  <a:lnTo>
                    <a:pt x="24" y="79"/>
                  </a:lnTo>
                  <a:lnTo>
                    <a:pt x="26" y="78"/>
                  </a:lnTo>
                  <a:lnTo>
                    <a:pt x="26" y="77"/>
                  </a:lnTo>
                  <a:lnTo>
                    <a:pt x="29" y="77"/>
                  </a:lnTo>
                  <a:lnTo>
                    <a:pt x="30" y="79"/>
                  </a:lnTo>
                  <a:lnTo>
                    <a:pt x="31" y="78"/>
                  </a:lnTo>
                  <a:lnTo>
                    <a:pt x="28" y="53"/>
                  </a:lnTo>
                  <a:lnTo>
                    <a:pt x="28" y="48"/>
                  </a:lnTo>
                  <a:lnTo>
                    <a:pt x="29" y="47"/>
                  </a:lnTo>
                  <a:lnTo>
                    <a:pt x="28" y="35"/>
                  </a:lnTo>
                  <a:lnTo>
                    <a:pt x="26" y="20"/>
                  </a:lnTo>
                  <a:lnTo>
                    <a:pt x="21" y="17"/>
                  </a:lnTo>
                  <a:lnTo>
                    <a:pt x="19" y="14"/>
                  </a:lnTo>
                  <a:lnTo>
                    <a:pt x="21" y="11"/>
                  </a:lnTo>
                  <a:lnTo>
                    <a:pt x="22" y="11"/>
                  </a:lnTo>
                  <a:lnTo>
                    <a:pt x="22" y="10"/>
                  </a:lnTo>
                  <a:lnTo>
                    <a:pt x="22" y="8"/>
                  </a:lnTo>
                  <a:lnTo>
                    <a:pt x="24" y="8"/>
                  </a:lnTo>
                  <a:lnTo>
                    <a:pt x="24" y="4"/>
                  </a:lnTo>
                  <a:lnTo>
                    <a:pt x="23" y="1"/>
                  </a:lnTo>
                  <a:lnTo>
                    <a:pt x="21" y="0"/>
                  </a:lnTo>
                  <a:lnTo>
                    <a:pt x="19" y="0"/>
                  </a:lnTo>
                  <a:lnTo>
                    <a:pt x="17" y="0"/>
                  </a:lnTo>
                  <a:lnTo>
                    <a:pt x="16" y="0"/>
                  </a:lnTo>
                </a:path>
              </a:pathLst>
            </a:custGeom>
            <a:solidFill>
              <a:srgbClr val="E84752"/>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6" name="Freeform 16"/>
            <p:cNvSpPr>
              <a:spLocks/>
            </p:cNvSpPr>
            <p:nvPr/>
          </p:nvSpPr>
          <p:spPr bwMode="auto">
            <a:xfrm>
              <a:off x="4753" y="2341"/>
              <a:ext cx="181" cy="680"/>
            </a:xfrm>
            <a:custGeom>
              <a:avLst/>
              <a:gdLst>
                <a:gd name="T0" fmla="*/ 109 w 35"/>
                <a:gd name="T1" fmla="*/ 6 h 106"/>
                <a:gd name="T2" fmla="*/ 119 w 35"/>
                <a:gd name="T3" fmla="*/ 45 h 106"/>
                <a:gd name="T4" fmla="*/ 114 w 35"/>
                <a:gd name="T5" fmla="*/ 51 h 106"/>
                <a:gd name="T6" fmla="*/ 109 w 35"/>
                <a:gd name="T7" fmla="*/ 64 h 106"/>
                <a:gd name="T8" fmla="*/ 98 w 35"/>
                <a:gd name="T9" fmla="*/ 83 h 106"/>
                <a:gd name="T10" fmla="*/ 109 w 35"/>
                <a:gd name="T11" fmla="*/ 90 h 106"/>
                <a:gd name="T12" fmla="*/ 150 w 35"/>
                <a:gd name="T13" fmla="*/ 122 h 106"/>
                <a:gd name="T14" fmla="*/ 176 w 35"/>
                <a:gd name="T15" fmla="*/ 334 h 106"/>
                <a:gd name="T16" fmla="*/ 181 w 35"/>
                <a:gd name="T17" fmla="*/ 366 h 106"/>
                <a:gd name="T18" fmla="*/ 165 w 35"/>
                <a:gd name="T19" fmla="*/ 385 h 106"/>
                <a:gd name="T20" fmla="*/ 160 w 35"/>
                <a:gd name="T21" fmla="*/ 391 h 106"/>
                <a:gd name="T22" fmla="*/ 160 w 35"/>
                <a:gd name="T23" fmla="*/ 359 h 106"/>
                <a:gd name="T24" fmla="*/ 160 w 35"/>
                <a:gd name="T25" fmla="*/ 378 h 106"/>
                <a:gd name="T26" fmla="*/ 150 w 35"/>
                <a:gd name="T27" fmla="*/ 366 h 106"/>
                <a:gd name="T28" fmla="*/ 145 w 35"/>
                <a:gd name="T29" fmla="*/ 340 h 106"/>
                <a:gd name="T30" fmla="*/ 124 w 35"/>
                <a:gd name="T31" fmla="*/ 520 h 106"/>
                <a:gd name="T32" fmla="*/ 109 w 35"/>
                <a:gd name="T33" fmla="*/ 622 h 106"/>
                <a:gd name="T34" fmla="*/ 119 w 35"/>
                <a:gd name="T35" fmla="*/ 674 h 106"/>
                <a:gd name="T36" fmla="*/ 88 w 35"/>
                <a:gd name="T37" fmla="*/ 667 h 106"/>
                <a:gd name="T38" fmla="*/ 98 w 35"/>
                <a:gd name="T39" fmla="*/ 609 h 106"/>
                <a:gd name="T40" fmla="*/ 83 w 35"/>
                <a:gd name="T41" fmla="*/ 520 h 106"/>
                <a:gd name="T42" fmla="*/ 83 w 35"/>
                <a:gd name="T43" fmla="*/ 603 h 106"/>
                <a:gd name="T44" fmla="*/ 78 w 35"/>
                <a:gd name="T45" fmla="*/ 661 h 106"/>
                <a:gd name="T46" fmla="*/ 52 w 35"/>
                <a:gd name="T47" fmla="*/ 661 h 106"/>
                <a:gd name="T48" fmla="*/ 47 w 35"/>
                <a:gd name="T49" fmla="*/ 520 h 106"/>
                <a:gd name="T50" fmla="*/ 31 w 35"/>
                <a:gd name="T51" fmla="*/ 507 h 106"/>
                <a:gd name="T52" fmla="*/ 5 w 35"/>
                <a:gd name="T53" fmla="*/ 520 h 106"/>
                <a:gd name="T54" fmla="*/ 21 w 35"/>
                <a:gd name="T55" fmla="*/ 346 h 106"/>
                <a:gd name="T56" fmla="*/ 21 w 35"/>
                <a:gd name="T57" fmla="*/ 314 h 106"/>
                <a:gd name="T58" fmla="*/ 21 w 35"/>
                <a:gd name="T59" fmla="*/ 225 h 106"/>
                <a:gd name="T60" fmla="*/ 62 w 35"/>
                <a:gd name="T61" fmla="*/ 109 h 106"/>
                <a:gd name="T62" fmla="*/ 62 w 35"/>
                <a:gd name="T63" fmla="*/ 71 h 106"/>
                <a:gd name="T64" fmla="*/ 52 w 35"/>
                <a:gd name="T65" fmla="*/ 64 h 106"/>
                <a:gd name="T66" fmla="*/ 47 w 35"/>
                <a:gd name="T67" fmla="*/ 51 h 106"/>
                <a:gd name="T68" fmla="*/ 52 w 35"/>
                <a:gd name="T69" fmla="*/ 6 h 106"/>
                <a:gd name="T70" fmla="*/ 72 w 35"/>
                <a:gd name="T71" fmla="*/ 0 h 106"/>
                <a:gd name="T72" fmla="*/ 88 w 35"/>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106"/>
                <a:gd name="T113" fmla="*/ 35 w 35"/>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106">
                  <a:moveTo>
                    <a:pt x="17" y="0"/>
                  </a:moveTo>
                  <a:lnTo>
                    <a:pt x="21" y="1"/>
                  </a:lnTo>
                  <a:lnTo>
                    <a:pt x="23" y="5"/>
                  </a:lnTo>
                  <a:lnTo>
                    <a:pt x="23" y="7"/>
                  </a:lnTo>
                  <a:lnTo>
                    <a:pt x="21" y="7"/>
                  </a:lnTo>
                  <a:lnTo>
                    <a:pt x="22" y="8"/>
                  </a:lnTo>
                  <a:lnTo>
                    <a:pt x="21" y="8"/>
                  </a:lnTo>
                  <a:lnTo>
                    <a:pt x="21" y="10"/>
                  </a:lnTo>
                  <a:lnTo>
                    <a:pt x="20" y="10"/>
                  </a:lnTo>
                  <a:lnTo>
                    <a:pt x="19" y="13"/>
                  </a:lnTo>
                  <a:lnTo>
                    <a:pt x="19" y="14"/>
                  </a:lnTo>
                  <a:lnTo>
                    <a:pt x="21" y="14"/>
                  </a:lnTo>
                  <a:lnTo>
                    <a:pt x="24" y="18"/>
                  </a:lnTo>
                  <a:lnTo>
                    <a:pt x="29" y="19"/>
                  </a:lnTo>
                  <a:lnTo>
                    <a:pt x="31" y="23"/>
                  </a:lnTo>
                  <a:lnTo>
                    <a:pt x="34" y="52"/>
                  </a:lnTo>
                  <a:lnTo>
                    <a:pt x="32" y="52"/>
                  </a:lnTo>
                  <a:lnTo>
                    <a:pt x="35" y="57"/>
                  </a:lnTo>
                  <a:lnTo>
                    <a:pt x="34" y="60"/>
                  </a:lnTo>
                  <a:lnTo>
                    <a:pt x="32" y="60"/>
                  </a:lnTo>
                  <a:lnTo>
                    <a:pt x="32" y="61"/>
                  </a:lnTo>
                  <a:lnTo>
                    <a:pt x="31" y="61"/>
                  </a:lnTo>
                  <a:lnTo>
                    <a:pt x="31" y="58"/>
                  </a:lnTo>
                  <a:lnTo>
                    <a:pt x="31" y="56"/>
                  </a:lnTo>
                  <a:lnTo>
                    <a:pt x="30" y="58"/>
                  </a:lnTo>
                  <a:lnTo>
                    <a:pt x="31" y="59"/>
                  </a:lnTo>
                  <a:lnTo>
                    <a:pt x="30" y="59"/>
                  </a:lnTo>
                  <a:lnTo>
                    <a:pt x="29" y="57"/>
                  </a:lnTo>
                  <a:lnTo>
                    <a:pt x="30" y="53"/>
                  </a:lnTo>
                  <a:lnTo>
                    <a:pt x="28" y="53"/>
                  </a:lnTo>
                  <a:lnTo>
                    <a:pt x="29" y="79"/>
                  </a:lnTo>
                  <a:lnTo>
                    <a:pt x="24" y="81"/>
                  </a:lnTo>
                  <a:lnTo>
                    <a:pt x="21" y="96"/>
                  </a:lnTo>
                  <a:lnTo>
                    <a:pt x="21" y="97"/>
                  </a:lnTo>
                  <a:lnTo>
                    <a:pt x="23" y="104"/>
                  </a:lnTo>
                  <a:lnTo>
                    <a:pt x="23" y="105"/>
                  </a:lnTo>
                  <a:lnTo>
                    <a:pt x="19" y="106"/>
                  </a:lnTo>
                  <a:lnTo>
                    <a:pt x="17" y="104"/>
                  </a:lnTo>
                  <a:lnTo>
                    <a:pt x="18" y="98"/>
                  </a:lnTo>
                  <a:lnTo>
                    <a:pt x="19" y="95"/>
                  </a:lnTo>
                  <a:lnTo>
                    <a:pt x="17" y="81"/>
                  </a:lnTo>
                  <a:lnTo>
                    <a:pt x="16" y="81"/>
                  </a:lnTo>
                  <a:lnTo>
                    <a:pt x="15" y="86"/>
                  </a:lnTo>
                  <a:lnTo>
                    <a:pt x="16" y="94"/>
                  </a:lnTo>
                  <a:lnTo>
                    <a:pt x="17" y="95"/>
                  </a:lnTo>
                  <a:lnTo>
                    <a:pt x="15" y="103"/>
                  </a:lnTo>
                  <a:lnTo>
                    <a:pt x="11" y="104"/>
                  </a:lnTo>
                  <a:lnTo>
                    <a:pt x="10" y="103"/>
                  </a:lnTo>
                  <a:lnTo>
                    <a:pt x="13" y="95"/>
                  </a:lnTo>
                  <a:lnTo>
                    <a:pt x="9" y="81"/>
                  </a:lnTo>
                  <a:lnTo>
                    <a:pt x="6" y="80"/>
                  </a:lnTo>
                  <a:lnTo>
                    <a:pt x="6" y="79"/>
                  </a:lnTo>
                  <a:lnTo>
                    <a:pt x="3" y="79"/>
                  </a:lnTo>
                  <a:lnTo>
                    <a:pt x="1" y="81"/>
                  </a:lnTo>
                  <a:lnTo>
                    <a:pt x="0" y="80"/>
                  </a:lnTo>
                  <a:lnTo>
                    <a:pt x="4" y="54"/>
                  </a:lnTo>
                  <a:lnTo>
                    <a:pt x="4" y="49"/>
                  </a:lnTo>
                  <a:lnTo>
                    <a:pt x="3" y="48"/>
                  </a:lnTo>
                  <a:lnTo>
                    <a:pt x="4" y="35"/>
                  </a:lnTo>
                  <a:lnTo>
                    <a:pt x="5" y="20"/>
                  </a:lnTo>
                  <a:lnTo>
                    <a:pt x="12" y="17"/>
                  </a:lnTo>
                  <a:lnTo>
                    <a:pt x="14" y="14"/>
                  </a:lnTo>
                  <a:lnTo>
                    <a:pt x="12" y="11"/>
                  </a:lnTo>
                  <a:lnTo>
                    <a:pt x="11" y="12"/>
                  </a:lnTo>
                  <a:lnTo>
                    <a:pt x="10" y="10"/>
                  </a:lnTo>
                  <a:lnTo>
                    <a:pt x="10" y="9"/>
                  </a:lnTo>
                  <a:lnTo>
                    <a:pt x="9" y="8"/>
                  </a:lnTo>
                  <a:lnTo>
                    <a:pt x="8" y="4"/>
                  </a:lnTo>
                  <a:lnTo>
                    <a:pt x="10" y="1"/>
                  </a:lnTo>
                  <a:lnTo>
                    <a:pt x="11" y="0"/>
                  </a:lnTo>
                  <a:lnTo>
                    <a:pt x="14" y="0"/>
                  </a:lnTo>
                  <a:lnTo>
                    <a:pt x="16" y="0"/>
                  </a:lnTo>
                  <a:lnTo>
                    <a:pt x="17" y="0"/>
                  </a:lnTo>
                </a:path>
              </a:pathLst>
            </a:custGeom>
            <a:solidFill>
              <a:schemeClr val="accent1"/>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7" name="Freeform 17"/>
            <p:cNvSpPr>
              <a:spLocks/>
            </p:cNvSpPr>
            <p:nvPr/>
          </p:nvSpPr>
          <p:spPr bwMode="auto">
            <a:xfrm>
              <a:off x="3696" y="2659"/>
              <a:ext cx="116" cy="453"/>
            </a:xfrm>
            <a:custGeom>
              <a:avLst/>
              <a:gdLst>
                <a:gd name="T0" fmla="*/ 42 w 33"/>
                <a:gd name="T1" fmla="*/ 0 h 111"/>
                <a:gd name="T2" fmla="*/ 67 w 33"/>
                <a:gd name="T3" fmla="*/ 16 h 111"/>
                <a:gd name="T4" fmla="*/ 67 w 33"/>
                <a:gd name="T5" fmla="*/ 49 h 111"/>
                <a:gd name="T6" fmla="*/ 81 w 33"/>
                <a:gd name="T7" fmla="*/ 61 h 111"/>
                <a:gd name="T8" fmla="*/ 105 w 33"/>
                <a:gd name="T9" fmla="*/ 78 h 111"/>
                <a:gd name="T10" fmla="*/ 112 w 33"/>
                <a:gd name="T11" fmla="*/ 163 h 111"/>
                <a:gd name="T12" fmla="*/ 95 w 33"/>
                <a:gd name="T13" fmla="*/ 237 h 111"/>
                <a:gd name="T14" fmla="*/ 74 w 33"/>
                <a:gd name="T15" fmla="*/ 294 h 111"/>
                <a:gd name="T16" fmla="*/ 81 w 33"/>
                <a:gd name="T17" fmla="*/ 429 h 111"/>
                <a:gd name="T18" fmla="*/ 74 w 33"/>
                <a:gd name="T19" fmla="*/ 437 h 111"/>
                <a:gd name="T20" fmla="*/ 56 w 33"/>
                <a:gd name="T21" fmla="*/ 449 h 111"/>
                <a:gd name="T22" fmla="*/ 46 w 33"/>
                <a:gd name="T23" fmla="*/ 453 h 111"/>
                <a:gd name="T24" fmla="*/ 39 w 33"/>
                <a:gd name="T25" fmla="*/ 449 h 111"/>
                <a:gd name="T26" fmla="*/ 42 w 33"/>
                <a:gd name="T27" fmla="*/ 441 h 111"/>
                <a:gd name="T28" fmla="*/ 53 w 33"/>
                <a:gd name="T29" fmla="*/ 429 h 111"/>
                <a:gd name="T30" fmla="*/ 49 w 33"/>
                <a:gd name="T31" fmla="*/ 424 h 111"/>
                <a:gd name="T32" fmla="*/ 25 w 33"/>
                <a:gd name="T33" fmla="*/ 433 h 111"/>
                <a:gd name="T34" fmla="*/ 25 w 33"/>
                <a:gd name="T35" fmla="*/ 429 h 111"/>
                <a:gd name="T36" fmla="*/ 25 w 33"/>
                <a:gd name="T37" fmla="*/ 420 h 111"/>
                <a:gd name="T38" fmla="*/ 32 w 33"/>
                <a:gd name="T39" fmla="*/ 412 h 111"/>
                <a:gd name="T40" fmla="*/ 25 w 33"/>
                <a:gd name="T41" fmla="*/ 371 h 111"/>
                <a:gd name="T42" fmla="*/ 18 w 33"/>
                <a:gd name="T43" fmla="*/ 249 h 111"/>
                <a:gd name="T44" fmla="*/ 14 w 33"/>
                <a:gd name="T45" fmla="*/ 224 h 111"/>
                <a:gd name="T46" fmla="*/ 21 w 33"/>
                <a:gd name="T47" fmla="*/ 175 h 111"/>
                <a:gd name="T48" fmla="*/ 14 w 33"/>
                <a:gd name="T49" fmla="*/ 175 h 111"/>
                <a:gd name="T50" fmla="*/ 11 w 33"/>
                <a:gd name="T51" fmla="*/ 171 h 111"/>
                <a:gd name="T52" fmla="*/ 7 w 33"/>
                <a:gd name="T53" fmla="*/ 171 h 111"/>
                <a:gd name="T54" fmla="*/ 4 w 33"/>
                <a:gd name="T55" fmla="*/ 167 h 111"/>
                <a:gd name="T56" fmla="*/ 0 w 33"/>
                <a:gd name="T57" fmla="*/ 159 h 111"/>
                <a:gd name="T58" fmla="*/ 4 w 33"/>
                <a:gd name="T59" fmla="*/ 135 h 111"/>
                <a:gd name="T60" fmla="*/ 28 w 33"/>
                <a:gd name="T61" fmla="*/ 78 h 111"/>
                <a:gd name="T62" fmla="*/ 39 w 33"/>
                <a:gd name="T63" fmla="*/ 61 h 111"/>
                <a:gd name="T64" fmla="*/ 28 w 33"/>
                <a:gd name="T65" fmla="*/ 53 h 111"/>
                <a:gd name="T66" fmla="*/ 28 w 33"/>
                <a:gd name="T67" fmla="*/ 49 h 111"/>
                <a:gd name="T68" fmla="*/ 25 w 33"/>
                <a:gd name="T69" fmla="*/ 45 h 111"/>
                <a:gd name="T70" fmla="*/ 25 w 33"/>
                <a:gd name="T71" fmla="*/ 33 h 111"/>
                <a:gd name="T72" fmla="*/ 21 w 33"/>
                <a:gd name="T73" fmla="*/ 16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111"/>
                <a:gd name="T113" fmla="*/ 33 w 33"/>
                <a:gd name="T114" fmla="*/ 111 h 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111">
                  <a:moveTo>
                    <a:pt x="8" y="2"/>
                  </a:moveTo>
                  <a:lnTo>
                    <a:pt x="12" y="0"/>
                  </a:lnTo>
                  <a:lnTo>
                    <a:pt x="16" y="1"/>
                  </a:lnTo>
                  <a:lnTo>
                    <a:pt x="19" y="4"/>
                  </a:lnTo>
                  <a:lnTo>
                    <a:pt x="20" y="7"/>
                  </a:lnTo>
                  <a:lnTo>
                    <a:pt x="19" y="12"/>
                  </a:lnTo>
                  <a:lnTo>
                    <a:pt x="21" y="14"/>
                  </a:lnTo>
                  <a:lnTo>
                    <a:pt x="23" y="15"/>
                  </a:lnTo>
                  <a:lnTo>
                    <a:pt x="29" y="17"/>
                  </a:lnTo>
                  <a:lnTo>
                    <a:pt x="30" y="19"/>
                  </a:lnTo>
                  <a:lnTo>
                    <a:pt x="33" y="37"/>
                  </a:lnTo>
                  <a:lnTo>
                    <a:pt x="32" y="40"/>
                  </a:lnTo>
                  <a:lnTo>
                    <a:pt x="25" y="42"/>
                  </a:lnTo>
                  <a:lnTo>
                    <a:pt x="27" y="58"/>
                  </a:lnTo>
                  <a:lnTo>
                    <a:pt x="23" y="60"/>
                  </a:lnTo>
                  <a:lnTo>
                    <a:pt x="21" y="72"/>
                  </a:lnTo>
                  <a:lnTo>
                    <a:pt x="22" y="93"/>
                  </a:lnTo>
                  <a:lnTo>
                    <a:pt x="23" y="105"/>
                  </a:lnTo>
                  <a:lnTo>
                    <a:pt x="21" y="106"/>
                  </a:lnTo>
                  <a:lnTo>
                    <a:pt x="21" y="107"/>
                  </a:lnTo>
                  <a:lnTo>
                    <a:pt x="18" y="108"/>
                  </a:lnTo>
                  <a:lnTo>
                    <a:pt x="16" y="110"/>
                  </a:lnTo>
                  <a:lnTo>
                    <a:pt x="15" y="110"/>
                  </a:lnTo>
                  <a:lnTo>
                    <a:pt x="13" y="111"/>
                  </a:lnTo>
                  <a:lnTo>
                    <a:pt x="12" y="110"/>
                  </a:lnTo>
                  <a:lnTo>
                    <a:pt x="11" y="110"/>
                  </a:lnTo>
                  <a:lnTo>
                    <a:pt x="12" y="109"/>
                  </a:lnTo>
                  <a:lnTo>
                    <a:pt x="12" y="108"/>
                  </a:lnTo>
                  <a:lnTo>
                    <a:pt x="13" y="107"/>
                  </a:lnTo>
                  <a:lnTo>
                    <a:pt x="15" y="105"/>
                  </a:lnTo>
                  <a:lnTo>
                    <a:pt x="14" y="106"/>
                  </a:lnTo>
                  <a:lnTo>
                    <a:pt x="14" y="104"/>
                  </a:lnTo>
                  <a:lnTo>
                    <a:pt x="9" y="106"/>
                  </a:lnTo>
                  <a:lnTo>
                    <a:pt x="7" y="106"/>
                  </a:lnTo>
                  <a:lnTo>
                    <a:pt x="7" y="105"/>
                  </a:lnTo>
                  <a:lnTo>
                    <a:pt x="7" y="104"/>
                  </a:lnTo>
                  <a:lnTo>
                    <a:pt x="7" y="103"/>
                  </a:lnTo>
                  <a:lnTo>
                    <a:pt x="8" y="102"/>
                  </a:lnTo>
                  <a:lnTo>
                    <a:pt x="9" y="101"/>
                  </a:lnTo>
                  <a:lnTo>
                    <a:pt x="8" y="101"/>
                  </a:lnTo>
                  <a:lnTo>
                    <a:pt x="7" y="91"/>
                  </a:lnTo>
                  <a:lnTo>
                    <a:pt x="7" y="74"/>
                  </a:lnTo>
                  <a:lnTo>
                    <a:pt x="5" y="61"/>
                  </a:lnTo>
                  <a:lnTo>
                    <a:pt x="4" y="57"/>
                  </a:lnTo>
                  <a:lnTo>
                    <a:pt x="4" y="55"/>
                  </a:lnTo>
                  <a:lnTo>
                    <a:pt x="5" y="47"/>
                  </a:lnTo>
                  <a:lnTo>
                    <a:pt x="6" y="43"/>
                  </a:lnTo>
                  <a:lnTo>
                    <a:pt x="5" y="43"/>
                  </a:lnTo>
                  <a:lnTo>
                    <a:pt x="4" y="43"/>
                  </a:lnTo>
                  <a:lnTo>
                    <a:pt x="3" y="42"/>
                  </a:lnTo>
                  <a:lnTo>
                    <a:pt x="2" y="42"/>
                  </a:lnTo>
                  <a:lnTo>
                    <a:pt x="1" y="41"/>
                  </a:lnTo>
                  <a:lnTo>
                    <a:pt x="0" y="40"/>
                  </a:lnTo>
                  <a:lnTo>
                    <a:pt x="0" y="39"/>
                  </a:lnTo>
                  <a:lnTo>
                    <a:pt x="1" y="35"/>
                  </a:lnTo>
                  <a:lnTo>
                    <a:pt x="1" y="33"/>
                  </a:lnTo>
                  <a:lnTo>
                    <a:pt x="4" y="35"/>
                  </a:lnTo>
                  <a:lnTo>
                    <a:pt x="8" y="19"/>
                  </a:lnTo>
                  <a:lnTo>
                    <a:pt x="12" y="16"/>
                  </a:lnTo>
                  <a:lnTo>
                    <a:pt x="11" y="15"/>
                  </a:lnTo>
                  <a:lnTo>
                    <a:pt x="8" y="15"/>
                  </a:lnTo>
                  <a:lnTo>
                    <a:pt x="8" y="13"/>
                  </a:lnTo>
                  <a:lnTo>
                    <a:pt x="9" y="12"/>
                  </a:lnTo>
                  <a:lnTo>
                    <a:pt x="8" y="12"/>
                  </a:lnTo>
                  <a:lnTo>
                    <a:pt x="8" y="11"/>
                  </a:lnTo>
                  <a:lnTo>
                    <a:pt x="7" y="11"/>
                  </a:lnTo>
                  <a:lnTo>
                    <a:pt x="7" y="8"/>
                  </a:lnTo>
                  <a:lnTo>
                    <a:pt x="7" y="4"/>
                  </a:lnTo>
                  <a:lnTo>
                    <a:pt x="6" y="4"/>
                  </a:lnTo>
                  <a:lnTo>
                    <a:pt x="8" y="2"/>
                  </a:lnTo>
                </a:path>
              </a:pathLst>
            </a:custGeom>
            <a:solidFill>
              <a:srgbClr val="E84752"/>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8" name="Freeform 18"/>
            <p:cNvSpPr>
              <a:spLocks/>
            </p:cNvSpPr>
            <p:nvPr/>
          </p:nvSpPr>
          <p:spPr bwMode="auto">
            <a:xfrm>
              <a:off x="3833" y="2886"/>
              <a:ext cx="194" cy="544"/>
            </a:xfrm>
            <a:custGeom>
              <a:avLst/>
              <a:gdLst>
                <a:gd name="T0" fmla="*/ 74 w 34"/>
                <a:gd name="T1" fmla="*/ 9 h 115"/>
                <a:gd name="T2" fmla="*/ 63 w 34"/>
                <a:gd name="T3" fmla="*/ 38 h 115"/>
                <a:gd name="T4" fmla="*/ 74 w 34"/>
                <a:gd name="T5" fmla="*/ 43 h 115"/>
                <a:gd name="T6" fmla="*/ 80 w 34"/>
                <a:gd name="T7" fmla="*/ 52 h 115"/>
                <a:gd name="T8" fmla="*/ 86 w 34"/>
                <a:gd name="T9" fmla="*/ 71 h 115"/>
                <a:gd name="T10" fmla="*/ 80 w 34"/>
                <a:gd name="T11" fmla="*/ 76 h 115"/>
                <a:gd name="T12" fmla="*/ 34 w 34"/>
                <a:gd name="T13" fmla="*/ 99 h 115"/>
                <a:gd name="T14" fmla="*/ 6 w 34"/>
                <a:gd name="T15" fmla="*/ 265 h 115"/>
                <a:gd name="T16" fmla="*/ 0 w 34"/>
                <a:gd name="T17" fmla="*/ 293 h 115"/>
                <a:gd name="T18" fmla="*/ 11 w 34"/>
                <a:gd name="T19" fmla="*/ 312 h 115"/>
                <a:gd name="T20" fmla="*/ 23 w 34"/>
                <a:gd name="T21" fmla="*/ 312 h 115"/>
                <a:gd name="T22" fmla="*/ 23 w 34"/>
                <a:gd name="T23" fmla="*/ 289 h 115"/>
                <a:gd name="T24" fmla="*/ 23 w 34"/>
                <a:gd name="T25" fmla="*/ 303 h 115"/>
                <a:gd name="T26" fmla="*/ 29 w 34"/>
                <a:gd name="T27" fmla="*/ 293 h 115"/>
                <a:gd name="T28" fmla="*/ 34 w 34"/>
                <a:gd name="T29" fmla="*/ 270 h 115"/>
                <a:gd name="T30" fmla="*/ 63 w 34"/>
                <a:gd name="T31" fmla="*/ 412 h 115"/>
                <a:gd name="T32" fmla="*/ 74 w 34"/>
                <a:gd name="T33" fmla="*/ 497 h 115"/>
                <a:gd name="T34" fmla="*/ 68 w 34"/>
                <a:gd name="T35" fmla="*/ 539 h 115"/>
                <a:gd name="T36" fmla="*/ 97 w 34"/>
                <a:gd name="T37" fmla="*/ 535 h 115"/>
                <a:gd name="T38" fmla="*/ 91 w 34"/>
                <a:gd name="T39" fmla="*/ 483 h 115"/>
                <a:gd name="T40" fmla="*/ 103 w 34"/>
                <a:gd name="T41" fmla="*/ 416 h 115"/>
                <a:gd name="T42" fmla="*/ 108 w 34"/>
                <a:gd name="T43" fmla="*/ 483 h 115"/>
                <a:gd name="T44" fmla="*/ 114 w 34"/>
                <a:gd name="T45" fmla="*/ 525 h 115"/>
                <a:gd name="T46" fmla="*/ 137 w 34"/>
                <a:gd name="T47" fmla="*/ 530 h 115"/>
                <a:gd name="T48" fmla="*/ 148 w 34"/>
                <a:gd name="T49" fmla="*/ 412 h 115"/>
                <a:gd name="T50" fmla="*/ 160 w 34"/>
                <a:gd name="T51" fmla="*/ 402 h 115"/>
                <a:gd name="T52" fmla="*/ 188 w 34"/>
                <a:gd name="T53" fmla="*/ 412 h 115"/>
                <a:gd name="T54" fmla="*/ 171 w 34"/>
                <a:gd name="T55" fmla="*/ 274 h 115"/>
                <a:gd name="T56" fmla="*/ 177 w 34"/>
                <a:gd name="T57" fmla="*/ 251 h 115"/>
                <a:gd name="T58" fmla="*/ 171 w 34"/>
                <a:gd name="T59" fmla="*/ 184 h 115"/>
                <a:gd name="T60" fmla="*/ 131 w 34"/>
                <a:gd name="T61" fmla="*/ 90 h 115"/>
                <a:gd name="T62" fmla="*/ 131 w 34"/>
                <a:gd name="T63" fmla="*/ 57 h 115"/>
                <a:gd name="T64" fmla="*/ 137 w 34"/>
                <a:gd name="T65" fmla="*/ 52 h 115"/>
                <a:gd name="T66" fmla="*/ 148 w 34"/>
                <a:gd name="T67" fmla="*/ 43 h 115"/>
                <a:gd name="T68" fmla="*/ 143 w 34"/>
                <a:gd name="T69" fmla="*/ 9 h 115"/>
                <a:gd name="T70" fmla="*/ 120 w 34"/>
                <a:gd name="T71" fmla="*/ 0 h 115"/>
                <a:gd name="T72" fmla="*/ 97 w 34"/>
                <a:gd name="T73" fmla="*/ 5 h 1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115"/>
                <a:gd name="T113" fmla="*/ 34 w 34"/>
                <a:gd name="T114" fmla="*/ 115 h 1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115">
                  <a:moveTo>
                    <a:pt x="17" y="1"/>
                  </a:moveTo>
                  <a:lnTo>
                    <a:pt x="13" y="2"/>
                  </a:lnTo>
                  <a:lnTo>
                    <a:pt x="11" y="6"/>
                  </a:lnTo>
                  <a:lnTo>
                    <a:pt x="11" y="8"/>
                  </a:lnTo>
                  <a:lnTo>
                    <a:pt x="13" y="8"/>
                  </a:lnTo>
                  <a:lnTo>
                    <a:pt x="13" y="9"/>
                  </a:lnTo>
                  <a:lnTo>
                    <a:pt x="14" y="11"/>
                  </a:lnTo>
                  <a:lnTo>
                    <a:pt x="15" y="15"/>
                  </a:lnTo>
                  <a:lnTo>
                    <a:pt x="15" y="16"/>
                  </a:lnTo>
                  <a:lnTo>
                    <a:pt x="14" y="16"/>
                  </a:lnTo>
                  <a:lnTo>
                    <a:pt x="11" y="20"/>
                  </a:lnTo>
                  <a:lnTo>
                    <a:pt x="6" y="21"/>
                  </a:lnTo>
                  <a:lnTo>
                    <a:pt x="4" y="25"/>
                  </a:lnTo>
                  <a:lnTo>
                    <a:pt x="1" y="56"/>
                  </a:lnTo>
                  <a:lnTo>
                    <a:pt x="2" y="57"/>
                  </a:lnTo>
                  <a:lnTo>
                    <a:pt x="0" y="62"/>
                  </a:lnTo>
                  <a:lnTo>
                    <a:pt x="1" y="66"/>
                  </a:lnTo>
                  <a:lnTo>
                    <a:pt x="2" y="66"/>
                  </a:lnTo>
                  <a:lnTo>
                    <a:pt x="3" y="66"/>
                  </a:lnTo>
                  <a:lnTo>
                    <a:pt x="4" y="66"/>
                  </a:lnTo>
                  <a:lnTo>
                    <a:pt x="3" y="63"/>
                  </a:lnTo>
                  <a:lnTo>
                    <a:pt x="4" y="61"/>
                  </a:lnTo>
                  <a:lnTo>
                    <a:pt x="4" y="62"/>
                  </a:lnTo>
                  <a:lnTo>
                    <a:pt x="4" y="64"/>
                  </a:lnTo>
                  <a:lnTo>
                    <a:pt x="5" y="62"/>
                  </a:lnTo>
                  <a:lnTo>
                    <a:pt x="5" y="57"/>
                  </a:lnTo>
                  <a:lnTo>
                    <a:pt x="6" y="57"/>
                  </a:lnTo>
                  <a:lnTo>
                    <a:pt x="5" y="86"/>
                  </a:lnTo>
                  <a:lnTo>
                    <a:pt x="11" y="87"/>
                  </a:lnTo>
                  <a:lnTo>
                    <a:pt x="14" y="104"/>
                  </a:lnTo>
                  <a:lnTo>
                    <a:pt x="13" y="105"/>
                  </a:lnTo>
                  <a:lnTo>
                    <a:pt x="12" y="112"/>
                  </a:lnTo>
                  <a:lnTo>
                    <a:pt x="12" y="114"/>
                  </a:lnTo>
                  <a:lnTo>
                    <a:pt x="16" y="115"/>
                  </a:lnTo>
                  <a:lnTo>
                    <a:pt x="17" y="113"/>
                  </a:lnTo>
                  <a:lnTo>
                    <a:pt x="17" y="106"/>
                  </a:lnTo>
                  <a:lnTo>
                    <a:pt x="16" y="102"/>
                  </a:lnTo>
                  <a:lnTo>
                    <a:pt x="18" y="88"/>
                  </a:lnTo>
                  <a:lnTo>
                    <a:pt x="20" y="93"/>
                  </a:lnTo>
                  <a:lnTo>
                    <a:pt x="19" y="102"/>
                  </a:lnTo>
                  <a:lnTo>
                    <a:pt x="17" y="103"/>
                  </a:lnTo>
                  <a:lnTo>
                    <a:pt x="20" y="111"/>
                  </a:lnTo>
                  <a:lnTo>
                    <a:pt x="24" y="113"/>
                  </a:lnTo>
                  <a:lnTo>
                    <a:pt x="24" y="112"/>
                  </a:lnTo>
                  <a:lnTo>
                    <a:pt x="21" y="103"/>
                  </a:lnTo>
                  <a:lnTo>
                    <a:pt x="26" y="87"/>
                  </a:lnTo>
                  <a:lnTo>
                    <a:pt x="28" y="86"/>
                  </a:lnTo>
                  <a:lnTo>
                    <a:pt x="28" y="85"/>
                  </a:lnTo>
                  <a:lnTo>
                    <a:pt x="32" y="85"/>
                  </a:lnTo>
                  <a:lnTo>
                    <a:pt x="33" y="87"/>
                  </a:lnTo>
                  <a:lnTo>
                    <a:pt x="34" y="86"/>
                  </a:lnTo>
                  <a:lnTo>
                    <a:pt x="30" y="58"/>
                  </a:lnTo>
                  <a:lnTo>
                    <a:pt x="31" y="58"/>
                  </a:lnTo>
                  <a:lnTo>
                    <a:pt x="31" y="53"/>
                  </a:lnTo>
                  <a:lnTo>
                    <a:pt x="31" y="52"/>
                  </a:lnTo>
                  <a:lnTo>
                    <a:pt x="30" y="39"/>
                  </a:lnTo>
                  <a:lnTo>
                    <a:pt x="29" y="22"/>
                  </a:lnTo>
                  <a:lnTo>
                    <a:pt x="23" y="19"/>
                  </a:lnTo>
                  <a:lnTo>
                    <a:pt x="21" y="16"/>
                  </a:lnTo>
                  <a:lnTo>
                    <a:pt x="23" y="12"/>
                  </a:lnTo>
                  <a:lnTo>
                    <a:pt x="24" y="13"/>
                  </a:lnTo>
                  <a:lnTo>
                    <a:pt x="24" y="11"/>
                  </a:lnTo>
                  <a:lnTo>
                    <a:pt x="24" y="10"/>
                  </a:lnTo>
                  <a:lnTo>
                    <a:pt x="26" y="9"/>
                  </a:lnTo>
                  <a:lnTo>
                    <a:pt x="26" y="5"/>
                  </a:lnTo>
                  <a:lnTo>
                    <a:pt x="25" y="2"/>
                  </a:lnTo>
                  <a:lnTo>
                    <a:pt x="23" y="0"/>
                  </a:lnTo>
                  <a:lnTo>
                    <a:pt x="21" y="0"/>
                  </a:lnTo>
                  <a:lnTo>
                    <a:pt x="19" y="0"/>
                  </a:lnTo>
                  <a:lnTo>
                    <a:pt x="17" y="1"/>
                  </a:lnTo>
                </a:path>
              </a:pathLst>
            </a:custGeom>
            <a:solidFill>
              <a:srgbClr val="E84752"/>
            </a:solidFill>
            <a:ln w="9525">
              <a:noFill/>
              <a:round/>
              <a:headEnd/>
              <a:tailEnd/>
            </a:ln>
          </p:spPr>
          <p:txBody>
            <a:bodyPr/>
            <a:lstStyle/>
            <a:p>
              <a:pPr defTabSz="685800"/>
              <a:endParaRPr lang="es-MX" sz="1350">
                <a:solidFill>
                  <a:prstClr val="black"/>
                </a:solidFill>
                <a:latin typeface="Calibri" panose="020F0502020204030204"/>
              </a:endParaRPr>
            </a:p>
          </p:txBody>
        </p:sp>
        <p:sp>
          <p:nvSpPr>
            <p:cNvPr id="19" name="Freeform 19"/>
            <p:cNvSpPr>
              <a:spLocks/>
            </p:cNvSpPr>
            <p:nvPr/>
          </p:nvSpPr>
          <p:spPr bwMode="auto">
            <a:xfrm>
              <a:off x="4163" y="2886"/>
              <a:ext cx="148" cy="454"/>
            </a:xfrm>
            <a:custGeom>
              <a:avLst/>
              <a:gdLst>
                <a:gd name="T0" fmla="*/ 55 w 35"/>
                <a:gd name="T1" fmla="*/ 0 h 114"/>
                <a:gd name="T2" fmla="*/ 89 w 35"/>
                <a:gd name="T3" fmla="*/ 12 h 114"/>
                <a:gd name="T4" fmla="*/ 89 w 35"/>
                <a:gd name="T5" fmla="*/ 44 h 114"/>
                <a:gd name="T6" fmla="*/ 101 w 35"/>
                <a:gd name="T7" fmla="*/ 60 h 114"/>
                <a:gd name="T8" fmla="*/ 135 w 35"/>
                <a:gd name="T9" fmla="*/ 76 h 114"/>
                <a:gd name="T10" fmla="*/ 144 w 35"/>
                <a:gd name="T11" fmla="*/ 163 h 114"/>
                <a:gd name="T12" fmla="*/ 118 w 35"/>
                <a:gd name="T13" fmla="*/ 239 h 114"/>
                <a:gd name="T14" fmla="*/ 97 w 35"/>
                <a:gd name="T15" fmla="*/ 295 h 114"/>
                <a:gd name="T16" fmla="*/ 101 w 35"/>
                <a:gd name="T17" fmla="*/ 434 h 114"/>
                <a:gd name="T18" fmla="*/ 97 w 35"/>
                <a:gd name="T19" fmla="*/ 438 h 114"/>
                <a:gd name="T20" fmla="*/ 76 w 35"/>
                <a:gd name="T21" fmla="*/ 454 h 114"/>
                <a:gd name="T22" fmla="*/ 59 w 35"/>
                <a:gd name="T23" fmla="*/ 454 h 114"/>
                <a:gd name="T24" fmla="*/ 51 w 35"/>
                <a:gd name="T25" fmla="*/ 450 h 114"/>
                <a:gd name="T26" fmla="*/ 59 w 35"/>
                <a:gd name="T27" fmla="*/ 442 h 114"/>
                <a:gd name="T28" fmla="*/ 68 w 35"/>
                <a:gd name="T29" fmla="*/ 434 h 114"/>
                <a:gd name="T30" fmla="*/ 63 w 35"/>
                <a:gd name="T31" fmla="*/ 430 h 114"/>
                <a:gd name="T32" fmla="*/ 34 w 35"/>
                <a:gd name="T33" fmla="*/ 438 h 114"/>
                <a:gd name="T34" fmla="*/ 34 w 35"/>
                <a:gd name="T35" fmla="*/ 430 h 114"/>
                <a:gd name="T36" fmla="*/ 34 w 35"/>
                <a:gd name="T37" fmla="*/ 426 h 114"/>
                <a:gd name="T38" fmla="*/ 42 w 35"/>
                <a:gd name="T39" fmla="*/ 418 h 114"/>
                <a:gd name="T40" fmla="*/ 34 w 35"/>
                <a:gd name="T41" fmla="*/ 374 h 114"/>
                <a:gd name="T42" fmla="*/ 25 w 35"/>
                <a:gd name="T43" fmla="*/ 247 h 114"/>
                <a:gd name="T44" fmla="*/ 17 w 35"/>
                <a:gd name="T45" fmla="*/ 223 h 114"/>
                <a:gd name="T46" fmla="*/ 25 w 35"/>
                <a:gd name="T47" fmla="*/ 175 h 114"/>
                <a:gd name="T48" fmla="*/ 21 w 35"/>
                <a:gd name="T49" fmla="*/ 175 h 114"/>
                <a:gd name="T50" fmla="*/ 17 w 35"/>
                <a:gd name="T51" fmla="*/ 171 h 114"/>
                <a:gd name="T52" fmla="*/ 8 w 35"/>
                <a:gd name="T53" fmla="*/ 167 h 114"/>
                <a:gd name="T54" fmla="*/ 4 w 35"/>
                <a:gd name="T55" fmla="*/ 163 h 114"/>
                <a:gd name="T56" fmla="*/ 0 w 35"/>
                <a:gd name="T57" fmla="*/ 159 h 114"/>
                <a:gd name="T58" fmla="*/ 4 w 35"/>
                <a:gd name="T59" fmla="*/ 135 h 114"/>
                <a:gd name="T60" fmla="*/ 38 w 35"/>
                <a:gd name="T61" fmla="*/ 76 h 114"/>
                <a:gd name="T62" fmla="*/ 51 w 35"/>
                <a:gd name="T63" fmla="*/ 60 h 114"/>
                <a:gd name="T64" fmla="*/ 38 w 35"/>
                <a:gd name="T65" fmla="*/ 48 h 114"/>
                <a:gd name="T66" fmla="*/ 38 w 35"/>
                <a:gd name="T67" fmla="*/ 48 h 114"/>
                <a:gd name="T68" fmla="*/ 34 w 35"/>
                <a:gd name="T69" fmla="*/ 40 h 114"/>
                <a:gd name="T70" fmla="*/ 34 w 35"/>
                <a:gd name="T71" fmla="*/ 28 h 114"/>
                <a:gd name="T72" fmla="*/ 30 w 35"/>
                <a:gd name="T73" fmla="*/ 16 h 1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114"/>
                <a:gd name="T113" fmla="*/ 35 w 35"/>
                <a:gd name="T114" fmla="*/ 114 h 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114">
                  <a:moveTo>
                    <a:pt x="9" y="1"/>
                  </a:moveTo>
                  <a:lnTo>
                    <a:pt x="13" y="0"/>
                  </a:lnTo>
                  <a:lnTo>
                    <a:pt x="17" y="0"/>
                  </a:lnTo>
                  <a:lnTo>
                    <a:pt x="21" y="3"/>
                  </a:lnTo>
                  <a:lnTo>
                    <a:pt x="22" y="7"/>
                  </a:lnTo>
                  <a:lnTo>
                    <a:pt x="21" y="11"/>
                  </a:lnTo>
                  <a:lnTo>
                    <a:pt x="22" y="13"/>
                  </a:lnTo>
                  <a:lnTo>
                    <a:pt x="24" y="15"/>
                  </a:lnTo>
                  <a:lnTo>
                    <a:pt x="31" y="17"/>
                  </a:lnTo>
                  <a:lnTo>
                    <a:pt x="32" y="19"/>
                  </a:lnTo>
                  <a:lnTo>
                    <a:pt x="35" y="37"/>
                  </a:lnTo>
                  <a:lnTo>
                    <a:pt x="34" y="41"/>
                  </a:lnTo>
                  <a:lnTo>
                    <a:pt x="27" y="42"/>
                  </a:lnTo>
                  <a:lnTo>
                    <a:pt x="28" y="60"/>
                  </a:lnTo>
                  <a:lnTo>
                    <a:pt x="24" y="61"/>
                  </a:lnTo>
                  <a:lnTo>
                    <a:pt x="23" y="74"/>
                  </a:lnTo>
                  <a:lnTo>
                    <a:pt x="24" y="96"/>
                  </a:lnTo>
                  <a:lnTo>
                    <a:pt x="24" y="109"/>
                  </a:lnTo>
                  <a:lnTo>
                    <a:pt x="23" y="109"/>
                  </a:lnTo>
                  <a:lnTo>
                    <a:pt x="23" y="110"/>
                  </a:lnTo>
                  <a:lnTo>
                    <a:pt x="20" y="112"/>
                  </a:lnTo>
                  <a:lnTo>
                    <a:pt x="18" y="114"/>
                  </a:lnTo>
                  <a:lnTo>
                    <a:pt x="16" y="114"/>
                  </a:lnTo>
                  <a:lnTo>
                    <a:pt x="14" y="114"/>
                  </a:lnTo>
                  <a:lnTo>
                    <a:pt x="13" y="114"/>
                  </a:lnTo>
                  <a:lnTo>
                    <a:pt x="12" y="113"/>
                  </a:lnTo>
                  <a:lnTo>
                    <a:pt x="13" y="112"/>
                  </a:lnTo>
                  <a:lnTo>
                    <a:pt x="14" y="111"/>
                  </a:lnTo>
                  <a:lnTo>
                    <a:pt x="15" y="110"/>
                  </a:lnTo>
                  <a:lnTo>
                    <a:pt x="16" y="109"/>
                  </a:lnTo>
                  <a:lnTo>
                    <a:pt x="15" y="109"/>
                  </a:lnTo>
                  <a:lnTo>
                    <a:pt x="15" y="108"/>
                  </a:lnTo>
                  <a:lnTo>
                    <a:pt x="10" y="110"/>
                  </a:lnTo>
                  <a:lnTo>
                    <a:pt x="8" y="110"/>
                  </a:lnTo>
                  <a:lnTo>
                    <a:pt x="8" y="109"/>
                  </a:lnTo>
                  <a:lnTo>
                    <a:pt x="8" y="108"/>
                  </a:lnTo>
                  <a:lnTo>
                    <a:pt x="8" y="107"/>
                  </a:lnTo>
                  <a:lnTo>
                    <a:pt x="9" y="106"/>
                  </a:lnTo>
                  <a:lnTo>
                    <a:pt x="10" y="105"/>
                  </a:lnTo>
                  <a:lnTo>
                    <a:pt x="9" y="104"/>
                  </a:lnTo>
                  <a:lnTo>
                    <a:pt x="8" y="94"/>
                  </a:lnTo>
                  <a:lnTo>
                    <a:pt x="8" y="76"/>
                  </a:lnTo>
                  <a:lnTo>
                    <a:pt x="6" y="62"/>
                  </a:lnTo>
                  <a:lnTo>
                    <a:pt x="5" y="58"/>
                  </a:lnTo>
                  <a:lnTo>
                    <a:pt x="4" y="56"/>
                  </a:lnTo>
                  <a:lnTo>
                    <a:pt x="6" y="48"/>
                  </a:lnTo>
                  <a:lnTo>
                    <a:pt x="6" y="44"/>
                  </a:lnTo>
                  <a:lnTo>
                    <a:pt x="5" y="44"/>
                  </a:lnTo>
                  <a:lnTo>
                    <a:pt x="4" y="44"/>
                  </a:lnTo>
                  <a:lnTo>
                    <a:pt x="4" y="43"/>
                  </a:lnTo>
                  <a:lnTo>
                    <a:pt x="3" y="43"/>
                  </a:lnTo>
                  <a:lnTo>
                    <a:pt x="2" y="42"/>
                  </a:lnTo>
                  <a:lnTo>
                    <a:pt x="1" y="41"/>
                  </a:lnTo>
                  <a:lnTo>
                    <a:pt x="0" y="40"/>
                  </a:lnTo>
                  <a:lnTo>
                    <a:pt x="2" y="36"/>
                  </a:lnTo>
                  <a:lnTo>
                    <a:pt x="1" y="34"/>
                  </a:lnTo>
                  <a:lnTo>
                    <a:pt x="4" y="36"/>
                  </a:lnTo>
                  <a:lnTo>
                    <a:pt x="9" y="19"/>
                  </a:lnTo>
                  <a:lnTo>
                    <a:pt x="13" y="16"/>
                  </a:lnTo>
                  <a:lnTo>
                    <a:pt x="12" y="15"/>
                  </a:lnTo>
                  <a:lnTo>
                    <a:pt x="9" y="15"/>
                  </a:lnTo>
                  <a:lnTo>
                    <a:pt x="9" y="12"/>
                  </a:lnTo>
                  <a:lnTo>
                    <a:pt x="10" y="12"/>
                  </a:lnTo>
                  <a:lnTo>
                    <a:pt x="9" y="12"/>
                  </a:lnTo>
                  <a:lnTo>
                    <a:pt x="9" y="11"/>
                  </a:lnTo>
                  <a:lnTo>
                    <a:pt x="8" y="10"/>
                  </a:lnTo>
                  <a:lnTo>
                    <a:pt x="8" y="8"/>
                  </a:lnTo>
                  <a:lnTo>
                    <a:pt x="8" y="7"/>
                  </a:lnTo>
                  <a:lnTo>
                    <a:pt x="8" y="4"/>
                  </a:lnTo>
                  <a:lnTo>
                    <a:pt x="7" y="4"/>
                  </a:lnTo>
                  <a:lnTo>
                    <a:pt x="9" y="1"/>
                  </a:lnTo>
                </a:path>
              </a:pathLst>
            </a:custGeom>
            <a:solidFill>
              <a:srgbClr val="EAE326"/>
            </a:solidFill>
            <a:ln w="9525">
              <a:noFill/>
              <a:round/>
              <a:headEnd/>
              <a:tailEnd/>
            </a:ln>
          </p:spPr>
          <p:txBody>
            <a:bodyPr/>
            <a:lstStyle/>
            <a:p>
              <a:pPr defTabSz="685800"/>
              <a:endParaRPr lang="es-MX" sz="1350">
                <a:solidFill>
                  <a:prstClr val="black"/>
                </a:solidFill>
                <a:latin typeface="Calibri" panose="020F0502020204030204"/>
              </a:endParaRPr>
            </a:p>
          </p:txBody>
        </p:sp>
      </p:grpSp>
      <p:pic>
        <p:nvPicPr>
          <p:cNvPr id="20" name="Picture 20" descr="prism"/>
          <p:cNvPicPr>
            <a:picLocks noChangeAspect="1" noChangeArrowheads="1"/>
          </p:cNvPicPr>
          <p:nvPr/>
        </p:nvPicPr>
        <p:blipFill>
          <a:blip r:embed="rId6" cstate="print">
            <a:clrChange>
              <a:clrFrom>
                <a:srgbClr val="6666CC"/>
              </a:clrFrom>
              <a:clrTo>
                <a:srgbClr val="6666CC">
                  <a:alpha val="0"/>
                </a:srgbClr>
              </a:clrTo>
            </a:clrChange>
            <a:extLst>
              <a:ext uri="{28A0092B-C50C-407E-A947-70E740481C1C}">
                <a14:useLocalDpi xmlns:a14="http://schemas.microsoft.com/office/drawing/2010/main"/>
              </a:ext>
            </a:extLst>
          </a:blip>
          <a:srcRect/>
          <a:stretch>
            <a:fillRect/>
          </a:stretch>
        </p:blipFill>
        <p:spPr bwMode="auto">
          <a:xfrm>
            <a:off x="2538438" y="2379420"/>
            <a:ext cx="3598069" cy="1500188"/>
          </a:xfrm>
          <a:prstGeom prst="rect">
            <a:avLst/>
          </a:prstGeom>
          <a:noFill/>
          <a:ln w="9525">
            <a:noFill/>
            <a:miter lim="800000"/>
            <a:headEnd/>
            <a:tailEnd/>
          </a:ln>
        </p:spPr>
      </p:pic>
      <p:sp>
        <p:nvSpPr>
          <p:cNvPr id="21" name="CuadroTexto 18"/>
          <p:cNvSpPr txBox="1"/>
          <p:nvPr/>
        </p:nvSpPr>
        <p:spPr>
          <a:xfrm>
            <a:off x="909431" y="2186895"/>
            <a:ext cx="4449572" cy="369332"/>
          </a:xfrm>
          <a:prstGeom prst="rect">
            <a:avLst/>
          </a:prstGeom>
          <a:noFill/>
        </p:spPr>
        <p:txBody>
          <a:bodyPr wrap="square" rtlCol="0">
            <a:spAutoFit/>
          </a:bodyPr>
          <a:lstStyle/>
          <a:p>
            <a:pPr defTabSz="685800"/>
            <a:r>
              <a:rPr lang="es-ES" dirty="0" err="1">
                <a:solidFill>
                  <a:prstClr val="black"/>
                </a:solidFill>
                <a:latin typeface="Calibri" panose="020F0502020204030204"/>
              </a:rPr>
              <a:t>Current</a:t>
            </a:r>
            <a:r>
              <a:rPr lang="es-ES" dirty="0">
                <a:solidFill>
                  <a:prstClr val="black"/>
                </a:solidFill>
                <a:latin typeface="Calibri" panose="020F0502020204030204"/>
              </a:rPr>
              <a:t> </a:t>
            </a:r>
            <a:r>
              <a:rPr lang="es-ES" dirty="0" err="1">
                <a:solidFill>
                  <a:prstClr val="black"/>
                </a:solidFill>
                <a:latin typeface="Calibri" panose="020F0502020204030204"/>
              </a:rPr>
              <a:t>therapy</a:t>
            </a:r>
            <a:r>
              <a:rPr lang="es-ES" dirty="0">
                <a:solidFill>
                  <a:prstClr val="black"/>
                </a:solidFill>
                <a:latin typeface="Calibri" panose="020F0502020204030204"/>
              </a:rPr>
              <a:t> </a:t>
            </a:r>
            <a:r>
              <a:rPr lang="es-ES" dirty="0" err="1">
                <a:solidFill>
                  <a:prstClr val="black"/>
                </a:solidFill>
                <a:latin typeface="Calibri" panose="020F0502020204030204"/>
              </a:rPr>
              <a:t>tends</a:t>
            </a:r>
            <a:r>
              <a:rPr lang="es-ES" dirty="0">
                <a:solidFill>
                  <a:prstClr val="black"/>
                </a:solidFill>
                <a:latin typeface="Calibri" panose="020F0502020204030204"/>
              </a:rPr>
              <a:t> to be </a:t>
            </a:r>
            <a:r>
              <a:rPr lang="es-ES" dirty="0" err="1">
                <a:solidFill>
                  <a:prstClr val="black"/>
                </a:solidFill>
                <a:latin typeface="Calibri" panose="020F0502020204030204"/>
              </a:rPr>
              <a:t>personalized</a:t>
            </a:r>
            <a:r>
              <a:rPr lang="es-ES" dirty="0">
                <a:solidFill>
                  <a:prstClr val="black"/>
                </a:solidFill>
                <a:latin typeface="Calibri" panose="020F0502020204030204"/>
              </a:rPr>
              <a:t> ....</a:t>
            </a:r>
          </a:p>
        </p:txBody>
      </p:sp>
      <p:sp>
        <p:nvSpPr>
          <p:cNvPr id="22" name="CuadroTexto 19"/>
          <p:cNvSpPr txBox="1"/>
          <p:nvPr/>
        </p:nvSpPr>
        <p:spPr>
          <a:xfrm>
            <a:off x="4214070" y="4473985"/>
            <a:ext cx="3564285" cy="1061829"/>
          </a:xfrm>
          <a:prstGeom prst="rect">
            <a:avLst/>
          </a:prstGeom>
          <a:noFill/>
        </p:spPr>
        <p:txBody>
          <a:bodyPr wrap="square" rtlCol="0">
            <a:spAutoFit/>
          </a:bodyPr>
          <a:lstStyle/>
          <a:p>
            <a:pPr marL="342900" indent="-342900" defTabSz="685800">
              <a:buFont typeface="Arial"/>
              <a:buChar char="•"/>
            </a:pPr>
            <a:r>
              <a:rPr lang="es-ES" sz="2100" dirty="0" err="1">
                <a:solidFill>
                  <a:prstClr val="black"/>
                </a:solidFill>
                <a:latin typeface="Calibri" panose="020F0502020204030204"/>
              </a:rPr>
              <a:t>Correct</a:t>
            </a:r>
            <a:r>
              <a:rPr lang="es-ES" sz="2100" dirty="0">
                <a:solidFill>
                  <a:prstClr val="black"/>
                </a:solidFill>
                <a:latin typeface="Calibri" panose="020F0502020204030204"/>
              </a:rPr>
              <a:t> </a:t>
            </a:r>
            <a:r>
              <a:rPr lang="es-ES" sz="2100" dirty="0" err="1">
                <a:solidFill>
                  <a:prstClr val="black"/>
                </a:solidFill>
                <a:latin typeface="Calibri" panose="020F0502020204030204"/>
              </a:rPr>
              <a:t>medication</a:t>
            </a:r>
            <a:endParaRPr lang="es-ES" sz="2100" dirty="0">
              <a:solidFill>
                <a:prstClr val="black"/>
              </a:solidFill>
              <a:latin typeface="Calibri" panose="020F0502020204030204"/>
            </a:endParaRPr>
          </a:p>
          <a:p>
            <a:pPr marL="342900" indent="-342900" defTabSz="685800">
              <a:buFont typeface="Arial"/>
              <a:buChar char="•"/>
            </a:pPr>
            <a:r>
              <a:rPr lang="es-ES" sz="2100" dirty="0" err="1">
                <a:solidFill>
                  <a:prstClr val="black"/>
                </a:solidFill>
                <a:latin typeface="Calibri" panose="020F0502020204030204"/>
              </a:rPr>
              <a:t>Correct</a:t>
            </a:r>
            <a:r>
              <a:rPr lang="es-ES" sz="2100" dirty="0">
                <a:solidFill>
                  <a:prstClr val="black"/>
                </a:solidFill>
                <a:latin typeface="Calibri" panose="020F0502020204030204"/>
              </a:rPr>
              <a:t> </a:t>
            </a:r>
            <a:r>
              <a:rPr lang="es-ES" sz="2100" dirty="0" err="1">
                <a:solidFill>
                  <a:prstClr val="black"/>
                </a:solidFill>
                <a:latin typeface="Calibri" panose="020F0502020204030204"/>
              </a:rPr>
              <a:t>patient</a:t>
            </a:r>
            <a:endParaRPr lang="es-ES" sz="2100" dirty="0">
              <a:solidFill>
                <a:prstClr val="black"/>
              </a:solidFill>
              <a:latin typeface="Calibri" panose="020F0502020204030204"/>
            </a:endParaRPr>
          </a:p>
          <a:p>
            <a:pPr marL="342900" indent="-342900" defTabSz="685800">
              <a:buFont typeface="Arial"/>
              <a:buChar char="•"/>
            </a:pPr>
            <a:r>
              <a:rPr lang="es-ES" sz="2100" dirty="0" err="1">
                <a:solidFill>
                  <a:prstClr val="black"/>
                </a:solidFill>
                <a:latin typeface="Calibri" panose="020F0502020204030204"/>
              </a:rPr>
              <a:t>Correct</a:t>
            </a:r>
            <a:r>
              <a:rPr lang="es-ES" sz="2100" dirty="0">
                <a:solidFill>
                  <a:prstClr val="black"/>
                </a:solidFill>
                <a:latin typeface="Calibri" panose="020F0502020204030204"/>
              </a:rPr>
              <a:t> </a:t>
            </a:r>
            <a:r>
              <a:rPr lang="es-ES" sz="2100" dirty="0" err="1">
                <a:solidFill>
                  <a:prstClr val="black"/>
                </a:solidFill>
                <a:latin typeface="Calibri" panose="020F0502020204030204"/>
              </a:rPr>
              <a:t>moment</a:t>
            </a:r>
            <a:endParaRPr lang="es-ES" sz="2100" dirty="0">
              <a:solidFill>
                <a:prstClr val="black"/>
              </a:solidFill>
              <a:latin typeface="Calibri" panose="020F0502020204030204"/>
            </a:endParaRPr>
          </a:p>
        </p:txBody>
      </p:sp>
    </p:spTree>
    <p:extLst>
      <p:ext uri="{BB962C8B-B14F-4D97-AF65-F5344CB8AC3E}">
        <p14:creationId xmlns:p14="http://schemas.microsoft.com/office/powerpoint/2010/main" val="64390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83465" y="5672549"/>
            <a:ext cx="3078535" cy="276999"/>
          </a:xfrm>
          <a:prstGeom prst="rect">
            <a:avLst/>
          </a:prstGeom>
        </p:spPr>
        <p:txBody>
          <a:bodyPr wrap="none">
            <a:spAutoFit/>
          </a:bodyPr>
          <a:lstStyle/>
          <a:p>
            <a:pPr algn="ctr" fontAlgn="base">
              <a:spcBef>
                <a:spcPct val="0"/>
              </a:spcBef>
              <a:spcAft>
                <a:spcPct val="0"/>
              </a:spcAft>
              <a:defRPr/>
            </a:pPr>
            <a:r>
              <a:rPr lang="en-US" sz="1200" b="1" i="1" dirty="0">
                <a:solidFill>
                  <a:srgbClr val="FFFFFF"/>
                </a:solidFill>
                <a:latin typeface="Arial" pitchFamily="34" charset="0"/>
                <a:ea typeface="MS PGothic" pitchFamily="34" charset="-128"/>
                <a:sym typeface="Arial" pitchFamily="34" charset="0"/>
              </a:rPr>
              <a:t>MTE 07.01 : </a:t>
            </a:r>
            <a:r>
              <a:rPr lang="en-US" sz="1200" b="1" i="1" dirty="0">
                <a:solidFill>
                  <a:srgbClr val="FFFFFF"/>
                </a:solidFill>
                <a:latin typeface="Calibri"/>
                <a:cs typeface="Calibri" pitchFamily="34" charset="0"/>
              </a:rPr>
              <a:t>Molecular biology for clinicians</a:t>
            </a:r>
          </a:p>
        </p:txBody>
      </p:sp>
      <p:sp>
        <p:nvSpPr>
          <p:cNvPr id="7" name="TextBox 1"/>
          <p:cNvSpPr txBox="1">
            <a:spLocks noChangeArrowheads="1"/>
          </p:cNvSpPr>
          <p:nvPr/>
        </p:nvSpPr>
        <p:spPr bwMode="auto">
          <a:xfrm>
            <a:off x="323478" y="1981572"/>
            <a:ext cx="8582137" cy="3753079"/>
          </a:xfrm>
          <a:prstGeom prst="rect">
            <a:avLst/>
          </a:prstGeom>
          <a:noFill/>
          <a:ln w="9525">
            <a:noFill/>
            <a:miter lim="800000"/>
            <a:headEnd/>
            <a:tailEnd/>
          </a:ln>
        </p:spPr>
        <p:txBody>
          <a:bodyPr wrap="square">
            <a:spAutoFit/>
          </a:bodyPr>
          <a:lstStyle/>
          <a:p>
            <a:pPr defTabSz="457200">
              <a:lnSpc>
                <a:spcPts val="3200"/>
              </a:lnSpc>
              <a:buClr>
                <a:srgbClr val="0000CC"/>
              </a:buClr>
              <a:buSzPct val="60000"/>
              <a:buFont typeface="Wingdings" pitchFamily="2" charset="2"/>
              <a:buChar char="Ø"/>
              <a:defRPr/>
            </a:pPr>
            <a:r>
              <a:rPr lang="en-US" sz="2400" dirty="0">
                <a:solidFill>
                  <a:srgbClr val="000000"/>
                </a:solidFill>
                <a:latin typeface="Arial" pitchFamily="34" charset="0"/>
                <a:cs typeface="Arial" pitchFamily="34" charset="0"/>
              </a:rPr>
              <a:t> </a:t>
            </a:r>
            <a:r>
              <a:rPr lang="en-US" sz="2400" dirty="0">
                <a:solidFill>
                  <a:srgbClr val="FF0000"/>
                </a:solidFill>
                <a:latin typeface="Arial" pitchFamily="34" charset="0"/>
                <a:cs typeface="Arial" pitchFamily="34" charset="0"/>
              </a:rPr>
              <a:t>NSCLC genomic landscape</a:t>
            </a:r>
          </a:p>
          <a:p>
            <a:pPr defTabSz="457200">
              <a:lnSpc>
                <a:spcPts val="3200"/>
              </a:lnSpc>
              <a:buClr>
                <a:srgbClr val="0000CC"/>
              </a:buClr>
              <a:buSzPct val="60000"/>
              <a:buFont typeface="Wingdings" pitchFamily="2" charset="2"/>
              <a:buChar char="Ø"/>
              <a:defRPr/>
            </a:pPr>
            <a:endParaRPr lang="en-US" sz="2400" dirty="0">
              <a:solidFill>
                <a:srgbClr val="FF0000"/>
              </a:solidFill>
              <a:latin typeface="Arial" pitchFamily="34" charset="0"/>
              <a:cs typeface="Arial" pitchFamily="34" charset="0"/>
            </a:endParaRP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8-10 mutations per I </a:t>
            </a:r>
            <a:r>
              <a:rPr lang="en-US" sz="2400" dirty="0" err="1">
                <a:solidFill>
                  <a:srgbClr val="000000"/>
                </a:solidFill>
                <a:latin typeface="Arial" pitchFamily="34" charset="0"/>
                <a:cs typeface="Arial" pitchFamily="34" charset="0"/>
              </a:rPr>
              <a:t>megabase</a:t>
            </a:r>
            <a:r>
              <a:rPr lang="en-US" sz="2400" dirty="0">
                <a:solidFill>
                  <a:srgbClr val="000000"/>
                </a:solidFill>
                <a:latin typeface="Arial" pitchFamily="34" charset="0"/>
                <a:cs typeface="Arial" pitchFamily="34" charset="0"/>
              </a:rPr>
              <a:t> (million base pairs)</a:t>
            </a: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Chromosomal copy number alterations</a:t>
            </a: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Gene rearrangements</a:t>
            </a: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DNA single-nucleotide alterations, deletions or insertions</a:t>
            </a: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Epigenetic alterations</a:t>
            </a: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a:t>
            </a:r>
            <a:r>
              <a:rPr lang="en-US" sz="2400" dirty="0" err="1">
                <a:solidFill>
                  <a:srgbClr val="000000"/>
                </a:solidFill>
                <a:latin typeface="Arial" pitchFamily="34" charset="0"/>
                <a:cs typeface="Arial" pitchFamily="34" charset="0"/>
              </a:rPr>
              <a:t>Transcriptome</a:t>
            </a:r>
            <a:r>
              <a:rPr lang="en-US" sz="2400" dirty="0">
                <a:solidFill>
                  <a:srgbClr val="000000"/>
                </a:solidFill>
                <a:latin typeface="Arial" pitchFamily="34" charset="0"/>
                <a:cs typeface="Arial" pitchFamily="34" charset="0"/>
              </a:rPr>
              <a:t> alterations</a:t>
            </a:r>
          </a:p>
          <a:p>
            <a:pPr lvl="1" defTabSz="457200">
              <a:lnSpc>
                <a:spcPts val="3200"/>
              </a:lnSpc>
              <a:buClr>
                <a:srgbClr val="0000CC"/>
              </a:buClr>
              <a:buSzPct val="80000"/>
              <a:buFont typeface="Arial" pitchFamily="34" charset="0"/>
              <a:buChar char="•"/>
              <a:defRPr/>
            </a:pPr>
            <a:r>
              <a:rPr lang="en-US" sz="2400" dirty="0">
                <a:solidFill>
                  <a:srgbClr val="000000"/>
                </a:solidFill>
                <a:latin typeface="Arial" pitchFamily="34" charset="0"/>
                <a:cs typeface="Arial" pitchFamily="34" charset="0"/>
              </a:rPr>
              <a:t> Pathway alterations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83465" y="5672549"/>
            <a:ext cx="3078535" cy="276999"/>
          </a:xfrm>
          <a:prstGeom prst="rect">
            <a:avLst/>
          </a:prstGeom>
        </p:spPr>
        <p:txBody>
          <a:bodyPr wrap="none">
            <a:spAutoFit/>
          </a:bodyPr>
          <a:lstStyle/>
          <a:p>
            <a:pPr algn="ctr" fontAlgn="base">
              <a:spcBef>
                <a:spcPct val="0"/>
              </a:spcBef>
              <a:spcAft>
                <a:spcPct val="0"/>
              </a:spcAft>
              <a:defRPr/>
            </a:pPr>
            <a:r>
              <a:rPr lang="en-US" sz="1200" b="1" i="1" dirty="0">
                <a:solidFill>
                  <a:srgbClr val="FFFFFF"/>
                </a:solidFill>
                <a:latin typeface="Arial" pitchFamily="34" charset="0"/>
                <a:ea typeface="MS PGothic" pitchFamily="34" charset="-128"/>
                <a:sym typeface="Arial" pitchFamily="34" charset="0"/>
              </a:rPr>
              <a:t>MTE 07.01 : </a:t>
            </a:r>
            <a:r>
              <a:rPr lang="en-US" sz="1200" b="1" i="1" dirty="0">
                <a:solidFill>
                  <a:srgbClr val="FFFFFF"/>
                </a:solidFill>
                <a:latin typeface="Calibri" pitchFamily="34" charset="0"/>
                <a:cs typeface="Calibri" pitchFamily="34" charset="0"/>
              </a:rPr>
              <a:t>Molecular biology for clinicians</a:t>
            </a:r>
          </a:p>
        </p:txBody>
      </p:sp>
      <p:sp>
        <p:nvSpPr>
          <p:cNvPr id="15" name="TextBox 14"/>
          <p:cNvSpPr txBox="1"/>
          <p:nvPr/>
        </p:nvSpPr>
        <p:spPr>
          <a:xfrm>
            <a:off x="4970121" y="5583493"/>
            <a:ext cx="4085614" cy="338554"/>
          </a:xfrm>
          <a:prstGeom prst="rect">
            <a:avLst/>
          </a:prstGeom>
          <a:noFill/>
        </p:spPr>
        <p:txBody>
          <a:bodyPr wrap="square" rtlCol="0">
            <a:spAutoFit/>
          </a:bodyPr>
          <a:lstStyle/>
          <a:p>
            <a:pPr defTabSz="457200">
              <a:defRPr/>
            </a:pPr>
            <a:r>
              <a:rPr lang="en-US" sz="1600" dirty="0">
                <a:solidFill>
                  <a:srgbClr val="000000"/>
                </a:solidFill>
                <a:latin typeface="Arial" pitchFamily="34" charset="0"/>
                <a:cs typeface="Arial" pitchFamily="34" charset="0"/>
              </a:rPr>
              <a:t>Jordan EJ, </a:t>
            </a:r>
            <a:r>
              <a:rPr lang="en-US" sz="1600" dirty="0" err="1">
                <a:solidFill>
                  <a:srgbClr val="000000"/>
                </a:solidFill>
                <a:latin typeface="Arial" pitchFamily="34" charset="0"/>
                <a:cs typeface="Arial" pitchFamily="34" charset="0"/>
              </a:rPr>
              <a:t>Riely</a:t>
            </a:r>
            <a:r>
              <a:rPr lang="en-US" sz="1600" dirty="0">
                <a:solidFill>
                  <a:srgbClr val="000000"/>
                </a:solidFill>
                <a:latin typeface="Arial" pitchFamily="34" charset="0"/>
                <a:cs typeface="Arial" pitchFamily="34" charset="0"/>
              </a:rPr>
              <a:t> GJ </a:t>
            </a:r>
            <a:r>
              <a:rPr lang="en-US" sz="1600" i="1" dirty="0">
                <a:solidFill>
                  <a:srgbClr val="000000"/>
                </a:solidFill>
                <a:latin typeface="Arial" pitchFamily="34" charset="0"/>
                <a:cs typeface="Arial" pitchFamily="34" charset="0"/>
              </a:rPr>
              <a:t>Cancer </a:t>
            </a:r>
            <a:r>
              <a:rPr lang="en-US" sz="1600" i="1" dirty="0" err="1">
                <a:solidFill>
                  <a:srgbClr val="000000"/>
                </a:solidFill>
                <a:latin typeface="Arial" pitchFamily="34" charset="0"/>
                <a:cs typeface="Arial" pitchFamily="34" charset="0"/>
              </a:rPr>
              <a:t>Discov</a:t>
            </a:r>
            <a:r>
              <a:rPr lang="en-US" sz="1600" i="1" dirty="0">
                <a:solidFill>
                  <a:srgbClr val="000000"/>
                </a:solidFill>
                <a:latin typeface="Arial" pitchFamily="34" charset="0"/>
                <a:cs typeface="Arial" pitchFamily="34" charset="0"/>
              </a:rPr>
              <a:t> </a:t>
            </a:r>
            <a:r>
              <a:rPr lang="en-US" sz="1600" dirty="0">
                <a:solidFill>
                  <a:srgbClr val="000000"/>
                </a:solidFill>
                <a:latin typeface="Arial" pitchFamily="34" charset="0"/>
                <a:cs typeface="Arial" pitchFamily="34" charset="0"/>
              </a:rPr>
              <a:t>2017 </a:t>
            </a:r>
          </a:p>
        </p:txBody>
      </p:sp>
      <p:sp>
        <p:nvSpPr>
          <p:cNvPr id="16" name="TextBox 10"/>
          <p:cNvSpPr txBox="1">
            <a:spLocks noChangeArrowheads="1"/>
          </p:cNvSpPr>
          <p:nvPr/>
        </p:nvSpPr>
        <p:spPr bwMode="auto">
          <a:xfrm>
            <a:off x="1061687" y="1835178"/>
            <a:ext cx="6787425" cy="400110"/>
          </a:xfrm>
          <a:prstGeom prst="rect">
            <a:avLst/>
          </a:prstGeom>
          <a:noFill/>
          <a:ln w="9525">
            <a:noFill/>
            <a:miter lim="800000"/>
            <a:headEnd/>
            <a:tailEnd/>
          </a:ln>
        </p:spPr>
        <p:txBody>
          <a:bodyPr wrap="square">
            <a:spAutoFit/>
          </a:bodyPr>
          <a:lstStyle/>
          <a:p>
            <a:pPr defTabSz="457200">
              <a:defRPr/>
            </a:pPr>
            <a:r>
              <a:rPr lang="en-US" sz="2000" kern="0" dirty="0">
                <a:solidFill>
                  <a:srgbClr val="FF0000"/>
                </a:solidFill>
                <a:latin typeface="Tahoma" pitchFamily="34" charset="0"/>
                <a:ea typeface="Tahoma" pitchFamily="34" charset="0"/>
                <a:cs typeface="Tahoma" pitchFamily="34" charset="0"/>
              </a:rPr>
              <a:t>Molecular subtyping in pulmonary adenocarcinoma in 2017</a:t>
            </a:r>
            <a:endParaRPr lang="de-DE" sz="2000" kern="0" dirty="0">
              <a:solidFill>
                <a:srgbClr val="FF0000"/>
              </a:solidFill>
              <a:latin typeface="Tahoma" pitchFamily="34" charset="0"/>
              <a:ea typeface="Tahoma" pitchFamily="34" charset="0"/>
              <a:cs typeface="Tahoma" pitchFamily="34" charset="0"/>
            </a:endParaRPr>
          </a:p>
        </p:txBody>
      </p:sp>
      <p:grpSp>
        <p:nvGrpSpPr>
          <p:cNvPr id="12" name="Group 11"/>
          <p:cNvGrpSpPr/>
          <p:nvPr/>
        </p:nvGrpSpPr>
        <p:grpSpPr>
          <a:xfrm>
            <a:off x="352954" y="2250765"/>
            <a:ext cx="4528327" cy="3332728"/>
            <a:chOff x="1796273" y="1360508"/>
            <a:chExt cx="4707770" cy="3361240"/>
          </a:xfrm>
        </p:grpSpPr>
        <p:pic>
          <p:nvPicPr>
            <p:cNvPr id="1026" name="Picture 2"/>
            <p:cNvPicPr>
              <a:picLocks noChangeAspect="1" noChangeArrowheads="1"/>
            </p:cNvPicPr>
            <p:nvPr/>
          </p:nvPicPr>
          <p:blipFill>
            <a:blip r:embed="rId3"/>
            <a:srcRect l="24740" t="22170" r="12314" b="21652"/>
            <a:stretch>
              <a:fillRect/>
            </a:stretch>
          </p:blipFill>
          <p:spPr bwMode="auto">
            <a:xfrm>
              <a:off x="1796273" y="1360508"/>
              <a:ext cx="4707770" cy="3361240"/>
            </a:xfrm>
            <a:prstGeom prst="rect">
              <a:avLst/>
            </a:prstGeom>
            <a:noFill/>
            <a:ln w="9525">
              <a:noFill/>
              <a:miter lim="800000"/>
              <a:headEnd/>
              <a:tailEnd/>
            </a:ln>
          </p:spPr>
        </p:pic>
        <p:sp>
          <p:nvSpPr>
            <p:cNvPr id="11" name="Rectangle 10"/>
            <p:cNvSpPr/>
            <p:nvPr/>
          </p:nvSpPr>
          <p:spPr bwMode="auto">
            <a:xfrm>
              <a:off x="5992415" y="2738153"/>
              <a:ext cx="511628" cy="14963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en-US" sz="1200">
                <a:solidFill>
                  <a:srgbClr val="000000"/>
                </a:solidFill>
                <a:latin typeface="Gill Sans" charset="0"/>
                <a:ea typeface="Heiti SC Light" charset="0"/>
                <a:cs typeface="Heiti SC Light" charset="0"/>
                <a:sym typeface="Gill Sans" charset="0"/>
              </a:endParaRPr>
            </a:p>
          </p:txBody>
        </p:sp>
      </p:grpSp>
      <p:sp>
        <p:nvSpPr>
          <p:cNvPr id="13" name="TextBox 12"/>
          <p:cNvSpPr txBox="1"/>
          <p:nvPr/>
        </p:nvSpPr>
        <p:spPr>
          <a:xfrm>
            <a:off x="5396319" y="2970689"/>
            <a:ext cx="3298244" cy="1015663"/>
          </a:xfrm>
          <a:prstGeom prst="rect">
            <a:avLst/>
          </a:prstGeom>
          <a:noFill/>
        </p:spPr>
        <p:txBody>
          <a:bodyPr wrap="square" rtlCol="0">
            <a:spAutoFit/>
          </a:bodyPr>
          <a:lstStyle/>
          <a:p>
            <a:pPr defTabSz="457200">
              <a:buFont typeface="Arial" pitchFamily="34" charset="0"/>
              <a:buChar char="•"/>
              <a:defRPr/>
            </a:pPr>
            <a:r>
              <a:rPr lang="en-US" sz="2000" dirty="0">
                <a:solidFill>
                  <a:srgbClr val="000000"/>
                </a:solidFill>
                <a:latin typeface="Calibri"/>
              </a:rPr>
              <a:t> 860 patients</a:t>
            </a:r>
          </a:p>
          <a:p>
            <a:pPr defTabSz="457200">
              <a:buFont typeface="Arial" pitchFamily="34" charset="0"/>
              <a:buChar char="•"/>
              <a:defRPr/>
            </a:pPr>
            <a:r>
              <a:rPr lang="en-US" sz="2000" dirty="0">
                <a:solidFill>
                  <a:srgbClr val="000000"/>
                </a:solidFill>
                <a:latin typeface="Calibri"/>
              </a:rPr>
              <a:t> Prospective analysis of &gt;300 cancer-associated genes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40">
            <a:extLst>
              <a:ext uri="{FF2B5EF4-FFF2-40B4-BE49-F238E27FC236}">
                <a16:creationId xmlns:a16="http://schemas.microsoft.com/office/drawing/2014/main" id="{1E55A0BA-7A85-4CAA-AD14-529F03E6D8D1}"/>
              </a:ext>
            </a:extLst>
          </p:cNvPr>
          <p:cNvSpPr>
            <a:spLocks noChangeShapeType="1"/>
          </p:cNvSpPr>
          <p:nvPr/>
        </p:nvSpPr>
        <p:spPr bwMode="auto">
          <a:xfrm>
            <a:off x="1857375" y="2144713"/>
            <a:ext cx="1397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07" name="Line 42">
            <a:extLst>
              <a:ext uri="{FF2B5EF4-FFF2-40B4-BE49-F238E27FC236}">
                <a16:creationId xmlns:a16="http://schemas.microsoft.com/office/drawing/2014/main" id="{810846AF-8230-44F5-A465-1FF54E90FDBE}"/>
              </a:ext>
            </a:extLst>
          </p:cNvPr>
          <p:cNvSpPr>
            <a:spLocks noChangeShapeType="1"/>
          </p:cNvSpPr>
          <p:nvPr/>
        </p:nvSpPr>
        <p:spPr bwMode="auto">
          <a:xfrm>
            <a:off x="1870075" y="2144713"/>
            <a:ext cx="1397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08" name="Line 44">
            <a:extLst>
              <a:ext uri="{FF2B5EF4-FFF2-40B4-BE49-F238E27FC236}">
                <a16:creationId xmlns:a16="http://schemas.microsoft.com/office/drawing/2014/main" id="{7C38E038-601C-4C34-9FD5-D0EEA037A22E}"/>
              </a:ext>
            </a:extLst>
          </p:cNvPr>
          <p:cNvSpPr>
            <a:spLocks noChangeShapeType="1"/>
          </p:cNvSpPr>
          <p:nvPr/>
        </p:nvSpPr>
        <p:spPr bwMode="auto">
          <a:xfrm>
            <a:off x="1882775" y="2144713"/>
            <a:ext cx="1397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09" name="Line 46">
            <a:extLst>
              <a:ext uri="{FF2B5EF4-FFF2-40B4-BE49-F238E27FC236}">
                <a16:creationId xmlns:a16="http://schemas.microsoft.com/office/drawing/2014/main" id="{FE112CF8-CBB6-404F-96E9-E284F839DDE6}"/>
              </a:ext>
            </a:extLst>
          </p:cNvPr>
          <p:cNvSpPr>
            <a:spLocks noChangeShapeType="1"/>
          </p:cNvSpPr>
          <p:nvPr/>
        </p:nvSpPr>
        <p:spPr bwMode="auto">
          <a:xfrm>
            <a:off x="1882775" y="2144713"/>
            <a:ext cx="1524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10" name="Line 48">
            <a:extLst>
              <a:ext uri="{FF2B5EF4-FFF2-40B4-BE49-F238E27FC236}">
                <a16:creationId xmlns:a16="http://schemas.microsoft.com/office/drawing/2014/main" id="{9D4D18ED-5D70-45B4-BC13-731389051734}"/>
              </a:ext>
            </a:extLst>
          </p:cNvPr>
          <p:cNvSpPr>
            <a:spLocks noChangeShapeType="1"/>
          </p:cNvSpPr>
          <p:nvPr/>
        </p:nvSpPr>
        <p:spPr bwMode="auto">
          <a:xfrm>
            <a:off x="1895475" y="2144713"/>
            <a:ext cx="1397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11" name="Line 50">
            <a:extLst>
              <a:ext uri="{FF2B5EF4-FFF2-40B4-BE49-F238E27FC236}">
                <a16:creationId xmlns:a16="http://schemas.microsoft.com/office/drawing/2014/main" id="{A1C4C793-8B94-440A-A4E8-A7A974366899}"/>
              </a:ext>
            </a:extLst>
          </p:cNvPr>
          <p:cNvSpPr>
            <a:spLocks noChangeShapeType="1"/>
          </p:cNvSpPr>
          <p:nvPr/>
        </p:nvSpPr>
        <p:spPr bwMode="auto">
          <a:xfrm>
            <a:off x="1908175" y="2144713"/>
            <a:ext cx="1397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12" name="Line 52">
            <a:extLst>
              <a:ext uri="{FF2B5EF4-FFF2-40B4-BE49-F238E27FC236}">
                <a16:creationId xmlns:a16="http://schemas.microsoft.com/office/drawing/2014/main" id="{07240D76-6756-4427-8274-EB89B9AB1496}"/>
              </a:ext>
            </a:extLst>
          </p:cNvPr>
          <p:cNvSpPr>
            <a:spLocks noChangeShapeType="1"/>
          </p:cNvSpPr>
          <p:nvPr/>
        </p:nvSpPr>
        <p:spPr bwMode="auto">
          <a:xfrm>
            <a:off x="1920875" y="2157413"/>
            <a:ext cx="1524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13" name="Line 54">
            <a:extLst>
              <a:ext uri="{FF2B5EF4-FFF2-40B4-BE49-F238E27FC236}">
                <a16:creationId xmlns:a16="http://schemas.microsoft.com/office/drawing/2014/main" id="{63E98222-F2D0-460E-86AD-E6A8D5A837FD}"/>
              </a:ext>
            </a:extLst>
          </p:cNvPr>
          <p:cNvSpPr>
            <a:spLocks noChangeShapeType="1"/>
          </p:cNvSpPr>
          <p:nvPr/>
        </p:nvSpPr>
        <p:spPr bwMode="auto">
          <a:xfrm>
            <a:off x="1920875" y="2157413"/>
            <a:ext cx="1651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14" name="CasellaDiTesto 5">
            <a:extLst>
              <a:ext uri="{FF2B5EF4-FFF2-40B4-BE49-F238E27FC236}">
                <a16:creationId xmlns:a16="http://schemas.microsoft.com/office/drawing/2014/main" id="{D7CB02D1-2FEE-46AA-9FA4-02831F876C57}"/>
              </a:ext>
            </a:extLst>
          </p:cNvPr>
          <p:cNvSpPr txBox="1">
            <a:spLocks noChangeArrowheads="1"/>
          </p:cNvSpPr>
          <p:nvPr/>
        </p:nvSpPr>
        <p:spPr bwMode="auto">
          <a:xfrm>
            <a:off x="284163" y="6362700"/>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s-MX" sz="1400">
                <a:solidFill>
                  <a:srgbClr val="000090"/>
                </a:solidFill>
                <a:latin typeface="Arial" panose="020B0604020202020204" pitchFamily="34" charset="0"/>
              </a:rPr>
              <a:t>Kris M, Johnson BE, Berry LD. JAMA 2014; 311(19):1998-2006</a:t>
            </a:r>
          </a:p>
        </p:txBody>
      </p:sp>
      <p:sp>
        <p:nvSpPr>
          <p:cNvPr id="40970" name="Title 3">
            <a:extLst>
              <a:ext uri="{FF2B5EF4-FFF2-40B4-BE49-F238E27FC236}">
                <a16:creationId xmlns:a16="http://schemas.microsoft.com/office/drawing/2014/main" id="{0BC556B3-9B57-40A5-AB90-22B70EA7D255}"/>
              </a:ext>
            </a:extLst>
          </p:cNvPr>
          <p:cNvSpPr>
            <a:spLocks noGrp="1"/>
          </p:cNvSpPr>
          <p:nvPr>
            <p:ph type="title"/>
          </p:nvPr>
        </p:nvSpPr>
        <p:spPr/>
        <p:txBody>
          <a:bodyPr rtlCol="0">
            <a:normAutofit fontScale="90000"/>
          </a:bodyPr>
          <a:lstStyle/>
          <a:p>
            <a:pPr eaLnBrk="1" fontAlgn="auto" hangingPunct="1">
              <a:spcAft>
                <a:spcPts val="0"/>
              </a:spcAft>
              <a:defRPr/>
            </a:pPr>
            <a:r>
              <a:rPr lang="en-US" dirty="0">
                <a:solidFill>
                  <a:srgbClr val="000090"/>
                </a:solidFill>
                <a:latin typeface="Arial" charset="0"/>
                <a:ea typeface="+mj-ea"/>
              </a:rPr>
              <a:t>Lung Cancer Mutation Consortium: </a:t>
            </a:r>
            <a:br>
              <a:rPr lang="en-US" dirty="0">
                <a:solidFill>
                  <a:srgbClr val="000090"/>
                </a:solidFill>
                <a:latin typeface="Arial" charset="0"/>
                <a:ea typeface="+mj-ea"/>
              </a:rPr>
            </a:br>
            <a:r>
              <a:rPr lang="en-US" dirty="0">
                <a:solidFill>
                  <a:srgbClr val="000090"/>
                </a:solidFill>
                <a:latin typeface="Arial" charset="0"/>
                <a:ea typeface="+mj-ea"/>
              </a:rPr>
              <a:t>OS by Mutation and Treatment</a:t>
            </a:r>
          </a:p>
        </p:txBody>
      </p:sp>
      <p:sp>
        <p:nvSpPr>
          <p:cNvPr id="21516" name="TextBox 4">
            <a:extLst>
              <a:ext uri="{FF2B5EF4-FFF2-40B4-BE49-F238E27FC236}">
                <a16:creationId xmlns:a16="http://schemas.microsoft.com/office/drawing/2014/main" id="{EBE02EB1-BE8E-4F61-BC92-0ABBE4F572A1}"/>
              </a:ext>
            </a:extLst>
          </p:cNvPr>
          <p:cNvSpPr txBox="1">
            <a:spLocks noChangeArrowheads="1"/>
          </p:cNvSpPr>
          <p:nvPr/>
        </p:nvSpPr>
        <p:spPr bwMode="auto">
          <a:xfrm>
            <a:off x="2444750" y="4572000"/>
            <a:ext cx="5322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s-MX" sz="1600">
                <a:latin typeface="Arial" panose="020B0604020202020204" pitchFamily="34" charset="0"/>
              </a:rPr>
              <a:t>Driver mutation + targeted therapy (n = 313)</a:t>
            </a:r>
          </a:p>
          <a:p>
            <a:pPr eaLnBrk="1" hangingPunct="1">
              <a:spcBef>
                <a:spcPct val="0"/>
              </a:spcBef>
              <a:buFontTx/>
              <a:buNone/>
            </a:pPr>
            <a:r>
              <a:rPr lang="en-US" altLang="es-MX" sz="1600">
                <a:latin typeface="Arial" panose="020B0604020202020204" pitchFamily="34" charset="0"/>
              </a:rPr>
              <a:t>Driver mutation + no targeted therapy (n = 265)</a:t>
            </a:r>
          </a:p>
          <a:p>
            <a:pPr eaLnBrk="1" hangingPunct="1">
              <a:spcBef>
                <a:spcPct val="0"/>
              </a:spcBef>
              <a:buFontTx/>
              <a:buNone/>
            </a:pPr>
            <a:r>
              <a:rPr lang="en-US" altLang="es-MX" sz="1600">
                <a:latin typeface="Arial" panose="020B0604020202020204" pitchFamily="34" charset="0"/>
              </a:rPr>
              <a:t>No driver mutation (n = 361)</a:t>
            </a:r>
          </a:p>
        </p:txBody>
      </p:sp>
      <p:grpSp>
        <p:nvGrpSpPr>
          <p:cNvPr id="21517" name="Group 897">
            <a:extLst>
              <a:ext uri="{FF2B5EF4-FFF2-40B4-BE49-F238E27FC236}">
                <a16:creationId xmlns:a16="http://schemas.microsoft.com/office/drawing/2014/main" id="{4E5F02C2-BC5C-48EB-A03B-270C0AA05EDE}"/>
              </a:ext>
            </a:extLst>
          </p:cNvPr>
          <p:cNvGrpSpPr>
            <a:grpSpLocks/>
          </p:cNvGrpSpPr>
          <p:nvPr/>
        </p:nvGrpSpPr>
        <p:grpSpPr bwMode="auto">
          <a:xfrm>
            <a:off x="1920875" y="2093913"/>
            <a:ext cx="6418263" cy="2579687"/>
            <a:chOff x="1920876" y="1973263"/>
            <a:chExt cx="6418263" cy="2579688"/>
          </a:xfrm>
        </p:grpSpPr>
        <p:sp>
          <p:nvSpPr>
            <p:cNvPr id="21888" name="Freeform 39">
              <a:extLst>
                <a:ext uri="{FF2B5EF4-FFF2-40B4-BE49-F238E27FC236}">
                  <a16:creationId xmlns:a16="http://schemas.microsoft.com/office/drawing/2014/main" id="{82A5CE24-3D2C-4517-ACB3-D21774D50F70}"/>
                </a:ext>
              </a:extLst>
            </p:cNvPr>
            <p:cNvSpPr>
              <a:spLocks/>
            </p:cNvSpPr>
            <p:nvPr/>
          </p:nvSpPr>
          <p:spPr bwMode="auto">
            <a:xfrm>
              <a:off x="1920876" y="2024063"/>
              <a:ext cx="6418263" cy="2478088"/>
            </a:xfrm>
            <a:custGeom>
              <a:avLst/>
              <a:gdLst>
                <a:gd name="T0" fmla="*/ 2147483646 w 4043"/>
                <a:gd name="T1" fmla="*/ 2147483646 h 1561"/>
                <a:gd name="T2" fmla="*/ 2147483646 w 4043"/>
                <a:gd name="T3" fmla="*/ 2147483646 h 1561"/>
                <a:gd name="T4" fmla="*/ 2147483646 w 4043"/>
                <a:gd name="T5" fmla="*/ 2147483646 h 1561"/>
                <a:gd name="T6" fmla="*/ 2147483646 w 4043"/>
                <a:gd name="T7" fmla="*/ 2147483646 h 1561"/>
                <a:gd name="T8" fmla="*/ 2147483646 w 4043"/>
                <a:gd name="T9" fmla="*/ 2147483646 h 1561"/>
                <a:gd name="T10" fmla="*/ 2147483646 w 4043"/>
                <a:gd name="T11" fmla="*/ 2147483646 h 1561"/>
                <a:gd name="T12" fmla="*/ 2147483646 w 4043"/>
                <a:gd name="T13" fmla="*/ 2147483646 h 1561"/>
                <a:gd name="T14" fmla="*/ 2147483646 w 4043"/>
                <a:gd name="T15" fmla="*/ 2147483646 h 1561"/>
                <a:gd name="T16" fmla="*/ 2147483646 w 4043"/>
                <a:gd name="T17" fmla="*/ 2147483646 h 1561"/>
                <a:gd name="T18" fmla="*/ 2147483646 w 4043"/>
                <a:gd name="T19" fmla="*/ 2147483646 h 1561"/>
                <a:gd name="T20" fmla="*/ 2147483646 w 4043"/>
                <a:gd name="T21" fmla="*/ 2147483646 h 1561"/>
                <a:gd name="T22" fmla="*/ 2147483646 w 4043"/>
                <a:gd name="T23" fmla="*/ 2147483646 h 1561"/>
                <a:gd name="T24" fmla="*/ 2147483646 w 4043"/>
                <a:gd name="T25" fmla="*/ 2147483646 h 1561"/>
                <a:gd name="T26" fmla="*/ 2147483646 w 4043"/>
                <a:gd name="T27" fmla="*/ 2147483646 h 1561"/>
                <a:gd name="T28" fmla="*/ 2147483646 w 4043"/>
                <a:gd name="T29" fmla="*/ 2147483646 h 1561"/>
                <a:gd name="T30" fmla="*/ 2147483646 w 4043"/>
                <a:gd name="T31" fmla="*/ 2147483646 h 1561"/>
                <a:gd name="T32" fmla="*/ 2147483646 w 4043"/>
                <a:gd name="T33" fmla="*/ 2147483646 h 1561"/>
                <a:gd name="T34" fmla="*/ 2147483646 w 4043"/>
                <a:gd name="T35" fmla="*/ 2147483646 h 1561"/>
                <a:gd name="T36" fmla="*/ 2147483646 w 4043"/>
                <a:gd name="T37" fmla="*/ 2147483646 h 1561"/>
                <a:gd name="T38" fmla="*/ 2147483646 w 4043"/>
                <a:gd name="T39" fmla="*/ 2147483646 h 1561"/>
                <a:gd name="T40" fmla="*/ 2147483646 w 4043"/>
                <a:gd name="T41" fmla="*/ 2147483646 h 1561"/>
                <a:gd name="T42" fmla="*/ 2147483646 w 4043"/>
                <a:gd name="T43" fmla="*/ 2147483646 h 1561"/>
                <a:gd name="T44" fmla="*/ 2147483646 w 4043"/>
                <a:gd name="T45" fmla="*/ 2147483646 h 1561"/>
                <a:gd name="T46" fmla="*/ 2147483646 w 4043"/>
                <a:gd name="T47" fmla="*/ 2147483646 h 1561"/>
                <a:gd name="T48" fmla="*/ 2147483646 w 4043"/>
                <a:gd name="T49" fmla="*/ 2147483646 h 1561"/>
                <a:gd name="T50" fmla="*/ 2147483646 w 4043"/>
                <a:gd name="T51" fmla="*/ 2147483646 h 1561"/>
                <a:gd name="T52" fmla="*/ 2147483646 w 4043"/>
                <a:gd name="T53" fmla="*/ 2147483646 h 1561"/>
                <a:gd name="T54" fmla="*/ 2147483646 w 4043"/>
                <a:gd name="T55" fmla="*/ 2147483646 h 1561"/>
                <a:gd name="T56" fmla="*/ 2147483646 w 4043"/>
                <a:gd name="T57" fmla="*/ 2147483646 h 1561"/>
                <a:gd name="T58" fmla="*/ 2147483646 w 4043"/>
                <a:gd name="T59" fmla="*/ 2147483646 h 1561"/>
                <a:gd name="T60" fmla="*/ 2147483646 w 4043"/>
                <a:gd name="T61" fmla="*/ 2147483646 h 1561"/>
                <a:gd name="T62" fmla="*/ 2147483646 w 4043"/>
                <a:gd name="T63" fmla="*/ 2147483646 h 1561"/>
                <a:gd name="T64" fmla="*/ 2147483646 w 4043"/>
                <a:gd name="T65" fmla="*/ 2147483646 h 1561"/>
                <a:gd name="T66" fmla="*/ 2147483646 w 4043"/>
                <a:gd name="T67" fmla="*/ 2147483646 h 1561"/>
                <a:gd name="T68" fmla="*/ 2147483646 w 4043"/>
                <a:gd name="T69" fmla="*/ 2147483646 h 1561"/>
                <a:gd name="T70" fmla="*/ 2147483646 w 4043"/>
                <a:gd name="T71" fmla="*/ 2147483646 h 1561"/>
                <a:gd name="T72" fmla="*/ 2147483646 w 4043"/>
                <a:gd name="T73" fmla="*/ 2147483646 h 1561"/>
                <a:gd name="T74" fmla="*/ 2147483646 w 4043"/>
                <a:gd name="T75" fmla="*/ 2147483646 h 1561"/>
                <a:gd name="T76" fmla="*/ 2147483646 w 4043"/>
                <a:gd name="T77" fmla="*/ 2147483646 h 1561"/>
                <a:gd name="T78" fmla="*/ 2147483646 w 4043"/>
                <a:gd name="T79" fmla="*/ 2147483646 h 1561"/>
                <a:gd name="T80" fmla="*/ 2147483646 w 4043"/>
                <a:gd name="T81" fmla="*/ 2147483646 h 1561"/>
                <a:gd name="T82" fmla="*/ 2147483646 w 4043"/>
                <a:gd name="T83" fmla="*/ 2147483646 h 1561"/>
                <a:gd name="T84" fmla="*/ 2147483646 w 4043"/>
                <a:gd name="T85" fmla="*/ 2147483646 h 1561"/>
                <a:gd name="T86" fmla="*/ 2147483646 w 4043"/>
                <a:gd name="T87" fmla="*/ 2147483646 h 1561"/>
                <a:gd name="T88" fmla="*/ 2147483646 w 4043"/>
                <a:gd name="T89" fmla="*/ 2147483646 h 1561"/>
                <a:gd name="T90" fmla="*/ 2147483646 w 4043"/>
                <a:gd name="T91" fmla="*/ 2147483646 h 1561"/>
                <a:gd name="T92" fmla="*/ 2147483646 w 4043"/>
                <a:gd name="T93" fmla="*/ 2147483646 h 1561"/>
                <a:gd name="T94" fmla="*/ 2147483646 w 4043"/>
                <a:gd name="T95" fmla="*/ 2147483646 h 1561"/>
                <a:gd name="T96" fmla="*/ 2147483646 w 4043"/>
                <a:gd name="T97" fmla="*/ 2147483646 h 1561"/>
                <a:gd name="T98" fmla="*/ 2147483646 w 4043"/>
                <a:gd name="T99" fmla="*/ 2147483646 h 1561"/>
                <a:gd name="T100" fmla="*/ 2147483646 w 4043"/>
                <a:gd name="T101" fmla="*/ 2147483646 h 1561"/>
                <a:gd name="T102" fmla="*/ 2147483646 w 4043"/>
                <a:gd name="T103" fmla="*/ 2147483646 h 1561"/>
                <a:gd name="T104" fmla="*/ 2147483646 w 4043"/>
                <a:gd name="T105" fmla="*/ 2147483646 h 1561"/>
                <a:gd name="T106" fmla="*/ 2147483646 w 4043"/>
                <a:gd name="T107" fmla="*/ 2147483646 h 1561"/>
                <a:gd name="T108" fmla="*/ 2147483646 w 4043"/>
                <a:gd name="T109" fmla="*/ 2147483646 h 1561"/>
                <a:gd name="T110" fmla="*/ 2147483646 w 4043"/>
                <a:gd name="T111" fmla="*/ 2147483646 h 1561"/>
                <a:gd name="T112" fmla="*/ 2147483646 w 4043"/>
                <a:gd name="T113" fmla="*/ 2147483646 h 1561"/>
                <a:gd name="T114" fmla="*/ 2147483646 w 4043"/>
                <a:gd name="T115" fmla="*/ 2147483646 h 1561"/>
                <a:gd name="T116" fmla="*/ 2147483646 w 4043"/>
                <a:gd name="T117" fmla="*/ 2147483646 h 1561"/>
                <a:gd name="T118" fmla="*/ 2147483646 w 4043"/>
                <a:gd name="T119" fmla="*/ 2147483646 h 1561"/>
                <a:gd name="T120" fmla="*/ 2147483646 w 4043"/>
                <a:gd name="T121" fmla="*/ 2147483646 h 1561"/>
                <a:gd name="T122" fmla="*/ 2147483646 w 4043"/>
                <a:gd name="T123" fmla="*/ 2147483646 h 1561"/>
                <a:gd name="T124" fmla="*/ 2147483646 w 4043"/>
                <a:gd name="T125" fmla="*/ 2147483646 h 15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3"/>
                <a:gd name="T190" fmla="*/ 0 h 1561"/>
                <a:gd name="T191" fmla="*/ 4043 w 4043"/>
                <a:gd name="T192" fmla="*/ 1561 h 15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3" h="1561">
                  <a:moveTo>
                    <a:pt x="0" y="0"/>
                  </a:moveTo>
                  <a:lnTo>
                    <a:pt x="40" y="0"/>
                  </a:lnTo>
                  <a:lnTo>
                    <a:pt x="48" y="0"/>
                  </a:lnTo>
                  <a:lnTo>
                    <a:pt x="48" y="8"/>
                  </a:lnTo>
                  <a:lnTo>
                    <a:pt x="64" y="8"/>
                  </a:lnTo>
                  <a:lnTo>
                    <a:pt x="64" y="24"/>
                  </a:lnTo>
                  <a:lnTo>
                    <a:pt x="64" y="32"/>
                  </a:lnTo>
                  <a:lnTo>
                    <a:pt x="72" y="32"/>
                  </a:lnTo>
                  <a:lnTo>
                    <a:pt x="96" y="32"/>
                  </a:lnTo>
                  <a:lnTo>
                    <a:pt x="96" y="40"/>
                  </a:lnTo>
                  <a:lnTo>
                    <a:pt x="104" y="40"/>
                  </a:lnTo>
                  <a:lnTo>
                    <a:pt x="104" y="56"/>
                  </a:lnTo>
                  <a:lnTo>
                    <a:pt x="120" y="56"/>
                  </a:lnTo>
                  <a:lnTo>
                    <a:pt x="120" y="64"/>
                  </a:lnTo>
                  <a:lnTo>
                    <a:pt x="144" y="64"/>
                  </a:lnTo>
                  <a:lnTo>
                    <a:pt x="152" y="64"/>
                  </a:lnTo>
                  <a:lnTo>
                    <a:pt x="152" y="72"/>
                  </a:lnTo>
                  <a:lnTo>
                    <a:pt x="160" y="72"/>
                  </a:lnTo>
                  <a:lnTo>
                    <a:pt x="160" y="80"/>
                  </a:lnTo>
                  <a:lnTo>
                    <a:pt x="160" y="88"/>
                  </a:lnTo>
                  <a:lnTo>
                    <a:pt x="184" y="88"/>
                  </a:lnTo>
                  <a:lnTo>
                    <a:pt x="184" y="96"/>
                  </a:lnTo>
                  <a:lnTo>
                    <a:pt x="208" y="96"/>
                  </a:lnTo>
                  <a:lnTo>
                    <a:pt x="208" y="104"/>
                  </a:lnTo>
                  <a:lnTo>
                    <a:pt x="216" y="104"/>
                  </a:lnTo>
                  <a:lnTo>
                    <a:pt x="216" y="112"/>
                  </a:lnTo>
                  <a:lnTo>
                    <a:pt x="216" y="120"/>
                  </a:lnTo>
                  <a:lnTo>
                    <a:pt x="216" y="128"/>
                  </a:lnTo>
                  <a:lnTo>
                    <a:pt x="224" y="128"/>
                  </a:lnTo>
                  <a:lnTo>
                    <a:pt x="224" y="136"/>
                  </a:lnTo>
                  <a:lnTo>
                    <a:pt x="224" y="144"/>
                  </a:lnTo>
                  <a:lnTo>
                    <a:pt x="264" y="144"/>
                  </a:lnTo>
                  <a:lnTo>
                    <a:pt x="264" y="152"/>
                  </a:lnTo>
                  <a:lnTo>
                    <a:pt x="264" y="160"/>
                  </a:lnTo>
                  <a:lnTo>
                    <a:pt x="272" y="160"/>
                  </a:lnTo>
                  <a:lnTo>
                    <a:pt x="272" y="168"/>
                  </a:lnTo>
                  <a:lnTo>
                    <a:pt x="272" y="176"/>
                  </a:lnTo>
                  <a:lnTo>
                    <a:pt x="272" y="184"/>
                  </a:lnTo>
                  <a:lnTo>
                    <a:pt x="280" y="184"/>
                  </a:lnTo>
                  <a:lnTo>
                    <a:pt x="280" y="192"/>
                  </a:lnTo>
                  <a:lnTo>
                    <a:pt x="288" y="192"/>
                  </a:lnTo>
                  <a:lnTo>
                    <a:pt x="288" y="200"/>
                  </a:lnTo>
                  <a:lnTo>
                    <a:pt x="296" y="200"/>
                  </a:lnTo>
                  <a:lnTo>
                    <a:pt x="296" y="208"/>
                  </a:lnTo>
                  <a:lnTo>
                    <a:pt x="304" y="208"/>
                  </a:lnTo>
                  <a:lnTo>
                    <a:pt x="304" y="216"/>
                  </a:lnTo>
                  <a:lnTo>
                    <a:pt x="304" y="224"/>
                  </a:lnTo>
                  <a:lnTo>
                    <a:pt x="312" y="224"/>
                  </a:lnTo>
                  <a:lnTo>
                    <a:pt x="312" y="232"/>
                  </a:lnTo>
                  <a:lnTo>
                    <a:pt x="312" y="240"/>
                  </a:lnTo>
                  <a:lnTo>
                    <a:pt x="312" y="248"/>
                  </a:lnTo>
                  <a:lnTo>
                    <a:pt x="312" y="256"/>
                  </a:lnTo>
                  <a:lnTo>
                    <a:pt x="320" y="256"/>
                  </a:lnTo>
                  <a:lnTo>
                    <a:pt x="344" y="256"/>
                  </a:lnTo>
                  <a:lnTo>
                    <a:pt x="344" y="272"/>
                  </a:lnTo>
                  <a:lnTo>
                    <a:pt x="352" y="272"/>
                  </a:lnTo>
                  <a:lnTo>
                    <a:pt x="352" y="280"/>
                  </a:lnTo>
                  <a:lnTo>
                    <a:pt x="352" y="288"/>
                  </a:lnTo>
                  <a:lnTo>
                    <a:pt x="352" y="296"/>
                  </a:lnTo>
                  <a:lnTo>
                    <a:pt x="352" y="304"/>
                  </a:lnTo>
                  <a:lnTo>
                    <a:pt x="360" y="304"/>
                  </a:lnTo>
                  <a:lnTo>
                    <a:pt x="360" y="312"/>
                  </a:lnTo>
                  <a:lnTo>
                    <a:pt x="384" y="312"/>
                  </a:lnTo>
                  <a:lnTo>
                    <a:pt x="384" y="320"/>
                  </a:lnTo>
                  <a:lnTo>
                    <a:pt x="408" y="320"/>
                  </a:lnTo>
                  <a:lnTo>
                    <a:pt x="408" y="328"/>
                  </a:lnTo>
                  <a:lnTo>
                    <a:pt x="432" y="328"/>
                  </a:lnTo>
                  <a:lnTo>
                    <a:pt x="432" y="336"/>
                  </a:lnTo>
                  <a:lnTo>
                    <a:pt x="440" y="336"/>
                  </a:lnTo>
                  <a:lnTo>
                    <a:pt x="440" y="344"/>
                  </a:lnTo>
                  <a:lnTo>
                    <a:pt x="440" y="352"/>
                  </a:lnTo>
                  <a:lnTo>
                    <a:pt x="464" y="352"/>
                  </a:lnTo>
                  <a:lnTo>
                    <a:pt x="464" y="360"/>
                  </a:lnTo>
                  <a:lnTo>
                    <a:pt x="464" y="368"/>
                  </a:lnTo>
                  <a:lnTo>
                    <a:pt x="487" y="368"/>
                  </a:lnTo>
                  <a:lnTo>
                    <a:pt x="487" y="376"/>
                  </a:lnTo>
                  <a:lnTo>
                    <a:pt x="495" y="376"/>
                  </a:lnTo>
                  <a:lnTo>
                    <a:pt x="495" y="384"/>
                  </a:lnTo>
                  <a:lnTo>
                    <a:pt x="503" y="384"/>
                  </a:lnTo>
                  <a:lnTo>
                    <a:pt x="511" y="384"/>
                  </a:lnTo>
                  <a:lnTo>
                    <a:pt x="511" y="392"/>
                  </a:lnTo>
                  <a:lnTo>
                    <a:pt x="543" y="392"/>
                  </a:lnTo>
                  <a:lnTo>
                    <a:pt x="543" y="400"/>
                  </a:lnTo>
                  <a:lnTo>
                    <a:pt x="551" y="400"/>
                  </a:lnTo>
                  <a:lnTo>
                    <a:pt x="551" y="416"/>
                  </a:lnTo>
                  <a:lnTo>
                    <a:pt x="567" y="416"/>
                  </a:lnTo>
                  <a:lnTo>
                    <a:pt x="567" y="424"/>
                  </a:lnTo>
                  <a:lnTo>
                    <a:pt x="567" y="432"/>
                  </a:lnTo>
                  <a:lnTo>
                    <a:pt x="567" y="440"/>
                  </a:lnTo>
                  <a:lnTo>
                    <a:pt x="575" y="440"/>
                  </a:lnTo>
                  <a:lnTo>
                    <a:pt x="575" y="448"/>
                  </a:lnTo>
                  <a:lnTo>
                    <a:pt x="583" y="448"/>
                  </a:lnTo>
                  <a:lnTo>
                    <a:pt x="591" y="448"/>
                  </a:lnTo>
                  <a:lnTo>
                    <a:pt x="591" y="464"/>
                  </a:lnTo>
                  <a:lnTo>
                    <a:pt x="599" y="464"/>
                  </a:lnTo>
                  <a:lnTo>
                    <a:pt x="599" y="472"/>
                  </a:lnTo>
                  <a:lnTo>
                    <a:pt x="607" y="472"/>
                  </a:lnTo>
                  <a:lnTo>
                    <a:pt x="607" y="480"/>
                  </a:lnTo>
                  <a:lnTo>
                    <a:pt x="615" y="480"/>
                  </a:lnTo>
                  <a:lnTo>
                    <a:pt x="615" y="488"/>
                  </a:lnTo>
                  <a:lnTo>
                    <a:pt x="615" y="496"/>
                  </a:lnTo>
                  <a:lnTo>
                    <a:pt x="623" y="496"/>
                  </a:lnTo>
                  <a:lnTo>
                    <a:pt x="623" y="504"/>
                  </a:lnTo>
                  <a:lnTo>
                    <a:pt x="623" y="512"/>
                  </a:lnTo>
                  <a:lnTo>
                    <a:pt x="631" y="512"/>
                  </a:lnTo>
                  <a:lnTo>
                    <a:pt x="631" y="520"/>
                  </a:lnTo>
                  <a:lnTo>
                    <a:pt x="655" y="520"/>
                  </a:lnTo>
                  <a:lnTo>
                    <a:pt x="655" y="536"/>
                  </a:lnTo>
                  <a:lnTo>
                    <a:pt x="655" y="544"/>
                  </a:lnTo>
                  <a:lnTo>
                    <a:pt x="663" y="544"/>
                  </a:lnTo>
                  <a:lnTo>
                    <a:pt x="663" y="560"/>
                  </a:lnTo>
                  <a:lnTo>
                    <a:pt x="679" y="560"/>
                  </a:lnTo>
                  <a:lnTo>
                    <a:pt x="679" y="568"/>
                  </a:lnTo>
                  <a:lnTo>
                    <a:pt x="687" y="568"/>
                  </a:lnTo>
                  <a:lnTo>
                    <a:pt x="687" y="576"/>
                  </a:lnTo>
                  <a:lnTo>
                    <a:pt x="711" y="576"/>
                  </a:lnTo>
                  <a:lnTo>
                    <a:pt x="727" y="576"/>
                  </a:lnTo>
                  <a:lnTo>
                    <a:pt x="727" y="585"/>
                  </a:lnTo>
                  <a:lnTo>
                    <a:pt x="743" y="585"/>
                  </a:lnTo>
                  <a:lnTo>
                    <a:pt x="743" y="593"/>
                  </a:lnTo>
                  <a:lnTo>
                    <a:pt x="743" y="601"/>
                  </a:lnTo>
                  <a:lnTo>
                    <a:pt x="767" y="601"/>
                  </a:lnTo>
                  <a:lnTo>
                    <a:pt x="767" y="609"/>
                  </a:lnTo>
                  <a:lnTo>
                    <a:pt x="775" y="609"/>
                  </a:lnTo>
                  <a:lnTo>
                    <a:pt x="775" y="617"/>
                  </a:lnTo>
                  <a:lnTo>
                    <a:pt x="783" y="617"/>
                  </a:lnTo>
                  <a:lnTo>
                    <a:pt x="783" y="633"/>
                  </a:lnTo>
                  <a:lnTo>
                    <a:pt x="823" y="633"/>
                  </a:lnTo>
                  <a:lnTo>
                    <a:pt x="823" y="641"/>
                  </a:lnTo>
                  <a:lnTo>
                    <a:pt x="855" y="641"/>
                  </a:lnTo>
                  <a:lnTo>
                    <a:pt x="855" y="649"/>
                  </a:lnTo>
                  <a:lnTo>
                    <a:pt x="887" y="649"/>
                  </a:lnTo>
                  <a:lnTo>
                    <a:pt x="887" y="657"/>
                  </a:lnTo>
                  <a:lnTo>
                    <a:pt x="903" y="657"/>
                  </a:lnTo>
                  <a:lnTo>
                    <a:pt x="903" y="665"/>
                  </a:lnTo>
                  <a:lnTo>
                    <a:pt x="919" y="665"/>
                  </a:lnTo>
                  <a:lnTo>
                    <a:pt x="919" y="673"/>
                  </a:lnTo>
                  <a:lnTo>
                    <a:pt x="927" y="673"/>
                  </a:lnTo>
                  <a:lnTo>
                    <a:pt x="927" y="689"/>
                  </a:lnTo>
                  <a:lnTo>
                    <a:pt x="927" y="697"/>
                  </a:lnTo>
                  <a:lnTo>
                    <a:pt x="935" y="697"/>
                  </a:lnTo>
                  <a:lnTo>
                    <a:pt x="935" y="705"/>
                  </a:lnTo>
                  <a:lnTo>
                    <a:pt x="983" y="705"/>
                  </a:lnTo>
                  <a:lnTo>
                    <a:pt x="991" y="705"/>
                  </a:lnTo>
                  <a:lnTo>
                    <a:pt x="991" y="713"/>
                  </a:lnTo>
                  <a:lnTo>
                    <a:pt x="991" y="729"/>
                  </a:lnTo>
                  <a:lnTo>
                    <a:pt x="999" y="729"/>
                  </a:lnTo>
                  <a:lnTo>
                    <a:pt x="999" y="737"/>
                  </a:lnTo>
                  <a:lnTo>
                    <a:pt x="1007" y="737"/>
                  </a:lnTo>
                  <a:lnTo>
                    <a:pt x="1015" y="737"/>
                  </a:lnTo>
                  <a:lnTo>
                    <a:pt x="1015" y="745"/>
                  </a:lnTo>
                  <a:lnTo>
                    <a:pt x="1023" y="745"/>
                  </a:lnTo>
                  <a:lnTo>
                    <a:pt x="1023" y="761"/>
                  </a:lnTo>
                  <a:lnTo>
                    <a:pt x="1055" y="761"/>
                  </a:lnTo>
                  <a:lnTo>
                    <a:pt x="1055" y="769"/>
                  </a:lnTo>
                  <a:lnTo>
                    <a:pt x="1071" y="769"/>
                  </a:lnTo>
                  <a:lnTo>
                    <a:pt x="1071" y="777"/>
                  </a:lnTo>
                  <a:lnTo>
                    <a:pt x="1079" y="777"/>
                  </a:lnTo>
                  <a:lnTo>
                    <a:pt x="1079" y="793"/>
                  </a:lnTo>
                  <a:lnTo>
                    <a:pt x="1095" y="793"/>
                  </a:lnTo>
                  <a:lnTo>
                    <a:pt x="1095" y="801"/>
                  </a:lnTo>
                  <a:lnTo>
                    <a:pt x="1111" y="801"/>
                  </a:lnTo>
                  <a:lnTo>
                    <a:pt x="1111" y="817"/>
                  </a:lnTo>
                  <a:lnTo>
                    <a:pt x="1111" y="825"/>
                  </a:lnTo>
                  <a:lnTo>
                    <a:pt x="1135" y="825"/>
                  </a:lnTo>
                  <a:lnTo>
                    <a:pt x="1135" y="833"/>
                  </a:lnTo>
                  <a:lnTo>
                    <a:pt x="1151" y="833"/>
                  </a:lnTo>
                  <a:lnTo>
                    <a:pt x="1151" y="841"/>
                  </a:lnTo>
                  <a:lnTo>
                    <a:pt x="1175" y="841"/>
                  </a:lnTo>
                  <a:lnTo>
                    <a:pt x="1175" y="849"/>
                  </a:lnTo>
                  <a:lnTo>
                    <a:pt x="1207" y="849"/>
                  </a:lnTo>
                  <a:lnTo>
                    <a:pt x="1207" y="857"/>
                  </a:lnTo>
                  <a:lnTo>
                    <a:pt x="1239" y="857"/>
                  </a:lnTo>
                  <a:lnTo>
                    <a:pt x="1239" y="865"/>
                  </a:lnTo>
                  <a:lnTo>
                    <a:pt x="1278" y="865"/>
                  </a:lnTo>
                  <a:lnTo>
                    <a:pt x="1278" y="873"/>
                  </a:lnTo>
                  <a:lnTo>
                    <a:pt x="1294" y="873"/>
                  </a:lnTo>
                  <a:lnTo>
                    <a:pt x="1294" y="889"/>
                  </a:lnTo>
                  <a:lnTo>
                    <a:pt x="1294" y="897"/>
                  </a:lnTo>
                  <a:lnTo>
                    <a:pt x="1302" y="897"/>
                  </a:lnTo>
                  <a:lnTo>
                    <a:pt x="1302" y="905"/>
                  </a:lnTo>
                  <a:lnTo>
                    <a:pt x="1310" y="905"/>
                  </a:lnTo>
                  <a:lnTo>
                    <a:pt x="1310" y="913"/>
                  </a:lnTo>
                  <a:lnTo>
                    <a:pt x="1318" y="913"/>
                  </a:lnTo>
                  <a:lnTo>
                    <a:pt x="1318" y="921"/>
                  </a:lnTo>
                  <a:lnTo>
                    <a:pt x="1334" y="921"/>
                  </a:lnTo>
                  <a:lnTo>
                    <a:pt x="1334" y="929"/>
                  </a:lnTo>
                  <a:lnTo>
                    <a:pt x="1374" y="929"/>
                  </a:lnTo>
                  <a:lnTo>
                    <a:pt x="1374" y="937"/>
                  </a:lnTo>
                  <a:lnTo>
                    <a:pt x="1382" y="937"/>
                  </a:lnTo>
                  <a:lnTo>
                    <a:pt x="1382" y="953"/>
                  </a:lnTo>
                  <a:lnTo>
                    <a:pt x="1422" y="953"/>
                  </a:lnTo>
                  <a:lnTo>
                    <a:pt x="1422" y="961"/>
                  </a:lnTo>
                  <a:lnTo>
                    <a:pt x="1430" y="961"/>
                  </a:lnTo>
                  <a:lnTo>
                    <a:pt x="1430" y="969"/>
                  </a:lnTo>
                  <a:lnTo>
                    <a:pt x="1446" y="969"/>
                  </a:lnTo>
                  <a:lnTo>
                    <a:pt x="1446" y="985"/>
                  </a:lnTo>
                  <a:lnTo>
                    <a:pt x="1446" y="993"/>
                  </a:lnTo>
                  <a:lnTo>
                    <a:pt x="1478" y="993"/>
                  </a:lnTo>
                  <a:lnTo>
                    <a:pt x="1478" y="1001"/>
                  </a:lnTo>
                  <a:lnTo>
                    <a:pt x="1510" y="1001"/>
                  </a:lnTo>
                  <a:lnTo>
                    <a:pt x="1510" y="1009"/>
                  </a:lnTo>
                  <a:lnTo>
                    <a:pt x="1542" y="1009"/>
                  </a:lnTo>
                  <a:lnTo>
                    <a:pt x="1542" y="1025"/>
                  </a:lnTo>
                  <a:lnTo>
                    <a:pt x="1614" y="1025"/>
                  </a:lnTo>
                  <a:lnTo>
                    <a:pt x="1614" y="1033"/>
                  </a:lnTo>
                  <a:lnTo>
                    <a:pt x="1678" y="1033"/>
                  </a:lnTo>
                  <a:lnTo>
                    <a:pt x="1678" y="1041"/>
                  </a:lnTo>
                  <a:lnTo>
                    <a:pt x="1758" y="1041"/>
                  </a:lnTo>
                  <a:lnTo>
                    <a:pt x="1758" y="1057"/>
                  </a:lnTo>
                  <a:lnTo>
                    <a:pt x="1782" y="1057"/>
                  </a:lnTo>
                  <a:lnTo>
                    <a:pt x="1782" y="1065"/>
                  </a:lnTo>
                  <a:lnTo>
                    <a:pt x="1854" y="1065"/>
                  </a:lnTo>
                  <a:lnTo>
                    <a:pt x="1854" y="1081"/>
                  </a:lnTo>
                  <a:lnTo>
                    <a:pt x="1862" y="1081"/>
                  </a:lnTo>
                  <a:lnTo>
                    <a:pt x="1862" y="1089"/>
                  </a:lnTo>
                  <a:lnTo>
                    <a:pt x="1870" y="1089"/>
                  </a:lnTo>
                  <a:lnTo>
                    <a:pt x="1870" y="1105"/>
                  </a:lnTo>
                  <a:lnTo>
                    <a:pt x="1982" y="1105"/>
                  </a:lnTo>
                  <a:lnTo>
                    <a:pt x="1982" y="1121"/>
                  </a:lnTo>
                  <a:lnTo>
                    <a:pt x="2030" y="1121"/>
                  </a:lnTo>
                  <a:lnTo>
                    <a:pt x="2030" y="1129"/>
                  </a:lnTo>
                  <a:lnTo>
                    <a:pt x="2054" y="1129"/>
                  </a:lnTo>
                  <a:lnTo>
                    <a:pt x="2054" y="1145"/>
                  </a:lnTo>
                  <a:lnTo>
                    <a:pt x="2093" y="1145"/>
                  </a:lnTo>
                  <a:lnTo>
                    <a:pt x="2093" y="1153"/>
                  </a:lnTo>
                  <a:lnTo>
                    <a:pt x="2157" y="1153"/>
                  </a:lnTo>
                  <a:lnTo>
                    <a:pt x="2157" y="1169"/>
                  </a:lnTo>
                  <a:lnTo>
                    <a:pt x="2157" y="1185"/>
                  </a:lnTo>
                  <a:lnTo>
                    <a:pt x="2165" y="1185"/>
                  </a:lnTo>
                  <a:lnTo>
                    <a:pt x="2165" y="1193"/>
                  </a:lnTo>
                  <a:lnTo>
                    <a:pt x="2165" y="1209"/>
                  </a:lnTo>
                  <a:lnTo>
                    <a:pt x="2173" y="1209"/>
                  </a:lnTo>
                  <a:lnTo>
                    <a:pt x="2173" y="1225"/>
                  </a:lnTo>
                  <a:lnTo>
                    <a:pt x="2373" y="1225"/>
                  </a:lnTo>
                  <a:lnTo>
                    <a:pt x="2373" y="1241"/>
                  </a:lnTo>
                  <a:lnTo>
                    <a:pt x="2645" y="1241"/>
                  </a:lnTo>
                  <a:lnTo>
                    <a:pt x="2645" y="1257"/>
                  </a:lnTo>
                  <a:lnTo>
                    <a:pt x="2701" y="1257"/>
                  </a:lnTo>
                  <a:lnTo>
                    <a:pt x="2701" y="1273"/>
                  </a:lnTo>
                  <a:lnTo>
                    <a:pt x="2725" y="1273"/>
                  </a:lnTo>
                  <a:lnTo>
                    <a:pt x="2725" y="1289"/>
                  </a:lnTo>
                  <a:lnTo>
                    <a:pt x="3140" y="1289"/>
                  </a:lnTo>
                  <a:lnTo>
                    <a:pt x="3140" y="1313"/>
                  </a:lnTo>
                  <a:lnTo>
                    <a:pt x="3140" y="1329"/>
                  </a:lnTo>
                  <a:lnTo>
                    <a:pt x="3156" y="1329"/>
                  </a:lnTo>
                  <a:lnTo>
                    <a:pt x="3156" y="1345"/>
                  </a:lnTo>
                  <a:lnTo>
                    <a:pt x="3164" y="1345"/>
                  </a:lnTo>
                  <a:lnTo>
                    <a:pt x="3164" y="1369"/>
                  </a:lnTo>
                  <a:lnTo>
                    <a:pt x="3220" y="1369"/>
                  </a:lnTo>
                  <a:lnTo>
                    <a:pt x="3220" y="1393"/>
                  </a:lnTo>
                  <a:lnTo>
                    <a:pt x="3236" y="1393"/>
                  </a:lnTo>
                  <a:lnTo>
                    <a:pt x="3236" y="1409"/>
                  </a:lnTo>
                  <a:lnTo>
                    <a:pt x="3356" y="1409"/>
                  </a:lnTo>
                  <a:lnTo>
                    <a:pt x="3356" y="1433"/>
                  </a:lnTo>
                  <a:lnTo>
                    <a:pt x="3372" y="1433"/>
                  </a:lnTo>
                  <a:lnTo>
                    <a:pt x="3372" y="1449"/>
                  </a:lnTo>
                  <a:lnTo>
                    <a:pt x="3388" y="1449"/>
                  </a:lnTo>
                  <a:lnTo>
                    <a:pt x="3388" y="1473"/>
                  </a:lnTo>
                  <a:lnTo>
                    <a:pt x="3452" y="1473"/>
                  </a:lnTo>
                  <a:lnTo>
                    <a:pt x="3452" y="1497"/>
                  </a:lnTo>
                  <a:lnTo>
                    <a:pt x="3556" y="1497"/>
                  </a:lnTo>
                  <a:lnTo>
                    <a:pt x="3556" y="1513"/>
                  </a:lnTo>
                  <a:lnTo>
                    <a:pt x="3596" y="1513"/>
                  </a:lnTo>
                  <a:lnTo>
                    <a:pt x="3596" y="1537"/>
                  </a:lnTo>
                  <a:lnTo>
                    <a:pt x="3612" y="1537"/>
                  </a:lnTo>
                  <a:lnTo>
                    <a:pt x="3612" y="1561"/>
                  </a:lnTo>
                  <a:lnTo>
                    <a:pt x="4043" y="1561"/>
                  </a:lnTo>
                </a:path>
              </a:pathLst>
            </a:custGeom>
            <a:noFill/>
            <a:ln w="2540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1889" name="Line 43">
              <a:extLst>
                <a:ext uri="{FF2B5EF4-FFF2-40B4-BE49-F238E27FC236}">
                  <a16:creationId xmlns:a16="http://schemas.microsoft.com/office/drawing/2014/main" id="{5E427D82-C99B-4CBE-95E2-D8037A9AAA1F}"/>
                </a:ext>
              </a:extLst>
            </p:cNvPr>
            <p:cNvSpPr>
              <a:spLocks noChangeShapeType="1"/>
            </p:cNvSpPr>
            <p:nvPr/>
          </p:nvSpPr>
          <p:spPr bwMode="auto">
            <a:xfrm flipV="1">
              <a:off x="1933576" y="19732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0" name="Line 45">
              <a:extLst>
                <a:ext uri="{FF2B5EF4-FFF2-40B4-BE49-F238E27FC236}">
                  <a16:creationId xmlns:a16="http://schemas.microsoft.com/office/drawing/2014/main" id="{B75A5DA6-E52A-4D5B-94B4-17A3E10A8A8A}"/>
                </a:ext>
              </a:extLst>
            </p:cNvPr>
            <p:cNvSpPr>
              <a:spLocks noChangeShapeType="1"/>
            </p:cNvSpPr>
            <p:nvPr/>
          </p:nvSpPr>
          <p:spPr bwMode="auto">
            <a:xfrm flipV="1">
              <a:off x="1958976" y="19732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1" name="Line 47">
              <a:extLst>
                <a:ext uri="{FF2B5EF4-FFF2-40B4-BE49-F238E27FC236}">
                  <a16:creationId xmlns:a16="http://schemas.microsoft.com/office/drawing/2014/main" id="{8FC628D3-C4AC-4922-80EF-08587B5E706D}"/>
                </a:ext>
              </a:extLst>
            </p:cNvPr>
            <p:cNvSpPr>
              <a:spLocks noChangeShapeType="1"/>
            </p:cNvSpPr>
            <p:nvPr/>
          </p:nvSpPr>
          <p:spPr bwMode="auto">
            <a:xfrm flipV="1">
              <a:off x="1958976" y="19732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2" name="Line 49">
              <a:extLst>
                <a:ext uri="{FF2B5EF4-FFF2-40B4-BE49-F238E27FC236}">
                  <a16:creationId xmlns:a16="http://schemas.microsoft.com/office/drawing/2014/main" id="{6FB06FAB-A753-4879-B7DB-278F17795780}"/>
                </a:ext>
              </a:extLst>
            </p:cNvPr>
            <p:cNvSpPr>
              <a:spLocks noChangeShapeType="1"/>
            </p:cNvSpPr>
            <p:nvPr/>
          </p:nvSpPr>
          <p:spPr bwMode="auto">
            <a:xfrm flipV="1">
              <a:off x="1971676" y="19732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3" name="Line 51">
              <a:extLst>
                <a:ext uri="{FF2B5EF4-FFF2-40B4-BE49-F238E27FC236}">
                  <a16:creationId xmlns:a16="http://schemas.microsoft.com/office/drawing/2014/main" id="{91070BA3-DD39-4FCE-989A-B5584697A723}"/>
                </a:ext>
              </a:extLst>
            </p:cNvPr>
            <p:cNvSpPr>
              <a:spLocks noChangeShapeType="1"/>
            </p:cNvSpPr>
            <p:nvPr/>
          </p:nvSpPr>
          <p:spPr bwMode="auto">
            <a:xfrm flipV="1">
              <a:off x="1984376" y="1973263"/>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4" name="Line 53">
              <a:extLst>
                <a:ext uri="{FF2B5EF4-FFF2-40B4-BE49-F238E27FC236}">
                  <a16:creationId xmlns:a16="http://schemas.microsoft.com/office/drawing/2014/main" id="{D9BC59C4-8FA9-4D9B-82A6-CE0B29E52070}"/>
                </a:ext>
              </a:extLst>
            </p:cNvPr>
            <p:cNvSpPr>
              <a:spLocks noChangeShapeType="1"/>
            </p:cNvSpPr>
            <p:nvPr/>
          </p:nvSpPr>
          <p:spPr bwMode="auto">
            <a:xfrm flipV="1">
              <a:off x="1997076" y="1985963"/>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5" name="Line 55">
              <a:extLst>
                <a:ext uri="{FF2B5EF4-FFF2-40B4-BE49-F238E27FC236}">
                  <a16:creationId xmlns:a16="http://schemas.microsoft.com/office/drawing/2014/main" id="{C9F311BD-9FF9-4363-90A3-25405162D99F}"/>
                </a:ext>
              </a:extLst>
            </p:cNvPr>
            <p:cNvSpPr>
              <a:spLocks noChangeShapeType="1"/>
            </p:cNvSpPr>
            <p:nvPr/>
          </p:nvSpPr>
          <p:spPr bwMode="auto">
            <a:xfrm flipV="1">
              <a:off x="1997076" y="1985963"/>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6" name="Line 56">
              <a:extLst>
                <a:ext uri="{FF2B5EF4-FFF2-40B4-BE49-F238E27FC236}">
                  <a16:creationId xmlns:a16="http://schemas.microsoft.com/office/drawing/2014/main" id="{947F79ED-CC29-4EC6-A752-A76DC15B62B9}"/>
                </a:ext>
              </a:extLst>
            </p:cNvPr>
            <p:cNvSpPr>
              <a:spLocks noChangeShapeType="1"/>
            </p:cNvSpPr>
            <p:nvPr/>
          </p:nvSpPr>
          <p:spPr bwMode="auto">
            <a:xfrm>
              <a:off x="1984376" y="20748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7" name="Line 57">
              <a:extLst>
                <a:ext uri="{FF2B5EF4-FFF2-40B4-BE49-F238E27FC236}">
                  <a16:creationId xmlns:a16="http://schemas.microsoft.com/office/drawing/2014/main" id="{F432EBD6-A9C3-4290-95DE-8DEE28912B4B}"/>
                </a:ext>
              </a:extLst>
            </p:cNvPr>
            <p:cNvSpPr>
              <a:spLocks noChangeShapeType="1"/>
            </p:cNvSpPr>
            <p:nvPr/>
          </p:nvSpPr>
          <p:spPr bwMode="auto">
            <a:xfrm flipV="1">
              <a:off x="2047876" y="20240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8" name="Line 58">
              <a:extLst>
                <a:ext uri="{FF2B5EF4-FFF2-40B4-BE49-F238E27FC236}">
                  <a16:creationId xmlns:a16="http://schemas.microsoft.com/office/drawing/2014/main" id="{CA0A6076-23CA-47F7-98EA-7E6EAA1E2D31}"/>
                </a:ext>
              </a:extLst>
            </p:cNvPr>
            <p:cNvSpPr>
              <a:spLocks noChangeShapeType="1"/>
            </p:cNvSpPr>
            <p:nvPr/>
          </p:nvSpPr>
          <p:spPr bwMode="auto">
            <a:xfrm>
              <a:off x="1984376" y="20748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899" name="Line 59">
              <a:extLst>
                <a:ext uri="{FF2B5EF4-FFF2-40B4-BE49-F238E27FC236}">
                  <a16:creationId xmlns:a16="http://schemas.microsoft.com/office/drawing/2014/main" id="{009ED053-07C4-4B80-9ACB-EC832A844676}"/>
                </a:ext>
              </a:extLst>
            </p:cNvPr>
            <p:cNvSpPr>
              <a:spLocks noChangeShapeType="1"/>
            </p:cNvSpPr>
            <p:nvPr/>
          </p:nvSpPr>
          <p:spPr bwMode="auto">
            <a:xfrm flipV="1">
              <a:off x="2047876" y="20240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0" name="Line 60">
              <a:extLst>
                <a:ext uri="{FF2B5EF4-FFF2-40B4-BE49-F238E27FC236}">
                  <a16:creationId xmlns:a16="http://schemas.microsoft.com/office/drawing/2014/main" id="{F50121FE-069B-4D59-812C-56CD6D2C4796}"/>
                </a:ext>
              </a:extLst>
            </p:cNvPr>
            <p:cNvSpPr>
              <a:spLocks noChangeShapeType="1"/>
            </p:cNvSpPr>
            <p:nvPr/>
          </p:nvSpPr>
          <p:spPr bwMode="auto">
            <a:xfrm>
              <a:off x="1984376" y="2074863"/>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1" name="Line 61">
              <a:extLst>
                <a:ext uri="{FF2B5EF4-FFF2-40B4-BE49-F238E27FC236}">
                  <a16:creationId xmlns:a16="http://schemas.microsoft.com/office/drawing/2014/main" id="{55E71AC0-213E-4572-B5A3-D046E48CC7B3}"/>
                </a:ext>
              </a:extLst>
            </p:cNvPr>
            <p:cNvSpPr>
              <a:spLocks noChangeShapeType="1"/>
            </p:cNvSpPr>
            <p:nvPr/>
          </p:nvSpPr>
          <p:spPr bwMode="auto">
            <a:xfrm flipV="1">
              <a:off x="2073276" y="20240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2" name="Line 62">
              <a:extLst>
                <a:ext uri="{FF2B5EF4-FFF2-40B4-BE49-F238E27FC236}">
                  <a16:creationId xmlns:a16="http://schemas.microsoft.com/office/drawing/2014/main" id="{B1C7534F-25B3-49B1-BEF0-BE005E922AA9}"/>
                </a:ext>
              </a:extLst>
            </p:cNvPr>
            <p:cNvSpPr>
              <a:spLocks noChangeShapeType="1"/>
            </p:cNvSpPr>
            <p:nvPr/>
          </p:nvSpPr>
          <p:spPr bwMode="auto">
            <a:xfrm>
              <a:off x="2009776" y="2112963"/>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3" name="Line 63">
              <a:extLst>
                <a:ext uri="{FF2B5EF4-FFF2-40B4-BE49-F238E27FC236}">
                  <a16:creationId xmlns:a16="http://schemas.microsoft.com/office/drawing/2014/main" id="{620773DE-639D-4362-98E6-9AAB14C5E717}"/>
                </a:ext>
              </a:extLst>
            </p:cNvPr>
            <p:cNvSpPr>
              <a:spLocks noChangeShapeType="1"/>
            </p:cNvSpPr>
            <p:nvPr/>
          </p:nvSpPr>
          <p:spPr bwMode="auto">
            <a:xfrm flipV="1">
              <a:off x="2098676" y="20621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4" name="Line 64">
              <a:extLst>
                <a:ext uri="{FF2B5EF4-FFF2-40B4-BE49-F238E27FC236}">
                  <a16:creationId xmlns:a16="http://schemas.microsoft.com/office/drawing/2014/main" id="{8338BDDA-C2CB-47FB-B8C4-5361778A2ECF}"/>
                </a:ext>
              </a:extLst>
            </p:cNvPr>
            <p:cNvSpPr>
              <a:spLocks noChangeShapeType="1"/>
            </p:cNvSpPr>
            <p:nvPr/>
          </p:nvSpPr>
          <p:spPr bwMode="auto">
            <a:xfrm>
              <a:off x="2022476" y="2112963"/>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5" name="Line 65">
              <a:extLst>
                <a:ext uri="{FF2B5EF4-FFF2-40B4-BE49-F238E27FC236}">
                  <a16:creationId xmlns:a16="http://schemas.microsoft.com/office/drawing/2014/main" id="{1F4BB9B2-90D8-4D75-9C09-2D7A327D8FC2}"/>
                </a:ext>
              </a:extLst>
            </p:cNvPr>
            <p:cNvSpPr>
              <a:spLocks noChangeShapeType="1"/>
            </p:cNvSpPr>
            <p:nvPr/>
          </p:nvSpPr>
          <p:spPr bwMode="auto">
            <a:xfrm flipV="1">
              <a:off x="2098676" y="20621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6" name="Line 66">
              <a:extLst>
                <a:ext uri="{FF2B5EF4-FFF2-40B4-BE49-F238E27FC236}">
                  <a16:creationId xmlns:a16="http://schemas.microsoft.com/office/drawing/2014/main" id="{B310BBCC-47B9-49EE-86FD-17DBD3FCA29F}"/>
                </a:ext>
              </a:extLst>
            </p:cNvPr>
            <p:cNvSpPr>
              <a:spLocks noChangeShapeType="1"/>
            </p:cNvSpPr>
            <p:nvPr/>
          </p:nvSpPr>
          <p:spPr bwMode="auto">
            <a:xfrm>
              <a:off x="2047876" y="2125663"/>
              <a:ext cx="1651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7" name="Line 67">
              <a:extLst>
                <a:ext uri="{FF2B5EF4-FFF2-40B4-BE49-F238E27FC236}">
                  <a16:creationId xmlns:a16="http://schemas.microsoft.com/office/drawing/2014/main" id="{A886901B-5906-4ECB-8AB6-04EA1C81A031}"/>
                </a:ext>
              </a:extLst>
            </p:cNvPr>
            <p:cNvSpPr>
              <a:spLocks noChangeShapeType="1"/>
            </p:cNvSpPr>
            <p:nvPr/>
          </p:nvSpPr>
          <p:spPr bwMode="auto">
            <a:xfrm flipV="1">
              <a:off x="2136776" y="20748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8" name="Line 68">
              <a:extLst>
                <a:ext uri="{FF2B5EF4-FFF2-40B4-BE49-F238E27FC236}">
                  <a16:creationId xmlns:a16="http://schemas.microsoft.com/office/drawing/2014/main" id="{99A1A259-6035-4601-8584-F3772EEE7F6B}"/>
                </a:ext>
              </a:extLst>
            </p:cNvPr>
            <p:cNvSpPr>
              <a:spLocks noChangeShapeType="1"/>
            </p:cNvSpPr>
            <p:nvPr/>
          </p:nvSpPr>
          <p:spPr bwMode="auto">
            <a:xfrm>
              <a:off x="2085976" y="21256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09" name="Line 69">
              <a:extLst>
                <a:ext uri="{FF2B5EF4-FFF2-40B4-BE49-F238E27FC236}">
                  <a16:creationId xmlns:a16="http://schemas.microsoft.com/office/drawing/2014/main" id="{11A9718C-AD1D-4AD1-9140-8C57D6538D82}"/>
                </a:ext>
              </a:extLst>
            </p:cNvPr>
            <p:cNvSpPr>
              <a:spLocks noChangeShapeType="1"/>
            </p:cNvSpPr>
            <p:nvPr/>
          </p:nvSpPr>
          <p:spPr bwMode="auto">
            <a:xfrm flipV="1">
              <a:off x="2149476" y="20748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0" name="Line 70">
              <a:extLst>
                <a:ext uri="{FF2B5EF4-FFF2-40B4-BE49-F238E27FC236}">
                  <a16:creationId xmlns:a16="http://schemas.microsoft.com/office/drawing/2014/main" id="{14D7E8A1-77B3-44CD-9687-087F10FD7E3F}"/>
                </a:ext>
              </a:extLst>
            </p:cNvPr>
            <p:cNvSpPr>
              <a:spLocks noChangeShapeType="1"/>
            </p:cNvSpPr>
            <p:nvPr/>
          </p:nvSpPr>
          <p:spPr bwMode="auto">
            <a:xfrm>
              <a:off x="2111376" y="21637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1" name="Line 71">
              <a:extLst>
                <a:ext uri="{FF2B5EF4-FFF2-40B4-BE49-F238E27FC236}">
                  <a16:creationId xmlns:a16="http://schemas.microsoft.com/office/drawing/2014/main" id="{7BE49C78-1759-48D6-8638-6958E470FB32}"/>
                </a:ext>
              </a:extLst>
            </p:cNvPr>
            <p:cNvSpPr>
              <a:spLocks noChangeShapeType="1"/>
            </p:cNvSpPr>
            <p:nvPr/>
          </p:nvSpPr>
          <p:spPr bwMode="auto">
            <a:xfrm flipV="1">
              <a:off x="2174876" y="21129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2" name="Line 72">
              <a:extLst>
                <a:ext uri="{FF2B5EF4-FFF2-40B4-BE49-F238E27FC236}">
                  <a16:creationId xmlns:a16="http://schemas.microsoft.com/office/drawing/2014/main" id="{43BF44D5-3C32-464E-8327-BEFE35DE8BB0}"/>
                </a:ext>
              </a:extLst>
            </p:cNvPr>
            <p:cNvSpPr>
              <a:spLocks noChangeShapeType="1"/>
            </p:cNvSpPr>
            <p:nvPr/>
          </p:nvSpPr>
          <p:spPr bwMode="auto">
            <a:xfrm>
              <a:off x="2136776" y="21764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3" name="Line 73">
              <a:extLst>
                <a:ext uri="{FF2B5EF4-FFF2-40B4-BE49-F238E27FC236}">
                  <a16:creationId xmlns:a16="http://schemas.microsoft.com/office/drawing/2014/main" id="{9DC6E87A-C197-402A-805D-9300DE6FF3F3}"/>
                </a:ext>
              </a:extLst>
            </p:cNvPr>
            <p:cNvSpPr>
              <a:spLocks noChangeShapeType="1"/>
            </p:cNvSpPr>
            <p:nvPr/>
          </p:nvSpPr>
          <p:spPr bwMode="auto">
            <a:xfrm flipV="1">
              <a:off x="2212976" y="21256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4" name="Line 74">
              <a:extLst>
                <a:ext uri="{FF2B5EF4-FFF2-40B4-BE49-F238E27FC236}">
                  <a16:creationId xmlns:a16="http://schemas.microsoft.com/office/drawing/2014/main" id="{545173B7-2A40-4B02-A2C6-4FC232AC4239}"/>
                </a:ext>
              </a:extLst>
            </p:cNvPr>
            <p:cNvSpPr>
              <a:spLocks noChangeShapeType="1"/>
            </p:cNvSpPr>
            <p:nvPr/>
          </p:nvSpPr>
          <p:spPr bwMode="auto">
            <a:xfrm>
              <a:off x="2149476" y="21764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5" name="Line 75">
              <a:extLst>
                <a:ext uri="{FF2B5EF4-FFF2-40B4-BE49-F238E27FC236}">
                  <a16:creationId xmlns:a16="http://schemas.microsoft.com/office/drawing/2014/main" id="{387AEE4B-43D4-4054-B280-6D34BDF89D37}"/>
                </a:ext>
              </a:extLst>
            </p:cNvPr>
            <p:cNvSpPr>
              <a:spLocks noChangeShapeType="1"/>
            </p:cNvSpPr>
            <p:nvPr/>
          </p:nvSpPr>
          <p:spPr bwMode="auto">
            <a:xfrm flipV="1">
              <a:off x="2225676" y="21256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6" name="Line 76">
              <a:extLst>
                <a:ext uri="{FF2B5EF4-FFF2-40B4-BE49-F238E27FC236}">
                  <a16:creationId xmlns:a16="http://schemas.microsoft.com/office/drawing/2014/main" id="{A1FB847A-AD2F-402E-8BCE-397A2278F534}"/>
                </a:ext>
              </a:extLst>
            </p:cNvPr>
            <p:cNvSpPr>
              <a:spLocks noChangeShapeType="1"/>
            </p:cNvSpPr>
            <p:nvPr/>
          </p:nvSpPr>
          <p:spPr bwMode="auto">
            <a:xfrm>
              <a:off x="2162176" y="21764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7" name="Line 77">
              <a:extLst>
                <a:ext uri="{FF2B5EF4-FFF2-40B4-BE49-F238E27FC236}">
                  <a16:creationId xmlns:a16="http://schemas.microsoft.com/office/drawing/2014/main" id="{F955718D-CA64-4AFA-A117-E89CC2046855}"/>
                </a:ext>
              </a:extLst>
            </p:cNvPr>
            <p:cNvSpPr>
              <a:spLocks noChangeShapeType="1"/>
            </p:cNvSpPr>
            <p:nvPr/>
          </p:nvSpPr>
          <p:spPr bwMode="auto">
            <a:xfrm flipV="1">
              <a:off x="2238376" y="21256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8" name="Line 78">
              <a:extLst>
                <a:ext uri="{FF2B5EF4-FFF2-40B4-BE49-F238E27FC236}">
                  <a16:creationId xmlns:a16="http://schemas.microsoft.com/office/drawing/2014/main" id="{D1336D84-723F-4348-8EB4-2A920481E177}"/>
                </a:ext>
              </a:extLst>
            </p:cNvPr>
            <p:cNvSpPr>
              <a:spLocks noChangeShapeType="1"/>
            </p:cNvSpPr>
            <p:nvPr/>
          </p:nvSpPr>
          <p:spPr bwMode="auto">
            <a:xfrm>
              <a:off x="2251076" y="22526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19" name="Line 79">
              <a:extLst>
                <a:ext uri="{FF2B5EF4-FFF2-40B4-BE49-F238E27FC236}">
                  <a16:creationId xmlns:a16="http://schemas.microsoft.com/office/drawing/2014/main" id="{63A288BE-7064-4747-A57D-9C4B57D7D9CD}"/>
                </a:ext>
              </a:extLst>
            </p:cNvPr>
            <p:cNvSpPr>
              <a:spLocks noChangeShapeType="1"/>
            </p:cNvSpPr>
            <p:nvPr/>
          </p:nvSpPr>
          <p:spPr bwMode="auto">
            <a:xfrm flipV="1">
              <a:off x="2327276" y="22018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0" name="Line 80">
              <a:extLst>
                <a:ext uri="{FF2B5EF4-FFF2-40B4-BE49-F238E27FC236}">
                  <a16:creationId xmlns:a16="http://schemas.microsoft.com/office/drawing/2014/main" id="{C7B8DDBE-84C1-4A52-AD27-AA6197A2A10D}"/>
                </a:ext>
              </a:extLst>
            </p:cNvPr>
            <p:cNvSpPr>
              <a:spLocks noChangeShapeType="1"/>
            </p:cNvSpPr>
            <p:nvPr/>
          </p:nvSpPr>
          <p:spPr bwMode="auto">
            <a:xfrm>
              <a:off x="2530476" y="2557463"/>
              <a:ext cx="1635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1" name="Line 81">
              <a:extLst>
                <a:ext uri="{FF2B5EF4-FFF2-40B4-BE49-F238E27FC236}">
                  <a16:creationId xmlns:a16="http://schemas.microsoft.com/office/drawing/2014/main" id="{735DD881-A412-4E87-A122-6DA91D640580}"/>
                </a:ext>
              </a:extLst>
            </p:cNvPr>
            <p:cNvSpPr>
              <a:spLocks noChangeShapeType="1"/>
            </p:cNvSpPr>
            <p:nvPr/>
          </p:nvSpPr>
          <p:spPr bwMode="auto">
            <a:xfrm flipV="1">
              <a:off x="2619376" y="25066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2" name="Line 82">
              <a:extLst>
                <a:ext uri="{FF2B5EF4-FFF2-40B4-BE49-F238E27FC236}">
                  <a16:creationId xmlns:a16="http://schemas.microsoft.com/office/drawing/2014/main" id="{E1D7EA25-8392-4B32-9DFA-D7A13A7812A3}"/>
                </a:ext>
              </a:extLst>
            </p:cNvPr>
            <p:cNvSpPr>
              <a:spLocks noChangeShapeType="1"/>
            </p:cNvSpPr>
            <p:nvPr/>
          </p:nvSpPr>
          <p:spPr bwMode="auto">
            <a:xfrm>
              <a:off x="2581276" y="2582863"/>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3" name="Line 83">
              <a:extLst>
                <a:ext uri="{FF2B5EF4-FFF2-40B4-BE49-F238E27FC236}">
                  <a16:creationId xmlns:a16="http://schemas.microsoft.com/office/drawing/2014/main" id="{83CD6537-6CCF-4142-B895-6377B4975A93}"/>
                </a:ext>
              </a:extLst>
            </p:cNvPr>
            <p:cNvSpPr>
              <a:spLocks noChangeShapeType="1"/>
            </p:cNvSpPr>
            <p:nvPr/>
          </p:nvSpPr>
          <p:spPr bwMode="auto">
            <a:xfrm flipV="1">
              <a:off x="2644776" y="25320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4" name="Line 84">
              <a:extLst>
                <a:ext uri="{FF2B5EF4-FFF2-40B4-BE49-F238E27FC236}">
                  <a16:creationId xmlns:a16="http://schemas.microsoft.com/office/drawing/2014/main" id="{8767B915-0FB0-4657-B74E-21A130D069C0}"/>
                </a:ext>
              </a:extLst>
            </p:cNvPr>
            <p:cNvSpPr>
              <a:spLocks noChangeShapeType="1"/>
            </p:cNvSpPr>
            <p:nvPr/>
          </p:nvSpPr>
          <p:spPr bwMode="auto">
            <a:xfrm>
              <a:off x="2606676" y="2608263"/>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5" name="Line 85">
              <a:extLst>
                <a:ext uri="{FF2B5EF4-FFF2-40B4-BE49-F238E27FC236}">
                  <a16:creationId xmlns:a16="http://schemas.microsoft.com/office/drawing/2014/main" id="{F14D7B24-EE3C-422E-9CE2-9F553E4E9122}"/>
                </a:ext>
              </a:extLst>
            </p:cNvPr>
            <p:cNvSpPr>
              <a:spLocks noChangeShapeType="1"/>
            </p:cNvSpPr>
            <p:nvPr/>
          </p:nvSpPr>
          <p:spPr bwMode="auto">
            <a:xfrm flipV="1">
              <a:off x="2670176" y="25574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6" name="Line 86">
              <a:extLst>
                <a:ext uri="{FF2B5EF4-FFF2-40B4-BE49-F238E27FC236}">
                  <a16:creationId xmlns:a16="http://schemas.microsoft.com/office/drawing/2014/main" id="{F6DC46FF-7C7C-48E3-8E77-942C70D7E3CA}"/>
                </a:ext>
              </a:extLst>
            </p:cNvPr>
            <p:cNvSpPr>
              <a:spLocks noChangeShapeType="1"/>
            </p:cNvSpPr>
            <p:nvPr/>
          </p:nvSpPr>
          <p:spPr bwMode="auto">
            <a:xfrm>
              <a:off x="2632076" y="2633663"/>
              <a:ext cx="1508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7" name="Line 87">
              <a:extLst>
                <a:ext uri="{FF2B5EF4-FFF2-40B4-BE49-F238E27FC236}">
                  <a16:creationId xmlns:a16="http://schemas.microsoft.com/office/drawing/2014/main" id="{98471012-9ECD-4E88-BC10-1C2672F4D51A}"/>
                </a:ext>
              </a:extLst>
            </p:cNvPr>
            <p:cNvSpPr>
              <a:spLocks noChangeShapeType="1"/>
            </p:cNvSpPr>
            <p:nvPr/>
          </p:nvSpPr>
          <p:spPr bwMode="auto">
            <a:xfrm flipV="1">
              <a:off x="2719388" y="2582863"/>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8" name="Line 88">
              <a:extLst>
                <a:ext uri="{FF2B5EF4-FFF2-40B4-BE49-F238E27FC236}">
                  <a16:creationId xmlns:a16="http://schemas.microsoft.com/office/drawing/2014/main" id="{659112F9-6279-42D9-A303-4F082F12EAE2}"/>
                </a:ext>
              </a:extLst>
            </p:cNvPr>
            <p:cNvSpPr>
              <a:spLocks noChangeShapeType="1"/>
            </p:cNvSpPr>
            <p:nvPr/>
          </p:nvSpPr>
          <p:spPr bwMode="auto">
            <a:xfrm>
              <a:off x="2947988" y="2925763"/>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29" name="Line 89">
              <a:extLst>
                <a:ext uri="{FF2B5EF4-FFF2-40B4-BE49-F238E27FC236}">
                  <a16:creationId xmlns:a16="http://schemas.microsoft.com/office/drawing/2014/main" id="{D53933A7-876D-47C1-B2D5-771AEEF39748}"/>
                </a:ext>
              </a:extLst>
            </p:cNvPr>
            <p:cNvSpPr>
              <a:spLocks noChangeShapeType="1"/>
            </p:cNvSpPr>
            <p:nvPr/>
          </p:nvSpPr>
          <p:spPr bwMode="auto">
            <a:xfrm flipV="1">
              <a:off x="3011488" y="2874963"/>
              <a:ext cx="1588" cy="1031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0" name="Line 90">
              <a:extLst>
                <a:ext uri="{FF2B5EF4-FFF2-40B4-BE49-F238E27FC236}">
                  <a16:creationId xmlns:a16="http://schemas.microsoft.com/office/drawing/2014/main" id="{6E8EBFEC-9CF0-4C1B-BFEE-FCEF8BE51C76}"/>
                </a:ext>
              </a:extLst>
            </p:cNvPr>
            <p:cNvSpPr>
              <a:spLocks noChangeShapeType="1"/>
            </p:cNvSpPr>
            <p:nvPr/>
          </p:nvSpPr>
          <p:spPr bwMode="auto">
            <a:xfrm>
              <a:off x="3087688" y="29908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1" name="Line 91">
              <a:extLst>
                <a:ext uri="{FF2B5EF4-FFF2-40B4-BE49-F238E27FC236}">
                  <a16:creationId xmlns:a16="http://schemas.microsoft.com/office/drawing/2014/main" id="{ACB56F1A-2D88-4DBD-8992-58B697F16313}"/>
                </a:ext>
              </a:extLst>
            </p:cNvPr>
            <p:cNvSpPr>
              <a:spLocks noChangeShapeType="1"/>
            </p:cNvSpPr>
            <p:nvPr/>
          </p:nvSpPr>
          <p:spPr bwMode="auto">
            <a:xfrm flipV="1">
              <a:off x="3151188" y="2938463"/>
              <a:ext cx="1588" cy="1031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2" name="Line 92">
              <a:extLst>
                <a:ext uri="{FF2B5EF4-FFF2-40B4-BE49-F238E27FC236}">
                  <a16:creationId xmlns:a16="http://schemas.microsoft.com/office/drawing/2014/main" id="{7019838F-1609-49BC-8915-71706D1F3211}"/>
                </a:ext>
              </a:extLst>
            </p:cNvPr>
            <p:cNvSpPr>
              <a:spLocks noChangeShapeType="1"/>
            </p:cNvSpPr>
            <p:nvPr/>
          </p:nvSpPr>
          <p:spPr bwMode="auto">
            <a:xfrm>
              <a:off x="3113088" y="3028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3" name="Line 93">
              <a:extLst>
                <a:ext uri="{FF2B5EF4-FFF2-40B4-BE49-F238E27FC236}">
                  <a16:creationId xmlns:a16="http://schemas.microsoft.com/office/drawing/2014/main" id="{CB70709C-9920-4D29-9ABA-E228C5C95C12}"/>
                </a:ext>
              </a:extLst>
            </p:cNvPr>
            <p:cNvSpPr>
              <a:spLocks noChangeShapeType="1"/>
            </p:cNvSpPr>
            <p:nvPr/>
          </p:nvSpPr>
          <p:spPr bwMode="auto">
            <a:xfrm flipV="1">
              <a:off x="3189288" y="2978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4" name="Line 94">
              <a:extLst>
                <a:ext uri="{FF2B5EF4-FFF2-40B4-BE49-F238E27FC236}">
                  <a16:creationId xmlns:a16="http://schemas.microsoft.com/office/drawing/2014/main" id="{D08A761F-D183-4025-8232-EBDC76FF751B}"/>
                </a:ext>
              </a:extLst>
            </p:cNvPr>
            <p:cNvSpPr>
              <a:spLocks noChangeShapeType="1"/>
            </p:cNvSpPr>
            <p:nvPr/>
          </p:nvSpPr>
          <p:spPr bwMode="auto">
            <a:xfrm>
              <a:off x="3113088" y="30289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5" name="Line 95">
              <a:extLst>
                <a:ext uri="{FF2B5EF4-FFF2-40B4-BE49-F238E27FC236}">
                  <a16:creationId xmlns:a16="http://schemas.microsoft.com/office/drawing/2014/main" id="{BA79D309-A1D1-4E64-AA6C-A212F40E722E}"/>
                </a:ext>
              </a:extLst>
            </p:cNvPr>
            <p:cNvSpPr>
              <a:spLocks noChangeShapeType="1"/>
            </p:cNvSpPr>
            <p:nvPr/>
          </p:nvSpPr>
          <p:spPr bwMode="auto">
            <a:xfrm flipV="1">
              <a:off x="3201988" y="2978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6" name="Line 96">
              <a:extLst>
                <a:ext uri="{FF2B5EF4-FFF2-40B4-BE49-F238E27FC236}">
                  <a16:creationId xmlns:a16="http://schemas.microsoft.com/office/drawing/2014/main" id="{E2B6F84F-D60E-44DC-B59A-C2C63C7E5243}"/>
                </a:ext>
              </a:extLst>
            </p:cNvPr>
            <p:cNvSpPr>
              <a:spLocks noChangeShapeType="1"/>
            </p:cNvSpPr>
            <p:nvPr/>
          </p:nvSpPr>
          <p:spPr bwMode="auto">
            <a:xfrm>
              <a:off x="3151188" y="3028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7" name="Line 97">
              <a:extLst>
                <a:ext uri="{FF2B5EF4-FFF2-40B4-BE49-F238E27FC236}">
                  <a16:creationId xmlns:a16="http://schemas.microsoft.com/office/drawing/2014/main" id="{87CC0CEF-75BE-4E92-927D-961B3F157542}"/>
                </a:ext>
              </a:extLst>
            </p:cNvPr>
            <p:cNvSpPr>
              <a:spLocks noChangeShapeType="1"/>
            </p:cNvSpPr>
            <p:nvPr/>
          </p:nvSpPr>
          <p:spPr bwMode="auto">
            <a:xfrm flipV="1">
              <a:off x="3227388" y="2978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8" name="Line 98">
              <a:extLst>
                <a:ext uri="{FF2B5EF4-FFF2-40B4-BE49-F238E27FC236}">
                  <a16:creationId xmlns:a16="http://schemas.microsoft.com/office/drawing/2014/main" id="{BC0712A1-84DF-4E23-9405-D1498E214A88}"/>
                </a:ext>
              </a:extLst>
            </p:cNvPr>
            <p:cNvSpPr>
              <a:spLocks noChangeShapeType="1"/>
            </p:cNvSpPr>
            <p:nvPr/>
          </p:nvSpPr>
          <p:spPr bwMode="auto">
            <a:xfrm>
              <a:off x="3240088" y="30543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39" name="Line 99">
              <a:extLst>
                <a:ext uri="{FF2B5EF4-FFF2-40B4-BE49-F238E27FC236}">
                  <a16:creationId xmlns:a16="http://schemas.microsoft.com/office/drawing/2014/main" id="{7ADC3970-88AB-4F28-9AA1-4E1C6DF3C2AB}"/>
                </a:ext>
              </a:extLst>
            </p:cNvPr>
            <p:cNvSpPr>
              <a:spLocks noChangeShapeType="1"/>
            </p:cNvSpPr>
            <p:nvPr/>
          </p:nvSpPr>
          <p:spPr bwMode="auto">
            <a:xfrm flipV="1">
              <a:off x="3316288" y="29908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0" name="Line 100">
              <a:extLst>
                <a:ext uri="{FF2B5EF4-FFF2-40B4-BE49-F238E27FC236}">
                  <a16:creationId xmlns:a16="http://schemas.microsoft.com/office/drawing/2014/main" id="{B0AB112D-9000-49ED-80A7-D36727C8BEDA}"/>
                </a:ext>
              </a:extLst>
            </p:cNvPr>
            <p:cNvSpPr>
              <a:spLocks noChangeShapeType="1"/>
            </p:cNvSpPr>
            <p:nvPr/>
          </p:nvSpPr>
          <p:spPr bwMode="auto">
            <a:xfrm>
              <a:off x="3290888" y="30797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1" name="Line 101">
              <a:extLst>
                <a:ext uri="{FF2B5EF4-FFF2-40B4-BE49-F238E27FC236}">
                  <a16:creationId xmlns:a16="http://schemas.microsoft.com/office/drawing/2014/main" id="{CC213B32-4B18-471E-891A-CD5C569AD1BF}"/>
                </a:ext>
              </a:extLst>
            </p:cNvPr>
            <p:cNvSpPr>
              <a:spLocks noChangeShapeType="1"/>
            </p:cNvSpPr>
            <p:nvPr/>
          </p:nvSpPr>
          <p:spPr bwMode="auto">
            <a:xfrm flipV="1">
              <a:off x="3367088" y="3028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2" name="Line 102">
              <a:extLst>
                <a:ext uri="{FF2B5EF4-FFF2-40B4-BE49-F238E27FC236}">
                  <a16:creationId xmlns:a16="http://schemas.microsoft.com/office/drawing/2014/main" id="{0A5EFD16-D7FF-4FA9-B60F-34F89A6340CF}"/>
                </a:ext>
              </a:extLst>
            </p:cNvPr>
            <p:cNvSpPr>
              <a:spLocks noChangeShapeType="1"/>
            </p:cNvSpPr>
            <p:nvPr/>
          </p:nvSpPr>
          <p:spPr bwMode="auto">
            <a:xfrm>
              <a:off x="3290888" y="30797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3" name="Line 103">
              <a:extLst>
                <a:ext uri="{FF2B5EF4-FFF2-40B4-BE49-F238E27FC236}">
                  <a16:creationId xmlns:a16="http://schemas.microsoft.com/office/drawing/2014/main" id="{9FBD79E7-E0A6-4E50-9650-BCF936271694}"/>
                </a:ext>
              </a:extLst>
            </p:cNvPr>
            <p:cNvSpPr>
              <a:spLocks noChangeShapeType="1"/>
            </p:cNvSpPr>
            <p:nvPr/>
          </p:nvSpPr>
          <p:spPr bwMode="auto">
            <a:xfrm flipV="1">
              <a:off x="3367088" y="3028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4" name="Line 104">
              <a:extLst>
                <a:ext uri="{FF2B5EF4-FFF2-40B4-BE49-F238E27FC236}">
                  <a16:creationId xmlns:a16="http://schemas.microsoft.com/office/drawing/2014/main" id="{7650D642-2D8A-45C4-BB71-8D57728BF8D0}"/>
                </a:ext>
              </a:extLst>
            </p:cNvPr>
            <p:cNvSpPr>
              <a:spLocks noChangeShapeType="1"/>
            </p:cNvSpPr>
            <p:nvPr/>
          </p:nvSpPr>
          <p:spPr bwMode="auto">
            <a:xfrm>
              <a:off x="3328988" y="30924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5" name="Line 105">
              <a:extLst>
                <a:ext uri="{FF2B5EF4-FFF2-40B4-BE49-F238E27FC236}">
                  <a16:creationId xmlns:a16="http://schemas.microsoft.com/office/drawing/2014/main" id="{84D1D3E9-F29E-4A25-8B8E-E162509176F3}"/>
                </a:ext>
              </a:extLst>
            </p:cNvPr>
            <p:cNvSpPr>
              <a:spLocks noChangeShapeType="1"/>
            </p:cNvSpPr>
            <p:nvPr/>
          </p:nvSpPr>
          <p:spPr bwMode="auto">
            <a:xfrm flipV="1">
              <a:off x="3392488" y="30416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6" name="Line 106">
              <a:extLst>
                <a:ext uri="{FF2B5EF4-FFF2-40B4-BE49-F238E27FC236}">
                  <a16:creationId xmlns:a16="http://schemas.microsoft.com/office/drawing/2014/main" id="{FA5A3D1C-E0AC-4260-AC26-20E512A33963}"/>
                </a:ext>
              </a:extLst>
            </p:cNvPr>
            <p:cNvSpPr>
              <a:spLocks noChangeShapeType="1"/>
            </p:cNvSpPr>
            <p:nvPr/>
          </p:nvSpPr>
          <p:spPr bwMode="auto">
            <a:xfrm>
              <a:off x="3354388" y="31432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7" name="Line 107">
              <a:extLst>
                <a:ext uri="{FF2B5EF4-FFF2-40B4-BE49-F238E27FC236}">
                  <a16:creationId xmlns:a16="http://schemas.microsoft.com/office/drawing/2014/main" id="{C46BE8DC-6731-4520-80DE-867E6B648F04}"/>
                </a:ext>
              </a:extLst>
            </p:cNvPr>
            <p:cNvSpPr>
              <a:spLocks noChangeShapeType="1"/>
            </p:cNvSpPr>
            <p:nvPr/>
          </p:nvSpPr>
          <p:spPr bwMode="auto">
            <a:xfrm flipV="1">
              <a:off x="3417888" y="3092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8" name="Line 108">
              <a:extLst>
                <a:ext uri="{FF2B5EF4-FFF2-40B4-BE49-F238E27FC236}">
                  <a16:creationId xmlns:a16="http://schemas.microsoft.com/office/drawing/2014/main" id="{C6C8318F-DB34-4E54-8D52-71A4AABAEC6D}"/>
                </a:ext>
              </a:extLst>
            </p:cNvPr>
            <p:cNvSpPr>
              <a:spLocks noChangeShapeType="1"/>
            </p:cNvSpPr>
            <p:nvPr/>
          </p:nvSpPr>
          <p:spPr bwMode="auto">
            <a:xfrm>
              <a:off x="3405188" y="31432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49" name="Line 109">
              <a:extLst>
                <a:ext uri="{FF2B5EF4-FFF2-40B4-BE49-F238E27FC236}">
                  <a16:creationId xmlns:a16="http://schemas.microsoft.com/office/drawing/2014/main" id="{1D1ED51C-2A6E-45D9-9EA5-A84BDCB3965C}"/>
                </a:ext>
              </a:extLst>
            </p:cNvPr>
            <p:cNvSpPr>
              <a:spLocks noChangeShapeType="1"/>
            </p:cNvSpPr>
            <p:nvPr/>
          </p:nvSpPr>
          <p:spPr bwMode="auto">
            <a:xfrm flipV="1">
              <a:off x="3481388" y="3092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0" name="Line 110">
              <a:extLst>
                <a:ext uri="{FF2B5EF4-FFF2-40B4-BE49-F238E27FC236}">
                  <a16:creationId xmlns:a16="http://schemas.microsoft.com/office/drawing/2014/main" id="{2111FE2F-597B-47B2-AEAB-AD5F713D84EA}"/>
                </a:ext>
              </a:extLst>
            </p:cNvPr>
            <p:cNvSpPr>
              <a:spLocks noChangeShapeType="1"/>
            </p:cNvSpPr>
            <p:nvPr/>
          </p:nvSpPr>
          <p:spPr bwMode="auto">
            <a:xfrm>
              <a:off x="3455988" y="31940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1" name="Line 111">
              <a:extLst>
                <a:ext uri="{FF2B5EF4-FFF2-40B4-BE49-F238E27FC236}">
                  <a16:creationId xmlns:a16="http://schemas.microsoft.com/office/drawing/2014/main" id="{2B4BC630-E418-4A89-98A6-F1187A40FC49}"/>
                </a:ext>
              </a:extLst>
            </p:cNvPr>
            <p:cNvSpPr>
              <a:spLocks noChangeShapeType="1"/>
            </p:cNvSpPr>
            <p:nvPr/>
          </p:nvSpPr>
          <p:spPr bwMode="auto">
            <a:xfrm flipV="1">
              <a:off x="3519488" y="31432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2" name="Line 112">
              <a:extLst>
                <a:ext uri="{FF2B5EF4-FFF2-40B4-BE49-F238E27FC236}">
                  <a16:creationId xmlns:a16="http://schemas.microsoft.com/office/drawing/2014/main" id="{4F1CF6F2-C47B-4F6C-8E0B-4FA0A17698D4}"/>
                </a:ext>
              </a:extLst>
            </p:cNvPr>
            <p:cNvSpPr>
              <a:spLocks noChangeShapeType="1"/>
            </p:cNvSpPr>
            <p:nvPr/>
          </p:nvSpPr>
          <p:spPr bwMode="auto">
            <a:xfrm>
              <a:off x="3519488" y="32448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3" name="Line 113">
              <a:extLst>
                <a:ext uri="{FF2B5EF4-FFF2-40B4-BE49-F238E27FC236}">
                  <a16:creationId xmlns:a16="http://schemas.microsoft.com/office/drawing/2014/main" id="{7BDF867A-2940-47D6-99D1-E4DE070FDFDA}"/>
                </a:ext>
              </a:extLst>
            </p:cNvPr>
            <p:cNvSpPr>
              <a:spLocks noChangeShapeType="1"/>
            </p:cNvSpPr>
            <p:nvPr/>
          </p:nvSpPr>
          <p:spPr bwMode="auto">
            <a:xfrm flipV="1">
              <a:off x="3595688" y="31940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4" name="Line 114">
              <a:extLst>
                <a:ext uri="{FF2B5EF4-FFF2-40B4-BE49-F238E27FC236}">
                  <a16:creationId xmlns:a16="http://schemas.microsoft.com/office/drawing/2014/main" id="{591DFC64-9FD4-4BF0-83D5-4AFFB4C51A0C}"/>
                </a:ext>
              </a:extLst>
            </p:cNvPr>
            <p:cNvSpPr>
              <a:spLocks noChangeShapeType="1"/>
            </p:cNvSpPr>
            <p:nvPr/>
          </p:nvSpPr>
          <p:spPr bwMode="auto">
            <a:xfrm>
              <a:off x="3519488" y="32448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5" name="Line 115">
              <a:extLst>
                <a:ext uri="{FF2B5EF4-FFF2-40B4-BE49-F238E27FC236}">
                  <a16:creationId xmlns:a16="http://schemas.microsoft.com/office/drawing/2014/main" id="{D408C40A-643F-474B-A2F9-2A4B9200FF6E}"/>
                </a:ext>
              </a:extLst>
            </p:cNvPr>
            <p:cNvSpPr>
              <a:spLocks noChangeShapeType="1"/>
            </p:cNvSpPr>
            <p:nvPr/>
          </p:nvSpPr>
          <p:spPr bwMode="auto">
            <a:xfrm flipV="1">
              <a:off x="3595688" y="31940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6" name="Line 116">
              <a:extLst>
                <a:ext uri="{FF2B5EF4-FFF2-40B4-BE49-F238E27FC236}">
                  <a16:creationId xmlns:a16="http://schemas.microsoft.com/office/drawing/2014/main" id="{A4C48B11-A82B-4229-8858-3136F140B44A}"/>
                </a:ext>
              </a:extLst>
            </p:cNvPr>
            <p:cNvSpPr>
              <a:spLocks noChangeShapeType="1"/>
            </p:cNvSpPr>
            <p:nvPr/>
          </p:nvSpPr>
          <p:spPr bwMode="auto">
            <a:xfrm>
              <a:off x="3544888" y="32448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7" name="Line 117">
              <a:extLst>
                <a:ext uri="{FF2B5EF4-FFF2-40B4-BE49-F238E27FC236}">
                  <a16:creationId xmlns:a16="http://schemas.microsoft.com/office/drawing/2014/main" id="{8BD8DC65-95E0-4AF6-A563-A0F603848B4B}"/>
                </a:ext>
              </a:extLst>
            </p:cNvPr>
            <p:cNvSpPr>
              <a:spLocks noChangeShapeType="1"/>
            </p:cNvSpPr>
            <p:nvPr/>
          </p:nvSpPr>
          <p:spPr bwMode="auto">
            <a:xfrm flipV="1">
              <a:off x="3621088" y="31940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8" name="Line 118">
              <a:extLst>
                <a:ext uri="{FF2B5EF4-FFF2-40B4-BE49-F238E27FC236}">
                  <a16:creationId xmlns:a16="http://schemas.microsoft.com/office/drawing/2014/main" id="{AD9D97E0-9B63-43EE-81B3-3DE1B084EBDF}"/>
                </a:ext>
              </a:extLst>
            </p:cNvPr>
            <p:cNvSpPr>
              <a:spLocks noChangeShapeType="1"/>
            </p:cNvSpPr>
            <p:nvPr/>
          </p:nvSpPr>
          <p:spPr bwMode="auto">
            <a:xfrm>
              <a:off x="3570288" y="32829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59" name="Line 119">
              <a:extLst>
                <a:ext uri="{FF2B5EF4-FFF2-40B4-BE49-F238E27FC236}">
                  <a16:creationId xmlns:a16="http://schemas.microsoft.com/office/drawing/2014/main" id="{983618DA-611D-46C7-85F8-7875281AFB18}"/>
                </a:ext>
              </a:extLst>
            </p:cNvPr>
            <p:cNvSpPr>
              <a:spLocks noChangeShapeType="1"/>
            </p:cNvSpPr>
            <p:nvPr/>
          </p:nvSpPr>
          <p:spPr bwMode="auto">
            <a:xfrm flipV="1">
              <a:off x="3646488" y="3232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0" name="Line 120">
              <a:extLst>
                <a:ext uri="{FF2B5EF4-FFF2-40B4-BE49-F238E27FC236}">
                  <a16:creationId xmlns:a16="http://schemas.microsoft.com/office/drawing/2014/main" id="{ECA06161-3FFE-4B21-9876-00E57982D35D}"/>
                </a:ext>
              </a:extLst>
            </p:cNvPr>
            <p:cNvSpPr>
              <a:spLocks noChangeShapeType="1"/>
            </p:cNvSpPr>
            <p:nvPr/>
          </p:nvSpPr>
          <p:spPr bwMode="auto">
            <a:xfrm>
              <a:off x="3582988" y="32829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1" name="Line 121">
              <a:extLst>
                <a:ext uri="{FF2B5EF4-FFF2-40B4-BE49-F238E27FC236}">
                  <a16:creationId xmlns:a16="http://schemas.microsoft.com/office/drawing/2014/main" id="{E1D9BC67-4D02-4712-B96C-EE95E81F5437}"/>
                </a:ext>
              </a:extLst>
            </p:cNvPr>
            <p:cNvSpPr>
              <a:spLocks noChangeShapeType="1"/>
            </p:cNvSpPr>
            <p:nvPr/>
          </p:nvSpPr>
          <p:spPr bwMode="auto">
            <a:xfrm flipV="1">
              <a:off x="3646488" y="3232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2" name="Line 122">
              <a:extLst>
                <a:ext uri="{FF2B5EF4-FFF2-40B4-BE49-F238E27FC236}">
                  <a16:creationId xmlns:a16="http://schemas.microsoft.com/office/drawing/2014/main" id="{1A51AD5B-633F-4DA7-AD1B-1605CC9A7703}"/>
                </a:ext>
              </a:extLst>
            </p:cNvPr>
            <p:cNvSpPr>
              <a:spLocks noChangeShapeType="1"/>
            </p:cNvSpPr>
            <p:nvPr/>
          </p:nvSpPr>
          <p:spPr bwMode="auto">
            <a:xfrm>
              <a:off x="3608388" y="33210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3" name="Line 123">
              <a:extLst>
                <a:ext uri="{FF2B5EF4-FFF2-40B4-BE49-F238E27FC236}">
                  <a16:creationId xmlns:a16="http://schemas.microsoft.com/office/drawing/2014/main" id="{98984EF3-57C0-430E-A4D7-893B70873232}"/>
                </a:ext>
              </a:extLst>
            </p:cNvPr>
            <p:cNvSpPr>
              <a:spLocks noChangeShapeType="1"/>
            </p:cNvSpPr>
            <p:nvPr/>
          </p:nvSpPr>
          <p:spPr bwMode="auto">
            <a:xfrm flipV="1">
              <a:off x="3684588" y="32702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4" name="Line 124">
              <a:extLst>
                <a:ext uri="{FF2B5EF4-FFF2-40B4-BE49-F238E27FC236}">
                  <a16:creationId xmlns:a16="http://schemas.microsoft.com/office/drawing/2014/main" id="{F6B5768B-4E88-49B7-99AD-37B4EDE60ED9}"/>
                </a:ext>
              </a:extLst>
            </p:cNvPr>
            <p:cNvSpPr>
              <a:spLocks noChangeShapeType="1"/>
            </p:cNvSpPr>
            <p:nvPr/>
          </p:nvSpPr>
          <p:spPr bwMode="auto">
            <a:xfrm>
              <a:off x="3608388" y="33337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5" name="Line 125">
              <a:extLst>
                <a:ext uri="{FF2B5EF4-FFF2-40B4-BE49-F238E27FC236}">
                  <a16:creationId xmlns:a16="http://schemas.microsoft.com/office/drawing/2014/main" id="{56FF3B7D-3A3C-4370-8E25-D1D10CFAFCBF}"/>
                </a:ext>
              </a:extLst>
            </p:cNvPr>
            <p:cNvSpPr>
              <a:spLocks noChangeShapeType="1"/>
            </p:cNvSpPr>
            <p:nvPr/>
          </p:nvSpPr>
          <p:spPr bwMode="auto">
            <a:xfrm flipV="1">
              <a:off x="3697288" y="3282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6" name="Line 126">
              <a:extLst>
                <a:ext uri="{FF2B5EF4-FFF2-40B4-BE49-F238E27FC236}">
                  <a16:creationId xmlns:a16="http://schemas.microsoft.com/office/drawing/2014/main" id="{9AB5AFCD-8E23-4F87-AC8A-A53AFB3540C9}"/>
                </a:ext>
              </a:extLst>
            </p:cNvPr>
            <p:cNvSpPr>
              <a:spLocks noChangeShapeType="1"/>
            </p:cNvSpPr>
            <p:nvPr/>
          </p:nvSpPr>
          <p:spPr bwMode="auto">
            <a:xfrm>
              <a:off x="3633788" y="3333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7" name="Line 127">
              <a:extLst>
                <a:ext uri="{FF2B5EF4-FFF2-40B4-BE49-F238E27FC236}">
                  <a16:creationId xmlns:a16="http://schemas.microsoft.com/office/drawing/2014/main" id="{D03FCD39-3D8B-4581-AB2B-6490AAAF22AA}"/>
                </a:ext>
              </a:extLst>
            </p:cNvPr>
            <p:cNvSpPr>
              <a:spLocks noChangeShapeType="1"/>
            </p:cNvSpPr>
            <p:nvPr/>
          </p:nvSpPr>
          <p:spPr bwMode="auto">
            <a:xfrm flipV="1">
              <a:off x="3709988" y="3282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8" name="Line 128">
              <a:extLst>
                <a:ext uri="{FF2B5EF4-FFF2-40B4-BE49-F238E27FC236}">
                  <a16:creationId xmlns:a16="http://schemas.microsoft.com/office/drawing/2014/main" id="{4F228947-93ED-4930-86DC-8AA0B2D72FAF}"/>
                </a:ext>
              </a:extLst>
            </p:cNvPr>
            <p:cNvSpPr>
              <a:spLocks noChangeShapeType="1"/>
            </p:cNvSpPr>
            <p:nvPr/>
          </p:nvSpPr>
          <p:spPr bwMode="auto">
            <a:xfrm>
              <a:off x="3633788" y="33337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69" name="Line 129">
              <a:extLst>
                <a:ext uri="{FF2B5EF4-FFF2-40B4-BE49-F238E27FC236}">
                  <a16:creationId xmlns:a16="http://schemas.microsoft.com/office/drawing/2014/main" id="{3AB6EE4C-FDDD-4578-8D7A-56DE68D98AE1}"/>
                </a:ext>
              </a:extLst>
            </p:cNvPr>
            <p:cNvSpPr>
              <a:spLocks noChangeShapeType="1"/>
            </p:cNvSpPr>
            <p:nvPr/>
          </p:nvSpPr>
          <p:spPr bwMode="auto">
            <a:xfrm flipV="1">
              <a:off x="3722688" y="3282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0" name="Line 130">
              <a:extLst>
                <a:ext uri="{FF2B5EF4-FFF2-40B4-BE49-F238E27FC236}">
                  <a16:creationId xmlns:a16="http://schemas.microsoft.com/office/drawing/2014/main" id="{A4CB691F-780A-45BF-8E6D-15C19E9D8E92}"/>
                </a:ext>
              </a:extLst>
            </p:cNvPr>
            <p:cNvSpPr>
              <a:spLocks noChangeShapeType="1"/>
            </p:cNvSpPr>
            <p:nvPr/>
          </p:nvSpPr>
          <p:spPr bwMode="auto">
            <a:xfrm>
              <a:off x="3697288" y="3359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1" name="Line 131">
              <a:extLst>
                <a:ext uri="{FF2B5EF4-FFF2-40B4-BE49-F238E27FC236}">
                  <a16:creationId xmlns:a16="http://schemas.microsoft.com/office/drawing/2014/main" id="{6B010571-BEB5-420B-BE3D-A3DFACC8EAC3}"/>
                </a:ext>
              </a:extLst>
            </p:cNvPr>
            <p:cNvSpPr>
              <a:spLocks noChangeShapeType="1"/>
            </p:cNvSpPr>
            <p:nvPr/>
          </p:nvSpPr>
          <p:spPr bwMode="auto">
            <a:xfrm flipV="1">
              <a:off x="3760788" y="3308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2" name="Line 132">
              <a:extLst>
                <a:ext uri="{FF2B5EF4-FFF2-40B4-BE49-F238E27FC236}">
                  <a16:creationId xmlns:a16="http://schemas.microsoft.com/office/drawing/2014/main" id="{734AC096-1B41-4C22-B353-84D30D99142C}"/>
                </a:ext>
              </a:extLst>
            </p:cNvPr>
            <p:cNvSpPr>
              <a:spLocks noChangeShapeType="1"/>
            </p:cNvSpPr>
            <p:nvPr/>
          </p:nvSpPr>
          <p:spPr bwMode="auto">
            <a:xfrm>
              <a:off x="3697288" y="33591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3" name="Line 133">
              <a:extLst>
                <a:ext uri="{FF2B5EF4-FFF2-40B4-BE49-F238E27FC236}">
                  <a16:creationId xmlns:a16="http://schemas.microsoft.com/office/drawing/2014/main" id="{ED5F10CA-0AAF-4996-9D9C-47709A657995}"/>
                </a:ext>
              </a:extLst>
            </p:cNvPr>
            <p:cNvSpPr>
              <a:spLocks noChangeShapeType="1"/>
            </p:cNvSpPr>
            <p:nvPr/>
          </p:nvSpPr>
          <p:spPr bwMode="auto">
            <a:xfrm flipV="1">
              <a:off x="3760788" y="3308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4" name="Line 134">
              <a:extLst>
                <a:ext uri="{FF2B5EF4-FFF2-40B4-BE49-F238E27FC236}">
                  <a16:creationId xmlns:a16="http://schemas.microsoft.com/office/drawing/2014/main" id="{30B92EFA-3651-4FEC-B3EC-EDEA5A6DD254}"/>
                </a:ext>
              </a:extLst>
            </p:cNvPr>
            <p:cNvSpPr>
              <a:spLocks noChangeShapeType="1"/>
            </p:cNvSpPr>
            <p:nvPr/>
          </p:nvSpPr>
          <p:spPr bwMode="auto">
            <a:xfrm>
              <a:off x="3786188" y="3384551"/>
              <a:ext cx="1635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5" name="Line 135">
              <a:extLst>
                <a:ext uri="{FF2B5EF4-FFF2-40B4-BE49-F238E27FC236}">
                  <a16:creationId xmlns:a16="http://schemas.microsoft.com/office/drawing/2014/main" id="{08BEDA51-EA82-4052-9CE5-42BEC798702C}"/>
                </a:ext>
              </a:extLst>
            </p:cNvPr>
            <p:cNvSpPr>
              <a:spLocks noChangeShapeType="1"/>
            </p:cNvSpPr>
            <p:nvPr/>
          </p:nvSpPr>
          <p:spPr bwMode="auto">
            <a:xfrm flipV="1">
              <a:off x="3862388" y="33337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6" name="Line 136">
              <a:extLst>
                <a:ext uri="{FF2B5EF4-FFF2-40B4-BE49-F238E27FC236}">
                  <a16:creationId xmlns:a16="http://schemas.microsoft.com/office/drawing/2014/main" id="{1BD26A56-59A8-4332-8F9A-F5F3B6DB8136}"/>
                </a:ext>
              </a:extLst>
            </p:cNvPr>
            <p:cNvSpPr>
              <a:spLocks noChangeShapeType="1"/>
            </p:cNvSpPr>
            <p:nvPr/>
          </p:nvSpPr>
          <p:spPr bwMode="auto">
            <a:xfrm>
              <a:off x="3811588" y="33845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7" name="Line 137">
              <a:extLst>
                <a:ext uri="{FF2B5EF4-FFF2-40B4-BE49-F238E27FC236}">
                  <a16:creationId xmlns:a16="http://schemas.microsoft.com/office/drawing/2014/main" id="{F7FD0BD4-107F-4D75-8572-74787E82FCC9}"/>
                </a:ext>
              </a:extLst>
            </p:cNvPr>
            <p:cNvSpPr>
              <a:spLocks noChangeShapeType="1"/>
            </p:cNvSpPr>
            <p:nvPr/>
          </p:nvSpPr>
          <p:spPr bwMode="auto">
            <a:xfrm flipV="1">
              <a:off x="3875088" y="33337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8" name="Line 138">
              <a:extLst>
                <a:ext uri="{FF2B5EF4-FFF2-40B4-BE49-F238E27FC236}">
                  <a16:creationId xmlns:a16="http://schemas.microsoft.com/office/drawing/2014/main" id="{20288D81-8DC7-4FAC-A639-05965F2C7C5F}"/>
                </a:ext>
              </a:extLst>
            </p:cNvPr>
            <p:cNvSpPr>
              <a:spLocks noChangeShapeType="1"/>
            </p:cNvSpPr>
            <p:nvPr/>
          </p:nvSpPr>
          <p:spPr bwMode="auto">
            <a:xfrm>
              <a:off x="3849688" y="33972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79" name="Line 139">
              <a:extLst>
                <a:ext uri="{FF2B5EF4-FFF2-40B4-BE49-F238E27FC236}">
                  <a16:creationId xmlns:a16="http://schemas.microsoft.com/office/drawing/2014/main" id="{9CB5FCDA-DC9E-46D0-8172-9B8B326D5CBA}"/>
                </a:ext>
              </a:extLst>
            </p:cNvPr>
            <p:cNvSpPr>
              <a:spLocks noChangeShapeType="1"/>
            </p:cNvSpPr>
            <p:nvPr/>
          </p:nvSpPr>
          <p:spPr bwMode="auto">
            <a:xfrm flipV="1">
              <a:off x="3913188" y="3346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0" name="Line 140">
              <a:extLst>
                <a:ext uri="{FF2B5EF4-FFF2-40B4-BE49-F238E27FC236}">
                  <a16:creationId xmlns:a16="http://schemas.microsoft.com/office/drawing/2014/main" id="{1BD3DF7E-D098-459C-A880-8814B682CA23}"/>
                </a:ext>
              </a:extLst>
            </p:cNvPr>
            <p:cNvSpPr>
              <a:spLocks noChangeShapeType="1"/>
            </p:cNvSpPr>
            <p:nvPr/>
          </p:nvSpPr>
          <p:spPr bwMode="auto">
            <a:xfrm>
              <a:off x="3849688" y="33972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1" name="Line 141">
              <a:extLst>
                <a:ext uri="{FF2B5EF4-FFF2-40B4-BE49-F238E27FC236}">
                  <a16:creationId xmlns:a16="http://schemas.microsoft.com/office/drawing/2014/main" id="{ABA64DAB-D11A-4965-BF85-5002858F9BBE}"/>
                </a:ext>
              </a:extLst>
            </p:cNvPr>
            <p:cNvSpPr>
              <a:spLocks noChangeShapeType="1"/>
            </p:cNvSpPr>
            <p:nvPr/>
          </p:nvSpPr>
          <p:spPr bwMode="auto">
            <a:xfrm flipV="1">
              <a:off x="3913188" y="3346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2" name="Line 142">
              <a:extLst>
                <a:ext uri="{FF2B5EF4-FFF2-40B4-BE49-F238E27FC236}">
                  <a16:creationId xmlns:a16="http://schemas.microsoft.com/office/drawing/2014/main" id="{75A4E2D1-F7AE-4176-8661-47C6DB54690B}"/>
                </a:ext>
              </a:extLst>
            </p:cNvPr>
            <p:cNvSpPr>
              <a:spLocks noChangeShapeType="1"/>
            </p:cNvSpPr>
            <p:nvPr/>
          </p:nvSpPr>
          <p:spPr bwMode="auto">
            <a:xfrm>
              <a:off x="3862388" y="33972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3" name="Line 143">
              <a:extLst>
                <a:ext uri="{FF2B5EF4-FFF2-40B4-BE49-F238E27FC236}">
                  <a16:creationId xmlns:a16="http://schemas.microsoft.com/office/drawing/2014/main" id="{790CCEAD-F737-4C61-95F4-3AB970994E8C}"/>
                </a:ext>
              </a:extLst>
            </p:cNvPr>
            <p:cNvSpPr>
              <a:spLocks noChangeShapeType="1"/>
            </p:cNvSpPr>
            <p:nvPr/>
          </p:nvSpPr>
          <p:spPr bwMode="auto">
            <a:xfrm flipV="1">
              <a:off x="3938588" y="3346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4" name="Line 144">
              <a:extLst>
                <a:ext uri="{FF2B5EF4-FFF2-40B4-BE49-F238E27FC236}">
                  <a16:creationId xmlns:a16="http://schemas.microsoft.com/office/drawing/2014/main" id="{D1EB1FBD-2465-420C-B712-F7C600952A04}"/>
                </a:ext>
              </a:extLst>
            </p:cNvPr>
            <p:cNvSpPr>
              <a:spLocks noChangeShapeType="1"/>
            </p:cNvSpPr>
            <p:nvPr/>
          </p:nvSpPr>
          <p:spPr bwMode="auto">
            <a:xfrm>
              <a:off x="3949701" y="34734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5" name="Line 145">
              <a:extLst>
                <a:ext uri="{FF2B5EF4-FFF2-40B4-BE49-F238E27FC236}">
                  <a16:creationId xmlns:a16="http://schemas.microsoft.com/office/drawing/2014/main" id="{80B2ABF6-B8EE-4647-8A96-3EE12E6FEFE9}"/>
                </a:ext>
              </a:extLst>
            </p:cNvPr>
            <p:cNvSpPr>
              <a:spLocks noChangeShapeType="1"/>
            </p:cNvSpPr>
            <p:nvPr/>
          </p:nvSpPr>
          <p:spPr bwMode="auto">
            <a:xfrm flipV="1">
              <a:off x="4013201" y="34226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6" name="Line 146">
              <a:extLst>
                <a:ext uri="{FF2B5EF4-FFF2-40B4-BE49-F238E27FC236}">
                  <a16:creationId xmlns:a16="http://schemas.microsoft.com/office/drawing/2014/main" id="{130A933C-6538-45DA-9216-F72F4D1E9BBA}"/>
                </a:ext>
              </a:extLst>
            </p:cNvPr>
            <p:cNvSpPr>
              <a:spLocks noChangeShapeType="1"/>
            </p:cNvSpPr>
            <p:nvPr/>
          </p:nvSpPr>
          <p:spPr bwMode="auto">
            <a:xfrm>
              <a:off x="3987801" y="34988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7" name="Line 147">
              <a:extLst>
                <a:ext uri="{FF2B5EF4-FFF2-40B4-BE49-F238E27FC236}">
                  <a16:creationId xmlns:a16="http://schemas.microsoft.com/office/drawing/2014/main" id="{584FD040-7484-49CB-8EC7-0CF9C80603FE}"/>
                </a:ext>
              </a:extLst>
            </p:cNvPr>
            <p:cNvSpPr>
              <a:spLocks noChangeShapeType="1"/>
            </p:cNvSpPr>
            <p:nvPr/>
          </p:nvSpPr>
          <p:spPr bwMode="auto">
            <a:xfrm flipV="1">
              <a:off x="4064001" y="34480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8" name="Line 148">
              <a:extLst>
                <a:ext uri="{FF2B5EF4-FFF2-40B4-BE49-F238E27FC236}">
                  <a16:creationId xmlns:a16="http://schemas.microsoft.com/office/drawing/2014/main" id="{720C2FD6-EE1C-42C4-9DE8-67836BE115A3}"/>
                </a:ext>
              </a:extLst>
            </p:cNvPr>
            <p:cNvSpPr>
              <a:spLocks noChangeShapeType="1"/>
            </p:cNvSpPr>
            <p:nvPr/>
          </p:nvSpPr>
          <p:spPr bwMode="auto">
            <a:xfrm>
              <a:off x="3987801" y="34988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89" name="Line 149">
              <a:extLst>
                <a:ext uri="{FF2B5EF4-FFF2-40B4-BE49-F238E27FC236}">
                  <a16:creationId xmlns:a16="http://schemas.microsoft.com/office/drawing/2014/main" id="{F010F970-334E-4D0E-AA5C-15D9C46096A0}"/>
                </a:ext>
              </a:extLst>
            </p:cNvPr>
            <p:cNvSpPr>
              <a:spLocks noChangeShapeType="1"/>
            </p:cNvSpPr>
            <p:nvPr/>
          </p:nvSpPr>
          <p:spPr bwMode="auto">
            <a:xfrm flipV="1">
              <a:off x="4064001" y="34480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0" name="Line 150">
              <a:extLst>
                <a:ext uri="{FF2B5EF4-FFF2-40B4-BE49-F238E27FC236}">
                  <a16:creationId xmlns:a16="http://schemas.microsoft.com/office/drawing/2014/main" id="{9547A996-2004-4B90-9F22-088FDBADA43E}"/>
                </a:ext>
              </a:extLst>
            </p:cNvPr>
            <p:cNvSpPr>
              <a:spLocks noChangeShapeType="1"/>
            </p:cNvSpPr>
            <p:nvPr/>
          </p:nvSpPr>
          <p:spPr bwMode="auto">
            <a:xfrm>
              <a:off x="4025901" y="3511551"/>
              <a:ext cx="1651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1" name="Line 151">
              <a:extLst>
                <a:ext uri="{FF2B5EF4-FFF2-40B4-BE49-F238E27FC236}">
                  <a16:creationId xmlns:a16="http://schemas.microsoft.com/office/drawing/2014/main" id="{D2F4B16F-7277-4E6F-BE88-021CEA38C7EC}"/>
                </a:ext>
              </a:extLst>
            </p:cNvPr>
            <p:cNvSpPr>
              <a:spLocks noChangeShapeType="1"/>
            </p:cNvSpPr>
            <p:nvPr/>
          </p:nvSpPr>
          <p:spPr bwMode="auto">
            <a:xfrm flipV="1">
              <a:off x="4102101" y="34607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2" name="Line 152">
              <a:extLst>
                <a:ext uri="{FF2B5EF4-FFF2-40B4-BE49-F238E27FC236}">
                  <a16:creationId xmlns:a16="http://schemas.microsoft.com/office/drawing/2014/main" id="{913D5FEC-440A-4AEF-9283-9A9B53568B4D}"/>
                </a:ext>
              </a:extLst>
            </p:cNvPr>
            <p:cNvSpPr>
              <a:spLocks noChangeShapeType="1"/>
            </p:cNvSpPr>
            <p:nvPr/>
          </p:nvSpPr>
          <p:spPr bwMode="auto">
            <a:xfrm>
              <a:off x="4064001" y="35369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3" name="Line 153">
              <a:extLst>
                <a:ext uri="{FF2B5EF4-FFF2-40B4-BE49-F238E27FC236}">
                  <a16:creationId xmlns:a16="http://schemas.microsoft.com/office/drawing/2014/main" id="{7F5F074C-615A-46D4-939E-F0F60A500675}"/>
                </a:ext>
              </a:extLst>
            </p:cNvPr>
            <p:cNvSpPr>
              <a:spLocks noChangeShapeType="1"/>
            </p:cNvSpPr>
            <p:nvPr/>
          </p:nvSpPr>
          <p:spPr bwMode="auto">
            <a:xfrm flipV="1">
              <a:off x="4140201" y="3486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4" name="Line 154">
              <a:extLst>
                <a:ext uri="{FF2B5EF4-FFF2-40B4-BE49-F238E27FC236}">
                  <a16:creationId xmlns:a16="http://schemas.microsoft.com/office/drawing/2014/main" id="{46B072A7-F9CC-440F-9E66-780E8EF956B4}"/>
                </a:ext>
              </a:extLst>
            </p:cNvPr>
            <p:cNvSpPr>
              <a:spLocks noChangeShapeType="1"/>
            </p:cNvSpPr>
            <p:nvPr/>
          </p:nvSpPr>
          <p:spPr bwMode="auto">
            <a:xfrm>
              <a:off x="4076701" y="3536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5" name="Line 155">
              <a:extLst>
                <a:ext uri="{FF2B5EF4-FFF2-40B4-BE49-F238E27FC236}">
                  <a16:creationId xmlns:a16="http://schemas.microsoft.com/office/drawing/2014/main" id="{7202CF9E-E812-4BD9-AF3A-14733AEA3DC4}"/>
                </a:ext>
              </a:extLst>
            </p:cNvPr>
            <p:cNvSpPr>
              <a:spLocks noChangeShapeType="1"/>
            </p:cNvSpPr>
            <p:nvPr/>
          </p:nvSpPr>
          <p:spPr bwMode="auto">
            <a:xfrm flipV="1">
              <a:off x="4140201" y="3486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6" name="Line 156">
              <a:extLst>
                <a:ext uri="{FF2B5EF4-FFF2-40B4-BE49-F238E27FC236}">
                  <a16:creationId xmlns:a16="http://schemas.microsoft.com/office/drawing/2014/main" id="{5F23BA49-9006-4B3A-BCB5-42DC6E7943F2}"/>
                </a:ext>
              </a:extLst>
            </p:cNvPr>
            <p:cNvSpPr>
              <a:spLocks noChangeShapeType="1"/>
            </p:cNvSpPr>
            <p:nvPr/>
          </p:nvSpPr>
          <p:spPr bwMode="auto">
            <a:xfrm>
              <a:off x="4089401" y="3536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7" name="Line 157">
              <a:extLst>
                <a:ext uri="{FF2B5EF4-FFF2-40B4-BE49-F238E27FC236}">
                  <a16:creationId xmlns:a16="http://schemas.microsoft.com/office/drawing/2014/main" id="{9392EED9-50CE-4754-9DA8-BAC708D56EE7}"/>
                </a:ext>
              </a:extLst>
            </p:cNvPr>
            <p:cNvSpPr>
              <a:spLocks noChangeShapeType="1"/>
            </p:cNvSpPr>
            <p:nvPr/>
          </p:nvSpPr>
          <p:spPr bwMode="auto">
            <a:xfrm flipV="1">
              <a:off x="4152901" y="3486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8" name="Line 158">
              <a:extLst>
                <a:ext uri="{FF2B5EF4-FFF2-40B4-BE49-F238E27FC236}">
                  <a16:creationId xmlns:a16="http://schemas.microsoft.com/office/drawing/2014/main" id="{34EB8A36-9F52-402B-BB7E-1DF48098C801}"/>
                </a:ext>
              </a:extLst>
            </p:cNvPr>
            <p:cNvSpPr>
              <a:spLocks noChangeShapeType="1"/>
            </p:cNvSpPr>
            <p:nvPr/>
          </p:nvSpPr>
          <p:spPr bwMode="auto">
            <a:xfrm>
              <a:off x="4089401" y="3536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999" name="Line 159">
              <a:extLst>
                <a:ext uri="{FF2B5EF4-FFF2-40B4-BE49-F238E27FC236}">
                  <a16:creationId xmlns:a16="http://schemas.microsoft.com/office/drawing/2014/main" id="{649E819B-7AC1-4290-9794-8C9E94FC0EAD}"/>
                </a:ext>
              </a:extLst>
            </p:cNvPr>
            <p:cNvSpPr>
              <a:spLocks noChangeShapeType="1"/>
            </p:cNvSpPr>
            <p:nvPr/>
          </p:nvSpPr>
          <p:spPr bwMode="auto">
            <a:xfrm flipV="1">
              <a:off x="4152901" y="3486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0" name="Line 160">
              <a:extLst>
                <a:ext uri="{FF2B5EF4-FFF2-40B4-BE49-F238E27FC236}">
                  <a16:creationId xmlns:a16="http://schemas.microsoft.com/office/drawing/2014/main" id="{557D70A7-5DB8-47A5-9DFC-6AA52F6B714C}"/>
                </a:ext>
              </a:extLst>
            </p:cNvPr>
            <p:cNvSpPr>
              <a:spLocks noChangeShapeType="1"/>
            </p:cNvSpPr>
            <p:nvPr/>
          </p:nvSpPr>
          <p:spPr bwMode="auto">
            <a:xfrm>
              <a:off x="4102101" y="35496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1" name="Line 161">
              <a:extLst>
                <a:ext uri="{FF2B5EF4-FFF2-40B4-BE49-F238E27FC236}">
                  <a16:creationId xmlns:a16="http://schemas.microsoft.com/office/drawing/2014/main" id="{299AEA8B-5904-4986-93DF-205CD6827338}"/>
                </a:ext>
              </a:extLst>
            </p:cNvPr>
            <p:cNvSpPr>
              <a:spLocks noChangeShapeType="1"/>
            </p:cNvSpPr>
            <p:nvPr/>
          </p:nvSpPr>
          <p:spPr bwMode="auto">
            <a:xfrm flipV="1">
              <a:off x="4178301" y="34988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2" name="Line 162">
              <a:extLst>
                <a:ext uri="{FF2B5EF4-FFF2-40B4-BE49-F238E27FC236}">
                  <a16:creationId xmlns:a16="http://schemas.microsoft.com/office/drawing/2014/main" id="{E5B1D725-7020-4735-B4D2-77AFE930A99E}"/>
                </a:ext>
              </a:extLst>
            </p:cNvPr>
            <p:cNvSpPr>
              <a:spLocks noChangeShapeType="1"/>
            </p:cNvSpPr>
            <p:nvPr/>
          </p:nvSpPr>
          <p:spPr bwMode="auto">
            <a:xfrm>
              <a:off x="4102101" y="35496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3" name="Line 163">
              <a:extLst>
                <a:ext uri="{FF2B5EF4-FFF2-40B4-BE49-F238E27FC236}">
                  <a16:creationId xmlns:a16="http://schemas.microsoft.com/office/drawing/2014/main" id="{81DDC2E0-8DA1-423A-8F1A-BDED005A77C8}"/>
                </a:ext>
              </a:extLst>
            </p:cNvPr>
            <p:cNvSpPr>
              <a:spLocks noChangeShapeType="1"/>
            </p:cNvSpPr>
            <p:nvPr/>
          </p:nvSpPr>
          <p:spPr bwMode="auto">
            <a:xfrm flipV="1">
              <a:off x="4178301" y="34988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4" name="Line 164">
              <a:extLst>
                <a:ext uri="{FF2B5EF4-FFF2-40B4-BE49-F238E27FC236}">
                  <a16:creationId xmlns:a16="http://schemas.microsoft.com/office/drawing/2014/main" id="{57C97FDE-21AB-457E-8B21-028DA0F8E035}"/>
                </a:ext>
              </a:extLst>
            </p:cNvPr>
            <p:cNvSpPr>
              <a:spLocks noChangeShapeType="1"/>
            </p:cNvSpPr>
            <p:nvPr/>
          </p:nvSpPr>
          <p:spPr bwMode="auto">
            <a:xfrm>
              <a:off x="4152901" y="36004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5" name="Line 165">
              <a:extLst>
                <a:ext uri="{FF2B5EF4-FFF2-40B4-BE49-F238E27FC236}">
                  <a16:creationId xmlns:a16="http://schemas.microsoft.com/office/drawing/2014/main" id="{9654D870-F2D7-4C1D-944A-38B0E3987411}"/>
                </a:ext>
              </a:extLst>
            </p:cNvPr>
            <p:cNvSpPr>
              <a:spLocks noChangeShapeType="1"/>
            </p:cNvSpPr>
            <p:nvPr/>
          </p:nvSpPr>
          <p:spPr bwMode="auto">
            <a:xfrm flipV="1">
              <a:off x="4229101" y="35496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6" name="Line 166">
              <a:extLst>
                <a:ext uri="{FF2B5EF4-FFF2-40B4-BE49-F238E27FC236}">
                  <a16:creationId xmlns:a16="http://schemas.microsoft.com/office/drawing/2014/main" id="{7F53E108-A7E1-44A2-AAC9-D852CABB895E}"/>
                </a:ext>
              </a:extLst>
            </p:cNvPr>
            <p:cNvSpPr>
              <a:spLocks noChangeShapeType="1"/>
            </p:cNvSpPr>
            <p:nvPr/>
          </p:nvSpPr>
          <p:spPr bwMode="auto">
            <a:xfrm>
              <a:off x="4203701" y="36004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7" name="Line 167">
              <a:extLst>
                <a:ext uri="{FF2B5EF4-FFF2-40B4-BE49-F238E27FC236}">
                  <a16:creationId xmlns:a16="http://schemas.microsoft.com/office/drawing/2014/main" id="{16A0E1D0-07E4-4077-B839-94E426F60F8E}"/>
                </a:ext>
              </a:extLst>
            </p:cNvPr>
            <p:cNvSpPr>
              <a:spLocks noChangeShapeType="1"/>
            </p:cNvSpPr>
            <p:nvPr/>
          </p:nvSpPr>
          <p:spPr bwMode="auto">
            <a:xfrm flipV="1">
              <a:off x="4267201" y="35496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8" name="Line 168">
              <a:extLst>
                <a:ext uri="{FF2B5EF4-FFF2-40B4-BE49-F238E27FC236}">
                  <a16:creationId xmlns:a16="http://schemas.microsoft.com/office/drawing/2014/main" id="{3A77CB68-0C81-45C9-8295-1C210E5C9110}"/>
                </a:ext>
              </a:extLst>
            </p:cNvPr>
            <p:cNvSpPr>
              <a:spLocks noChangeShapeType="1"/>
            </p:cNvSpPr>
            <p:nvPr/>
          </p:nvSpPr>
          <p:spPr bwMode="auto">
            <a:xfrm>
              <a:off x="4216401" y="3613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09" name="Line 169">
              <a:extLst>
                <a:ext uri="{FF2B5EF4-FFF2-40B4-BE49-F238E27FC236}">
                  <a16:creationId xmlns:a16="http://schemas.microsoft.com/office/drawing/2014/main" id="{B1F25255-4A0C-4162-B446-0325057DFCD0}"/>
                </a:ext>
              </a:extLst>
            </p:cNvPr>
            <p:cNvSpPr>
              <a:spLocks noChangeShapeType="1"/>
            </p:cNvSpPr>
            <p:nvPr/>
          </p:nvSpPr>
          <p:spPr bwMode="auto">
            <a:xfrm flipV="1">
              <a:off x="4279901" y="3562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0" name="Line 170">
              <a:extLst>
                <a:ext uri="{FF2B5EF4-FFF2-40B4-BE49-F238E27FC236}">
                  <a16:creationId xmlns:a16="http://schemas.microsoft.com/office/drawing/2014/main" id="{3C2ABBF0-EF62-420D-8B11-458991A48F99}"/>
                </a:ext>
              </a:extLst>
            </p:cNvPr>
            <p:cNvSpPr>
              <a:spLocks noChangeShapeType="1"/>
            </p:cNvSpPr>
            <p:nvPr/>
          </p:nvSpPr>
          <p:spPr bwMode="auto">
            <a:xfrm>
              <a:off x="4229101" y="3613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1" name="Line 171">
              <a:extLst>
                <a:ext uri="{FF2B5EF4-FFF2-40B4-BE49-F238E27FC236}">
                  <a16:creationId xmlns:a16="http://schemas.microsoft.com/office/drawing/2014/main" id="{067AC588-6BDD-438F-975A-6BD17FCFE790}"/>
                </a:ext>
              </a:extLst>
            </p:cNvPr>
            <p:cNvSpPr>
              <a:spLocks noChangeShapeType="1"/>
            </p:cNvSpPr>
            <p:nvPr/>
          </p:nvSpPr>
          <p:spPr bwMode="auto">
            <a:xfrm flipV="1">
              <a:off x="4305301" y="3562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2" name="Line 172">
              <a:extLst>
                <a:ext uri="{FF2B5EF4-FFF2-40B4-BE49-F238E27FC236}">
                  <a16:creationId xmlns:a16="http://schemas.microsoft.com/office/drawing/2014/main" id="{09F89410-33DA-4D8F-99F9-D2100F0DFFAB}"/>
                </a:ext>
              </a:extLst>
            </p:cNvPr>
            <p:cNvSpPr>
              <a:spLocks noChangeShapeType="1"/>
            </p:cNvSpPr>
            <p:nvPr/>
          </p:nvSpPr>
          <p:spPr bwMode="auto">
            <a:xfrm>
              <a:off x="4254501" y="36258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3" name="Line 173">
              <a:extLst>
                <a:ext uri="{FF2B5EF4-FFF2-40B4-BE49-F238E27FC236}">
                  <a16:creationId xmlns:a16="http://schemas.microsoft.com/office/drawing/2014/main" id="{645A4EAC-403F-4AFC-8D4E-93B0B2A2C8A4}"/>
                </a:ext>
              </a:extLst>
            </p:cNvPr>
            <p:cNvSpPr>
              <a:spLocks noChangeShapeType="1"/>
            </p:cNvSpPr>
            <p:nvPr/>
          </p:nvSpPr>
          <p:spPr bwMode="auto">
            <a:xfrm flipV="1">
              <a:off x="4330701" y="35750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4" name="Line 174">
              <a:extLst>
                <a:ext uri="{FF2B5EF4-FFF2-40B4-BE49-F238E27FC236}">
                  <a16:creationId xmlns:a16="http://schemas.microsoft.com/office/drawing/2014/main" id="{FB46CEE4-988E-4210-BC5A-74BF13E0BED0}"/>
                </a:ext>
              </a:extLst>
            </p:cNvPr>
            <p:cNvSpPr>
              <a:spLocks noChangeShapeType="1"/>
            </p:cNvSpPr>
            <p:nvPr/>
          </p:nvSpPr>
          <p:spPr bwMode="auto">
            <a:xfrm>
              <a:off x="4343401" y="36512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5" name="Line 175">
              <a:extLst>
                <a:ext uri="{FF2B5EF4-FFF2-40B4-BE49-F238E27FC236}">
                  <a16:creationId xmlns:a16="http://schemas.microsoft.com/office/drawing/2014/main" id="{452BC3A5-4F70-4CCF-9158-089CAF431242}"/>
                </a:ext>
              </a:extLst>
            </p:cNvPr>
            <p:cNvSpPr>
              <a:spLocks noChangeShapeType="1"/>
            </p:cNvSpPr>
            <p:nvPr/>
          </p:nvSpPr>
          <p:spPr bwMode="auto">
            <a:xfrm flipV="1">
              <a:off x="4406901" y="3600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6" name="Line 176">
              <a:extLst>
                <a:ext uri="{FF2B5EF4-FFF2-40B4-BE49-F238E27FC236}">
                  <a16:creationId xmlns:a16="http://schemas.microsoft.com/office/drawing/2014/main" id="{E6DF26A8-FFF6-41D6-AB21-E7D096FE39F5}"/>
                </a:ext>
              </a:extLst>
            </p:cNvPr>
            <p:cNvSpPr>
              <a:spLocks noChangeShapeType="1"/>
            </p:cNvSpPr>
            <p:nvPr/>
          </p:nvSpPr>
          <p:spPr bwMode="auto">
            <a:xfrm>
              <a:off x="4368801" y="36512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7" name="Line 177">
              <a:extLst>
                <a:ext uri="{FF2B5EF4-FFF2-40B4-BE49-F238E27FC236}">
                  <a16:creationId xmlns:a16="http://schemas.microsoft.com/office/drawing/2014/main" id="{F099725C-46D5-4E14-BF6C-27F84D44763E}"/>
                </a:ext>
              </a:extLst>
            </p:cNvPr>
            <p:cNvSpPr>
              <a:spLocks noChangeShapeType="1"/>
            </p:cNvSpPr>
            <p:nvPr/>
          </p:nvSpPr>
          <p:spPr bwMode="auto">
            <a:xfrm flipV="1">
              <a:off x="4445001" y="3600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8" name="Line 178">
              <a:extLst>
                <a:ext uri="{FF2B5EF4-FFF2-40B4-BE49-F238E27FC236}">
                  <a16:creationId xmlns:a16="http://schemas.microsoft.com/office/drawing/2014/main" id="{87E57B77-5A13-408C-A265-80CD0E953956}"/>
                </a:ext>
              </a:extLst>
            </p:cNvPr>
            <p:cNvSpPr>
              <a:spLocks noChangeShapeType="1"/>
            </p:cNvSpPr>
            <p:nvPr/>
          </p:nvSpPr>
          <p:spPr bwMode="auto">
            <a:xfrm>
              <a:off x="4432301" y="3663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19" name="Line 179">
              <a:extLst>
                <a:ext uri="{FF2B5EF4-FFF2-40B4-BE49-F238E27FC236}">
                  <a16:creationId xmlns:a16="http://schemas.microsoft.com/office/drawing/2014/main" id="{773E31B1-E778-4382-9886-C26DC40955A0}"/>
                </a:ext>
              </a:extLst>
            </p:cNvPr>
            <p:cNvSpPr>
              <a:spLocks noChangeShapeType="1"/>
            </p:cNvSpPr>
            <p:nvPr/>
          </p:nvSpPr>
          <p:spPr bwMode="auto">
            <a:xfrm flipV="1">
              <a:off x="4495801" y="3613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0" name="Line 180">
              <a:extLst>
                <a:ext uri="{FF2B5EF4-FFF2-40B4-BE49-F238E27FC236}">
                  <a16:creationId xmlns:a16="http://schemas.microsoft.com/office/drawing/2014/main" id="{CE8C3FE2-E6F9-44F2-BBB3-BC50B621C47C}"/>
                </a:ext>
              </a:extLst>
            </p:cNvPr>
            <p:cNvSpPr>
              <a:spLocks noChangeShapeType="1"/>
            </p:cNvSpPr>
            <p:nvPr/>
          </p:nvSpPr>
          <p:spPr bwMode="auto">
            <a:xfrm>
              <a:off x="4445001" y="36639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1" name="Line 181">
              <a:extLst>
                <a:ext uri="{FF2B5EF4-FFF2-40B4-BE49-F238E27FC236}">
                  <a16:creationId xmlns:a16="http://schemas.microsoft.com/office/drawing/2014/main" id="{FE1F7769-2AC6-4647-BB5F-45710BFC9B14}"/>
                </a:ext>
              </a:extLst>
            </p:cNvPr>
            <p:cNvSpPr>
              <a:spLocks noChangeShapeType="1"/>
            </p:cNvSpPr>
            <p:nvPr/>
          </p:nvSpPr>
          <p:spPr bwMode="auto">
            <a:xfrm flipV="1">
              <a:off x="4508501" y="3613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2" name="Line 182">
              <a:extLst>
                <a:ext uri="{FF2B5EF4-FFF2-40B4-BE49-F238E27FC236}">
                  <a16:creationId xmlns:a16="http://schemas.microsoft.com/office/drawing/2014/main" id="{7A3DB6C6-A6BA-4D33-8028-4E294CD41432}"/>
                </a:ext>
              </a:extLst>
            </p:cNvPr>
            <p:cNvSpPr>
              <a:spLocks noChangeShapeType="1"/>
            </p:cNvSpPr>
            <p:nvPr/>
          </p:nvSpPr>
          <p:spPr bwMode="auto">
            <a:xfrm>
              <a:off x="4521201" y="36766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3" name="Line 183">
              <a:extLst>
                <a:ext uri="{FF2B5EF4-FFF2-40B4-BE49-F238E27FC236}">
                  <a16:creationId xmlns:a16="http://schemas.microsoft.com/office/drawing/2014/main" id="{C20BF3E0-4524-44B3-B2AE-0CA291EEC953}"/>
                </a:ext>
              </a:extLst>
            </p:cNvPr>
            <p:cNvSpPr>
              <a:spLocks noChangeShapeType="1"/>
            </p:cNvSpPr>
            <p:nvPr/>
          </p:nvSpPr>
          <p:spPr bwMode="auto">
            <a:xfrm flipV="1">
              <a:off x="4597401" y="36258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4" name="Line 184">
              <a:extLst>
                <a:ext uri="{FF2B5EF4-FFF2-40B4-BE49-F238E27FC236}">
                  <a16:creationId xmlns:a16="http://schemas.microsoft.com/office/drawing/2014/main" id="{C9225CBF-FA6D-4108-82CB-9B9A25B1534F}"/>
                </a:ext>
              </a:extLst>
            </p:cNvPr>
            <p:cNvSpPr>
              <a:spLocks noChangeShapeType="1"/>
            </p:cNvSpPr>
            <p:nvPr/>
          </p:nvSpPr>
          <p:spPr bwMode="auto">
            <a:xfrm>
              <a:off x="4610101" y="36766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5" name="Line 185">
              <a:extLst>
                <a:ext uri="{FF2B5EF4-FFF2-40B4-BE49-F238E27FC236}">
                  <a16:creationId xmlns:a16="http://schemas.microsoft.com/office/drawing/2014/main" id="{F08C434A-8A8D-4C09-AF6A-982D614344A8}"/>
                </a:ext>
              </a:extLst>
            </p:cNvPr>
            <p:cNvSpPr>
              <a:spLocks noChangeShapeType="1"/>
            </p:cNvSpPr>
            <p:nvPr/>
          </p:nvSpPr>
          <p:spPr bwMode="auto">
            <a:xfrm flipV="1">
              <a:off x="4686301" y="36258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6" name="Line 186">
              <a:extLst>
                <a:ext uri="{FF2B5EF4-FFF2-40B4-BE49-F238E27FC236}">
                  <a16:creationId xmlns:a16="http://schemas.microsoft.com/office/drawing/2014/main" id="{2D15D69E-17D0-4FE9-A3AA-8FC07E77AFE1}"/>
                </a:ext>
              </a:extLst>
            </p:cNvPr>
            <p:cNvSpPr>
              <a:spLocks noChangeShapeType="1"/>
            </p:cNvSpPr>
            <p:nvPr/>
          </p:nvSpPr>
          <p:spPr bwMode="auto">
            <a:xfrm>
              <a:off x="4610101" y="36766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7" name="Line 187">
              <a:extLst>
                <a:ext uri="{FF2B5EF4-FFF2-40B4-BE49-F238E27FC236}">
                  <a16:creationId xmlns:a16="http://schemas.microsoft.com/office/drawing/2014/main" id="{BB65B2E8-00D8-4241-BF24-177A4EDCDE17}"/>
                </a:ext>
              </a:extLst>
            </p:cNvPr>
            <p:cNvSpPr>
              <a:spLocks noChangeShapeType="1"/>
            </p:cNvSpPr>
            <p:nvPr/>
          </p:nvSpPr>
          <p:spPr bwMode="auto">
            <a:xfrm flipV="1">
              <a:off x="4686301" y="36258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8" name="Line 188">
              <a:extLst>
                <a:ext uri="{FF2B5EF4-FFF2-40B4-BE49-F238E27FC236}">
                  <a16:creationId xmlns:a16="http://schemas.microsoft.com/office/drawing/2014/main" id="{7575F11B-7F3E-44C9-8281-4F783688D5C1}"/>
                </a:ext>
              </a:extLst>
            </p:cNvPr>
            <p:cNvSpPr>
              <a:spLocks noChangeShapeType="1"/>
            </p:cNvSpPr>
            <p:nvPr/>
          </p:nvSpPr>
          <p:spPr bwMode="auto">
            <a:xfrm>
              <a:off x="4635501" y="36766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29" name="Line 189">
              <a:extLst>
                <a:ext uri="{FF2B5EF4-FFF2-40B4-BE49-F238E27FC236}">
                  <a16:creationId xmlns:a16="http://schemas.microsoft.com/office/drawing/2014/main" id="{DF093D55-F895-44F0-B624-2AF3F41D168B}"/>
                </a:ext>
              </a:extLst>
            </p:cNvPr>
            <p:cNvSpPr>
              <a:spLocks noChangeShapeType="1"/>
            </p:cNvSpPr>
            <p:nvPr/>
          </p:nvSpPr>
          <p:spPr bwMode="auto">
            <a:xfrm flipV="1">
              <a:off x="4711701" y="36258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0" name="Line 190">
              <a:extLst>
                <a:ext uri="{FF2B5EF4-FFF2-40B4-BE49-F238E27FC236}">
                  <a16:creationId xmlns:a16="http://schemas.microsoft.com/office/drawing/2014/main" id="{1AD7D1E4-AE08-4DDA-81DD-4CA2E8EB1803}"/>
                </a:ext>
              </a:extLst>
            </p:cNvPr>
            <p:cNvSpPr>
              <a:spLocks noChangeShapeType="1"/>
            </p:cNvSpPr>
            <p:nvPr/>
          </p:nvSpPr>
          <p:spPr bwMode="auto">
            <a:xfrm>
              <a:off x="4635501" y="3702051"/>
              <a:ext cx="1651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1" name="Line 191">
              <a:extLst>
                <a:ext uri="{FF2B5EF4-FFF2-40B4-BE49-F238E27FC236}">
                  <a16:creationId xmlns:a16="http://schemas.microsoft.com/office/drawing/2014/main" id="{68874A2C-4E87-4502-866F-CA829FD2ADCE}"/>
                </a:ext>
              </a:extLst>
            </p:cNvPr>
            <p:cNvSpPr>
              <a:spLocks noChangeShapeType="1"/>
            </p:cNvSpPr>
            <p:nvPr/>
          </p:nvSpPr>
          <p:spPr bwMode="auto">
            <a:xfrm flipV="1">
              <a:off x="4724401" y="36512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2" name="Line 192">
              <a:extLst>
                <a:ext uri="{FF2B5EF4-FFF2-40B4-BE49-F238E27FC236}">
                  <a16:creationId xmlns:a16="http://schemas.microsoft.com/office/drawing/2014/main" id="{C5DB7D9E-C970-4958-8C7F-035B55382BE5}"/>
                </a:ext>
              </a:extLst>
            </p:cNvPr>
            <p:cNvSpPr>
              <a:spLocks noChangeShapeType="1"/>
            </p:cNvSpPr>
            <p:nvPr/>
          </p:nvSpPr>
          <p:spPr bwMode="auto">
            <a:xfrm>
              <a:off x="4648201" y="37020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3" name="Line 193">
              <a:extLst>
                <a:ext uri="{FF2B5EF4-FFF2-40B4-BE49-F238E27FC236}">
                  <a16:creationId xmlns:a16="http://schemas.microsoft.com/office/drawing/2014/main" id="{1C8DE589-9B40-4C13-86C0-0455CC05A558}"/>
                </a:ext>
              </a:extLst>
            </p:cNvPr>
            <p:cNvSpPr>
              <a:spLocks noChangeShapeType="1"/>
            </p:cNvSpPr>
            <p:nvPr/>
          </p:nvSpPr>
          <p:spPr bwMode="auto">
            <a:xfrm flipV="1">
              <a:off x="4724401" y="36512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4" name="Line 194">
              <a:extLst>
                <a:ext uri="{FF2B5EF4-FFF2-40B4-BE49-F238E27FC236}">
                  <a16:creationId xmlns:a16="http://schemas.microsoft.com/office/drawing/2014/main" id="{EEFFB334-1035-4826-9179-364694EBF14E}"/>
                </a:ext>
              </a:extLst>
            </p:cNvPr>
            <p:cNvSpPr>
              <a:spLocks noChangeShapeType="1"/>
            </p:cNvSpPr>
            <p:nvPr/>
          </p:nvSpPr>
          <p:spPr bwMode="auto">
            <a:xfrm>
              <a:off x="4711701" y="3714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5" name="Line 195">
              <a:extLst>
                <a:ext uri="{FF2B5EF4-FFF2-40B4-BE49-F238E27FC236}">
                  <a16:creationId xmlns:a16="http://schemas.microsoft.com/office/drawing/2014/main" id="{A88BA8C4-36A4-4DF9-9625-FE65A81448F6}"/>
                </a:ext>
              </a:extLst>
            </p:cNvPr>
            <p:cNvSpPr>
              <a:spLocks noChangeShapeType="1"/>
            </p:cNvSpPr>
            <p:nvPr/>
          </p:nvSpPr>
          <p:spPr bwMode="auto">
            <a:xfrm flipV="1">
              <a:off x="4775201" y="3663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6" name="Line 196">
              <a:extLst>
                <a:ext uri="{FF2B5EF4-FFF2-40B4-BE49-F238E27FC236}">
                  <a16:creationId xmlns:a16="http://schemas.microsoft.com/office/drawing/2014/main" id="{FB462CF9-23CF-4C34-96C2-856E107E369A}"/>
                </a:ext>
              </a:extLst>
            </p:cNvPr>
            <p:cNvSpPr>
              <a:spLocks noChangeShapeType="1"/>
            </p:cNvSpPr>
            <p:nvPr/>
          </p:nvSpPr>
          <p:spPr bwMode="auto">
            <a:xfrm>
              <a:off x="4711701" y="3714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7" name="Line 197">
              <a:extLst>
                <a:ext uri="{FF2B5EF4-FFF2-40B4-BE49-F238E27FC236}">
                  <a16:creationId xmlns:a16="http://schemas.microsoft.com/office/drawing/2014/main" id="{FF196357-2F78-48DE-ABC7-14D298F74F16}"/>
                </a:ext>
              </a:extLst>
            </p:cNvPr>
            <p:cNvSpPr>
              <a:spLocks noChangeShapeType="1"/>
            </p:cNvSpPr>
            <p:nvPr/>
          </p:nvSpPr>
          <p:spPr bwMode="auto">
            <a:xfrm flipV="1">
              <a:off x="4775201" y="3663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8" name="Line 198">
              <a:extLst>
                <a:ext uri="{FF2B5EF4-FFF2-40B4-BE49-F238E27FC236}">
                  <a16:creationId xmlns:a16="http://schemas.microsoft.com/office/drawing/2014/main" id="{43DA4D8F-FB01-49AC-ADF7-D3D8F3FA7AB4}"/>
                </a:ext>
              </a:extLst>
            </p:cNvPr>
            <p:cNvSpPr>
              <a:spLocks noChangeShapeType="1"/>
            </p:cNvSpPr>
            <p:nvPr/>
          </p:nvSpPr>
          <p:spPr bwMode="auto">
            <a:xfrm>
              <a:off x="4749801" y="3714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39" name="Line 199">
              <a:extLst>
                <a:ext uri="{FF2B5EF4-FFF2-40B4-BE49-F238E27FC236}">
                  <a16:creationId xmlns:a16="http://schemas.microsoft.com/office/drawing/2014/main" id="{B9864DB9-32A5-423B-82A9-293F15061F2D}"/>
                </a:ext>
              </a:extLst>
            </p:cNvPr>
            <p:cNvSpPr>
              <a:spLocks noChangeShapeType="1"/>
            </p:cNvSpPr>
            <p:nvPr/>
          </p:nvSpPr>
          <p:spPr bwMode="auto">
            <a:xfrm flipV="1">
              <a:off x="4826001" y="3663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0" name="Line 200">
              <a:extLst>
                <a:ext uri="{FF2B5EF4-FFF2-40B4-BE49-F238E27FC236}">
                  <a16:creationId xmlns:a16="http://schemas.microsoft.com/office/drawing/2014/main" id="{7A14B283-9792-4414-82C0-520B47C23F2A}"/>
                </a:ext>
              </a:extLst>
            </p:cNvPr>
            <p:cNvSpPr>
              <a:spLocks noChangeShapeType="1"/>
            </p:cNvSpPr>
            <p:nvPr/>
          </p:nvSpPr>
          <p:spPr bwMode="auto">
            <a:xfrm>
              <a:off x="4762501" y="3714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1" name="Line 201">
              <a:extLst>
                <a:ext uri="{FF2B5EF4-FFF2-40B4-BE49-F238E27FC236}">
                  <a16:creationId xmlns:a16="http://schemas.microsoft.com/office/drawing/2014/main" id="{50A89DFC-449E-4C8A-8B28-E030B6507673}"/>
                </a:ext>
              </a:extLst>
            </p:cNvPr>
            <p:cNvSpPr>
              <a:spLocks noChangeShapeType="1"/>
            </p:cNvSpPr>
            <p:nvPr/>
          </p:nvSpPr>
          <p:spPr bwMode="auto">
            <a:xfrm flipV="1">
              <a:off x="4838701" y="36639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2" name="Line 202">
              <a:extLst>
                <a:ext uri="{FF2B5EF4-FFF2-40B4-BE49-F238E27FC236}">
                  <a16:creationId xmlns:a16="http://schemas.microsoft.com/office/drawing/2014/main" id="{72C91075-71D7-4F68-BA49-0631DCC1F515}"/>
                </a:ext>
              </a:extLst>
            </p:cNvPr>
            <p:cNvSpPr>
              <a:spLocks noChangeShapeType="1"/>
            </p:cNvSpPr>
            <p:nvPr/>
          </p:nvSpPr>
          <p:spPr bwMode="auto">
            <a:xfrm>
              <a:off x="4978401" y="37782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3" name="Line 203">
              <a:extLst>
                <a:ext uri="{FF2B5EF4-FFF2-40B4-BE49-F238E27FC236}">
                  <a16:creationId xmlns:a16="http://schemas.microsoft.com/office/drawing/2014/main" id="{47999C56-49FC-4319-AA5E-B5C0055E5015}"/>
                </a:ext>
              </a:extLst>
            </p:cNvPr>
            <p:cNvSpPr>
              <a:spLocks noChangeShapeType="1"/>
            </p:cNvSpPr>
            <p:nvPr/>
          </p:nvSpPr>
          <p:spPr bwMode="auto">
            <a:xfrm flipV="1">
              <a:off x="5054601" y="37274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4" name="Line 204">
              <a:extLst>
                <a:ext uri="{FF2B5EF4-FFF2-40B4-BE49-F238E27FC236}">
                  <a16:creationId xmlns:a16="http://schemas.microsoft.com/office/drawing/2014/main" id="{DB7ADD51-0A12-4C03-8E67-3330927150AF}"/>
                </a:ext>
              </a:extLst>
            </p:cNvPr>
            <p:cNvSpPr>
              <a:spLocks noChangeShapeType="1"/>
            </p:cNvSpPr>
            <p:nvPr/>
          </p:nvSpPr>
          <p:spPr bwMode="auto">
            <a:xfrm>
              <a:off x="5003801" y="38036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5" name="Line 205">
              <a:extLst>
                <a:ext uri="{FF2B5EF4-FFF2-40B4-BE49-F238E27FC236}">
                  <a16:creationId xmlns:a16="http://schemas.microsoft.com/office/drawing/2014/main" id="{3C531929-D807-421F-A20D-F41C6F2BC7AE}"/>
                </a:ext>
              </a:extLst>
            </p:cNvPr>
            <p:cNvSpPr>
              <a:spLocks noChangeShapeType="1"/>
            </p:cNvSpPr>
            <p:nvPr/>
          </p:nvSpPr>
          <p:spPr bwMode="auto">
            <a:xfrm flipV="1">
              <a:off x="5080001" y="37528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6" name="Line 206">
              <a:extLst>
                <a:ext uri="{FF2B5EF4-FFF2-40B4-BE49-F238E27FC236}">
                  <a16:creationId xmlns:a16="http://schemas.microsoft.com/office/drawing/2014/main" id="{7CF3BF00-9DA4-43D3-9957-1CA140B8F7A2}"/>
                </a:ext>
              </a:extLst>
            </p:cNvPr>
            <p:cNvSpPr>
              <a:spLocks noChangeShapeType="1"/>
            </p:cNvSpPr>
            <p:nvPr/>
          </p:nvSpPr>
          <p:spPr bwMode="auto">
            <a:xfrm>
              <a:off x="5029201" y="38036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7" name="Line 207">
              <a:extLst>
                <a:ext uri="{FF2B5EF4-FFF2-40B4-BE49-F238E27FC236}">
                  <a16:creationId xmlns:a16="http://schemas.microsoft.com/office/drawing/2014/main" id="{F4FA005E-10A0-44B3-BAB5-230572E79D1E}"/>
                </a:ext>
              </a:extLst>
            </p:cNvPr>
            <p:cNvSpPr>
              <a:spLocks noChangeShapeType="1"/>
            </p:cNvSpPr>
            <p:nvPr/>
          </p:nvSpPr>
          <p:spPr bwMode="auto">
            <a:xfrm flipV="1">
              <a:off x="5105401" y="37528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8" name="Line 208">
              <a:extLst>
                <a:ext uri="{FF2B5EF4-FFF2-40B4-BE49-F238E27FC236}">
                  <a16:creationId xmlns:a16="http://schemas.microsoft.com/office/drawing/2014/main" id="{7D8230CC-4400-4ABA-9112-92409FFBD456}"/>
                </a:ext>
              </a:extLst>
            </p:cNvPr>
            <p:cNvSpPr>
              <a:spLocks noChangeShapeType="1"/>
            </p:cNvSpPr>
            <p:nvPr/>
          </p:nvSpPr>
          <p:spPr bwMode="auto">
            <a:xfrm>
              <a:off x="5029201" y="3803651"/>
              <a:ext cx="1651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49" name="Line 210">
              <a:extLst>
                <a:ext uri="{FF2B5EF4-FFF2-40B4-BE49-F238E27FC236}">
                  <a16:creationId xmlns:a16="http://schemas.microsoft.com/office/drawing/2014/main" id="{55BB5A9A-E962-47E1-AF34-6660F54C611A}"/>
                </a:ext>
              </a:extLst>
            </p:cNvPr>
            <p:cNvSpPr>
              <a:spLocks noChangeShapeType="1"/>
            </p:cNvSpPr>
            <p:nvPr/>
          </p:nvSpPr>
          <p:spPr bwMode="auto">
            <a:xfrm flipV="1">
              <a:off x="5105401" y="37528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0" name="Line 211">
              <a:extLst>
                <a:ext uri="{FF2B5EF4-FFF2-40B4-BE49-F238E27FC236}">
                  <a16:creationId xmlns:a16="http://schemas.microsoft.com/office/drawing/2014/main" id="{7ED015BC-0688-4A04-9F96-85C6C46B0C38}"/>
                </a:ext>
              </a:extLst>
            </p:cNvPr>
            <p:cNvSpPr>
              <a:spLocks noChangeShapeType="1"/>
            </p:cNvSpPr>
            <p:nvPr/>
          </p:nvSpPr>
          <p:spPr bwMode="auto">
            <a:xfrm>
              <a:off x="5067301" y="38036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1" name="Line 212">
              <a:extLst>
                <a:ext uri="{FF2B5EF4-FFF2-40B4-BE49-F238E27FC236}">
                  <a16:creationId xmlns:a16="http://schemas.microsoft.com/office/drawing/2014/main" id="{7EA325B7-EA13-4612-AA03-6B19C578651A}"/>
                </a:ext>
              </a:extLst>
            </p:cNvPr>
            <p:cNvSpPr>
              <a:spLocks noChangeShapeType="1"/>
            </p:cNvSpPr>
            <p:nvPr/>
          </p:nvSpPr>
          <p:spPr bwMode="auto">
            <a:xfrm flipV="1">
              <a:off x="5130801" y="37528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2" name="Line 213">
              <a:extLst>
                <a:ext uri="{FF2B5EF4-FFF2-40B4-BE49-F238E27FC236}">
                  <a16:creationId xmlns:a16="http://schemas.microsoft.com/office/drawing/2014/main" id="{762350BB-D945-4A5D-BAA1-79031635D7E6}"/>
                </a:ext>
              </a:extLst>
            </p:cNvPr>
            <p:cNvSpPr>
              <a:spLocks noChangeShapeType="1"/>
            </p:cNvSpPr>
            <p:nvPr/>
          </p:nvSpPr>
          <p:spPr bwMode="auto">
            <a:xfrm>
              <a:off x="5105401" y="38163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3" name="Line 214">
              <a:extLst>
                <a:ext uri="{FF2B5EF4-FFF2-40B4-BE49-F238E27FC236}">
                  <a16:creationId xmlns:a16="http://schemas.microsoft.com/office/drawing/2014/main" id="{9A4410CD-F69A-432F-9406-90ECDDA26E81}"/>
                </a:ext>
              </a:extLst>
            </p:cNvPr>
            <p:cNvSpPr>
              <a:spLocks noChangeShapeType="1"/>
            </p:cNvSpPr>
            <p:nvPr/>
          </p:nvSpPr>
          <p:spPr bwMode="auto">
            <a:xfrm flipV="1">
              <a:off x="5181601" y="3765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4" name="Line 215">
              <a:extLst>
                <a:ext uri="{FF2B5EF4-FFF2-40B4-BE49-F238E27FC236}">
                  <a16:creationId xmlns:a16="http://schemas.microsoft.com/office/drawing/2014/main" id="{798C26E2-B53A-4AD0-A46B-79C4B6A2409A}"/>
                </a:ext>
              </a:extLst>
            </p:cNvPr>
            <p:cNvSpPr>
              <a:spLocks noChangeShapeType="1"/>
            </p:cNvSpPr>
            <p:nvPr/>
          </p:nvSpPr>
          <p:spPr bwMode="auto">
            <a:xfrm>
              <a:off x="5307014" y="39687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5" name="Line 216">
              <a:extLst>
                <a:ext uri="{FF2B5EF4-FFF2-40B4-BE49-F238E27FC236}">
                  <a16:creationId xmlns:a16="http://schemas.microsoft.com/office/drawing/2014/main" id="{CE4A6DEF-4D38-4F5A-BC7A-F44030094641}"/>
                </a:ext>
              </a:extLst>
            </p:cNvPr>
            <p:cNvSpPr>
              <a:spLocks noChangeShapeType="1"/>
            </p:cNvSpPr>
            <p:nvPr/>
          </p:nvSpPr>
          <p:spPr bwMode="auto">
            <a:xfrm flipV="1">
              <a:off x="53832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6" name="Line 217">
              <a:extLst>
                <a:ext uri="{FF2B5EF4-FFF2-40B4-BE49-F238E27FC236}">
                  <a16:creationId xmlns:a16="http://schemas.microsoft.com/office/drawing/2014/main" id="{ACFF4C9F-3276-4E95-91B7-CE6162451158}"/>
                </a:ext>
              </a:extLst>
            </p:cNvPr>
            <p:cNvSpPr>
              <a:spLocks noChangeShapeType="1"/>
            </p:cNvSpPr>
            <p:nvPr/>
          </p:nvSpPr>
          <p:spPr bwMode="auto">
            <a:xfrm>
              <a:off x="5383214" y="3968751"/>
              <a:ext cx="1651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7" name="Line 218">
              <a:extLst>
                <a:ext uri="{FF2B5EF4-FFF2-40B4-BE49-F238E27FC236}">
                  <a16:creationId xmlns:a16="http://schemas.microsoft.com/office/drawing/2014/main" id="{0870C882-793A-4496-958A-0A5430399768}"/>
                </a:ext>
              </a:extLst>
            </p:cNvPr>
            <p:cNvSpPr>
              <a:spLocks noChangeShapeType="1"/>
            </p:cNvSpPr>
            <p:nvPr/>
          </p:nvSpPr>
          <p:spPr bwMode="auto">
            <a:xfrm flipV="1">
              <a:off x="54594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8" name="Line 219">
              <a:extLst>
                <a:ext uri="{FF2B5EF4-FFF2-40B4-BE49-F238E27FC236}">
                  <a16:creationId xmlns:a16="http://schemas.microsoft.com/office/drawing/2014/main" id="{A1E7C0FB-B8DE-4F61-832E-675626810A91}"/>
                </a:ext>
              </a:extLst>
            </p:cNvPr>
            <p:cNvSpPr>
              <a:spLocks noChangeShapeType="1"/>
            </p:cNvSpPr>
            <p:nvPr/>
          </p:nvSpPr>
          <p:spPr bwMode="auto">
            <a:xfrm>
              <a:off x="5497514" y="3968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59" name="Line 220">
              <a:extLst>
                <a:ext uri="{FF2B5EF4-FFF2-40B4-BE49-F238E27FC236}">
                  <a16:creationId xmlns:a16="http://schemas.microsoft.com/office/drawing/2014/main" id="{AD6B07FE-4227-4D1B-AF06-870BBA4870E4}"/>
                </a:ext>
              </a:extLst>
            </p:cNvPr>
            <p:cNvSpPr>
              <a:spLocks noChangeShapeType="1"/>
            </p:cNvSpPr>
            <p:nvPr/>
          </p:nvSpPr>
          <p:spPr bwMode="auto">
            <a:xfrm flipV="1">
              <a:off x="55737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0" name="Line 221">
              <a:extLst>
                <a:ext uri="{FF2B5EF4-FFF2-40B4-BE49-F238E27FC236}">
                  <a16:creationId xmlns:a16="http://schemas.microsoft.com/office/drawing/2014/main" id="{E1D522B4-D215-45A2-8BEB-DB407EAFD2A8}"/>
                </a:ext>
              </a:extLst>
            </p:cNvPr>
            <p:cNvSpPr>
              <a:spLocks noChangeShapeType="1"/>
            </p:cNvSpPr>
            <p:nvPr/>
          </p:nvSpPr>
          <p:spPr bwMode="auto">
            <a:xfrm>
              <a:off x="5548314" y="39687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1" name="Line 222">
              <a:extLst>
                <a:ext uri="{FF2B5EF4-FFF2-40B4-BE49-F238E27FC236}">
                  <a16:creationId xmlns:a16="http://schemas.microsoft.com/office/drawing/2014/main" id="{2790C8D0-EB15-4F9B-BBAE-3B6E77F26FFB}"/>
                </a:ext>
              </a:extLst>
            </p:cNvPr>
            <p:cNvSpPr>
              <a:spLocks noChangeShapeType="1"/>
            </p:cNvSpPr>
            <p:nvPr/>
          </p:nvSpPr>
          <p:spPr bwMode="auto">
            <a:xfrm flipV="1">
              <a:off x="56245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2" name="Line 223">
              <a:extLst>
                <a:ext uri="{FF2B5EF4-FFF2-40B4-BE49-F238E27FC236}">
                  <a16:creationId xmlns:a16="http://schemas.microsoft.com/office/drawing/2014/main" id="{B333C373-90F9-406B-B866-75503DFEFFA1}"/>
                </a:ext>
              </a:extLst>
            </p:cNvPr>
            <p:cNvSpPr>
              <a:spLocks noChangeShapeType="1"/>
            </p:cNvSpPr>
            <p:nvPr/>
          </p:nvSpPr>
          <p:spPr bwMode="auto">
            <a:xfrm>
              <a:off x="5561014" y="3968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3" name="Line 224">
              <a:extLst>
                <a:ext uri="{FF2B5EF4-FFF2-40B4-BE49-F238E27FC236}">
                  <a16:creationId xmlns:a16="http://schemas.microsoft.com/office/drawing/2014/main" id="{9283C84A-5976-4F29-B0BC-C7C1AE7E1C3F}"/>
                </a:ext>
              </a:extLst>
            </p:cNvPr>
            <p:cNvSpPr>
              <a:spLocks noChangeShapeType="1"/>
            </p:cNvSpPr>
            <p:nvPr/>
          </p:nvSpPr>
          <p:spPr bwMode="auto">
            <a:xfrm flipV="1">
              <a:off x="56245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4" name="Line 225">
              <a:extLst>
                <a:ext uri="{FF2B5EF4-FFF2-40B4-BE49-F238E27FC236}">
                  <a16:creationId xmlns:a16="http://schemas.microsoft.com/office/drawing/2014/main" id="{32753A83-C836-4E12-BAE6-3F609690F231}"/>
                </a:ext>
              </a:extLst>
            </p:cNvPr>
            <p:cNvSpPr>
              <a:spLocks noChangeShapeType="1"/>
            </p:cNvSpPr>
            <p:nvPr/>
          </p:nvSpPr>
          <p:spPr bwMode="auto">
            <a:xfrm>
              <a:off x="5586414" y="3968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5" name="Line 226">
              <a:extLst>
                <a:ext uri="{FF2B5EF4-FFF2-40B4-BE49-F238E27FC236}">
                  <a16:creationId xmlns:a16="http://schemas.microsoft.com/office/drawing/2014/main" id="{042643CD-88ED-466D-9327-22301E8771E3}"/>
                </a:ext>
              </a:extLst>
            </p:cNvPr>
            <p:cNvSpPr>
              <a:spLocks noChangeShapeType="1"/>
            </p:cNvSpPr>
            <p:nvPr/>
          </p:nvSpPr>
          <p:spPr bwMode="auto">
            <a:xfrm flipV="1">
              <a:off x="56626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6" name="Line 227">
              <a:extLst>
                <a:ext uri="{FF2B5EF4-FFF2-40B4-BE49-F238E27FC236}">
                  <a16:creationId xmlns:a16="http://schemas.microsoft.com/office/drawing/2014/main" id="{6F27132A-DC95-4E56-8DA1-AEF82BA66084}"/>
                </a:ext>
              </a:extLst>
            </p:cNvPr>
            <p:cNvSpPr>
              <a:spLocks noChangeShapeType="1"/>
            </p:cNvSpPr>
            <p:nvPr/>
          </p:nvSpPr>
          <p:spPr bwMode="auto">
            <a:xfrm>
              <a:off x="5599114" y="39687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7" name="Line 228">
              <a:extLst>
                <a:ext uri="{FF2B5EF4-FFF2-40B4-BE49-F238E27FC236}">
                  <a16:creationId xmlns:a16="http://schemas.microsoft.com/office/drawing/2014/main" id="{7ADD49AE-0E3E-46A2-BADD-897452ED594B}"/>
                </a:ext>
              </a:extLst>
            </p:cNvPr>
            <p:cNvSpPr>
              <a:spLocks noChangeShapeType="1"/>
            </p:cNvSpPr>
            <p:nvPr/>
          </p:nvSpPr>
          <p:spPr bwMode="auto">
            <a:xfrm flipV="1">
              <a:off x="5675314" y="3905251"/>
              <a:ext cx="1588" cy="1143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8" name="Line 229">
              <a:extLst>
                <a:ext uri="{FF2B5EF4-FFF2-40B4-BE49-F238E27FC236}">
                  <a16:creationId xmlns:a16="http://schemas.microsoft.com/office/drawing/2014/main" id="{3F6EC682-37D0-4BA9-9ACC-1A9580D73767}"/>
                </a:ext>
              </a:extLst>
            </p:cNvPr>
            <p:cNvSpPr>
              <a:spLocks noChangeShapeType="1"/>
            </p:cNvSpPr>
            <p:nvPr/>
          </p:nvSpPr>
          <p:spPr bwMode="auto">
            <a:xfrm>
              <a:off x="56753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69" name="Line 230">
              <a:extLst>
                <a:ext uri="{FF2B5EF4-FFF2-40B4-BE49-F238E27FC236}">
                  <a16:creationId xmlns:a16="http://schemas.microsoft.com/office/drawing/2014/main" id="{E0C06B1A-D1DB-4272-9760-8A46549DE6C3}"/>
                </a:ext>
              </a:extLst>
            </p:cNvPr>
            <p:cNvSpPr>
              <a:spLocks noChangeShapeType="1"/>
            </p:cNvSpPr>
            <p:nvPr/>
          </p:nvSpPr>
          <p:spPr bwMode="auto">
            <a:xfrm flipV="1">
              <a:off x="57388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0" name="Line 231">
              <a:extLst>
                <a:ext uri="{FF2B5EF4-FFF2-40B4-BE49-F238E27FC236}">
                  <a16:creationId xmlns:a16="http://schemas.microsoft.com/office/drawing/2014/main" id="{6E74EAEA-9E6B-4BDE-B5A6-BE671EACB923}"/>
                </a:ext>
              </a:extLst>
            </p:cNvPr>
            <p:cNvSpPr>
              <a:spLocks noChangeShapeType="1"/>
            </p:cNvSpPr>
            <p:nvPr/>
          </p:nvSpPr>
          <p:spPr bwMode="auto">
            <a:xfrm>
              <a:off x="57261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1" name="Line 232">
              <a:extLst>
                <a:ext uri="{FF2B5EF4-FFF2-40B4-BE49-F238E27FC236}">
                  <a16:creationId xmlns:a16="http://schemas.microsoft.com/office/drawing/2014/main" id="{F87494EA-DD77-4825-943E-BE31A53DB30F}"/>
                </a:ext>
              </a:extLst>
            </p:cNvPr>
            <p:cNvSpPr>
              <a:spLocks noChangeShapeType="1"/>
            </p:cNvSpPr>
            <p:nvPr/>
          </p:nvSpPr>
          <p:spPr bwMode="auto">
            <a:xfrm flipV="1">
              <a:off x="58023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2" name="Line 233">
              <a:extLst>
                <a:ext uri="{FF2B5EF4-FFF2-40B4-BE49-F238E27FC236}">
                  <a16:creationId xmlns:a16="http://schemas.microsoft.com/office/drawing/2014/main" id="{74D784A4-F97C-4451-9AAE-E68D66AE8099}"/>
                </a:ext>
              </a:extLst>
            </p:cNvPr>
            <p:cNvSpPr>
              <a:spLocks noChangeShapeType="1"/>
            </p:cNvSpPr>
            <p:nvPr/>
          </p:nvSpPr>
          <p:spPr bwMode="auto">
            <a:xfrm>
              <a:off x="57515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3" name="Line 234">
              <a:extLst>
                <a:ext uri="{FF2B5EF4-FFF2-40B4-BE49-F238E27FC236}">
                  <a16:creationId xmlns:a16="http://schemas.microsoft.com/office/drawing/2014/main" id="{3BEF3C81-CD59-4938-9565-AE3AF3A2689D}"/>
                </a:ext>
              </a:extLst>
            </p:cNvPr>
            <p:cNvSpPr>
              <a:spLocks noChangeShapeType="1"/>
            </p:cNvSpPr>
            <p:nvPr/>
          </p:nvSpPr>
          <p:spPr bwMode="auto">
            <a:xfrm flipV="1">
              <a:off x="58277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4" name="Line 235">
              <a:extLst>
                <a:ext uri="{FF2B5EF4-FFF2-40B4-BE49-F238E27FC236}">
                  <a16:creationId xmlns:a16="http://schemas.microsoft.com/office/drawing/2014/main" id="{5C09D77C-24E2-4CE2-8EBF-A341D4B178B7}"/>
                </a:ext>
              </a:extLst>
            </p:cNvPr>
            <p:cNvSpPr>
              <a:spLocks noChangeShapeType="1"/>
            </p:cNvSpPr>
            <p:nvPr/>
          </p:nvSpPr>
          <p:spPr bwMode="auto">
            <a:xfrm>
              <a:off x="58277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5" name="Line 236">
              <a:extLst>
                <a:ext uri="{FF2B5EF4-FFF2-40B4-BE49-F238E27FC236}">
                  <a16:creationId xmlns:a16="http://schemas.microsoft.com/office/drawing/2014/main" id="{8A07B7D3-D168-4A34-922A-1172A4351FEC}"/>
                </a:ext>
              </a:extLst>
            </p:cNvPr>
            <p:cNvSpPr>
              <a:spLocks noChangeShapeType="1"/>
            </p:cNvSpPr>
            <p:nvPr/>
          </p:nvSpPr>
          <p:spPr bwMode="auto">
            <a:xfrm flipV="1">
              <a:off x="58912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6" name="Line 237">
              <a:extLst>
                <a:ext uri="{FF2B5EF4-FFF2-40B4-BE49-F238E27FC236}">
                  <a16:creationId xmlns:a16="http://schemas.microsoft.com/office/drawing/2014/main" id="{2911FFD6-E460-4B78-A738-BF504E2CA454}"/>
                </a:ext>
              </a:extLst>
            </p:cNvPr>
            <p:cNvSpPr>
              <a:spLocks noChangeShapeType="1"/>
            </p:cNvSpPr>
            <p:nvPr/>
          </p:nvSpPr>
          <p:spPr bwMode="auto">
            <a:xfrm>
              <a:off x="58658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7" name="Line 238">
              <a:extLst>
                <a:ext uri="{FF2B5EF4-FFF2-40B4-BE49-F238E27FC236}">
                  <a16:creationId xmlns:a16="http://schemas.microsoft.com/office/drawing/2014/main" id="{7817589C-901E-4F09-9CBB-386640D94CF9}"/>
                </a:ext>
              </a:extLst>
            </p:cNvPr>
            <p:cNvSpPr>
              <a:spLocks noChangeShapeType="1"/>
            </p:cNvSpPr>
            <p:nvPr/>
          </p:nvSpPr>
          <p:spPr bwMode="auto">
            <a:xfrm flipV="1">
              <a:off x="59420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8" name="Line 239">
              <a:extLst>
                <a:ext uri="{FF2B5EF4-FFF2-40B4-BE49-F238E27FC236}">
                  <a16:creationId xmlns:a16="http://schemas.microsoft.com/office/drawing/2014/main" id="{5955DA70-0A88-44C1-946F-359555854DC2}"/>
                </a:ext>
              </a:extLst>
            </p:cNvPr>
            <p:cNvSpPr>
              <a:spLocks noChangeShapeType="1"/>
            </p:cNvSpPr>
            <p:nvPr/>
          </p:nvSpPr>
          <p:spPr bwMode="auto">
            <a:xfrm>
              <a:off x="59166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79" name="Line 240">
              <a:extLst>
                <a:ext uri="{FF2B5EF4-FFF2-40B4-BE49-F238E27FC236}">
                  <a16:creationId xmlns:a16="http://schemas.microsoft.com/office/drawing/2014/main" id="{DEDE8A91-F6A0-4774-BC31-BCB024522BDF}"/>
                </a:ext>
              </a:extLst>
            </p:cNvPr>
            <p:cNvSpPr>
              <a:spLocks noChangeShapeType="1"/>
            </p:cNvSpPr>
            <p:nvPr/>
          </p:nvSpPr>
          <p:spPr bwMode="auto">
            <a:xfrm flipV="1">
              <a:off x="59801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0" name="Line 241">
              <a:extLst>
                <a:ext uri="{FF2B5EF4-FFF2-40B4-BE49-F238E27FC236}">
                  <a16:creationId xmlns:a16="http://schemas.microsoft.com/office/drawing/2014/main" id="{BF5151F4-5D90-4FC8-8B97-F04583EC6C75}"/>
                </a:ext>
              </a:extLst>
            </p:cNvPr>
            <p:cNvSpPr>
              <a:spLocks noChangeShapeType="1"/>
            </p:cNvSpPr>
            <p:nvPr/>
          </p:nvSpPr>
          <p:spPr bwMode="auto">
            <a:xfrm>
              <a:off x="5916614" y="3994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1" name="Line 242">
              <a:extLst>
                <a:ext uri="{FF2B5EF4-FFF2-40B4-BE49-F238E27FC236}">
                  <a16:creationId xmlns:a16="http://schemas.microsoft.com/office/drawing/2014/main" id="{CD6A33C8-7574-42AA-903E-3793E399CAE5}"/>
                </a:ext>
              </a:extLst>
            </p:cNvPr>
            <p:cNvSpPr>
              <a:spLocks noChangeShapeType="1"/>
            </p:cNvSpPr>
            <p:nvPr/>
          </p:nvSpPr>
          <p:spPr bwMode="auto">
            <a:xfrm flipV="1">
              <a:off x="5980114" y="3943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2" name="Line 243">
              <a:extLst>
                <a:ext uri="{FF2B5EF4-FFF2-40B4-BE49-F238E27FC236}">
                  <a16:creationId xmlns:a16="http://schemas.microsoft.com/office/drawing/2014/main" id="{9110C48F-BDA6-427A-ABE9-25FBF827B8D0}"/>
                </a:ext>
              </a:extLst>
            </p:cNvPr>
            <p:cNvSpPr>
              <a:spLocks noChangeShapeType="1"/>
            </p:cNvSpPr>
            <p:nvPr/>
          </p:nvSpPr>
          <p:spPr bwMode="auto">
            <a:xfrm>
              <a:off x="6234114" y="40703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3" name="Line 244">
              <a:extLst>
                <a:ext uri="{FF2B5EF4-FFF2-40B4-BE49-F238E27FC236}">
                  <a16:creationId xmlns:a16="http://schemas.microsoft.com/office/drawing/2014/main" id="{39DCB990-313F-4C17-91F4-A1DC98BD6050}"/>
                </a:ext>
              </a:extLst>
            </p:cNvPr>
            <p:cNvSpPr>
              <a:spLocks noChangeShapeType="1"/>
            </p:cNvSpPr>
            <p:nvPr/>
          </p:nvSpPr>
          <p:spPr bwMode="auto">
            <a:xfrm flipV="1">
              <a:off x="6323014" y="4019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4" name="Line 245">
              <a:extLst>
                <a:ext uri="{FF2B5EF4-FFF2-40B4-BE49-F238E27FC236}">
                  <a16:creationId xmlns:a16="http://schemas.microsoft.com/office/drawing/2014/main" id="{54698D67-E25E-43D1-8A83-C78BFF398F5E}"/>
                </a:ext>
              </a:extLst>
            </p:cNvPr>
            <p:cNvSpPr>
              <a:spLocks noChangeShapeType="1"/>
            </p:cNvSpPr>
            <p:nvPr/>
          </p:nvSpPr>
          <p:spPr bwMode="auto">
            <a:xfrm>
              <a:off x="6284914" y="40703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5" name="Line 246">
              <a:extLst>
                <a:ext uri="{FF2B5EF4-FFF2-40B4-BE49-F238E27FC236}">
                  <a16:creationId xmlns:a16="http://schemas.microsoft.com/office/drawing/2014/main" id="{902E1BD2-F08C-409F-A22A-8376BEDC881A}"/>
                </a:ext>
              </a:extLst>
            </p:cNvPr>
            <p:cNvSpPr>
              <a:spLocks noChangeShapeType="1"/>
            </p:cNvSpPr>
            <p:nvPr/>
          </p:nvSpPr>
          <p:spPr bwMode="auto">
            <a:xfrm flipV="1">
              <a:off x="6348414" y="4019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6" name="Line 247">
              <a:extLst>
                <a:ext uri="{FF2B5EF4-FFF2-40B4-BE49-F238E27FC236}">
                  <a16:creationId xmlns:a16="http://schemas.microsoft.com/office/drawing/2014/main" id="{2DAED0CB-85CB-4D31-B8CD-4415C9007DE6}"/>
                </a:ext>
              </a:extLst>
            </p:cNvPr>
            <p:cNvSpPr>
              <a:spLocks noChangeShapeType="1"/>
            </p:cNvSpPr>
            <p:nvPr/>
          </p:nvSpPr>
          <p:spPr bwMode="auto">
            <a:xfrm>
              <a:off x="6386514" y="4070351"/>
              <a:ext cx="1508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7" name="Line 248">
              <a:extLst>
                <a:ext uri="{FF2B5EF4-FFF2-40B4-BE49-F238E27FC236}">
                  <a16:creationId xmlns:a16="http://schemas.microsoft.com/office/drawing/2014/main" id="{5FB2540C-3C43-4831-87D5-F11A9C8CD6A8}"/>
                </a:ext>
              </a:extLst>
            </p:cNvPr>
            <p:cNvSpPr>
              <a:spLocks noChangeShapeType="1"/>
            </p:cNvSpPr>
            <p:nvPr/>
          </p:nvSpPr>
          <p:spPr bwMode="auto">
            <a:xfrm flipV="1">
              <a:off x="6461126" y="4019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8" name="Line 249">
              <a:extLst>
                <a:ext uri="{FF2B5EF4-FFF2-40B4-BE49-F238E27FC236}">
                  <a16:creationId xmlns:a16="http://schemas.microsoft.com/office/drawing/2014/main" id="{C4B6C407-726D-4EDC-B583-77007BFD30AF}"/>
                </a:ext>
              </a:extLst>
            </p:cNvPr>
            <p:cNvSpPr>
              <a:spLocks noChangeShapeType="1"/>
            </p:cNvSpPr>
            <p:nvPr/>
          </p:nvSpPr>
          <p:spPr bwMode="auto">
            <a:xfrm>
              <a:off x="6411914" y="40703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89" name="Line 250">
              <a:extLst>
                <a:ext uri="{FF2B5EF4-FFF2-40B4-BE49-F238E27FC236}">
                  <a16:creationId xmlns:a16="http://schemas.microsoft.com/office/drawing/2014/main" id="{F26768D7-C428-4F68-A455-41A79D5ACA9C}"/>
                </a:ext>
              </a:extLst>
            </p:cNvPr>
            <p:cNvSpPr>
              <a:spLocks noChangeShapeType="1"/>
            </p:cNvSpPr>
            <p:nvPr/>
          </p:nvSpPr>
          <p:spPr bwMode="auto">
            <a:xfrm flipV="1">
              <a:off x="6473826" y="4019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0" name="Line 251">
              <a:extLst>
                <a:ext uri="{FF2B5EF4-FFF2-40B4-BE49-F238E27FC236}">
                  <a16:creationId xmlns:a16="http://schemas.microsoft.com/office/drawing/2014/main" id="{F05AF6AF-D061-4EDD-954A-D167DE794E18}"/>
                </a:ext>
              </a:extLst>
            </p:cNvPr>
            <p:cNvSpPr>
              <a:spLocks noChangeShapeType="1"/>
            </p:cNvSpPr>
            <p:nvPr/>
          </p:nvSpPr>
          <p:spPr bwMode="auto">
            <a:xfrm>
              <a:off x="6613526" y="40703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1" name="Line 252">
              <a:extLst>
                <a:ext uri="{FF2B5EF4-FFF2-40B4-BE49-F238E27FC236}">
                  <a16:creationId xmlns:a16="http://schemas.microsoft.com/office/drawing/2014/main" id="{4B008783-F2F6-44E9-8487-A25520B29CF1}"/>
                </a:ext>
              </a:extLst>
            </p:cNvPr>
            <p:cNvSpPr>
              <a:spLocks noChangeShapeType="1"/>
            </p:cNvSpPr>
            <p:nvPr/>
          </p:nvSpPr>
          <p:spPr bwMode="auto">
            <a:xfrm flipV="1">
              <a:off x="6689726" y="4019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2" name="Line 253">
              <a:extLst>
                <a:ext uri="{FF2B5EF4-FFF2-40B4-BE49-F238E27FC236}">
                  <a16:creationId xmlns:a16="http://schemas.microsoft.com/office/drawing/2014/main" id="{E5CD4576-DF8F-4725-BDB8-EB88217E41E9}"/>
                </a:ext>
              </a:extLst>
            </p:cNvPr>
            <p:cNvSpPr>
              <a:spLocks noChangeShapeType="1"/>
            </p:cNvSpPr>
            <p:nvPr/>
          </p:nvSpPr>
          <p:spPr bwMode="auto">
            <a:xfrm>
              <a:off x="6689726" y="40703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3" name="Line 254">
              <a:extLst>
                <a:ext uri="{FF2B5EF4-FFF2-40B4-BE49-F238E27FC236}">
                  <a16:creationId xmlns:a16="http://schemas.microsoft.com/office/drawing/2014/main" id="{A4D364A0-3C3A-4BBE-AB39-1C6671971986}"/>
                </a:ext>
              </a:extLst>
            </p:cNvPr>
            <p:cNvSpPr>
              <a:spLocks noChangeShapeType="1"/>
            </p:cNvSpPr>
            <p:nvPr/>
          </p:nvSpPr>
          <p:spPr bwMode="auto">
            <a:xfrm flipV="1">
              <a:off x="6753226" y="4019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4" name="Line 255">
              <a:extLst>
                <a:ext uri="{FF2B5EF4-FFF2-40B4-BE49-F238E27FC236}">
                  <a16:creationId xmlns:a16="http://schemas.microsoft.com/office/drawing/2014/main" id="{D87AFAFC-0B7B-4CB2-B294-ADE66F8977BE}"/>
                </a:ext>
              </a:extLst>
            </p:cNvPr>
            <p:cNvSpPr>
              <a:spLocks noChangeShapeType="1"/>
            </p:cNvSpPr>
            <p:nvPr/>
          </p:nvSpPr>
          <p:spPr bwMode="auto">
            <a:xfrm>
              <a:off x="6956426" y="41973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5" name="Line 256">
              <a:extLst>
                <a:ext uri="{FF2B5EF4-FFF2-40B4-BE49-F238E27FC236}">
                  <a16:creationId xmlns:a16="http://schemas.microsoft.com/office/drawing/2014/main" id="{1A9D9E2F-A3BC-46FF-A122-BCAED3FF486E}"/>
                </a:ext>
              </a:extLst>
            </p:cNvPr>
            <p:cNvSpPr>
              <a:spLocks noChangeShapeType="1"/>
            </p:cNvSpPr>
            <p:nvPr/>
          </p:nvSpPr>
          <p:spPr bwMode="auto">
            <a:xfrm flipV="1">
              <a:off x="7032626" y="4146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6" name="Line 257">
              <a:extLst>
                <a:ext uri="{FF2B5EF4-FFF2-40B4-BE49-F238E27FC236}">
                  <a16:creationId xmlns:a16="http://schemas.microsoft.com/office/drawing/2014/main" id="{4B767EA7-CB04-4CA3-9C7A-623D90079734}"/>
                </a:ext>
              </a:extLst>
            </p:cNvPr>
            <p:cNvSpPr>
              <a:spLocks noChangeShapeType="1"/>
            </p:cNvSpPr>
            <p:nvPr/>
          </p:nvSpPr>
          <p:spPr bwMode="auto">
            <a:xfrm>
              <a:off x="7210426" y="43243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7" name="Line 258">
              <a:extLst>
                <a:ext uri="{FF2B5EF4-FFF2-40B4-BE49-F238E27FC236}">
                  <a16:creationId xmlns:a16="http://schemas.microsoft.com/office/drawing/2014/main" id="{F0F5C7B6-B193-47EC-B156-E8CD9D704AFC}"/>
                </a:ext>
              </a:extLst>
            </p:cNvPr>
            <p:cNvSpPr>
              <a:spLocks noChangeShapeType="1"/>
            </p:cNvSpPr>
            <p:nvPr/>
          </p:nvSpPr>
          <p:spPr bwMode="auto">
            <a:xfrm flipV="1">
              <a:off x="7286626" y="42735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8" name="Line 259">
              <a:extLst>
                <a:ext uri="{FF2B5EF4-FFF2-40B4-BE49-F238E27FC236}">
                  <a16:creationId xmlns:a16="http://schemas.microsoft.com/office/drawing/2014/main" id="{8D11B97F-72AD-4B9A-913E-80CA0BA4F9A9}"/>
                </a:ext>
              </a:extLst>
            </p:cNvPr>
            <p:cNvSpPr>
              <a:spLocks noChangeShapeType="1"/>
            </p:cNvSpPr>
            <p:nvPr/>
          </p:nvSpPr>
          <p:spPr bwMode="auto">
            <a:xfrm>
              <a:off x="7477126" y="44005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099" name="Line 260">
              <a:extLst>
                <a:ext uri="{FF2B5EF4-FFF2-40B4-BE49-F238E27FC236}">
                  <a16:creationId xmlns:a16="http://schemas.microsoft.com/office/drawing/2014/main" id="{7EE8635B-AF41-4040-B917-CDA80C142A31}"/>
                </a:ext>
              </a:extLst>
            </p:cNvPr>
            <p:cNvSpPr>
              <a:spLocks noChangeShapeType="1"/>
            </p:cNvSpPr>
            <p:nvPr/>
          </p:nvSpPr>
          <p:spPr bwMode="auto">
            <a:xfrm flipV="1">
              <a:off x="7553326" y="43497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0" name="Line 261">
              <a:extLst>
                <a:ext uri="{FF2B5EF4-FFF2-40B4-BE49-F238E27FC236}">
                  <a16:creationId xmlns:a16="http://schemas.microsoft.com/office/drawing/2014/main" id="{3C4FA249-50E0-461D-98EF-C173C7676292}"/>
                </a:ext>
              </a:extLst>
            </p:cNvPr>
            <p:cNvSpPr>
              <a:spLocks noChangeShapeType="1"/>
            </p:cNvSpPr>
            <p:nvPr/>
          </p:nvSpPr>
          <p:spPr bwMode="auto">
            <a:xfrm>
              <a:off x="7502526" y="44259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1" name="Line 262">
              <a:extLst>
                <a:ext uri="{FF2B5EF4-FFF2-40B4-BE49-F238E27FC236}">
                  <a16:creationId xmlns:a16="http://schemas.microsoft.com/office/drawing/2014/main" id="{5730C4CC-8703-4A77-BEE5-99CA2F728A30}"/>
                </a:ext>
              </a:extLst>
            </p:cNvPr>
            <p:cNvSpPr>
              <a:spLocks noChangeShapeType="1"/>
            </p:cNvSpPr>
            <p:nvPr/>
          </p:nvSpPr>
          <p:spPr bwMode="auto">
            <a:xfrm flipV="1">
              <a:off x="7578726" y="43751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2" name="Line 263">
              <a:extLst>
                <a:ext uri="{FF2B5EF4-FFF2-40B4-BE49-F238E27FC236}">
                  <a16:creationId xmlns:a16="http://schemas.microsoft.com/office/drawing/2014/main" id="{EDEAB325-4B6A-4727-9348-2B556AB7906A}"/>
                </a:ext>
              </a:extLst>
            </p:cNvPr>
            <p:cNvSpPr>
              <a:spLocks noChangeShapeType="1"/>
            </p:cNvSpPr>
            <p:nvPr/>
          </p:nvSpPr>
          <p:spPr bwMode="auto">
            <a:xfrm>
              <a:off x="7604126" y="45021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3" name="Line 264">
              <a:extLst>
                <a:ext uri="{FF2B5EF4-FFF2-40B4-BE49-F238E27FC236}">
                  <a16:creationId xmlns:a16="http://schemas.microsoft.com/office/drawing/2014/main" id="{911D3EFE-184D-4683-A875-D4CE4CA8D87D}"/>
                </a:ext>
              </a:extLst>
            </p:cNvPr>
            <p:cNvSpPr>
              <a:spLocks noChangeShapeType="1"/>
            </p:cNvSpPr>
            <p:nvPr/>
          </p:nvSpPr>
          <p:spPr bwMode="auto">
            <a:xfrm flipV="1">
              <a:off x="7680326"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4" name="Line 265">
              <a:extLst>
                <a:ext uri="{FF2B5EF4-FFF2-40B4-BE49-F238E27FC236}">
                  <a16:creationId xmlns:a16="http://schemas.microsoft.com/office/drawing/2014/main" id="{6F980B17-894A-4518-8928-B8CE9443F17C}"/>
                </a:ext>
              </a:extLst>
            </p:cNvPr>
            <p:cNvSpPr>
              <a:spLocks noChangeShapeType="1"/>
            </p:cNvSpPr>
            <p:nvPr/>
          </p:nvSpPr>
          <p:spPr bwMode="auto">
            <a:xfrm>
              <a:off x="7616826" y="4502151"/>
              <a:ext cx="1508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5" name="Line 266">
              <a:extLst>
                <a:ext uri="{FF2B5EF4-FFF2-40B4-BE49-F238E27FC236}">
                  <a16:creationId xmlns:a16="http://schemas.microsoft.com/office/drawing/2014/main" id="{F8543274-D63B-4884-9CBD-D7BC707074A2}"/>
                </a:ext>
              </a:extLst>
            </p:cNvPr>
            <p:cNvSpPr>
              <a:spLocks noChangeShapeType="1"/>
            </p:cNvSpPr>
            <p:nvPr/>
          </p:nvSpPr>
          <p:spPr bwMode="auto">
            <a:xfrm flipV="1">
              <a:off x="7693026"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6" name="Line 267">
              <a:extLst>
                <a:ext uri="{FF2B5EF4-FFF2-40B4-BE49-F238E27FC236}">
                  <a16:creationId xmlns:a16="http://schemas.microsoft.com/office/drawing/2014/main" id="{76D4A677-AF0E-4734-8E5B-263F3D42C46E}"/>
                </a:ext>
              </a:extLst>
            </p:cNvPr>
            <p:cNvSpPr>
              <a:spLocks noChangeShapeType="1"/>
            </p:cNvSpPr>
            <p:nvPr/>
          </p:nvSpPr>
          <p:spPr bwMode="auto">
            <a:xfrm>
              <a:off x="7629526" y="4502151"/>
              <a:ext cx="1508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7" name="Line 268">
              <a:extLst>
                <a:ext uri="{FF2B5EF4-FFF2-40B4-BE49-F238E27FC236}">
                  <a16:creationId xmlns:a16="http://schemas.microsoft.com/office/drawing/2014/main" id="{538EC84A-6D61-41BE-916A-FAD1305E0C18}"/>
                </a:ext>
              </a:extLst>
            </p:cNvPr>
            <p:cNvSpPr>
              <a:spLocks noChangeShapeType="1"/>
            </p:cNvSpPr>
            <p:nvPr/>
          </p:nvSpPr>
          <p:spPr bwMode="auto">
            <a:xfrm flipV="1">
              <a:off x="7705726"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8" name="Line 269">
              <a:extLst>
                <a:ext uri="{FF2B5EF4-FFF2-40B4-BE49-F238E27FC236}">
                  <a16:creationId xmlns:a16="http://schemas.microsoft.com/office/drawing/2014/main" id="{53297C99-9437-493D-9776-55AFFBFC0DF1}"/>
                </a:ext>
              </a:extLst>
            </p:cNvPr>
            <p:cNvSpPr>
              <a:spLocks noChangeShapeType="1"/>
            </p:cNvSpPr>
            <p:nvPr/>
          </p:nvSpPr>
          <p:spPr bwMode="auto">
            <a:xfrm>
              <a:off x="7705726" y="4502151"/>
              <a:ext cx="138113"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09" name="Line 270">
              <a:extLst>
                <a:ext uri="{FF2B5EF4-FFF2-40B4-BE49-F238E27FC236}">
                  <a16:creationId xmlns:a16="http://schemas.microsoft.com/office/drawing/2014/main" id="{CE1C1288-AFF5-421D-AD70-C61C30C0C4A0}"/>
                </a:ext>
              </a:extLst>
            </p:cNvPr>
            <p:cNvSpPr>
              <a:spLocks noChangeShapeType="1"/>
            </p:cNvSpPr>
            <p:nvPr/>
          </p:nvSpPr>
          <p:spPr bwMode="auto">
            <a:xfrm flipV="1">
              <a:off x="7780339"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0" name="Line 271">
              <a:extLst>
                <a:ext uri="{FF2B5EF4-FFF2-40B4-BE49-F238E27FC236}">
                  <a16:creationId xmlns:a16="http://schemas.microsoft.com/office/drawing/2014/main" id="{4DB8E5A5-7125-4E67-AEA8-2F3662DB6E01}"/>
                </a:ext>
              </a:extLst>
            </p:cNvPr>
            <p:cNvSpPr>
              <a:spLocks noChangeShapeType="1"/>
            </p:cNvSpPr>
            <p:nvPr/>
          </p:nvSpPr>
          <p:spPr bwMode="auto">
            <a:xfrm>
              <a:off x="7767639" y="4502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1" name="Line 272">
              <a:extLst>
                <a:ext uri="{FF2B5EF4-FFF2-40B4-BE49-F238E27FC236}">
                  <a16:creationId xmlns:a16="http://schemas.microsoft.com/office/drawing/2014/main" id="{050EC2EC-A799-443E-9A43-B7F23516F31E}"/>
                </a:ext>
              </a:extLst>
            </p:cNvPr>
            <p:cNvSpPr>
              <a:spLocks noChangeShapeType="1"/>
            </p:cNvSpPr>
            <p:nvPr/>
          </p:nvSpPr>
          <p:spPr bwMode="auto">
            <a:xfrm flipV="1">
              <a:off x="7831139"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2" name="Line 273">
              <a:extLst>
                <a:ext uri="{FF2B5EF4-FFF2-40B4-BE49-F238E27FC236}">
                  <a16:creationId xmlns:a16="http://schemas.microsoft.com/office/drawing/2014/main" id="{AD027364-B5A4-4741-95AC-8352CACF5694}"/>
                </a:ext>
              </a:extLst>
            </p:cNvPr>
            <p:cNvSpPr>
              <a:spLocks noChangeShapeType="1"/>
            </p:cNvSpPr>
            <p:nvPr/>
          </p:nvSpPr>
          <p:spPr bwMode="auto">
            <a:xfrm>
              <a:off x="7958139" y="4502151"/>
              <a:ext cx="1524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3" name="Line 274">
              <a:extLst>
                <a:ext uri="{FF2B5EF4-FFF2-40B4-BE49-F238E27FC236}">
                  <a16:creationId xmlns:a16="http://schemas.microsoft.com/office/drawing/2014/main" id="{90CA1FB0-26B9-40C1-B350-50DCD58787E7}"/>
                </a:ext>
              </a:extLst>
            </p:cNvPr>
            <p:cNvSpPr>
              <a:spLocks noChangeShapeType="1"/>
            </p:cNvSpPr>
            <p:nvPr/>
          </p:nvSpPr>
          <p:spPr bwMode="auto">
            <a:xfrm flipV="1">
              <a:off x="8047039"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4" name="Line 275">
              <a:extLst>
                <a:ext uri="{FF2B5EF4-FFF2-40B4-BE49-F238E27FC236}">
                  <a16:creationId xmlns:a16="http://schemas.microsoft.com/office/drawing/2014/main" id="{E4AB1D34-F061-42FB-AFE6-325C57414B8C}"/>
                </a:ext>
              </a:extLst>
            </p:cNvPr>
            <p:cNvSpPr>
              <a:spLocks noChangeShapeType="1"/>
            </p:cNvSpPr>
            <p:nvPr/>
          </p:nvSpPr>
          <p:spPr bwMode="auto">
            <a:xfrm>
              <a:off x="8174039" y="4502151"/>
              <a:ext cx="1397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5" name="Line 276">
              <a:extLst>
                <a:ext uri="{FF2B5EF4-FFF2-40B4-BE49-F238E27FC236}">
                  <a16:creationId xmlns:a16="http://schemas.microsoft.com/office/drawing/2014/main" id="{E9FE3B7F-6784-4337-B0D9-6775D0DFB4F4}"/>
                </a:ext>
              </a:extLst>
            </p:cNvPr>
            <p:cNvSpPr>
              <a:spLocks noChangeShapeType="1"/>
            </p:cNvSpPr>
            <p:nvPr/>
          </p:nvSpPr>
          <p:spPr bwMode="auto">
            <a:xfrm flipV="1">
              <a:off x="8237539" y="4451351"/>
              <a:ext cx="1588" cy="10160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2116" name="Line 278">
              <a:extLst>
                <a:ext uri="{FF2B5EF4-FFF2-40B4-BE49-F238E27FC236}">
                  <a16:creationId xmlns:a16="http://schemas.microsoft.com/office/drawing/2014/main" id="{122616BD-6774-4122-A18F-A86B4C7F17E4}"/>
                </a:ext>
              </a:extLst>
            </p:cNvPr>
            <p:cNvSpPr>
              <a:spLocks noChangeShapeType="1"/>
            </p:cNvSpPr>
            <p:nvPr/>
          </p:nvSpPr>
          <p:spPr bwMode="auto">
            <a:xfrm>
              <a:off x="1933576" y="2024063"/>
              <a:ext cx="165100" cy="15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grpSp>
      <p:grpSp>
        <p:nvGrpSpPr>
          <p:cNvPr id="21518" name="Group 896">
            <a:extLst>
              <a:ext uri="{FF2B5EF4-FFF2-40B4-BE49-F238E27FC236}">
                <a16:creationId xmlns:a16="http://schemas.microsoft.com/office/drawing/2014/main" id="{4C00E8B3-C97D-43EC-9D97-BEE489A9870C}"/>
              </a:ext>
            </a:extLst>
          </p:cNvPr>
          <p:cNvGrpSpPr>
            <a:grpSpLocks/>
          </p:cNvGrpSpPr>
          <p:nvPr/>
        </p:nvGrpSpPr>
        <p:grpSpPr bwMode="auto">
          <a:xfrm>
            <a:off x="1920875" y="2093913"/>
            <a:ext cx="6418263" cy="2224087"/>
            <a:chOff x="1920876" y="1973263"/>
            <a:chExt cx="6418263" cy="2224088"/>
          </a:xfrm>
        </p:grpSpPr>
        <p:sp>
          <p:nvSpPr>
            <p:cNvPr id="24855" name="Line 279">
              <a:extLst>
                <a:ext uri="{FF2B5EF4-FFF2-40B4-BE49-F238E27FC236}">
                  <a16:creationId xmlns:a16="http://schemas.microsoft.com/office/drawing/2014/main" id="{DC812EDE-BA49-45D2-9B3B-E0A01F5CF90C}"/>
                </a:ext>
              </a:extLst>
            </p:cNvPr>
            <p:cNvSpPr>
              <a:spLocks noChangeShapeType="1"/>
            </p:cNvSpPr>
            <p:nvPr/>
          </p:nvSpPr>
          <p:spPr bwMode="auto">
            <a:xfrm flipV="1">
              <a:off x="2022476" y="19732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grpSp>
          <p:nvGrpSpPr>
            <p:cNvPr id="21647" name="Group 895">
              <a:extLst>
                <a:ext uri="{FF2B5EF4-FFF2-40B4-BE49-F238E27FC236}">
                  <a16:creationId xmlns:a16="http://schemas.microsoft.com/office/drawing/2014/main" id="{F338E153-1BCD-4DDD-B58D-1EEDE1DDC676}"/>
                </a:ext>
              </a:extLst>
            </p:cNvPr>
            <p:cNvGrpSpPr>
              <a:grpSpLocks/>
            </p:cNvGrpSpPr>
            <p:nvPr/>
          </p:nvGrpSpPr>
          <p:grpSpPr bwMode="auto">
            <a:xfrm>
              <a:off x="1920876" y="1985963"/>
              <a:ext cx="6418263" cy="2211388"/>
              <a:chOff x="1920876" y="1985963"/>
              <a:chExt cx="6418263" cy="2211388"/>
            </a:xfrm>
          </p:grpSpPr>
          <p:sp>
            <p:nvSpPr>
              <p:cNvPr id="25060" name="Line 484">
                <a:extLst>
                  <a:ext uri="{FF2B5EF4-FFF2-40B4-BE49-F238E27FC236}">
                    <a16:creationId xmlns:a16="http://schemas.microsoft.com/office/drawing/2014/main" id="{0FA6E3E7-B7A6-4B41-889C-805D8034899D}"/>
                  </a:ext>
                </a:extLst>
              </p:cNvPr>
              <p:cNvSpPr>
                <a:spLocks noChangeShapeType="1"/>
              </p:cNvSpPr>
              <p:nvPr/>
            </p:nvSpPr>
            <p:spPr bwMode="auto">
              <a:xfrm flipV="1">
                <a:off x="5878514" y="35496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grpSp>
            <p:nvGrpSpPr>
              <p:cNvPr id="21649" name="Group 894">
                <a:extLst>
                  <a:ext uri="{FF2B5EF4-FFF2-40B4-BE49-F238E27FC236}">
                    <a16:creationId xmlns:a16="http://schemas.microsoft.com/office/drawing/2014/main" id="{AD7A4BD2-1559-4F97-8896-0C2C193A3E58}"/>
                  </a:ext>
                </a:extLst>
              </p:cNvPr>
              <p:cNvGrpSpPr>
                <a:grpSpLocks/>
              </p:cNvGrpSpPr>
              <p:nvPr/>
            </p:nvGrpSpPr>
            <p:grpSpPr bwMode="auto">
              <a:xfrm>
                <a:off x="1920876" y="1985963"/>
                <a:ext cx="6418263" cy="2211388"/>
                <a:chOff x="1920876" y="1985963"/>
                <a:chExt cx="6418263" cy="2211388"/>
              </a:xfrm>
            </p:grpSpPr>
            <p:sp>
              <p:nvSpPr>
                <p:cNvPr id="24987" name="Line 411">
                  <a:extLst>
                    <a:ext uri="{FF2B5EF4-FFF2-40B4-BE49-F238E27FC236}">
                      <a16:creationId xmlns:a16="http://schemas.microsoft.com/office/drawing/2014/main" id="{40A8CEB5-0C6C-44FE-A48D-05DA62A4A86D}"/>
                    </a:ext>
                  </a:extLst>
                </p:cNvPr>
                <p:cNvSpPr>
                  <a:spLocks noChangeShapeType="1"/>
                </p:cNvSpPr>
                <p:nvPr/>
              </p:nvSpPr>
              <p:spPr bwMode="auto">
                <a:xfrm>
                  <a:off x="4533901" y="31051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8" name="Line 412">
                  <a:extLst>
                    <a:ext uri="{FF2B5EF4-FFF2-40B4-BE49-F238E27FC236}">
                      <a16:creationId xmlns:a16="http://schemas.microsoft.com/office/drawing/2014/main" id="{90B3D9F5-6FEA-4780-B887-DF1E6A6E8ECC}"/>
                    </a:ext>
                  </a:extLst>
                </p:cNvPr>
                <p:cNvSpPr>
                  <a:spLocks noChangeShapeType="1"/>
                </p:cNvSpPr>
                <p:nvPr/>
              </p:nvSpPr>
              <p:spPr bwMode="auto">
                <a:xfrm flipV="1">
                  <a:off x="4610101" y="30543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9" name="Line 413">
                  <a:extLst>
                    <a:ext uri="{FF2B5EF4-FFF2-40B4-BE49-F238E27FC236}">
                      <a16:creationId xmlns:a16="http://schemas.microsoft.com/office/drawing/2014/main" id="{95273975-9F20-4CE4-BD9E-9C75C1641C4F}"/>
                    </a:ext>
                  </a:extLst>
                </p:cNvPr>
                <p:cNvSpPr>
                  <a:spLocks noChangeShapeType="1"/>
                </p:cNvSpPr>
                <p:nvPr/>
              </p:nvSpPr>
              <p:spPr bwMode="auto">
                <a:xfrm>
                  <a:off x="4584701" y="3105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0" name="Line 414">
                  <a:extLst>
                    <a:ext uri="{FF2B5EF4-FFF2-40B4-BE49-F238E27FC236}">
                      <a16:creationId xmlns:a16="http://schemas.microsoft.com/office/drawing/2014/main" id="{69CDEC52-7FDC-47C9-882C-470E3F30B12F}"/>
                    </a:ext>
                  </a:extLst>
                </p:cNvPr>
                <p:cNvSpPr>
                  <a:spLocks noChangeShapeType="1"/>
                </p:cNvSpPr>
                <p:nvPr/>
              </p:nvSpPr>
              <p:spPr bwMode="auto">
                <a:xfrm flipV="1">
                  <a:off x="4648201" y="30543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1" name="Line 415">
                  <a:extLst>
                    <a:ext uri="{FF2B5EF4-FFF2-40B4-BE49-F238E27FC236}">
                      <a16:creationId xmlns:a16="http://schemas.microsoft.com/office/drawing/2014/main" id="{AA87F33A-9F23-4E49-BB78-60B05501CCE9}"/>
                    </a:ext>
                  </a:extLst>
                </p:cNvPr>
                <p:cNvSpPr>
                  <a:spLocks noChangeShapeType="1"/>
                </p:cNvSpPr>
                <p:nvPr/>
              </p:nvSpPr>
              <p:spPr bwMode="auto">
                <a:xfrm>
                  <a:off x="4597401" y="3105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2" name="Line 416">
                  <a:extLst>
                    <a:ext uri="{FF2B5EF4-FFF2-40B4-BE49-F238E27FC236}">
                      <a16:creationId xmlns:a16="http://schemas.microsoft.com/office/drawing/2014/main" id="{CBB5394F-3895-4A96-902A-75FCAEFD3990}"/>
                    </a:ext>
                  </a:extLst>
                </p:cNvPr>
                <p:cNvSpPr>
                  <a:spLocks noChangeShapeType="1"/>
                </p:cNvSpPr>
                <p:nvPr/>
              </p:nvSpPr>
              <p:spPr bwMode="auto">
                <a:xfrm flipV="1">
                  <a:off x="4673601" y="30543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3" name="Line 417">
                  <a:extLst>
                    <a:ext uri="{FF2B5EF4-FFF2-40B4-BE49-F238E27FC236}">
                      <a16:creationId xmlns:a16="http://schemas.microsoft.com/office/drawing/2014/main" id="{DA02E7E5-8717-4FD2-825F-44FD1DF28B50}"/>
                    </a:ext>
                  </a:extLst>
                </p:cNvPr>
                <p:cNvSpPr>
                  <a:spLocks noChangeShapeType="1"/>
                </p:cNvSpPr>
                <p:nvPr/>
              </p:nvSpPr>
              <p:spPr bwMode="auto">
                <a:xfrm>
                  <a:off x="4610101" y="3105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4" name="Line 418">
                  <a:extLst>
                    <a:ext uri="{FF2B5EF4-FFF2-40B4-BE49-F238E27FC236}">
                      <a16:creationId xmlns:a16="http://schemas.microsoft.com/office/drawing/2014/main" id="{BA9797B0-9F13-424E-8A96-5B54C2B68663}"/>
                    </a:ext>
                  </a:extLst>
                </p:cNvPr>
                <p:cNvSpPr>
                  <a:spLocks noChangeShapeType="1"/>
                </p:cNvSpPr>
                <p:nvPr/>
              </p:nvSpPr>
              <p:spPr bwMode="auto">
                <a:xfrm flipV="1">
                  <a:off x="4686301" y="30543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5" name="Line 419">
                  <a:extLst>
                    <a:ext uri="{FF2B5EF4-FFF2-40B4-BE49-F238E27FC236}">
                      <a16:creationId xmlns:a16="http://schemas.microsoft.com/office/drawing/2014/main" id="{3073A218-292F-4F0D-A8F9-F1E8F9F69D27}"/>
                    </a:ext>
                  </a:extLst>
                </p:cNvPr>
                <p:cNvSpPr>
                  <a:spLocks noChangeShapeType="1"/>
                </p:cNvSpPr>
                <p:nvPr/>
              </p:nvSpPr>
              <p:spPr bwMode="auto">
                <a:xfrm>
                  <a:off x="4610101" y="3105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6" name="Line 420">
                  <a:extLst>
                    <a:ext uri="{FF2B5EF4-FFF2-40B4-BE49-F238E27FC236}">
                      <a16:creationId xmlns:a16="http://schemas.microsoft.com/office/drawing/2014/main" id="{A1810177-DB24-43A0-B3A9-5B5F1A3F57D4}"/>
                    </a:ext>
                  </a:extLst>
                </p:cNvPr>
                <p:cNvSpPr>
                  <a:spLocks noChangeShapeType="1"/>
                </p:cNvSpPr>
                <p:nvPr/>
              </p:nvSpPr>
              <p:spPr bwMode="auto">
                <a:xfrm flipV="1">
                  <a:off x="4686301" y="30543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7" name="Line 421">
                  <a:extLst>
                    <a:ext uri="{FF2B5EF4-FFF2-40B4-BE49-F238E27FC236}">
                      <a16:creationId xmlns:a16="http://schemas.microsoft.com/office/drawing/2014/main" id="{F9E4A5F9-CDB6-4A04-A3DE-985C62F4981D}"/>
                    </a:ext>
                  </a:extLst>
                </p:cNvPr>
                <p:cNvSpPr>
                  <a:spLocks noChangeShapeType="1"/>
                </p:cNvSpPr>
                <p:nvPr/>
              </p:nvSpPr>
              <p:spPr bwMode="auto">
                <a:xfrm>
                  <a:off x="4635501" y="3105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8" name="Line 422">
                  <a:extLst>
                    <a:ext uri="{FF2B5EF4-FFF2-40B4-BE49-F238E27FC236}">
                      <a16:creationId xmlns:a16="http://schemas.microsoft.com/office/drawing/2014/main" id="{1DC4DBF5-57CA-4B05-B5AA-B8DC0773975B}"/>
                    </a:ext>
                  </a:extLst>
                </p:cNvPr>
                <p:cNvSpPr>
                  <a:spLocks noChangeShapeType="1"/>
                </p:cNvSpPr>
                <p:nvPr/>
              </p:nvSpPr>
              <p:spPr bwMode="auto">
                <a:xfrm flipV="1">
                  <a:off x="4711701" y="30543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99" name="Line 423">
                  <a:extLst>
                    <a:ext uri="{FF2B5EF4-FFF2-40B4-BE49-F238E27FC236}">
                      <a16:creationId xmlns:a16="http://schemas.microsoft.com/office/drawing/2014/main" id="{66FA0C65-4675-4880-98A9-FBDFC2259188}"/>
                    </a:ext>
                  </a:extLst>
                </p:cNvPr>
                <p:cNvSpPr>
                  <a:spLocks noChangeShapeType="1"/>
                </p:cNvSpPr>
                <p:nvPr/>
              </p:nvSpPr>
              <p:spPr bwMode="auto">
                <a:xfrm>
                  <a:off x="4673601" y="31305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0" name="Line 424">
                  <a:extLst>
                    <a:ext uri="{FF2B5EF4-FFF2-40B4-BE49-F238E27FC236}">
                      <a16:creationId xmlns:a16="http://schemas.microsoft.com/office/drawing/2014/main" id="{7A03CBDE-5569-43BD-A395-63B56C591AE5}"/>
                    </a:ext>
                  </a:extLst>
                </p:cNvPr>
                <p:cNvSpPr>
                  <a:spLocks noChangeShapeType="1"/>
                </p:cNvSpPr>
                <p:nvPr/>
              </p:nvSpPr>
              <p:spPr bwMode="auto">
                <a:xfrm flipV="1">
                  <a:off x="4737101" y="30797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1" name="Line 425">
                  <a:extLst>
                    <a:ext uri="{FF2B5EF4-FFF2-40B4-BE49-F238E27FC236}">
                      <a16:creationId xmlns:a16="http://schemas.microsoft.com/office/drawing/2014/main" id="{190FDB75-86E9-4B2D-8AD1-343FAA8B46E6}"/>
                    </a:ext>
                  </a:extLst>
                </p:cNvPr>
                <p:cNvSpPr>
                  <a:spLocks noChangeShapeType="1"/>
                </p:cNvSpPr>
                <p:nvPr/>
              </p:nvSpPr>
              <p:spPr bwMode="auto">
                <a:xfrm>
                  <a:off x="4686301" y="31432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2" name="Line 426">
                  <a:extLst>
                    <a:ext uri="{FF2B5EF4-FFF2-40B4-BE49-F238E27FC236}">
                      <a16:creationId xmlns:a16="http://schemas.microsoft.com/office/drawing/2014/main" id="{757B8F9B-1A45-4A09-9E12-D79747E11F37}"/>
                    </a:ext>
                  </a:extLst>
                </p:cNvPr>
                <p:cNvSpPr>
                  <a:spLocks noChangeShapeType="1"/>
                </p:cNvSpPr>
                <p:nvPr/>
              </p:nvSpPr>
              <p:spPr bwMode="auto">
                <a:xfrm flipV="1">
                  <a:off x="4749801" y="30924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3" name="Line 427">
                  <a:extLst>
                    <a:ext uri="{FF2B5EF4-FFF2-40B4-BE49-F238E27FC236}">
                      <a16:creationId xmlns:a16="http://schemas.microsoft.com/office/drawing/2014/main" id="{131E0B6B-621E-421E-9AC6-5798FDE56505}"/>
                    </a:ext>
                  </a:extLst>
                </p:cNvPr>
                <p:cNvSpPr>
                  <a:spLocks noChangeShapeType="1"/>
                </p:cNvSpPr>
                <p:nvPr/>
              </p:nvSpPr>
              <p:spPr bwMode="auto">
                <a:xfrm>
                  <a:off x="4737101" y="3194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4" name="Line 428">
                  <a:extLst>
                    <a:ext uri="{FF2B5EF4-FFF2-40B4-BE49-F238E27FC236}">
                      <a16:creationId xmlns:a16="http://schemas.microsoft.com/office/drawing/2014/main" id="{257A7938-B4B7-4208-9124-6567694BFDA4}"/>
                    </a:ext>
                  </a:extLst>
                </p:cNvPr>
                <p:cNvSpPr>
                  <a:spLocks noChangeShapeType="1"/>
                </p:cNvSpPr>
                <p:nvPr/>
              </p:nvSpPr>
              <p:spPr bwMode="auto">
                <a:xfrm flipV="1">
                  <a:off x="48133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5" name="Line 429">
                  <a:extLst>
                    <a:ext uri="{FF2B5EF4-FFF2-40B4-BE49-F238E27FC236}">
                      <a16:creationId xmlns:a16="http://schemas.microsoft.com/office/drawing/2014/main" id="{3B980249-4F9D-4617-A596-63B0417444B7}"/>
                    </a:ext>
                  </a:extLst>
                </p:cNvPr>
                <p:cNvSpPr>
                  <a:spLocks noChangeShapeType="1"/>
                </p:cNvSpPr>
                <p:nvPr/>
              </p:nvSpPr>
              <p:spPr bwMode="auto">
                <a:xfrm>
                  <a:off x="4749801" y="3194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7" name="Line 431">
                  <a:extLst>
                    <a:ext uri="{FF2B5EF4-FFF2-40B4-BE49-F238E27FC236}">
                      <a16:creationId xmlns:a16="http://schemas.microsoft.com/office/drawing/2014/main" id="{ADBEB00C-B761-445D-B371-CBCC20321542}"/>
                    </a:ext>
                  </a:extLst>
                </p:cNvPr>
                <p:cNvSpPr>
                  <a:spLocks noChangeShapeType="1"/>
                </p:cNvSpPr>
                <p:nvPr/>
              </p:nvSpPr>
              <p:spPr bwMode="auto">
                <a:xfrm>
                  <a:off x="4775201" y="3194051"/>
                  <a:ext cx="1651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0" name="Line 504">
                  <a:extLst>
                    <a:ext uri="{FF2B5EF4-FFF2-40B4-BE49-F238E27FC236}">
                      <a16:creationId xmlns:a16="http://schemas.microsoft.com/office/drawing/2014/main" id="{68E27F99-6446-4AF3-8629-E6D85308118C}"/>
                    </a:ext>
                  </a:extLst>
                </p:cNvPr>
                <p:cNvSpPr>
                  <a:spLocks noChangeShapeType="1"/>
                </p:cNvSpPr>
                <p:nvPr/>
              </p:nvSpPr>
              <p:spPr bwMode="auto">
                <a:xfrm flipV="1">
                  <a:off x="6727826" y="38036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2" name="Line 506">
                  <a:extLst>
                    <a:ext uri="{FF2B5EF4-FFF2-40B4-BE49-F238E27FC236}">
                      <a16:creationId xmlns:a16="http://schemas.microsoft.com/office/drawing/2014/main" id="{0410053C-1EE5-4B01-976D-FF4AFAD8A817}"/>
                    </a:ext>
                  </a:extLst>
                </p:cNvPr>
                <p:cNvSpPr>
                  <a:spLocks noChangeShapeType="1"/>
                </p:cNvSpPr>
                <p:nvPr/>
              </p:nvSpPr>
              <p:spPr bwMode="auto">
                <a:xfrm flipV="1">
                  <a:off x="6727826" y="38036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4" name="Line 508">
                  <a:extLst>
                    <a:ext uri="{FF2B5EF4-FFF2-40B4-BE49-F238E27FC236}">
                      <a16:creationId xmlns:a16="http://schemas.microsoft.com/office/drawing/2014/main" id="{F37335D8-C7EE-4181-9893-345AD411A6D6}"/>
                    </a:ext>
                  </a:extLst>
                </p:cNvPr>
                <p:cNvSpPr>
                  <a:spLocks noChangeShapeType="1"/>
                </p:cNvSpPr>
                <p:nvPr/>
              </p:nvSpPr>
              <p:spPr bwMode="auto">
                <a:xfrm flipV="1">
                  <a:off x="6778626" y="38036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grpSp>
              <p:nvGrpSpPr>
                <p:cNvPr id="21673" name="Group 893">
                  <a:extLst>
                    <a:ext uri="{FF2B5EF4-FFF2-40B4-BE49-F238E27FC236}">
                      <a16:creationId xmlns:a16="http://schemas.microsoft.com/office/drawing/2014/main" id="{0418D5A2-2336-4635-8E3E-DFC7B27B5309}"/>
                    </a:ext>
                  </a:extLst>
                </p:cNvPr>
                <p:cNvGrpSpPr>
                  <a:grpSpLocks/>
                </p:cNvGrpSpPr>
                <p:nvPr/>
              </p:nvGrpSpPr>
              <p:grpSpPr bwMode="auto">
                <a:xfrm>
                  <a:off x="1920876" y="1985963"/>
                  <a:ext cx="6418263" cy="2211388"/>
                  <a:chOff x="1920876" y="1985963"/>
                  <a:chExt cx="6418263" cy="2211388"/>
                </a:xfrm>
              </p:grpSpPr>
              <p:grpSp>
                <p:nvGrpSpPr>
                  <p:cNvPr id="21674" name="Group 892">
                    <a:extLst>
                      <a:ext uri="{FF2B5EF4-FFF2-40B4-BE49-F238E27FC236}">
                        <a16:creationId xmlns:a16="http://schemas.microsoft.com/office/drawing/2014/main" id="{F5CF8C2E-DA89-4399-887E-085B553A5765}"/>
                      </a:ext>
                    </a:extLst>
                  </p:cNvPr>
                  <p:cNvGrpSpPr>
                    <a:grpSpLocks/>
                  </p:cNvGrpSpPr>
                  <p:nvPr/>
                </p:nvGrpSpPr>
                <p:grpSpPr bwMode="auto">
                  <a:xfrm>
                    <a:off x="1920876" y="1985963"/>
                    <a:ext cx="6418263" cy="2211388"/>
                    <a:chOff x="1920876" y="1985963"/>
                    <a:chExt cx="6418263" cy="2211388"/>
                  </a:xfrm>
                </p:grpSpPr>
                <p:sp>
                  <p:nvSpPr>
                    <p:cNvPr id="24853" name="Freeform 277">
                      <a:extLst>
                        <a:ext uri="{FF2B5EF4-FFF2-40B4-BE49-F238E27FC236}">
                          <a16:creationId xmlns:a16="http://schemas.microsoft.com/office/drawing/2014/main" id="{C91810C9-51B2-4F91-9EAD-CCC6F71AC8F9}"/>
                        </a:ext>
                      </a:extLst>
                    </p:cNvPr>
                    <p:cNvSpPr>
                      <a:spLocks/>
                    </p:cNvSpPr>
                    <p:nvPr/>
                  </p:nvSpPr>
                  <p:spPr bwMode="auto">
                    <a:xfrm>
                      <a:off x="1920876" y="2024063"/>
                      <a:ext cx="6418263" cy="2173288"/>
                    </a:xfrm>
                    <a:custGeom>
                      <a:avLst/>
                      <a:gdLst/>
                      <a:ahLst/>
                      <a:cxnLst>
                        <a:cxn ang="0">
                          <a:pos x="352" y="8"/>
                        </a:cxn>
                        <a:cxn ang="0">
                          <a:pos x="392" y="24"/>
                        </a:cxn>
                        <a:cxn ang="0">
                          <a:pos x="432" y="40"/>
                        </a:cxn>
                        <a:cxn ang="0">
                          <a:pos x="440" y="56"/>
                        </a:cxn>
                        <a:cxn ang="0">
                          <a:pos x="503" y="72"/>
                        </a:cxn>
                        <a:cxn ang="0">
                          <a:pos x="567" y="88"/>
                        </a:cxn>
                        <a:cxn ang="0">
                          <a:pos x="599" y="104"/>
                        </a:cxn>
                        <a:cxn ang="0">
                          <a:pos x="647" y="128"/>
                        </a:cxn>
                        <a:cxn ang="0">
                          <a:pos x="663" y="136"/>
                        </a:cxn>
                        <a:cxn ang="0">
                          <a:pos x="671" y="160"/>
                        </a:cxn>
                        <a:cxn ang="0">
                          <a:pos x="767" y="176"/>
                        </a:cxn>
                        <a:cxn ang="0">
                          <a:pos x="847" y="192"/>
                        </a:cxn>
                        <a:cxn ang="0">
                          <a:pos x="863" y="208"/>
                        </a:cxn>
                        <a:cxn ang="0">
                          <a:pos x="927" y="224"/>
                        </a:cxn>
                        <a:cxn ang="0">
                          <a:pos x="935" y="240"/>
                        </a:cxn>
                        <a:cxn ang="0">
                          <a:pos x="959" y="256"/>
                        </a:cxn>
                        <a:cxn ang="0">
                          <a:pos x="967" y="280"/>
                        </a:cxn>
                        <a:cxn ang="0">
                          <a:pos x="983" y="296"/>
                        </a:cxn>
                        <a:cxn ang="0">
                          <a:pos x="1055" y="320"/>
                        </a:cxn>
                        <a:cxn ang="0">
                          <a:pos x="1119" y="344"/>
                        </a:cxn>
                        <a:cxn ang="0">
                          <a:pos x="1159" y="360"/>
                        </a:cxn>
                        <a:cxn ang="0">
                          <a:pos x="1207" y="384"/>
                        </a:cxn>
                        <a:cxn ang="0">
                          <a:pos x="1278" y="400"/>
                        </a:cxn>
                        <a:cxn ang="0">
                          <a:pos x="1318" y="416"/>
                        </a:cxn>
                        <a:cxn ang="0">
                          <a:pos x="1374" y="464"/>
                        </a:cxn>
                        <a:cxn ang="0">
                          <a:pos x="1430" y="480"/>
                        </a:cxn>
                        <a:cxn ang="0">
                          <a:pos x="1438" y="504"/>
                        </a:cxn>
                        <a:cxn ang="0">
                          <a:pos x="1446" y="528"/>
                        </a:cxn>
                        <a:cxn ang="0">
                          <a:pos x="1478" y="544"/>
                        </a:cxn>
                        <a:cxn ang="0">
                          <a:pos x="1542" y="568"/>
                        </a:cxn>
                        <a:cxn ang="0">
                          <a:pos x="1606" y="593"/>
                        </a:cxn>
                        <a:cxn ang="0">
                          <a:pos x="1638" y="617"/>
                        </a:cxn>
                        <a:cxn ang="0">
                          <a:pos x="1670" y="657"/>
                        </a:cxn>
                        <a:cxn ang="0">
                          <a:pos x="1774" y="681"/>
                        </a:cxn>
                        <a:cxn ang="0">
                          <a:pos x="1790" y="705"/>
                        </a:cxn>
                        <a:cxn ang="0">
                          <a:pos x="1934" y="737"/>
                        </a:cxn>
                        <a:cxn ang="0">
                          <a:pos x="1974" y="769"/>
                        </a:cxn>
                        <a:cxn ang="0">
                          <a:pos x="1990" y="801"/>
                        </a:cxn>
                        <a:cxn ang="0">
                          <a:pos x="2014" y="833"/>
                        </a:cxn>
                        <a:cxn ang="0">
                          <a:pos x="2069" y="865"/>
                        </a:cxn>
                        <a:cxn ang="0">
                          <a:pos x="2253" y="897"/>
                        </a:cxn>
                        <a:cxn ang="0">
                          <a:pos x="2381" y="929"/>
                        </a:cxn>
                        <a:cxn ang="0">
                          <a:pos x="2461" y="969"/>
                        </a:cxn>
                        <a:cxn ang="0">
                          <a:pos x="2525" y="1009"/>
                        </a:cxn>
                        <a:cxn ang="0">
                          <a:pos x="2621" y="1057"/>
                        </a:cxn>
                        <a:cxn ang="0">
                          <a:pos x="2789" y="1097"/>
                        </a:cxn>
                        <a:cxn ang="0">
                          <a:pos x="3188" y="1153"/>
                        </a:cxn>
                        <a:cxn ang="0">
                          <a:pos x="3196" y="1209"/>
                        </a:cxn>
                        <a:cxn ang="0">
                          <a:pos x="3420" y="1265"/>
                        </a:cxn>
                        <a:cxn ang="0">
                          <a:pos x="3963" y="1329"/>
                        </a:cxn>
                      </a:cxnLst>
                      <a:rect l="0" t="0" r="r" b="b"/>
                      <a:pathLst>
                        <a:path w="4043" h="1369">
                          <a:moveTo>
                            <a:pt x="0" y="0"/>
                          </a:moveTo>
                          <a:lnTo>
                            <a:pt x="320" y="0"/>
                          </a:lnTo>
                          <a:lnTo>
                            <a:pt x="320" y="8"/>
                          </a:lnTo>
                          <a:lnTo>
                            <a:pt x="352" y="8"/>
                          </a:lnTo>
                          <a:lnTo>
                            <a:pt x="352" y="16"/>
                          </a:lnTo>
                          <a:lnTo>
                            <a:pt x="384" y="16"/>
                          </a:lnTo>
                          <a:lnTo>
                            <a:pt x="384" y="24"/>
                          </a:lnTo>
                          <a:lnTo>
                            <a:pt x="392" y="24"/>
                          </a:lnTo>
                          <a:lnTo>
                            <a:pt x="392" y="32"/>
                          </a:lnTo>
                          <a:lnTo>
                            <a:pt x="416" y="32"/>
                          </a:lnTo>
                          <a:lnTo>
                            <a:pt x="416" y="40"/>
                          </a:lnTo>
                          <a:lnTo>
                            <a:pt x="432" y="40"/>
                          </a:lnTo>
                          <a:lnTo>
                            <a:pt x="432" y="48"/>
                          </a:lnTo>
                          <a:lnTo>
                            <a:pt x="432" y="48"/>
                          </a:lnTo>
                          <a:lnTo>
                            <a:pt x="432" y="56"/>
                          </a:lnTo>
                          <a:lnTo>
                            <a:pt x="440" y="56"/>
                          </a:lnTo>
                          <a:lnTo>
                            <a:pt x="440" y="64"/>
                          </a:lnTo>
                          <a:lnTo>
                            <a:pt x="456" y="64"/>
                          </a:lnTo>
                          <a:lnTo>
                            <a:pt x="456" y="72"/>
                          </a:lnTo>
                          <a:lnTo>
                            <a:pt x="503" y="72"/>
                          </a:lnTo>
                          <a:lnTo>
                            <a:pt x="503" y="80"/>
                          </a:lnTo>
                          <a:lnTo>
                            <a:pt x="551" y="80"/>
                          </a:lnTo>
                          <a:lnTo>
                            <a:pt x="551" y="88"/>
                          </a:lnTo>
                          <a:lnTo>
                            <a:pt x="567" y="88"/>
                          </a:lnTo>
                          <a:lnTo>
                            <a:pt x="567" y="96"/>
                          </a:lnTo>
                          <a:lnTo>
                            <a:pt x="599" y="96"/>
                          </a:lnTo>
                          <a:lnTo>
                            <a:pt x="599" y="104"/>
                          </a:lnTo>
                          <a:lnTo>
                            <a:pt x="599" y="104"/>
                          </a:lnTo>
                          <a:lnTo>
                            <a:pt x="599" y="112"/>
                          </a:lnTo>
                          <a:lnTo>
                            <a:pt x="599" y="112"/>
                          </a:lnTo>
                          <a:lnTo>
                            <a:pt x="599" y="128"/>
                          </a:lnTo>
                          <a:lnTo>
                            <a:pt x="647" y="128"/>
                          </a:lnTo>
                          <a:lnTo>
                            <a:pt x="647" y="128"/>
                          </a:lnTo>
                          <a:lnTo>
                            <a:pt x="663" y="128"/>
                          </a:lnTo>
                          <a:lnTo>
                            <a:pt x="663" y="136"/>
                          </a:lnTo>
                          <a:lnTo>
                            <a:pt x="663" y="136"/>
                          </a:lnTo>
                          <a:lnTo>
                            <a:pt x="663" y="152"/>
                          </a:lnTo>
                          <a:lnTo>
                            <a:pt x="671" y="152"/>
                          </a:lnTo>
                          <a:lnTo>
                            <a:pt x="671" y="160"/>
                          </a:lnTo>
                          <a:lnTo>
                            <a:pt x="671" y="160"/>
                          </a:lnTo>
                          <a:lnTo>
                            <a:pt x="671" y="160"/>
                          </a:lnTo>
                          <a:lnTo>
                            <a:pt x="703" y="160"/>
                          </a:lnTo>
                          <a:lnTo>
                            <a:pt x="703" y="176"/>
                          </a:lnTo>
                          <a:lnTo>
                            <a:pt x="767" y="176"/>
                          </a:lnTo>
                          <a:lnTo>
                            <a:pt x="767" y="184"/>
                          </a:lnTo>
                          <a:lnTo>
                            <a:pt x="839" y="184"/>
                          </a:lnTo>
                          <a:lnTo>
                            <a:pt x="839" y="192"/>
                          </a:lnTo>
                          <a:lnTo>
                            <a:pt x="847" y="192"/>
                          </a:lnTo>
                          <a:lnTo>
                            <a:pt x="847" y="200"/>
                          </a:lnTo>
                          <a:lnTo>
                            <a:pt x="847" y="200"/>
                          </a:lnTo>
                          <a:lnTo>
                            <a:pt x="847" y="208"/>
                          </a:lnTo>
                          <a:lnTo>
                            <a:pt x="863" y="208"/>
                          </a:lnTo>
                          <a:lnTo>
                            <a:pt x="863" y="216"/>
                          </a:lnTo>
                          <a:lnTo>
                            <a:pt x="879" y="216"/>
                          </a:lnTo>
                          <a:lnTo>
                            <a:pt x="879" y="224"/>
                          </a:lnTo>
                          <a:lnTo>
                            <a:pt x="927" y="224"/>
                          </a:lnTo>
                          <a:lnTo>
                            <a:pt x="927" y="232"/>
                          </a:lnTo>
                          <a:lnTo>
                            <a:pt x="935" y="232"/>
                          </a:lnTo>
                          <a:lnTo>
                            <a:pt x="935" y="240"/>
                          </a:lnTo>
                          <a:lnTo>
                            <a:pt x="935" y="240"/>
                          </a:lnTo>
                          <a:lnTo>
                            <a:pt x="935" y="256"/>
                          </a:lnTo>
                          <a:lnTo>
                            <a:pt x="943" y="256"/>
                          </a:lnTo>
                          <a:lnTo>
                            <a:pt x="943" y="256"/>
                          </a:lnTo>
                          <a:lnTo>
                            <a:pt x="959" y="256"/>
                          </a:lnTo>
                          <a:lnTo>
                            <a:pt x="959" y="272"/>
                          </a:lnTo>
                          <a:lnTo>
                            <a:pt x="959" y="272"/>
                          </a:lnTo>
                          <a:lnTo>
                            <a:pt x="959" y="280"/>
                          </a:lnTo>
                          <a:lnTo>
                            <a:pt x="967" y="280"/>
                          </a:lnTo>
                          <a:lnTo>
                            <a:pt x="967" y="288"/>
                          </a:lnTo>
                          <a:lnTo>
                            <a:pt x="967" y="288"/>
                          </a:lnTo>
                          <a:lnTo>
                            <a:pt x="967" y="296"/>
                          </a:lnTo>
                          <a:lnTo>
                            <a:pt x="983" y="296"/>
                          </a:lnTo>
                          <a:lnTo>
                            <a:pt x="983" y="304"/>
                          </a:lnTo>
                          <a:lnTo>
                            <a:pt x="1015" y="304"/>
                          </a:lnTo>
                          <a:lnTo>
                            <a:pt x="1015" y="320"/>
                          </a:lnTo>
                          <a:lnTo>
                            <a:pt x="1055" y="320"/>
                          </a:lnTo>
                          <a:lnTo>
                            <a:pt x="1055" y="336"/>
                          </a:lnTo>
                          <a:lnTo>
                            <a:pt x="1087" y="336"/>
                          </a:lnTo>
                          <a:lnTo>
                            <a:pt x="1087" y="344"/>
                          </a:lnTo>
                          <a:lnTo>
                            <a:pt x="1119" y="344"/>
                          </a:lnTo>
                          <a:lnTo>
                            <a:pt x="1119" y="352"/>
                          </a:lnTo>
                          <a:lnTo>
                            <a:pt x="1151" y="352"/>
                          </a:lnTo>
                          <a:lnTo>
                            <a:pt x="1151" y="360"/>
                          </a:lnTo>
                          <a:lnTo>
                            <a:pt x="1159" y="360"/>
                          </a:lnTo>
                          <a:lnTo>
                            <a:pt x="1159" y="368"/>
                          </a:lnTo>
                          <a:lnTo>
                            <a:pt x="1175" y="368"/>
                          </a:lnTo>
                          <a:lnTo>
                            <a:pt x="1175" y="384"/>
                          </a:lnTo>
                          <a:lnTo>
                            <a:pt x="1207" y="384"/>
                          </a:lnTo>
                          <a:lnTo>
                            <a:pt x="1207" y="384"/>
                          </a:lnTo>
                          <a:lnTo>
                            <a:pt x="1247" y="384"/>
                          </a:lnTo>
                          <a:lnTo>
                            <a:pt x="1247" y="400"/>
                          </a:lnTo>
                          <a:lnTo>
                            <a:pt x="1278" y="400"/>
                          </a:lnTo>
                          <a:lnTo>
                            <a:pt x="1278" y="416"/>
                          </a:lnTo>
                          <a:lnTo>
                            <a:pt x="1294" y="416"/>
                          </a:lnTo>
                          <a:lnTo>
                            <a:pt x="1294" y="416"/>
                          </a:lnTo>
                          <a:lnTo>
                            <a:pt x="1318" y="416"/>
                          </a:lnTo>
                          <a:lnTo>
                            <a:pt x="1318" y="448"/>
                          </a:lnTo>
                          <a:lnTo>
                            <a:pt x="1326" y="448"/>
                          </a:lnTo>
                          <a:lnTo>
                            <a:pt x="1326" y="464"/>
                          </a:lnTo>
                          <a:lnTo>
                            <a:pt x="1374" y="464"/>
                          </a:lnTo>
                          <a:lnTo>
                            <a:pt x="1374" y="472"/>
                          </a:lnTo>
                          <a:lnTo>
                            <a:pt x="1390" y="472"/>
                          </a:lnTo>
                          <a:lnTo>
                            <a:pt x="1390" y="480"/>
                          </a:lnTo>
                          <a:lnTo>
                            <a:pt x="1430" y="480"/>
                          </a:lnTo>
                          <a:lnTo>
                            <a:pt x="1430" y="496"/>
                          </a:lnTo>
                          <a:lnTo>
                            <a:pt x="1438" y="496"/>
                          </a:lnTo>
                          <a:lnTo>
                            <a:pt x="1438" y="504"/>
                          </a:lnTo>
                          <a:lnTo>
                            <a:pt x="1438" y="504"/>
                          </a:lnTo>
                          <a:lnTo>
                            <a:pt x="1438" y="512"/>
                          </a:lnTo>
                          <a:lnTo>
                            <a:pt x="1446" y="512"/>
                          </a:lnTo>
                          <a:lnTo>
                            <a:pt x="1446" y="528"/>
                          </a:lnTo>
                          <a:lnTo>
                            <a:pt x="1446" y="528"/>
                          </a:lnTo>
                          <a:lnTo>
                            <a:pt x="1446" y="536"/>
                          </a:lnTo>
                          <a:lnTo>
                            <a:pt x="1470" y="536"/>
                          </a:lnTo>
                          <a:lnTo>
                            <a:pt x="1470" y="544"/>
                          </a:lnTo>
                          <a:lnTo>
                            <a:pt x="1478" y="544"/>
                          </a:lnTo>
                          <a:lnTo>
                            <a:pt x="1478" y="560"/>
                          </a:lnTo>
                          <a:lnTo>
                            <a:pt x="1502" y="560"/>
                          </a:lnTo>
                          <a:lnTo>
                            <a:pt x="1502" y="568"/>
                          </a:lnTo>
                          <a:lnTo>
                            <a:pt x="1542" y="568"/>
                          </a:lnTo>
                          <a:lnTo>
                            <a:pt x="1542" y="576"/>
                          </a:lnTo>
                          <a:lnTo>
                            <a:pt x="1590" y="576"/>
                          </a:lnTo>
                          <a:lnTo>
                            <a:pt x="1590" y="593"/>
                          </a:lnTo>
                          <a:lnTo>
                            <a:pt x="1606" y="593"/>
                          </a:lnTo>
                          <a:lnTo>
                            <a:pt x="1606" y="609"/>
                          </a:lnTo>
                          <a:lnTo>
                            <a:pt x="1638" y="609"/>
                          </a:lnTo>
                          <a:lnTo>
                            <a:pt x="1638" y="617"/>
                          </a:lnTo>
                          <a:lnTo>
                            <a:pt x="1638" y="617"/>
                          </a:lnTo>
                          <a:lnTo>
                            <a:pt x="1638" y="641"/>
                          </a:lnTo>
                          <a:lnTo>
                            <a:pt x="1662" y="641"/>
                          </a:lnTo>
                          <a:lnTo>
                            <a:pt x="1662" y="657"/>
                          </a:lnTo>
                          <a:lnTo>
                            <a:pt x="1670" y="657"/>
                          </a:lnTo>
                          <a:lnTo>
                            <a:pt x="1670" y="673"/>
                          </a:lnTo>
                          <a:lnTo>
                            <a:pt x="1694" y="673"/>
                          </a:lnTo>
                          <a:lnTo>
                            <a:pt x="1694" y="681"/>
                          </a:lnTo>
                          <a:lnTo>
                            <a:pt x="1774" y="681"/>
                          </a:lnTo>
                          <a:lnTo>
                            <a:pt x="1774" y="697"/>
                          </a:lnTo>
                          <a:lnTo>
                            <a:pt x="1774" y="697"/>
                          </a:lnTo>
                          <a:lnTo>
                            <a:pt x="1774" y="705"/>
                          </a:lnTo>
                          <a:lnTo>
                            <a:pt x="1790" y="705"/>
                          </a:lnTo>
                          <a:lnTo>
                            <a:pt x="1790" y="721"/>
                          </a:lnTo>
                          <a:lnTo>
                            <a:pt x="1814" y="721"/>
                          </a:lnTo>
                          <a:lnTo>
                            <a:pt x="1814" y="737"/>
                          </a:lnTo>
                          <a:lnTo>
                            <a:pt x="1934" y="737"/>
                          </a:lnTo>
                          <a:lnTo>
                            <a:pt x="1934" y="753"/>
                          </a:lnTo>
                          <a:lnTo>
                            <a:pt x="1974" y="753"/>
                          </a:lnTo>
                          <a:lnTo>
                            <a:pt x="1974" y="769"/>
                          </a:lnTo>
                          <a:lnTo>
                            <a:pt x="1974" y="769"/>
                          </a:lnTo>
                          <a:lnTo>
                            <a:pt x="1974" y="785"/>
                          </a:lnTo>
                          <a:lnTo>
                            <a:pt x="1990" y="785"/>
                          </a:lnTo>
                          <a:lnTo>
                            <a:pt x="1990" y="801"/>
                          </a:lnTo>
                          <a:lnTo>
                            <a:pt x="1990" y="801"/>
                          </a:lnTo>
                          <a:lnTo>
                            <a:pt x="1990" y="809"/>
                          </a:lnTo>
                          <a:lnTo>
                            <a:pt x="2006" y="809"/>
                          </a:lnTo>
                          <a:lnTo>
                            <a:pt x="2006" y="833"/>
                          </a:lnTo>
                          <a:lnTo>
                            <a:pt x="2014" y="833"/>
                          </a:lnTo>
                          <a:lnTo>
                            <a:pt x="2014" y="841"/>
                          </a:lnTo>
                          <a:lnTo>
                            <a:pt x="2046" y="841"/>
                          </a:lnTo>
                          <a:lnTo>
                            <a:pt x="2046" y="865"/>
                          </a:lnTo>
                          <a:lnTo>
                            <a:pt x="2069" y="865"/>
                          </a:lnTo>
                          <a:lnTo>
                            <a:pt x="2069" y="873"/>
                          </a:lnTo>
                          <a:lnTo>
                            <a:pt x="2229" y="873"/>
                          </a:lnTo>
                          <a:lnTo>
                            <a:pt x="2229" y="897"/>
                          </a:lnTo>
                          <a:lnTo>
                            <a:pt x="2253" y="897"/>
                          </a:lnTo>
                          <a:lnTo>
                            <a:pt x="2253" y="913"/>
                          </a:lnTo>
                          <a:lnTo>
                            <a:pt x="2373" y="913"/>
                          </a:lnTo>
                          <a:lnTo>
                            <a:pt x="2373" y="929"/>
                          </a:lnTo>
                          <a:lnTo>
                            <a:pt x="2381" y="929"/>
                          </a:lnTo>
                          <a:lnTo>
                            <a:pt x="2381" y="953"/>
                          </a:lnTo>
                          <a:lnTo>
                            <a:pt x="2445" y="953"/>
                          </a:lnTo>
                          <a:lnTo>
                            <a:pt x="2445" y="969"/>
                          </a:lnTo>
                          <a:lnTo>
                            <a:pt x="2461" y="969"/>
                          </a:lnTo>
                          <a:lnTo>
                            <a:pt x="2461" y="993"/>
                          </a:lnTo>
                          <a:lnTo>
                            <a:pt x="2501" y="993"/>
                          </a:lnTo>
                          <a:lnTo>
                            <a:pt x="2501" y="1009"/>
                          </a:lnTo>
                          <a:lnTo>
                            <a:pt x="2525" y="1009"/>
                          </a:lnTo>
                          <a:lnTo>
                            <a:pt x="2525" y="1033"/>
                          </a:lnTo>
                          <a:lnTo>
                            <a:pt x="2573" y="1033"/>
                          </a:lnTo>
                          <a:lnTo>
                            <a:pt x="2573" y="1057"/>
                          </a:lnTo>
                          <a:lnTo>
                            <a:pt x="2621" y="1057"/>
                          </a:lnTo>
                          <a:lnTo>
                            <a:pt x="2621" y="1081"/>
                          </a:lnTo>
                          <a:lnTo>
                            <a:pt x="2749" y="1081"/>
                          </a:lnTo>
                          <a:lnTo>
                            <a:pt x="2749" y="1097"/>
                          </a:lnTo>
                          <a:lnTo>
                            <a:pt x="2789" y="1097"/>
                          </a:lnTo>
                          <a:lnTo>
                            <a:pt x="2789" y="1121"/>
                          </a:lnTo>
                          <a:lnTo>
                            <a:pt x="2932" y="1121"/>
                          </a:lnTo>
                          <a:lnTo>
                            <a:pt x="2932" y="1153"/>
                          </a:lnTo>
                          <a:lnTo>
                            <a:pt x="3188" y="1153"/>
                          </a:lnTo>
                          <a:lnTo>
                            <a:pt x="3188" y="1185"/>
                          </a:lnTo>
                          <a:lnTo>
                            <a:pt x="3188" y="1185"/>
                          </a:lnTo>
                          <a:lnTo>
                            <a:pt x="3188" y="1209"/>
                          </a:lnTo>
                          <a:lnTo>
                            <a:pt x="3196" y="1209"/>
                          </a:lnTo>
                          <a:lnTo>
                            <a:pt x="3196" y="1241"/>
                          </a:lnTo>
                          <a:lnTo>
                            <a:pt x="3276" y="1241"/>
                          </a:lnTo>
                          <a:lnTo>
                            <a:pt x="3276" y="1265"/>
                          </a:lnTo>
                          <a:lnTo>
                            <a:pt x="3420" y="1265"/>
                          </a:lnTo>
                          <a:lnTo>
                            <a:pt x="3420" y="1297"/>
                          </a:lnTo>
                          <a:lnTo>
                            <a:pt x="3580" y="1297"/>
                          </a:lnTo>
                          <a:lnTo>
                            <a:pt x="3580" y="1329"/>
                          </a:lnTo>
                          <a:lnTo>
                            <a:pt x="3963" y="1329"/>
                          </a:lnTo>
                          <a:lnTo>
                            <a:pt x="3963" y="1369"/>
                          </a:lnTo>
                          <a:lnTo>
                            <a:pt x="4043" y="1369"/>
                          </a:lnTo>
                        </a:path>
                      </a:pathLst>
                    </a:custGeom>
                    <a:noFill/>
                    <a:ln w="254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56" name="Line 280">
                      <a:extLst>
                        <a:ext uri="{FF2B5EF4-FFF2-40B4-BE49-F238E27FC236}">
                          <a16:creationId xmlns:a16="http://schemas.microsoft.com/office/drawing/2014/main" id="{2EEC4D4F-8E4A-4089-AED6-8B298A143E56}"/>
                        </a:ext>
                      </a:extLst>
                    </p:cNvPr>
                    <p:cNvSpPr>
                      <a:spLocks noChangeShapeType="1"/>
                    </p:cNvSpPr>
                    <p:nvPr/>
                  </p:nvSpPr>
                  <p:spPr bwMode="auto">
                    <a:xfrm>
                      <a:off x="2403476" y="20367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57" name="Line 281">
                      <a:extLst>
                        <a:ext uri="{FF2B5EF4-FFF2-40B4-BE49-F238E27FC236}">
                          <a16:creationId xmlns:a16="http://schemas.microsoft.com/office/drawing/2014/main" id="{E315C109-498E-408E-A72E-065825171B63}"/>
                        </a:ext>
                      </a:extLst>
                    </p:cNvPr>
                    <p:cNvSpPr>
                      <a:spLocks noChangeShapeType="1"/>
                    </p:cNvSpPr>
                    <p:nvPr/>
                  </p:nvSpPr>
                  <p:spPr bwMode="auto">
                    <a:xfrm flipV="1">
                      <a:off x="2479676" y="19859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58" name="Line 282">
                      <a:extLst>
                        <a:ext uri="{FF2B5EF4-FFF2-40B4-BE49-F238E27FC236}">
                          <a16:creationId xmlns:a16="http://schemas.microsoft.com/office/drawing/2014/main" id="{D1FF048E-0AC9-423F-9286-46492C774D82}"/>
                        </a:ext>
                      </a:extLst>
                    </p:cNvPr>
                    <p:cNvSpPr>
                      <a:spLocks noChangeShapeType="1"/>
                    </p:cNvSpPr>
                    <p:nvPr/>
                  </p:nvSpPr>
                  <p:spPr bwMode="auto">
                    <a:xfrm>
                      <a:off x="2517776" y="20875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59" name="Line 283">
                      <a:extLst>
                        <a:ext uri="{FF2B5EF4-FFF2-40B4-BE49-F238E27FC236}">
                          <a16:creationId xmlns:a16="http://schemas.microsoft.com/office/drawing/2014/main" id="{F628CDBC-0DB7-46E3-9470-25DAB81957BE}"/>
                        </a:ext>
                      </a:extLst>
                    </p:cNvPr>
                    <p:cNvSpPr>
                      <a:spLocks noChangeShapeType="1"/>
                    </p:cNvSpPr>
                    <p:nvPr/>
                  </p:nvSpPr>
                  <p:spPr bwMode="auto">
                    <a:xfrm flipV="1">
                      <a:off x="2593976" y="20367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0" name="Line 284">
                      <a:extLst>
                        <a:ext uri="{FF2B5EF4-FFF2-40B4-BE49-F238E27FC236}">
                          <a16:creationId xmlns:a16="http://schemas.microsoft.com/office/drawing/2014/main" id="{84726C53-A16E-4D69-9BDA-1C21FC98659A}"/>
                        </a:ext>
                      </a:extLst>
                    </p:cNvPr>
                    <p:cNvSpPr>
                      <a:spLocks noChangeShapeType="1"/>
                    </p:cNvSpPr>
                    <p:nvPr/>
                  </p:nvSpPr>
                  <p:spPr bwMode="auto">
                    <a:xfrm>
                      <a:off x="2517776" y="20875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1" name="Line 285">
                      <a:extLst>
                        <a:ext uri="{FF2B5EF4-FFF2-40B4-BE49-F238E27FC236}">
                          <a16:creationId xmlns:a16="http://schemas.microsoft.com/office/drawing/2014/main" id="{9935235A-3F8A-490A-B312-2A240C308D13}"/>
                        </a:ext>
                      </a:extLst>
                    </p:cNvPr>
                    <p:cNvSpPr>
                      <a:spLocks noChangeShapeType="1"/>
                    </p:cNvSpPr>
                    <p:nvPr/>
                  </p:nvSpPr>
                  <p:spPr bwMode="auto">
                    <a:xfrm flipV="1">
                      <a:off x="2593976" y="20367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2" name="Line 286">
                      <a:extLst>
                        <a:ext uri="{FF2B5EF4-FFF2-40B4-BE49-F238E27FC236}">
                          <a16:creationId xmlns:a16="http://schemas.microsoft.com/office/drawing/2014/main" id="{C08575DB-D003-429F-9D4C-D7EAA4E5811D}"/>
                        </a:ext>
                      </a:extLst>
                    </p:cNvPr>
                    <p:cNvSpPr>
                      <a:spLocks noChangeShapeType="1"/>
                    </p:cNvSpPr>
                    <p:nvPr/>
                  </p:nvSpPr>
                  <p:spPr bwMode="auto">
                    <a:xfrm>
                      <a:off x="2670176" y="2151063"/>
                      <a:ext cx="150813"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3" name="Line 287">
                      <a:extLst>
                        <a:ext uri="{FF2B5EF4-FFF2-40B4-BE49-F238E27FC236}">
                          <a16:creationId xmlns:a16="http://schemas.microsoft.com/office/drawing/2014/main" id="{DC86EFCB-B4A8-4DE3-A9A0-CA46EA7C81F2}"/>
                        </a:ext>
                      </a:extLst>
                    </p:cNvPr>
                    <p:cNvSpPr>
                      <a:spLocks noChangeShapeType="1"/>
                    </p:cNvSpPr>
                    <p:nvPr/>
                  </p:nvSpPr>
                  <p:spPr bwMode="auto">
                    <a:xfrm flipV="1">
                      <a:off x="2744789" y="21002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4" name="Line 288">
                      <a:extLst>
                        <a:ext uri="{FF2B5EF4-FFF2-40B4-BE49-F238E27FC236}">
                          <a16:creationId xmlns:a16="http://schemas.microsoft.com/office/drawing/2014/main" id="{68DD64A4-EA67-42BD-9510-42D87C844F32}"/>
                        </a:ext>
                      </a:extLst>
                    </p:cNvPr>
                    <p:cNvSpPr>
                      <a:spLocks noChangeShapeType="1"/>
                    </p:cNvSpPr>
                    <p:nvPr/>
                  </p:nvSpPr>
                  <p:spPr bwMode="auto">
                    <a:xfrm>
                      <a:off x="2820989" y="22272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5" name="Line 289">
                      <a:extLst>
                        <a:ext uri="{FF2B5EF4-FFF2-40B4-BE49-F238E27FC236}">
                          <a16:creationId xmlns:a16="http://schemas.microsoft.com/office/drawing/2014/main" id="{03849E38-6961-4E74-A613-9E1B0E5B114B}"/>
                        </a:ext>
                      </a:extLst>
                    </p:cNvPr>
                    <p:cNvSpPr>
                      <a:spLocks noChangeShapeType="1"/>
                    </p:cNvSpPr>
                    <p:nvPr/>
                  </p:nvSpPr>
                  <p:spPr bwMode="auto">
                    <a:xfrm flipV="1">
                      <a:off x="2884489" y="21764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6" name="Line 290">
                      <a:extLst>
                        <a:ext uri="{FF2B5EF4-FFF2-40B4-BE49-F238E27FC236}">
                          <a16:creationId xmlns:a16="http://schemas.microsoft.com/office/drawing/2014/main" id="{98DC8F37-4E0B-45C9-9669-ABA2858E6DDC}"/>
                        </a:ext>
                      </a:extLst>
                    </p:cNvPr>
                    <p:cNvSpPr>
                      <a:spLocks noChangeShapeType="1"/>
                    </p:cNvSpPr>
                    <p:nvPr/>
                  </p:nvSpPr>
                  <p:spPr bwMode="auto">
                    <a:xfrm>
                      <a:off x="2820989" y="22272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7" name="Line 291">
                      <a:extLst>
                        <a:ext uri="{FF2B5EF4-FFF2-40B4-BE49-F238E27FC236}">
                          <a16:creationId xmlns:a16="http://schemas.microsoft.com/office/drawing/2014/main" id="{F243AC02-0ADD-4060-AE89-392E32BF6B8F}"/>
                        </a:ext>
                      </a:extLst>
                    </p:cNvPr>
                    <p:cNvSpPr>
                      <a:spLocks noChangeShapeType="1"/>
                    </p:cNvSpPr>
                    <p:nvPr/>
                  </p:nvSpPr>
                  <p:spPr bwMode="auto">
                    <a:xfrm flipV="1">
                      <a:off x="2884489" y="21764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8" name="Line 292">
                      <a:extLst>
                        <a:ext uri="{FF2B5EF4-FFF2-40B4-BE49-F238E27FC236}">
                          <a16:creationId xmlns:a16="http://schemas.microsoft.com/office/drawing/2014/main" id="{E9B01377-1B56-444E-A7B2-872ADA09E0E9}"/>
                        </a:ext>
                      </a:extLst>
                    </p:cNvPr>
                    <p:cNvSpPr>
                      <a:spLocks noChangeShapeType="1"/>
                    </p:cNvSpPr>
                    <p:nvPr/>
                  </p:nvSpPr>
                  <p:spPr bwMode="auto">
                    <a:xfrm>
                      <a:off x="2846389" y="22272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69" name="Line 293">
                      <a:extLst>
                        <a:ext uri="{FF2B5EF4-FFF2-40B4-BE49-F238E27FC236}">
                          <a16:creationId xmlns:a16="http://schemas.microsoft.com/office/drawing/2014/main" id="{8BA9EBCB-5621-4359-8FFD-147BA519C136}"/>
                        </a:ext>
                      </a:extLst>
                    </p:cNvPr>
                    <p:cNvSpPr>
                      <a:spLocks noChangeShapeType="1"/>
                    </p:cNvSpPr>
                    <p:nvPr/>
                  </p:nvSpPr>
                  <p:spPr bwMode="auto">
                    <a:xfrm flipV="1">
                      <a:off x="2909889" y="21764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0" name="Line 294">
                      <a:extLst>
                        <a:ext uri="{FF2B5EF4-FFF2-40B4-BE49-F238E27FC236}">
                          <a16:creationId xmlns:a16="http://schemas.microsoft.com/office/drawing/2014/main" id="{23E4C3C7-32E0-4715-BD37-D5748A0C17B5}"/>
                        </a:ext>
                      </a:extLst>
                    </p:cNvPr>
                    <p:cNvSpPr>
                      <a:spLocks noChangeShapeType="1"/>
                    </p:cNvSpPr>
                    <p:nvPr/>
                  </p:nvSpPr>
                  <p:spPr bwMode="auto">
                    <a:xfrm>
                      <a:off x="2871789" y="22272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1" name="Line 295">
                      <a:extLst>
                        <a:ext uri="{FF2B5EF4-FFF2-40B4-BE49-F238E27FC236}">
                          <a16:creationId xmlns:a16="http://schemas.microsoft.com/office/drawing/2014/main" id="{23E1A1C7-8B8D-4BE2-A747-00BE039DCE7C}"/>
                        </a:ext>
                      </a:extLst>
                    </p:cNvPr>
                    <p:cNvSpPr>
                      <a:spLocks noChangeShapeType="1"/>
                    </p:cNvSpPr>
                    <p:nvPr/>
                  </p:nvSpPr>
                  <p:spPr bwMode="auto">
                    <a:xfrm flipV="1">
                      <a:off x="2960689" y="21764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2" name="Line 296">
                      <a:extLst>
                        <a:ext uri="{FF2B5EF4-FFF2-40B4-BE49-F238E27FC236}">
                          <a16:creationId xmlns:a16="http://schemas.microsoft.com/office/drawing/2014/main" id="{A88C30FA-7E04-4758-9A86-5514A9D54354}"/>
                        </a:ext>
                      </a:extLst>
                    </p:cNvPr>
                    <p:cNvSpPr>
                      <a:spLocks noChangeShapeType="1"/>
                    </p:cNvSpPr>
                    <p:nvPr/>
                  </p:nvSpPr>
                  <p:spPr bwMode="auto">
                    <a:xfrm>
                      <a:off x="2922589" y="2278063"/>
                      <a:ext cx="1651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3" name="Line 297">
                      <a:extLst>
                        <a:ext uri="{FF2B5EF4-FFF2-40B4-BE49-F238E27FC236}">
                          <a16:creationId xmlns:a16="http://schemas.microsoft.com/office/drawing/2014/main" id="{0489007C-5866-4543-8BF5-FF571BF889E9}"/>
                        </a:ext>
                      </a:extLst>
                    </p:cNvPr>
                    <p:cNvSpPr>
                      <a:spLocks noChangeShapeType="1"/>
                    </p:cNvSpPr>
                    <p:nvPr/>
                  </p:nvSpPr>
                  <p:spPr bwMode="auto">
                    <a:xfrm flipV="1">
                      <a:off x="2998789" y="22272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4" name="Line 298">
                      <a:extLst>
                        <a:ext uri="{FF2B5EF4-FFF2-40B4-BE49-F238E27FC236}">
                          <a16:creationId xmlns:a16="http://schemas.microsoft.com/office/drawing/2014/main" id="{513D829F-04A0-4953-8BC2-9F17EB72D97F}"/>
                        </a:ext>
                      </a:extLst>
                    </p:cNvPr>
                    <p:cNvSpPr>
                      <a:spLocks noChangeShapeType="1"/>
                    </p:cNvSpPr>
                    <p:nvPr/>
                  </p:nvSpPr>
                  <p:spPr bwMode="auto">
                    <a:xfrm>
                      <a:off x="2998789" y="2303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5" name="Line 299">
                      <a:extLst>
                        <a:ext uri="{FF2B5EF4-FFF2-40B4-BE49-F238E27FC236}">
                          <a16:creationId xmlns:a16="http://schemas.microsoft.com/office/drawing/2014/main" id="{3D56EE4E-7B37-4416-817D-212526028523}"/>
                        </a:ext>
                      </a:extLst>
                    </p:cNvPr>
                    <p:cNvSpPr>
                      <a:spLocks noChangeShapeType="1"/>
                    </p:cNvSpPr>
                    <p:nvPr/>
                  </p:nvSpPr>
                  <p:spPr bwMode="auto">
                    <a:xfrm flipV="1">
                      <a:off x="3074989" y="22399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6" name="Line 300">
                      <a:extLst>
                        <a:ext uri="{FF2B5EF4-FFF2-40B4-BE49-F238E27FC236}">
                          <a16:creationId xmlns:a16="http://schemas.microsoft.com/office/drawing/2014/main" id="{26D25B69-ACF3-4D16-B31D-B319CBF64577}"/>
                        </a:ext>
                      </a:extLst>
                    </p:cNvPr>
                    <p:cNvSpPr>
                      <a:spLocks noChangeShapeType="1"/>
                    </p:cNvSpPr>
                    <p:nvPr/>
                  </p:nvSpPr>
                  <p:spPr bwMode="auto">
                    <a:xfrm>
                      <a:off x="3011489" y="2303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7" name="Line 301">
                      <a:extLst>
                        <a:ext uri="{FF2B5EF4-FFF2-40B4-BE49-F238E27FC236}">
                          <a16:creationId xmlns:a16="http://schemas.microsoft.com/office/drawing/2014/main" id="{E2C63920-5D55-4482-A240-146FAB3FBC85}"/>
                        </a:ext>
                      </a:extLst>
                    </p:cNvPr>
                    <p:cNvSpPr>
                      <a:spLocks noChangeShapeType="1"/>
                    </p:cNvSpPr>
                    <p:nvPr/>
                  </p:nvSpPr>
                  <p:spPr bwMode="auto">
                    <a:xfrm flipV="1">
                      <a:off x="3087689" y="22399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8" name="Line 302">
                      <a:extLst>
                        <a:ext uri="{FF2B5EF4-FFF2-40B4-BE49-F238E27FC236}">
                          <a16:creationId xmlns:a16="http://schemas.microsoft.com/office/drawing/2014/main" id="{07510DC2-5143-498F-A591-2DE63A497886}"/>
                        </a:ext>
                      </a:extLst>
                    </p:cNvPr>
                    <p:cNvSpPr>
                      <a:spLocks noChangeShapeType="1"/>
                    </p:cNvSpPr>
                    <p:nvPr/>
                  </p:nvSpPr>
                  <p:spPr bwMode="auto">
                    <a:xfrm>
                      <a:off x="3011489" y="23034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79" name="Line 303">
                      <a:extLst>
                        <a:ext uri="{FF2B5EF4-FFF2-40B4-BE49-F238E27FC236}">
                          <a16:creationId xmlns:a16="http://schemas.microsoft.com/office/drawing/2014/main" id="{14E1B950-0F62-40FA-B838-DA92520992C2}"/>
                        </a:ext>
                      </a:extLst>
                    </p:cNvPr>
                    <p:cNvSpPr>
                      <a:spLocks noChangeShapeType="1"/>
                    </p:cNvSpPr>
                    <p:nvPr/>
                  </p:nvSpPr>
                  <p:spPr bwMode="auto">
                    <a:xfrm flipV="1">
                      <a:off x="3100389" y="22399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0" name="Line 304">
                      <a:extLst>
                        <a:ext uri="{FF2B5EF4-FFF2-40B4-BE49-F238E27FC236}">
                          <a16:creationId xmlns:a16="http://schemas.microsoft.com/office/drawing/2014/main" id="{BE672898-0F76-43D2-88F6-BA62CDA17503}"/>
                        </a:ext>
                      </a:extLst>
                    </p:cNvPr>
                    <p:cNvSpPr>
                      <a:spLocks noChangeShapeType="1"/>
                    </p:cNvSpPr>
                    <p:nvPr/>
                  </p:nvSpPr>
                  <p:spPr bwMode="auto">
                    <a:xfrm>
                      <a:off x="3100389" y="23161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1" name="Line 305">
                      <a:extLst>
                        <a:ext uri="{FF2B5EF4-FFF2-40B4-BE49-F238E27FC236}">
                          <a16:creationId xmlns:a16="http://schemas.microsoft.com/office/drawing/2014/main" id="{9971AA8A-07DC-4C90-A935-BE8542EE1DCA}"/>
                        </a:ext>
                      </a:extLst>
                    </p:cNvPr>
                    <p:cNvSpPr>
                      <a:spLocks noChangeShapeType="1"/>
                    </p:cNvSpPr>
                    <p:nvPr/>
                  </p:nvSpPr>
                  <p:spPr bwMode="auto">
                    <a:xfrm flipV="1">
                      <a:off x="3163889" y="22653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2" name="Line 306">
                      <a:extLst>
                        <a:ext uri="{FF2B5EF4-FFF2-40B4-BE49-F238E27FC236}">
                          <a16:creationId xmlns:a16="http://schemas.microsoft.com/office/drawing/2014/main" id="{D165A721-3F7E-4713-B52B-7C63925F0B6D}"/>
                        </a:ext>
                      </a:extLst>
                    </p:cNvPr>
                    <p:cNvSpPr>
                      <a:spLocks noChangeShapeType="1"/>
                    </p:cNvSpPr>
                    <p:nvPr/>
                  </p:nvSpPr>
                  <p:spPr bwMode="auto">
                    <a:xfrm>
                      <a:off x="3151189" y="2316163"/>
                      <a:ext cx="1651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3" name="Line 307">
                      <a:extLst>
                        <a:ext uri="{FF2B5EF4-FFF2-40B4-BE49-F238E27FC236}">
                          <a16:creationId xmlns:a16="http://schemas.microsoft.com/office/drawing/2014/main" id="{77DADB5E-6CF4-4A22-995F-7E557790C9A7}"/>
                        </a:ext>
                      </a:extLst>
                    </p:cNvPr>
                    <p:cNvSpPr>
                      <a:spLocks noChangeShapeType="1"/>
                    </p:cNvSpPr>
                    <p:nvPr/>
                  </p:nvSpPr>
                  <p:spPr bwMode="auto">
                    <a:xfrm flipV="1">
                      <a:off x="3240089" y="22653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4" name="Line 308">
                      <a:extLst>
                        <a:ext uri="{FF2B5EF4-FFF2-40B4-BE49-F238E27FC236}">
                          <a16:creationId xmlns:a16="http://schemas.microsoft.com/office/drawing/2014/main" id="{9827DF07-253C-47EE-8464-4D6CBD928A76}"/>
                        </a:ext>
                      </a:extLst>
                    </p:cNvPr>
                    <p:cNvSpPr>
                      <a:spLocks noChangeShapeType="1"/>
                    </p:cNvSpPr>
                    <p:nvPr/>
                  </p:nvSpPr>
                  <p:spPr bwMode="auto">
                    <a:xfrm>
                      <a:off x="3163889" y="23161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5" name="Line 309">
                      <a:extLst>
                        <a:ext uri="{FF2B5EF4-FFF2-40B4-BE49-F238E27FC236}">
                          <a16:creationId xmlns:a16="http://schemas.microsoft.com/office/drawing/2014/main" id="{AEFF3D47-F32B-40BA-9FCF-5BF96497658E}"/>
                        </a:ext>
                      </a:extLst>
                    </p:cNvPr>
                    <p:cNvSpPr>
                      <a:spLocks noChangeShapeType="1"/>
                    </p:cNvSpPr>
                    <p:nvPr/>
                  </p:nvSpPr>
                  <p:spPr bwMode="auto">
                    <a:xfrm flipV="1">
                      <a:off x="3240089" y="22653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6" name="Line 310">
                      <a:extLst>
                        <a:ext uri="{FF2B5EF4-FFF2-40B4-BE49-F238E27FC236}">
                          <a16:creationId xmlns:a16="http://schemas.microsoft.com/office/drawing/2014/main" id="{E42A4DB6-C9AD-4D04-8F6D-1C0871274D03}"/>
                        </a:ext>
                      </a:extLst>
                    </p:cNvPr>
                    <p:cNvSpPr>
                      <a:spLocks noChangeShapeType="1"/>
                    </p:cNvSpPr>
                    <p:nvPr/>
                  </p:nvSpPr>
                  <p:spPr bwMode="auto">
                    <a:xfrm>
                      <a:off x="3214689" y="23542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7" name="Line 311">
                      <a:extLst>
                        <a:ext uri="{FF2B5EF4-FFF2-40B4-BE49-F238E27FC236}">
                          <a16:creationId xmlns:a16="http://schemas.microsoft.com/office/drawing/2014/main" id="{96E52B64-B092-4E41-9BAA-1F7B4BF4100C}"/>
                        </a:ext>
                      </a:extLst>
                    </p:cNvPr>
                    <p:cNvSpPr>
                      <a:spLocks noChangeShapeType="1"/>
                    </p:cNvSpPr>
                    <p:nvPr/>
                  </p:nvSpPr>
                  <p:spPr bwMode="auto">
                    <a:xfrm flipV="1">
                      <a:off x="3278189" y="23034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8" name="Line 312">
                      <a:extLst>
                        <a:ext uri="{FF2B5EF4-FFF2-40B4-BE49-F238E27FC236}">
                          <a16:creationId xmlns:a16="http://schemas.microsoft.com/office/drawing/2014/main" id="{78AC51CA-CDF0-4DF6-AF2B-729224E3CD87}"/>
                        </a:ext>
                      </a:extLst>
                    </p:cNvPr>
                    <p:cNvSpPr>
                      <a:spLocks noChangeShapeType="1"/>
                    </p:cNvSpPr>
                    <p:nvPr/>
                  </p:nvSpPr>
                  <p:spPr bwMode="auto">
                    <a:xfrm>
                      <a:off x="3278189" y="2379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89" name="Line 313">
                      <a:extLst>
                        <a:ext uri="{FF2B5EF4-FFF2-40B4-BE49-F238E27FC236}">
                          <a16:creationId xmlns:a16="http://schemas.microsoft.com/office/drawing/2014/main" id="{0B3E6385-524E-4008-8DEE-7025BF577E55}"/>
                        </a:ext>
                      </a:extLst>
                    </p:cNvPr>
                    <p:cNvSpPr>
                      <a:spLocks noChangeShapeType="1"/>
                    </p:cNvSpPr>
                    <p:nvPr/>
                  </p:nvSpPr>
                  <p:spPr bwMode="auto">
                    <a:xfrm flipV="1">
                      <a:off x="3354389" y="23288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0" name="Line 314">
                      <a:extLst>
                        <a:ext uri="{FF2B5EF4-FFF2-40B4-BE49-F238E27FC236}">
                          <a16:creationId xmlns:a16="http://schemas.microsoft.com/office/drawing/2014/main" id="{80498160-4F90-43C3-9BD1-E18DE651FE14}"/>
                        </a:ext>
                      </a:extLst>
                    </p:cNvPr>
                    <p:cNvSpPr>
                      <a:spLocks noChangeShapeType="1"/>
                    </p:cNvSpPr>
                    <p:nvPr/>
                  </p:nvSpPr>
                  <p:spPr bwMode="auto">
                    <a:xfrm>
                      <a:off x="3278189" y="2379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1" name="Line 315">
                      <a:extLst>
                        <a:ext uri="{FF2B5EF4-FFF2-40B4-BE49-F238E27FC236}">
                          <a16:creationId xmlns:a16="http://schemas.microsoft.com/office/drawing/2014/main" id="{DC1303A1-C552-44B6-BE26-4243C9AF86C0}"/>
                        </a:ext>
                      </a:extLst>
                    </p:cNvPr>
                    <p:cNvSpPr>
                      <a:spLocks noChangeShapeType="1"/>
                    </p:cNvSpPr>
                    <p:nvPr/>
                  </p:nvSpPr>
                  <p:spPr bwMode="auto">
                    <a:xfrm flipV="1">
                      <a:off x="3354389" y="23288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2" name="Line 316">
                      <a:extLst>
                        <a:ext uri="{FF2B5EF4-FFF2-40B4-BE49-F238E27FC236}">
                          <a16:creationId xmlns:a16="http://schemas.microsoft.com/office/drawing/2014/main" id="{2349F8DB-7899-4FFA-8388-409E75061D7F}"/>
                        </a:ext>
                      </a:extLst>
                    </p:cNvPr>
                    <p:cNvSpPr>
                      <a:spLocks noChangeShapeType="1"/>
                    </p:cNvSpPr>
                    <p:nvPr/>
                  </p:nvSpPr>
                  <p:spPr bwMode="auto">
                    <a:xfrm>
                      <a:off x="3316289" y="2379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3" name="Line 317">
                      <a:extLst>
                        <a:ext uri="{FF2B5EF4-FFF2-40B4-BE49-F238E27FC236}">
                          <a16:creationId xmlns:a16="http://schemas.microsoft.com/office/drawing/2014/main" id="{A4CECB7C-44D6-4B17-80FE-B5656F325BE7}"/>
                        </a:ext>
                      </a:extLst>
                    </p:cNvPr>
                    <p:cNvSpPr>
                      <a:spLocks noChangeShapeType="1"/>
                    </p:cNvSpPr>
                    <p:nvPr/>
                  </p:nvSpPr>
                  <p:spPr bwMode="auto">
                    <a:xfrm flipV="1">
                      <a:off x="3379789" y="23288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4" name="Line 318">
                      <a:extLst>
                        <a:ext uri="{FF2B5EF4-FFF2-40B4-BE49-F238E27FC236}">
                          <a16:creationId xmlns:a16="http://schemas.microsoft.com/office/drawing/2014/main" id="{2D924BA0-B592-4FB6-A04B-CA1F042551E0}"/>
                        </a:ext>
                      </a:extLst>
                    </p:cNvPr>
                    <p:cNvSpPr>
                      <a:spLocks noChangeShapeType="1"/>
                    </p:cNvSpPr>
                    <p:nvPr/>
                  </p:nvSpPr>
                  <p:spPr bwMode="auto">
                    <a:xfrm>
                      <a:off x="3354389" y="2430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5" name="Line 319">
                      <a:extLst>
                        <a:ext uri="{FF2B5EF4-FFF2-40B4-BE49-F238E27FC236}">
                          <a16:creationId xmlns:a16="http://schemas.microsoft.com/office/drawing/2014/main" id="{FE8F990F-900E-4F6E-8F25-DED1646467B7}"/>
                        </a:ext>
                      </a:extLst>
                    </p:cNvPr>
                    <p:cNvSpPr>
                      <a:spLocks noChangeShapeType="1"/>
                    </p:cNvSpPr>
                    <p:nvPr/>
                  </p:nvSpPr>
                  <p:spPr bwMode="auto">
                    <a:xfrm flipV="1">
                      <a:off x="3417889" y="23796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6" name="Line 320">
                      <a:extLst>
                        <a:ext uri="{FF2B5EF4-FFF2-40B4-BE49-F238E27FC236}">
                          <a16:creationId xmlns:a16="http://schemas.microsoft.com/office/drawing/2014/main" id="{A7B246EA-E052-408D-AC09-876BB688D775}"/>
                        </a:ext>
                      </a:extLst>
                    </p:cNvPr>
                    <p:cNvSpPr>
                      <a:spLocks noChangeShapeType="1"/>
                    </p:cNvSpPr>
                    <p:nvPr/>
                  </p:nvSpPr>
                  <p:spPr bwMode="auto">
                    <a:xfrm>
                      <a:off x="3367089" y="24685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7" name="Line 321">
                      <a:extLst>
                        <a:ext uri="{FF2B5EF4-FFF2-40B4-BE49-F238E27FC236}">
                          <a16:creationId xmlns:a16="http://schemas.microsoft.com/office/drawing/2014/main" id="{1581C439-7C5C-4025-BC0B-2ACE3D6EDF6F}"/>
                        </a:ext>
                      </a:extLst>
                    </p:cNvPr>
                    <p:cNvSpPr>
                      <a:spLocks noChangeShapeType="1"/>
                    </p:cNvSpPr>
                    <p:nvPr/>
                  </p:nvSpPr>
                  <p:spPr bwMode="auto">
                    <a:xfrm flipV="1">
                      <a:off x="3443289" y="24177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8" name="Line 322">
                      <a:extLst>
                        <a:ext uri="{FF2B5EF4-FFF2-40B4-BE49-F238E27FC236}">
                          <a16:creationId xmlns:a16="http://schemas.microsoft.com/office/drawing/2014/main" id="{38AA158E-22AC-47CD-A1A0-DD3712B1347F}"/>
                        </a:ext>
                      </a:extLst>
                    </p:cNvPr>
                    <p:cNvSpPr>
                      <a:spLocks noChangeShapeType="1"/>
                    </p:cNvSpPr>
                    <p:nvPr/>
                  </p:nvSpPr>
                  <p:spPr bwMode="auto">
                    <a:xfrm>
                      <a:off x="3455989" y="2506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899" name="Line 323">
                      <a:extLst>
                        <a:ext uri="{FF2B5EF4-FFF2-40B4-BE49-F238E27FC236}">
                          <a16:creationId xmlns:a16="http://schemas.microsoft.com/office/drawing/2014/main" id="{994CFA79-7A2D-4B5B-AF46-F418B7B7C81C}"/>
                        </a:ext>
                      </a:extLst>
                    </p:cNvPr>
                    <p:cNvSpPr>
                      <a:spLocks noChangeShapeType="1"/>
                    </p:cNvSpPr>
                    <p:nvPr/>
                  </p:nvSpPr>
                  <p:spPr bwMode="auto">
                    <a:xfrm flipV="1">
                      <a:off x="3519489" y="24558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0" name="Line 324">
                      <a:extLst>
                        <a:ext uri="{FF2B5EF4-FFF2-40B4-BE49-F238E27FC236}">
                          <a16:creationId xmlns:a16="http://schemas.microsoft.com/office/drawing/2014/main" id="{2697B563-3E31-49D0-9185-4AC265CA265F}"/>
                        </a:ext>
                      </a:extLst>
                    </p:cNvPr>
                    <p:cNvSpPr>
                      <a:spLocks noChangeShapeType="1"/>
                    </p:cNvSpPr>
                    <p:nvPr/>
                  </p:nvSpPr>
                  <p:spPr bwMode="auto">
                    <a:xfrm>
                      <a:off x="3494089" y="25320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1" name="Line 325">
                      <a:extLst>
                        <a:ext uri="{FF2B5EF4-FFF2-40B4-BE49-F238E27FC236}">
                          <a16:creationId xmlns:a16="http://schemas.microsoft.com/office/drawing/2014/main" id="{EC3C0553-1056-4FC0-92F3-B2321442064B}"/>
                        </a:ext>
                      </a:extLst>
                    </p:cNvPr>
                    <p:cNvSpPr>
                      <a:spLocks noChangeShapeType="1"/>
                    </p:cNvSpPr>
                    <p:nvPr/>
                  </p:nvSpPr>
                  <p:spPr bwMode="auto">
                    <a:xfrm flipV="1">
                      <a:off x="3570289" y="24812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2" name="Line 326">
                      <a:extLst>
                        <a:ext uri="{FF2B5EF4-FFF2-40B4-BE49-F238E27FC236}">
                          <a16:creationId xmlns:a16="http://schemas.microsoft.com/office/drawing/2014/main" id="{5ACCCD9C-A629-47AF-986D-6E0843621644}"/>
                        </a:ext>
                      </a:extLst>
                    </p:cNvPr>
                    <p:cNvSpPr>
                      <a:spLocks noChangeShapeType="1"/>
                    </p:cNvSpPr>
                    <p:nvPr/>
                  </p:nvSpPr>
                  <p:spPr bwMode="auto">
                    <a:xfrm>
                      <a:off x="3519489" y="2557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3" name="Line 327">
                      <a:extLst>
                        <a:ext uri="{FF2B5EF4-FFF2-40B4-BE49-F238E27FC236}">
                          <a16:creationId xmlns:a16="http://schemas.microsoft.com/office/drawing/2014/main" id="{98AA8004-A804-4018-A842-1BEB7D9FC745}"/>
                        </a:ext>
                      </a:extLst>
                    </p:cNvPr>
                    <p:cNvSpPr>
                      <a:spLocks noChangeShapeType="1"/>
                    </p:cNvSpPr>
                    <p:nvPr/>
                  </p:nvSpPr>
                  <p:spPr bwMode="auto">
                    <a:xfrm flipV="1">
                      <a:off x="3595689" y="24939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4" name="Line 328">
                      <a:extLst>
                        <a:ext uri="{FF2B5EF4-FFF2-40B4-BE49-F238E27FC236}">
                          <a16:creationId xmlns:a16="http://schemas.microsoft.com/office/drawing/2014/main" id="{103C7FE8-05BA-4B0A-A32C-C644D52D6FC9}"/>
                        </a:ext>
                      </a:extLst>
                    </p:cNvPr>
                    <p:cNvSpPr>
                      <a:spLocks noChangeShapeType="1"/>
                    </p:cNvSpPr>
                    <p:nvPr/>
                  </p:nvSpPr>
                  <p:spPr bwMode="auto">
                    <a:xfrm>
                      <a:off x="3570289" y="2557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5" name="Line 329">
                      <a:extLst>
                        <a:ext uri="{FF2B5EF4-FFF2-40B4-BE49-F238E27FC236}">
                          <a16:creationId xmlns:a16="http://schemas.microsoft.com/office/drawing/2014/main" id="{28BD1081-141A-474C-A7C8-890166BE305B}"/>
                        </a:ext>
                      </a:extLst>
                    </p:cNvPr>
                    <p:cNvSpPr>
                      <a:spLocks noChangeShapeType="1"/>
                    </p:cNvSpPr>
                    <p:nvPr/>
                  </p:nvSpPr>
                  <p:spPr bwMode="auto">
                    <a:xfrm flipV="1">
                      <a:off x="3633789" y="24939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6" name="Line 330">
                      <a:extLst>
                        <a:ext uri="{FF2B5EF4-FFF2-40B4-BE49-F238E27FC236}">
                          <a16:creationId xmlns:a16="http://schemas.microsoft.com/office/drawing/2014/main" id="{444E9351-3AB9-4A41-80B2-0036890391EC}"/>
                        </a:ext>
                      </a:extLst>
                    </p:cNvPr>
                    <p:cNvSpPr>
                      <a:spLocks noChangeShapeType="1"/>
                    </p:cNvSpPr>
                    <p:nvPr/>
                  </p:nvSpPr>
                  <p:spPr bwMode="auto">
                    <a:xfrm>
                      <a:off x="3570289" y="2557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7" name="Line 331">
                      <a:extLst>
                        <a:ext uri="{FF2B5EF4-FFF2-40B4-BE49-F238E27FC236}">
                          <a16:creationId xmlns:a16="http://schemas.microsoft.com/office/drawing/2014/main" id="{7EAB6AAD-2522-49E6-996F-CF68DF23DC1F}"/>
                        </a:ext>
                      </a:extLst>
                    </p:cNvPr>
                    <p:cNvSpPr>
                      <a:spLocks noChangeShapeType="1"/>
                    </p:cNvSpPr>
                    <p:nvPr/>
                  </p:nvSpPr>
                  <p:spPr bwMode="auto">
                    <a:xfrm flipV="1">
                      <a:off x="3633789" y="24939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8" name="Line 332">
                      <a:extLst>
                        <a:ext uri="{FF2B5EF4-FFF2-40B4-BE49-F238E27FC236}">
                          <a16:creationId xmlns:a16="http://schemas.microsoft.com/office/drawing/2014/main" id="{2DCA64A2-6891-4B6A-B414-79EA272D7734}"/>
                        </a:ext>
                      </a:extLst>
                    </p:cNvPr>
                    <p:cNvSpPr>
                      <a:spLocks noChangeShapeType="1"/>
                    </p:cNvSpPr>
                    <p:nvPr/>
                  </p:nvSpPr>
                  <p:spPr bwMode="auto">
                    <a:xfrm>
                      <a:off x="3595689" y="25701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09" name="Line 333">
                      <a:extLst>
                        <a:ext uri="{FF2B5EF4-FFF2-40B4-BE49-F238E27FC236}">
                          <a16:creationId xmlns:a16="http://schemas.microsoft.com/office/drawing/2014/main" id="{81DD7BF1-77A0-46E5-B445-79E098749375}"/>
                        </a:ext>
                      </a:extLst>
                    </p:cNvPr>
                    <p:cNvSpPr>
                      <a:spLocks noChangeShapeType="1"/>
                    </p:cNvSpPr>
                    <p:nvPr/>
                  </p:nvSpPr>
                  <p:spPr bwMode="auto">
                    <a:xfrm flipV="1">
                      <a:off x="3659189" y="25193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0" name="Line 334">
                      <a:extLst>
                        <a:ext uri="{FF2B5EF4-FFF2-40B4-BE49-F238E27FC236}">
                          <a16:creationId xmlns:a16="http://schemas.microsoft.com/office/drawing/2014/main" id="{F9CD25CB-8F07-4A41-A02A-F459C026E807}"/>
                        </a:ext>
                      </a:extLst>
                    </p:cNvPr>
                    <p:cNvSpPr>
                      <a:spLocks noChangeShapeType="1"/>
                    </p:cNvSpPr>
                    <p:nvPr/>
                  </p:nvSpPr>
                  <p:spPr bwMode="auto">
                    <a:xfrm>
                      <a:off x="3608389" y="25701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1" name="Line 335">
                      <a:extLst>
                        <a:ext uri="{FF2B5EF4-FFF2-40B4-BE49-F238E27FC236}">
                          <a16:creationId xmlns:a16="http://schemas.microsoft.com/office/drawing/2014/main" id="{58010CBB-9493-434C-B93D-224A73F69A2B}"/>
                        </a:ext>
                      </a:extLst>
                    </p:cNvPr>
                    <p:cNvSpPr>
                      <a:spLocks noChangeShapeType="1"/>
                    </p:cNvSpPr>
                    <p:nvPr/>
                  </p:nvSpPr>
                  <p:spPr bwMode="auto">
                    <a:xfrm flipV="1">
                      <a:off x="3684589" y="25193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2" name="Line 336">
                      <a:extLst>
                        <a:ext uri="{FF2B5EF4-FFF2-40B4-BE49-F238E27FC236}">
                          <a16:creationId xmlns:a16="http://schemas.microsoft.com/office/drawing/2014/main" id="{83A251BA-BFFA-4811-B1F1-C82CF799C2E4}"/>
                        </a:ext>
                      </a:extLst>
                    </p:cNvPr>
                    <p:cNvSpPr>
                      <a:spLocks noChangeShapeType="1"/>
                    </p:cNvSpPr>
                    <p:nvPr/>
                  </p:nvSpPr>
                  <p:spPr bwMode="auto">
                    <a:xfrm>
                      <a:off x="3621089" y="25701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3" name="Line 337">
                      <a:extLst>
                        <a:ext uri="{FF2B5EF4-FFF2-40B4-BE49-F238E27FC236}">
                          <a16:creationId xmlns:a16="http://schemas.microsoft.com/office/drawing/2014/main" id="{EC1A8B21-D2C9-4A04-9482-778C484B48D5}"/>
                        </a:ext>
                      </a:extLst>
                    </p:cNvPr>
                    <p:cNvSpPr>
                      <a:spLocks noChangeShapeType="1"/>
                    </p:cNvSpPr>
                    <p:nvPr/>
                  </p:nvSpPr>
                  <p:spPr bwMode="auto">
                    <a:xfrm flipV="1">
                      <a:off x="3697289" y="25193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4" name="Line 338">
                      <a:extLst>
                        <a:ext uri="{FF2B5EF4-FFF2-40B4-BE49-F238E27FC236}">
                          <a16:creationId xmlns:a16="http://schemas.microsoft.com/office/drawing/2014/main" id="{3447FB4A-2AF0-4669-A96C-26F6948997C4}"/>
                        </a:ext>
                      </a:extLst>
                    </p:cNvPr>
                    <p:cNvSpPr>
                      <a:spLocks noChangeShapeType="1"/>
                    </p:cNvSpPr>
                    <p:nvPr/>
                  </p:nvSpPr>
                  <p:spPr bwMode="auto">
                    <a:xfrm>
                      <a:off x="3633789" y="25828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5" name="Line 339">
                      <a:extLst>
                        <a:ext uri="{FF2B5EF4-FFF2-40B4-BE49-F238E27FC236}">
                          <a16:creationId xmlns:a16="http://schemas.microsoft.com/office/drawing/2014/main" id="{A6B360F5-77E3-4A9D-B25C-48140DED8BFB}"/>
                        </a:ext>
                      </a:extLst>
                    </p:cNvPr>
                    <p:cNvSpPr>
                      <a:spLocks noChangeShapeType="1"/>
                    </p:cNvSpPr>
                    <p:nvPr/>
                  </p:nvSpPr>
                  <p:spPr bwMode="auto">
                    <a:xfrm flipV="1">
                      <a:off x="3709989" y="25320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6" name="Line 340">
                      <a:extLst>
                        <a:ext uri="{FF2B5EF4-FFF2-40B4-BE49-F238E27FC236}">
                          <a16:creationId xmlns:a16="http://schemas.microsoft.com/office/drawing/2014/main" id="{3C5A3068-209F-465E-B321-8828960CF542}"/>
                        </a:ext>
                      </a:extLst>
                    </p:cNvPr>
                    <p:cNvSpPr>
                      <a:spLocks noChangeShapeType="1"/>
                    </p:cNvSpPr>
                    <p:nvPr/>
                  </p:nvSpPr>
                  <p:spPr bwMode="auto">
                    <a:xfrm>
                      <a:off x="3646489" y="25828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7" name="Line 341">
                      <a:extLst>
                        <a:ext uri="{FF2B5EF4-FFF2-40B4-BE49-F238E27FC236}">
                          <a16:creationId xmlns:a16="http://schemas.microsoft.com/office/drawing/2014/main" id="{767DD719-7E2A-4391-A681-E81AC345ADB7}"/>
                        </a:ext>
                      </a:extLst>
                    </p:cNvPr>
                    <p:cNvSpPr>
                      <a:spLocks noChangeShapeType="1"/>
                    </p:cNvSpPr>
                    <p:nvPr/>
                  </p:nvSpPr>
                  <p:spPr bwMode="auto">
                    <a:xfrm flipV="1">
                      <a:off x="3722689" y="25320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8" name="Line 342">
                      <a:extLst>
                        <a:ext uri="{FF2B5EF4-FFF2-40B4-BE49-F238E27FC236}">
                          <a16:creationId xmlns:a16="http://schemas.microsoft.com/office/drawing/2014/main" id="{542F3FF5-2928-49F1-9D2B-FB165C785AE9}"/>
                        </a:ext>
                      </a:extLst>
                    </p:cNvPr>
                    <p:cNvSpPr>
                      <a:spLocks noChangeShapeType="1"/>
                    </p:cNvSpPr>
                    <p:nvPr/>
                  </p:nvSpPr>
                  <p:spPr bwMode="auto">
                    <a:xfrm>
                      <a:off x="3684589" y="25828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19" name="Line 343">
                      <a:extLst>
                        <a:ext uri="{FF2B5EF4-FFF2-40B4-BE49-F238E27FC236}">
                          <a16:creationId xmlns:a16="http://schemas.microsoft.com/office/drawing/2014/main" id="{D8B612F1-E910-42E3-920B-D89937B22E12}"/>
                        </a:ext>
                      </a:extLst>
                    </p:cNvPr>
                    <p:cNvSpPr>
                      <a:spLocks noChangeShapeType="1"/>
                    </p:cNvSpPr>
                    <p:nvPr/>
                  </p:nvSpPr>
                  <p:spPr bwMode="auto">
                    <a:xfrm flipV="1">
                      <a:off x="3748089" y="25320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0" name="Line 344">
                      <a:extLst>
                        <a:ext uri="{FF2B5EF4-FFF2-40B4-BE49-F238E27FC236}">
                          <a16:creationId xmlns:a16="http://schemas.microsoft.com/office/drawing/2014/main" id="{9006DCE1-7E30-410B-8EE3-703E034EBBE3}"/>
                        </a:ext>
                      </a:extLst>
                    </p:cNvPr>
                    <p:cNvSpPr>
                      <a:spLocks noChangeShapeType="1"/>
                    </p:cNvSpPr>
                    <p:nvPr/>
                  </p:nvSpPr>
                  <p:spPr bwMode="auto">
                    <a:xfrm>
                      <a:off x="3709989" y="26082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1" name="Line 345">
                      <a:extLst>
                        <a:ext uri="{FF2B5EF4-FFF2-40B4-BE49-F238E27FC236}">
                          <a16:creationId xmlns:a16="http://schemas.microsoft.com/office/drawing/2014/main" id="{62F00D50-955F-4712-99F1-A4BF9EA9C561}"/>
                        </a:ext>
                      </a:extLst>
                    </p:cNvPr>
                    <p:cNvSpPr>
                      <a:spLocks noChangeShapeType="1"/>
                    </p:cNvSpPr>
                    <p:nvPr/>
                  </p:nvSpPr>
                  <p:spPr bwMode="auto">
                    <a:xfrm flipV="1">
                      <a:off x="3773489" y="25574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2" name="Line 346">
                      <a:extLst>
                        <a:ext uri="{FF2B5EF4-FFF2-40B4-BE49-F238E27FC236}">
                          <a16:creationId xmlns:a16="http://schemas.microsoft.com/office/drawing/2014/main" id="{4635C987-B448-4220-B3D3-21B3D5B31885}"/>
                        </a:ext>
                      </a:extLst>
                    </p:cNvPr>
                    <p:cNvSpPr>
                      <a:spLocks noChangeShapeType="1"/>
                    </p:cNvSpPr>
                    <p:nvPr/>
                  </p:nvSpPr>
                  <p:spPr bwMode="auto">
                    <a:xfrm>
                      <a:off x="3760789" y="2633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3" name="Line 347">
                      <a:extLst>
                        <a:ext uri="{FF2B5EF4-FFF2-40B4-BE49-F238E27FC236}">
                          <a16:creationId xmlns:a16="http://schemas.microsoft.com/office/drawing/2014/main" id="{F78DFA67-F9F3-4D11-A4F2-8024629CD02C}"/>
                        </a:ext>
                      </a:extLst>
                    </p:cNvPr>
                    <p:cNvSpPr>
                      <a:spLocks noChangeShapeType="1"/>
                    </p:cNvSpPr>
                    <p:nvPr/>
                  </p:nvSpPr>
                  <p:spPr bwMode="auto">
                    <a:xfrm flipV="1">
                      <a:off x="3836989" y="25828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4" name="Line 348">
                      <a:extLst>
                        <a:ext uri="{FF2B5EF4-FFF2-40B4-BE49-F238E27FC236}">
                          <a16:creationId xmlns:a16="http://schemas.microsoft.com/office/drawing/2014/main" id="{22471C8F-8383-4F78-BC9E-99694BC02BEE}"/>
                        </a:ext>
                      </a:extLst>
                    </p:cNvPr>
                    <p:cNvSpPr>
                      <a:spLocks noChangeShapeType="1"/>
                    </p:cNvSpPr>
                    <p:nvPr/>
                  </p:nvSpPr>
                  <p:spPr bwMode="auto">
                    <a:xfrm>
                      <a:off x="3773489" y="2633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5" name="Line 349">
                      <a:extLst>
                        <a:ext uri="{FF2B5EF4-FFF2-40B4-BE49-F238E27FC236}">
                          <a16:creationId xmlns:a16="http://schemas.microsoft.com/office/drawing/2014/main" id="{079FDED2-7248-457D-BDC0-31058E4BC39C}"/>
                        </a:ext>
                      </a:extLst>
                    </p:cNvPr>
                    <p:cNvSpPr>
                      <a:spLocks noChangeShapeType="1"/>
                    </p:cNvSpPr>
                    <p:nvPr/>
                  </p:nvSpPr>
                  <p:spPr bwMode="auto">
                    <a:xfrm flipV="1">
                      <a:off x="3849689" y="25828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6" name="Line 350">
                      <a:extLst>
                        <a:ext uri="{FF2B5EF4-FFF2-40B4-BE49-F238E27FC236}">
                          <a16:creationId xmlns:a16="http://schemas.microsoft.com/office/drawing/2014/main" id="{1EC1A030-3BC8-468F-9F2D-839681510F2D}"/>
                        </a:ext>
                      </a:extLst>
                    </p:cNvPr>
                    <p:cNvSpPr>
                      <a:spLocks noChangeShapeType="1"/>
                    </p:cNvSpPr>
                    <p:nvPr/>
                  </p:nvSpPr>
                  <p:spPr bwMode="auto">
                    <a:xfrm>
                      <a:off x="3786189" y="26336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7" name="Line 351">
                      <a:extLst>
                        <a:ext uri="{FF2B5EF4-FFF2-40B4-BE49-F238E27FC236}">
                          <a16:creationId xmlns:a16="http://schemas.microsoft.com/office/drawing/2014/main" id="{8EE2DCCB-8CC6-4F6F-B814-6B8304248794}"/>
                        </a:ext>
                      </a:extLst>
                    </p:cNvPr>
                    <p:cNvSpPr>
                      <a:spLocks noChangeShapeType="1"/>
                    </p:cNvSpPr>
                    <p:nvPr/>
                  </p:nvSpPr>
                  <p:spPr bwMode="auto">
                    <a:xfrm flipV="1">
                      <a:off x="3862389" y="25828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8" name="Line 352">
                      <a:extLst>
                        <a:ext uri="{FF2B5EF4-FFF2-40B4-BE49-F238E27FC236}">
                          <a16:creationId xmlns:a16="http://schemas.microsoft.com/office/drawing/2014/main" id="{61595AA0-B87B-4302-9179-DDEDE0F89916}"/>
                        </a:ext>
                      </a:extLst>
                    </p:cNvPr>
                    <p:cNvSpPr>
                      <a:spLocks noChangeShapeType="1"/>
                    </p:cNvSpPr>
                    <p:nvPr/>
                  </p:nvSpPr>
                  <p:spPr bwMode="auto">
                    <a:xfrm>
                      <a:off x="3811589" y="2633663"/>
                      <a:ext cx="138112"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29" name="Line 353">
                      <a:extLst>
                        <a:ext uri="{FF2B5EF4-FFF2-40B4-BE49-F238E27FC236}">
                          <a16:creationId xmlns:a16="http://schemas.microsoft.com/office/drawing/2014/main" id="{EFE3409C-2AF8-444C-971A-8F605626DC2A}"/>
                        </a:ext>
                      </a:extLst>
                    </p:cNvPr>
                    <p:cNvSpPr>
                      <a:spLocks noChangeShapeType="1"/>
                    </p:cNvSpPr>
                    <p:nvPr/>
                  </p:nvSpPr>
                  <p:spPr bwMode="auto">
                    <a:xfrm flipV="1">
                      <a:off x="3875089" y="25828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0" name="Line 354">
                      <a:extLst>
                        <a:ext uri="{FF2B5EF4-FFF2-40B4-BE49-F238E27FC236}">
                          <a16:creationId xmlns:a16="http://schemas.microsoft.com/office/drawing/2014/main" id="{2DB1EF02-9548-4C8B-BA9F-277C83FFC01C}"/>
                        </a:ext>
                      </a:extLst>
                    </p:cNvPr>
                    <p:cNvSpPr>
                      <a:spLocks noChangeShapeType="1"/>
                    </p:cNvSpPr>
                    <p:nvPr/>
                  </p:nvSpPr>
                  <p:spPr bwMode="auto">
                    <a:xfrm>
                      <a:off x="3811589" y="2633663"/>
                      <a:ext cx="150812"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1" name="Line 355">
                      <a:extLst>
                        <a:ext uri="{FF2B5EF4-FFF2-40B4-BE49-F238E27FC236}">
                          <a16:creationId xmlns:a16="http://schemas.microsoft.com/office/drawing/2014/main" id="{50110F85-00F1-414F-BF71-4AC44FE4BB9F}"/>
                        </a:ext>
                      </a:extLst>
                    </p:cNvPr>
                    <p:cNvSpPr>
                      <a:spLocks noChangeShapeType="1"/>
                    </p:cNvSpPr>
                    <p:nvPr/>
                  </p:nvSpPr>
                  <p:spPr bwMode="auto">
                    <a:xfrm flipV="1">
                      <a:off x="3887789" y="25828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2" name="Line 356">
                      <a:extLst>
                        <a:ext uri="{FF2B5EF4-FFF2-40B4-BE49-F238E27FC236}">
                          <a16:creationId xmlns:a16="http://schemas.microsoft.com/office/drawing/2014/main" id="{DF0889FD-980B-454B-BE6D-AE2EBD7F47E4}"/>
                        </a:ext>
                      </a:extLst>
                    </p:cNvPr>
                    <p:cNvSpPr>
                      <a:spLocks noChangeShapeType="1"/>
                    </p:cNvSpPr>
                    <p:nvPr/>
                  </p:nvSpPr>
                  <p:spPr bwMode="auto">
                    <a:xfrm>
                      <a:off x="3824289" y="2633663"/>
                      <a:ext cx="138112"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3" name="Line 357">
                      <a:extLst>
                        <a:ext uri="{FF2B5EF4-FFF2-40B4-BE49-F238E27FC236}">
                          <a16:creationId xmlns:a16="http://schemas.microsoft.com/office/drawing/2014/main" id="{279C974A-3046-43AE-B32E-B6BBF107B43B}"/>
                        </a:ext>
                      </a:extLst>
                    </p:cNvPr>
                    <p:cNvSpPr>
                      <a:spLocks noChangeShapeType="1"/>
                    </p:cNvSpPr>
                    <p:nvPr/>
                  </p:nvSpPr>
                  <p:spPr bwMode="auto">
                    <a:xfrm flipV="1">
                      <a:off x="3887789" y="2582863"/>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4" name="Line 358">
                      <a:extLst>
                        <a:ext uri="{FF2B5EF4-FFF2-40B4-BE49-F238E27FC236}">
                          <a16:creationId xmlns:a16="http://schemas.microsoft.com/office/drawing/2014/main" id="{44E2B87D-2177-47DA-8CAE-CC545984598D}"/>
                        </a:ext>
                      </a:extLst>
                    </p:cNvPr>
                    <p:cNvSpPr>
                      <a:spLocks noChangeShapeType="1"/>
                    </p:cNvSpPr>
                    <p:nvPr/>
                  </p:nvSpPr>
                  <p:spPr bwMode="auto">
                    <a:xfrm>
                      <a:off x="3836989" y="2659063"/>
                      <a:ext cx="138112"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5" name="Line 359">
                      <a:extLst>
                        <a:ext uri="{FF2B5EF4-FFF2-40B4-BE49-F238E27FC236}">
                          <a16:creationId xmlns:a16="http://schemas.microsoft.com/office/drawing/2014/main" id="{CE12C08A-5577-4966-A63E-62F30A824BAD}"/>
                        </a:ext>
                      </a:extLst>
                    </p:cNvPr>
                    <p:cNvSpPr>
                      <a:spLocks noChangeShapeType="1"/>
                    </p:cNvSpPr>
                    <p:nvPr/>
                  </p:nvSpPr>
                  <p:spPr bwMode="auto">
                    <a:xfrm flipV="1">
                      <a:off x="3900489" y="26082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6" name="Line 360">
                      <a:extLst>
                        <a:ext uri="{FF2B5EF4-FFF2-40B4-BE49-F238E27FC236}">
                          <a16:creationId xmlns:a16="http://schemas.microsoft.com/office/drawing/2014/main" id="{88D8CE05-A037-4FC7-9FA2-76E43FF9DC15}"/>
                        </a:ext>
                      </a:extLst>
                    </p:cNvPr>
                    <p:cNvSpPr>
                      <a:spLocks noChangeShapeType="1"/>
                    </p:cNvSpPr>
                    <p:nvPr/>
                  </p:nvSpPr>
                  <p:spPr bwMode="auto">
                    <a:xfrm>
                      <a:off x="3849689" y="2659063"/>
                      <a:ext cx="138112"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7" name="Line 361">
                      <a:extLst>
                        <a:ext uri="{FF2B5EF4-FFF2-40B4-BE49-F238E27FC236}">
                          <a16:creationId xmlns:a16="http://schemas.microsoft.com/office/drawing/2014/main" id="{EEADC015-577D-4C3C-B655-C19CB3C45560}"/>
                        </a:ext>
                      </a:extLst>
                    </p:cNvPr>
                    <p:cNvSpPr>
                      <a:spLocks noChangeShapeType="1"/>
                    </p:cNvSpPr>
                    <p:nvPr/>
                  </p:nvSpPr>
                  <p:spPr bwMode="auto">
                    <a:xfrm flipV="1">
                      <a:off x="3913189" y="2608263"/>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8" name="Line 362">
                      <a:extLst>
                        <a:ext uri="{FF2B5EF4-FFF2-40B4-BE49-F238E27FC236}">
                          <a16:creationId xmlns:a16="http://schemas.microsoft.com/office/drawing/2014/main" id="{558C6989-B15C-4329-A655-1A3366FE2BA5}"/>
                        </a:ext>
                      </a:extLst>
                    </p:cNvPr>
                    <p:cNvSpPr>
                      <a:spLocks noChangeShapeType="1"/>
                    </p:cNvSpPr>
                    <p:nvPr/>
                  </p:nvSpPr>
                  <p:spPr bwMode="auto">
                    <a:xfrm>
                      <a:off x="3875089" y="2684463"/>
                      <a:ext cx="138112"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39" name="Line 363">
                      <a:extLst>
                        <a:ext uri="{FF2B5EF4-FFF2-40B4-BE49-F238E27FC236}">
                          <a16:creationId xmlns:a16="http://schemas.microsoft.com/office/drawing/2014/main" id="{C08F0E29-5D77-4E47-A068-879F3D32628E}"/>
                        </a:ext>
                      </a:extLst>
                    </p:cNvPr>
                    <p:cNvSpPr>
                      <a:spLocks noChangeShapeType="1"/>
                    </p:cNvSpPr>
                    <p:nvPr/>
                  </p:nvSpPr>
                  <p:spPr bwMode="auto">
                    <a:xfrm flipV="1">
                      <a:off x="3949701" y="26336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0" name="Line 364">
                      <a:extLst>
                        <a:ext uri="{FF2B5EF4-FFF2-40B4-BE49-F238E27FC236}">
                          <a16:creationId xmlns:a16="http://schemas.microsoft.com/office/drawing/2014/main" id="{8E7F2336-E9F1-407E-A5ED-FEF1BC5A0C1C}"/>
                        </a:ext>
                      </a:extLst>
                    </p:cNvPr>
                    <p:cNvSpPr>
                      <a:spLocks noChangeShapeType="1"/>
                    </p:cNvSpPr>
                    <p:nvPr/>
                  </p:nvSpPr>
                  <p:spPr bwMode="auto">
                    <a:xfrm>
                      <a:off x="4013201" y="27606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1" name="Line 365">
                      <a:extLst>
                        <a:ext uri="{FF2B5EF4-FFF2-40B4-BE49-F238E27FC236}">
                          <a16:creationId xmlns:a16="http://schemas.microsoft.com/office/drawing/2014/main" id="{0976B96D-8889-40FE-AB99-E03FEC2F406B}"/>
                        </a:ext>
                      </a:extLst>
                    </p:cNvPr>
                    <p:cNvSpPr>
                      <a:spLocks noChangeShapeType="1"/>
                    </p:cNvSpPr>
                    <p:nvPr/>
                  </p:nvSpPr>
                  <p:spPr bwMode="auto">
                    <a:xfrm flipV="1">
                      <a:off x="4089401" y="27098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2" name="Line 366">
                      <a:extLst>
                        <a:ext uri="{FF2B5EF4-FFF2-40B4-BE49-F238E27FC236}">
                          <a16:creationId xmlns:a16="http://schemas.microsoft.com/office/drawing/2014/main" id="{BEF3452B-2532-4BDC-8C3C-A5DF37B670B5}"/>
                        </a:ext>
                      </a:extLst>
                    </p:cNvPr>
                    <p:cNvSpPr>
                      <a:spLocks noChangeShapeType="1"/>
                    </p:cNvSpPr>
                    <p:nvPr/>
                  </p:nvSpPr>
                  <p:spPr bwMode="auto">
                    <a:xfrm>
                      <a:off x="4064001" y="27733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3" name="Line 367">
                      <a:extLst>
                        <a:ext uri="{FF2B5EF4-FFF2-40B4-BE49-F238E27FC236}">
                          <a16:creationId xmlns:a16="http://schemas.microsoft.com/office/drawing/2014/main" id="{70AF74F9-2EC2-4247-B76E-FEA5EAEA2D0E}"/>
                        </a:ext>
                      </a:extLst>
                    </p:cNvPr>
                    <p:cNvSpPr>
                      <a:spLocks noChangeShapeType="1"/>
                    </p:cNvSpPr>
                    <p:nvPr/>
                  </p:nvSpPr>
                  <p:spPr bwMode="auto">
                    <a:xfrm flipV="1">
                      <a:off x="4127501" y="27225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4" name="Line 368">
                      <a:extLst>
                        <a:ext uri="{FF2B5EF4-FFF2-40B4-BE49-F238E27FC236}">
                          <a16:creationId xmlns:a16="http://schemas.microsoft.com/office/drawing/2014/main" id="{D39CC599-9E08-4B67-9B83-B65C4619CB6E}"/>
                        </a:ext>
                      </a:extLst>
                    </p:cNvPr>
                    <p:cNvSpPr>
                      <a:spLocks noChangeShapeType="1"/>
                    </p:cNvSpPr>
                    <p:nvPr/>
                  </p:nvSpPr>
                  <p:spPr bwMode="auto">
                    <a:xfrm>
                      <a:off x="4076701" y="27860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5" name="Line 369">
                      <a:extLst>
                        <a:ext uri="{FF2B5EF4-FFF2-40B4-BE49-F238E27FC236}">
                          <a16:creationId xmlns:a16="http://schemas.microsoft.com/office/drawing/2014/main" id="{24E04E02-F018-45CD-B2BD-4FF67E994440}"/>
                        </a:ext>
                      </a:extLst>
                    </p:cNvPr>
                    <p:cNvSpPr>
                      <a:spLocks noChangeShapeType="1"/>
                    </p:cNvSpPr>
                    <p:nvPr/>
                  </p:nvSpPr>
                  <p:spPr bwMode="auto">
                    <a:xfrm flipV="1">
                      <a:off x="4140201" y="27352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6" name="Line 370">
                      <a:extLst>
                        <a:ext uri="{FF2B5EF4-FFF2-40B4-BE49-F238E27FC236}">
                          <a16:creationId xmlns:a16="http://schemas.microsoft.com/office/drawing/2014/main" id="{F6C1471A-3229-4B8B-B098-908382F81096}"/>
                        </a:ext>
                      </a:extLst>
                    </p:cNvPr>
                    <p:cNvSpPr>
                      <a:spLocks noChangeShapeType="1"/>
                    </p:cNvSpPr>
                    <p:nvPr/>
                  </p:nvSpPr>
                  <p:spPr bwMode="auto">
                    <a:xfrm>
                      <a:off x="4089401" y="27860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7" name="Line 371">
                      <a:extLst>
                        <a:ext uri="{FF2B5EF4-FFF2-40B4-BE49-F238E27FC236}">
                          <a16:creationId xmlns:a16="http://schemas.microsoft.com/office/drawing/2014/main" id="{C4EE2FCC-9D38-4D42-B745-72CD7FC87918}"/>
                        </a:ext>
                      </a:extLst>
                    </p:cNvPr>
                    <p:cNvSpPr>
                      <a:spLocks noChangeShapeType="1"/>
                    </p:cNvSpPr>
                    <p:nvPr/>
                  </p:nvSpPr>
                  <p:spPr bwMode="auto">
                    <a:xfrm flipV="1">
                      <a:off x="4152901" y="27352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8" name="Line 372">
                      <a:extLst>
                        <a:ext uri="{FF2B5EF4-FFF2-40B4-BE49-F238E27FC236}">
                          <a16:creationId xmlns:a16="http://schemas.microsoft.com/office/drawing/2014/main" id="{38CBA661-BE0A-400D-8417-BFA5F24703D5}"/>
                        </a:ext>
                      </a:extLst>
                    </p:cNvPr>
                    <p:cNvSpPr>
                      <a:spLocks noChangeShapeType="1"/>
                    </p:cNvSpPr>
                    <p:nvPr/>
                  </p:nvSpPr>
                  <p:spPr bwMode="auto">
                    <a:xfrm>
                      <a:off x="4152901" y="28749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49" name="Line 373">
                      <a:extLst>
                        <a:ext uri="{FF2B5EF4-FFF2-40B4-BE49-F238E27FC236}">
                          <a16:creationId xmlns:a16="http://schemas.microsoft.com/office/drawing/2014/main" id="{829C96C9-113F-41A3-87ED-1A7D9900AC65}"/>
                        </a:ext>
                      </a:extLst>
                    </p:cNvPr>
                    <p:cNvSpPr>
                      <a:spLocks noChangeShapeType="1"/>
                    </p:cNvSpPr>
                    <p:nvPr/>
                  </p:nvSpPr>
                  <p:spPr bwMode="auto">
                    <a:xfrm flipV="1">
                      <a:off x="4229101" y="28241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0" name="Line 374">
                      <a:extLst>
                        <a:ext uri="{FF2B5EF4-FFF2-40B4-BE49-F238E27FC236}">
                          <a16:creationId xmlns:a16="http://schemas.microsoft.com/office/drawing/2014/main" id="{D5A48B8C-1FD3-47C6-B3C4-A6F21207F978}"/>
                        </a:ext>
                      </a:extLst>
                    </p:cNvPr>
                    <p:cNvSpPr>
                      <a:spLocks noChangeShapeType="1"/>
                    </p:cNvSpPr>
                    <p:nvPr/>
                  </p:nvSpPr>
                  <p:spPr bwMode="auto">
                    <a:xfrm>
                      <a:off x="4178301" y="28749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1" name="Line 375">
                      <a:extLst>
                        <a:ext uri="{FF2B5EF4-FFF2-40B4-BE49-F238E27FC236}">
                          <a16:creationId xmlns:a16="http://schemas.microsoft.com/office/drawing/2014/main" id="{F79BFB24-72C5-4DFB-B79B-EE1EDBE3C0E9}"/>
                        </a:ext>
                      </a:extLst>
                    </p:cNvPr>
                    <p:cNvSpPr>
                      <a:spLocks noChangeShapeType="1"/>
                    </p:cNvSpPr>
                    <p:nvPr/>
                  </p:nvSpPr>
                  <p:spPr bwMode="auto">
                    <a:xfrm flipV="1">
                      <a:off x="4241801" y="2824163"/>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2" name="Line 376">
                      <a:extLst>
                        <a:ext uri="{FF2B5EF4-FFF2-40B4-BE49-F238E27FC236}">
                          <a16:creationId xmlns:a16="http://schemas.microsoft.com/office/drawing/2014/main" id="{505A47B5-11F9-4A31-84E5-0F47DAA3EB46}"/>
                        </a:ext>
                      </a:extLst>
                    </p:cNvPr>
                    <p:cNvSpPr>
                      <a:spLocks noChangeShapeType="1"/>
                    </p:cNvSpPr>
                    <p:nvPr/>
                  </p:nvSpPr>
                  <p:spPr bwMode="auto">
                    <a:xfrm>
                      <a:off x="4203701" y="29130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3" name="Line 377">
                      <a:extLst>
                        <a:ext uri="{FF2B5EF4-FFF2-40B4-BE49-F238E27FC236}">
                          <a16:creationId xmlns:a16="http://schemas.microsoft.com/office/drawing/2014/main" id="{044CAC70-AB74-440A-93A5-96754BEBE5E1}"/>
                        </a:ext>
                      </a:extLst>
                    </p:cNvPr>
                    <p:cNvSpPr>
                      <a:spLocks noChangeShapeType="1"/>
                    </p:cNvSpPr>
                    <p:nvPr/>
                  </p:nvSpPr>
                  <p:spPr bwMode="auto">
                    <a:xfrm flipV="1">
                      <a:off x="4267201" y="28622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4" name="Line 378">
                      <a:extLst>
                        <a:ext uri="{FF2B5EF4-FFF2-40B4-BE49-F238E27FC236}">
                          <a16:creationId xmlns:a16="http://schemas.microsoft.com/office/drawing/2014/main" id="{6F768DF8-132C-4762-84B4-89EEC67A9D75}"/>
                        </a:ext>
                      </a:extLst>
                    </p:cNvPr>
                    <p:cNvSpPr>
                      <a:spLocks noChangeShapeType="1"/>
                    </p:cNvSpPr>
                    <p:nvPr/>
                  </p:nvSpPr>
                  <p:spPr bwMode="auto">
                    <a:xfrm>
                      <a:off x="4254501" y="29257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5" name="Line 379">
                      <a:extLst>
                        <a:ext uri="{FF2B5EF4-FFF2-40B4-BE49-F238E27FC236}">
                          <a16:creationId xmlns:a16="http://schemas.microsoft.com/office/drawing/2014/main" id="{6601BC4C-9B24-4C22-8A7E-0C8BA86A6D33}"/>
                        </a:ext>
                      </a:extLst>
                    </p:cNvPr>
                    <p:cNvSpPr>
                      <a:spLocks noChangeShapeType="1"/>
                    </p:cNvSpPr>
                    <p:nvPr/>
                  </p:nvSpPr>
                  <p:spPr bwMode="auto">
                    <a:xfrm flipV="1">
                      <a:off x="4330701" y="2874963"/>
                      <a:ext cx="1588" cy="1158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6" name="Line 380">
                      <a:extLst>
                        <a:ext uri="{FF2B5EF4-FFF2-40B4-BE49-F238E27FC236}">
                          <a16:creationId xmlns:a16="http://schemas.microsoft.com/office/drawing/2014/main" id="{26A08AD9-AAE7-430E-A00E-FAC75C86CED0}"/>
                        </a:ext>
                      </a:extLst>
                    </p:cNvPr>
                    <p:cNvSpPr>
                      <a:spLocks noChangeShapeType="1"/>
                    </p:cNvSpPr>
                    <p:nvPr/>
                  </p:nvSpPr>
                  <p:spPr bwMode="auto">
                    <a:xfrm>
                      <a:off x="4305301" y="29384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7" name="Line 381">
                      <a:extLst>
                        <a:ext uri="{FF2B5EF4-FFF2-40B4-BE49-F238E27FC236}">
                          <a16:creationId xmlns:a16="http://schemas.microsoft.com/office/drawing/2014/main" id="{E65E9C1C-F90E-42AC-ADFA-74686066EF1A}"/>
                        </a:ext>
                      </a:extLst>
                    </p:cNvPr>
                    <p:cNvSpPr>
                      <a:spLocks noChangeShapeType="1"/>
                    </p:cNvSpPr>
                    <p:nvPr/>
                  </p:nvSpPr>
                  <p:spPr bwMode="auto">
                    <a:xfrm flipV="1">
                      <a:off x="4381501" y="28876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8" name="Line 382">
                      <a:extLst>
                        <a:ext uri="{FF2B5EF4-FFF2-40B4-BE49-F238E27FC236}">
                          <a16:creationId xmlns:a16="http://schemas.microsoft.com/office/drawing/2014/main" id="{58BEB06E-E6B5-4D8E-B6C7-2BE7C075A575}"/>
                        </a:ext>
                      </a:extLst>
                    </p:cNvPr>
                    <p:cNvSpPr>
                      <a:spLocks noChangeShapeType="1"/>
                    </p:cNvSpPr>
                    <p:nvPr/>
                  </p:nvSpPr>
                  <p:spPr bwMode="auto">
                    <a:xfrm>
                      <a:off x="4330701" y="2938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59" name="Line 383">
                      <a:extLst>
                        <a:ext uri="{FF2B5EF4-FFF2-40B4-BE49-F238E27FC236}">
                          <a16:creationId xmlns:a16="http://schemas.microsoft.com/office/drawing/2014/main" id="{944ED066-8C35-437C-AE0B-1430C55DC470}"/>
                        </a:ext>
                      </a:extLst>
                    </p:cNvPr>
                    <p:cNvSpPr>
                      <a:spLocks noChangeShapeType="1"/>
                    </p:cNvSpPr>
                    <p:nvPr/>
                  </p:nvSpPr>
                  <p:spPr bwMode="auto">
                    <a:xfrm flipV="1">
                      <a:off x="4394201" y="28876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0" name="Line 384">
                      <a:extLst>
                        <a:ext uri="{FF2B5EF4-FFF2-40B4-BE49-F238E27FC236}">
                          <a16:creationId xmlns:a16="http://schemas.microsoft.com/office/drawing/2014/main" id="{1972F05E-E42D-4A97-A8F9-0067C8F5D5B8}"/>
                        </a:ext>
                      </a:extLst>
                    </p:cNvPr>
                    <p:cNvSpPr>
                      <a:spLocks noChangeShapeType="1"/>
                    </p:cNvSpPr>
                    <p:nvPr/>
                  </p:nvSpPr>
                  <p:spPr bwMode="auto">
                    <a:xfrm>
                      <a:off x="4330701" y="2938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1" name="Line 385">
                      <a:extLst>
                        <a:ext uri="{FF2B5EF4-FFF2-40B4-BE49-F238E27FC236}">
                          <a16:creationId xmlns:a16="http://schemas.microsoft.com/office/drawing/2014/main" id="{BDF98568-595C-4937-99AA-A6D9295B6E29}"/>
                        </a:ext>
                      </a:extLst>
                    </p:cNvPr>
                    <p:cNvSpPr>
                      <a:spLocks noChangeShapeType="1"/>
                    </p:cNvSpPr>
                    <p:nvPr/>
                  </p:nvSpPr>
                  <p:spPr bwMode="auto">
                    <a:xfrm flipV="1">
                      <a:off x="4394201" y="28876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2" name="Line 386">
                      <a:extLst>
                        <a:ext uri="{FF2B5EF4-FFF2-40B4-BE49-F238E27FC236}">
                          <a16:creationId xmlns:a16="http://schemas.microsoft.com/office/drawing/2014/main" id="{B18BD812-159F-45DA-B836-27DC7CC12DBD}"/>
                        </a:ext>
                      </a:extLst>
                    </p:cNvPr>
                    <p:cNvSpPr>
                      <a:spLocks noChangeShapeType="1"/>
                    </p:cNvSpPr>
                    <p:nvPr/>
                  </p:nvSpPr>
                  <p:spPr bwMode="auto">
                    <a:xfrm>
                      <a:off x="4343401" y="2938463"/>
                      <a:ext cx="1397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3" name="Line 387">
                      <a:extLst>
                        <a:ext uri="{FF2B5EF4-FFF2-40B4-BE49-F238E27FC236}">
                          <a16:creationId xmlns:a16="http://schemas.microsoft.com/office/drawing/2014/main" id="{B092073E-BA23-4D37-BB79-6EA82B36E8CE}"/>
                        </a:ext>
                      </a:extLst>
                    </p:cNvPr>
                    <p:cNvSpPr>
                      <a:spLocks noChangeShapeType="1"/>
                    </p:cNvSpPr>
                    <p:nvPr/>
                  </p:nvSpPr>
                  <p:spPr bwMode="auto">
                    <a:xfrm flipV="1">
                      <a:off x="4406901" y="28876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4" name="Line 388">
                      <a:extLst>
                        <a:ext uri="{FF2B5EF4-FFF2-40B4-BE49-F238E27FC236}">
                          <a16:creationId xmlns:a16="http://schemas.microsoft.com/office/drawing/2014/main" id="{8DFDAE35-DE5D-444F-AF34-1F73F54DAEFE}"/>
                        </a:ext>
                      </a:extLst>
                    </p:cNvPr>
                    <p:cNvSpPr>
                      <a:spLocks noChangeShapeType="1"/>
                    </p:cNvSpPr>
                    <p:nvPr/>
                  </p:nvSpPr>
                  <p:spPr bwMode="auto">
                    <a:xfrm>
                      <a:off x="4343401" y="2938463"/>
                      <a:ext cx="152400" cy="15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5" name="Line 389">
                      <a:extLst>
                        <a:ext uri="{FF2B5EF4-FFF2-40B4-BE49-F238E27FC236}">
                          <a16:creationId xmlns:a16="http://schemas.microsoft.com/office/drawing/2014/main" id="{32E76B65-E973-41CB-9F6E-DBFFC7F3E0B2}"/>
                        </a:ext>
                      </a:extLst>
                    </p:cNvPr>
                    <p:cNvSpPr>
                      <a:spLocks noChangeShapeType="1"/>
                    </p:cNvSpPr>
                    <p:nvPr/>
                  </p:nvSpPr>
                  <p:spPr bwMode="auto">
                    <a:xfrm flipV="1">
                      <a:off x="4406901" y="28876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6" name="Line 390">
                      <a:extLst>
                        <a:ext uri="{FF2B5EF4-FFF2-40B4-BE49-F238E27FC236}">
                          <a16:creationId xmlns:a16="http://schemas.microsoft.com/office/drawing/2014/main" id="{865B06BA-6177-4594-8F1D-3FD61C5CFF73}"/>
                        </a:ext>
                      </a:extLst>
                    </p:cNvPr>
                    <p:cNvSpPr>
                      <a:spLocks noChangeShapeType="1"/>
                    </p:cNvSpPr>
                    <p:nvPr/>
                  </p:nvSpPr>
                  <p:spPr bwMode="auto">
                    <a:xfrm>
                      <a:off x="4368801" y="29654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7" name="Line 391">
                      <a:extLst>
                        <a:ext uri="{FF2B5EF4-FFF2-40B4-BE49-F238E27FC236}">
                          <a16:creationId xmlns:a16="http://schemas.microsoft.com/office/drawing/2014/main" id="{B28859C5-4E94-489B-932A-EE8D0CB2C384}"/>
                        </a:ext>
                      </a:extLst>
                    </p:cNvPr>
                    <p:cNvSpPr>
                      <a:spLocks noChangeShapeType="1"/>
                    </p:cNvSpPr>
                    <p:nvPr/>
                  </p:nvSpPr>
                  <p:spPr bwMode="auto">
                    <a:xfrm flipV="1">
                      <a:off x="4445001" y="29130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8" name="Line 392">
                      <a:extLst>
                        <a:ext uri="{FF2B5EF4-FFF2-40B4-BE49-F238E27FC236}">
                          <a16:creationId xmlns:a16="http://schemas.microsoft.com/office/drawing/2014/main" id="{70A22FF1-D219-4F33-AD4C-65CC22365491}"/>
                        </a:ext>
                      </a:extLst>
                    </p:cNvPr>
                    <p:cNvSpPr>
                      <a:spLocks noChangeShapeType="1"/>
                    </p:cNvSpPr>
                    <p:nvPr/>
                  </p:nvSpPr>
                  <p:spPr bwMode="auto">
                    <a:xfrm>
                      <a:off x="4394201" y="29654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69" name="Line 393">
                      <a:extLst>
                        <a:ext uri="{FF2B5EF4-FFF2-40B4-BE49-F238E27FC236}">
                          <a16:creationId xmlns:a16="http://schemas.microsoft.com/office/drawing/2014/main" id="{7036469E-324D-4399-9651-AD66047C5D2F}"/>
                        </a:ext>
                      </a:extLst>
                    </p:cNvPr>
                    <p:cNvSpPr>
                      <a:spLocks noChangeShapeType="1"/>
                    </p:cNvSpPr>
                    <p:nvPr/>
                  </p:nvSpPr>
                  <p:spPr bwMode="auto">
                    <a:xfrm flipV="1">
                      <a:off x="4470401" y="29130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0" name="Line 394">
                      <a:extLst>
                        <a:ext uri="{FF2B5EF4-FFF2-40B4-BE49-F238E27FC236}">
                          <a16:creationId xmlns:a16="http://schemas.microsoft.com/office/drawing/2014/main" id="{4DCE5B10-6438-456F-B04F-2358EDEB5B12}"/>
                        </a:ext>
                      </a:extLst>
                    </p:cNvPr>
                    <p:cNvSpPr>
                      <a:spLocks noChangeShapeType="1"/>
                    </p:cNvSpPr>
                    <p:nvPr/>
                  </p:nvSpPr>
                  <p:spPr bwMode="auto">
                    <a:xfrm>
                      <a:off x="4394201" y="29908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1" name="Line 395">
                      <a:extLst>
                        <a:ext uri="{FF2B5EF4-FFF2-40B4-BE49-F238E27FC236}">
                          <a16:creationId xmlns:a16="http://schemas.microsoft.com/office/drawing/2014/main" id="{03310F4F-37C5-4E3E-A0CF-499F6C9E77A3}"/>
                        </a:ext>
                      </a:extLst>
                    </p:cNvPr>
                    <p:cNvSpPr>
                      <a:spLocks noChangeShapeType="1"/>
                    </p:cNvSpPr>
                    <p:nvPr/>
                  </p:nvSpPr>
                  <p:spPr bwMode="auto">
                    <a:xfrm flipV="1">
                      <a:off x="4470401" y="29384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2" name="Line 396">
                      <a:extLst>
                        <a:ext uri="{FF2B5EF4-FFF2-40B4-BE49-F238E27FC236}">
                          <a16:creationId xmlns:a16="http://schemas.microsoft.com/office/drawing/2014/main" id="{F6CA050F-2A81-4E0D-8C3D-C74F3C6C545D}"/>
                        </a:ext>
                      </a:extLst>
                    </p:cNvPr>
                    <p:cNvSpPr>
                      <a:spLocks noChangeShapeType="1"/>
                    </p:cNvSpPr>
                    <p:nvPr/>
                  </p:nvSpPr>
                  <p:spPr bwMode="auto">
                    <a:xfrm>
                      <a:off x="4406901" y="2990850"/>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3" name="Line 397">
                      <a:extLst>
                        <a:ext uri="{FF2B5EF4-FFF2-40B4-BE49-F238E27FC236}">
                          <a16:creationId xmlns:a16="http://schemas.microsoft.com/office/drawing/2014/main" id="{BAA4A678-F898-426C-91D8-53CF4AD1E28F}"/>
                        </a:ext>
                      </a:extLst>
                    </p:cNvPr>
                    <p:cNvSpPr>
                      <a:spLocks noChangeShapeType="1"/>
                    </p:cNvSpPr>
                    <p:nvPr/>
                  </p:nvSpPr>
                  <p:spPr bwMode="auto">
                    <a:xfrm flipV="1">
                      <a:off x="4483101" y="29384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4" name="Line 398">
                      <a:extLst>
                        <a:ext uri="{FF2B5EF4-FFF2-40B4-BE49-F238E27FC236}">
                          <a16:creationId xmlns:a16="http://schemas.microsoft.com/office/drawing/2014/main" id="{8239C49A-C728-413A-A240-FB47BEC6B25A}"/>
                        </a:ext>
                      </a:extLst>
                    </p:cNvPr>
                    <p:cNvSpPr>
                      <a:spLocks noChangeShapeType="1"/>
                    </p:cNvSpPr>
                    <p:nvPr/>
                  </p:nvSpPr>
                  <p:spPr bwMode="auto">
                    <a:xfrm>
                      <a:off x="4445001" y="29908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5" name="Line 399">
                      <a:extLst>
                        <a:ext uri="{FF2B5EF4-FFF2-40B4-BE49-F238E27FC236}">
                          <a16:creationId xmlns:a16="http://schemas.microsoft.com/office/drawing/2014/main" id="{DC86434B-F7FC-41CD-8B20-A46194251DEC}"/>
                        </a:ext>
                      </a:extLst>
                    </p:cNvPr>
                    <p:cNvSpPr>
                      <a:spLocks noChangeShapeType="1"/>
                    </p:cNvSpPr>
                    <p:nvPr/>
                  </p:nvSpPr>
                  <p:spPr bwMode="auto">
                    <a:xfrm flipV="1">
                      <a:off x="4508501" y="29384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6" name="Line 400">
                      <a:extLst>
                        <a:ext uri="{FF2B5EF4-FFF2-40B4-BE49-F238E27FC236}">
                          <a16:creationId xmlns:a16="http://schemas.microsoft.com/office/drawing/2014/main" id="{873F171B-8F88-421B-BF87-0A2388DA0C6B}"/>
                        </a:ext>
                      </a:extLst>
                    </p:cNvPr>
                    <p:cNvSpPr>
                      <a:spLocks noChangeShapeType="1"/>
                    </p:cNvSpPr>
                    <p:nvPr/>
                  </p:nvSpPr>
                  <p:spPr bwMode="auto">
                    <a:xfrm>
                      <a:off x="4445001" y="29908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7" name="Line 401">
                      <a:extLst>
                        <a:ext uri="{FF2B5EF4-FFF2-40B4-BE49-F238E27FC236}">
                          <a16:creationId xmlns:a16="http://schemas.microsoft.com/office/drawing/2014/main" id="{4ED09EF2-4DEE-4AB2-A39F-9459B5545C2F}"/>
                        </a:ext>
                      </a:extLst>
                    </p:cNvPr>
                    <p:cNvSpPr>
                      <a:spLocks noChangeShapeType="1"/>
                    </p:cNvSpPr>
                    <p:nvPr/>
                  </p:nvSpPr>
                  <p:spPr bwMode="auto">
                    <a:xfrm flipV="1">
                      <a:off x="4508501" y="2938463"/>
                      <a:ext cx="1588" cy="103187"/>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8" name="Line 402">
                      <a:extLst>
                        <a:ext uri="{FF2B5EF4-FFF2-40B4-BE49-F238E27FC236}">
                          <a16:creationId xmlns:a16="http://schemas.microsoft.com/office/drawing/2014/main" id="{CB2E4417-935D-4A38-882A-58809AE0F066}"/>
                        </a:ext>
                      </a:extLst>
                    </p:cNvPr>
                    <p:cNvSpPr>
                      <a:spLocks noChangeShapeType="1"/>
                    </p:cNvSpPr>
                    <p:nvPr/>
                  </p:nvSpPr>
                  <p:spPr bwMode="auto">
                    <a:xfrm>
                      <a:off x="4457701" y="30035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79" name="Line 403">
                      <a:extLst>
                        <a:ext uri="{FF2B5EF4-FFF2-40B4-BE49-F238E27FC236}">
                          <a16:creationId xmlns:a16="http://schemas.microsoft.com/office/drawing/2014/main" id="{3E38C9F3-496E-47FB-878A-F028B56F448F}"/>
                        </a:ext>
                      </a:extLst>
                    </p:cNvPr>
                    <p:cNvSpPr>
                      <a:spLocks noChangeShapeType="1"/>
                    </p:cNvSpPr>
                    <p:nvPr/>
                  </p:nvSpPr>
                  <p:spPr bwMode="auto">
                    <a:xfrm flipV="1">
                      <a:off x="4521201" y="29527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0" name="Line 404">
                      <a:extLst>
                        <a:ext uri="{FF2B5EF4-FFF2-40B4-BE49-F238E27FC236}">
                          <a16:creationId xmlns:a16="http://schemas.microsoft.com/office/drawing/2014/main" id="{42CE8B8D-96B3-4F9B-A6CC-93431CF3A682}"/>
                        </a:ext>
                      </a:extLst>
                    </p:cNvPr>
                    <p:cNvSpPr>
                      <a:spLocks noChangeShapeType="1"/>
                    </p:cNvSpPr>
                    <p:nvPr/>
                  </p:nvSpPr>
                  <p:spPr bwMode="auto">
                    <a:xfrm>
                      <a:off x="4470401" y="30416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1" name="Line 405">
                      <a:extLst>
                        <a:ext uri="{FF2B5EF4-FFF2-40B4-BE49-F238E27FC236}">
                          <a16:creationId xmlns:a16="http://schemas.microsoft.com/office/drawing/2014/main" id="{22D0DE11-7AF5-4FA5-9275-B8F089690F03}"/>
                        </a:ext>
                      </a:extLst>
                    </p:cNvPr>
                    <p:cNvSpPr>
                      <a:spLocks noChangeShapeType="1"/>
                    </p:cNvSpPr>
                    <p:nvPr/>
                  </p:nvSpPr>
                  <p:spPr bwMode="auto">
                    <a:xfrm flipV="1">
                      <a:off x="4533901" y="29908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2" name="Line 406">
                      <a:extLst>
                        <a:ext uri="{FF2B5EF4-FFF2-40B4-BE49-F238E27FC236}">
                          <a16:creationId xmlns:a16="http://schemas.microsoft.com/office/drawing/2014/main" id="{857CBC25-8FF5-413C-AFA1-0C2B90D64063}"/>
                        </a:ext>
                      </a:extLst>
                    </p:cNvPr>
                    <p:cNvSpPr>
                      <a:spLocks noChangeShapeType="1"/>
                    </p:cNvSpPr>
                    <p:nvPr/>
                  </p:nvSpPr>
                  <p:spPr bwMode="auto">
                    <a:xfrm>
                      <a:off x="4483101" y="30416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3" name="Line 407">
                      <a:extLst>
                        <a:ext uri="{FF2B5EF4-FFF2-40B4-BE49-F238E27FC236}">
                          <a16:creationId xmlns:a16="http://schemas.microsoft.com/office/drawing/2014/main" id="{2A5203A9-9B3B-4AC2-AC59-790034C50949}"/>
                        </a:ext>
                      </a:extLst>
                    </p:cNvPr>
                    <p:cNvSpPr>
                      <a:spLocks noChangeShapeType="1"/>
                    </p:cNvSpPr>
                    <p:nvPr/>
                  </p:nvSpPr>
                  <p:spPr bwMode="auto">
                    <a:xfrm flipV="1">
                      <a:off x="4559301" y="29908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4" name="Line 408">
                      <a:extLst>
                        <a:ext uri="{FF2B5EF4-FFF2-40B4-BE49-F238E27FC236}">
                          <a16:creationId xmlns:a16="http://schemas.microsoft.com/office/drawing/2014/main" id="{DC67BCB4-26BB-42D7-96F1-53D220D6CE47}"/>
                        </a:ext>
                      </a:extLst>
                    </p:cNvPr>
                    <p:cNvSpPr>
                      <a:spLocks noChangeShapeType="1"/>
                    </p:cNvSpPr>
                    <p:nvPr/>
                  </p:nvSpPr>
                  <p:spPr bwMode="auto">
                    <a:xfrm>
                      <a:off x="4483101" y="3041650"/>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4985" name="Line 409">
                      <a:extLst>
                        <a:ext uri="{FF2B5EF4-FFF2-40B4-BE49-F238E27FC236}">
                          <a16:creationId xmlns:a16="http://schemas.microsoft.com/office/drawing/2014/main" id="{D91E241B-78FC-4DCC-B66C-4056910FB6BE}"/>
                        </a:ext>
                      </a:extLst>
                    </p:cNvPr>
                    <p:cNvSpPr>
                      <a:spLocks noChangeShapeType="1"/>
                    </p:cNvSpPr>
                    <p:nvPr/>
                  </p:nvSpPr>
                  <p:spPr bwMode="auto">
                    <a:xfrm flipV="1">
                      <a:off x="4559301" y="2990850"/>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grpSp>
              <p:sp>
                <p:nvSpPr>
                  <p:cNvPr id="25006" name="Line 430">
                    <a:extLst>
                      <a:ext uri="{FF2B5EF4-FFF2-40B4-BE49-F238E27FC236}">
                        <a16:creationId xmlns:a16="http://schemas.microsoft.com/office/drawing/2014/main" id="{27292D9E-86C2-4041-BFAE-E27563DB7DED}"/>
                      </a:ext>
                    </a:extLst>
                  </p:cNvPr>
                  <p:cNvSpPr>
                    <a:spLocks noChangeShapeType="1"/>
                  </p:cNvSpPr>
                  <p:nvPr/>
                </p:nvSpPr>
                <p:spPr bwMode="auto">
                  <a:xfrm flipV="1">
                    <a:off x="48260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8" name="Line 432">
                    <a:extLst>
                      <a:ext uri="{FF2B5EF4-FFF2-40B4-BE49-F238E27FC236}">
                        <a16:creationId xmlns:a16="http://schemas.microsoft.com/office/drawing/2014/main" id="{A7D054BC-3B01-4485-8DF5-DDD1164DFBBC}"/>
                      </a:ext>
                    </a:extLst>
                  </p:cNvPr>
                  <p:cNvSpPr>
                    <a:spLocks noChangeShapeType="1"/>
                  </p:cNvSpPr>
                  <p:nvPr/>
                </p:nvSpPr>
                <p:spPr bwMode="auto">
                  <a:xfrm flipV="1">
                    <a:off x="48641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09" name="Line 433">
                    <a:extLst>
                      <a:ext uri="{FF2B5EF4-FFF2-40B4-BE49-F238E27FC236}">
                        <a16:creationId xmlns:a16="http://schemas.microsoft.com/office/drawing/2014/main" id="{51ACEC74-EE05-4203-BC22-F715C84B67C5}"/>
                      </a:ext>
                    </a:extLst>
                  </p:cNvPr>
                  <p:cNvSpPr>
                    <a:spLocks noChangeShapeType="1"/>
                  </p:cNvSpPr>
                  <p:nvPr/>
                </p:nvSpPr>
                <p:spPr bwMode="auto">
                  <a:xfrm>
                    <a:off x="4864101" y="31940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0" name="Line 434">
                    <a:extLst>
                      <a:ext uri="{FF2B5EF4-FFF2-40B4-BE49-F238E27FC236}">
                        <a16:creationId xmlns:a16="http://schemas.microsoft.com/office/drawing/2014/main" id="{2FF98A6F-CB59-4179-90FE-BFCE0ACC61CC}"/>
                      </a:ext>
                    </a:extLst>
                  </p:cNvPr>
                  <p:cNvSpPr>
                    <a:spLocks noChangeShapeType="1"/>
                  </p:cNvSpPr>
                  <p:nvPr/>
                </p:nvSpPr>
                <p:spPr bwMode="auto">
                  <a:xfrm flipV="1">
                    <a:off x="49403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1" name="Line 435">
                    <a:extLst>
                      <a:ext uri="{FF2B5EF4-FFF2-40B4-BE49-F238E27FC236}">
                        <a16:creationId xmlns:a16="http://schemas.microsoft.com/office/drawing/2014/main" id="{D1E15D8D-947D-4A79-B8F9-CBB347A83B14}"/>
                      </a:ext>
                    </a:extLst>
                  </p:cNvPr>
                  <p:cNvSpPr>
                    <a:spLocks noChangeShapeType="1"/>
                  </p:cNvSpPr>
                  <p:nvPr/>
                </p:nvSpPr>
                <p:spPr bwMode="auto">
                  <a:xfrm>
                    <a:off x="4876801" y="3194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2" name="Line 436">
                    <a:extLst>
                      <a:ext uri="{FF2B5EF4-FFF2-40B4-BE49-F238E27FC236}">
                        <a16:creationId xmlns:a16="http://schemas.microsoft.com/office/drawing/2014/main" id="{512C768D-ADD9-4FBC-9F21-73165E2E9D05}"/>
                      </a:ext>
                    </a:extLst>
                  </p:cNvPr>
                  <p:cNvSpPr>
                    <a:spLocks noChangeShapeType="1"/>
                  </p:cNvSpPr>
                  <p:nvPr/>
                </p:nvSpPr>
                <p:spPr bwMode="auto">
                  <a:xfrm flipV="1">
                    <a:off x="49530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3" name="Line 437">
                    <a:extLst>
                      <a:ext uri="{FF2B5EF4-FFF2-40B4-BE49-F238E27FC236}">
                        <a16:creationId xmlns:a16="http://schemas.microsoft.com/office/drawing/2014/main" id="{3B8EAEAE-DBC2-47D5-A51B-7EBC62E56D47}"/>
                      </a:ext>
                    </a:extLst>
                  </p:cNvPr>
                  <p:cNvSpPr>
                    <a:spLocks noChangeShapeType="1"/>
                  </p:cNvSpPr>
                  <p:nvPr/>
                </p:nvSpPr>
                <p:spPr bwMode="auto">
                  <a:xfrm>
                    <a:off x="4876801" y="3194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4" name="Line 438">
                    <a:extLst>
                      <a:ext uri="{FF2B5EF4-FFF2-40B4-BE49-F238E27FC236}">
                        <a16:creationId xmlns:a16="http://schemas.microsoft.com/office/drawing/2014/main" id="{F9CF4FC1-650F-4ACA-B094-C3A334E6D086}"/>
                      </a:ext>
                    </a:extLst>
                  </p:cNvPr>
                  <p:cNvSpPr>
                    <a:spLocks noChangeShapeType="1"/>
                  </p:cNvSpPr>
                  <p:nvPr/>
                </p:nvSpPr>
                <p:spPr bwMode="auto">
                  <a:xfrm flipV="1">
                    <a:off x="49530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5" name="Line 439">
                    <a:extLst>
                      <a:ext uri="{FF2B5EF4-FFF2-40B4-BE49-F238E27FC236}">
                        <a16:creationId xmlns:a16="http://schemas.microsoft.com/office/drawing/2014/main" id="{4F633F1B-CBBF-46FC-9E2F-262E24C1CB1A}"/>
                      </a:ext>
                    </a:extLst>
                  </p:cNvPr>
                  <p:cNvSpPr>
                    <a:spLocks noChangeShapeType="1"/>
                  </p:cNvSpPr>
                  <p:nvPr/>
                </p:nvSpPr>
                <p:spPr bwMode="auto">
                  <a:xfrm>
                    <a:off x="4889501" y="3194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6" name="Line 440">
                    <a:extLst>
                      <a:ext uri="{FF2B5EF4-FFF2-40B4-BE49-F238E27FC236}">
                        <a16:creationId xmlns:a16="http://schemas.microsoft.com/office/drawing/2014/main" id="{2CA35F14-8EE3-4092-99EE-33A4311ED215}"/>
                      </a:ext>
                    </a:extLst>
                  </p:cNvPr>
                  <p:cNvSpPr>
                    <a:spLocks noChangeShapeType="1"/>
                  </p:cNvSpPr>
                  <p:nvPr/>
                </p:nvSpPr>
                <p:spPr bwMode="auto">
                  <a:xfrm flipV="1">
                    <a:off x="49657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7" name="Line 441">
                    <a:extLst>
                      <a:ext uri="{FF2B5EF4-FFF2-40B4-BE49-F238E27FC236}">
                        <a16:creationId xmlns:a16="http://schemas.microsoft.com/office/drawing/2014/main" id="{25DC72C3-B821-4312-9460-F0189C4E81CE}"/>
                      </a:ext>
                    </a:extLst>
                  </p:cNvPr>
                  <p:cNvSpPr>
                    <a:spLocks noChangeShapeType="1"/>
                  </p:cNvSpPr>
                  <p:nvPr/>
                </p:nvSpPr>
                <p:spPr bwMode="auto">
                  <a:xfrm>
                    <a:off x="4902201" y="31940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8" name="Line 442">
                    <a:extLst>
                      <a:ext uri="{FF2B5EF4-FFF2-40B4-BE49-F238E27FC236}">
                        <a16:creationId xmlns:a16="http://schemas.microsoft.com/office/drawing/2014/main" id="{5764D9E3-DCA8-439A-B165-2A93484F0FD4}"/>
                      </a:ext>
                    </a:extLst>
                  </p:cNvPr>
                  <p:cNvSpPr>
                    <a:spLocks noChangeShapeType="1"/>
                  </p:cNvSpPr>
                  <p:nvPr/>
                </p:nvSpPr>
                <p:spPr bwMode="auto">
                  <a:xfrm flipV="1">
                    <a:off x="4978401" y="3143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19" name="Line 443">
                    <a:extLst>
                      <a:ext uri="{FF2B5EF4-FFF2-40B4-BE49-F238E27FC236}">
                        <a16:creationId xmlns:a16="http://schemas.microsoft.com/office/drawing/2014/main" id="{A270EC8A-7A1A-4812-A3D4-0F5E615143C1}"/>
                      </a:ext>
                    </a:extLst>
                  </p:cNvPr>
                  <p:cNvSpPr>
                    <a:spLocks noChangeShapeType="1"/>
                  </p:cNvSpPr>
                  <p:nvPr/>
                </p:nvSpPr>
                <p:spPr bwMode="auto">
                  <a:xfrm>
                    <a:off x="5003801" y="32956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0" name="Line 444">
                    <a:extLst>
                      <a:ext uri="{FF2B5EF4-FFF2-40B4-BE49-F238E27FC236}">
                        <a16:creationId xmlns:a16="http://schemas.microsoft.com/office/drawing/2014/main" id="{AFEBAE63-1AB6-49C9-8F03-9AD43BF85BC5}"/>
                      </a:ext>
                    </a:extLst>
                  </p:cNvPr>
                  <p:cNvSpPr>
                    <a:spLocks noChangeShapeType="1"/>
                  </p:cNvSpPr>
                  <p:nvPr/>
                </p:nvSpPr>
                <p:spPr bwMode="auto">
                  <a:xfrm flipV="1">
                    <a:off x="5080001" y="32448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1" name="Line 445">
                    <a:extLst>
                      <a:ext uri="{FF2B5EF4-FFF2-40B4-BE49-F238E27FC236}">
                        <a16:creationId xmlns:a16="http://schemas.microsoft.com/office/drawing/2014/main" id="{2ACB671F-67BD-4710-B8D9-267B2FA29649}"/>
                      </a:ext>
                    </a:extLst>
                  </p:cNvPr>
                  <p:cNvSpPr>
                    <a:spLocks noChangeShapeType="1"/>
                  </p:cNvSpPr>
                  <p:nvPr/>
                </p:nvSpPr>
                <p:spPr bwMode="auto">
                  <a:xfrm>
                    <a:off x="5067301" y="3359151"/>
                    <a:ext cx="138113"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2" name="Line 446">
                    <a:extLst>
                      <a:ext uri="{FF2B5EF4-FFF2-40B4-BE49-F238E27FC236}">
                        <a16:creationId xmlns:a16="http://schemas.microsoft.com/office/drawing/2014/main" id="{D216451C-90A4-40BA-876A-9F67AA681533}"/>
                      </a:ext>
                    </a:extLst>
                  </p:cNvPr>
                  <p:cNvSpPr>
                    <a:spLocks noChangeShapeType="1"/>
                  </p:cNvSpPr>
                  <p:nvPr/>
                </p:nvSpPr>
                <p:spPr bwMode="auto">
                  <a:xfrm flipV="1">
                    <a:off x="5130801" y="33083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3" name="Line 447">
                    <a:extLst>
                      <a:ext uri="{FF2B5EF4-FFF2-40B4-BE49-F238E27FC236}">
                        <a16:creationId xmlns:a16="http://schemas.microsoft.com/office/drawing/2014/main" id="{4CA46AD0-BA91-40AA-8EA5-F9F24BA036C6}"/>
                      </a:ext>
                    </a:extLst>
                  </p:cNvPr>
                  <p:cNvSpPr>
                    <a:spLocks noChangeShapeType="1"/>
                  </p:cNvSpPr>
                  <p:nvPr/>
                </p:nvSpPr>
                <p:spPr bwMode="auto">
                  <a:xfrm>
                    <a:off x="5067301" y="3359151"/>
                    <a:ext cx="150813"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4" name="Line 448">
                    <a:extLst>
                      <a:ext uri="{FF2B5EF4-FFF2-40B4-BE49-F238E27FC236}">
                        <a16:creationId xmlns:a16="http://schemas.microsoft.com/office/drawing/2014/main" id="{B7C0E6DE-7A13-4B6A-BB98-9C46D6092E87}"/>
                      </a:ext>
                    </a:extLst>
                  </p:cNvPr>
                  <p:cNvSpPr>
                    <a:spLocks noChangeShapeType="1"/>
                  </p:cNvSpPr>
                  <p:nvPr/>
                </p:nvSpPr>
                <p:spPr bwMode="auto">
                  <a:xfrm flipV="1">
                    <a:off x="5143501" y="33083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5" name="Line 449">
                    <a:extLst>
                      <a:ext uri="{FF2B5EF4-FFF2-40B4-BE49-F238E27FC236}">
                        <a16:creationId xmlns:a16="http://schemas.microsoft.com/office/drawing/2014/main" id="{9E255B77-E193-4628-A391-950188E8E19C}"/>
                      </a:ext>
                    </a:extLst>
                  </p:cNvPr>
                  <p:cNvSpPr>
                    <a:spLocks noChangeShapeType="1"/>
                  </p:cNvSpPr>
                  <p:nvPr/>
                </p:nvSpPr>
                <p:spPr bwMode="auto">
                  <a:xfrm>
                    <a:off x="5092701" y="3359151"/>
                    <a:ext cx="138113"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6" name="Line 450">
                    <a:extLst>
                      <a:ext uri="{FF2B5EF4-FFF2-40B4-BE49-F238E27FC236}">
                        <a16:creationId xmlns:a16="http://schemas.microsoft.com/office/drawing/2014/main" id="{DCF3D33F-0AC6-4065-BE87-00FB7085CF05}"/>
                      </a:ext>
                    </a:extLst>
                  </p:cNvPr>
                  <p:cNvSpPr>
                    <a:spLocks noChangeShapeType="1"/>
                  </p:cNvSpPr>
                  <p:nvPr/>
                </p:nvSpPr>
                <p:spPr bwMode="auto">
                  <a:xfrm flipV="1">
                    <a:off x="5168901" y="33083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7" name="Line 451">
                    <a:extLst>
                      <a:ext uri="{FF2B5EF4-FFF2-40B4-BE49-F238E27FC236}">
                        <a16:creationId xmlns:a16="http://schemas.microsoft.com/office/drawing/2014/main" id="{A90572F8-E92D-41B1-B3FA-65EA01970923}"/>
                      </a:ext>
                    </a:extLst>
                  </p:cNvPr>
                  <p:cNvSpPr>
                    <a:spLocks noChangeShapeType="1"/>
                  </p:cNvSpPr>
                  <p:nvPr/>
                </p:nvSpPr>
                <p:spPr bwMode="auto">
                  <a:xfrm>
                    <a:off x="5230814" y="34099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8" name="Line 452">
                    <a:extLst>
                      <a:ext uri="{FF2B5EF4-FFF2-40B4-BE49-F238E27FC236}">
                        <a16:creationId xmlns:a16="http://schemas.microsoft.com/office/drawing/2014/main" id="{8E0365D8-D0BA-4DC1-8E46-B3C8C5E75896}"/>
                      </a:ext>
                    </a:extLst>
                  </p:cNvPr>
                  <p:cNvSpPr>
                    <a:spLocks noChangeShapeType="1"/>
                  </p:cNvSpPr>
                  <p:nvPr/>
                </p:nvSpPr>
                <p:spPr bwMode="auto">
                  <a:xfrm flipV="1">
                    <a:off x="5307014" y="3359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29" name="Line 453">
                    <a:extLst>
                      <a:ext uri="{FF2B5EF4-FFF2-40B4-BE49-F238E27FC236}">
                        <a16:creationId xmlns:a16="http://schemas.microsoft.com/office/drawing/2014/main" id="{1C535D88-306F-44EC-9E2B-4810E09EC089}"/>
                      </a:ext>
                    </a:extLst>
                  </p:cNvPr>
                  <p:cNvSpPr>
                    <a:spLocks noChangeShapeType="1"/>
                  </p:cNvSpPr>
                  <p:nvPr/>
                </p:nvSpPr>
                <p:spPr bwMode="auto">
                  <a:xfrm>
                    <a:off x="5307014" y="34099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0" name="Line 454">
                    <a:extLst>
                      <a:ext uri="{FF2B5EF4-FFF2-40B4-BE49-F238E27FC236}">
                        <a16:creationId xmlns:a16="http://schemas.microsoft.com/office/drawing/2014/main" id="{4CFC1AA0-A44F-4ABB-9B4B-3F59ABE0E6A4}"/>
                      </a:ext>
                    </a:extLst>
                  </p:cNvPr>
                  <p:cNvSpPr>
                    <a:spLocks noChangeShapeType="1"/>
                  </p:cNvSpPr>
                  <p:nvPr/>
                </p:nvSpPr>
                <p:spPr bwMode="auto">
                  <a:xfrm flipV="1">
                    <a:off x="5383214" y="3359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1" name="Line 455">
                    <a:extLst>
                      <a:ext uri="{FF2B5EF4-FFF2-40B4-BE49-F238E27FC236}">
                        <a16:creationId xmlns:a16="http://schemas.microsoft.com/office/drawing/2014/main" id="{A6795C1C-009E-4621-B685-64392FBD0B9F}"/>
                      </a:ext>
                    </a:extLst>
                  </p:cNvPr>
                  <p:cNvSpPr>
                    <a:spLocks noChangeShapeType="1"/>
                  </p:cNvSpPr>
                  <p:nvPr/>
                </p:nvSpPr>
                <p:spPr bwMode="auto">
                  <a:xfrm>
                    <a:off x="5319714" y="34099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2" name="Line 456">
                    <a:extLst>
                      <a:ext uri="{FF2B5EF4-FFF2-40B4-BE49-F238E27FC236}">
                        <a16:creationId xmlns:a16="http://schemas.microsoft.com/office/drawing/2014/main" id="{83A81B58-C5AB-45E8-8F0E-92AB785D18A6}"/>
                      </a:ext>
                    </a:extLst>
                  </p:cNvPr>
                  <p:cNvSpPr>
                    <a:spLocks noChangeShapeType="1"/>
                  </p:cNvSpPr>
                  <p:nvPr/>
                </p:nvSpPr>
                <p:spPr bwMode="auto">
                  <a:xfrm flipV="1">
                    <a:off x="5383214" y="3359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3" name="Line 457">
                    <a:extLst>
                      <a:ext uri="{FF2B5EF4-FFF2-40B4-BE49-F238E27FC236}">
                        <a16:creationId xmlns:a16="http://schemas.microsoft.com/office/drawing/2014/main" id="{F015BF32-3498-464B-843A-7F80D3D1FCEE}"/>
                      </a:ext>
                    </a:extLst>
                  </p:cNvPr>
                  <p:cNvSpPr>
                    <a:spLocks noChangeShapeType="1"/>
                  </p:cNvSpPr>
                  <p:nvPr/>
                </p:nvSpPr>
                <p:spPr bwMode="auto">
                  <a:xfrm>
                    <a:off x="5357814" y="34099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4" name="Line 458">
                    <a:extLst>
                      <a:ext uri="{FF2B5EF4-FFF2-40B4-BE49-F238E27FC236}">
                        <a16:creationId xmlns:a16="http://schemas.microsoft.com/office/drawing/2014/main" id="{3251E0E6-1B7D-4F52-8806-24854BE461D2}"/>
                      </a:ext>
                    </a:extLst>
                  </p:cNvPr>
                  <p:cNvSpPr>
                    <a:spLocks noChangeShapeType="1"/>
                  </p:cNvSpPr>
                  <p:nvPr/>
                </p:nvSpPr>
                <p:spPr bwMode="auto">
                  <a:xfrm flipV="1">
                    <a:off x="5434014" y="3359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5" name="Line 459">
                    <a:extLst>
                      <a:ext uri="{FF2B5EF4-FFF2-40B4-BE49-F238E27FC236}">
                        <a16:creationId xmlns:a16="http://schemas.microsoft.com/office/drawing/2014/main" id="{29024DF9-A37F-446E-A91F-0BC4C97503F4}"/>
                      </a:ext>
                    </a:extLst>
                  </p:cNvPr>
                  <p:cNvSpPr>
                    <a:spLocks noChangeShapeType="1"/>
                  </p:cNvSpPr>
                  <p:nvPr/>
                </p:nvSpPr>
                <p:spPr bwMode="auto">
                  <a:xfrm>
                    <a:off x="5383214" y="34099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6" name="Line 460">
                    <a:extLst>
                      <a:ext uri="{FF2B5EF4-FFF2-40B4-BE49-F238E27FC236}">
                        <a16:creationId xmlns:a16="http://schemas.microsoft.com/office/drawing/2014/main" id="{3E6C82CC-B21F-4EF9-B4A9-0760D6C31A98}"/>
                      </a:ext>
                    </a:extLst>
                  </p:cNvPr>
                  <p:cNvSpPr>
                    <a:spLocks noChangeShapeType="1"/>
                  </p:cNvSpPr>
                  <p:nvPr/>
                </p:nvSpPr>
                <p:spPr bwMode="auto">
                  <a:xfrm flipV="1">
                    <a:off x="5459414" y="3359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7" name="Line 461">
                    <a:extLst>
                      <a:ext uri="{FF2B5EF4-FFF2-40B4-BE49-F238E27FC236}">
                        <a16:creationId xmlns:a16="http://schemas.microsoft.com/office/drawing/2014/main" id="{0C513C48-E128-47AE-B46D-9FBE4C29CF60}"/>
                      </a:ext>
                    </a:extLst>
                  </p:cNvPr>
                  <p:cNvSpPr>
                    <a:spLocks noChangeShapeType="1"/>
                  </p:cNvSpPr>
                  <p:nvPr/>
                </p:nvSpPr>
                <p:spPr bwMode="auto">
                  <a:xfrm>
                    <a:off x="5395914" y="34480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8" name="Line 462">
                    <a:extLst>
                      <a:ext uri="{FF2B5EF4-FFF2-40B4-BE49-F238E27FC236}">
                        <a16:creationId xmlns:a16="http://schemas.microsoft.com/office/drawing/2014/main" id="{824E7E58-EE19-44BA-AF5A-853EB8E9C22B}"/>
                      </a:ext>
                    </a:extLst>
                  </p:cNvPr>
                  <p:cNvSpPr>
                    <a:spLocks noChangeShapeType="1"/>
                  </p:cNvSpPr>
                  <p:nvPr/>
                </p:nvSpPr>
                <p:spPr bwMode="auto">
                  <a:xfrm flipV="1">
                    <a:off x="5472114" y="33972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39" name="Line 463">
                    <a:extLst>
                      <a:ext uri="{FF2B5EF4-FFF2-40B4-BE49-F238E27FC236}">
                        <a16:creationId xmlns:a16="http://schemas.microsoft.com/office/drawing/2014/main" id="{3E9DE475-A4C8-4EAF-8439-0C7430A8724F}"/>
                      </a:ext>
                    </a:extLst>
                  </p:cNvPr>
                  <p:cNvSpPr>
                    <a:spLocks noChangeShapeType="1"/>
                  </p:cNvSpPr>
                  <p:nvPr/>
                </p:nvSpPr>
                <p:spPr bwMode="auto">
                  <a:xfrm>
                    <a:off x="5421314" y="3448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0" name="Line 464">
                    <a:extLst>
                      <a:ext uri="{FF2B5EF4-FFF2-40B4-BE49-F238E27FC236}">
                        <a16:creationId xmlns:a16="http://schemas.microsoft.com/office/drawing/2014/main" id="{F9505765-BCC4-4835-9303-216436532586}"/>
                      </a:ext>
                    </a:extLst>
                  </p:cNvPr>
                  <p:cNvSpPr>
                    <a:spLocks noChangeShapeType="1"/>
                  </p:cNvSpPr>
                  <p:nvPr/>
                </p:nvSpPr>
                <p:spPr bwMode="auto">
                  <a:xfrm flipV="1">
                    <a:off x="5484814" y="33972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1" name="Line 465">
                    <a:extLst>
                      <a:ext uri="{FF2B5EF4-FFF2-40B4-BE49-F238E27FC236}">
                        <a16:creationId xmlns:a16="http://schemas.microsoft.com/office/drawing/2014/main" id="{2D9E3AA3-182B-446F-B72C-005F1C1B45A4}"/>
                      </a:ext>
                    </a:extLst>
                  </p:cNvPr>
                  <p:cNvSpPr>
                    <a:spLocks noChangeShapeType="1"/>
                  </p:cNvSpPr>
                  <p:nvPr/>
                </p:nvSpPr>
                <p:spPr bwMode="auto">
                  <a:xfrm>
                    <a:off x="5510214" y="34734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2" name="Line 466">
                    <a:extLst>
                      <a:ext uri="{FF2B5EF4-FFF2-40B4-BE49-F238E27FC236}">
                        <a16:creationId xmlns:a16="http://schemas.microsoft.com/office/drawing/2014/main" id="{93C92462-A71A-47F5-9ADF-B29C050E62C7}"/>
                      </a:ext>
                    </a:extLst>
                  </p:cNvPr>
                  <p:cNvSpPr>
                    <a:spLocks noChangeShapeType="1"/>
                  </p:cNvSpPr>
                  <p:nvPr/>
                </p:nvSpPr>
                <p:spPr bwMode="auto">
                  <a:xfrm flipV="1">
                    <a:off x="5586414" y="34226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3" name="Line 467">
                    <a:extLst>
                      <a:ext uri="{FF2B5EF4-FFF2-40B4-BE49-F238E27FC236}">
                        <a16:creationId xmlns:a16="http://schemas.microsoft.com/office/drawing/2014/main" id="{9FEE84A4-8376-417D-93D9-B9C346828FAC}"/>
                      </a:ext>
                    </a:extLst>
                  </p:cNvPr>
                  <p:cNvSpPr>
                    <a:spLocks noChangeShapeType="1"/>
                  </p:cNvSpPr>
                  <p:nvPr/>
                </p:nvSpPr>
                <p:spPr bwMode="auto">
                  <a:xfrm>
                    <a:off x="5522914" y="34734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4" name="Line 468">
                    <a:extLst>
                      <a:ext uri="{FF2B5EF4-FFF2-40B4-BE49-F238E27FC236}">
                        <a16:creationId xmlns:a16="http://schemas.microsoft.com/office/drawing/2014/main" id="{B4D69B23-7E12-4A2A-A0F9-2A1EB181305B}"/>
                      </a:ext>
                    </a:extLst>
                  </p:cNvPr>
                  <p:cNvSpPr>
                    <a:spLocks noChangeShapeType="1"/>
                  </p:cNvSpPr>
                  <p:nvPr/>
                </p:nvSpPr>
                <p:spPr bwMode="auto">
                  <a:xfrm flipV="1">
                    <a:off x="5599114" y="34226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5" name="Line 469">
                    <a:extLst>
                      <a:ext uri="{FF2B5EF4-FFF2-40B4-BE49-F238E27FC236}">
                        <a16:creationId xmlns:a16="http://schemas.microsoft.com/office/drawing/2014/main" id="{1F90C9AC-A350-40D9-95FC-1FA2041483F1}"/>
                      </a:ext>
                    </a:extLst>
                  </p:cNvPr>
                  <p:cNvSpPr>
                    <a:spLocks noChangeShapeType="1"/>
                  </p:cNvSpPr>
                  <p:nvPr/>
                </p:nvSpPr>
                <p:spPr bwMode="auto">
                  <a:xfrm>
                    <a:off x="5561014" y="34734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6" name="Line 470">
                    <a:extLst>
                      <a:ext uri="{FF2B5EF4-FFF2-40B4-BE49-F238E27FC236}">
                        <a16:creationId xmlns:a16="http://schemas.microsoft.com/office/drawing/2014/main" id="{4AC561DD-8D46-4C67-A72A-9B301C92E4FA}"/>
                      </a:ext>
                    </a:extLst>
                  </p:cNvPr>
                  <p:cNvSpPr>
                    <a:spLocks noChangeShapeType="1"/>
                  </p:cNvSpPr>
                  <p:nvPr/>
                </p:nvSpPr>
                <p:spPr bwMode="auto">
                  <a:xfrm flipV="1">
                    <a:off x="5624514" y="34226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7" name="Line 471">
                    <a:extLst>
                      <a:ext uri="{FF2B5EF4-FFF2-40B4-BE49-F238E27FC236}">
                        <a16:creationId xmlns:a16="http://schemas.microsoft.com/office/drawing/2014/main" id="{7CE06333-43C4-458E-98E1-49F48103C0D2}"/>
                      </a:ext>
                    </a:extLst>
                  </p:cNvPr>
                  <p:cNvSpPr>
                    <a:spLocks noChangeShapeType="1"/>
                  </p:cNvSpPr>
                  <p:nvPr/>
                </p:nvSpPr>
                <p:spPr bwMode="auto">
                  <a:xfrm>
                    <a:off x="5573714" y="34734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8" name="Line 472">
                    <a:extLst>
                      <a:ext uri="{FF2B5EF4-FFF2-40B4-BE49-F238E27FC236}">
                        <a16:creationId xmlns:a16="http://schemas.microsoft.com/office/drawing/2014/main" id="{1854B9CE-8A75-4427-9790-D0CDAD5F4DD7}"/>
                      </a:ext>
                    </a:extLst>
                  </p:cNvPr>
                  <p:cNvSpPr>
                    <a:spLocks noChangeShapeType="1"/>
                  </p:cNvSpPr>
                  <p:nvPr/>
                </p:nvSpPr>
                <p:spPr bwMode="auto">
                  <a:xfrm flipV="1">
                    <a:off x="5637214" y="34226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49" name="Line 473">
                    <a:extLst>
                      <a:ext uri="{FF2B5EF4-FFF2-40B4-BE49-F238E27FC236}">
                        <a16:creationId xmlns:a16="http://schemas.microsoft.com/office/drawing/2014/main" id="{DFB50993-3183-45B9-8709-EB0827B33F9D}"/>
                      </a:ext>
                    </a:extLst>
                  </p:cNvPr>
                  <p:cNvSpPr>
                    <a:spLocks noChangeShapeType="1"/>
                  </p:cNvSpPr>
                  <p:nvPr/>
                </p:nvSpPr>
                <p:spPr bwMode="auto">
                  <a:xfrm>
                    <a:off x="5611814" y="34734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0" name="Line 474">
                    <a:extLst>
                      <a:ext uri="{FF2B5EF4-FFF2-40B4-BE49-F238E27FC236}">
                        <a16:creationId xmlns:a16="http://schemas.microsoft.com/office/drawing/2014/main" id="{FFE247FE-7E62-4EA2-952D-83ACC8F2A6A1}"/>
                      </a:ext>
                    </a:extLst>
                  </p:cNvPr>
                  <p:cNvSpPr>
                    <a:spLocks noChangeShapeType="1"/>
                  </p:cNvSpPr>
                  <p:nvPr/>
                </p:nvSpPr>
                <p:spPr bwMode="auto">
                  <a:xfrm flipV="1">
                    <a:off x="5688014" y="34226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1" name="Line 475">
                    <a:extLst>
                      <a:ext uri="{FF2B5EF4-FFF2-40B4-BE49-F238E27FC236}">
                        <a16:creationId xmlns:a16="http://schemas.microsoft.com/office/drawing/2014/main" id="{F7C9D7D2-DF5B-4F30-B924-C582C88755AE}"/>
                      </a:ext>
                    </a:extLst>
                  </p:cNvPr>
                  <p:cNvSpPr>
                    <a:spLocks noChangeShapeType="1"/>
                  </p:cNvSpPr>
                  <p:nvPr/>
                </p:nvSpPr>
                <p:spPr bwMode="auto">
                  <a:xfrm>
                    <a:off x="5637214" y="3536951"/>
                    <a:ext cx="1651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2" name="Line 476">
                    <a:extLst>
                      <a:ext uri="{FF2B5EF4-FFF2-40B4-BE49-F238E27FC236}">
                        <a16:creationId xmlns:a16="http://schemas.microsoft.com/office/drawing/2014/main" id="{75B9439E-C576-493B-AA64-C67BF569A497}"/>
                      </a:ext>
                    </a:extLst>
                  </p:cNvPr>
                  <p:cNvSpPr>
                    <a:spLocks noChangeShapeType="1"/>
                  </p:cNvSpPr>
                  <p:nvPr/>
                </p:nvSpPr>
                <p:spPr bwMode="auto">
                  <a:xfrm flipV="1">
                    <a:off x="5726114" y="3486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3" name="Line 477">
                    <a:extLst>
                      <a:ext uri="{FF2B5EF4-FFF2-40B4-BE49-F238E27FC236}">
                        <a16:creationId xmlns:a16="http://schemas.microsoft.com/office/drawing/2014/main" id="{A7432457-5A40-466A-95BF-362C4F94DE7D}"/>
                      </a:ext>
                    </a:extLst>
                  </p:cNvPr>
                  <p:cNvSpPr>
                    <a:spLocks noChangeShapeType="1"/>
                  </p:cNvSpPr>
                  <p:nvPr/>
                </p:nvSpPr>
                <p:spPr bwMode="auto">
                  <a:xfrm>
                    <a:off x="5662614" y="35369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4" name="Line 478">
                    <a:extLst>
                      <a:ext uri="{FF2B5EF4-FFF2-40B4-BE49-F238E27FC236}">
                        <a16:creationId xmlns:a16="http://schemas.microsoft.com/office/drawing/2014/main" id="{B492B3A4-9E35-49A2-8E8D-1D65F0A5E14E}"/>
                      </a:ext>
                    </a:extLst>
                  </p:cNvPr>
                  <p:cNvSpPr>
                    <a:spLocks noChangeShapeType="1"/>
                  </p:cNvSpPr>
                  <p:nvPr/>
                </p:nvSpPr>
                <p:spPr bwMode="auto">
                  <a:xfrm flipV="1">
                    <a:off x="5726114" y="34861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5" name="Line 479">
                    <a:extLst>
                      <a:ext uri="{FF2B5EF4-FFF2-40B4-BE49-F238E27FC236}">
                        <a16:creationId xmlns:a16="http://schemas.microsoft.com/office/drawing/2014/main" id="{D9BF1719-962B-45A8-9809-F83B95C06E3D}"/>
                      </a:ext>
                    </a:extLst>
                  </p:cNvPr>
                  <p:cNvSpPr>
                    <a:spLocks noChangeShapeType="1"/>
                  </p:cNvSpPr>
                  <p:nvPr/>
                </p:nvSpPr>
                <p:spPr bwMode="auto">
                  <a:xfrm>
                    <a:off x="5726114" y="35623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6" name="Line 480">
                    <a:extLst>
                      <a:ext uri="{FF2B5EF4-FFF2-40B4-BE49-F238E27FC236}">
                        <a16:creationId xmlns:a16="http://schemas.microsoft.com/office/drawing/2014/main" id="{669FA873-C25B-4770-B223-74437A00550D}"/>
                      </a:ext>
                    </a:extLst>
                  </p:cNvPr>
                  <p:cNvSpPr>
                    <a:spLocks noChangeShapeType="1"/>
                  </p:cNvSpPr>
                  <p:nvPr/>
                </p:nvSpPr>
                <p:spPr bwMode="auto">
                  <a:xfrm flipV="1">
                    <a:off x="5802314" y="35115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7" name="Line 481">
                    <a:extLst>
                      <a:ext uri="{FF2B5EF4-FFF2-40B4-BE49-F238E27FC236}">
                        <a16:creationId xmlns:a16="http://schemas.microsoft.com/office/drawing/2014/main" id="{88CEBEED-42C1-4F17-A65B-C68A4E636437}"/>
                      </a:ext>
                    </a:extLst>
                  </p:cNvPr>
                  <p:cNvSpPr>
                    <a:spLocks noChangeShapeType="1"/>
                  </p:cNvSpPr>
                  <p:nvPr/>
                </p:nvSpPr>
                <p:spPr bwMode="auto">
                  <a:xfrm>
                    <a:off x="5738814" y="35623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8" name="Line 482">
                    <a:extLst>
                      <a:ext uri="{FF2B5EF4-FFF2-40B4-BE49-F238E27FC236}">
                        <a16:creationId xmlns:a16="http://schemas.microsoft.com/office/drawing/2014/main" id="{CB75548E-6706-4BCB-A085-1DD79DE4278E}"/>
                      </a:ext>
                    </a:extLst>
                  </p:cNvPr>
                  <p:cNvSpPr>
                    <a:spLocks noChangeShapeType="1"/>
                  </p:cNvSpPr>
                  <p:nvPr/>
                </p:nvSpPr>
                <p:spPr bwMode="auto">
                  <a:xfrm flipV="1">
                    <a:off x="5827714" y="35115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59" name="Line 483">
                    <a:extLst>
                      <a:ext uri="{FF2B5EF4-FFF2-40B4-BE49-F238E27FC236}">
                        <a16:creationId xmlns:a16="http://schemas.microsoft.com/office/drawing/2014/main" id="{37478E11-8301-4895-B403-57AFC0A3820C}"/>
                      </a:ext>
                    </a:extLst>
                  </p:cNvPr>
                  <p:cNvSpPr>
                    <a:spLocks noChangeShapeType="1"/>
                  </p:cNvSpPr>
                  <p:nvPr/>
                </p:nvSpPr>
                <p:spPr bwMode="auto">
                  <a:xfrm>
                    <a:off x="5815014" y="36004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1" name="Line 485">
                    <a:extLst>
                      <a:ext uri="{FF2B5EF4-FFF2-40B4-BE49-F238E27FC236}">
                        <a16:creationId xmlns:a16="http://schemas.microsoft.com/office/drawing/2014/main" id="{C6606CF4-D546-4074-87F2-BA146EFED69E}"/>
                      </a:ext>
                    </a:extLst>
                  </p:cNvPr>
                  <p:cNvSpPr>
                    <a:spLocks noChangeShapeType="1"/>
                  </p:cNvSpPr>
                  <p:nvPr/>
                </p:nvSpPr>
                <p:spPr bwMode="auto">
                  <a:xfrm>
                    <a:off x="6056314" y="3740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2" name="Line 486">
                    <a:extLst>
                      <a:ext uri="{FF2B5EF4-FFF2-40B4-BE49-F238E27FC236}">
                        <a16:creationId xmlns:a16="http://schemas.microsoft.com/office/drawing/2014/main" id="{52A4FB68-3D2C-4F1C-AAAE-1F01D6A0E35A}"/>
                      </a:ext>
                    </a:extLst>
                  </p:cNvPr>
                  <p:cNvSpPr>
                    <a:spLocks noChangeShapeType="1"/>
                  </p:cNvSpPr>
                  <p:nvPr/>
                </p:nvSpPr>
                <p:spPr bwMode="auto">
                  <a:xfrm flipV="1">
                    <a:off x="6119814" y="3676651"/>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3" name="Line 487">
                    <a:extLst>
                      <a:ext uri="{FF2B5EF4-FFF2-40B4-BE49-F238E27FC236}">
                        <a16:creationId xmlns:a16="http://schemas.microsoft.com/office/drawing/2014/main" id="{D4F0351C-E2D3-45B9-8410-C27CA8C68E71}"/>
                      </a:ext>
                    </a:extLst>
                  </p:cNvPr>
                  <p:cNvSpPr>
                    <a:spLocks noChangeShapeType="1"/>
                  </p:cNvSpPr>
                  <p:nvPr/>
                </p:nvSpPr>
                <p:spPr bwMode="auto">
                  <a:xfrm>
                    <a:off x="6094414" y="37401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4" name="Line 488">
                    <a:extLst>
                      <a:ext uri="{FF2B5EF4-FFF2-40B4-BE49-F238E27FC236}">
                        <a16:creationId xmlns:a16="http://schemas.microsoft.com/office/drawing/2014/main" id="{07CFD45E-75F2-402D-80C6-9AB886F49860}"/>
                      </a:ext>
                    </a:extLst>
                  </p:cNvPr>
                  <p:cNvSpPr>
                    <a:spLocks noChangeShapeType="1"/>
                  </p:cNvSpPr>
                  <p:nvPr/>
                </p:nvSpPr>
                <p:spPr bwMode="auto">
                  <a:xfrm flipV="1">
                    <a:off x="6183314" y="3676651"/>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5" name="Line 489">
                    <a:extLst>
                      <a:ext uri="{FF2B5EF4-FFF2-40B4-BE49-F238E27FC236}">
                        <a16:creationId xmlns:a16="http://schemas.microsoft.com/office/drawing/2014/main" id="{7F0BE453-F290-44B8-A5DC-600EEBF920F7}"/>
                      </a:ext>
                    </a:extLst>
                  </p:cNvPr>
                  <p:cNvSpPr>
                    <a:spLocks noChangeShapeType="1"/>
                  </p:cNvSpPr>
                  <p:nvPr/>
                </p:nvSpPr>
                <p:spPr bwMode="auto">
                  <a:xfrm>
                    <a:off x="6119814" y="37401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6" name="Line 490">
                    <a:extLst>
                      <a:ext uri="{FF2B5EF4-FFF2-40B4-BE49-F238E27FC236}">
                        <a16:creationId xmlns:a16="http://schemas.microsoft.com/office/drawing/2014/main" id="{E9E3C16E-4E42-417E-85CD-776568AB3157}"/>
                      </a:ext>
                    </a:extLst>
                  </p:cNvPr>
                  <p:cNvSpPr>
                    <a:spLocks noChangeShapeType="1"/>
                  </p:cNvSpPr>
                  <p:nvPr/>
                </p:nvSpPr>
                <p:spPr bwMode="auto">
                  <a:xfrm flipV="1">
                    <a:off x="6196014" y="3676651"/>
                    <a:ext cx="1587" cy="1143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7" name="Line 491">
                    <a:extLst>
                      <a:ext uri="{FF2B5EF4-FFF2-40B4-BE49-F238E27FC236}">
                        <a16:creationId xmlns:a16="http://schemas.microsoft.com/office/drawing/2014/main" id="{05AD4467-A0BA-445B-A20F-F28591D06519}"/>
                      </a:ext>
                    </a:extLst>
                  </p:cNvPr>
                  <p:cNvSpPr>
                    <a:spLocks noChangeShapeType="1"/>
                  </p:cNvSpPr>
                  <p:nvPr/>
                </p:nvSpPr>
                <p:spPr bwMode="auto">
                  <a:xfrm>
                    <a:off x="6234114" y="37655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8" name="Line 492">
                    <a:extLst>
                      <a:ext uri="{FF2B5EF4-FFF2-40B4-BE49-F238E27FC236}">
                        <a16:creationId xmlns:a16="http://schemas.microsoft.com/office/drawing/2014/main" id="{E023F7E6-6AF6-4E12-827C-A47F1AB79F7B}"/>
                      </a:ext>
                    </a:extLst>
                  </p:cNvPr>
                  <p:cNvSpPr>
                    <a:spLocks noChangeShapeType="1"/>
                  </p:cNvSpPr>
                  <p:nvPr/>
                </p:nvSpPr>
                <p:spPr bwMode="auto">
                  <a:xfrm flipV="1">
                    <a:off x="6310314" y="37147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69" name="Line 493">
                    <a:extLst>
                      <a:ext uri="{FF2B5EF4-FFF2-40B4-BE49-F238E27FC236}">
                        <a16:creationId xmlns:a16="http://schemas.microsoft.com/office/drawing/2014/main" id="{7C49FD25-2787-4684-B920-A75B27EC44EA}"/>
                      </a:ext>
                    </a:extLst>
                  </p:cNvPr>
                  <p:cNvSpPr>
                    <a:spLocks noChangeShapeType="1"/>
                  </p:cNvSpPr>
                  <p:nvPr/>
                </p:nvSpPr>
                <p:spPr bwMode="auto">
                  <a:xfrm>
                    <a:off x="6259514" y="37655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0" name="Line 494">
                    <a:extLst>
                      <a:ext uri="{FF2B5EF4-FFF2-40B4-BE49-F238E27FC236}">
                        <a16:creationId xmlns:a16="http://schemas.microsoft.com/office/drawing/2014/main" id="{DFCDD0F6-A479-48A5-A198-05B08A17BC1B}"/>
                      </a:ext>
                    </a:extLst>
                  </p:cNvPr>
                  <p:cNvSpPr>
                    <a:spLocks noChangeShapeType="1"/>
                  </p:cNvSpPr>
                  <p:nvPr/>
                </p:nvSpPr>
                <p:spPr bwMode="auto">
                  <a:xfrm flipV="1">
                    <a:off x="6335714" y="37147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1" name="Line 495">
                    <a:extLst>
                      <a:ext uri="{FF2B5EF4-FFF2-40B4-BE49-F238E27FC236}">
                        <a16:creationId xmlns:a16="http://schemas.microsoft.com/office/drawing/2014/main" id="{6ADDD027-93E9-4ACF-B5F0-5E31A3E0BE40}"/>
                      </a:ext>
                    </a:extLst>
                  </p:cNvPr>
                  <p:cNvSpPr>
                    <a:spLocks noChangeShapeType="1"/>
                  </p:cNvSpPr>
                  <p:nvPr/>
                </p:nvSpPr>
                <p:spPr bwMode="auto">
                  <a:xfrm>
                    <a:off x="6361114" y="3803651"/>
                    <a:ext cx="138112"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2" name="Line 496">
                    <a:extLst>
                      <a:ext uri="{FF2B5EF4-FFF2-40B4-BE49-F238E27FC236}">
                        <a16:creationId xmlns:a16="http://schemas.microsoft.com/office/drawing/2014/main" id="{DE679B69-699E-43ED-980C-BFFAED15BF6A}"/>
                      </a:ext>
                    </a:extLst>
                  </p:cNvPr>
                  <p:cNvSpPr>
                    <a:spLocks noChangeShapeType="1"/>
                  </p:cNvSpPr>
                  <p:nvPr/>
                </p:nvSpPr>
                <p:spPr bwMode="auto">
                  <a:xfrm flipV="1">
                    <a:off x="6437314" y="3752851"/>
                    <a:ext cx="1587"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3" name="Line 497">
                    <a:extLst>
                      <a:ext uri="{FF2B5EF4-FFF2-40B4-BE49-F238E27FC236}">
                        <a16:creationId xmlns:a16="http://schemas.microsoft.com/office/drawing/2014/main" id="{98EC8BD7-15B1-4E52-8CC2-ECCB8B5BDD9A}"/>
                      </a:ext>
                    </a:extLst>
                  </p:cNvPr>
                  <p:cNvSpPr>
                    <a:spLocks noChangeShapeType="1"/>
                  </p:cNvSpPr>
                  <p:nvPr/>
                </p:nvSpPr>
                <p:spPr bwMode="auto">
                  <a:xfrm>
                    <a:off x="6411914" y="3803651"/>
                    <a:ext cx="138112"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4" name="Line 498">
                    <a:extLst>
                      <a:ext uri="{FF2B5EF4-FFF2-40B4-BE49-F238E27FC236}">
                        <a16:creationId xmlns:a16="http://schemas.microsoft.com/office/drawing/2014/main" id="{9E7F6D37-5664-45F7-98A3-22A0D4463C24}"/>
                      </a:ext>
                    </a:extLst>
                  </p:cNvPr>
                  <p:cNvSpPr>
                    <a:spLocks noChangeShapeType="1"/>
                  </p:cNvSpPr>
                  <p:nvPr/>
                </p:nvSpPr>
                <p:spPr bwMode="auto">
                  <a:xfrm flipV="1">
                    <a:off x="6473826" y="37528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5" name="Line 499">
                    <a:extLst>
                      <a:ext uri="{FF2B5EF4-FFF2-40B4-BE49-F238E27FC236}">
                        <a16:creationId xmlns:a16="http://schemas.microsoft.com/office/drawing/2014/main" id="{886650EC-A11A-4286-AB84-295379888BB3}"/>
                      </a:ext>
                    </a:extLst>
                  </p:cNvPr>
                  <p:cNvSpPr>
                    <a:spLocks noChangeShapeType="1"/>
                  </p:cNvSpPr>
                  <p:nvPr/>
                </p:nvSpPr>
                <p:spPr bwMode="auto">
                  <a:xfrm>
                    <a:off x="6437314" y="3803651"/>
                    <a:ext cx="138112"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6" name="Line 500">
                    <a:extLst>
                      <a:ext uri="{FF2B5EF4-FFF2-40B4-BE49-F238E27FC236}">
                        <a16:creationId xmlns:a16="http://schemas.microsoft.com/office/drawing/2014/main" id="{E899776D-E9F3-4556-AB8C-FEE9EC4F719B}"/>
                      </a:ext>
                    </a:extLst>
                  </p:cNvPr>
                  <p:cNvSpPr>
                    <a:spLocks noChangeShapeType="1"/>
                  </p:cNvSpPr>
                  <p:nvPr/>
                </p:nvSpPr>
                <p:spPr bwMode="auto">
                  <a:xfrm flipV="1">
                    <a:off x="6499226" y="37528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7" name="Line 501">
                    <a:extLst>
                      <a:ext uri="{FF2B5EF4-FFF2-40B4-BE49-F238E27FC236}">
                        <a16:creationId xmlns:a16="http://schemas.microsoft.com/office/drawing/2014/main" id="{A56DD4E9-A4F4-4D6D-807E-E98BFF20CAFB}"/>
                      </a:ext>
                    </a:extLst>
                  </p:cNvPr>
                  <p:cNvSpPr>
                    <a:spLocks noChangeShapeType="1"/>
                  </p:cNvSpPr>
                  <p:nvPr/>
                </p:nvSpPr>
                <p:spPr bwMode="auto">
                  <a:xfrm>
                    <a:off x="6473826" y="38036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8" name="Line 502">
                    <a:extLst>
                      <a:ext uri="{FF2B5EF4-FFF2-40B4-BE49-F238E27FC236}">
                        <a16:creationId xmlns:a16="http://schemas.microsoft.com/office/drawing/2014/main" id="{1477FC55-3D4B-48E0-B0DB-934372AE4B97}"/>
                      </a:ext>
                    </a:extLst>
                  </p:cNvPr>
                  <p:cNvSpPr>
                    <a:spLocks noChangeShapeType="1"/>
                  </p:cNvSpPr>
                  <p:nvPr/>
                </p:nvSpPr>
                <p:spPr bwMode="auto">
                  <a:xfrm flipV="1">
                    <a:off x="6550026" y="37528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79" name="Line 503">
                    <a:extLst>
                      <a:ext uri="{FF2B5EF4-FFF2-40B4-BE49-F238E27FC236}">
                        <a16:creationId xmlns:a16="http://schemas.microsoft.com/office/drawing/2014/main" id="{2B15BA3B-486E-45BE-92D4-4C33E2B71A6C}"/>
                      </a:ext>
                    </a:extLst>
                  </p:cNvPr>
                  <p:cNvSpPr>
                    <a:spLocks noChangeShapeType="1"/>
                  </p:cNvSpPr>
                  <p:nvPr/>
                </p:nvSpPr>
                <p:spPr bwMode="auto">
                  <a:xfrm>
                    <a:off x="6651626" y="38544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1" name="Line 505">
                    <a:extLst>
                      <a:ext uri="{FF2B5EF4-FFF2-40B4-BE49-F238E27FC236}">
                        <a16:creationId xmlns:a16="http://schemas.microsoft.com/office/drawing/2014/main" id="{795B9377-B5B9-4353-B0EA-77B5B699DC72}"/>
                      </a:ext>
                    </a:extLst>
                  </p:cNvPr>
                  <p:cNvSpPr>
                    <a:spLocks noChangeShapeType="1"/>
                  </p:cNvSpPr>
                  <p:nvPr/>
                </p:nvSpPr>
                <p:spPr bwMode="auto">
                  <a:xfrm>
                    <a:off x="6664326" y="38544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3" name="Line 507">
                    <a:extLst>
                      <a:ext uri="{FF2B5EF4-FFF2-40B4-BE49-F238E27FC236}">
                        <a16:creationId xmlns:a16="http://schemas.microsoft.com/office/drawing/2014/main" id="{3BC8D8D9-0C50-4518-AA25-D0027903718D}"/>
                      </a:ext>
                    </a:extLst>
                  </p:cNvPr>
                  <p:cNvSpPr>
                    <a:spLocks noChangeShapeType="1"/>
                  </p:cNvSpPr>
                  <p:nvPr/>
                </p:nvSpPr>
                <p:spPr bwMode="auto">
                  <a:xfrm>
                    <a:off x="6702426" y="38544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5" name="Line 509">
                    <a:extLst>
                      <a:ext uri="{FF2B5EF4-FFF2-40B4-BE49-F238E27FC236}">
                        <a16:creationId xmlns:a16="http://schemas.microsoft.com/office/drawing/2014/main" id="{C482C539-2F5B-4129-AEA8-ADCA5319A9E8}"/>
                      </a:ext>
                    </a:extLst>
                  </p:cNvPr>
                  <p:cNvSpPr>
                    <a:spLocks noChangeShapeType="1"/>
                  </p:cNvSpPr>
                  <p:nvPr/>
                </p:nvSpPr>
                <p:spPr bwMode="auto">
                  <a:xfrm>
                    <a:off x="7108826" y="4032251"/>
                    <a:ext cx="1651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6" name="Line 510">
                    <a:extLst>
                      <a:ext uri="{FF2B5EF4-FFF2-40B4-BE49-F238E27FC236}">
                        <a16:creationId xmlns:a16="http://schemas.microsoft.com/office/drawing/2014/main" id="{D01880AC-8115-402E-BE48-B17854B65D47}"/>
                      </a:ext>
                    </a:extLst>
                  </p:cNvPr>
                  <p:cNvSpPr>
                    <a:spLocks noChangeShapeType="1"/>
                  </p:cNvSpPr>
                  <p:nvPr/>
                </p:nvSpPr>
                <p:spPr bwMode="auto">
                  <a:xfrm flipV="1">
                    <a:off x="7185026" y="39814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7" name="Line 511">
                    <a:extLst>
                      <a:ext uri="{FF2B5EF4-FFF2-40B4-BE49-F238E27FC236}">
                        <a16:creationId xmlns:a16="http://schemas.microsoft.com/office/drawing/2014/main" id="{100AF75A-E6EF-48D9-8AE2-51AB4330B09C}"/>
                      </a:ext>
                    </a:extLst>
                  </p:cNvPr>
                  <p:cNvSpPr>
                    <a:spLocks noChangeShapeType="1"/>
                  </p:cNvSpPr>
                  <p:nvPr/>
                </p:nvSpPr>
                <p:spPr bwMode="auto">
                  <a:xfrm>
                    <a:off x="7223126" y="40322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8" name="Line 512">
                    <a:extLst>
                      <a:ext uri="{FF2B5EF4-FFF2-40B4-BE49-F238E27FC236}">
                        <a16:creationId xmlns:a16="http://schemas.microsoft.com/office/drawing/2014/main" id="{77971916-58F7-463E-ABDA-4A0EED0F415D}"/>
                      </a:ext>
                    </a:extLst>
                  </p:cNvPr>
                  <p:cNvSpPr>
                    <a:spLocks noChangeShapeType="1"/>
                  </p:cNvSpPr>
                  <p:nvPr/>
                </p:nvSpPr>
                <p:spPr bwMode="auto">
                  <a:xfrm flipV="1">
                    <a:off x="7299326" y="39814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89" name="Line 513">
                    <a:extLst>
                      <a:ext uri="{FF2B5EF4-FFF2-40B4-BE49-F238E27FC236}">
                        <a16:creationId xmlns:a16="http://schemas.microsoft.com/office/drawing/2014/main" id="{582D644B-F11C-40A4-B8BD-43E00C161C3F}"/>
                      </a:ext>
                    </a:extLst>
                  </p:cNvPr>
                  <p:cNvSpPr>
                    <a:spLocks noChangeShapeType="1"/>
                  </p:cNvSpPr>
                  <p:nvPr/>
                </p:nvSpPr>
                <p:spPr bwMode="auto">
                  <a:xfrm>
                    <a:off x="7375526" y="4083051"/>
                    <a:ext cx="1524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90" name="Line 514">
                    <a:extLst>
                      <a:ext uri="{FF2B5EF4-FFF2-40B4-BE49-F238E27FC236}">
                        <a16:creationId xmlns:a16="http://schemas.microsoft.com/office/drawing/2014/main" id="{55979692-DE61-4959-A4BB-E031F79966CD}"/>
                      </a:ext>
                    </a:extLst>
                  </p:cNvPr>
                  <p:cNvSpPr>
                    <a:spLocks noChangeShapeType="1"/>
                  </p:cNvSpPr>
                  <p:nvPr/>
                </p:nvSpPr>
                <p:spPr bwMode="auto">
                  <a:xfrm flipV="1">
                    <a:off x="7451726" y="4032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91" name="Line 515">
                    <a:extLst>
                      <a:ext uri="{FF2B5EF4-FFF2-40B4-BE49-F238E27FC236}">
                        <a16:creationId xmlns:a16="http://schemas.microsoft.com/office/drawing/2014/main" id="{D9BB8236-6BE2-4FCA-B250-D52D3CCD7C22}"/>
                      </a:ext>
                    </a:extLst>
                  </p:cNvPr>
                  <p:cNvSpPr>
                    <a:spLocks noChangeShapeType="1"/>
                  </p:cNvSpPr>
                  <p:nvPr/>
                </p:nvSpPr>
                <p:spPr bwMode="auto">
                  <a:xfrm>
                    <a:off x="7540626" y="4083051"/>
                    <a:ext cx="139700" cy="1588"/>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5092" name="Line 516">
                    <a:extLst>
                      <a:ext uri="{FF2B5EF4-FFF2-40B4-BE49-F238E27FC236}">
                        <a16:creationId xmlns:a16="http://schemas.microsoft.com/office/drawing/2014/main" id="{324E5163-9EAE-4827-83EE-52469CBFA4B2}"/>
                      </a:ext>
                    </a:extLst>
                  </p:cNvPr>
                  <p:cNvSpPr>
                    <a:spLocks noChangeShapeType="1"/>
                  </p:cNvSpPr>
                  <p:nvPr/>
                </p:nvSpPr>
                <p:spPr bwMode="auto">
                  <a:xfrm flipV="1">
                    <a:off x="7604126" y="4032251"/>
                    <a:ext cx="1588" cy="101600"/>
                  </a:xfrm>
                  <a:prstGeom prst="line">
                    <a:avLst/>
                  </a:prstGeom>
                  <a:noFill/>
                  <a:ln w="12700">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grpSp>
          </p:grpSp>
        </p:grpSp>
      </p:grpSp>
      <p:grpSp>
        <p:nvGrpSpPr>
          <p:cNvPr id="21519" name="Group 891">
            <a:extLst>
              <a:ext uri="{FF2B5EF4-FFF2-40B4-BE49-F238E27FC236}">
                <a16:creationId xmlns:a16="http://schemas.microsoft.com/office/drawing/2014/main" id="{74F8C167-1AAB-4CC3-B641-BE469617B6C5}"/>
              </a:ext>
            </a:extLst>
          </p:cNvPr>
          <p:cNvGrpSpPr>
            <a:grpSpLocks/>
          </p:cNvGrpSpPr>
          <p:nvPr/>
        </p:nvGrpSpPr>
        <p:grpSpPr bwMode="auto">
          <a:xfrm>
            <a:off x="1857375" y="2093913"/>
            <a:ext cx="6481763" cy="2528887"/>
            <a:chOff x="1857376" y="1973263"/>
            <a:chExt cx="6481763" cy="2528888"/>
          </a:xfrm>
        </p:grpSpPr>
        <p:sp>
          <p:nvSpPr>
            <p:cNvPr id="21552" name="Freeform 517">
              <a:extLst>
                <a:ext uri="{FF2B5EF4-FFF2-40B4-BE49-F238E27FC236}">
                  <a16:creationId xmlns:a16="http://schemas.microsoft.com/office/drawing/2014/main" id="{B29CF312-9C3D-46E4-A0C2-1D641BB33BD9}"/>
                </a:ext>
              </a:extLst>
            </p:cNvPr>
            <p:cNvSpPr>
              <a:spLocks/>
            </p:cNvSpPr>
            <p:nvPr/>
          </p:nvSpPr>
          <p:spPr bwMode="auto">
            <a:xfrm>
              <a:off x="1920876" y="2024063"/>
              <a:ext cx="6418263" cy="2478088"/>
            </a:xfrm>
            <a:custGeom>
              <a:avLst/>
              <a:gdLst>
                <a:gd name="T0" fmla="*/ 2147483646 w 4043"/>
                <a:gd name="T1" fmla="*/ 2147483646 h 1561"/>
                <a:gd name="T2" fmla="*/ 2147483646 w 4043"/>
                <a:gd name="T3" fmla="*/ 2147483646 h 1561"/>
                <a:gd name="T4" fmla="*/ 2147483646 w 4043"/>
                <a:gd name="T5" fmla="*/ 2147483646 h 1561"/>
                <a:gd name="T6" fmla="*/ 2147483646 w 4043"/>
                <a:gd name="T7" fmla="*/ 2147483646 h 1561"/>
                <a:gd name="T8" fmla="*/ 2147483646 w 4043"/>
                <a:gd name="T9" fmla="*/ 2147483646 h 1561"/>
                <a:gd name="T10" fmla="*/ 2147483646 w 4043"/>
                <a:gd name="T11" fmla="*/ 2147483646 h 1561"/>
                <a:gd name="T12" fmla="*/ 2147483646 w 4043"/>
                <a:gd name="T13" fmla="*/ 2147483646 h 1561"/>
                <a:gd name="T14" fmla="*/ 2147483646 w 4043"/>
                <a:gd name="T15" fmla="*/ 2147483646 h 1561"/>
                <a:gd name="T16" fmla="*/ 2147483646 w 4043"/>
                <a:gd name="T17" fmla="*/ 2147483646 h 1561"/>
                <a:gd name="T18" fmla="*/ 2147483646 w 4043"/>
                <a:gd name="T19" fmla="*/ 2147483646 h 1561"/>
                <a:gd name="T20" fmla="*/ 2147483646 w 4043"/>
                <a:gd name="T21" fmla="*/ 2147483646 h 1561"/>
                <a:gd name="T22" fmla="*/ 2147483646 w 4043"/>
                <a:gd name="T23" fmla="*/ 2147483646 h 1561"/>
                <a:gd name="T24" fmla="*/ 2147483646 w 4043"/>
                <a:gd name="T25" fmla="*/ 2147483646 h 1561"/>
                <a:gd name="T26" fmla="*/ 2147483646 w 4043"/>
                <a:gd name="T27" fmla="*/ 2147483646 h 1561"/>
                <a:gd name="T28" fmla="*/ 2147483646 w 4043"/>
                <a:gd name="T29" fmla="*/ 2147483646 h 1561"/>
                <a:gd name="T30" fmla="*/ 2147483646 w 4043"/>
                <a:gd name="T31" fmla="*/ 2147483646 h 1561"/>
                <a:gd name="T32" fmla="*/ 2147483646 w 4043"/>
                <a:gd name="T33" fmla="*/ 2147483646 h 1561"/>
                <a:gd name="T34" fmla="*/ 2147483646 w 4043"/>
                <a:gd name="T35" fmla="*/ 2147483646 h 1561"/>
                <a:gd name="T36" fmla="*/ 2147483646 w 4043"/>
                <a:gd name="T37" fmla="*/ 2147483646 h 1561"/>
                <a:gd name="T38" fmla="*/ 2147483646 w 4043"/>
                <a:gd name="T39" fmla="*/ 2147483646 h 1561"/>
                <a:gd name="T40" fmla="*/ 2147483646 w 4043"/>
                <a:gd name="T41" fmla="*/ 2147483646 h 1561"/>
                <a:gd name="T42" fmla="*/ 2147483646 w 4043"/>
                <a:gd name="T43" fmla="*/ 2147483646 h 1561"/>
                <a:gd name="T44" fmla="*/ 2147483646 w 4043"/>
                <a:gd name="T45" fmla="*/ 2147483646 h 1561"/>
                <a:gd name="T46" fmla="*/ 2147483646 w 4043"/>
                <a:gd name="T47" fmla="*/ 2147483646 h 1561"/>
                <a:gd name="T48" fmla="*/ 2147483646 w 4043"/>
                <a:gd name="T49" fmla="*/ 2147483646 h 1561"/>
                <a:gd name="T50" fmla="*/ 2147483646 w 4043"/>
                <a:gd name="T51" fmla="*/ 2147483646 h 1561"/>
                <a:gd name="T52" fmla="*/ 2147483646 w 4043"/>
                <a:gd name="T53" fmla="*/ 2147483646 h 1561"/>
                <a:gd name="T54" fmla="*/ 2147483646 w 4043"/>
                <a:gd name="T55" fmla="*/ 2147483646 h 1561"/>
                <a:gd name="T56" fmla="*/ 2147483646 w 4043"/>
                <a:gd name="T57" fmla="*/ 2147483646 h 1561"/>
                <a:gd name="T58" fmla="*/ 2147483646 w 4043"/>
                <a:gd name="T59" fmla="*/ 2147483646 h 1561"/>
                <a:gd name="T60" fmla="*/ 2147483646 w 4043"/>
                <a:gd name="T61" fmla="*/ 2147483646 h 1561"/>
                <a:gd name="T62" fmla="*/ 2147483646 w 4043"/>
                <a:gd name="T63" fmla="*/ 2147483646 h 1561"/>
                <a:gd name="T64" fmla="*/ 2147483646 w 4043"/>
                <a:gd name="T65" fmla="*/ 2147483646 h 1561"/>
                <a:gd name="T66" fmla="*/ 2147483646 w 4043"/>
                <a:gd name="T67" fmla="*/ 2147483646 h 1561"/>
                <a:gd name="T68" fmla="*/ 2147483646 w 4043"/>
                <a:gd name="T69" fmla="*/ 2147483646 h 1561"/>
                <a:gd name="T70" fmla="*/ 2147483646 w 4043"/>
                <a:gd name="T71" fmla="*/ 2147483646 h 1561"/>
                <a:gd name="T72" fmla="*/ 2147483646 w 4043"/>
                <a:gd name="T73" fmla="*/ 2147483646 h 1561"/>
                <a:gd name="T74" fmla="*/ 2147483646 w 4043"/>
                <a:gd name="T75" fmla="*/ 2147483646 h 1561"/>
                <a:gd name="T76" fmla="*/ 2147483646 w 4043"/>
                <a:gd name="T77" fmla="*/ 2147483646 h 1561"/>
                <a:gd name="T78" fmla="*/ 2147483646 w 4043"/>
                <a:gd name="T79" fmla="*/ 2147483646 h 1561"/>
                <a:gd name="T80" fmla="*/ 2147483646 w 4043"/>
                <a:gd name="T81" fmla="*/ 2147483646 h 1561"/>
                <a:gd name="T82" fmla="*/ 2147483646 w 4043"/>
                <a:gd name="T83" fmla="*/ 2147483646 h 1561"/>
                <a:gd name="T84" fmla="*/ 2147483646 w 4043"/>
                <a:gd name="T85" fmla="*/ 2147483646 h 1561"/>
                <a:gd name="T86" fmla="*/ 2147483646 w 4043"/>
                <a:gd name="T87" fmla="*/ 2147483646 h 1561"/>
                <a:gd name="T88" fmla="*/ 2147483646 w 4043"/>
                <a:gd name="T89" fmla="*/ 2147483646 h 1561"/>
                <a:gd name="T90" fmla="*/ 2147483646 w 4043"/>
                <a:gd name="T91" fmla="*/ 2147483646 h 1561"/>
                <a:gd name="T92" fmla="*/ 2147483646 w 4043"/>
                <a:gd name="T93" fmla="*/ 2147483646 h 1561"/>
                <a:gd name="T94" fmla="*/ 2147483646 w 4043"/>
                <a:gd name="T95" fmla="*/ 2147483646 h 1561"/>
                <a:gd name="T96" fmla="*/ 2147483646 w 4043"/>
                <a:gd name="T97" fmla="*/ 2147483646 h 1561"/>
                <a:gd name="T98" fmla="*/ 2147483646 w 4043"/>
                <a:gd name="T99" fmla="*/ 2147483646 h 1561"/>
                <a:gd name="T100" fmla="*/ 2147483646 w 4043"/>
                <a:gd name="T101" fmla="*/ 2147483646 h 1561"/>
                <a:gd name="T102" fmla="*/ 2147483646 w 4043"/>
                <a:gd name="T103" fmla="*/ 2147483646 h 1561"/>
                <a:gd name="T104" fmla="*/ 2147483646 w 4043"/>
                <a:gd name="T105" fmla="*/ 2147483646 h 1561"/>
                <a:gd name="T106" fmla="*/ 2147483646 w 4043"/>
                <a:gd name="T107" fmla="*/ 2147483646 h 1561"/>
                <a:gd name="T108" fmla="*/ 2147483646 w 4043"/>
                <a:gd name="T109" fmla="*/ 2147483646 h 1561"/>
                <a:gd name="T110" fmla="*/ 2147483646 w 4043"/>
                <a:gd name="T111" fmla="*/ 2147483646 h 1561"/>
                <a:gd name="T112" fmla="*/ 2147483646 w 4043"/>
                <a:gd name="T113" fmla="*/ 2147483646 h 1561"/>
                <a:gd name="T114" fmla="*/ 2147483646 w 4043"/>
                <a:gd name="T115" fmla="*/ 2147483646 h 15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43"/>
                <a:gd name="T175" fmla="*/ 0 h 1561"/>
                <a:gd name="T176" fmla="*/ 4043 w 4043"/>
                <a:gd name="T177" fmla="*/ 1561 h 15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43" h="1561">
                  <a:moveTo>
                    <a:pt x="0" y="0"/>
                  </a:moveTo>
                  <a:lnTo>
                    <a:pt x="48" y="0"/>
                  </a:lnTo>
                  <a:lnTo>
                    <a:pt x="48" y="8"/>
                  </a:lnTo>
                  <a:lnTo>
                    <a:pt x="56" y="8"/>
                  </a:lnTo>
                  <a:lnTo>
                    <a:pt x="56" y="16"/>
                  </a:lnTo>
                  <a:lnTo>
                    <a:pt x="64" y="16"/>
                  </a:lnTo>
                  <a:lnTo>
                    <a:pt x="64" y="24"/>
                  </a:lnTo>
                  <a:lnTo>
                    <a:pt x="96" y="24"/>
                  </a:lnTo>
                  <a:lnTo>
                    <a:pt x="96" y="32"/>
                  </a:lnTo>
                  <a:lnTo>
                    <a:pt x="96" y="40"/>
                  </a:lnTo>
                  <a:lnTo>
                    <a:pt x="112" y="40"/>
                  </a:lnTo>
                  <a:lnTo>
                    <a:pt x="112" y="48"/>
                  </a:lnTo>
                  <a:lnTo>
                    <a:pt x="128" y="48"/>
                  </a:lnTo>
                  <a:lnTo>
                    <a:pt x="128" y="56"/>
                  </a:lnTo>
                  <a:lnTo>
                    <a:pt x="152" y="56"/>
                  </a:lnTo>
                  <a:lnTo>
                    <a:pt x="152" y="64"/>
                  </a:lnTo>
                  <a:lnTo>
                    <a:pt x="152" y="72"/>
                  </a:lnTo>
                  <a:lnTo>
                    <a:pt x="176" y="72"/>
                  </a:lnTo>
                  <a:lnTo>
                    <a:pt x="184" y="72"/>
                  </a:lnTo>
                  <a:lnTo>
                    <a:pt x="184" y="80"/>
                  </a:lnTo>
                  <a:lnTo>
                    <a:pt x="192" y="80"/>
                  </a:lnTo>
                  <a:lnTo>
                    <a:pt x="192" y="96"/>
                  </a:lnTo>
                  <a:lnTo>
                    <a:pt x="208" y="96"/>
                  </a:lnTo>
                  <a:lnTo>
                    <a:pt x="208" y="104"/>
                  </a:lnTo>
                  <a:lnTo>
                    <a:pt x="216" y="104"/>
                  </a:lnTo>
                  <a:lnTo>
                    <a:pt x="216" y="112"/>
                  </a:lnTo>
                  <a:lnTo>
                    <a:pt x="232" y="112"/>
                  </a:lnTo>
                  <a:lnTo>
                    <a:pt x="232" y="120"/>
                  </a:lnTo>
                  <a:lnTo>
                    <a:pt x="256" y="120"/>
                  </a:lnTo>
                  <a:lnTo>
                    <a:pt x="256" y="128"/>
                  </a:lnTo>
                  <a:lnTo>
                    <a:pt x="264" y="128"/>
                  </a:lnTo>
                  <a:lnTo>
                    <a:pt x="272" y="128"/>
                  </a:lnTo>
                  <a:lnTo>
                    <a:pt x="272" y="144"/>
                  </a:lnTo>
                  <a:lnTo>
                    <a:pt x="280" y="144"/>
                  </a:lnTo>
                  <a:lnTo>
                    <a:pt x="280" y="152"/>
                  </a:lnTo>
                  <a:lnTo>
                    <a:pt x="288" y="152"/>
                  </a:lnTo>
                  <a:lnTo>
                    <a:pt x="288" y="160"/>
                  </a:lnTo>
                  <a:lnTo>
                    <a:pt x="296" y="160"/>
                  </a:lnTo>
                  <a:lnTo>
                    <a:pt x="304" y="160"/>
                  </a:lnTo>
                  <a:lnTo>
                    <a:pt x="304" y="168"/>
                  </a:lnTo>
                  <a:lnTo>
                    <a:pt x="304" y="176"/>
                  </a:lnTo>
                  <a:lnTo>
                    <a:pt x="312" y="176"/>
                  </a:lnTo>
                  <a:lnTo>
                    <a:pt x="312" y="184"/>
                  </a:lnTo>
                  <a:lnTo>
                    <a:pt x="344" y="184"/>
                  </a:lnTo>
                  <a:lnTo>
                    <a:pt x="344" y="192"/>
                  </a:lnTo>
                  <a:lnTo>
                    <a:pt x="368" y="192"/>
                  </a:lnTo>
                  <a:lnTo>
                    <a:pt x="392" y="192"/>
                  </a:lnTo>
                  <a:lnTo>
                    <a:pt x="392" y="200"/>
                  </a:lnTo>
                  <a:lnTo>
                    <a:pt x="408" y="200"/>
                  </a:lnTo>
                  <a:lnTo>
                    <a:pt x="408" y="208"/>
                  </a:lnTo>
                  <a:lnTo>
                    <a:pt x="416" y="208"/>
                  </a:lnTo>
                  <a:lnTo>
                    <a:pt x="416" y="216"/>
                  </a:lnTo>
                  <a:lnTo>
                    <a:pt x="424" y="216"/>
                  </a:lnTo>
                  <a:lnTo>
                    <a:pt x="424" y="224"/>
                  </a:lnTo>
                  <a:lnTo>
                    <a:pt x="432" y="224"/>
                  </a:lnTo>
                  <a:lnTo>
                    <a:pt x="432" y="232"/>
                  </a:lnTo>
                  <a:lnTo>
                    <a:pt x="432" y="240"/>
                  </a:lnTo>
                  <a:lnTo>
                    <a:pt x="440" y="240"/>
                  </a:lnTo>
                  <a:lnTo>
                    <a:pt x="440" y="248"/>
                  </a:lnTo>
                  <a:lnTo>
                    <a:pt x="440" y="256"/>
                  </a:lnTo>
                  <a:lnTo>
                    <a:pt x="448" y="256"/>
                  </a:lnTo>
                  <a:lnTo>
                    <a:pt x="464" y="256"/>
                  </a:lnTo>
                  <a:lnTo>
                    <a:pt x="464" y="264"/>
                  </a:lnTo>
                  <a:lnTo>
                    <a:pt x="495" y="264"/>
                  </a:lnTo>
                  <a:lnTo>
                    <a:pt x="495" y="280"/>
                  </a:lnTo>
                  <a:lnTo>
                    <a:pt x="495" y="288"/>
                  </a:lnTo>
                  <a:lnTo>
                    <a:pt x="503" y="288"/>
                  </a:lnTo>
                  <a:lnTo>
                    <a:pt x="503" y="296"/>
                  </a:lnTo>
                  <a:lnTo>
                    <a:pt x="503" y="304"/>
                  </a:lnTo>
                  <a:lnTo>
                    <a:pt x="511" y="304"/>
                  </a:lnTo>
                  <a:lnTo>
                    <a:pt x="511" y="312"/>
                  </a:lnTo>
                  <a:lnTo>
                    <a:pt x="519" y="312"/>
                  </a:lnTo>
                  <a:lnTo>
                    <a:pt x="519" y="320"/>
                  </a:lnTo>
                  <a:lnTo>
                    <a:pt x="527" y="320"/>
                  </a:lnTo>
                  <a:lnTo>
                    <a:pt x="535" y="320"/>
                  </a:lnTo>
                  <a:lnTo>
                    <a:pt x="535" y="328"/>
                  </a:lnTo>
                  <a:lnTo>
                    <a:pt x="551" y="328"/>
                  </a:lnTo>
                  <a:lnTo>
                    <a:pt x="551" y="336"/>
                  </a:lnTo>
                  <a:lnTo>
                    <a:pt x="567" y="336"/>
                  </a:lnTo>
                  <a:lnTo>
                    <a:pt x="567" y="344"/>
                  </a:lnTo>
                  <a:lnTo>
                    <a:pt x="575" y="344"/>
                  </a:lnTo>
                  <a:lnTo>
                    <a:pt x="575" y="352"/>
                  </a:lnTo>
                  <a:lnTo>
                    <a:pt x="575" y="368"/>
                  </a:lnTo>
                  <a:lnTo>
                    <a:pt x="583" y="368"/>
                  </a:lnTo>
                  <a:lnTo>
                    <a:pt x="583" y="384"/>
                  </a:lnTo>
                  <a:lnTo>
                    <a:pt x="599" y="384"/>
                  </a:lnTo>
                  <a:lnTo>
                    <a:pt x="607" y="384"/>
                  </a:lnTo>
                  <a:lnTo>
                    <a:pt x="607" y="392"/>
                  </a:lnTo>
                  <a:lnTo>
                    <a:pt x="607" y="400"/>
                  </a:lnTo>
                  <a:lnTo>
                    <a:pt x="631" y="400"/>
                  </a:lnTo>
                  <a:lnTo>
                    <a:pt x="631" y="408"/>
                  </a:lnTo>
                  <a:lnTo>
                    <a:pt x="631" y="416"/>
                  </a:lnTo>
                  <a:lnTo>
                    <a:pt x="647" y="416"/>
                  </a:lnTo>
                  <a:lnTo>
                    <a:pt x="655" y="416"/>
                  </a:lnTo>
                  <a:lnTo>
                    <a:pt x="655" y="424"/>
                  </a:lnTo>
                  <a:lnTo>
                    <a:pt x="655" y="440"/>
                  </a:lnTo>
                  <a:lnTo>
                    <a:pt x="663" y="440"/>
                  </a:lnTo>
                  <a:lnTo>
                    <a:pt x="663" y="448"/>
                  </a:lnTo>
                  <a:lnTo>
                    <a:pt x="671" y="448"/>
                  </a:lnTo>
                  <a:lnTo>
                    <a:pt x="679" y="448"/>
                  </a:lnTo>
                  <a:lnTo>
                    <a:pt x="679" y="456"/>
                  </a:lnTo>
                  <a:lnTo>
                    <a:pt x="695" y="456"/>
                  </a:lnTo>
                  <a:lnTo>
                    <a:pt x="695" y="464"/>
                  </a:lnTo>
                  <a:lnTo>
                    <a:pt x="703" y="464"/>
                  </a:lnTo>
                  <a:lnTo>
                    <a:pt x="703" y="472"/>
                  </a:lnTo>
                  <a:lnTo>
                    <a:pt x="703" y="480"/>
                  </a:lnTo>
                  <a:lnTo>
                    <a:pt x="711" y="480"/>
                  </a:lnTo>
                  <a:lnTo>
                    <a:pt x="743" y="480"/>
                  </a:lnTo>
                  <a:lnTo>
                    <a:pt x="743" y="488"/>
                  </a:lnTo>
                  <a:lnTo>
                    <a:pt x="751" y="488"/>
                  </a:lnTo>
                  <a:lnTo>
                    <a:pt x="751" y="504"/>
                  </a:lnTo>
                  <a:lnTo>
                    <a:pt x="767" y="504"/>
                  </a:lnTo>
                  <a:lnTo>
                    <a:pt x="767" y="512"/>
                  </a:lnTo>
                  <a:lnTo>
                    <a:pt x="775" y="512"/>
                  </a:lnTo>
                  <a:lnTo>
                    <a:pt x="775" y="520"/>
                  </a:lnTo>
                  <a:lnTo>
                    <a:pt x="775" y="528"/>
                  </a:lnTo>
                  <a:lnTo>
                    <a:pt x="799" y="528"/>
                  </a:lnTo>
                  <a:lnTo>
                    <a:pt x="799" y="536"/>
                  </a:lnTo>
                  <a:lnTo>
                    <a:pt x="799" y="544"/>
                  </a:lnTo>
                  <a:lnTo>
                    <a:pt x="799" y="552"/>
                  </a:lnTo>
                  <a:lnTo>
                    <a:pt x="807" y="552"/>
                  </a:lnTo>
                  <a:lnTo>
                    <a:pt x="807" y="560"/>
                  </a:lnTo>
                  <a:lnTo>
                    <a:pt x="807" y="568"/>
                  </a:lnTo>
                  <a:lnTo>
                    <a:pt x="807" y="576"/>
                  </a:lnTo>
                  <a:lnTo>
                    <a:pt x="839" y="576"/>
                  </a:lnTo>
                  <a:lnTo>
                    <a:pt x="839" y="585"/>
                  </a:lnTo>
                  <a:lnTo>
                    <a:pt x="839" y="609"/>
                  </a:lnTo>
                  <a:lnTo>
                    <a:pt x="879" y="609"/>
                  </a:lnTo>
                  <a:lnTo>
                    <a:pt x="879" y="617"/>
                  </a:lnTo>
                  <a:lnTo>
                    <a:pt x="879" y="625"/>
                  </a:lnTo>
                  <a:lnTo>
                    <a:pt x="879" y="633"/>
                  </a:lnTo>
                  <a:lnTo>
                    <a:pt x="887" y="633"/>
                  </a:lnTo>
                  <a:lnTo>
                    <a:pt x="887" y="641"/>
                  </a:lnTo>
                  <a:lnTo>
                    <a:pt x="895" y="641"/>
                  </a:lnTo>
                  <a:lnTo>
                    <a:pt x="895" y="649"/>
                  </a:lnTo>
                  <a:lnTo>
                    <a:pt x="903" y="649"/>
                  </a:lnTo>
                  <a:lnTo>
                    <a:pt x="903" y="657"/>
                  </a:lnTo>
                  <a:lnTo>
                    <a:pt x="911" y="657"/>
                  </a:lnTo>
                  <a:lnTo>
                    <a:pt x="911" y="665"/>
                  </a:lnTo>
                  <a:lnTo>
                    <a:pt x="919" y="665"/>
                  </a:lnTo>
                  <a:lnTo>
                    <a:pt x="919" y="673"/>
                  </a:lnTo>
                  <a:lnTo>
                    <a:pt x="927" y="673"/>
                  </a:lnTo>
                  <a:lnTo>
                    <a:pt x="927" y="697"/>
                  </a:lnTo>
                  <a:lnTo>
                    <a:pt x="935" y="697"/>
                  </a:lnTo>
                  <a:lnTo>
                    <a:pt x="935" y="705"/>
                  </a:lnTo>
                  <a:lnTo>
                    <a:pt x="975" y="705"/>
                  </a:lnTo>
                  <a:lnTo>
                    <a:pt x="975" y="713"/>
                  </a:lnTo>
                  <a:lnTo>
                    <a:pt x="975" y="721"/>
                  </a:lnTo>
                  <a:lnTo>
                    <a:pt x="983" y="721"/>
                  </a:lnTo>
                  <a:lnTo>
                    <a:pt x="983" y="729"/>
                  </a:lnTo>
                  <a:lnTo>
                    <a:pt x="999" y="729"/>
                  </a:lnTo>
                  <a:lnTo>
                    <a:pt x="999" y="737"/>
                  </a:lnTo>
                  <a:lnTo>
                    <a:pt x="1007" y="737"/>
                  </a:lnTo>
                  <a:lnTo>
                    <a:pt x="1023" y="737"/>
                  </a:lnTo>
                  <a:lnTo>
                    <a:pt x="1023" y="745"/>
                  </a:lnTo>
                  <a:lnTo>
                    <a:pt x="1023" y="753"/>
                  </a:lnTo>
                  <a:lnTo>
                    <a:pt x="1055" y="753"/>
                  </a:lnTo>
                  <a:lnTo>
                    <a:pt x="1055" y="761"/>
                  </a:lnTo>
                  <a:lnTo>
                    <a:pt x="1071" y="761"/>
                  </a:lnTo>
                  <a:lnTo>
                    <a:pt x="1071" y="777"/>
                  </a:lnTo>
                  <a:lnTo>
                    <a:pt x="1071" y="785"/>
                  </a:lnTo>
                  <a:lnTo>
                    <a:pt x="1079" y="785"/>
                  </a:lnTo>
                  <a:lnTo>
                    <a:pt x="1079" y="793"/>
                  </a:lnTo>
                  <a:lnTo>
                    <a:pt x="1087" y="793"/>
                  </a:lnTo>
                  <a:lnTo>
                    <a:pt x="1087" y="801"/>
                  </a:lnTo>
                  <a:lnTo>
                    <a:pt x="1119" y="801"/>
                  </a:lnTo>
                  <a:lnTo>
                    <a:pt x="1135" y="801"/>
                  </a:lnTo>
                  <a:lnTo>
                    <a:pt x="1135" y="809"/>
                  </a:lnTo>
                  <a:lnTo>
                    <a:pt x="1143" y="809"/>
                  </a:lnTo>
                  <a:lnTo>
                    <a:pt x="1143" y="825"/>
                  </a:lnTo>
                  <a:lnTo>
                    <a:pt x="1143" y="833"/>
                  </a:lnTo>
                  <a:lnTo>
                    <a:pt x="1151" y="833"/>
                  </a:lnTo>
                  <a:lnTo>
                    <a:pt x="1159" y="833"/>
                  </a:lnTo>
                  <a:lnTo>
                    <a:pt x="1159" y="841"/>
                  </a:lnTo>
                  <a:lnTo>
                    <a:pt x="1159" y="849"/>
                  </a:lnTo>
                  <a:lnTo>
                    <a:pt x="1167" y="849"/>
                  </a:lnTo>
                  <a:lnTo>
                    <a:pt x="1167" y="865"/>
                  </a:lnTo>
                  <a:lnTo>
                    <a:pt x="1191" y="865"/>
                  </a:lnTo>
                  <a:lnTo>
                    <a:pt x="1207" y="865"/>
                  </a:lnTo>
                  <a:lnTo>
                    <a:pt x="1207" y="873"/>
                  </a:lnTo>
                  <a:lnTo>
                    <a:pt x="1231" y="873"/>
                  </a:lnTo>
                  <a:lnTo>
                    <a:pt x="1231" y="881"/>
                  </a:lnTo>
                  <a:lnTo>
                    <a:pt x="1255" y="881"/>
                  </a:lnTo>
                  <a:lnTo>
                    <a:pt x="1255" y="889"/>
                  </a:lnTo>
                  <a:lnTo>
                    <a:pt x="1255" y="897"/>
                  </a:lnTo>
                  <a:lnTo>
                    <a:pt x="1318" y="897"/>
                  </a:lnTo>
                  <a:lnTo>
                    <a:pt x="1318" y="905"/>
                  </a:lnTo>
                  <a:lnTo>
                    <a:pt x="1326" y="905"/>
                  </a:lnTo>
                  <a:lnTo>
                    <a:pt x="1326" y="913"/>
                  </a:lnTo>
                  <a:lnTo>
                    <a:pt x="1326" y="921"/>
                  </a:lnTo>
                  <a:lnTo>
                    <a:pt x="1358" y="921"/>
                  </a:lnTo>
                  <a:lnTo>
                    <a:pt x="1358" y="929"/>
                  </a:lnTo>
                  <a:lnTo>
                    <a:pt x="1358" y="937"/>
                  </a:lnTo>
                  <a:lnTo>
                    <a:pt x="1358" y="945"/>
                  </a:lnTo>
                  <a:lnTo>
                    <a:pt x="1374" y="945"/>
                  </a:lnTo>
                  <a:lnTo>
                    <a:pt x="1374" y="961"/>
                  </a:lnTo>
                  <a:lnTo>
                    <a:pt x="1422" y="961"/>
                  </a:lnTo>
                  <a:lnTo>
                    <a:pt x="1422" y="969"/>
                  </a:lnTo>
                  <a:lnTo>
                    <a:pt x="1422" y="985"/>
                  </a:lnTo>
                  <a:lnTo>
                    <a:pt x="1438" y="985"/>
                  </a:lnTo>
                  <a:lnTo>
                    <a:pt x="1438" y="993"/>
                  </a:lnTo>
                  <a:lnTo>
                    <a:pt x="1446" y="993"/>
                  </a:lnTo>
                  <a:lnTo>
                    <a:pt x="1470" y="993"/>
                  </a:lnTo>
                  <a:lnTo>
                    <a:pt x="1470" y="1009"/>
                  </a:lnTo>
                  <a:lnTo>
                    <a:pt x="1510" y="1009"/>
                  </a:lnTo>
                  <a:lnTo>
                    <a:pt x="1510" y="1017"/>
                  </a:lnTo>
                  <a:lnTo>
                    <a:pt x="1510" y="1025"/>
                  </a:lnTo>
                  <a:lnTo>
                    <a:pt x="1518" y="1025"/>
                  </a:lnTo>
                  <a:lnTo>
                    <a:pt x="1518" y="1033"/>
                  </a:lnTo>
                  <a:lnTo>
                    <a:pt x="1534" y="1033"/>
                  </a:lnTo>
                  <a:lnTo>
                    <a:pt x="1534" y="1057"/>
                  </a:lnTo>
                  <a:lnTo>
                    <a:pt x="1566" y="1057"/>
                  </a:lnTo>
                  <a:lnTo>
                    <a:pt x="1598" y="1057"/>
                  </a:lnTo>
                  <a:lnTo>
                    <a:pt x="1598" y="1073"/>
                  </a:lnTo>
                  <a:lnTo>
                    <a:pt x="1622" y="1073"/>
                  </a:lnTo>
                  <a:lnTo>
                    <a:pt x="1622" y="1081"/>
                  </a:lnTo>
                  <a:lnTo>
                    <a:pt x="1630" y="1081"/>
                  </a:lnTo>
                  <a:lnTo>
                    <a:pt x="1630" y="1089"/>
                  </a:lnTo>
                  <a:lnTo>
                    <a:pt x="1646" y="1089"/>
                  </a:lnTo>
                  <a:lnTo>
                    <a:pt x="1646" y="1113"/>
                  </a:lnTo>
                  <a:lnTo>
                    <a:pt x="1678" y="1113"/>
                  </a:lnTo>
                  <a:lnTo>
                    <a:pt x="1678" y="1121"/>
                  </a:lnTo>
                  <a:lnTo>
                    <a:pt x="1686" y="1121"/>
                  </a:lnTo>
                  <a:lnTo>
                    <a:pt x="1686" y="1129"/>
                  </a:lnTo>
                  <a:lnTo>
                    <a:pt x="1702" y="1129"/>
                  </a:lnTo>
                  <a:lnTo>
                    <a:pt x="1702" y="1145"/>
                  </a:lnTo>
                  <a:lnTo>
                    <a:pt x="1734" y="1145"/>
                  </a:lnTo>
                  <a:lnTo>
                    <a:pt x="1734" y="1153"/>
                  </a:lnTo>
                  <a:lnTo>
                    <a:pt x="1782" y="1153"/>
                  </a:lnTo>
                  <a:lnTo>
                    <a:pt x="1782" y="1161"/>
                  </a:lnTo>
                  <a:lnTo>
                    <a:pt x="1822" y="1161"/>
                  </a:lnTo>
                  <a:lnTo>
                    <a:pt x="1822" y="1177"/>
                  </a:lnTo>
                  <a:lnTo>
                    <a:pt x="1854" y="1177"/>
                  </a:lnTo>
                  <a:lnTo>
                    <a:pt x="1854" y="1185"/>
                  </a:lnTo>
                  <a:lnTo>
                    <a:pt x="1870" y="1185"/>
                  </a:lnTo>
                  <a:lnTo>
                    <a:pt x="1870" y="1201"/>
                  </a:lnTo>
                  <a:lnTo>
                    <a:pt x="1918" y="1201"/>
                  </a:lnTo>
                  <a:lnTo>
                    <a:pt x="1918" y="1217"/>
                  </a:lnTo>
                  <a:lnTo>
                    <a:pt x="1934" y="1217"/>
                  </a:lnTo>
                  <a:lnTo>
                    <a:pt x="1950" y="1217"/>
                  </a:lnTo>
                  <a:lnTo>
                    <a:pt x="1950" y="1233"/>
                  </a:lnTo>
                  <a:lnTo>
                    <a:pt x="1958" y="1233"/>
                  </a:lnTo>
                  <a:lnTo>
                    <a:pt x="1958" y="1249"/>
                  </a:lnTo>
                  <a:lnTo>
                    <a:pt x="2109" y="1249"/>
                  </a:lnTo>
                  <a:lnTo>
                    <a:pt x="2109" y="1257"/>
                  </a:lnTo>
                  <a:lnTo>
                    <a:pt x="2125" y="1257"/>
                  </a:lnTo>
                  <a:lnTo>
                    <a:pt x="2125" y="1273"/>
                  </a:lnTo>
                  <a:lnTo>
                    <a:pt x="2149" y="1273"/>
                  </a:lnTo>
                  <a:lnTo>
                    <a:pt x="2149" y="1281"/>
                  </a:lnTo>
                  <a:lnTo>
                    <a:pt x="2173" y="1281"/>
                  </a:lnTo>
                  <a:lnTo>
                    <a:pt x="2173" y="1297"/>
                  </a:lnTo>
                  <a:lnTo>
                    <a:pt x="2205" y="1297"/>
                  </a:lnTo>
                  <a:lnTo>
                    <a:pt x="2205" y="1313"/>
                  </a:lnTo>
                  <a:lnTo>
                    <a:pt x="2325" y="1313"/>
                  </a:lnTo>
                  <a:lnTo>
                    <a:pt x="2325" y="1329"/>
                  </a:lnTo>
                  <a:lnTo>
                    <a:pt x="2365" y="1329"/>
                  </a:lnTo>
                  <a:lnTo>
                    <a:pt x="2365" y="1337"/>
                  </a:lnTo>
                  <a:lnTo>
                    <a:pt x="2405" y="1337"/>
                  </a:lnTo>
                  <a:lnTo>
                    <a:pt x="2405" y="1353"/>
                  </a:lnTo>
                  <a:lnTo>
                    <a:pt x="2413" y="1353"/>
                  </a:lnTo>
                  <a:lnTo>
                    <a:pt x="2413" y="1369"/>
                  </a:lnTo>
                  <a:lnTo>
                    <a:pt x="2421" y="1369"/>
                  </a:lnTo>
                  <a:lnTo>
                    <a:pt x="2421" y="1377"/>
                  </a:lnTo>
                  <a:lnTo>
                    <a:pt x="2437" y="1377"/>
                  </a:lnTo>
                  <a:lnTo>
                    <a:pt x="2437" y="1401"/>
                  </a:lnTo>
                  <a:lnTo>
                    <a:pt x="2461" y="1401"/>
                  </a:lnTo>
                  <a:lnTo>
                    <a:pt x="2461" y="1409"/>
                  </a:lnTo>
                  <a:lnTo>
                    <a:pt x="2549" y="1409"/>
                  </a:lnTo>
                  <a:lnTo>
                    <a:pt x="2549" y="1425"/>
                  </a:lnTo>
                  <a:lnTo>
                    <a:pt x="2637" y="1425"/>
                  </a:lnTo>
                  <a:lnTo>
                    <a:pt x="2637" y="1441"/>
                  </a:lnTo>
                  <a:lnTo>
                    <a:pt x="2956" y="1441"/>
                  </a:lnTo>
                  <a:lnTo>
                    <a:pt x="2956" y="1457"/>
                  </a:lnTo>
                  <a:lnTo>
                    <a:pt x="3012" y="1457"/>
                  </a:lnTo>
                  <a:lnTo>
                    <a:pt x="3012" y="1473"/>
                  </a:lnTo>
                  <a:lnTo>
                    <a:pt x="3084" y="1473"/>
                  </a:lnTo>
                  <a:lnTo>
                    <a:pt x="3084" y="1497"/>
                  </a:lnTo>
                  <a:lnTo>
                    <a:pt x="3220" y="1497"/>
                  </a:lnTo>
                  <a:lnTo>
                    <a:pt x="3220" y="1513"/>
                  </a:lnTo>
                  <a:lnTo>
                    <a:pt x="3412" y="1513"/>
                  </a:lnTo>
                  <a:lnTo>
                    <a:pt x="3412" y="1537"/>
                  </a:lnTo>
                  <a:lnTo>
                    <a:pt x="3468" y="1537"/>
                  </a:lnTo>
                  <a:lnTo>
                    <a:pt x="3468" y="1561"/>
                  </a:lnTo>
                  <a:lnTo>
                    <a:pt x="4043" y="1561"/>
                  </a:lnTo>
                </a:path>
              </a:pathLst>
            </a:custGeom>
            <a:noFill/>
            <a:ln w="2540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1553" name="Line 518">
              <a:extLst>
                <a:ext uri="{FF2B5EF4-FFF2-40B4-BE49-F238E27FC236}">
                  <a16:creationId xmlns:a16="http://schemas.microsoft.com/office/drawing/2014/main" id="{2D2B290D-159E-4690-BFF9-4A88CDAC6EC0}"/>
                </a:ext>
              </a:extLst>
            </p:cNvPr>
            <p:cNvSpPr>
              <a:spLocks noChangeShapeType="1"/>
            </p:cNvSpPr>
            <p:nvPr/>
          </p:nvSpPr>
          <p:spPr bwMode="auto">
            <a:xfrm>
              <a:off x="1857376" y="20240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54" name="Line 519">
              <a:extLst>
                <a:ext uri="{FF2B5EF4-FFF2-40B4-BE49-F238E27FC236}">
                  <a16:creationId xmlns:a16="http://schemas.microsoft.com/office/drawing/2014/main" id="{AAEFB720-0FA5-4635-88B8-06B5B02A2154}"/>
                </a:ext>
              </a:extLst>
            </p:cNvPr>
            <p:cNvSpPr>
              <a:spLocks noChangeShapeType="1"/>
            </p:cNvSpPr>
            <p:nvPr/>
          </p:nvSpPr>
          <p:spPr bwMode="auto">
            <a:xfrm flipV="1">
              <a:off x="1920876" y="19732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55" name="Line 520">
              <a:extLst>
                <a:ext uri="{FF2B5EF4-FFF2-40B4-BE49-F238E27FC236}">
                  <a16:creationId xmlns:a16="http://schemas.microsoft.com/office/drawing/2014/main" id="{E025E48A-143A-4809-827D-56B451C4B57B}"/>
                </a:ext>
              </a:extLst>
            </p:cNvPr>
            <p:cNvSpPr>
              <a:spLocks noChangeShapeType="1"/>
            </p:cNvSpPr>
            <p:nvPr/>
          </p:nvSpPr>
          <p:spPr bwMode="auto">
            <a:xfrm>
              <a:off x="1870076" y="20240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56" name="Line 521">
              <a:extLst>
                <a:ext uri="{FF2B5EF4-FFF2-40B4-BE49-F238E27FC236}">
                  <a16:creationId xmlns:a16="http://schemas.microsoft.com/office/drawing/2014/main" id="{C71234B7-9D2D-447E-9CF3-E7FAD1409BF1}"/>
                </a:ext>
              </a:extLst>
            </p:cNvPr>
            <p:cNvSpPr>
              <a:spLocks noChangeShapeType="1"/>
            </p:cNvSpPr>
            <p:nvPr/>
          </p:nvSpPr>
          <p:spPr bwMode="auto">
            <a:xfrm flipV="1">
              <a:off x="1933576" y="19732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57" name="Line 522">
              <a:extLst>
                <a:ext uri="{FF2B5EF4-FFF2-40B4-BE49-F238E27FC236}">
                  <a16:creationId xmlns:a16="http://schemas.microsoft.com/office/drawing/2014/main" id="{12C127AE-37CA-4CB7-80E0-EDCA951A1396}"/>
                </a:ext>
              </a:extLst>
            </p:cNvPr>
            <p:cNvSpPr>
              <a:spLocks noChangeShapeType="1"/>
            </p:cNvSpPr>
            <p:nvPr/>
          </p:nvSpPr>
          <p:spPr bwMode="auto">
            <a:xfrm>
              <a:off x="1920876" y="20240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58" name="Line 523">
              <a:extLst>
                <a:ext uri="{FF2B5EF4-FFF2-40B4-BE49-F238E27FC236}">
                  <a16:creationId xmlns:a16="http://schemas.microsoft.com/office/drawing/2014/main" id="{B96E07F0-6F1A-4FE3-A685-1B131F238FA3}"/>
                </a:ext>
              </a:extLst>
            </p:cNvPr>
            <p:cNvSpPr>
              <a:spLocks noChangeShapeType="1"/>
            </p:cNvSpPr>
            <p:nvPr/>
          </p:nvSpPr>
          <p:spPr bwMode="auto">
            <a:xfrm flipV="1">
              <a:off x="1997076" y="19732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59" name="Line 524">
              <a:extLst>
                <a:ext uri="{FF2B5EF4-FFF2-40B4-BE49-F238E27FC236}">
                  <a16:creationId xmlns:a16="http://schemas.microsoft.com/office/drawing/2014/main" id="{81CA265C-3624-455D-9537-A4BFBA09898F}"/>
                </a:ext>
              </a:extLst>
            </p:cNvPr>
            <p:cNvSpPr>
              <a:spLocks noChangeShapeType="1"/>
            </p:cNvSpPr>
            <p:nvPr/>
          </p:nvSpPr>
          <p:spPr bwMode="auto">
            <a:xfrm>
              <a:off x="1958976" y="20621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0" name="Line 525">
              <a:extLst>
                <a:ext uri="{FF2B5EF4-FFF2-40B4-BE49-F238E27FC236}">
                  <a16:creationId xmlns:a16="http://schemas.microsoft.com/office/drawing/2014/main" id="{9E5EA265-904D-4A6D-A4CF-A656FC40AB7A}"/>
                </a:ext>
              </a:extLst>
            </p:cNvPr>
            <p:cNvSpPr>
              <a:spLocks noChangeShapeType="1"/>
            </p:cNvSpPr>
            <p:nvPr/>
          </p:nvSpPr>
          <p:spPr bwMode="auto">
            <a:xfrm flipV="1">
              <a:off x="2022476" y="20113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1" name="Line 526">
              <a:extLst>
                <a:ext uri="{FF2B5EF4-FFF2-40B4-BE49-F238E27FC236}">
                  <a16:creationId xmlns:a16="http://schemas.microsoft.com/office/drawing/2014/main" id="{A27CB754-4796-4B6F-9104-CEFDD96C37FC}"/>
                </a:ext>
              </a:extLst>
            </p:cNvPr>
            <p:cNvSpPr>
              <a:spLocks noChangeShapeType="1"/>
            </p:cNvSpPr>
            <p:nvPr/>
          </p:nvSpPr>
          <p:spPr bwMode="auto">
            <a:xfrm>
              <a:off x="1971676" y="20621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2" name="Line 527">
              <a:extLst>
                <a:ext uri="{FF2B5EF4-FFF2-40B4-BE49-F238E27FC236}">
                  <a16:creationId xmlns:a16="http://schemas.microsoft.com/office/drawing/2014/main" id="{395A490B-0E75-431B-AC6D-56D49902E215}"/>
                </a:ext>
              </a:extLst>
            </p:cNvPr>
            <p:cNvSpPr>
              <a:spLocks noChangeShapeType="1"/>
            </p:cNvSpPr>
            <p:nvPr/>
          </p:nvSpPr>
          <p:spPr bwMode="auto">
            <a:xfrm flipV="1">
              <a:off x="2035176" y="20113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3" name="Line 528">
              <a:extLst>
                <a:ext uri="{FF2B5EF4-FFF2-40B4-BE49-F238E27FC236}">
                  <a16:creationId xmlns:a16="http://schemas.microsoft.com/office/drawing/2014/main" id="{8B277CC8-E4AD-4E08-AECA-BD14F739E290}"/>
                </a:ext>
              </a:extLst>
            </p:cNvPr>
            <p:cNvSpPr>
              <a:spLocks noChangeShapeType="1"/>
            </p:cNvSpPr>
            <p:nvPr/>
          </p:nvSpPr>
          <p:spPr bwMode="auto">
            <a:xfrm>
              <a:off x="2009776" y="20875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4" name="Line 529">
              <a:extLst>
                <a:ext uri="{FF2B5EF4-FFF2-40B4-BE49-F238E27FC236}">
                  <a16:creationId xmlns:a16="http://schemas.microsoft.com/office/drawing/2014/main" id="{B77F1C92-5A80-4086-96B1-4C39965BDBC9}"/>
                </a:ext>
              </a:extLst>
            </p:cNvPr>
            <p:cNvSpPr>
              <a:spLocks noChangeShapeType="1"/>
            </p:cNvSpPr>
            <p:nvPr/>
          </p:nvSpPr>
          <p:spPr bwMode="auto">
            <a:xfrm flipV="1">
              <a:off x="2085976" y="20367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5" name="Line 530">
              <a:extLst>
                <a:ext uri="{FF2B5EF4-FFF2-40B4-BE49-F238E27FC236}">
                  <a16:creationId xmlns:a16="http://schemas.microsoft.com/office/drawing/2014/main" id="{128E1883-3C4A-4755-BF27-9DC5E95C9ED5}"/>
                </a:ext>
              </a:extLst>
            </p:cNvPr>
            <p:cNvSpPr>
              <a:spLocks noChangeShapeType="1"/>
            </p:cNvSpPr>
            <p:nvPr/>
          </p:nvSpPr>
          <p:spPr bwMode="auto">
            <a:xfrm>
              <a:off x="2009776" y="20875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6" name="Line 531">
              <a:extLst>
                <a:ext uri="{FF2B5EF4-FFF2-40B4-BE49-F238E27FC236}">
                  <a16:creationId xmlns:a16="http://schemas.microsoft.com/office/drawing/2014/main" id="{72D8600A-0392-42D1-8685-50FE5CF81CD5}"/>
                </a:ext>
              </a:extLst>
            </p:cNvPr>
            <p:cNvSpPr>
              <a:spLocks noChangeShapeType="1"/>
            </p:cNvSpPr>
            <p:nvPr/>
          </p:nvSpPr>
          <p:spPr bwMode="auto">
            <a:xfrm flipV="1">
              <a:off x="2098676" y="20367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7" name="Line 532">
              <a:extLst>
                <a:ext uri="{FF2B5EF4-FFF2-40B4-BE49-F238E27FC236}">
                  <a16:creationId xmlns:a16="http://schemas.microsoft.com/office/drawing/2014/main" id="{105A3B11-1BD8-41A1-BF27-9F12814C49EA}"/>
                </a:ext>
              </a:extLst>
            </p:cNvPr>
            <p:cNvSpPr>
              <a:spLocks noChangeShapeType="1"/>
            </p:cNvSpPr>
            <p:nvPr/>
          </p:nvSpPr>
          <p:spPr bwMode="auto">
            <a:xfrm>
              <a:off x="2035176" y="21002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8" name="Line 533">
              <a:extLst>
                <a:ext uri="{FF2B5EF4-FFF2-40B4-BE49-F238E27FC236}">
                  <a16:creationId xmlns:a16="http://schemas.microsoft.com/office/drawing/2014/main" id="{1F1E43D8-C1F3-4E59-8123-5CB498A6E2A9}"/>
                </a:ext>
              </a:extLst>
            </p:cNvPr>
            <p:cNvSpPr>
              <a:spLocks noChangeShapeType="1"/>
            </p:cNvSpPr>
            <p:nvPr/>
          </p:nvSpPr>
          <p:spPr bwMode="auto">
            <a:xfrm flipV="1">
              <a:off x="2111376" y="20494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69" name="Line 534">
              <a:extLst>
                <a:ext uri="{FF2B5EF4-FFF2-40B4-BE49-F238E27FC236}">
                  <a16:creationId xmlns:a16="http://schemas.microsoft.com/office/drawing/2014/main" id="{D14F7C3E-1D5C-444C-AF4C-178CE7FC0D4B}"/>
                </a:ext>
              </a:extLst>
            </p:cNvPr>
            <p:cNvSpPr>
              <a:spLocks noChangeShapeType="1"/>
            </p:cNvSpPr>
            <p:nvPr/>
          </p:nvSpPr>
          <p:spPr bwMode="auto">
            <a:xfrm>
              <a:off x="2149476" y="21764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0" name="Line 535">
              <a:extLst>
                <a:ext uri="{FF2B5EF4-FFF2-40B4-BE49-F238E27FC236}">
                  <a16:creationId xmlns:a16="http://schemas.microsoft.com/office/drawing/2014/main" id="{4C36EA95-5A78-4455-A3F6-CB79DD3AC0D0}"/>
                </a:ext>
              </a:extLst>
            </p:cNvPr>
            <p:cNvSpPr>
              <a:spLocks noChangeShapeType="1"/>
            </p:cNvSpPr>
            <p:nvPr/>
          </p:nvSpPr>
          <p:spPr bwMode="auto">
            <a:xfrm flipV="1">
              <a:off x="2225676" y="21256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1" name="Line 536">
              <a:extLst>
                <a:ext uri="{FF2B5EF4-FFF2-40B4-BE49-F238E27FC236}">
                  <a16:creationId xmlns:a16="http://schemas.microsoft.com/office/drawing/2014/main" id="{E9E515DF-47B3-4F3C-BBF4-3B63A74083C6}"/>
                </a:ext>
              </a:extLst>
            </p:cNvPr>
            <p:cNvSpPr>
              <a:spLocks noChangeShapeType="1"/>
            </p:cNvSpPr>
            <p:nvPr/>
          </p:nvSpPr>
          <p:spPr bwMode="auto">
            <a:xfrm>
              <a:off x="2263776" y="22272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2" name="Line 537">
              <a:extLst>
                <a:ext uri="{FF2B5EF4-FFF2-40B4-BE49-F238E27FC236}">
                  <a16:creationId xmlns:a16="http://schemas.microsoft.com/office/drawing/2014/main" id="{FC937BE7-A7B8-4895-9B92-C1CC1F95A8EE}"/>
                </a:ext>
              </a:extLst>
            </p:cNvPr>
            <p:cNvSpPr>
              <a:spLocks noChangeShapeType="1"/>
            </p:cNvSpPr>
            <p:nvPr/>
          </p:nvSpPr>
          <p:spPr bwMode="auto">
            <a:xfrm flipV="1">
              <a:off x="2339976" y="21764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3" name="Line 538">
              <a:extLst>
                <a:ext uri="{FF2B5EF4-FFF2-40B4-BE49-F238E27FC236}">
                  <a16:creationId xmlns:a16="http://schemas.microsoft.com/office/drawing/2014/main" id="{814A0C09-D8FB-4D39-A711-1DA089AC3312}"/>
                </a:ext>
              </a:extLst>
            </p:cNvPr>
            <p:cNvSpPr>
              <a:spLocks noChangeShapeType="1"/>
            </p:cNvSpPr>
            <p:nvPr/>
          </p:nvSpPr>
          <p:spPr bwMode="auto">
            <a:xfrm>
              <a:off x="2301876" y="22780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4" name="Line 539">
              <a:extLst>
                <a:ext uri="{FF2B5EF4-FFF2-40B4-BE49-F238E27FC236}">
                  <a16:creationId xmlns:a16="http://schemas.microsoft.com/office/drawing/2014/main" id="{87F34F40-AE73-4051-9D54-AF9346EB08EB}"/>
                </a:ext>
              </a:extLst>
            </p:cNvPr>
            <p:cNvSpPr>
              <a:spLocks noChangeShapeType="1"/>
            </p:cNvSpPr>
            <p:nvPr/>
          </p:nvSpPr>
          <p:spPr bwMode="auto">
            <a:xfrm flipV="1">
              <a:off x="2378076" y="22272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5" name="Line 540">
              <a:extLst>
                <a:ext uri="{FF2B5EF4-FFF2-40B4-BE49-F238E27FC236}">
                  <a16:creationId xmlns:a16="http://schemas.microsoft.com/office/drawing/2014/main" id="{C206F855-9ED1-4920-B5BA-CB1362C76356}"/>
                </a:ext>
              </a:extLst>
            </p:cNvPr>
            <p:cNvSpPr>
              <a:spLocks noChangeShapeType="1"/>
            </p:cNvSpPr>
            <p:nvPr/>
          </p:nvSpPr>
          <p:spPr bwMode="auto">
            <a:xfrm>
              <a:off x="2339976" y="23034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6" name="Line 541">
              <a:extLst>
                <a:ext uri="{FF2B5EF4-FFF2-40B4-BE49-F238E27FC236}">
                  <a16:creationId xmlns:a16="http://schemas.microsoft.com/office/drawing/2014/main" id="{9521C505-4D2E-4866-93A4-580A0ACE8282}"/>
                </a:ext>
              </a:extLst>
            </p:cNvPr>
            <p:cNvSpPr>
              <a:spLocks noChangeShapeType="1"/>
            </p:cNvSpPr>
            <p:nvPr/>
          </p:nvSpPr>
          <p:spPr bwMode="auto">
            <a:xfrm flipV="1">
              <a:off x="2403476" y="22399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7" name="Line 542">
              <a:extLst>
                <a:ext uri="{FF2B5EF4-FFF2-40B4-BE49-F238E27FC236}">
                  <a16:creationId xmlns:a16="http://schemas.microsoft.com/office/drawing/2014/main" id="{CCDA710D-EF7C-4C35-B255-D7C99E3995CC}"/>
                </a:ext>
              </a:extLst>
            </p:cNvPr>
            <p:cNvSpPr>
              <a:spLocks noChangeShapeType="1"/>
            </p:cNvSpPr>
            <p:nvPr/>
          </p:nvSpPr>
          <p:spPr bwMode="auto">
            <a:xfrm>
              <a:off x="2403476" y="2328863"/>
              <a:ext cx="1651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8" name="Line 543">
              <a:extLst>
                <a:ext uri="{FF2B5EF4-FFF2-40B4-BE49-F238E27FC236}">
                  <a16:creationId xmlns:a16="http://schemas.microsoft.com/office/drawing/2014/main" id="{03B19D33-7487-4C84-9A84-C3DBAE668A64}"/>
                </a:ext>
              </a:extLst>
            </p:cNvPr>
            <p:cNvSpPr>
              <a:spLocks noChangeShapeType="1"/>
            </p:cNvSpPr>
            <p:nvPr/>
          </p:nvSpPr>
          <p:spPr bwMode="auto">
            <a:xfrm flipV="1">
              <a:off x="2479676" y="22780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79" name="Line 544">
              <a:extLst>
                <a:ext uri="{FF2B5EF4-FFF2-40B4-BE49-F238E27FC236}">
                  <a16:creationId xmlns:a16="http://schemas.microsoft.com/office/drawing/2014/main" id="{62D28681-3E18-4919-AC66-F1373FF7EF35}"/>
                </a:ext>
              </a:extLst>
            </p:cNvPr>
            <p:cNvSpPr>
              <a:spLocks noChangeShapeType="1"/>
            </p:cNvSpPr>
            <p:nvPr/>
          </p:nvSpPr>
          <p:spPr bwMode="auto">
            <a:xfrm>
              <a:off x="2428876" y="23288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0" name="Line 545">
              <a:extLst>
                <a:ext uri="{FF2B5EF4-FFF2-40B4-BE49-F238E27FC236}">
                  <a16:creationId xmlns:a16="http://schemas.microsoft.com/office/drawing/2014/main" id="{29C87823-F5C8-42A6-8CE8-767076A3E1A7}"/>
                </a:ext>
              </a:extLst>
            </p:cNvPr>
            <p:cNvSpPr>
              <a:spLocks noChangeShapeType="1"/>
            </p:cNvSpPr>
            <p:nvPr/>
          </p:nvSpPr>
          <p:spPr bwMode="auto">
            <a:xfrm flipV="1">
              <a:off x="2505076" y="22780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1" name="Line 546">
              <a:extLst>
                <a:ext uri="{FF2B5EF4-FFF2-40B4-BE49-F238E27FC236}">
                  <a16:creationId xmlns:a16="http://schemas.microsoft.com/office/drawing/2014/main" id="{C58328AB-02D8-4732-877B-33FFEFB04FCF}"/>
                </a:ext>
              </a:extLst>
            </p:cNvPr>
            <p:cNvSpPr>
              <a:spLocks noChangeShapeType="1"/>
            </p:cNvSpPr>
            <p:nvPr/>
          </p:nvSpPr>
          <p:spPr bwMode="auto">
            <a:xfrm>
              <a:off x="2466976" y="23288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2" name="Line 547">
              <a:extLst>
                <a:ext uri="{FF2B5EF4-FFF2-40B4-BE49-F238E27FC236}">
                  <a16:creationId xmlns:a16="http://schemas.microsoft.com/office/drawing/2014/main" id="{08B2C079-9C68-415D-9045-88FF92CD5880}"/>
                </a:ext>
              </a:extLst>
            </p:cNvPr>
            <p:cNvSpPr>
              <a:spLocks noChangeShapeType="1"/>
            </p:cNvSpPr>
            <p:nvPr/>
          </p:nvSpPr>
          <p:spPr bwMode="auto">
            <a:xfrm flipV="1">
              <a:off x="2530476" y="22780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3" name="Line 548">
              <a:extLst>
                <a:ext uri="{FF2B5EF4-FFF2-40B4-BE49-F238E27FC236}">
                  <a16:creationId xmlns:a16="http://schemas.microsoft.com/office/drawing/2014/main" id="{5BB06B46-9F94-4C02-A728-1DB4F050D3BE}"/>
                </a:ext>
              </a:extLst>
            </p:cNvPr>
            <p:cNvSpPr>
              <a:spLocks noChangeShapeType="1"/>
            </p:cNvSpPr>
            <p:nvPr/>
          </p:nvSpPr>
          <p:spPr bwMode="auto">
            <a:xfrm>
              <a:off x="2581276" y="2430463"/>
              <a:ext cx="138113"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4" name="Line 549">
              <a:extLst>
                <a:ext uri="{FF2B5EF4-FFF2-40B4-BE49-F238E27FC236}">
                  <a16:creationId xmlns:a16="http://schemas.microsoft.com/office/drawing/2014/main" id="{021AA58B-78E3-42E7-AC5B-16C393155201}"/>
                </a:ext>
              </a:extLst>
            </p:cNvPr>
            <p:cNvSpPr>
              <a:spLocks noChangeShapeType="1"/>
            </p:cNvSpPr>
            <p:nvPr/>
          </p:nvSpPr>
          <p:spPr bwMode="auto">
            <a:xfrm flipV="1">
              <a:off x="2644776" y="23796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5" name="Line 550">
              <a:extLst>
                <a:ext uri="{FF2B5EF4-FFF2-40B4-BE49-F238E27FC236}">
                  <a16:creationId xmlns:a16="http://schemas.microsoft.com/office/drawing/2014/main" id="{88929970-D7D6-4316-AF97-240D44B21B8C}"/>
                </a:ext>
              </a:extLst>
            </p:cNvPr>
            <p:cNvSpPr>
              <a:spLocks noChangeShapeType="1"/>
            </p:cNvSpPr>
            <p:nvPr/>
          </p:nvSpPr>
          <p:spPr bwMode="auto">
            <a:xfrm>
              <a:off x="2593976" y="2443163"/>
              <a:ext cx="138113"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6" name="Line 551">
              <a:extLst>
                <a:ext uri="{FF2B5EF4-FFF2-40B4-BE49-F238E27FC236}">
                  <a16:creationId xmlns:a16="http://schemas.microsoft.com/office/drawing/2014/main" id="{B31EF0E0-A409-4158-996B-80CB59E746F8}"/>
                </a:ext>
              </a:extLst>
            </p:cNvPr>
            <p:cNvSpPr>
              <a:spLocks noChangeShapeType="1"/>
            </p:cNvSpPr>
            <p:nvPr/>
          </p:nvSpPr>
          <p:spPr bwMode="auto">
            <a:xfrm flipV="1">
              <a:off x="2657476" y="23923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7" name="Line 552">
              <a:extLst>
                <a:ext uri="{FF2B5EF4-FFF2-40B4-BE49-F238E27FC236}">
                  <a16:creationId xmlns:a16="http://schemas.microsoft.com/office/drawing/2014/main" id="{E8426D96-AFBD-453B-98BE-4FD0D6E043CF}"/>
                </a:ext>
              </a:extLst>
            </p:cNvPr>
            <p:cNvSpPr>
              <a:spLocks noChangeShapeType="1"/>
            </p:cNvSpPr>
            <p:nvPr/>
          </p:nvSpPr>
          <p:spPr bwMode="auto">
            <a:xfrm>
              <a:off x="2619376" y="2443163"/>
              <a:ext cx="150813"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8" name="Line 553">
              <a:extLst>
                <a:ext uri="{FF2B5EF4-FFF2-40B4-BE49-F238E27FC236}">
                  <a16:creationId xmlns:a16="http://schemas.microsoft.com/office/drawing/2014/main" id="{069568CA-B4E6-426D-A4F9-6A7C8E2E80B9}"/>
                </a:ext>
              </a:extLst>
            </p:cNvPr>
            <p:cNvSpPr>
              <a:spLocks noChangeShapeType="1"/>
            </p:cNvSpPr>
            <p:nvPr/>
          </p:nvSpPr>
          <p:spPr bwMode="auto">
            <a:xfrm flipV="1">
              <a:off x="2693989" y="23923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89" name="Line 554">
              <a:extLst>
                <a:ext uri="{FF2B5EF4-FFF2-40B4-BE49-F238E27FC236}">
                  <a16:creationId xmlns:a16="http://schemas.microsoft.com/office/drawing/2014/main" id="{1E4F1C42-487E-4E78-8378-BDDA355D73FC}"/>
                </a:ext>
              </a:extLst>
            </p:cNvPr>
            <p:cNvSpPr>
              <a:spLocks noChangeShapeType="1"/>
            </p:cNvSpPr>
            <p:nvPr/>
          </p:nvSpPr>
          <p:spPr bwMode="auto">
            <a:xfrm>
              <a:off x="2706689" y="25447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0" name="Line 555">
              <a:extLst>
                <a:ext uri="{FF2B5EF4-FFF2-40B4-BE49-F238E27FC236}">
                  <a16:creationId xmlns:a16="http://schemas.microsoft.com/office/drawing/2014/main" id="{C063949D-22D3-4E33-9952-127F9555E1D8}"/>
                </a:ext>
              </a:extLst>
            </p:cNvPr>
            <p:cNvSpPr>
              <a:spLocks noChangeShapeType="1"/>
            </p:cNvSpPr>
            <p:nvPr/>
          </p:nvSpPr>
          <p:spPr bwMode="auto">
            <a:xfrm flipV="1">
              <a:off x="2770189" y="24939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1" name="Line 556">
              <a:extLst>
                <a:ext uri="{FF2B5EF4-FFF2-40B4-BE49-F238E27FC236}">
                  <a16:creationId xmlns:a16="http://schemas.microsoft.com/office/drawing/2014/main" id="{659AC77C-3B10-4F10-88D5-2AF1C5B192E7}"/>
                </a:ext>
              </a:extLst>
            </p:cNvPr>
            <p:cNvSpPr>
              <a:spLocks noChangeShapeType="1"/>
            </p:cNvSpPr>
            <p:nvPr/>
          </p:nvSpPr>
          <p:spPr bwMode="auto">
            <a:xfrm>
              <a:off x="2706689" y="25447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2" name="Line 557">
              <a:extLst>
                <a:ext uri="{FF2B5EF4-FFF2-40B4-BE49-F238E27FC236}">
                  <a16:creationId xmlns:a16="http://schemas.microsoft.com/office/drawing/2014/main" id="{B8584FCD-84EE-4E53-AB4F-824D63B6BD0D}"/>
                </a:ext>
              </a:extLst>
            </p:cNvPr>
            <p:cNvSpPr>
              <a:spLocks noChangeShapeType="1"/>
            </p:cNvSpPr>
            <p:nvPr/>
          </p:nvSpPr>
          <p:spPr bwMode="auto">
            <a:xfrm flipV="1">
              <a:off x="2782889" y="2493963"/>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3" name="Line 558">
              <a:extLst>
                <a:ext uri="{FF2B5EF4-FFF2-40B4-BE49-F238E27FC236}">
                  <a16:creationId xmlns:a16="http://schemas.microsoft.com/office/drawing/2014/main" id="{536C3AB9-1B45-4065-9E41-F9EE94383375}"/>
                </a:ext>
              </a:extLst>
            </p:cNvPr>
            <p:cNvSpPr>
              <a:spLocks noChangeShapeType="1"/>
            </p:cNvSpPr>
            <p:nvPr/>
          </p:nvSpPr>
          <p:spPr bwMode="auto">
            <a:xfrm>
              <a:off x="2820989" y="26590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4" name="Line 559">
              <a:extLst>
                <a:ext uri="{FF2B5EF4-FFF2-40B4-BE49-F238E27FC236}">
                  <a16:creationId xmlns:a16="http://schemas.microsoft.com/office/drawing/2014/main" id="{2EAEA509-39D1-413E-8B25-B2079D42C332}"/>
                </a:ext>
              </a:extLst>
            </p:cNvPr>
            <p:cNvSpPr>
              <a:spLocks noChangeShapeType="1"/>
            </p:cNvSpPr>
            <p:nvPr/>
          </p:nvSpPr>
          <p:spPr bwMode="auto">
            <a:xfrm flipV="1">
              <a:off x="2884489" y="25955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5" name="Line 560">
              <a:extLst>
                <a:ext uri="{FF2B5EF4-FFF2-40B4-BE49-F238E27FC236}">
                  <a16:creationId xmlns:a16="http://schemas.microsoft.com/office/drawing/2014/main" id="{BC8A9AE2-5BED-4CF8-90FF-DC60590763CC}"/>
                </a:ext>
              </a:extLst>
            </p:cNvPr>
            <p:cNvSpPr>
              <a:spLocks noChangeShapeType="1"/>
            </p:cNvSpPr>
            <p:nvPr/>
          </p:nvSpPr>
          <p:spPr bwMode="auto">
            <a:xfrm>
              <a:off x="2922589" y="27479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6" name="Line 561">
              <a:extLst>
                <a:ext uri="{FF2B5EF4-FFF2-40B4-BE49-F238E27FC236}">
                  <a16:creationId xmlns:a16="http://schemas.microsoft.com/office/drawing/2014/main" id="{C27DC76F-2D21-459F-A1DB-691A93BF875D}"/>
                </a:ext>
              </a:extLst>
            </p:cNvPr>
            <p:cNvSpPr>
              <a:spLocks noChangeShapeType="1"/>
            </p:cNvSpPr>
            <p:nvPr/>
          </p:nvSpPr>
          <p:spPr bwMode="auto">
            <a:xfrm flipV="1">
              <a:off x="2998789" y="26971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7" name="Line 562">
              <a:extLst>
                <a:ext uri="{FF2B5EF4-FFF2-40B4-BE49-F238E27FC236}">
                  <a16:creationId xmlns:a16="http://schemas.microsoft.com/office/drawing/2014/main" id="{64339EE8-280F-461D-AB6C-7AD6D76275B9}"/>
                </a:ext>
              </a:extLst>
            </p:cNvPr>
            <p:cNvSpPr>
              <a:spLocks noChangeShapeType="1"/>
            </p:cNvSpPr>
            <p:nvPr/>
          </p:nvSpPr>
          <p:spPr bwMode="auto">
            <a:xfrm>
              <a:off x="2960689" y="27606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8" name="Line 563">
              <a:extLst>
                <a:ext uri="{FF2B5EF4-FFF2-40B4-BE49-F238E27FC236}">
                  <a16:creationId xmlns:a16="http://schemas.microsoft.com/office/drawing/2014/main" id="{9B7ED939-EC68-43FF-A0F7-69BC2084F7AC}"/>
                </a:ext>
              </a:extLst>
            </p:cNvPr>
            <p:cNvSpPr>
              <a:spLocks noChangeShapeType="1"/>
            </p:cNvSpPr>
            <p:nvPr/>
          </p:nvSpPr>
          <p:spPr bwMode="auto">
            <a:xfrm flipV="1">
              <a:off x="3024189" y="27098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599" name="Line 564">
              <a:extLst>
                <a:ext uri="{FF2B5EF4-FFF2-40B4-BE49-F238E27FC236}">
                  <a16:creationId xmlns:a16="http://schemas.microsoft.com/office/drawing/2014/main" id="{C2C35AC6-2E38-44C9-9629-93179CD4B4B7}"/>
                </a:ext>
              </a:extLst>
            </p:cNvPr>
            <p:cNvSpPr>
              <a:spLocks noChangeShapeType="1"/>
            </p:cNvSpPr>
            <p:nvPr/>
          </p:nvSpPr>
          <p:spPr bwMode="auto">
            <a:xfrm>
              <a:off x="2986089" y="27860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0" name="Line 565">
              <a:extLst>
                <a:ext uri="{FF2B5EF4-FFF2-40B4-BE49-F238E27FC236}">
                  <a16:creationId xmlns:a16="http://schemas.microsoft.com/office/drawing/2014/main" id="{153F9940-6C25-4C33-BA38-A2406F6FEAF7}"/>
                </a:ext>
              </a:extLst>
            </p:cNvPr>
            <p:cNvSpPr>
              <a:spLocks noChangeShapeType="1"/>
            </p:cNvSpPr>
            <p:nvPr/>
          </p:nvSpPr>
          <p:spPr bwMode="auto">
            <a:xfrm flipV="1">
              <a:off x="3074989" y="27352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1" name="Line 566">
              <a:extLst>
                <a:ext uri="{FF2B5EF4-FFF2-40B4-BE49-F238E27FC236}">
                  <a16:creationId xmlns:a16="http://schemas.microsoft.com/office/drawing/2014/main" id="{9B7EACF0-A16A-4229-9F7B-3D2FF88EAE49}"/>
                </a:ext>
              </a:extLst>
            </p:cNvPr>
            <p:cNvSpPr>
              <a:spLocks noChangeShapeType="1"/>
            </p:cNvSpPr>
            <p:nvPr/>
          </p:nvSpPr>
          <p:spPr bwMode="auto">
            <a:xfrm>
              <a:off x="2998789" y="27860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2" name="Line 567">
              <a:extLst>
                <a:ext uri="{FF2B5EF4-FFF2-40B4-BE49-F238E27FC236}">
                  <a16:creationId xmlns:a16="http://schemas.microsoft.com/office/drawing/2014/main" id="{BCA51437-85A8-4976-95F6-20FEACEBD37A}"/>
                </a:ext>
              </a:extLst>
            </p:cNvPr>
            <p:cNvSpPr>
              <a:spLocks noChangeShapeType="1"/>
            </p:cNvSpPr>
            <p:nvPr/>
          </p:nvSpPr>
          <p:spPr bwMode="auto">
            <a:xfrm flipV="1">
              <a:off x="3074989" y="27352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3" name="Line 568">
              <a:extLst>
                <a:ext uri="{FF2B5EF4-FFF2-40B4-BE49-F238E27FC236}">
                  <a16:creationId xmlns:a16="http://schemas.microsoft.com/office/drawing/2014/main" id="{77B09C4F-DFC0-4AD8-BD9A-B885115D6AFF}"/>
                </a:ext>
              </a:extLst>
            </p:cNvPr>
            <p:cNvSpPr>
              <a:spLocks noChangeShapeType="1"/>
            </p:cNvSpPr>
            <p:nvPr/>
          </p:nvSpPr>
          <p:spPr bwMode="auto">
            <a:xfrm>
              <a:off x="3011489" y="2786063"/>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4" name="Line 569">
              <a:extLst>
                <a:ext uri="{FF2B5EF4-FFF2-40B4-BE49-F238E27FC236}">
                  <a16:creationId xmlns:a16="http://schemas.microsoft.com/office/drawing/2014/main" id="{99666B48-11F9-46B6-BD4D-167A61198F3E}"/>
                </a:ext>
              </a:extLst>
            </p:cNvPr>
            <p:cNvSpPr>
              <a:spLocks noChangeShapeType="1"/>
            </p:cNvSpPr>
            <p:nvPr/>
          </p:nvSpPr>
          <p:spPr bwMode="auto">
            <a:xfrm flipV="1">
              <a:off x="3100389" y="27352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5" name="Line 570">
              <a:extLst>
                <a:ext uri="{FF2B5EF4-FFF2-40B4-BE49-F238E27FC236}">
                  <a16:creationId xmlns:a16="http://schemas.microsoft.com/office/drawing/2014/main" id="{2607A878-F01E-4081-B556-CB9F553D198F}"/>
                </a:ext>
              </a:extLst>
            </p:cNvPr>
            <p:cNvSpPr>
              <a:spLocks noChangeShapeType="1"/>
            </p:cNvSpPr>
            <p:nvPr/>
          </p:nvSpPr>
          <p:spPr bwMode="auto">
            <a:xfrm>
              <a:off x="3024189" y="2786063"/>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6" name="Line 571">
              <a:extLst>
                <a:ext uri="{FF2B5EF4-FFF2-40B4-BE49-F238E27FC236}">
                  <a16:creationId xmlns:a16="http://schemas.microsoft.com/office/drawing/2014/main" id="{9F8754A5-27B0-43B9-B27A-B64553AA9E29}"/>
                </a:ext>
              </a:extLst>
            </p:cNvPr>
            <p:cNvSpPr>
              <a:spLocks noChangeShapeType="1"/>
            </p:cNvSpPr>
            <p:nvPr/>
          </p:nvSpPr>
          <p:spPr bwMode="auto">
            <a:xfrm flipV="1">
              <a:off x="3100389" y="2735263"/>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7" name="Line 572">
              <a:extLst>
                <a:ext uri="{FF2B5EF4-FFF2-40B4-BE49-F238E27FC236}">
                  <a16:creationId xmlns:a16="http://schemas.microsoft.com/office/drawing/2014/main" id="{FE420473-E587-4569-9C2C-B1AB54D6D7D0}"/>
                </a:ext>
              </a:extLst>
            </p:cNvPr>
            <p:cNvSpPr>
              <a:spLocks noChangeShapeType="1"/>
            </p:cNvSpPr>
            <p:nvPr/>
          </p:nvSpPr>
          <p:spPr bwMode="auto">
            <a:xfrm>
              <a:off x="3227389" y="29908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8" name="Line 573">
              <a:extLst>
                <a:ext uri="{FF2B5EF4-FFF2-40B4-BE49-F238E27FC236}">
                  <a16:creationId xmlns:a16="http://schemas.microsoft.com/office/drawing/2014/main" id="{EF144A01-597A-4205-8B7F-F7386F2B6E9C}"/>
                </a:ext>
              </a:extLst>
            </p:cNvPr>
            <p:cNvSpPr>
              <a:spLocks noChangeShapeType="1"/>
            </p:cNvSpPr>
            <p:nvPr/>
          </p:nvSpPr>
          <p:spPr bwMode="auto">
            <a:xfrm flipV="1">
              <a:off x="3290889" y="2938463"/>
              <a:ext cx="1588" cy="1031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09" name="Line 574">
              <a:extLst>
                <a:ext uri="{FF2B5EF4-FFF2-40B4-BE49-F238E27FC236}">
                  <a16:creationId xmlns:a16="http://schemas.microsoft.com/office/drawing/2014/main" id="{CFBA0091-6FFB-4434-BE96-E19CECCEC6D6}"/>
                </a:ext>
              </a:extLst>
            </p:cNvPr>
            <p:cNvSpPr>
              <a:spLocks noChangeShapeType="1"/>
            </p:cNvSpPr>
            <p:nvPr/>
          </p:nvSpPr>
          <p:spPr bwMode="auto">
            <a:xfrm>
              <a:off x="3240089" y="30162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0" name="Line 575">
              <a:extLst>
                <a:ext uri="{FF2B5EF4-FFF2-40B4-BE49-F238E27FC236}">
                  <a16:creationId xmlns:a16="http://schemas.microsoft.com/office/drawing/2014/main" id="{FAF1DFAA-491B-41AF-B26B-860775AE3B37}"/>
                </a:ext>
              </a:extLst>
            </p:cNvPr>
            <p:cNvSpPr>
              <a:spLocks noChangeShapeType="1"/>
            </p:cNvSpPr>
            <p:nvPr/>
          </p:nvSpPr>
          <p:spPr bwMode="auto">
            <a:xfrm flipV="1">
              <a:off x="3316289" y="29654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1" name="Line 576">
              <a:extLst>
                <a:ext uri="{FF2B5EF4-FFF2-40B4-BE49-F238E27FC236}">
                  <a16:creationId xmlns:a16="http://schemas.microsoft.com/office/drawing/2014/main" id="{0B516167-0573-4E42-8B95-03C2CCBE2F27}"/>
                </a:ext>
              </a:extLst>
            </p:cNvPr>
            <p:cNvSpPr>
              <a:spLocks noChangeShapeType="1"/>
            </p:cNvSpPr>
            <p:nvPr/>
          </p:nvSpPr>
          <p:spPr bwMode="auto">
            <a:xfrm>
              <a:off x="3265489" y="30543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2" name="Line 577">
              <a:extLst>
                <a:ext uri="{FF2B5EF4-FFF2-40B4-BE49-F238E27FC236}">
                  <a16:creationId xmlns:a16="http://schemas.microsoft.com/office/drawing/2014/main" id="{6DB90000-68D8-4C2A-95E7-74ACFEE47044}"/>
                </a:ext>
              </a:extLst>
            </p:cNvPr>
            <p:cNvSpPr>
              <a:spLocks noChangeShapeType="1"/>
            </p:cNvSpPr>
            <p:nvPr/>
          </p:nvSpPr>
          <p:spPr bwMode="auto">
            <a:xfrm flipV="1">
              <a:off x="3341689" y="30035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3" name="Line 578">
              <a:extLst>
                <a:ext uri="{FF2B5EF4-FFF2-40B4-BE49-F238E27FC236}">
                  <a16:creationId xmlns:a16="http://schemas.microsoft.com/office/drawing/2014/main" id="{2B9702E7-0C62-4079-81FE-95DA0FB01E8B}"/>
                </a:ext>
              </a:extLst>
            </p:cNvPr>
            <p:cNvSpPr>
              <a:spLocks noChangeShapeType="1"/>
            </p:cNvSpPr>
            <p:nvPr/>
          </p:nvSpPr>
          <p:spPr bwMode="auto">
            <a:xfrm>
              <a:off x="3316289" y="30797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4" name="Line 579">
              <a:extLst>
                <a:ext uri="{FF2B5EF4-FFF2-40B4-BE49-F238E27FC236}">
                  <a16:creationId xmlns:a16="http://schemas.microsoft.com/office/drawing/2014/main" id="{841E8680-1DF9-4ACB-BC41-6A34847191F5}"/>
                </a:ext>
              </a:extLst>
            </p:cNvPr>
            <p:cNvSpPr>
              <a:spLocks noChangeShapeType="1"/>
            </p:cNvSpPr>
            <p:nvPr/>
          </p:nvSpPr>
          <p:spPr bwMode="auto">
            <a:xfrm flipV="1">
              <a:off x="3379789" y="30289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5" name="Line 580">
              <a:extLst>
                <a:ext uri="{FF2B5EF4-FFF2-40B4-BE49-F238E27FC236}">
                  <a16:creationId xmlns:a16="http://schemas.microsoft.com/office/drawing/2014/main" id="{52CDE36F-4F4B-4CE3-BD1C-95E33E8DA049}"/>
                </a:ext>
              </a:extLst>
            </p:cNvPr>
            <p:cNvSpPr>
              <a:spLocks noChangeShapeType="1"/>
            </p:cNvSpPr>
            <p:nvPr/>
          </p:nvSpPr>
          <p:spPr bwMode="auto">
            <a:xfrm>
              <a:off x="3328989" y="3130551"/>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6" name="Line 581">
              <a:extLst>
                <a:ext uri="{FF2B5EF4-FFF2-40B4-BE49-F238E27FC236}">
                  <a16:creationId xmlns:a16="http://schemas.microsoft.com/office/drawing/2014/main" id="{8761EB3D-1EA6-4494-A016-301B4E4B7F85}"/>
                </a:ext>
              </a:extLst>
            </p:cNvPr>
            <p:cNvSpPr>
              <a:spLocks noChangeShapeType="1"/>
            </p:cNvSpPr>
            <p:nvPr/>
          </p:nvSpPr>
          <p:spPr bwMode="auto">
            <a:xfrm flipV="1">
              <a:off x="3405189" y="3067051"/>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7" name="Line 582">
              <a:extLst>
                <a:ext uri="{FF2B5EF4-FFF2-40B4-BE49-F238E27FC236}">
                  <a16:creationId xmlns:a16="http://schemas.microsoft.com/office/drawing/2014/main" id="{9DD9205A-E982-4CEB-8C6A-FAB49350B579}"/>
                </a:ext>
              </a:extLst>
            </p:cNvPr>
            <p:cNvSpPr>
              <a:spLocks noChangeShapeType="1"/>
            </p:cNvSpPr>
            <p:nvPr/>
          </p:nvSpPr>
          <p:spPr bwMode="auto">
            <a:xfrm>
              <a:off x="3367089" y="31432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8" name="Line 583">
              <a:extLst>
                <a:ext uri="{FF2B5EF4-FFF2-40B4-BE49-F238E27FC236}">
                  <a16:creationId xmlns:a16="http://schemas.microsoft.com/office/drawing/2014/main" id="{D6DC7E93-8CD7-4196-8010-A167390EE42C}"/>
                </a:ext>
              </a:extLst>
            </p:cNvPr>
            <p:cNvSpPr>
              <a:spLocks noChangeShapeType="1"/>
            </p:cNvSpPr>
            <p:nvPr/>
          </p:nvSpPr>
          <p:spPr bwMode="auto">
            <a:xfrm flipV="1">
              <a:off x="3443289" y="30924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19" name="Line 584">
              <a:extLst>
                <a:ext uri="{FF2B5EF4-FFF2-40B4-BE49-F238E27FC236}">
                  <a16:creationId xmlns:a16="http://schemas.microsoft.com/office/drawing/2014/main" id="{234E1B63-9130-4918-8948-8D36156FC6DD}"/>
                </a:ext>
              </a:extLst>
            </p:cNvPr>
            <p:cNvSpPr>
              <a:spLocks noChangeShapeType="1"/>
            </p:cNvSpPr>
            <p:nvPr/>
          </p:nvSpPr>
          <p:spPr bwMode="auto">
            <a:xfrm>
              <a:off x="3392489" y="31432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0" name="Line 585">
              <a:extLst>
                <a:ext uri="{FF2B5EF4-FFF2-40B4-BE49-F238E27FC236}">
                  <a16:creationId xmlns:a16="http://schemas.microsoft.com/office/drawing/2014/main" id="{5FB38E67-4A9F-4AEC-9E28-E59DAE5A56C5}"/>
                </a:ext>
              </a:extLst>
            </p:cNvPr>
            <p:cNvSpPr>
              <a:spLocks noChangeShapeType="1"/>
            </p:cNvSpPr>
            <p:nvPr/>
          </p:nvSpPr>
          <p:spPr bwMode="auto">
            <a:xfrm flipV="1">
              <a:off x="3468689" y="30924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1" name="Line 586">
              <a:extLst>
                <a:ext uri="{FF2B5EF4-FFF2-40B4-BE49-F238E27FC236}">
                  <a16:creationId xmlns:a16="http://schemas.microsoft.com/office/drawing/2014/main" id="{042901F0-2E84-44A8-9680-B8AB0D888106}"/>
                </a:ext>
              </a:extLst>
            </p:cNvPr>
            <p:cNvSpPr>
              <a:spLocks noChangeShapeType="1"/>
            </p:cNvSpPr>
            <p:nvPr/>
          </p:nvSpPr>
          <p:spPr bwMode="auto">
            <a:xfrm>
              <a:off x="3405189" y="31813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2" name="Line 587">
              <a:extLst>
                <a:ext uri="{FF2B5EF4-FFF2-40B4-BE49-F238E27FC236}">
                  <a16:creationId xmlns:a16="http://schemas.microsoft.com/office/drawing/2014/main" id="{CD16A1A1-2184-4D1C-99EB-D92738D933C2}"/>
                </a:ext>
              </a:extLst>
            </p:cNvPr>
            <p:cNvSpPr>
              <a:spLocks noChangeShapeType="1"/>
            </p:cNvSpPr>
            <p:nvPr/>
          </p:nvSpPr>
          <p:spPr bwMode="auto">
            <a:xfrm flipV="1">
              <a:off x="3481389" y="31305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3" name="Line 588">
              <a:extLst>
                <a:ext uri="{FF2B5EF4-FFF2-40B4-BE49-F238E27FC236}">
                  <a16:creationId xmlns:a16="http://schemas.microsoft.com/office/drawing/2014/main" id="{68843F77-8AFD-4956-9BF0-8C85D13D1657}"/>
                </a:ext>
              </a:extLst>
            </p:cNvPr>
            <p:cNvSpPr>
              <a:spLocks noChangeShapeType="1"/>
            </p:cNvSpPr>
            <p:nvPr/>
          </p:nvSpPr>
          <p:spPr bwMode="auto">
            <a:xfrm>
              <a:off x="3443289" y="3194051"/>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4" name="Line 589">
              <a:extLst>
                <a:ext uri="{FF2B5EF4-FFF2-40B4-BE49-F238E27FC236}">
                  <a16:creationId xmlns:a16="http://schemas.microsoft.com/office/drawing/2014/main" id="{E395AD95-C32B-4E56-9169-3BABC37DEEB8}"/>
                </a:ext>
              </a:extLst>
            </p:cNvPr>
            <p:cNvSpPr>
              <a:spLocks noChangeShapeType="1"/>
            </p:cNvSpPr>
            <p:nvPr/>
          </p:nvSpPr>
          <p:spPr bwMode="auto">
            <a:xfrm flipV="1">
              <a:off x="3506789" y="31432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5" name="Line 590">
              <a:extLst>
                <a:ext uri="{FF2B5EF4-FFF2-40B4-BE49-F238E27FC236}">
                  <a16:creationId xmlns:a16="http://schemas.microsoft.com/office/drawing/2014/main" id="{0201D615-0E5F-4147-8B01-9BF6663B96FD}"/>
                </a:ext>
              </a:extLst>
            </p:cNvPr>
            <p:cNvSpPr>
              <a:spLocks noChangeShapeType="1"/>
            </p:cNvSpPr>
            <p:nvPr/>
          </p:nvSpPr>
          <p:spPr bwMode="auto">
            <a:xfrm>
              <a:off x="3455989" y="31940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6" name="Line 591">
              <a:extLst>
                <a:ext uri="{FF2B5EF4-FFF2-40B4-BE49-F238E27FC236}">
                  <a16:creationId xmlns:a16="http://schemas.microsoft.com/office/drawing/2014/main" id="{396AD55F-7200-462F-BD75-575B2928C881}"/>
                </a:ext>
              </a:extLst>
            </p:cNvPr>
            <p:cNvSpPr>
              <a:spLocks noChangeShapeType="1"/>
            </p:cNvSpPr>
            <p:nvPr/>
          </p:nvSpPr>
          <p:spPr bwMode="auto">
            <a:xfrm flipV="1">
              <a:off x="3519489" y="31432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7" name="Line 592">
              <a:extLst>
                <a:ext uri="{FF2B5EF4-FFF2-40B4-BE49-F238E27FC236}">
                  <a16:creationId xmlns:a16="http://schemas.microsoft.com/office/drawing/2014/main" id="{B0A997FE-D1C5-4EAC-9972-C8536D7EB7A5}"/>
                </a:ext>
              </a:extLst>
            </p:cNvPr>
            <p:cNvSpPr>
              <a:spLocks noChangeShapeType="1"/>
            </p:cNvSpPr>
            <p:nvPr/>
          </p:nvSpPr>
          <p:spPr bwMode="auto">
            <a:xfrm>
              <a:off x="3468689" y="31940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8" name="Line 593">
              <a:extLst>
                <a:ext uri="{FF2B5EF4-FFF2-40B4-BE49-F238E27FC236}">
                  <a16:creationId xmlns:a16="http://schemas.microsoft.com/office/drawing/2014/main" id="{ABA77C9A-A972-4510-AB04-42D8B03542F2}"/>
                </a:ext>
              </a:extLst>
            </p:cNvPr>
            <p:cNvSpPr>
              <a:spLocks noChangeShapeType="1"/>
            </p:cNvSpPr>
            <p:nvPr/>
          </p:nvSpPr>
          <p:spPr bwMode="auto">
            <a:xfrm flipV="1">
              <a:off x="3532189" y="31432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29" name="Line 594">
              <a:extLst>
                <a:ext uri="{FF2B5EF4-FFF2-40B4-BE49-F238E27FC236}">
                  <a16:creationId xmlns:a16="http://schemas.microsoft.com/office/drawing/2014/main" id="{79B3FAE8-49B4-46FB-B25A-1B8CF87C7375}"/>
                </a:ext>
              </a:extLst>
            </p:cNvPr>
            <p:cNvSpPr>
              <a:spLocks noChangeShapeType="1"/>
            </p:cNvSpPr>
            <p:nvPr/>
          </p:nvSpPr>
          <p:spPr bwMode="auto">
            <a:xfrm>
              <a:off x="3494089" y="32194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0" name="Line 595">
              <a:extLst>
                <a:ext uri="{FF2B5EF4-FFF2-40B4-BE49-F238E27FC236}">
                  <a16:creationId xmlns:a16="http://schemas.microsoft.com/office/drawing/2014/main" id="{730E23F2-D797-4242-B841-BCCA023A0C47}"/>
                </a:ext>
              </a:extLst>
            </p:cNvPr>
            <p:cNvSpPr>
              <a:spLocks noChangeShapeType="1"/>
            </p:cNvSpPr>
            <p:nvPr/>
          </p:nvSpPr>
          <p:spPr bwMode="auto">
            <a:xfrm flipV="1">
              <a:off x="3570289" y="31686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1" name="Line 596">
              <a:extLst>
                <a:ext uri="{FF2B5EF4-FFF2-40B4-BE49-F238E27FC236}">
                  <a16:creationId xmlns:a16="http://schemas.microsoft.com/office/drawing/2014/main" id="{D256BDC6-CAB4-40A5-9D35-DBB416C04986}"/>
                </a:ext>
              </a:extLst>
            </p:cNvPr>
            <p:cNvSpPr>
              <a:spLocks noChangeShapeType="1"/>
            </p:cNvSpPr>
            <p:nvPr/>
          </p:nvSpPr>
          <p:spPr bwMode="auto">
            <a:xfrm>
              <a:off x="3506789" y="32194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2" name="Line 597">
              <a:extLst>
                <a:ext uri="{FF2B5EF4-FFF2-40B4-BE49-F238E27FC236}">
                  <a16:creationId xmlns:a16="http://schemas.microsoft.com/office/drawing/2014/main" id="{4EB2DD70-532B-4665-A646-B112224DAB01}"/>
                </a:ext>
              </a:extLst>
            </p:cNvPr>
            <p:cNvSpPr>
              <a:spLocks noChangeShapeType="1"/>
            </p:cNvSpPr>
            <p:nvPr/>
          </p:nvSpPr>
          <p:spPr bwMode="auto">
            <a:xfrm flipV="1">
              <a:off x="3582989" y="31686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3" name="Line 598">
              <a:extLst>
                <a:ext uri="{FF2B5EF4-FFF2-40B4-BE49-F238E27FC236}">
                  <a16:creationId xmlns:a16="http://schemas.microsoft.com/office/drawing/2014/main" id="{DC7471FE-FD7F-4E18-96FD-1715FCCFBFFC}"/>
                </a:ext>
              </a:extLst>
            </p:cNvPr>
            <p:cNvSpPr>
              <a:spLocks noChangeShapeType="1"/>
            </p:cNvSpPr>
            <p:nvPr/>
          </p:nvSpPr>
          <p:spPr bwMode="auto">
            <a:xfrm>
              <a:off x="3506789" y="3219451"/>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4" name="Line 599">
              <a:extLst>
                <a:ext uri="{FF2B5EF4-FFF2-40B4-BE49-F238E27FC236}">
                  <a16:creationId xmlns:a16="http://schemas.microsoft.com/office/drawing/2014/main" id="{28395FC9-4268-4E41-88E6-945F3658E552}"/>
                </a:ext>
              </a:extLst>
            </p:cNvPr>
            <p:cNvSpPr>
              <a:spLocks noChangeShapeType="1"/>
            </p:cNvSpPr>
            <p:nvPr/>
          </p:nvSpPr>
          <p:spPr bwMode="auto">
            <a:xfrm flipV="1">
              <a:off x="3582989" y="31686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5" name="Line 600">
              <a:extLst>
                <a:ext uri="{FF2B5EF4-FFF2-40B4-BE49-F238E27FC236}">
                  <a16:creationId xmlns:a16="http://schemas.microsoft.com/office/drawing/2014/main" id="{704EBDE1-5A4F-48AB-BA52-825389FE36B1}"/>
                </a:ext>
              </a:extLst>
            </p:cNvPr>
            <p:cNvSpPr>
              <a:spLocks noChangeShapeType="1"/>
            </p:cNvSpPr>
            <p:nvPr/>
          </p:nvSpPr>
          <p:spPr bwMode="auto">
            <a:xfrm>
              <a:off x="3532189" y="3232151"/>
              <a:ext cx="1524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6" name="Line 601">
              <a:extLst>
                <a:ext uri="{FF2B5EF4-FFF2-40B4-BE49-F238E27FC236}">
                  <a16:creationId xmlns:a16="http://schemas.microsoft.com/office/drawing/2014/main" id="{3D13C045-8F15-4180-A3F7-678C1214942F}"/>
                </a:ext>
              </a:extLst>
            </p:cNvPr>
            <p:cNvSpPr>
              <a:spLocks noChangeShapeType="1"/>
            </p:cNvSpPr>
            <p:nvPr/>
          </p:nvSpPr>
          <p:spPr bwMode="auto">
            <a:xfrm flipV="1">
              <a:off x="3608389" y="3181351"/>
              <a:ext cx="1588" cy="1143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7" name="Line 602">
              <a:extLst>
                <a:ext uri="{FF2B5EF4-FFF2-40B4-BE49-F238E27FC236}">
                  <a16:creationId xmlns:a16="http://schemas.microsoft.com/office/drawing/2014/main" id="{3387110A-6660-4F9C-9D22-EAFCF4772289}"/>
                </a:ext>
              </a:extLst>
            </p:cNvPr>
            <p:cNvSpPr>
              <a:spLocks noChangeShapeType="1"/>
            </p:cNvSpPr>
            <p:nvPr/>
          </p:nvSpPr>
          <p:spPr bwMode="auto">
            <a:xfrm>
              <a:off x="3570289" y="32829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8" name="Line 603">
              <a:extLst>
                <a:ext uri="{FF2B5EF4-FFF2-40B4-BE49-F238E27FC236}">
                  <a16:creationId xmlns:a16="http://schemas.microsoft.com/office/drawing/2014/main" id="{ED253432-F320-4772-9333-E856F9F6AC31}"/>
                </a:ext>
              </a:extLst>
            </p:cNvPr>
            <p:cNvSpPr>
              <a:spLocks noChangeShapeType="1"/>
            </p:cNvSpPr>
            <p:nvPr/>
          </p:nvSpPr>
          <p:spPr bwMode="auto">
            <a:xfrm flipV="1">
              <a:off x="3633789" y="32321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39" name="Line 604">
              <a:extLst>
                <a:ext uri="{FF2B5EF4-FFF2-40B4-BE49-F238E27FC236}">
                  <a16:creationId xmlns:a16="http://schemas.microsoft.com/office/drawing/2014/main" id="{F817BBB6-9F4D-4EA6-8BD6-97C6805E0BBB}"/>
                </a:ext>
              </a:extLst>
            </p:cNvPr>
            <p:cNvSpPr>
              <a:spLocks noChangeShapeType="1"/>
            </p:cNvSpPr>
            <p:nvPr/>
          </p:nvSpPr>
          <p:spPr bwMode="auto">
            <a:xfrm>
              <a:off x="3595689" y="32956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40" name="Line 605">
              <a:extLst>
                <a:ext uri="{FF2B5EF4-FFF2-40B4-BE49-F238E27FC236}">
                  <a16:creationId xmlns:a16="http://schemas.microsoft.com/office/drawing/2014/main" id="{8E705FC8-5400-4E92-AC05-A8BEBAB20DDD}"/>
                </a:ext>
              </a:extLst>
            </p:cNvPr>
            <p:cNvSpPr>
              <a:spLocks noChangeShapeType="1"/>
            </p:cNvSpPr>
            <p:nvPr/>
          </p:nvSpPr>
          <p:spPr bwMode="auto">
            <a:xfrm flipV="1">
              <a:off x="3659189" y="32448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41" name="Line 606">
              <a:extLst>
                <a:ext uri="{FF2B5EF4-FFF2-40B4-BE49-F238E27FC236}">
                  <a16:creationId xmlns:a16="http://schemas.microsoft.com/office/drawing/2014/main" id="{6D83795D-EAF1-46AE-9D20-B4F1B099E10A}"/>
                </a:ext>
              </a:extLst>
            </p:cNvPr>
            <p:cNvSpPr>
              <a:spLocks noChangeShapeType="1"/>
            </p:cNvSpPr>
            <p:nvPr/>
          </p:nvSpPr>
          <p:spPr bwMode="auto">
            <a:xfrm>
              <a:off x="3608389" y="32956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42" name="Line 607">
              <a:extLst>
                <a:ext uri="{FF2B5EF4-FFF2-40B4-BE49-F238E27FC236}">
                  <a16:creationId xmlns:a16="http://schemas.microsoft.com/office/drawing/2014/main" id="{13423530-284C-4A7F-9E83-F39D98312376}"/>
                </a:ext>
              </a:extLst>
            </p:cNvPr>
            <p:cNvSpPr>
              <a:spLocks noChangeShapeType="1"/>
            </p:cNvSpPr>
            <p:nvPr/>
          </p:nvSpPr>
          <p:spPr bwMode="auto">
            <a:xfrm flipV="1">
              <a:off x="3684589" y="32448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43" name="Line 608">
              <a:extLst>
                <a:ext uri="{FF2B5EF4-FFF2-40B4-BE49-F238E27FC236}">
                  <a16:creationId xmlns:a16="http://schemas.microsoft.com/office/drawing/2014/main" id="{2EF49DA7-E7E5-40E7-AC65-B69CBEA3EE28}"/>
                </a:ext>
              </a:extLst>
            </p:cNvPr>
            <p:cNvSpPr>
              <a:spLocks noChangeShapeType="1"/>
            </p:cNvSpPr>
            <p:nvPr/>
          </p:nvSpPr>
          <p:spPr bwMode="auto">
            <a:xfrm>
              <a:off x="3621089" y="32956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44" name="Line 609">
              <a:extLst>
                <a:ext uri="{FF2B5EF4-FFF2-40B4-BE49-F238E27FC236}">
                  <a16:creationId xmlns:a16="http://schemas.microsoft.com/office/drawing/2014/main" id="{64EBD642-6EE0-4839-8537-E2DDBBD7EA36}"/>
                </a:ext>
              </a:extLst>
            </p:cNvPr>
            <p:cNvSpPr>
              <a:spLocks noChangeShapeType="1"/>
            </p:cNvSpPr>
            <p:nvPr/>
          </p:nvSpPr>
          <p:spPr bwMode="auto">
            <a:xfrm flipV="1">
              <a:off x="3697289" y="3244851"/>
              <a:ext cx="1588" cy="1016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1645" name="Line 610">
              <a:extLst>
                <a:ext uri="{FF2B5EF4-FFF2-40B4-BE49-F238E27FC236}">
                  <a16:creationId xmlns:a16="http://schemas.microsoft.com/office/drawing/2014/main" id="{1DF913B1-12B3-4091-80CF-2CE5CCB34646}"/>
                </a:ext>
              </a:extLst>
            </p:cNvPr>
            <p:cNvSpPr>
              <a:spLocks noChangeShapeType="1"/>
            </p:cNvSpPr>
            <p:nvPr/>
          </p:nvSpPr>
          <p:spPr bwMode="auto">
            <a:xfrm>
              <a:off x="3646489" y="3295651"/>
              <a:ext cx="139700" cy="158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MX"/>
            </a:p>
          </p:txBody>
        </p:sp>
      </p:grpSp>
      <p:sp>
        <p:nvSpPr>
          <p:cNvPr id="21520" name="Line 850">
            <a:extLst>
              <a:ext uri="{FF2B5EF4-FFF2-40B4-BE49-F238E27FC236}">
                <a16:creationId xmlns:a16="http://schemas.microsoft.com/office/drawing/2014/main" id="{4B887C89-8036-4F31-90CA-33122439A7A2}"/>
              </a:ext>
            </a:extLst>
          </p:cNvPr>
          <p:cNvSpPr>
            <a:spLocks noChangeShapeType="1"/>
          </p:cNvSpPr>
          <p:nvPr/>
        </p:nvSpPr>
        <p:spPr bwMode="auto">
          <a:xfrm>
            <a:off x="2181225" y="4991100"/>
            <a:ext cx="292100" cy="158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25427" name="Line 851">
            <a:extLst>
              <a:ext uri="{FF2B5EF4-FFF2-40B4-BE49-F238E27FC236}">
                <a16:creationId xmlns:a16="http://schemas.microsoft.com/office/drawing/2014/main" id="{D3225E14-1273-4440-B854-2AEB5EA2FE74}"/>
              </a:ext>
            </a:extLst>
          </p:cNvPr>
          <p:cNvSpPr>
            <a:spLocks noChangeShapeType="1"/>
          </p:cNvSpPr>
          <p:nvPr/>
        </p:nvSpPr>
        <p:spPr bwMode="auto">
          <a:xfrm>
            <a:off x="2181225" y="4756150"/>
            <a:ext cx="292100" cy="0"/>
          </a:xfrm>
          <a:prstGeom prst="line">
            <a:avLst/>
          </a:prstGeom>
          <a:noFill/>
          <a:ln w="28575">
            <a:solidFill>
              <a:schemeClr val="accent3"/>
            </a:solidFill>
            <a:prstDash val="solid"/>
            <a:round/>
            <a:headEnd/>
            <a:tailEnd/>
          </a:ln>
        </p:spPr>
        <p:txBody>
          <a:bodyPr/>
          <a:lstStyle/>
          <a:p>
            <a:pPr eaLnBrk="1" fontAlgn="auto" hangingPunct="1">
              <a:spcBef>
                <a:spcPts val="0"/>
              </a:spcBef>
              <a:spcAft>
                <a:spcPts val="0"/>
              </a:spcAft>
              <a:defRPr/>
            </a:pPr>
            <a:endParaRPr lang="en-US" dirty="0">
              <a:latin typeface="+mn-lt"/>
              <a:ea typeface="+mn-ea"/>
              <a:cs typeface="Arial" charset="0"/>
            </a:endParaRPr>
          </a:p>
        </p:txBody>
      </p:sp>
      <p:sp>
        <p:nvSpPr>
          <p:cNvPr id="21522" name="Line 852">
            <a:extLst>
              <a:ext uri="{FF2B5EF4-FFF2-40B4-BE49-F238E27FC236}">
                <a16:creationId xmlns:a16="http://schemas.microsoft.com/office/drawing/2014/main" id="{C219015E-7823-40D3-8367-9A5C8C77B594}"/>
              </a:ext>
            </a:extLst>
          </p:cNvPr>
          <p:cNvSpPr>
            <a:spLocks noChangeShapeType="1"/>
          </p:cNvSpPr>
          <p:nvPr/>
        </p:nvSpPr>
        <p:spPr bwMode="auto">
          <a:xfrm>
            <a:off x="2181225" y="5227638"/>
            <a:ext cx="292100" cy="1587"/>
          </a:xfrm>
          <a:prstGeom prst="line">
            <a:avLst/>
          </a:prstGeom>
          <a:noFill/>
          <a:ln w="28575">
            <a:solidFill>
              <a:srgbClr val="00CD00"/>
            </a:solidFill>
            <a:round/>
            <a:headEnd/>
            <a:tailEnd/>
          </a:ln>
          <a:extLst>
            <a:ext uri="{909E8E84-426E-40DD-AFC4-6F175D3DCCD1}">
              <a14:hiddenFill xmlns:a14="http://schemas.microsoft.com/office/drawing/2010/main">
                <a:noFill/>
              </a14:hiddenFill>
            </a:ext>
          </a:extLst>
        </p:spPr>
        <p:txBody>
          <a:bodyPr/>
          <a:lstStyle/>
          <a:p>
            <a:endParaRPr lang="es-MX"/>
          </a:p>
        </p:txBody>
      </p:sp>
      <p:cxnSp>
        <p:nvCxnSpPr>
          <p:cNvPr id="21523" name="Straight Connector 860">
            <a:extLst>
              <a:ext uri="{FF2B5EF4-FFF2-40B4-BE49-F238E27FC236}">
                <a16:creationId xmlns:a16="http://schemas.microsoft.com/office/drawing/2014/main" id="{8AD80817-6E30-41C7-9F74-4914A34FB588}"/>
              </a:ext>
            </a:extLst>
          </p:cNvPr>
          <p:cNvCxnSpPr>
            <a:cxnSpLocks noChangeShapeType="1"/>
          </p:cNvCxnSpPr>
          <p:nvPr/>
        </p:nvCxnSpPr>
        <p:spPr bwMode="auto">
          <a:xfrm>
            <a:off x="1908175" y="5489575"/>
            <a:ext cx="58594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24" name="Straight Connector 862">
            <a:extLst>
              <a:ext uri="{FF2B5EF4-FFF2-40B4-BE49-F238E27FC236}">
                <a16:creationId xmlns:a16="http://schemas.microsoft.com/office/drawing/2014/main" id="{6D6923AC-0C98-47AD-BC3D-81D83073C3D1}"/>
              </a:ext>
            </a:extLst>
          </p:cNvPr>
          <p:cNvCxnSpPr>
            <a:cxnSpLocks noChangeShapeType="1"/>
            <a:endCxn id="21557" idx="0"/>
          </p:cNvCxnSpPr>
          <p:nvPr/>
        </p:nvCxnSpPr>
        <p:spPr bwMode="auto">
          <a:xfrm flipH="1" flipV="1">
            <a:off x="1920875" y="2144713"/>
            <a:ext cx="0" cy="3344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25" name="Straight Connector 864">
            <a:extLst>
              <a:ext uri="{FF2B5EF4-FFF2-40B4-BE49-F238E27FC236}">
                <a16:creationId xmlns:a16="http://schemas.microsoft.com/office/drawing/2014/main" id="{3FEACEA1-2ABD-43A5-B15C-75BD9BBA1532}"/>
              </a:ext>
            </a:extLst>
          </p:cNvPr>
          <p:cNvCxnSpPr>
            <a:cxnSpLocks noChangeShapeType="1"/>
          </p:cNvCxnSpPr>
          <p:nvPr/>
        </p:nvCxnSpPr>
        <p:spPr bwMode="auto">
          <a:xfrm flipH="1">
            <a:off x="1843088" y="2144713"/>
            <a:ext cx="635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26" name="Straight Connector 865">
            <a:extLst>
              <a:ext uri="{FF2B5EF4-FFF2-40B4-BE49-F238E27FC236}">
                <a16:creationId xmlns:a16="http://schemas.microsoft.com/office/drawing/2014/main" id="{D00CB5FE-D42B-429B-9AC4-CA046743C0D5}"/>
              </a:ext>
            </a:extLst>
          </p:cNvPr>
          <p:cNvCxnSpPr>
            <a:cxnSpLocks noChangeShapeType="1"/>
          </p:cNvCxnSpPr>
          <p:nvPr/>
        </p:nvCxnSpPr>
        <p:spPr bwMode="auto">
          <a:xfrm flipH="1">
            <a:off x="1843088" y="2814638"/>
            <a:ext cx="635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27" name="Straight Connector 866">
            <a:extLst>
              <a:ext uri="{FF2B5EF4-FFF2-40B4-BE49-F238E27FC236}">
                <a16:creationId xmlns:a16="http://schemas.microsoft.com/office/drawing/2014/main" id="{8317AB5D-0404-4C64-A598-AFCA95A4976E}"/>
              </a:ext>
            </a:extLst>
          </p:cNvPr>
          <p:cNvCxnSpPr>
            <a:cxnSpLocks noChangeShapeType="1"/>
          </p:cNvCxnSpPr>
          <p:nvPr/>
        </p:nvCxnSpPr>
        <p:spPr bwMode="auto">
          <a:xfrm flipH="1">
            <a:off x="1843088" y="3482975"/>
            <a:ext cx="635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28" name="Straight Connector 867">
            <a:extLst>
              <a:ext uri="{FF2B5EF4-FFF2-40B4-BE49-F238E27FC236}">
                <a16:creationId xmlns:a16="http://schemas.microsoft.com/office/drawing/2014/main" id="{A0DA69BE-54DD-45E4-8B22-4157F0B84A69}"/>
              </a:ext>
            </a:extLst>
          </p:cNvPr>
          <p:cNvCxnSpPr>
            <a:cxnSpLocks noChangeShapeType="1"/>
          </p:cNvCxnSpPr>
          <p:nvPr/>
        </p:nvCxnSpPr>
        <p:spPr bwMode="auto">
          <a:xfrm flipH="1">
            <a:off x="1843088" y="4151313"/>
            <a:ext cx="635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29" name="Straight Connector 868">
            <a:extLst>
              <a:ext uri="{FF2B5EF4-FFF2-40B4-BE49-F238E27FC236}">
                <a16:creationId xmlns:a16="http://schemas.microsoft.com/office/drawing/2014/main" id="{D899FA88-F68C-45C1-8A3A-0C33AF5C7B7C}"/>
              </a:ext>
            </a:extLst>
          </p:cNvPr>
          <p:cNvCxnSpPr>
            <a:cxnSpLocks noChangeShapeType="1"/>
          </p:cNvCxnSpPr>
          <p:nvPr/>
        </p:nvCxnSpPr>
        <p:spPr bwMode="auto">
          <a:xfrm flipH="1">
            <a:off x="1843088" y="4819650"/>
            <a:ext cx="635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0" name="Straight Connector 869">
            <a:extLst>
              <a:ext uri="{FF2B5EF4-FFF2-40B4-BE49-F238E27FC236}">
                <a16:creationId xmlns:a16="http://schemas.microsoft.com/office/drawing/2014/main" id="{4362491A-B577-44F0-92C4-185984D71445}"/>
              </a:ext>
            </a:extLst>
          </p:cNvPr>
          <p:cNvCxnSpPr>
            <a:cxnSpLocks noChangeShapeType="1"/>
          </p:cNvCxnSpPr>
          <p:nvPr/>
        </p:nvCxnSpPr>
        <p:spPr bwMode="auto">
          <a:xfrm flipH="1">
            <a:off x="1843088" y="5487988"/>
            <a:ext cx="635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1" name="Straight Connector 871">
            <a:extLst>
              <a:ext uri="{FF2B5EF4-FFF2-40B4-BE49-F238E27FC236}">
                <a16:creationId xmlns:a16="http://schemas.microsoft.com/office/drawing/2014/main" id="{2C2EC4F5-30C5-414D-8ABD-4D0CCD2A9F9A}"/>
              </a:ext>
            </a:extLst>
          </p:cNvPr>
          <p:cNvCxnSpPr>
            <a:cxnSpLocks noChangeShapeType="1"/>
          </p:cNvCxnSpPr>
          <p:nvPr/>
        </p:nvCxnSpPr>
        <p:spPr bwMode="auto">
          <a:xfrm>
            <a:off x="1922463" y="5489575"/>
            <a:ext cx="0" cy="65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2" name="Straight Connector 872">
            <a:extLst>
              <a:ext uri="{FF2B5EF4-FFF2-40B4-BE49-F238E27FC236}">
                <a16:creationId xmlns:a16="http://schemas.microsoft.com/office/drawing/2014/main" id="{FDB6A4E5-679A-4083-8094-1EA3C06AA16F}"/>
              </a:ext>
            </a:extLst>
          </p:cNvPr>
          <p:cNvCxnSpPr>
            <a:cxnSpLocks noChangeShapeType="1"/>
          </p:cNvCxnSpPr>
          <p:nvPr/>
        </p:nvCxnSpPr>
        <p:spPr bwMode="auto">
          <a:xfrm>
            <a:off x="3089275" y="5489575"/>
            <a:ext cx="0" cy="65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3" name="Straight Connector 873">
            <a:extLst>
              <a:ext uri="{FF2B5EF4-FFF2-40B4-BE49-F238E27FC236}">
                <a16:creationId xmlns:a16="http://schemas.microsoft.com/office/drawing/2014/main" id="{3139D9B1-DFF1-4B36-880C-9A7BD073AA2F}"/>
              </a:ext>
            </a:extLst>
          </p:cNvPr>
          <p:cNvCxnSpPr>
            <a:cxnSpLocks noChangeShapeType="1"/>
          </p:cNvCxnSpPr>
          <p:nvPr/>
        </p:nvCxnSpPr>
        <p:spPr bwMode="auto">
          <a:xfrm>
            <a:off x="4257675" y="5489575"/>
            <a:ext cx="0" cy="65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4" name="Straight Connector 874">
            <a:extLst>
              <a:ext uri="{FF2B5EF4-FFF2-40B4-BE49-F238E27FC236}">
                <a16:creationId xmlns:a16="http://schemas.microsoft.com/office/drawing/2014/main" id="{E404DEA7-80D0-4D90-8456-BC75491626E2}"/>
              </a:ext>
            </a:extLst>
          </p:cNvPr>
          <p:cNvCxnSpPr>
            <a:cxnSpLocks noChangeShapeType="1"/>
          </p:cNvCxnSpPr>
          <p:nvPr/>
        </p:nvCxnSpPr>
        <p:spPr bwMode="auto">
          <a:xfrm>
            <a:off x="5424488" y="5489575"/>
            <a:ext cx="0" cy="65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5" name="Straight Connector 875">
            <a:extLst>
              <a:ext uri="{FF2B5EF4-FFF2-40B4-BE49-F238E27FC236}">
                <a16:creationId xmlns:a16="http://schemas.microsoft.com/office/drawing/2014/main" id="{A32EB97A-3CA8-412B-850C-C8950BD40255}"/>
              </a:ext>
            </a:extLst>
          </p:cNvPr>
          <p:cNvCxnSpPr>
            <a:cxnSpLocks noChangeShapeType="1"/>
          </p:cNvCxnSpPr>
          <p:nvPr/>
        </p:nvCxnSpPr>
        <p:spPr bwMode="auto">
          <a:xfrm>
            <a:off x="6592888" y="5489575"/>
            <a:ext cx="0" cy="65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1536" name="Straight Connector 876">
            <a:extLst>
              <a:ext uri="{FF2B5EF4-FFF2-40B4-BE49-F238E27FC236}">
                <a16:creationId xmlns:a16="http://schemas.microsoft.com/office/drawing/2014/main" id="{2F1FB859-4ACF-4372-976C-C5C7058A9672}"/>
              </a:ext>
            </a:extLst>
          </p:cNvPr>
          <p:cNvCxnSpPr>
            <a:cxnSpLocks noChangeShapeType="1"/>
          </p:cNvCxnSpPr>
          <p:nvPr/>
        </p:nvCxnSpPr>
        <p:spPr bwMode="auto">
          <a:xfrm>
            <a:off x="7759700" y="5489575"/>
            <a:ext cx="0" cy="65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21537" name="TextBox 877">
            <a:extLst>
              <a:ext uri="{FF2B5EF4-FFF2-40B4-BE49-F238E27FC236}">
                <a16:creationId xmlns:a16="http://schemas.microsoft.com/office/drawing/2014/main" id="{16CC1E06-ACB2-48FF-B5DF-48C72128DAB3}"/>
              </a:ext>
            </a:extLst>
          </p:cNvPr>
          <p:cNvSpPr txBox="1">
            <a:spLocks noChangeArrowheads="1"/>
          </p:cNvSpPr>
          <p:nvPr/>
        </p:nvSpPr>
        <p:spPr bwMode="auto">
          <a:xfrm>
            <a:off x="1196975" y="196056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s-MX" sz="1800">
                <a:latin typeface="Arial" panose="020B0604020202020204" pitchFamily="34" charset="0"/>
              </a:rPr>
              <a:t>100</a:t>
            </a:r>
          </a:p>
        </p:txBody>
      </p:sp>
      <p:sp>
        <p:nvSpPr>
          <p:cNvPr id="21538" name="TextBox 878">
            <a:extLst>
              <a:ext uri="{FF2B5EF4-FFF2-40B4-BE49-F238E27FC236}">
                <a16:creationId xmlns:a16="http://schemas.microsoft.com/office/drawing/2014/main" id="{FEAC10FE-F72C-4862-9741-CAD51AFF3B03}"/>
              </a:ext>
            </a:extLst>
          </p:cNvPr>
          <p:cNvSpPr txBox="1">
            <a:spLocks noChangeArrowheads="1"/>
          </p:cNvSpPr>
          <p:nvPr/>
        </p:nvSpPr>
        <p:spPr bwMode="auto">
          <a:xfrm>
            <a:off x="1196975" y="26289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s-MX" sz="1800">
                <a:latin typeface="Arial" panose="020B0604020202020204" pitchFamily="34" charset="0"/>
              </a:rPr>
              <a:t>80</a:t>
            </a:r>
          </a:p>
        </p:txBody>
      </p:sp>
      <p:sp>
        <p:nvSpPr>
          <p:cNvPr id="21539" name="TextBox 879">
            <a:extLst>
              <a:ext uri="{FF2B5EF4-FFF2-40B4-BE49-F238E27FC236}">
                <a16:creationId xmlns:a16="http://schemas.microsoft.com/office/drawing/2014/main" id="{F8C3B980-7C3C-4152-A52D-AB3ED392376C}"/>
              </a:ext>
            </a:extLst>
          </p:cNvPr>
          <p:cNvSpPr txBox="1">
            <a:spLocks noChangeArrowheads="1"/>
          </p:cNvSpPr>
          <p:nvPr/>
        </p:nvSpPr>
        <p:spPr bwMode="auto">
          <a:xfrm>
            <a:off x="1196975" y="3298825"/>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s-MX" sz="1800">
                <a:latin typeface="Arial" panose="020B0604020202020204" pitchFamily="34" charset="0"/>
              </a:rPr>
              <a:t>60</a:t>
            </a:r>
          </a:p>
        </p:txBody>
      </p:sp>
      <p:sp>
        <p:nvSpPr>
          <p:cNvPr id="21540" name="TextBox 880">
            <a:extLst>
              <a:ext uri="{FF2B5EF4-FFF2-40B4-BE49-F238E27FC236}">
                <a16:creationId xmlns:a16="http://schemas.microsoft.com/office/drawing/2014/main" id="{BB8A1031-F1FB-4FE7-92E8-1295D9492A45}"/>
              </a:ext>
            </a:extLst>
          </p:cNvPr>
          <p:cNvSpPr txBox="1">
            <a:spLocks noChangeArrowheads="1"/>
          </p:cNvSpPr>
          <p:nvPr/>
        </p:nvSpPr>
        <p:spPr bwMode="auto">
          <a:xfrm>
            <a:off x="1196975" y="3967163"/>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s-MX" sz="1800">
                <a:latin typeface="Arial" panose="020B0604020202020204" pitchFamily="34" charset="0"/>
              </a:rPr>
              <a:t>40</a:t>
            </a:r>
          </a:p>
        </p:txBody>
      </p:sp>
      <p:sp>
        <p:nvSpPr>
          <p:cNvPr id="21541" name="TextBox 881">
            <a:extLst>
              <a:ext uri="{FF2B5EF4-FFF2-40B4-BE49-F238E27FC236}">
                <a16:creationId xmlns:a16="http://schemas.microsoft.com/office/drawing/2014/main" id="{5921695B-9955-428F-92AF-009A194D529C}"/>
              </a:ext>
            </a:extLst>
          </p:cNvPr>
          <p:cNvSpPr txBox="1">
            <a:spLocks noChangeArrowheads="1"/>
          </p:cNvSpPr>
          <p:nvPr/>
        </p:nvSpPr>
        <p:spPr bwMode="auto">
          <a:xfrm>
            <a:off x="1196975" y="46355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s-MX" sz="1800">
                <a:latin typeface="Arial" panose="020B0604020202020204" pitchFamily="34" charset="0"/>
              </a:rPr>
              <a:t>20</a:t>
            </a:r>
          </a:p>
        </p:txBody>
      </p:sp>
      <p:sp>
        <p:nvSpPr>
          <p:cNvPr id="21542" name="TextBox 882">
            <a:extLst>
              <a:ext uri="{FF2B5EF4-FFF2-40B4-BE49-F238E27FC236}">
                <a16:creationId xmlns:a16="http://schemas.microsoft.com/office/drawing/2014/main" id="{282697A1-9BB6-4B7C-8A74-74DA497D12ED}"/>
              </a:ext>
            </a:extLst>
          </p:cNvPr>
          <p:cNvSpPr txBox="1">
            <a:spLocks noChangeArrowheads="1"/>
          </p:cNvSpPr>
          <p:nvPr/>
        </p:nvSpPr>
        <p:spPr bwMode="auto">
          <a:xfrm>
            <a:off x="1196975" y="53038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s-MX" sz="1800">
                <a:latin typeface="Arial" panose="020B0604020202020204" pitchFamily="34" charset="0"/>
              </a:rPr>
              <a:t>0</a:t>
            </a:r>
          </a:p>
        </p:txBody>
      </p:sp>
      <p:sp>
        <p:nvSpPr>
          <p:cNvPr id="21543" name="TextBox 883">
            <a:extLst>
              <a:ext uri="{FF2B5EF4-FFF2-40B4-BE49-F238E27FC236}">
                <a16:creationId xmlns:a16="http://schemas.microsoft.com/office/drawing/2014/main" id="{E4227C0D-22D9-40BE-ACF4-1E27DDA915BD}"/>
              </a:ext>
            </a:extLst>
          </p:cNvPr>
          <p:cNvSpPr txBox="1">
            <a:spLocks noChangeArrowheads="1"/>
          </p:cNvSpPr>
          <p:nvPr/>
        </p:nvSpPr>
        <p:spPr bwMode="auto">
          <a:xfrm rot="-5400000">
            <a:off x="-494506" y="3677444"/>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b="1">
                <a:latin typeface="Arial" panose="020B0604020202020204" pitchFamily="34" charset="0"/>
              </a:rPr>
              <a:t>OS (%)</a:t>
            </a:r>
          </a:p>
        </p:txBody>
      </p:sp>
      <p:sp>
        <p:nvSpPr>
          <p:cNvPr id="21544" name="TextBox 884">
            <a:extLst>
              <a:ext uri="{FF2B5EF4-FFF2-40B4-BE49-F238E27FC236}">
                <a16:creationId xmlns:a16="http://schemas.microsoft.com/office/drawing/2014/main" id="{479EBA03-7D84-48D7-95D7-EA87933C6046}"/>
              </a:ext>
            </a:extLst>
          </p:cNvPr>
          <p:cNvSpPr txBox="1">
            <a:spLocks noChangeArrowheads="1"/>
          </p:cNvSpPr>
          <p:nvPr/>
        </p:nvSpPr>
        <p:spPr bwMode="auto">
          <a:xfrm>
            <a:off x="1585913" y="5508625"/>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a:latin typeface="Arial" panose="020B0604020202020204" pitchFamily="34" charset="0"/>
              </a:rPr>
              <a:t>0</a:t>
            </a:r>
          </a:p>
        </p:txBody>
      </p:sp>
      <p:sp>
        <p:nvSpPr>
          <p:cNvPr id="21545" name="TextBox 885">
            <a:extLst>
              <a:ext uri="{FF2B5EF4-FFF2-40B4-BE49-F238E27FC236}">
                <a16:creationId xmlns:a16="http://schemas.microsoft.com/office/drawing/2014/main" id="{7DADF0D3-CA21-4B7F-B56F-FD338DE5FF74}"/>
              </a:ext>
            </a:extLst>
          </p:cNvPr>
          <p:cNvSpPr txBox="1">
            <a:spLocks noChangeArrowheads="1"/>
          </p:cNvSpPr>
          <p:nvPr/>
        </p:nvSpPr>
        <p:spPr bwMode="auto">
          <a:xfrm>
            <a:off x="2752725" y="5508625"/>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a:latin typeface="Arial" panose="020B0604020202020204" pitchFamily="34" charset="0"/>
              </a:rPr>
              <a:t>1</a:t>
            </a:r>
          </a:p>
        </p:txBody>
      </p:sp>
      <p:sp>
        <p:nvSpPr>
          <p:cNvPr id="21546" name="TextBox 886">
            <a:extLst>
              <a:ext uri="{FF2B5EF4-FFF2-40B4-BE49-F238E27FC236}">
                <a16:creationId xmlns:a16="http://schemas.microsoft.com/office/drawing/2014/main" id="{91893875-00F7-42CC-A184-988C70665098}"/>
              </a:ext>
            </a:extLst>
          </p:cNvPr>
          <p:cNvSpPr txBox="1">
            <a:spLocks noChangeArrowheads="1"/>
          </p:cNvSpPr>
          <p:nvPr/>
        </p:nvSpPr>
        <p:spPr bwMode="auto">
          <a:xfrm>
            <a:off x="3919538" y="5508625"/>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a:latin typeface="Arial" panose="020B0604020202020204" pitchFamily="34" charset="0"/>
              </a:rPr>
              <a:t>2</a:t>
            </a:r>
          </a:p>
        </p:txBody>
      </p:sp>
      <p:sp>
        <p:nvSpPr>
          <p:cNvPr id="21547" name="TextBox 887">
            <a:extLst>
              <a:ext uri="{FF2B5EF4-FFF2-40B4-BE49-F238E27FC236}">
                <a16:creationId xmlns:a16="http://schemas.microsoft.com/office/drawing/2014/main" id="{3815E01E-5F19-4F19-82C0-157ADCF799AA}"/>
              </a:ext>
            </a:extLst>
          </p:cNvPr>
          <p:cNvSpPr txBox="1">
            <a:spLocks noChangeArrowheads="1"/>
          </p:cNvSpPr>
          <p:nvPr/>
        </p:nvSpPr>
        <p:spPr bwMode="auto">
          <a:xfrm>
            <a:off x="5086350" y="5508625"/>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a:latin typeface="Arial" panose="020B0604020202020204" pitchFamily="34" charset="0"/>
              </a:rPr>
              <a:t>3</a:t>
            </a:r>
          </a:p>
        </p:txBody>
      </p:sp>
      <p:sp>
        <p:nvSpPr>
          <p:cNvPr id="21548" name="TextBox 888">
            <a:extLst>
              <a:ext uri="{FF2B5EF4-FFF2-40B4-BE49-F238E27FC236}">
                <a16:creationId xmlns:a16="http://schemas.microsoft.com/office/drawing/2014/main" id="{8B50B351-E6A2-4988-8EF9-57D08F63B3C3}"/>
              </a:ext>
            </a:extLst>
          </p:cNvPr>
          <p:cNvSpPr txBox="1">
            <a:spLocks noChangeArrowheads="1"/>
          </p:cNvSpPr>
          <p:nvPr/>
        </p:nvSpPr>
        <p:spPr bwMode="auto">
          <a:xfrm>
            <a:off x="6253163" y="5508625"/>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a:latin typeface="Arial" panose="020B0604020202020204" pitchFamily="34" charset="0"/>
              </a:rPr>
              <a:t>4</a:t>
            </a:r>
          </a:p>
        </p:txBody>
      </p:sp>
      <p:sp>
        <p:nvSpPr>
          <p:cNvPr id="21549" name="TextBox 889">
            <a:extLst>
              <a:ext uri="{FF2B5EF4-FFF2-40B4-BE49-F238E27FC236}">
                <a16:creationId xmlns:a16="http://schemas.microsoft.com/office/drawing/2014/main" id="{D6E93C7B-5F15-426F-9C34-59A5F458F614}"/>
              </a:ext>
            </a:extLst>
          </p:cNvPr>
          <p:cNvSpPr txBox="1">
            <a:spLocks noChangeArrowheads="1"/>
          </p:cNvSpPr>
          <p:nvPr/>
        </p:nvSpPr>
        <p:spPr bwMode="auto">
          <a:xfrm>
            <a:off x="7419975" y="5508625"/>
            <a:ext cx="69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a:latin typeface="Arial" panose="020B0604020202020204" pitchFamily="34" charset="0"/>
              </a:rPr>
              <a:t>5</a:t>
            </a:r>
          </a:p>
        </p:txBody>
      </p:sp>
      <p:sp>
        <p:nvSpPr>
          <p:cNvPr id="21550" name="TextBox 890">
            <a:extLst>
              <a:ext uri="{FF2B5EF4-FFF2-40B4-BE49-F238E27FC236}">
                <a16:creationId xmlns:a16="http://schemas.microsoft.com/office/drawing/2014/main" id="{788EC558-A123-407C-B179-6CC19FB288FE}"/>
              </a:ext>
            </a:extLst>
          </p:cNvPr>
          <p:cNvSpPr txBox="1">
            <a:spLocks noChangeArrowheads="1"/>
          </p:cNvSpPr>
          <p:nvPr/>
        </p:nvSpPr>
        <p:spPr bwMode="auto">
          <a:xfrm>
            <a:off x="1916113" y="5843588"/>
            <a:ext cx="5843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s-MX" sz="1800" b="1">
                <a:latin typeface="Arial" panose="020B0604020202020204" pitchFamily="34" charset="0"/>
              </a:rPr>
              <a:t>Yrs</a:t>
            </a:r>
          </a:p>
        </p:txBody>
      </p:sp>
      <p:sp>
        <p:nvSpPr>
          <p:cNvPr id="21551" name="CuadroTexto 1">
            <a:extLst>
              <a:ext uri="{FF2B5EF4-FFF2-40B4-BE49-F238E27FC236}">
                <a16:creationId xmlns:a16="http://schemas.microsoft.com/office/drawing/2014/main" id="{D485C8DF-4B49-4941-8E65-E62863E5A4AE}"/>
              </a:ext>
            </a:extLst>
          </p:cNvPr>
          <p:cNvSpPr txBox="1">
            <a:spLocks noChangeArrowheads="1"/>
          </p:cNvSpPr>
          <p:nvPr/>
        </p:nvSpPr>
        <p:spPr bwMode="auto">
          <a:xfrm>
            <a:off x="5586413" y="2093913"/>
            <a:ext cx="258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MX" sz="1800" b="1" u="sng">
                <a:solidFill>
                  <a:srgbClr val="000090"/>
                </a:solidFill>
              </a:rPr>
              <a:t>D + T: 3.49 y</a:t>
            </a:r>
          </a:p>
          <a:p>
            <a:pPr eaLnBrk="1" hangingPunct="1">
              <a:spcBef>
                <a:spcPct val="0"/>
              </a:spcBef>
              <a:buFontTx/>
              <a:buNone/>
            </a:pPr>
            <a:r>
              <a:rPr lang="es-ES" altLang="es-MX" sz="1800"/>
              <a:t>D + no T: 2.38</a:t>
            </a:r>
          </a:p>
          <a:p>
            <a:pPr eaLnBrk="1" hangingPunct="1">
              <a:spcBef>
                <a:spcPct val="0"/>
              </a:spcBef>
              <a:buFontTx/>
              <a:buNone/>
            </a:pPr>
            <a:r>
              <a:rPr lang="es-ES" altLang="es-MX" sz="1800"/>
              <a:t>No D: 2.08</a:t>
            </a:r>
          </a:p>
          <a:p>
            <a:pPr eaLnBrk="1" hangingPunct="1">
              <a:spcBef>
                <a:spcPct val="0"/>
              </a:spcBef>
              <a:buFontTx/>
              <a:buNone/>
            </a:pPr>
            <a:r>
              <a:rPr lang="es-ES" altLang="es-MX" sz="1800"/>
              <a:t> </a:t>
            </a:r>
            <a:r>
              <a:rPr lang="es-ES" altLang="es-MX" sz="1800" i="1"/>
              <a:t>p &lt; 0.001</a:t>
            </a:r>
          </a:p>
        </p:txBody>
      </p:sp>
    </p:spTree>
    <p:extLst>
      <p:ext uri="{BB962C8B-B14F-4D97-AF65-F5344CB8AC3E}">
        <p14:creationId xmlns:p14="http://schemas.microsoft.com/office/powerpoint/2010/main" val="41611555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0216" y="937922"/>
            <a:ext cx="6172200" cy="857250"/>
          </a:xfrm>
        </p:spPr>
        <p:txBody>
          <a:bodyPr>
            <a:noAutofit/>
          </a:bodyPr>
          <a:lstStyle/>
          <a:p>
            <a:pPr>
              <a:defRPr/>
            </a:pPr>
            <a:r>
              <a:rPr lang="es-MX" sz="2800" b="1" dirty="0" err="1">
                <a:solidFill>
                  <a:srgbClr val="00007A"/>
                </a:solidFill>
                <a:effectLst>
                  <a:outerShdw blurRad="38100" dist="38100" dir="2700000" algn="tl">
                    <a:srgbClr val="000000">
                      <a:alpha val="43137"/>
                    </a:srgbClr>
                  </a:outerShdw>
                </a:effectLst>
                <a:latin typeface="Calibri Light" panose="020F0302020204030204" pitchFamily="34" charset="0"/>
              </a:rPr>
              <a:t>Survival</a:t>
            </a:r>
            <a:r>
              <a:rPr lang="es-MX" sz="2800" b="1" dirty="0">
                <a:solidFill>
                  <a:srgbClr val="00007A"/>
                </a:solidFill>
                <a:effectLst>
                  <a:outerShdw blurRad="38100" dist="38100" dir="2700000" algn="tl">
                    <a:srgbClr val="000000">
                      <a:alpha val="43137"/>
                    </a:srgbClr>
                  </a:outerShdw>
                </a:effectLst>
                <a:latin typeface="Calibri Light" panose="020F0302020204030204" pitchFamily="34" charset="0"/>
              </a:rPr>
              <a:t> </a:t>
            </a:r>
            <a:r>
              <a:rPr lang="es-MX" sz="2800" b="1" dirty="0" err="1">
                <a:solidFill>
                  <a:srgbClr val="00007A"/>
                </a:solidFill>
                <a:effectLst>
                  <a:outerShdw blurRad="38100" dist="38100" dir="2700000" algn="tl">
                    <a:srgbClr val="000000">
                      <a:alpha val="43137"/>
                    </a:srgbClr>
                  </a:outerShdw>
                </a:effectLst>
                <a:latin typeface="Calibri Light" panose="020F0302020204030204" pitchFamily="34" charset="0"/>
              </a:rPr>
              <a:t>with</a:t>
            </a:r>
            <a:r>
              <a:rPr lang="es-MX" sz="2800" b="1" dirty="0">
                <a:solidFill>
                  <a:srgbClr val="00007A"/>
                </a:solidFill>
                <a:effectLst>
                  <a:outerShdw blurRad="38100" dist="38100" dir="2700000" algn="tl">
                    <a:srgbClr val="000000">
                      <a:alpha val="43137"/>
                    </a:srgbClr>
                  </a:outerShdw>
                </a:effectLst>
                <a:latin typeface="Calibri Light" panose="020F0302020204030204" pitchFamily="34" charset="0"/>
              </a:rPr>
              <a:t> </a:t>
            </a:r>
            <a:r>
              <a:rPr lang="es-MX" sz="2800" b="1" dirty="0" err="1">
                <a:solidFill>
                  <a:srgbClr val="00007A"/>
                </a:solidFill>
                <a:effectLst>
                  <a:outerShdw blurRad="38100" dist="38100" dir="2700000" algn="tl">
                    <a:srgbClr val="000000">
                      <a:alpha val="43137"/>
                    </a:srgbClr>
                  </a:outerShdw>
                </a:effectLst>
                <a:latin typeface="Calibri Light" panose="020F0302020204030204" pitchFamily="34" charset="0"/>
              </a:rPr>
              <a:t>five</a:t>
            </a:r>
            <a:r>
              <a:rPr lang="es-MX" sz="2800" b="1" dirty="0">
                <a:solidFill>
                  <a:srgbClr val="00007A"/>
                </a:solidFill>
                <a:effectLst>
                  <a:outerShdw blurRad="38100" dist="38100" dir="2700000" algn="tl">
                    <a:srgbClr val="000000">
                      <a:alpha val="43137"/>
                    </a:srgbClr>
                  </a:outerShdw>
                </a:effectLst>
                <a:latin typeface="Calibri Light" panose="020F0302020204030204" pitchFamily="34" charset="0"/>
              </a:rPr>
              <a:t> </a:t>
            </a:r>
            <a:r>
              <a:rPr lang="es-MX" sz="2800" b="1" dirty="0" err="1">
                <a:solidFill>
                  <a:srgbClr val="00007A"/>
                </a:solidFill>
                <a:effectLst>
                  <a:outerShdw blurRad="38100" dist="38100" dir="2700000" algn="tl">
                    <a:srgbClr val="000000">
                      <a:alpha val="43137"/>
                    </a:srgbClr>
                  </a:outerShdw>
                </a:effectLst>
                <a:latin typeface="Calibri Light" panose="020F0302020204030204" pitchFamily="34" charset="0"/>
              </a:rPr>
              <a:t>most</a:t>
            </a:r>
            <a:r>
              <a:rPr lang="es-MX" sz="2800" b="1" dirty="0">
                <a:solidFill>
                  <a:srgbClr val="00007A"/>
                </a:solidFill>
                <a:effectLst>
                  <a:outerShdw blurRad="38100" dist="38100" dir="2700000" algn="tl">
                    <a:srgbClr val="000000">
                      <a:alpha val="43137"/>
                    </a:srgbClr>
                  </a:outerShdw>
                </a:effectLst>
                <a:latin typeface="Calibri Light" panose="020F0302020204030204" pitchFamily="34" charset="0"/>
              </a:rPr>
              <a:t> </a:t>
            </a:r>
            <a:r>
              <a:rPr lang="es-MX" sz="2800" b="1" dirty="0" err="1">
                <a:solidFill>
                  <a:srgbClr val="00007A"/>
                </a:solidFill>
                <a:effectLst>
                  <a:outerShdw blurRad="38100" dist="38100" dir="2700000" algn="tl">
                    <a:srgbClr val="000000">
                      <a:alpha val="43137"/>
                    </a:srgbClr>
                  </a:outerShdw>
                </a:effectLst>
                <a:latin typeface="Calibri Light" panose="020F0302020204030204" pitchFamily="34" charset="0"/>
              </a:rPr>
              <a:t>frequent</a:t>
            </a:r>
            <a:r>
              <a:rPr lang="es-MX" sz="2800" b="1" dirty="0">
                <a:solidFill>
                  <a:srgbClr val="00007A"/>
                </a:solidFill>
                <a:effectLst>
                  <a:outerShdw blurRad="38100" dist="38100" dir="2700000" algn="tl">
                    <a:srgbClr val="000000">
                      <a:alpha val="43137"/>
                    </a:srgbClr>
                  </a:outerShdw>
                </a:effectLst>
                <a:latin typeface="Calibri Light" panose="020F0302020204030204" pitchFamily="34" charset="0"/>
              </a:rPr>
              <a:t> </a:t>
            </a:r>
            <a:r>
              <a:rPr lang="es-MX" sz="2800" b="1" dirty="0" err="1">
                <a:solidFill>
                  <a:srgbClr val="00007A"/>
                </a:solidFill>
                <a:effectLst>
                  <a:outerShdw blurRad="38100" dist="38100" dir="2700000" algn="tl">
                    <a:srgbClr val="000000">
                      <a:alpha val="43137"/>
                    </a:srgbClr>
                  </a:outerShdw>
                </a:effectLst>
                <a:latin typeface="Calibri Light" panose="020F0302020204030204" pitchFamily="34" charset="0"/>
              </a:rPr>
              <a:t>oncogenic</a:t>
            </a:r>
            <a:r>
              <a:rPr lang="es-MX" sz="2800" b="1" dirty="0">
                <a:solidFill>
                  <a:srgbClr val="00007A"/>
                </a:solidFill>
                <a:effectLst>
                  <a:outerShdw blurRad="38100" dist="38100" dir="2700000" algn="tl">
                    <a:srgbClr val="000000">
                      <a:alpha val="43137"/>
                    </a:srgbClr>
                  </a:outerShdw>
                </a:effectLst>
                <a:latin typeface="Calibri Light" panose="020F0302020204030204" pitchFamily="34" charset="0"/>
              </a:rPr>
              <a:t> drivers (n=526)</a:t>
            </a:r>
          </a:p>
        </p:txBody>
      </p:sp>
      <p:pic>
        <p:nvPicPr>
          <p:cNvPr id="17411" name="Picture 2"/>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l="33354" t="23087" r="18790" b="14017"/>
          <a:stretch>
            <a:fillRect/>
          </a:stretch>
        </p:blipFill>
        <p:spPr bwMode="auto">
          <a:xfrm>
            <a:off x="2143125" y="2027635"/>
            <a:ext cx="4967288" cy="366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437336" y="5775724"/>
            <a:ext cx="2157963" cy="213585"/>
          </a:xfrm>
          <a:prstGeom prst="rect">
            <a:avLst/>
          </a:prstGeom>
          <a:noFill/>
        </p:spPr>
        <p:txBody>
          <a:bodyPr wrap="none">
            <a:spAutoFit/>
          </a:bodyPr>
          <a:lstStyle/>
          <a:p>
            <a:pPr eaLnBrk="1" hangingPunct="1">
              <a:defRPr/>
            </a:pPr>
            <a:r>
              <a:rPr lang="es-MX" sz="788" dirty="0">
                <a:latin typeface="Arial"/>
              </a:rPr>
              <a:t>NSCLC </a:t>
            </a:r>
            <a:r>
              <a:rPr lang="es-MX" sz="788" dirty="0" err="1">
                <a:latin typeface="Arial"/>
              </a:rPr>
              <a:t>Mutation</a:t>
            </a:r>
            <a:r>
              <a:rPr lang="es-MX" sz="788" dirty="0">
                <a:latin typeface="Arial"/>
              </a:rPr>
              <a:t> </a:t>
            </a:r>
            <a:r>
              <a:rPr lang="es-MX" sz="788" dirty="0" err="1">
                <a:latin typeface="Arial"/>
              </a:rPr>
              <a:t>Consortium</a:t>
            </a:r>
            <a:r>
              <a:rPr lang="es-MX" sz="788" dirty="0">
                <a:latin typeface="Arial"/>
              </a:rPr>
              <a:t>. IASLC 2013. </a:t>
            </a:r>
          </a:p>
        </p:txBody>
      </p:sp>
      <p:pic>
        <p:nvPicPr>
          <p:cNvPr id="17413" name="Picture 4"/>
          <p:cNvPicPr>
            <a:picLocks noChangeAspect="1" noChangeArrowheads="1"/>
          </p:cNvPicPr>
          <p:nvPr/>
        </p:nvPicPr>
        <p:blipFill>
          <a:blip r:embed="rId3" cstate="print">
            <a:lum bright="-10000" contrast="30000"/>
            <a:extLst>
              <a:ext uri="{28A0092B-C50C-407E-A947-70E740481C1C}">
                <a14:useLocalDpi xmlns:a14="http://schemas.microsoft.com/office/drawing/2010/main" val="0"/>
              </a:ext>
            </a:extLst>
          </a:blip>
          <a:srcRect l="51424" t="28345" r="4065" b="35236"/>
          <a:stretch>
            <a:fillRect/>
          </a:stretch>
        </p:blipFill>
        <p:spPr bwMode="auto">
          <a:xfrm>
            <a:off x="1250158" y="5442348"/>
            <a:ext cx="1026319" cy="47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4782509" y="4718782"/>
            <a:ext cx="1611713" cy="18419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622057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1 Imagen" descr="Mapa america latin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511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5 CuadroTexto"/>
          <p:cNvSpPr txBox="1">
            <a:spLocks noChangeArrowheads="1"/>
          </p:cNvSpPr>
          <p:nvPr/>
        </p:nvSpPr>
        <p:spPr bwMode="auto">
          <a:xfrm>
            <a:off x="419732" y="2938466"/>
            <a:ext cx="1930993" cy="646107"/>
          </a:xfrm>
          <a:prstGeom prst="rect">
            <a:avLst/>
          </a:prstGeom>
          <a:noFill/>
          <a:ln w="9525">
            <a:noFill/>
            <a:miter lim="800000"/>
            <a:headEnd/>
            <a:tailEnd/>
          </a:ln>
        </p:spPr>
        <p:txBody>
          <a:bodyPr wrap="none" lIns="91257" tIns="45609" rIns="91257" bIns="45609">
            <a:spAutoFit/>
          </a:bodyPr>
          <a:lstStyle/>
          <a:p>
            <a:pPr eaLnBrk="1" hangingPunct="1">
              <a:defRPr/>
            </a:pPr>
            <a:r>
              <a:rPr lang="es-MX" dirty="0" err="1">
                <a:solidFill>
                  <a:srgbClr val="C00000"/>
                </a:solidFill>
                <a:ea typeface="MS PGothic" pitchFamily="34" charset="-128"/>
                <a:cs typeface="Arial" pitchFamily="34" charset="0"/>
              </a:rPr>
              <a:t>Mexico</a:t>
            </a:r>
            <a:r>
              <a:rPr lang="es-MX" dirty="0">
                <a:solidFill>
                  <a:srgbClr val="C00000"/>
                </a:solidFill>
                <a:ea typeface="MS PGothic" pitchFamily="34" charset="-128"/>
                <a:cs typeface="Arial" pitchFamily="34" charset="0"/>
              </a:rPr>
              <a:t>  486/1417 </a:t>
            </a:r>
          </a:p>
          <a:p>
            <a:pPr eaLnBrk="1" hangingPunct="1">
              <a:defRPr/>
            </a:pPr>
            <a:r>
              <a:rPr lang="es-MX" dirty="0">
                <a:solidFill>
                  <a:srgbClr val="C00000"/>
                </a:solidFill>
                <a:latin typeface="Calibri" pitchFamily="34" charset="0"/>
                <a:ea typeface="MS PGothic" pitchFamily="34" charset="-128"/>
                <a:cs typeface="Arial" pitchFamily="34" charset="0"/>
              </a:rPr>
              <a:t>(EGFR  (34.3)</a:t>
            </a:r>
          </a:p>
        </p:txBody>
      </p:sp>
      <p:sp>
        <p:nvSpPr>
          <p:cNvPr id="2" name="1 Rectángulo"/>
          <p:cNvSpPr/>
          <p:nvPr/>
        </p:nvSpPr>
        <p:spPr>
          <a:xfrm>
            <a:off x="5219704" y="3893348"/>
            <a:ext cx="2879725" cy="646315"/>
          </a:xfrm>
          <a:prstGeom prst="rect">
            <a:avLst/>
          </a:prstGeom>
        </p:spPr>
        <p:txBody>
          <a:bodyPr lIns="91424" tIns="45712" rIns="91424" bIns="45712">
            <a:spAutoFit/>
          </a:bodyPr>
          <a:lstStyle/>
          <a:p>
            <a:pPr>
              <a:defRPr/>
            </a:pPr>
            <a:r>
              <a:rPr lang="es-MX" dirty="0">
                <a:solidFill>
                  <a:srgbClr val="C00000"/>
                </a:solidFill>
                <a:ea typeface="MS PGothic" pitchFamily="34" charset="-128"/>
                <a:cs typeface="Arial" pitchFamily="34" charset="0"/>
              </a:rPr>
              <a:t>Colombia 479/1939 </a:t>
            </a:r>
          </a:p>
          <a:p>
            <a:pPr>
              <a:defRPr/>
            </a:pPr>
            <a:r>
              <a:rPr lang="es-MX" dirty="0">
                <a:solidFill>
                  <a:srgbClr val="C00000"/>
                </a:solidFill>
                <a:latin typeface="arial"/>
                <a:ea typeface="MS PGothic" pitchFamily="34" charset="-128"/>
                <a:cs typeface="Arial" pitchFamily="34" charset="0"/>
              </a:rPr>
              <a:t>(EGFR (24.7))</a:t>
            </a:r>
          </a:p>
        </p:txBody>
      </p:sp>
      <p:sp>
        <p:nvSpPr>
          <p:cNvPr id="3" name="2 Rectángulo"/>
          <p:cNvSpPr/>
          <p:nvPr/>
        </p:nvSpPr>
        <p:spPr>
          <a:xfrm>
            <a:off x="6002770" y="5156601"/>
            <a:ext cx="2198005" cy="646315"/>
          </a:xfrm>
          <a:prstGeom prst="rect">
            <a:avLst/>
          </a:prstGeom>
        </p:spPr>
        <p:txBody>
          <a:bodyPr wrap="none" lIns="91424" tIns="45712" rIns="91424" bIns="45712">
            <a:spAutoFit/>
          </a:bodyPr>
          <a:lstStyle/>
          <a:p>
            <a:pPr>
              <a:defRPr/>
            </a:pPr>
            <a:r>
              <a:rPr lang="es-MX" dirty="0">
                <a:solidFill>
                  <a:srgbClr val="C00000"/>
                </a:solidFill>
                <a:latin typeface="arial"/>
                <a:ea typeface="MS PGothic" pitchFamily="34" charset="-128"/>
                <a:cs typeface="Arial" pitchFamily="34" charset="0"/>
              </a:rPr>
              <a:t>Argentina 247/1713</a:t>
            </a:r>
          </a:p>
          <a:p>
            <a:pPr>
              <a:defRPr/>
            </a:pPr>
            <a:r>
              <a:rPr lang="es-MX" dirty="0">
                <a:solidFill>
                  <a:srgbClr val="C00000"/>
                </a:solidFill>
                <a:latin typeface="arial"/>
                <a:ea typeface="MS PGothic" pitchFamily="34" charset="-128"/>
                <a:cs typeface="Arial" pitchFamily="34" charset="0"/>
              </a:rPr>
              <a:t> (EGFR 14.4%)</a:t>
            </a:r>
          </a:p>
        </p:txBody>
      </p:sp>
      <p:sp>
        <p:nvSpPr>
          <p:cNvPr id="37894" name="3 Rectángulo"/>
          <p:cNvSpPr>
            <a:spLocks noChangeArrowheads="1"/>
          </p:cNvSpPr>
          <p:nvPr/>
        </p:nvSpPr>
        <p:spPr bwMode="auto">
          <a:xfrm>
            <a:off x="2576517" y="4346976"/>
            <a:ext cx="1995487"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defRPr sz="2000" b="1">
                <a:solidFill>
                  <a:schemeClr val="tx1"/>
                </a:solidFill>
                <a:latin typeface="Arial" pitchFamily="34" charset="0"/>
                <a:ea typeface="ＭＳ Ｐゴシック" pitchFamily="34" charset="-128"/>
              </a:defRPr>
            </a:lvl1pPr>
            <a:lvl2pPr marL="742950" indent="-285750">
              <a:defRPr sz="2000" b="1">
                <a:solidFill>
                  <a:schemeClr val="tx1"/>
                </a:solidFill>
                <a:latin typeface="Arial" pitchFamily="34" charset="0"/>
                <a:ea typeface="ＭＳ Ｐゴシック" pitchFamily="34" charset="-128"/>
              </a:defRPr>
            </a:lvl2pPr>
            <a:lvl3pPr marL="1143000" indent="-228600">
              <a:defRPr sz="2000" b="1">
                <a:solidFill>
                  <a:schemeClr val="tx1"/>
                </a:solidFill>
                <a:latin typeface="Arial" pitchFamily="34" charset="0"/>
                <a:ea typeface="ＭＳ Ｐゴシック" pitchFamily="34" charset="-128"/>
              </a:defRPr>
            </a:lvl3pPr>
            <a:lvl4pPr marL="1600200" indent="-228600">
              <a:defRPr sz="2000" b="1">
                <a:solidFill>
                  <a:schemeClr val="tx1"/>
                </a:solidFill>
                <a:latin typeface="Arial" pitchFamily="34" charset="0"/>
                <a:ea typeface="ＭＳ Ｐゴシック" pitchFamily="34" charset="-128"/>
              </a:defRPr>
            </a:lvl4pPr>
            <a:lvl5pPr marL="2057400" indent="-228600">
              <a:defRPr sz="2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9pPr>
          </a:lstStyle>
          <a:p>
            <a:pPr eaLnBrk="1" hangingPunct="1"/>
            <a:r>
              <a:rPr lang="es-MX" altLang="es-MX" sz="1800" b="0" dirty="0">
                <a:solidFill>
                  <a:srgbClr val="C00000"/>
                </a:solidFill>
                <a:cs typeface="Arial" pitchFamily="34" charset="0"/>
              </a:rPr>
              <a:t>Perú 201/393 (EGFR 51.1%)</a:t>
            </a:r>
          </a:p>
        </p:txBody>
      </p:sp>
      <p:sp>
        <p:nvSpPr>
          <p:cNvPr id="7" name="6 Rectángulo"/>
          <p:cNvSpPr/>
          <p:nvPr/>
        </p:nvSpPr>
        <p:spPr>
          <a:xfrm>
            <a:off x="5076828" y="982266"/>
            <a:ext cx="4067175" cy="861758"/>
          </a:xfrm>
          <a:prstGeom prst="rect">
            <a:avLst/>
          </a:prstGeom>
          <a:solidFill>
            <a:schemeClr val="tx2">
              <a:lumMod val="40000"/>
              <a:lumOff val="60000"/>
            </a:schemeClr>
          </a:solidFill>
        </p:spPr>
        <p:txBody>
          <a:bodyPr lIns="91424" tIns="45712" rIns="91424" bIns="45712">
            <a:spAutoFit/>
          </a:bodyPr>
          <a:lstStyle/>
          <a:p>
            <a:pPr>
              <a:defRPr/>
            </a:pPr>
            <a:r>
              <a:rPr lang="es-MX" sz="1600" dirty="0" err="1">
                <a:latin typeface="+mj-lt"/>
                <a:ea typeface="MS PGothic" pitchFamily="34" charset="-128"/>
                <a:cs typeface="Arial" pitchFamily="34" charset="0"/>
              </a:rPr>
              <a:t>Number</a:t>
            </a:r>
            <a:r>
              <a:rPr lang="es-MX" sz="1600" dirty="0">
                <a:latin typeface="+mj-lt"/>
                <a:ea typeface="MS PGothic" pitchFamily="34" charset="-128"/>
                <a:cs typeface="Arial" pitchFamily="34" charset="0"/>
              </a:rPr>
              <a:t> of </a:t>
            </a:r>
            <a:r>
              <a:rPr lang="es-MX" sz="1600" dirty="0" err="1">
                <a:latin typeface="+mj-lt"/>
                <a:ea typeface="MS PGothic" pitchFamily="34" charset="-128"/>
                <a:cs typeface="Arial" pitchFamily="34" charset="0"/>
              </a:rPr>
              <a:t>patients</a:t>
            </a:r>
            <a:r>
              <a:rPr lang="es-MX" sz="1600" dirty="0">
                <a:latin typeface="+mj-lt"/>
                <a:ea typeface="MS PGothic" pitchFamily="34" charset="-128"/>
                <a:cs typeface="Arial" pitchFamily="34" charset="0"/>
              </a:rPr>
              <a:t>  5738 </a:t>
            </a:r>
            <a:r>
              <a:rPr lang="es-MX" sz="1600" dirty="0" err="1">
                <a:latin typeface="+mj-lt"/>
                <a:ea typeface="MS PGothic" pitchFamily="34" charset="-128"/>
                <a:cs typeface="Arial" pitchFamily="34" charset="0"/>
              </a:rPr>
              <a:t>Mutation</a:t>
            </a:r>
            <a:r>
              <a:rPr lang="es-MX" sz="1600" dirty="0">
                <a:latin typeface="+mj-lt"/>
                <a:ea typeface="MS PGothic" pitchFamily="34" charset="-128"/>
                <a:cs typeface="Arial" pitchFamily="34" charset="0"/>
              </a:rPr>
              <a:t> </a:t>
            </a:r>
            <a:r>
              <a:rPr lang="es-MX" sz="1600" dirty="0" err="1">
                <a:latin typeface="+mj-lt"/>
                <a:ea typeface="MS PGothic" pitchFamily="34" charset="-128"/>
                <a:cs typeface="Arial" pitchFamily="34" charset="0"/>
              </a:rPr>
              <a:t>Rate</a:t>
            </a:r>
            <a:r>
              <a:rPr lang="es-MX" sz="1600" dirty="0">
                <a:latin typeface="+mj-lt"/>
                <a:ea typeface="MS PGothic" pitchFamily="34" charset="-128"/>
                <a:cs typeface="Arial" pitchFamily="34" charset="0"/>
              </a:rPr>
              <a:t> </a:t>
            </a:r>
          </a:p>
          <a:p>
            <a:pPr>
              <a:defRPr/>
            </a:pPr>
            <a:r>
              <a:rPr lang="es-MX" sz="1600" dirty="0">
                <a:latin typeface="+mj-lt"/>
                <a:ea typeface="MS PGothic" pitchFamily="34" charset="-128"/>
                <a:cs typeface="Arial" pitchFamily="34" charset="0"/>
              </a:rPr>
              <a:t>1491 (26.0%) </a:t>
            </a:r>
            <a:r>
              <a:rPr lang="es-MX" sz="1600" dirty="0">
                <a:latin typeface="arial"/>
                <a:ea typeface="MS PGothic" pitchFamily="34" charset="-128"/>
                <a:cs typeface="Arial" pitchFamily="34" charset="0"/>
              </a:rPr>
              <a:t>(95%CI: 25.3-26.7)</a:t>
            </a:r>
          </a:p>
          <a:p>
            <a:pPr>
              <a:defRPr/>
            </a:pPr>
            <a:endParaRPr lang="es-MX" dirty="0">
              <a:latin typeface="arial"/>
              <a:ea typeface="MS PGothic" pitchFamily="34" charset="-128"/>
              <a:cs typeface="Arial" pitchFamily="34" charset="0"/>
            </a:endParaRPr>
          </a:p>
        </p:txBody>
      </p:sp>
      <p:pic>
        <p:nvPicPr>
          <p:cNvPr id="378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7362" t="22916" r="53984" b="34526"/>
          <a:stretch>
            <a:fillRect/>
          </a:stretch>
        </p:blipFill>
        <p:spPr bwMode="auto">
          <a:xfrm>
            <a:off x="7391400" y="1485900"/>
            <a:ext cx="1600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2605056" y="3395666"/>
            <a:ext cx="1462227" cy="646315"/>
          </a:xfrm>
          <a:prstGeom prst="rect">
            <a:avLst/>
          </a:prstGeom>
        </p:spPr>
        <p:txBody>
          <a:bodyPr wrap="none" lIns="91424" tIns="45712" rIns="91424" bIns="45712">
            <a:spAutoFit/>
          </a:bodyPr>
          <a:lstStyle/>
          <a:p>
            <a:pPr eaLnBrk="1" hangingPunct="1">
              <a:defRPr/>
            </a:pPr>
            <a:r>
              <a:rPr lang="es-MX" dirty="0">
                <a:solidFill>
                  <a:srgbClr val="C00000"/>
                </a:solidFill>
                <a:ea typeface="MS PGothic" pitchFamily="34" charset="-128"/>
                <a:cs typeface="Arial" pitchFamily="34" charset="0"/>
              </a:rPr>
              <a:t>Costa Rica</a:t>
            </a:r>
          </a:p>
          <a:p>
            <a:pPr eaLnBrk="1" hangingPunct="1">
              <a:defRPr/>
            </a:pPr>
            <a:r>
              <a:rPr lang="es-MX" dirty="0">
                <a:solidFill>
                  <a:srgbClr val="C00000"/>
                </a:solidFill>
                <a:ea typeface="MS PGothic" pitchFamily="34" charset="-128"/>
                <a:cs typeface="Arial" pitchFamily="34" charset="0"/>
              </a:rPr>
              <a:t>32/102 (31.4)</a:t>
            </a:r>
          </a:p>
        </p:txBody>
      </p:sp>
      <p:sp>
        <p:nvSpPr>
          <p:cNvPr id="11" name="10 Rectángulo"/>
          <p:cNvSpPr/>
          <p:nvPr/>
        </p:nvSpPr>
        <p:spPr>
          <a:xfrm>
            <a:off x="4427987" y="2953499"/>
            <a:ext cx="1478257" cy="646315"/>
          </a:xfrm>
          <a:prstGeom prst="rect">
            <a:avLst/>
          </a:prstGeom>
        </p:spPr>
        <p:txBody>
          <a:bodyPr wrap="none" lIns="91424" tIns="45712" rIns="91424" bIns="45712">
            <a:spAutoFit/>
          </a:bodyPr>
          <a:lstStyle/>
          <a:p>
            <a:pPr eaLnBrk="1" hangingPunct="1">
              <a:defRPr/>
            </a:pPr>
            <a:r>
              <a:rPr lang="es-MX" b="1" dirty="0" err="1">
                <a:solidFill>
                  <a:srgbClr val="001132"/>
                </a:solidFill>
                <a:ea typeface="MS PGothic" pitchFamily="34" charset="-128"/>
                <a:cs typeface="Arial" pitchFamily="34" charset="0"/>
              </a:rPr>
              <a:t>Panama</a:t>
            </a:r>
            <a:endParaRPr lang="es-MX" b="1" dirty="0">
              <a:solidFill>
                <a:srgbClr val="001132"/>
              </a:solidFill>
              <a:ea typeface="MS PGothic" pitchFamily="34" charset="-128"/>
              <a:cs typeface="Arial" pitchFamily="34" charset="0"/>
            </a:endParaRPr>
          </a:p>
          <a:p>
            <a:pPr eaLnBrk="1" hangingPunct="1">
              <a:defRPr/>
            </a:pPr>
            <a:r>
              <a:rPr lang="es-MX" b="1" dirty="0">
                <a:solidFill>
                  <a:srgbClr val="001132"/>
                </a:solidFill>
                <a:ea typeface="MS PGothic" pitchFamily="34" charset="-128"/>
                <a:cs typeface="Arial" pitchFamily="34" charset="0"/>
              </a:rPr>
              <a:t>47/174 (27.3)</a:t>
            </a:r>
          </a:p>
        </p:txBody>
      </p:sp>
      <p:sp>
        <p:nvSpPr>
          <p:cNvPr id="37899" name="Rectangle 4"/>
          <p:cNvSpPr>
            <a:spLocks noChangeArrowheads="1"/>
          </p:cNvSpPr>
          <p:nvPr/>
        </p:nvSpPr>
        <p:spPr bwMode="auto">
          <a:xfrm>
            <a:off x="68263" y="5711429"/>
            <a:ext cx="4686300" cy="2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defRPr sz="2000" b="1">
                <a:solidFill>
                  <a:schemeClr val="tx1"/>
                </a:solidFill>
                <a:latin typeface="Arial" pitchFamily="34" charset="0"/>
                <a:ea typeface="ＭＳ Ｐゴシック" pitchFamily="34" charset="-128"/>
              </a:defRPr>
            </a:lvl1pPr>
            <a:lvl2pPr marL="742950" indent="-285750">
              <a:defRPr sz="2000" b="1">
                <a:solidFill>
                  <a:schemeClr val="tx1"/>
                </a:solidFill>
                <a:latin typeface="Arial" pitchFamily="34" charset="0"/>
                <a:ea typeface="ＭＳ Ｐゴシック" pitchFamily="34" charset="-128"/>
              </a:defRPr>
            </a:lvl2pPr>
            <a:lvl3pPr marL="1143000" indent="-228600">
              <a:defRPr sz="2000" b="1">
                <a:solidFill>
                  <a:schemeClr val="tx1"/>
                </a:solidFill>
                <a:latin typeface="Arial" pitchFamily="34" charset="0"/>
                <a:ea typeface="ＭＳ Ｐゴシック" pitchFamily="34" charset="-128"/>
              </a:defRPr>
            </a:lvl3pPr>
            <a:lvl4pPr marL="1600200" indent="-228600">
              <a:defRPr sz="2000" b="1">
                <a:solidFill>
                  <a:schemeClr val="tx1"/>
                </a:solidFill>
                <a:latin typeface="Arial" pitchFamily="34" charset="0"/>
                <a:ea typeface="ＭＳ Ｐゴシック" pitchFamily="34" charset="-128"/>
              </a:defRPr>
            </a:lvl4pPr>
            <a:lvl5pPr marL="2057400" indent="-228600">
              <a:defRPr sz="2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b="1">
                <a:solidFill>
                  <a:schemeClr val="tx1"/>
                </a:solidFill>
                <a:latin typeface="Arial" pitchFamily="34" charset="0"/>
                <a:ea typeface="ＭＳ Ｐゴシック" pitchFamily="34" charset="-128"/>
              </a:defRPr>
            </a:lvl9pPr>
          </a:lstStyle>
          <a:p>
            <a:pPr eaLnBrk="1" hangingPunct="1"/>
            <a:r>
              <a:rPr lang="es-MX" altLang="es-MX" sz="1100" b="0" i="1">
                <a:latin typeface="Arial Narrow" pitchFamily="34" charset="0"/>
                <a:cs typeface="Arial" pitchFamily="34" charset="0"/>
              </a:rPr>
              <a:t>Arrieta et al, </a:t>
            </a:r>
            <a:r>
              <a:rPr lang="en-US" altLang="es-MX" sz="1100" b="0" i="1">
                <a:latin typeface="Arial Narrow" pitchFamily="34" charset="0"/>
                <a:cs typeface="Arial" pitchFamily="34" charset="0"/>
              </a:rPr>
              <a:t>J Thorac Oncol. </a:t>
            </a:r>
            <a:r>
              <a:rPr lang="es-MX" altLang="es-MX" sz="1100" b="0" i="1">
                <a:latin typeface="Arial Narrow" pitchFamily="34" charset="0"/>
                <a:cs typeface="Arial" pitchFamily="34" charset="0"/>
              </a:rPr>
              <a:t>2011 Nov;6(11):1955-9</a:t>
            </a:r>
          </a:p>
        </p:txBody>
      </p:sp>
      <p:sp>
        <p:nvSpPr>
          <p:cNvPr id="4" name="Rectángulo 3"/>
          <p:cNvSpPr/>
          <p:nvPr/>
        </p:nvSpPr>
        <p:spPr>
          <a:xfrm>
            <a:off x="4123800" y="3244334"/>
            <a:ext cx="896399" cy="369332"/>
          </a:xfrm>
          <a:prstGeom prst="rect">
            <a:avLst/>
          </a:prstGeom>
        </p:spPr>
        <p:txBody>
          <a:bodyPr wrap="none">
            <a:spAutoFit/>
          </a:bodyPr>
          <a:lstStyle/>
          <a:p>
            <a:r>
              <a:rPr lang="es-MX" dirty="0"/>
              <a:t>PE5CXX</a:t>
            </a:r>
          </a:p>
        </p:txBody>
      </p:sp>
      <p:sp>
        <p:nvSpPr>
          <p:cNvPr id="5" name="Rectángulo 4"/>
          <p:cNvSpPr/>
          <p:nvPr/>
        </p:nvSpPr>
        <p:spPr>
          <a:xfrm>
            <a:off x="4123800" y="3244334"/>
            <a:ext cx="896399" cy="369332"/>
          </a:xfrm>
          <a:prstGeom prst="rect">
            <a:avLst/>
          </a:prstGeom>
        </p:spPr>
        <p:txBody>
          <a:bodyPr wrap="none">
            <a:spAutoFit/>
          </a:bodyPr>
          <a:lstStyle/>
          <a:p>
            <a:r>
              <a:rPr lang="es-MX" dirty="0"/>
              <a:t>PE5CXX</a:t>
            </a:r>
          </a:p>
        </p:txBody>
      </p:sp>
    </p:spTree>
    <p:extLst>
      <p:ext uri="{BB962C8B-B14F-4D97-AF65-F5344CB8AC3E}">
        <p14:creationId xmlns:p14="http://schemas.microsoft.com/office/powerpoint/2010/main" val="373747111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28600" y="-76200"/>
            <a:ext cx="8229600" cy="1143000"/>
          </a:xfrm>
        </p:spPr>
        <p:txBody>
          <a:bodyPr>
            <a:normAutofit/>
          </a:bodyPr>
          <a:lstStyle/>
          <a:p>
            <a:pPr eaLnBrk="1" hangingPunct="1">
              <a:defRPr/>
            </a:pPr>
            <a:r>
              <a:rPr lang="en-US" altLang="es-MX" sz="3200" i="1" dirty="0" err="1">
                <a:solidFill>
                  <a:srgbClr val="FF0000"/>
                </a:solidFill>
                <a:effectLst>
                  <a:outerShdw blurRad="38100" dist="38100" dir="2700000" algn="tl">
                    <a:srgbClr val="000000"/>
                  </a:outerShdw>
                </a:effectLst>
              </a:rPr>
              <a:t>Factores</a:t>
            </a:r>
            <a:r>
              <a:rPr lang="en-US" altLang="es-MX" sz="3200" i="1" dirty="0">
                <a:solidFill>
                  <a:srgbClr val="FF0000"/>
                </a:solidFill>
                <a:effectLst>
                  <a:outerShdw blurRad="38100" dist="38100" dir="2700000" algn="tl">
                    <a:srgbClr val="000000"/>
                  </a:outerShdw>
                </a:effectLst>
              </a:rPr>
              <a:t> que </a:t>
            </a:r>
            <a:r>
              <a:rPr lang="en-US" altLang="es-MX" sz="3200" i="1" dirty="0" err="1">
                <a:solidFill>
                  <a:srgbClr val="FF0000"/>
                </a:solidFill>
                <a:effectLst>
                  <a:outerShdw blurRad="38100" dist="38100" dir="2700000" algn="tl">
                    <a:srgbClr val="000000"/>
                  </a:outerShdw>
                </a:effectLst>
              </a:rPr>
              <a:t>afectan</a:t>
            </a:r>
            <a:r>
              <a:rPr lang="en-US" altLang="es-MX" sz="3200" i="1" dirty="0">
                <a:solidFill>
                  <a:srgbClr val="FF0000"/>
                </a:solidFill>
                <a:effectLst>
                  <a:outerShdw blurRad="38100" dist="38100" dir="2700000" algn="tl">
                    <a:srgbClr val="000000"/>
                  </a:outerShdw>
                </a:effectLst>
              </a:rPr>
              <a:t> la </a:t>
            </a:r>
            <a:r>
              <a:rPr lang="en-US" altLang="es-MX" sz="3200" i="1" dirty="0" err="1">
                <a:solidFill>
                  <a:srgbClr val="FF0000"/>
                </a:solidFill>
                <a:effectLst>
                  <a:outerShdw blurRad="38100" dist="38100" dir="2700000" algn="tl">
                    <a:srgbClr val="000000"/>
                  </a:outerShdw>
                </a:effectLst>
              </a:rPr>
              <a:t>genotipificación</a:t>
            </a:r>
            <a:r>
              <a:rPr lang="en-US" altLang="es-MX" sz="3200" i="1" dirty="0">
                <a:solidFill>
                  <a:srgbClr val="FF0000"/>
                </a:solidFill>
                <a:effectLst>
                  <a:outerShdw blurRad="38100" dist="38100" dir="2700000" algn="tl">
                    <a:srgbClr val="000000"/>
                  </a:outerShdw>
                </a:effectLst>
              </a:rPr>
              <a:t>  de KRAS/EGFR</a:t>
            </a:r>
          </a:p>
        </p:txBody>
      </p:sp>
      <p:sp>
        <p:nvSpPr>
          <p:cNvPr id="18435" name="2 Marcador de contenido"/>
          <p:cNvSpPr>
            <a:spLocks noGrp="1"/>
          </p:cNvSpPr>
          <p:nvPr>
            <p:ph idx="4294967295"/>
          </p:nvPr>
        </p:nvSpPr>
        <p:spPr>
          <a:xfrm>
            <a:off x="728663" y="1219200"/>
            <a:ext cx="3843337" cy="4419600"/>
          </a:xfrm>
          <a:solidFill>
            <a:srgbClr val="FFFFFF"/>
          </a:solidFill>
          <a:ln>
            <a:solidFill>
              <a:schemeClr val="bg1"/>
            </a:solidFill>
            <a:miter lim="800000"/>
            <a:headEnd/>
            <a:tailEnd/>
          </a:ln>
        </p:spPr>
        <p:txBody>
          <a:bodyPr/>
          <a:lstStyle/>
          <a:p>
            <a:pPr marL="0" indent="0" algn="ctr" defTabSz="1530350" eaLnBrk="1" hangingPunct="1">
              <a:lnSpc>
                <a:spcPct val="170000"/>
              </a:lnSpc>
              <a:buFontTx/>
              <a:buNone/>
            </a:pPr>
            <a:r>
              <a:rPr lang="es-MX" altLang="es-MX" sz="2000" b="1">
                <a:solidFill>
                  <a:srgbClr val="10253F"/>
                </a:solidFill>
                <a:cs typeface="Arial" panose="020B0604020202020204" pitchFamily="34" charset="0"/>
              </a:rPr>
              <a:t>Clásicos</a:t>
            </a:r>
          </a:p>
          <a:p>
            <a:pPr marL="0" indent="0" defTabSz="1530350" eaLnBrk="1" hangingPunct="1">
              <a:lnSpc>
                <a:spcPct val="170000"/>
              </a:lnSpc>
              <a:buFontTx/>
              <a:buNone/>
            </a:pPr>
            <a:r>
              <a:rPr lang="es-MX" altLang="es-MX" sz="2000">
                <a:solidFill>
                  <a:srgbClr val="10253F"/>
                </a:solidFill>
                <a:cs typeface="Arial" panose="020B0604020202020204" pitchFamily="34" charset="0"/>
              </a:rPr>
              <a:t>Sexo femenino</a:t>
            </a:r>
          </a:p>
          <a:p>
            <a:pPr marL="0" indent="0" defTabSz="1530350" eaLnBrk="1" hangingPunct="1">
              <a:lnSpc>
                <a:spcPct val="170000"/>
              </a:lnSpc>
              <a:buFontTx/>
              <a:buNone/>
            </a:pPr>
            <a:r>
              <a:rPr lang="es-MX" altLang="es-MX" sz="2000">
                <a:solidFill>
                  <a:srgbClr val="10253F"/>
                </a:solidFill>
                <a:cs typeface="Arial" panose="020B0604020202020204" pitchFamily="34" charset="0"/>
              </a:rPr>
              <a:t>No fumador</a:t>
            </a:r>
          </a:p>
          <a:p>
            <a:pPr marL="0" indent="0" defTabSz="1530350" eaLnBrk="1" hangingPunct="1">
              <a:lnSpc>
                <a:spcPct val="170000"/>
              </a:lnSpc>
              <a:buFontTx/>
              <a:buNone/>
            </a:pPr>
            <a:r>
              <a:rPr lang="en-US" altLang="es-MX" sz="2000">
                <a:solidFill>
                  <a:srgbClr val="10253F"/>
                </a:solidFill>
                <a:cs typeface="Arial" panose="020B0604020202020204" pitchFamily="34" charset="0"/>
              </a:rPr>
              <a:t>Histología (adenocarcinoma)</a:t>
            </a:r>
          </a:p>
          <a:p>
            <a:pPr marL="0" indent="0" defTabSz="1530350" eaLnBrk="1" hangingPunct="1">
              <a:lnSpc>
                <a:spcPct val="170000"/>
              </a:lnSpc>
              <a:buFontTx/>
              <a:buNone/>
            </a:pPr>
            <a:r>
              <a:rPr lang="en-US" altLang="es-MX" sz="2000">
                <a:solidFill>
                  <a:srgbClr val="10253F"/>
                </a:solidFill>
                <a:cs typeface="Arial" panose="020B0604020202020204" pitchFamily="34" charset="0"/>
              </a:rPr>
              <a:t>Patrón histológico (leptidico, papilar)</a:t>
            </a:r>
          </a:p>
          <a:p>
            <a:pPr marL="0" indent="0" defTabSz="1530350" eaLnBrk="1" hangingPunct="1">
              <a:lnSpc>
                <a:spcPct val="170000"/>
              </a:lnSpc>
              <a:buFontTx/>
              <a:buNone/>
            </a:pPr>
            <a:r>
              <a:rPr lang="en-US" altLang="es-MX" sz="2000">
                <a:solidFill>
                  <a:srgbClr val="10253F"/>
                </a:solidFill>
                <a:cs typeface="Arial" panose="020B0604020202020204" pitchFamily="34" charset="0"/>
              </a:rPr>
              <a:t>Edad&gt;65 años</a:t>
            </a:r>
          </a:p>
        </p:txBody>
      </p:sp>
      <p:sp>
        <p:nvSpPr>
          <p:cNvPr id="18436" name="3 Rectángulo"/>
          <p:cNvSpPr>
            <a:spLocks noChangeArrowheads="1"/>
          </p:cNvSpPr>
          <p:nvPr/>
        </p:nvSpPr>
        <p:spPr bwMode="auto">
          <a:xfrm>
            <a:off x="4648200" y="1295400"/>
            <a:ext cx="34988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0" tIns="45627" rIns="91290" bIns="45627">
            <a:spAutoFit/>
          </a:bodyPr>
          <a:lstStyle>
            <a:lvl1pPr defTabSz="911225">
              <a:spcBef>
                <a:spcPct val="20000"/>
              </a:spcBef>
              <a:buChar char="•"/>
              <a:defRPr sz="2400">
                <a:solidFill>
                  <a:schemeClr val="bg1"/>
                </a:solidFill>
                <a:latin typeface="Arial" panose="020B0604020202020204" pitchFamily="34" charset="0"/>
              </a:defRPr>
            </a:lvl1pPr>
            <a:lvl2pPr marL="742950" indent="-285750" defTabSz="911225">
              <a:spcBef>
                <a:spcPct val="20000"/>
              </a:spcBef>
              <a:buChar char="–"/>
              <a:defRPr sz="2000">
                <a:solidFill>
                  <a:schemeClr val="bg1"/>
                </a:solidFill>
                <a:latin typeface="Arial" panose="020B0604020202020204" pitchFamily="34" charset="0"/>
              </a:defRPr>
            </a:lvl2pPr>
            <a:lvl3pPr marL="1143000" indent="-228600" defTabSz="911225">
              <a:spcBef>
                <a:spcPct val="20000"/>
              </a:spcBef>
              <a:buChar char="•"/>
              <a:defRPr>
                <a:solidFill>
                  <a:schemeClr val="bg1"/>
                </a:solidFill>
                <a:latin typeface="Arial" panose="020B0604020202020204" pitchFamily="34" charset="0"/>
              </a:defRPr>
            </a:lvl3pPr>
            <a:lvl4pPr marL="1600200" indent="-228600" defTabSz="911225">
              <a:spcBef>
                <a:spcPct val="20000"/>
              </a:spcBef>
              <a:buChar char="–"/>
              <a:defRPr sz="1600">
                <a:solidFill>
                  <a:schemeClr val="bg1"/>
                </a:solidFill>
                <a:latin typeface="Arial" panose="020B0604020202020204" pitchFamily="34" charset="0"/>
              </a:defRPr>
            </a:lvl4pPr>
            <a:lvl5pPr marL="2057400" indent="-228600" defTabSz="911225">
              <a:spcBef>
                <a:spcPct val="20000"/>
              </a:spcBef>
              <a:buChar char="»"/>
              <a:defRPr sz="1600">
                <a:solidFill>
                  <a:schemeClr val="bg1"/>
                </a:solidFill>
                <a:latin typeface="Arial" panose="020B0604020202020204" pitchFamily="34" charset="0"/>
              </a:defRPr>
            </a:lvl5pPr>
            <a:lvl6pPr marL="2514600" indent="-228600" defTabSz="911225" eaLnBrk="0" fontAlgn="base" hangingPunct="0">
              <a:spcBef>
                <a:spcPct val="20000"/>
              </a:spcBef>
              <a:spcAft>
                <a:spcPct val="0"/>
              </a:spcAft>
              <a:buChar char="»"/>
              <a:defRPr sz="1600">
                <a:solidFill>
                  <a:schemeClr val="bg1"/>
                </a:solidFill>
                <a:latin typeface="Arial" panose="020B0604020202020204" pitchFamily="34" charset="0"/>
              </a:defRPr>
            </a:lvl6pPr>
            <a:lvl7pPr marL="2971800" indent="-228600" defTabSz="911225" eaLnBrk="0" fontAlgn="base" hangingPunct="0">
              <a:spcBef>
                <a:spcPct val="20000"/>
              </a:spcBef>
              <a:spcAft>
                <a:spcPct val="0"/>
              </a:spcAft>
              <a:buChar char="»"/>
              <a:defRPr sz="1600">
                <a:solidFill>
                  <a:schemeClr val="bg1"/>
                </a:solidFill>
                <a:latin typeface="Arial" panose="020B0604020202020204" pitchFamily="34" charset="0"/>
              </a:defRPr>
            </a:lvl7pPr>
            <a:lvl8pPr marL="3429000" indent="-228600" defTabSz="911225" eaLnBrk="0" fontAlgn="base" hangingPunct="0">
              <a:spcBef>
                <a:spcPct val="20000"/>
              </a:spcBef>
              <a:spcAft>
                <a:spcPct val="0"/>
              </a:spcAft>
              <a:buChar char="»"/>
              <a:defRPr sz="1600">
                <a:solidFill>
                  <a:schemeClr val="bg1"/>
                </a:solidFill>
                <a:latin typeface="Arial" panose="020B0604020202020204" pitchFamily="34" charset="0"/>
              </a:defRPr>
            </a:lvl8pPr>
            <a:lvl9pPr marL="3886200" indent="-228600" defTabSz="911225" eaLnBrk="0" fontAlgn="base" hangingPunct="0">
              <a:spcBef>
                <a:spcPct val="20000"/>
              </a:spcBef>
              <a:spcAft>
                <a:spcPct val="0"/>
              </a:spcAft>
              <a:buChar char="»"/>
              <a:defRPr sz="1600">
                <a:solidFill>
                  <a:schemeClr val="bg1"/>
                </a:solidFill>
                <a:latin typeface="Arial" panose="020B0604020202020204" pitchFamily="34" charset="0"/>
              </a:defRPr>
            </a:lvl9pPr>
          </a:lstStyle>
          <a:p>
            <a:pPr eaLnBrk="1" hangingPunct="1">
              <a:lnSpc>
                <a:spcPct val="170000"/>
              </a:lnSpc>
              <a:spcBef>
                <a:spcPct val="0"/>
              </a:spcBef>
              <a:buFontTx/>
              <a:buNone/>
            </a:pPr>
            <a:r>
              <a:rPr lang="en-US" altLang="es-MX" sz="2000" b="1">
                <a:solidFill>
                  <a:srgbClr val="FFCC00"/>
                </a:solidFill>
                <a:cs typeface="Arial" panose="020B0604020202020204" pitchFamily="34" charset="0"/>
              </a:rPr>
              <a:t>	Regionales</a:t>
            </a:r>
          </a:p>
          <a:p>
            <a:pPr eaLnBrk="1" hangingPunct="1">
              <a:lnSpc>
                <a:spcPct val="170000"/>
              </a:lnSpc>
              <a:spcBef>
                <a:spcPct val="0"/>
              </a:spcBef>
              <a:buFontTx/>
              <a:buNone/>
            </a:pPr>
            <a:r>
              <a:rPr lang="en-US" altLang="es-MX" sz="2000">
                <a:solidFill>
                  <a:srgbClr val="FFCC00"/>
                </a:solidFill>
                <a:cs typeface="Arial" panose="020B0604020202020204" pitchFamily="34" charset="0"/>
              </a:rPr>
              <a:t>Infección por VPH</a:t>
            </a:r>
          </a:p>
          <a:p>
            <a:pPr eaLnBrk="1" hangingPunct="1">
              <a:lnSpc>
                <a:spcPct val="170000"/>
              </a:lnSpc>
              <a:spcBef>
                <a:spcPct val="0"/>
              </a:spcBef>
              <a:buFontTx/>
              <a:buNone/>
            </a:pPr>
            <a:r>
              <a:rPr lang="en-US" altLang="es-MX" sz="2000">
                <a:solidFill>
                  <a:srgbClr val="FFCC00"/>
                </a:solidFill>
                <a:cs typeface="Arial" panose="020B0604020202020204" pitchFamily="34" charset="0"/>
              </a:rPr>
              <a:t>Tuberculosis</a:t>
            </a:r>
          </a:p>
          <a:p>
            <a:pPr eaLnBrk="1" hangingPunct="1">
              <a:lnSpc>
                <a:spcPct val="170000"/>
              </a:lnSpc>
              <a:spcBef>
                <a:spcPct val="0"/>
              </a:spcBef>
              <a:buFontTx/>
              <a:buNone/>
            </a:pPr>
            <a:r>
              <a:rPr lang="en-US" altLang="es-MX" sz="2000">
                <a:solidFill>
                  <a:srgbClr val="FFCC00"/>
                </a:solidFill>
                <a:cs typeface="Arial" panose="020B0604020202020204" pitchFamily="34" charset="0"/>
              </a:rPr>
              <a:t>Susceptibilidad genética</a:t>
            </a:r>
          </a:p>
          <a:p>
            <a:pPr eaLnBrk="1" hangingPunct="1">
              <a:lnSpc>
                <a:spcPct val="170000"/>
              </a:lnSpc>
              <a:spcBef>
                <a:spcPct val="0"/>
              </a:spcBef>
              <a:buFontTx/>
              <a:buNone/>
            </a:pPr>
            <a:r>
              <a:rPr lang="en-US" altLang="es-MX" sz="2000">
                <a:solidFill>
                  <a:srgbClr val="FFCC00"/>
                </a:solidFill>
                <a:cs typeface="Arial" panose="020B0604020202020204" pitchFamily="34" charset="0"/>
              </a:rPr>
              <a:t>Factores inmunológicos</a:t>
            </a:r>
          </a:p>
          <a:p>
            <a:pPr eaLnBrk="1" hangingPunct="1">
              <a:lnSpc>
                <a:spcPct val="170000"/>
              </a:lnSpc>
              <a:spcBef>
                <a:spcPct val="0"/>
              </a:spcBef>
              <a:buFontTx/>
              <a:buNone/>
            </a:pPr>
            <a:r>
              <a:rPr lang="en-US" altLang="es-MX" sz="2000">
                <a:solidFill>
                  <a:srgbClr val="FFCC00"/>
                </a:solidFill>
                <a:cs typeface="Arial" panose="020B0604020202020204" pitchFamily="34" charset="0"/>
              </a:rPr>
              <a:t>Exposición a humo de leña</a:t>
            </a:r>
            <a:endParaRPr lang="es-MX" altLang="es-MX" sz="2000">
              <a:solidFill>
                <a:srgbClr val="FFCC00"/>
              </a:solidFill>
              <a:cs typeface="Arial" panose="020B0604020202020204" pitchFamily="34" charset="0"/>
            </a:endParaRPr>
          </a:p>
        </p:txBody>
      </p:sp>
      <p:sp>
        <p:nvSpPr>
          <p:cNvPr id="18437" name="7 CuadroTexto"/>
          <p:cNvSpPr txBox="1">
            <a:spLocks noChangeArrowheads="1"/>
          </p:cNvSpPr>
          <p:nvPr/>
        </p:nvSpPr>
        <p:spPr bwMode="auto">
          <a:xfrm>
            <a:off x="571500" y="6381750"/>
            <a:ext cx="774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0" tIns="45627" rIns="91290" bIns="45627">
            <a:spAutoFit/>
          </a:bodyPr>
          <a:lstStyle>
            <a:lvl1pPr>
              <a:spcBef>
                <a:spcPct val="20000"/>
              </a:spcBef>
              <a:buChar char="•"/>
              <a:defRPr sz="2400">
                <a:solidFill>
                  <a:schemeClr val="bg1"/>
                </a:solidFill>
                <a:latin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defRPr>
            </a:lvl3pPr>
            <a:lvl4pPr marL="1600200" indent="-228600">
              <a:spcBef>
                <a:spcPct val="20000"/>
              </a:spcBef>
              <a:buChar char="–"/>
              <a:defRPr sz="1600">
                <a:solidFill>
                  <a:schemeClr val="bg1"/>
                </a:solidFill>
                <a:latin typeface="Arial" panose="020B0604020202020204" pitchFamily="34" charset="0"/>
              </a:defRPr>
            </a:lvl4pPr>
            <a:lvl5pPr marL="2057400" indent="-228600">
              <a:spcBef>
                <a:spcPct val="20000"/>
              </a:spcBef>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defRPr>
            </a:lvl9pPr>
          </a:lstStyle>
          <a:p>
            <a:pPr eaLnBrk="1" hangingPunct="1">
              <a:spcBef>
                <a:spcPct val="0"/>
              </a:spcBef>
              <a:buFontTx/>
              <a:buNone/>
            </a:pPr>
            <a:r>
              <a:rPr lang="es-MX" altLang="es-MX" sz="1000">
                <a:solidFill>
                  <a:srgbClr val="9999FF"/>
                </a:solidFill>
                <a:cs typeface="Arial" panose="020B0604020202020204" pitchFamily="34" charset="0"/>
                <a:hlinkClick r:id="rId2" action="ppaction://hlinkfile"/>
              </a:rPr>
              <a:t>Genotyping Non-small Cell Lung Cancer (NSCLC) in Latin America.</a:t>
            </a:r>
            <a:endParaRPr lang="es-MX" altLang="es-MX" sz="1000">
              <a:solidFill>
                <a:srgbClr val="9999FF"/>
              </a:solidFill>
              <a:cs typeface="Arial" panose="020B0604020202020204" pitchFamily="34" charset="0"/>
            </a:endParaRPr>
          </a:p>
          <a:p>
            <a:pPr eaLnBrk="1" hangingPunct="1">
              <a:spcBef>
                <a:spcPct val="0"/>
              </a:spcBef>
              <a:buFontTx/>
              <a:buNone/>
            </a:pPr>
            <a:r>
              <a:rPr lang="es-MX" altLang="es-MX" sz="1000" b="1">
                <a:solidFill>
                  <a:srgbClr val="9999FF"/>
                </a:solidFill>
                <a:cs typeface="Arial" panose="020B0604020202020204" pitchFamily="34" charset="0"/>
              </a:rPr>
              <a:t>Arrieta O. </a:t>
            </a:r>
            <a:r>
              <a:rPr lang="en-US" altLang="es-MX" sz="1000">
                <a:solidFill>
                  <a:srgbClr val="9999FF"/>
                </a:solidFill>
                <a:cs typeface="Arial" panose="020B0604020202020204" pitchFamily="34" charset="0"/>
              </a:rPr>
              <a:t>J Thorac Oncol. 2011 Nov;6(11):1955-1959.</a:t>
            </a:r>
            <a:endParaRPr lang="es-MX" altLang="es-MX" sz="1000">
              <a:solidFill>
                <a:srgbClr val="9999FF"/>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87641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ángulo 2"/>
          <p:cNvSpPr>
            <a:spLocks noChangeArrowheads="1"/>
          </p:cNvSpPr>
          <p:nvPr/>
        </p:nvSpPr>
        <p:spPr bwMode="auto">
          <a:xfrm>
            <a:off x="7002067" y="5123261"/>
            <a:ext cx="945356" cy="844153"/>
          </a:xfrm>
          <a:prstGeom prst="rect">
            <a:avLst/>
          </a:prstGeom>
          <a:solidFill>
            <a:schemeClr val="bg1"/>
          </a:solidFill>
          <a:ln w="25400" algn="ctr">
            <a:solidFill>
              <a:schemeClr val="bg1"/>
            </a:solidFill>
            <a:round/>
            <a:headEnd/>
            <a:tailEnd/>
          </a:ln>
        </p:spPr>
        <p:txBody>
          <a:bodyPr/>
          <a:lstStyle>
            <a:lvl1pPr>
              <a:defRPr sz="1200">
                <a:solidFill>
                  <a:srgbClr val="000000"/>
                </a:solidFill>
                <a:latin typeface="Gill Sans" pitchFamily="2" charset="0"/>
                <a:ea typeface="Heiti SC Light" pitchFamily="2" charset="-122"/>
                <a:sym typeface="Gill Sans" pitchFamily="2" charset="0"/>
              </a:defRPr>
            </a:lvl1pPr>
            <a:lvl2pPr marL="742950" indent="-285750">
              <a:defRPr sz="1200">
                <a:solidFill>
                  <a:srgbClr val="000000"/>
                </a:solidFill>
                <a:latin typeface="Gill Sans" pitchFamily="2" charset="0"/>
                <a:ea typeface="Heiti SC Light" pitchFamily="2" charset="-122"/>
                <a:sym typeface="Gill Sans" pitchFamily="2" charset="0"/>
              </a:defRPr>
            </a:lvl2pPr>
            <a:lvl3pPr marL="1143000" indent="-228600">
              <a:defRPr sz="1200">
                <a:solidFill>
                  <a:srgbClr val="000000"/>
                </a:solidFill>
                <a:latin typeface="Gill Sans" pitchFamily="2" charset="0"/>
                <a:ea typeface="Heiti SC Light" pitchFamily="2" charset="-122"/>
                <a:sym typeface="Gill Sans" pitchFamily="2" charset="0"/>
              </a:defRPr>
            </a:lvl3pPr>
            <a:lvl4pPr marL="1600200" indent="-228600">
              <a:defRPr sz="1200">
                <a:solidFill>
                  <a:srgbClr val="000000"/>
                </a:solidFill>
                <a:latin typeface="Gill Sans" pitchFamily="2" charset="0"/>
                <a:ea typeface="Heiti SC Light" pitchFamily="2" charset="-122"/>
                <a:sym typeface="Gill Sans" pitchFamily="2" charset="0"/>
              </a:defRPr>
            </a:lvl4pPr>
            <a:lvl5pPr marL="2057400" indent="-228600">
              <a:defRPr sz="1200">
                <a:solidFill>
                  <a:srgbClr val="000000"/>
                </a:solidFill>
                <a:latin typeface="Gill Sans" pitchFamily="2" charset="0"/>
                <a:ea typeface="Heiti SC Light" pitchFamily="2" charset="-122"/>
                <a:sym typeface="Gill Sans" pitchFamily="2" charset="0"/>
              </a:defRPr>
            </a:lvl5pPr>
            <a:lvl6pPr marL="25146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6pPr>
            <a:lvl7pPr marL="29718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7pPr>
            <a:lvl8pPr marL="34290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8pPr>
            <a:lvl9pPr marL="38862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9pPr>
          </a:lstStyle>
          <a:p>
            <a:pPr eaLnBrk="1" hangingPunct="1"/>
            <a:endParaRPr lang="es-CO" altLang="es-CO" sz="900"/>
          </a:p>
        </p:txBody>
      </p:sp>
      <p:pic>
        <p:nvPicPr>
          <p:cNvPr id="18435" name="Imagen 4"/>
          <p:cNvPicPr>
            <a:picLocks noChangeAspect="1"/>
          </p:cNvPicPr>
          <p:nvPr/>
        </p:nvPicPr>
        <p:blipFill>
          <a:blip r:embed="rId2">
            <a:extLst>
              <a:ext uri="{28A0092B-C50C-407E-A947-70E740481C1C}">
                <a14:useLocalDpi xmlns:a14="http://schemas.microsoft.com/office/drawing/2010/main" val="0"/>
              </a:ext>
            </a:extLst>
          </a:blip>
          <a:srcRect l="17709" t="19514" r="34694" b="13757"/>
          <a:stretch>
            <a:fillRect/>
          </a:stretch>
        </p:blipFill>
        <p:spPr bwMode="auto">
          <a:xfrm>
            <a:off x="2858692" y="1754982"/>
            <a:ext cx="3960019" cy="312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1489472" y="856056"/>
            <a:ext cx="6172200" cy="857250"/>
          </a:xfrm>
        </p:spPr>
        <p:txBody>
          <a:bodyPr>
            <a:noAutofit/>
          </a:bodyPr>
          <a:lstStyle/>
          <a:p>
            <a:pPr>
              <a:defRPr/>
            </a:pPr>
            <a:r>
              <a:rPr lang="en-US" sz="2800" b="1" dirty="0">
                <a:solidFill>
                  <a:srgbClr val="002060"/>
                </a:solidFill>
                <a:effectLst>
                  <a:outerShdw blurRad="38100" dist="38100" dir="2700000" algn="tl">
                    <a:srgbClr val="000000">
                      <a:alpha val="43137"/>
                    </a:srgbClr>
                  </a:outerShdw>
                </a:effectLst>
              </a:rPr>
              <a:t>Inequalities in lung cancer: a world of </a:t>
            </a:r>
            <a:r>
              <a:rPr lang="en-US" sz="2800" b="1" dirty="0">
                <a:solidFill>
                  <a:srgbClr val="006600"/>
                </a:solidFill>
                <a:effectLst>
                  <a:outerShdw blurRad="38100" dist="38100" dir="2700000" algn="tl">
                    <a:srgbClr val="000000">
                      <a:alpha val="43137"/>
                    </a:srgbClr>
                  </a:outerShdw>
                </a:effectLst>
              </a:rPr>
              <a:t>EGFR</a:t>
            </a:r>
            <a:endParaRPr lang="es-CO" sz="2800" b="1" dirty="0">
              <a:solidFill>
                <a:srgbClr val="006600"/>
              </a:solidFill>
              <a:effectLst>
                <a:outerShdw blurRad="38100" dist="38100" dir="2700000" algn="tl">
                  <a:srgbClr val="000000">
                    <a:alpha val="43137"/>
                  </a:srgbClr>
                </a:outerShdw>
              </a:effectLst>
            </a:endParaRPr>
          </a:p>
        </p:txBody>
      </p:sp>
      <p:sp>
        <p:nvSpPr>
          <p:cNvPr id="18437" name="CuadroTexto 3"/>
          <p:cNvSpPr txBox="1">
            <a:spLocks noChangeArrowheads="1"/>
          </p:cNvSpPr>
          <p:nvPr/>
        </p:nvSpPr>
        <p:spPr bwMode="auto">
          <a:xfrm>
            <a:off x="1483519" y="4870847"/>
            <a:ext cx="6380560" cy="680956"/>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00000"/>
                </a:solidFill>
                <a:latin typeface="Gill Sans" pitchFamily="2" charset="0"/>
                <a:ea typeface="Heiti SC Light" pitchFamily="2" charset="-122"/>
                <a:sym typeface="Gill Sans" pitchFamily="2" charset="0"/>
              </a:defRPr>
            </a:lvl1pPr>
            <a:lvl2pPr marL="742950" indent="-285750">
              <a:defRPr sz="1200">
                <a:solidFill>
                  <a:srgbClr val="000000"/>
                </a:solidFill>
                <a:latin typeface="Gill Sans" pitchFamily="2" charset="0"/>
                <a:ea typeface="Heiti SC Light" pitchFamily="2" charset="-122"/>
                <a:sym typeface="Gill Sans" pitchFamily="2" charset="0"/>
              </a:defRPr>
            </a:lvl2pPr>
            <a:lvl3pPr marL="1143000" indent="-228600">
              <a:defRPr sz="1200">
                <a:solidFill>
                  <a:srgbClr val="000000"/>
                </a:solidFill>
                <a:latin typeface="Gill Sans" pitchFamily="2" charset="0"/>
                <a:ea typeface="Heiti SC Light" pitchFamily="2" charset="-122"/>
                <a:sym typeface="Gill Sans" pitchFamily="2" charset="0"/>
              </a:defRPr>
            </a:lvl3pPr>
            <a:lvl4pPr marL="1600200" indent="-228600">
              <a:defRPr sz="1200">
                <a:solidFill>
                  <a:srgbClr val="000000"/>
                </a:solidFill>
                <a:latin typeface="Gill Sans" pitchFamily="2" charset="0"/>
                <a:ea typeface="Heiti SC Light" pitchFamily="2" charset="-122"/>
                <a:sym typeface="Gill Sans" pitchFamily="2" charset="0"/>
              </a:defRPr>
            </a:lvl4pPr>
            <a:lvl5pPr marL="2057400" indent="-228600">
              <a:defRPr sz="1200">
                <a:solidFill>
                  <a:srgbClr val="000000"/>
                </a:solidFill>
                <a:latin typeface="Gill Sans" pitchFamily="2" charset="0"/>
                <a:ea typeface="Heiti SC Light" pitchFamily="2" charset="-122"/>
                <a:sym typeface="Gill Sans" pitchFamily="2" charset="0"/>
              </a:defRPr>
            </a:lvl5pPr>
            <a:lvl6pPr marL="25146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6pPr>
            <a:lvl7pPr marL="29718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7pPr>
            <a:lvl8pPr marL="34290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8pPr>
            <a:lvl9pPr marL="3886200" indent="-228600" eaLnBrk="0" fontAlgn="base" hangingPunct="0">
              <a:spcBef>
                <a:spcPct val="0"/>
              </a:spcBef>
              <a:spcAft>
                <a:spcPct val="0"/>
              </a:spcAft>
              <a:defRPr sz="1200">
                <a:solidFill>
                  <a:srgbClr val="000000"/>
                </a:solidFill>
                <a:latin typeface="Gill Sans" pitchFamily="2" charset="0"/>
                <a:ea typeface="Heiti SC Light" pitchFamily="2" charset="-122"/>
                <a:sym typeface="Gill Sans" pitchFamily="2" charset="0"/>
              </a:defRPr>
            </a:lvl9pPr>
          </a:lstStyle>
          <a:p>
            <a:pPr algn="ctr" eaLnBrk="1" hangingPunct="1"/>
            <a:r>
              <a:rPr lang="en-US" altLang="es-CO" sz="1275" b="1">
                <a:solidFill>
                  <a:srgbClr val="002060"/>
                </a:solidFill>
                <a:latin typeface="Arial" panose="020B0604020202020204" pitchFamily="34" charset="0"/>
              </a:rPr>
              <a:t>EGFR mutation testing and EGFR-TKIs are widely accessible in routine practice worldwide. However, there are large discrepancies in access to this innovative treatment path and in its cost for patients as a function of country development</a:t>
            </a:r>
            <a:endParaRPr lang="es-CO" altLang="es-CO" sz="1275" b="1">
              <a:solidFill>
                <a:srgbClr val="002060"/>
              </a:solidFill>
              <a:latin typeface="Arial" panose="020B0604020202020204" pitchFamily="34" charset="0"/>
            </a:endParaRPr>
          </a:p>
        </p:txBody>
      </p:sp>
      <p:sp>
        <p:nvSpPr>
          <p:cNvPr id="6" name="CuadroTexto 5"/>
          <p:cNvSpPr txBox="1"/>
          <p:nvPr/>
        </p:nvSpPr>
        <p:spPr>
          <a:xfrm>
            <a:off x="3113485" y="5753101"/>
            <a:ext cx="3752950" cy="213585"/>
          </a:xfrm>
          <a:prstGeom prst="rect">
            <a:avLst/>
          </a:prstGeom>
          <a:noFill/>
        </p:spPr>
        <p:txBody>
          <a:bodyPr wrap="none">
            <a:spAutoFit/>
          </a:bodyPr>
          <a:lstStyle/>
          <a:p>
            <a:pPr eaLnBrk="1" hangingPunct="1">
              <a:defRPr/>
            </a:pPr>
            <a:r>
              <a:rPr lang="es-CO" sz="788" dirty="0">
                <a:latin typeface="Calibri" panose="020F0502020204030204" pitchFamily="34" charset="0"/>
              </a:rPr>
              <a:t> </a:t>
            </a:r>
            <a:r>
              <a:rPr lang="es-CO" sz="788" dirty="0" err="1">
                <a:latin typeface="Calibri" panose="020F0502020204030204" pitchFamily="34" charset="0"/>
              </a:rPr>
              <a:t>Carbonnaux</a:t>
            </a:r>
            <a:r>
              <a:rPr lang="es-CO" sz="788" dirty="0">
                <a:latin typeface="Calibri" panose="020F0502020204030204" pitchFamily="34" charset="0"/>
              </a:rPr>
              <a:t> M, et al. </a:t>
            </a:r>
            <a:r>
              <a:rPr lang="en-US" sz="788" dirty="0" err="1">
                <a:latin typeface="Calibri" panose="020F0502020204030204" pitchFamily="34" charset="0"/>
              </a:rPr>
              <a:t>Eur</a:t>
            </a:r>
            <a:r>
              <a:rPr lang="en-US" sz="788" dirty="0">
                <a:latin typeface="Calibri" panose="020F0502020204030204" pitchFamily="34" charset="0"/>
              </a:rPr>
              <a:t> </a:t>
            </a:r>
            <a:r>
              <a:rPr lang="en-US" sz="788" dirty="0" err="1">
                <a:latin typeface="Calibri" panose="020F0502020204030204" pitchFamily="34" charset="0"/>
              </a:rPr>
              <a:t>Respir</a:t>
            </a:r>
            <a:r>
              <a:rPr lang="en-US" sz="788" dirty="0">
                <a:latin typeface="Calibri" panose="020F0502020204030204" pitchFamily="34" charset="0"/>
              </a:rPr>
              <a:t> J. 2016; In press. DOI: 10.1183/13993003.01157-2015.</a:t>
            </a:r>
            <a:endParaRPr lang="es-CO" sz="788" dirty="0">
              <a:latin typeface="Calibri" panose="020F0502020204030204" pitchFamily="34" charset="0"/>
            </a:endParaRPr>
          </a:p>
        </p:txBody>
      </p:sp>
      <p:pic>
        <p:nvPicPr>
          <p:cNvPr id="18439" name="Picture 4"/>
          <p:cNvPicPr>
            <a:picLocks noChangeAspect="1" noChangeArrowheads="1"/>
          </p:cNvPicPr>
          <p:nvPr/>
        </p:nvPicPr>
        <p:blipFill>
          <a:blip r:embed="rId3" cstate="print">
            <a:lum bright="-10000" contrast="30000"/>
            <a:extLst>
              <a:ext uri="{28A0092B-C50C-407E-A947-70E740481C1C}">
                <a14:useLocalDpi xmlns:a14="http://schemas.microsoft.com/office/drawing/2010/main" val="0"/>
              </a:ext>
            </a:extLst>
          </a:blip>
          <a:srcRect l="51424" t="28345" r="4065" b="35236"/>
          <a:stretch>
            <a:fillRect/>
          </a:stretch>
        </p:blipFill>
        <p:spPr bwMode="auto">
          <a:xfrm>
            <a:off x="1223964" y="5548313"/>
            <a:ext cx="1026319" cy="47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663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229600" cy="509933"/>
          </a:xfrm>
        </p:spPr>
        <p:txBody>
          <a:bodyPr>
            <a:noAutofit/>
          </a:bodyPr>
          <a:lstStyle/>
          <a:p>
            <a:r>
              <a:rPr lang="en-US" sz="1600" b="1" dirty="0"/>
              <a:t>Cost-effectiveness analysis of EGFR mutation testing in patients with non-small cell lung cancer (NSCLC) with </a:t>
            </a:r>
            <a:r>
              <a:rPr lang="en-US" sz="1600" b="1" dirty="0" err="1"/>
              <a:t>gefitinib</a:t>
            </a:r>
            <a:r>
              <a:rPr lang="en-US" sz="1600" b="1" dirty="0"/>
              <a:t> or carboplatin–paclitaxel</a:t>
            </a:r>
            <a:br>
              <a:rPr lang="en-US" sz="1600" dirty="0"/>
            </a:br>
            <a:br>
              <a:rPr lang="en-US" sz="1600" dirty="0"/>
            </a:br>
            <a:r>
              <a:rPr lang="en-US" sz="1600" dirty="0"/>
              <a:t>The European Journal of Health Economics · August 2015</a:t>
            </a:r>
            <a:br>
              <a:rPr lang="en-US" sz="1600" dirty="0"/>
            </a:br>
            <a:endParaRPr lang="es-MX"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3" y="1453547"/>
            <a:ext cx="7891463"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25473" y="6293804"/>
            <a:ext cx="3825919" cy="369332"/>
          </a:xfrm>
          <a:prstGeom prst="rect">
            <a:avLst/>
          </a:prstGeom>
        </p:spPr>
        <p:txBody>
          <a:bodyPr wrap="none">
            <a:spAutoFit/>
          </a:bodyPr>
          <a:lstStyle/>
          <a:p>
            <a:r>
              <a:rPr lang="es-MX" dirty="0"/>
              <a:t>ratios de coste-efectividad incremental</a:t>
            </a:r>
          </a:p>
        </p:txBody>
      </p:sp>
    </p:spTree>
    <p:extLst>
      <p:ext uri="{BB962C8B-B14F-4D97-AF65-F5344CB8AC3E}">
        <p14:creationId xmlns:p14="http://schemas.microsoft.com/office/powerpoint/2010/main" val="313498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05D19B3-F1C4-4631-8008-7A444A27DD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31" b="1435"/>
          <a:stretch/>
        </p:blipFill>
        <p:spPr bwMode="auto">
          <a:xfrm>
            <a:off x="20" y="857260"/>
            <a:ext cx="9143980" cy="51434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6" y="2565460"/>
            <a:ext cx="3527535" cy="34352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defTabSz="457200">
              <a:spcAft>
                <a:spcPts val="1000"/>
              </a:spcAft>
              <a:buClr>
                <a:prstClr val="black"/>
              </a:buClr>
              <a:buSzPct val="100000"/>
            </a:pPr>
            <a:endParaRPr lang="en-US" sz="1600" cap="all">
              <a:solidFill>
                <a:prstClr val="black"/>
              </a:solidFill>
              <a:latin typeface="Calibri"/>
            </a:endParaRPr>
          </a:p>
        </p:txBody>
      </p:sp>
      <p:sp>
        <p:nvSpPr>
          <p:cNvPr id="2" name="Title 1"/>
          <p:cNvSpPr>
            <a:spLocks noGrp="1"/>
          </p:cNvSpPr>
          <p:nvPr>
            <p:ph type="title"/>
          </p:nvPr>
        </p:nvSpPr>
        <p:spPr>
          <a:xfrm>
            <a:off x="6016516" y="3281198"/>
            <a:ext cx="2889031" cy="1375542"/>
          </a:xfrm>
        </p:spPr>
        <p:txBody>
          <a:bodyPr vert="horz" lIns="91440" tIns="45720" rIns="91440" bIns="45720" rtlCol="0" anchor="b">
            <a:normAutofit/>
          </a:bodyPr>
          <a:lstStyle/>
          <a:p>
            <a:pPr>
              <a:lnSpc>
                <a:spcPct val="90000"/>
              </a:lnSpc>
            </a:pPr>
            <a:r>
              <a:rPr lang="en-US" sz="3000"/>
              <a:t>PROBLEMÁTICA / NECESIDAD</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9" y="470009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487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9A70291-3BD1-4F86-AFE0-45A7BA21ACAC}"/>
              </a:ext>
            </a:extLst>
          </p:cNvPr>
          <p:cNvSpPr>
            <a:spLocks noGrp="1"/>
          </p:cNvSpPr>
          <p:nvPr>
            <p:ph type="sldNum" sz="quarter" idx="12"/>
          </p:nvPr>
        </p:nvSpPr>
        <p:spPr/>
        <p:txBody>
          <a:bodyPr/>
          <a:lstStyle/>
          <a:p>
            <a:fld id="{333F0F35-A2B3-134E-96C7-C164CAC773EE}" type="slidenum">
              <a:rPr lang="en-US" smtClean="0"/>
              <a:t>30</a:t>
            </a:fld>
            <a:endParaRPr lang="en-US"/>
          </a:p>
        </p:txBody>
      </p:sp>
      <p:pic>
        <p:nvPicPr>
          <p:cNvPr id="3" name="Imagen 2">
            <a:extLst>
              <a:ext uri="{FF2B5EF4-FFF2-40B4-BE49-F238E27FC236}">
                <a16:creationId xmlns:a16="http://schemas.microsoft.com/office/drawing/2014/main" id="{5E0AF54C-F5AF-40C6-BCDA-681F5066B985}"/>
              </a:ext>
            </a:extLst>
          </p:cNvPr>
          <p:cNvPicPr>
            <a:picLocks noChangeAspect="1"/>
          </p:cNvPicPr>
          <p:nvPr/>
        </p:nvPicPr>
        <p:blipFill>
          <a:blip r:embed="rId2"/>
          <a:stretch>
            <a:fillRect/>
          </a:stretch>
        </p:blipFill>
        <p:spPr>
          <a:xfrm>
            <a:off x="-39731" y="1000125"/>
            <a:ext cx="9127781" cy="4543425"/>
          </a:xfrm>
          <a:prstGeom prst="rect">
            <a:avLst/>
          </a:prstGeom>
        </p:spPr>
      </p:pic>
    </p:spTree>
    <p:extLst>
      <p:ext uri="{BB962C8B-B14F-4D97-AF65-F5344CB8AC3E}">
        <p14:creationId xmlns:p14="http://schemas.microsoft.com/office/powerpoint/2010/main" val="721942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31094"/>
            <a:ext cx="7886700" cy="614897"/>
          </a:xfrm>
        </p:spPr>
        <p:txBody>
          <a:bodyPr>
            <a:normAutofit fontScale="90000"/>
          </a:bodyPr>
          <a:lstStyle/>
          <a:p>
            <a:pPr algn="ctr"/>
            <a:r>
              <a:rPr lang="en-US" altLang="en-US" dirty="0"/>
              <a:t>We need optimal biopsy</a:t>
            </a:r>
            <a:endParaRPr lang="es-MX" dirty="0"/>
          </a:p>
        </p:txBody>
      </p:sp>
      <p:pic>
        <p:nvPicPr>
          <p:cNvPr id="7" name="Imagen 13" descr="DSC03747.jpg"/>
          <p:cNvPicPr>
            <a:picLocks noChangeAspect="1"/>
          </p:cNvPicPr>
          <p:nvPr/>
        </p:nvPicPr>
        <p:blipFill rotWithShape="1">
          <a:blip r:embed="rId3" cstate="print">
            <a:extLst>
              <a:ext uri="{28A0092B-C50C-407E-A947-70E740481C1C}">
                <a14:useLocalDpi xmlns:a14="http://schemas.microsoft.com/office/drawing/2010/main" val="0"/>
              </a:ext>
            </a:extLst>
          </a:blip>
          <a:srcRect l="8621" t="18021" r="15227" b="7976"/>
          <a:stretch/>
        </p:blipFill>
        <p:spPr>
          <a:xfrm>
            <a:off x="385927" y="2243759"/>
            <a:ext cx="4533943" cy="3174504"/>
          </a:xfrm>
          <a:prstGeom prst="rect">
            <a:avLst/>
          </a:prstGeom>
        </p:spPr>
      </p:pic>
      <p:sp>
        <p:nvSpPr>
          <p:cNvPr id="3" name="Rectangle 2"/>
          <p:cNvSpPr/>
          <p:nvPr/>
        </p:nvSpPr>
        <p:spPr>
          <a:xfrm>
            <a:off x="5215558" y="3027980"/>
            <a:ext cx="3670024" cy="1061829"/>
          </a:xfrm>
          <a:prstGeom prst="rect">
            <a:avLst/>
          </a:prstGeom>
        </p:spPr>
        <p:txBody>
          <a:bodyPr wrap="square">
            <a:spAutoFit/>
          </a:bodyPr>
          <a:lstStyle/>
          <a:p>
            <a:pPr algn="ctr"/>
            <a:r>
              <a:rPr lang="en-US" sz="2100" dirty="0"/>
              <a:t>60‐70% of lung cancer patients only have fine needle or core biopsy specimens</a:t>
            </a:r>
          </a:p>
        </p:txBody>
      </p:sp>
    </p:spTree>
    <p:extLst>
      <p:ext uri="{BB962C8B-B14F-4D97-AF65-F5344CB8AC3E}">
        <p14:creationId xmlns:p14="http://schemas.microsoft.com/office/powerpoint/2010/main" val="679794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1" y="857250"/>
            <a:ext cx="9143999" cy="4755874"/>
          </a:xfrm>
          <a:prstGeom prst="rect">
            <a:avLst/>
          </a:prstGeom>
        </p:spPr>
      </p:pic>
    </p:spTree>
    <p:extLst>
      <p:ext uri="{BB962C8B-B14F-4D97-AF65-F5344CB8AC3E}">
        <p14:creationId xmlns:p14="http://schemas.microsoft.com/office/powerpoint/2010/main" val="153533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31094"/>
            <a:ext cx="7886700" cy="614897"/>
          </a:xfrm>
        </p:spPr>
        <p:txBody>
          <a:bodyPr>
            <a:normAutofit fontScale="90000"/>
          </a:bodyPr>
          <a:lstStyle/>
          <a:p>
            <a:pPr algn="ctr"/>
            <a:r>
              <a:rPr lang="en-US" altLang="en-US" dirty="0"/>
              <a:t>We need optimal biopsy</a:t>
            </a:r>
            <a:endParaRPr lang="es-MX" dirty="0"/>
          </a:p>
        </p:txBody>
      </p:sp>
      <p:pic>
        <p:nvPicPr>
          <p:cNvPr id="5" name="Picture 4"/>
          <p:cNvPicPr>
            <a:picLocks noChangeAspect="1"/>
          </p:cNvPicPr>
          <p:nvPr/>
        </p:nvPicPr>
        <p:blipFill>
          <a:blip r:embed="rId3"/>
          <a:stretch>
            <a:fillRect/>
          </a:stretch>
        </p:blipFill>
        <p:spPr>
          <a:xfrm>
            <a:off x="125439" y="857250"/>
            <a:ext cx="8611057" cy="5143500"/>
          </a:xfrm>
          <a:prstGeom prst="rect">
            <a:avLst/>
          </a:prstGeom>
        </p:spPr>
      </p:pic>
    </p:spTree>
    <p:extLst>
      <p:ext uri="{BB962C8B-B14F-4D97-AF65-F5344CB8AC3E}">
        <p14:creationId xmlns:p14="http://schemas.microsoft.com/office/powerpoint/2010/main" val="2090737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57655" y="274638"/>
            <a:ext cx="7851227" cy="1143000"/>
          </a:xfrm>
        </p:spPr>
        <p:txBody>
          <a:bodyPr>
            <a:normAutofit/>
          </a:bodyPr>
          <a:lstStyle/>
          <a:p>
            <a:r>
              <a:rPr lang="es-MX" dirty="0" err="1"/>
              <a:t>Health</a:t>
            </a:r>
            <a:r>
              <a:rPr lang="es-MX" dirty="0"/>
              <a:t> </a:t>
            </a:r>
            <a:r>
              <a:rPr lang="es-MX" dirty="0" err="1"/>
              <a:t>System</a:t>
            </a:r>
            <a:r>
              <a:rPr lang="es-MX" dirty="0"/>
              <a:t> in </a:t>
            </a:r>
            <a:r>
              <a:rPr lang="es-MX" dirty="0" err="1"/>
              <a:t>Mexico</a:t>
            </a:r>
            <a:endParaRPr lang="es-MX" dirty="0"/>
          </a:p>
        </p:txBody>
      </p:sp>
      <p:sp>
        <p:nvSpPr>
          <p:cNvPr id="4" name="3 Marcador de número de diapositiva"/>
          <p:cNvSpPr>
            <a:spLocks noGrp="1"/>
          </p:cNvSpPr>
          <p:nvPr>
            <p:ph type="sldNum" sz="quarter" idx="12"/>
          </p:nvPr>
        </p:nvSpPr>
        <p:spPr/>
        <p:txBody>
          <a:bodyPr/>
          <a:lstStyle/>
          <a:p>
            <a:fld id="{333F0F35-A2B3-134E-96C7-C164CAC773EE}" type="slidenum">
              <a:rPr lang="en-US" smtClean="0"/>
              <a:t>34</a:t>
            </a:fld>
            <a:endParaRPr lang="en-US"/>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56290" y="1466193"/>
            <a:ext cx="7315200" cy="487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38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333F0F35-A2B3-134E-96C7-C164CAC773EE}" type="slidenum">
              <a:rPr lang="en-US" smtClean="0"/>
              <a:t>35</a:t>
            </a:fld>
            <a:endParaRPr lang="en-US"/>
          </a:p>
        </p:txBody>
      </p:sp>
      <p:sp>
        <p:nvSpPr>
          <p:cNvPr id="3" name="Rectángulo 2"/>
          <p:cNvSpPr/>
          <p:nvPr/>
        </p:nvSpPr>
        <p:spPr>
          <a:xfrm>
            <a:off x="1080940" y="1480009"/>
            <a:ext cx="5472260" cy="954107"/>
          </a:xfrm>
          <a:prstGeom prst="rect">
            <a:avLst/>
          </a:prstGeom>
        </p:spPr>
        <p:txBody>
          <a:bodyPr wrap="square">
            <a:spAutoFit/>
          </a:bodyPr>
          <a:lstStyle/>
          <a:p>
            <a:pPr marL="29219"/>
            <a:r>
              <a:rPr lang="es-MX" sz="2800" dirty="0">
                <a:solidFill>
                  <a:srgbClr val="FF0000"/>
                </a:solidFill>
                <a:latin typeface="Arial Unicode MS"/>
                <a:cs typeface="Arial Unicode MS"/>
              </a:rPr>
              <a:t>El </a:t>
            </a:r>
            <a:r>
              <a:rPr lang="es-MX" sz="2800" spc="-12" dirty="0">
                <a:solidFill>
                  <a:srgbClr val="FF0000"/>
                </a:solidFill>
                <a:latin typeface="Arial Unicode MS"/>
                <a:cs typeface="Arial Unicode MS"/>
              </a:rPr>
              <a:t>Cáncer de Pulmón No cuenta con apoyo </a:t>
            </a:r>
            <a:r>
              <a:rPr lang="es-MX" sz="2800" dirty="0">
                <a:solidFill>
                  <a:srgbClr val="FF0000"/>
                </a:solidFill>
                <a:latin typeface="Arial Unicode MS"/>
                <a:cs typeface="Arial Unicode MS"/>
              </a:rPr>
              <a:t>de </a:t>
            </a:r>
            <a:r>
              <a:rPr lang="es-MX" sz="2800" spc="-12" dirty="0">
                <a:solidFill>
                  <a:srgbClr val="FF0000"/>
                </a:solidFill>
                <a:latin typeface="Arial Unicode MS"/>
                <a:cs typeface="Arial Unicode MS"/>
              </a:rPr>
              <a:t>Seguro</a:t>
            </a:r>
            <a:r>
              <a:rPr lang="es-MX" sz="2800" spc="81" dirty="0">
                <a:solidFill>
                  <a:srgbClr val="FF0000"/>
                </a:solidFill>
                <a:latin typeface="Arial Unicode MS"/>
                <a:cs typeface="Arial Unicode MS"/>
              </a:rPr>
              <a:t> </a:t>
            </a:r>
            <a:r>
              <a:rPr lang="es-MX" sz="2800" spc="-12" dirty="0">
                <a:solidFill>
                  <a:srgbClr val="FF0000"/>
                </a:solidFill>
                <a:latin typeface="Arial Unicode MS"/>
                <a:cs typeface="Arial Unicode MS"/>
              </a:rPr>
              <a:t>Popular</a:t>
            </a:r>
            <a:endParaRPr lang="es-MX" sz="2800" dirty="0">
              <a:solidFill>
                <a:srgbClr val="FF0000"/>
              </a:solidFill>
              <a:latin typeface="Arial Unicode MS"/>
              <a:cs typeface="Arial Unicode MS"/>
            </a:endParaRPr>
          </a:p>
        </p:txBody>
      </p:sp>
      <p:sp>
        <p:nvSpPr>
          <p:cNvPr id="4" name="CuadroTexto 3"/>
          <p:cNvSpPr txBox="1"/>
          <p:nvPr/>
        </p:nvSpPr>
        <p:spPr>
          <a:xfrm>
            <a:off x="1668544" y="3186253"/>
            <a:ext cx="7117237" cy="3170099"/>
          </a:xfrm>
          <a:prstGeom prst="rect">
            <a:avLst/>
          </a:prstGeom>
          <a:noFill/>
        </p:spPr>
        <p:txBody>
          <a:bodyPr wrap="square" rtlCol="0">
            <a:spAutoFit/>
          </a:bodyPr>
          <a:lstStyle/>
          <a:p>
            <a:r>
              <a:rPr lang="es-MX" sz="2000" dirty="0"/>
              <a:t>De las primeras causas de muerte por cáncer de pulmón </a:t>
            </a:r>
          </a:p>
          <a:p>
            <a:endParaRPr lang="es-MX" sz="2000" dirty="0"/>
          </a:p>
          <a:p>
            <a:r>
              <a:rPr lang="es-MX" sz="2000" dirty="0"/>
              <a:t>	</a:t>
            </a:r>
            <a:r>
              <a:rPr lang="es-MX" sz="2000" dirty="0">
                <a:solidFill>
                  <a:schemeClr val="tx2"/>
                </a:solidFill>
              </a:rPr>
              <a:t>Pulmón</a:t>
            </a:r>
          </a:p>
          <a:p>
            <a:r>
              <a:rPr lang="es-MX" sz="2000" dirty="0">
                <a:solidFill>
                  <a:schemeClr val="tx2"/>
                </a:solidFill>
              </a:rPr>
              <a:t>	Mama</a:t>
            </a:r>
          </a:p>
          <a:p>
            <a:r>
              <a:rPr lang="es-MX" sz="2000" dirty="0">
                <a:solidFill>
                  <a:schemeClr val="tx2"/>
                </a:solidFill>
              </a:rPr>
              <a:t>	Colon</a:t>
            </a:r>
          </a:p>
          <a:p>
            <a:r>
              <a:rPr lang="es-MX" sz="2000" dirty="0">
                <a:solidFill>
                  <a:schemeClr val="tx2"/>
                </a:solidFill>
              </a:rPr>
              <a:t>	Próstata</a:t>
            </a:r>
          </a:p>
          <a:p>
            <a:r>
              <a:rPr lang="es-MX" sz="2000" dirty="0">
                <a:solidFill>
                  <a:schemeClr val="tx2"/>
                </a:solidFill>
              </a:rPr>
              <a:t>	</a:t>
            </a:r>
            <a:r>
              <a:rPr lang="es-MX" sz="2000" dirty="0" err="1">
                <a:solidFill>
                  <a:schemeClr val="tx2"/>
                </a:solidFill>
              </a:rPr>
              <a:t>Cervico</a:t>
            </a:r>
            <a:r>
              <a:rPr lang="es-MX" sz="2000" dirty="0">
                <a:solidFill>
                  <a:schemeClr val="tx2"/>
                </a:solidFill>
              </a:rPr>
              <a:t>-uterino</a:t>
            </a:r>
          </a:p>
          <a:p>
            <a:endParaRPr lang="es-MX" sz="2000" dirty="0"/>
          </a:p>
          <a:p>
            <a:r>
              <a:rPr lang="es-MX" sz="2000" dirty="0"/>
              <a:t>La única que no cuenta con seguro popular es </a:t>
            </a:r>
            <a:r>
              <a:rPr lang="es-MX" sz="2000" dirty="0" err="1"/>
              <a:t>Cancer</a:t>
            </a:r>
            <a:r>
              <a:rPr lang="es-MX" sz="2000" dirty="0"/>
              <a:t> de pulmón </a:t>
            </a:r>
          </a:p>
          <a:p>
            <a:r>
              <a:rPr lang="es-MX" sz="2000" dirty="0"/>
              <a:t>	</a:t>
            </a:r>
          </a:p>
        </p:txBody>
      </p:sp>
    </p:spTree>
    <p:extLst>
      <p:ext uri="{BB962C8B-B14F-4D97-AF65-F5344CB8AC3E}">
        <p14:creationId xmlns:p14="http://schemas.microsoft.com/office/powerpoint/2010/main" val="3145498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MX" dirty="0" err="1"/>
              <a:t>Health</a:t>
            </a:r>
            <a:r>
              <a:rPr lang="es-MX" dirty="0"/>
              <a:t> </a:t>
            </a:r>
            <a:r>
              <a:rPr lang="es-MX" dirty="0" err="1"/>
              <a:t>System</a:t>
            </a:r>
            <a:r>
              <a:rPr lang="es-MX" dirty="0"/>
              <a:t> in </a:t>
            </a:r>
            <a:r>
              <a:rPr lang="es-MX" dirty="0" err="1"/>
              <a:t>Mexico</a:t>
            </a:r>
            <a:endParaRPr lang="es-MX" dirty="0"/>
          </a:p>
        </p:txBody>
      </p:sp>
      <p:sp>
        <p:nvSpPr>
          <p:cNvPr id="5" name="4 Marcador de número de diapositiva"/>
          <p:cNvSpPr>
            <a:spLocks noGrp="1"/>
          </p:cNvSpPr>
          <p:nvPr>
            <p:ph type="sldNum" sz="quarter" idx="12"/>
          </p:nvPr>
        </p:nvSpPr>
        <p:spPr/>
        <p:txBody>
          <a:bodyPr/>
          <a:lstStyle/>
          <a:p>
            <a:fld id="{333F0F35-A2B3-134E-96C7-C164CAC773EE}" type="slidenum">
              <a:rPr lang="en-US" smtClean="0"/>
              <a:t>36</a:t>
            </a:fld>
            <a:endParaRPr lang="en-US"/>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2162679346"/>
              </p:ext>
            </p:extLst>
          </p:nvPr>
        </p:nvGraphicFramePr>
        <p:xfrm>
          <a:off x="204954" y="1600200"/>
          <a:ext cx="8797159" cy="4724400"/>
        </p:xfrm>
        <a:graphic>
          <a:graphicData uri="http://schemas.openxmlformats.org/drawingml/2006/table">
            <a:tbl>
              <a:tblPr firstRow="1" bandRow="1">
                <a:tableStyleId>{5C22544A-7EE6-4342-B048-85BDC9FD1C3A}</a:tableStyleId>
              </a:tblPr>
              <a:tblGrid>
                <a:gridCol w="2806260">
                  <a:extLst>
                    <a:ext uri="{9D8B030D-6E8A-4147-A177-3AD203B41FA5}">
                      <a16:colId xmlns:a16="http://schemas.microsoft.com/office/drawing/2014/main" val="20000"/>
                    </a:ext>
                  </a:extLst>
                </a:gridCol>
                <a:gridCol w="756745">
                  <a:extLst>
                    <a:ext uri="{9D8B030D-6E8A-4147-A177-3AD203B41FA5}">
                      <a16:colId xmlns:a16="http://schemas.microsoft.com/office/drawing/2014/main" val="20001"/>
                    </a:ext>
                  </a:extLst>
                </a:gridCol>
                <a:gridCol w="819807">
                  <a:extLst>
                    <a:ext uri="{9D8B030D-6E8A-4147-A177-3AD203B41FA5}">
                      <a16:colId xmlns:a16="http://schemas.microsoft.com/office/drawing/2014/main" val="20002"/>
                    </a:ext>
                  </a:extLst>
                </a:gridCol>
                <a:gridCol w="1403131">
                  <a:extLst>
                    <a:ext uri="{9D8B030D-6E8A-4147-A177-3AD203B41FA5}">
                      <a16:colId xmlns:a16="http://schemas.microsoft.com/office/drawing/2014/main" val="20003"/>
                    </a:ext>
                  </a:extLst>
                </a:gridCol>
                <a:gridCol w="1056289">
                  <a:extLst>
                    <a:ext uri="{9D8B030D-6E8A-4147-A177-3AD203B41FA5}">
                      <a16:colId xmlns:a16="http://schemas.microsoft.com/office/drawing/2014/main" val="20004"/>
                    </a:ext>
                  </a:extLst>
                </a:gridCol>
                <a:gridCol w="993228">
                  <a:extLst>
                    <a:ext uri="{9D8B030D-6E8A-4147-A177-3AD203B41FA5}">
                      <a16:colId xmlns:a16="http://schemas.microsoft.com/office/drawing/2014/main" val="20005"/>
                    </a:ext>
                  </a:extLst>
                </a:gridCol>
                <a:gridCol w="961699">
                  <a:extLst>
                    <a:ext uri="{9D8B030D-6E8A-4147-A177-3AD203B41FA5}">
                      <a16:colId xmlns:a16="http://schemas.microsoft.com/office/drawing/2014/main" val="20006"/>
                    </a:ext>
                  </a:extLst>
                </a:gridCol>
              </a:tblGrid>
              <a:tr h="370840">
                <a:tc>
                  <a:txBody>
                    <a:bodyPr/>
                    <a:lstStyle/>
                    <a:p>
                      <a:r>
                        <a:rPr lang="es-MX" dirty="0" err="1"/>
                        <a:t>Treatment</a:t>
                      </a:r>
                      <a:endParaRPr lang="es-MX" dirty="0"/>
                    </a:p>
                  </a:txBody>
                  <a:tcPr/>
                </a:tc>
                <a:tc>
                  <a:txBody>
                    <a:bodyPr/>
                    <a:lstStyle/>
                    <a:p>
                      <a:r>
                        <a:rPr lang="es-MX" dirty="0"/>
                        <a:t>IMSS</a:t>
                      </a:r>
                    </a:p>
                    <a:p>
                      <a:r>
                        <a:rPr lang="es-MX" dirty="0">
                          <a:solidFill>
                            <a:srgbClr val="FFFF00"/>
                          </a:solidFill>
                        </a:rPr>
                        <a:t>(42%)</a:t>
                      </a:r>
                    </a:p>
                  </a:txBody>
                  <a:tcPr/>
                </a:tc>
                <a:tc>
                  <a:txBody>
                    <a:bodyPr/>
                    <a:lstStyle/>
                    <a:p>
                      <a:r>
                        <a:rPr lang="es-MX" dirty="0"/>
                        <a:t>ISSSTE</a:t>
                      </a:r>
                    </a:p>
                    <a:p>
                      <a:r>
                        <a:rPr lang="es-MX" dirty="0">
                          <a:solidFill>
                            <a:srgbClr val="FFFF00"/>
                          </a:solidFill>
                        </a:rPr>
                        <a:t>(8.5%)</a:t>
                      </a:r>
                    </a:p>
                  </a:txBody>
                  <a:tcPr/>
                </a:tc>
                <a:tc>
                  <a:txBody>
                    <a:bodyPr/>
                    <a:lstStyle/>
                    <a:p>
                      <a:r>
                        <a:rPr lang="es-MX" dirty="0"/>
                        <a:t>Pemex</a:t>
                      </a:r>
                    </a:p>
                    <a:p>
                      <a:r>
                        <a:rPr lang="es-MX" dirty="0" err="1"/>
                        <a:t>Sedena</a:t>
                      </a:r>
                      <a:r>
                        <a:rPr lang="es-MX" dirty="0"/>
                        <a:t>,</a:t>
                      </a:r>
                      <a:r>
                        <a:rPr lang="es-MX" baseline="0" dirty="0"/>
                        <a:t> Marina </a:t>
                      </a:r>
                      <a:r>
                        <a:rPr lang="es-MX" baseline="0" dirty="0">
                          <a:solidFill>
                            <a:srgbClr val="FFFF00"/>
                          </a:solidFill>
                        </a:rPr>
                        <a:t>(2%)</a:t>
                      </a:r>
                      <a:endParaRPr lang="es-MX" dirty="0">
                        <a:solidFill>
                          <a:srgbClr val="FFFF00"/>
                        </a:solidFill>
                      </a:endParaRPr>
                    </a:p>
                  </a:txBody>
                  <a:tcPr/>
                </a:tc>
                <a:tc>
                  <a:txBody>
                    <a:bodyPr/>
                    <a:lstStyle/>
                    <a:p>
                      <a:r>
                        <a:rPr lang="es-MX" dirty="0"/>
                        <a:t>SSA</a:t>
                      </a:r>
                    </a:p>
                    <a:p>
                      <a:r>
                        <a:rPr lang="es-MX" dirty="0">
                          <a:solidFill>
                            <a:srgbClr val="FFFF00"/>
                          </a:solidFill>
                        </a:rPr>
                        <a:t>(33.5%)</a:t>
                      </a:r>
                    </a:p>
                  </a:txBody>
                  <a:tcPr/>
                </a:tc>
                <a:tc>
                  <a:txBody>
                    <a:bodyPr/>
                    <a:lstStyle/>
                    <a:p>
                      <a:r>
                        <a:rPr lang="es-MX" dirty="0"/>
                        <a:t>Privado</a:t>
                      </a:r>
                    </a:p>
                    <a:p>
                      <a:r>
                        <a:rPr lang="es-MX" dirty="0">
                          <a:solidFill>
                            <a:srgbClr val="FFFF00"/>
                          </a:solidFill>
                        </a:rPr>
                        <a:t>(10.5%)</a:t>
                      </a:r>
                    </a:p>
                  </a:txBody>
                  <a:tcPr/>
                </a:tc>
                <a:tc>
                  <a:txBody>
                    <a:bodyPr/>
                    <a:lstStyle/>
                    <a:p>
                      <a:r>
                        <a:rPr lang="es-MX" dirty="0"/>
                        <a:t>INCAN</a:t>
                      </a:r>
                    </a:p>
                  </a:txBody>
                  <a:tcPr/>
                </a:tc>
                <a:extLst>
                  <a:ext uri="{0D108BD9-81ED-4DB2-BD59-A6C34878D82A}">
                    <a16:rowId xmlns:a16="http://schemas.microsoft.com/office/drawing/2014/main" val="10000"/>
                  </a:ext>
                </a:extLst>
              </a:tr>
              <a:tr h="370840">
                <a:tc>
                  <a:txBody>
                    <a:bodyPr/>
                    <a:lstStyle/>
                    <a:p>
                      <a:r>
                        <a:rPr lang="es-MX" dirty="0"/>
                        <a:t>Medical </a:t>
                      </a:r>
                      <a:r>
                        <a:rPr lang="es-MX" dirty="0" err="1"/>
                        <a:t>Insure</a:t>
                      </a:r>
                      <a:r>
                        <a:rPr lang="es-MX" dirty="0"/>
                        <a:t> </a:t>
                      </a:r>
                      <a:r>
                        <a:rPr lang="es-MX" dirty="0" err="1"/>
                        <a:t>or</a:t>
                      </a:r>
                      <a:endParaRPr lang="es-MX" dirty="0"/>
                    </a:p>
                    <a:p>
                      <a:r>
                        <a:rPr lang="es-MX" dirty="0"/>
                        <a:t>Seguro</a:t>
                      </a:r>
                      <a:r>
                        <a:rPr lang="es-MX" baseline="0" dirty="0"/>
                        <a:t> Popular</a:t>
                      </a:r>
                      <a:endParaRPr lang="es-MX" dirty="0"/>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solidFill>
                            <a:srgbClr val="C00000"/>
                          </a:solidFill>
                        </a:rPr>
                        <a:t>---</a:t>
                      </a:r>
                    </a:p>
                  </a:txBody>
                  <a:tcPr/>
                </a:tc>
                <a:tc>
                  <a:txBody>
                    <a:bodyPr/>
                    <a:lstStyle/>
                    <a:p>
                      <a:pPr algn="ctr"/>
                      <a:r>
                        <a:rPr lang="es-MX" sz="2000" b="1" dirty="0"/>
                        <a:t>+/-</a:t>
                      </a:r>
                    </a:p>
                  </a:txBody>
                  <a:tcPr/>
                </a:tc>
                <a:tc>
                  <a:txBody>
                    <a:bodyPr/>
                    <a:lstStyle/>
                    <a:p>
                      <a:pPr algn="ctr"/>
                      <a:r>
                        <a:rPr lang="es-MX" sz="2000" b="1" dirty="0">
                          <a:solidFill>
                            <a:srgbClr val="C00000"/>
                          </a:solidFill>
                        </a:rPr>
                        <a:t>---  </a:t>
                      </a:r>
                      <a:r>
                        <a:rPr lang="es-MX" sz="2000" b="1" dirty="0"/>
                        <a:t>*</a:t>
                      </a:r>
                    </a:p>
                  </a:txBody>
                  <a:tcPr/>
                </a:tc>
                <a:extLst>
                  <a:ext uri="{0D108BD9-81ED-4DB2-BD59-A6C34878D82A}">
                    <a16:rowId xmlns:a16="http://schemas.microsoft.com/office/drawing/2014/main" val="10001"/>
                  </a:ext>
                </a:extLst>
              </a:tr>
              <a:tr h="370840">
                <a:tc>
                  <a:txBody>
                    <a:bodyPr/>
                    <a:lstStyle/>
                    <a:p>
                      <a:r>
                        <a:rPr lang="es-MX" dirty="0" err="1"/>
                        <a:t>Chemotherapy</a:t>
                      </a:r>
                      <a:r>
                        <a:rPr lang="es-MX" dirty="0"/>
                        <a:t> </a:t>
                      </a:r>
                      <a:r>
                        <a:rPr lang="es-MX" dirty="0" err="1"/>
                        <a:t>first</a:t>
                      </a:r>
                      <a:r>
                        <a:rPr lang="es-MX" dirty="0"/>
                        <a:t> Line</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solidFill>
                            <a:srgbClr val="C00000"/>
                          </a:solidFill>
                        </a:rPr>
                        <a:t>---</a:t>
                      </a:r>
                    </a:p>
                  </a:txBody>
                  <a:tcPr/>
                </a:tc>
                <a:tc>
                  <a:txBody>
                    <a:bodyPr/>
                    <a:lstStyle/>
                    <a:p>
                      <a:pPr algn="ctr"/>
                      <a:r>
                        <a:rPr lang="es-MX" sz="2000" b="1" dirty="0"/>
                        <a:t>+/-</a:t>
                      </a:r>
                    </a:p>
                  </a:txBody>
                  <a:tcPr/>
                </a:tc>
                <a:tc>
                  <a:txBody>
                    <a:bodyPr/>
                    <a:lstStyle/>
                    <a:p>
                      <a:pPr algn="ctr"/>
                      <a:r>
                        <a:rPr lang="es-MX" sz="2000" b="1" dirty="0">
                          <a:solidFill>
                            <a:srgbClr val="C00000"/>
                          </a:solidFill>
                        </a:rPr>
                        <a:t>---  </a:t>
                      </a:r>
                      <a:r>
                        <a:rPr lang="es-MX" sz="2000" b="1" dirty="0"/>
                        <a:t>*</a:t>
                      </a:r>
                    </a:p>
                  </a:txBody>
                  <a:tcPr/>
                </a:tc>
                <a:extLst>
                  <a:ext uri="{0D108BD9-81ED-4DB2-BD59-A6C34878D82A}">
                    <a16:rowId xmlns:a16="http://schemas.microsoft.com/office/drawing/2014/main" val="10002"/>
                  </a:ext>
                </a:extLst>
              </a:tr>
              <a:tr h="370840">
                <a:tc>
                  <a:txBody>
                    <a:bodyPr/>
                    <a:lstStyle/>
                    <a:p>
                      <a:r>
                        <a:rPr lang="es-MX" dirty="0" err="1"/>
                        <a:t>Chemothearpy</a:t>
                      </a:r>
                      <a:r>
                        <a:rPr lang="es-MX" dirty="0"/>
                        <a:t> </a:t>
                      </a:r>
                      <a:r>
                        <a:rPr lang="es-MX" dirty="0" err="1"/>
                        <a:t>Second</a:t>
                      </a:r>
                      <a:r>
                        <a:rPr lang="es-MX" dirty="0"/>
                        <a:t> Line</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solidFill>
                            <a:srgbClr val="C00000"/>
                          </a:solidFill>
                        </a:rPr>
                        <a:t>---</a:t>
                      </a:r>
                    </a:p>
                  </a:txBody>
                  <a:tcPr/>
                </a:tc>
                <a:tc>
                  <a:txBody>
                    <a:bodyPr/>
                    <a:lstStyle/>
                    <a:p>
                      <a:pPr algn="ctr"/>
                      <a:r>
                        <a:rPr lang="es-MX" sz="2000" b="1" dirty="0"/>
                        <a:t>+/-</a:t>
                      </a:r>
                    </a:p>
                  </a:txBody>
                  <a:tcPr/>
                </a:tc>
                <a:tc>
                  <a:txBody>
                    <a:bodyPr/>
                    <a:lstStyle/>
                    <a:p>
                      <a:pPr algn="ctr"/>
                      <a:r>
                        <a:rPr lang="es-MX" sz="2000" b="1" dirty="0">
                          <a:solidFill>
                            <a:srgbClr val="C00000"/>
                          </a:solidFill>
                        </a:rPr>
                        <a:t>---  </a:t>
                      </a:r>
                      <a:r>
                        <a:rPr lang="es-MX" sz="2000" b="1" dirty="0"/>
                        <a:t>*</a:t>
                      </a:r>
                    </a:p>
                  </a:txBody>
                  <a:tcPr/>
                </a:tc>
                <a:extLst>
                  <a:ext uri="{0D108BD9-81ED-4DB2-BD59-A6C34878D82A}">
                    <a16:rowId xmlns:a16="http://schemas.microsoft.com/office/drawing/2014/main" val="10003"/>
                  </a:ext>
                </a:extLst>
              </a:tr>
              <a:tr h="370840">
                <a:tc>
                  <a:txBody>
                    <a:bodyPr/>
                    <a:lstStyle/>
                    <a:p>
                      <a:r>
                        <a:rPr lang="es-MX" dirty="0" err="1"/>
                        <a:t>Genotyping</a:t>
                      </a:r>
                      <a:r>
                        <a:rPr lang="es-MX" dirty="0"/>
                        <a:t>  (hospital)</a:t>
                      </a:r>
                    </a:p>
                  </a:txBody>
                  <a:tcPr/>
                </a:tc>
                <a:tc>
                  <a:txBody>
                    <a:bodyPr/>
                    <a:lstStyle/>
                    <a:p>
                      <a:pPr algn="ctr"/>
                      <a:r>
                        <a:rPr lang="es-MX" sz="2000" b="1" dirty="0">
                          <a:solidFill>
                            <a:srgbClr val="C00000"/>
                          </a:solidFill>
                        </a:rPr>
                        <a:t>---</a:t>
                      </a:r>
                    </a:p>
                  </a:txBody>
                  <a:tcPr/>
                </a:tc>
                <a:tc>
                  <a:txBody>
                    <a:bodyPr/>
                    <a:lstStyle/>
                    <a:p>
                      <a:pPr algn="ctr"/>
                      <a:r>
                        <a:rPr lang="es-MX" sz="2000" b="1" dirty="0">
                          <a:solidFill>
                            <a:srgbClr val="C00000"/>
                          </a:solidFill>
                        </a:rPr>
                        <a:t>---</a:t>
                      </a:r>
                    </a:p>
                  </a:txBody>
                  <a:tcPr/>
                </a:tc>
                <a:tc>
                  <a:txBody>
                    <a:bodyPr/>
                    <a:lstStyle/>
                    <a:p>
                      <a:pPr algn="ctr"/>
                      <a:r>
                        <a:rPr lang="es-MX" sz="2000" b="1" dirty="0">
                          <a:solidFill>
                            <a:srgbClr val="C00000"/>
                          </a:solidFill>
                        </a:rPr>
                        <a:t>---</a:t>
                      </a:r>
                    </a:p>
                  </a:txBody>
                  <a:tcPr/>
                </a:tc>
                <a:tc>
                  <a:txBody>
                    <a:bodyPr/>
                    <a:lstStyle/>
                    <a:p>
                      <a:pPr algn="ctr"/>
                      <a:r>
                        <a:rPr lang="es-MX" sz="2000" b="1" dirty="0">
                          <a:solidFill>
                            <a:srgbClr val="C00000"/>
                          </a:solidFill>
                        </a:rPr>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2000" b="1" dirty="0"/>
                        <a:t>+/-</a:t>
                      </a:r>
                    </a:p>
                  </a:txBody>
                  <a:tcPr/>
                </a:tc>
                <a:tc>
                  <a:txBody>
                    <a:bodyPr/>
                    <a:lstStyle/>
                    <a:p>
                      <a:pPr algn="ctr"/>
                      <a:r>
                        <a:rPr lang="es-MX" sz="2000" b="1" dirty="0"/>
                        <a:t>+</a:t>
                      </a:r>
                    </a:p>
                  </a:txBody>
                  <a:tcPr/>
                </a:tc>
                <a:extLst>
                  <a:ext uri="{0D108BD9-81ED-4DB2-BD59-A6C34878D82A}">
                    <a16:rowId xmlns:a16="http://schemas.microsoft.com/office/drawing/2014/main" val="10004"/>
                  </a:ext>
                </a:extLst>
              </a:tr>
              <a:tr h="370840">
                <a:tc>
                  <a:txBody>
                    <a:bodyPr/>
                    <a:lstStyle/>
                    <a:p>
                      <a:r>
                        <a:rPr lang="es-MX" dirty="0" err="1"/>
                        <a:t>Genotyping</a:t>
                      </a:r>
                      <a:r>
                        <a:rPr lang="es-MX" baseline="0" dirty="0"/>
                        <a:t> (PC)</a:t>
                      </a:r>
                      <a:endParaRPr lang="es-MX" dirty="0"/>
                    </a:p>
                  </a:txBody>
                  <a:tcPr/>
                </a:tc>
                <a:tc>
                  <a:txBody>
                    <a:bodyPr/>
                    <a:lstStyle/>
                    <a:p>
                      <a:pPr algn="ctr"/>
                      <a:r>
                        <a:rPr lang="es-MX" sz="2000" b="1" dirty="0">
                          <a:solidFill>
                            <a:srgbClr val="C00000"/>
                          </a:solidFill>
                        </a:rPr>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extLst>
                  <a:ext uri="{0D108BD9-81ED-4DB2-BD59-A6C34878D82A}">
                    <a16:rowId xmlns:a16="http://schemas.microsoft.com/office/drawing/2014/main" val="10005"/>
                  </a:ext>
                </a:extLst>
              </a:tr>
              <a:tr h="370840">
                <a:tc>
                  <a:txBody>
                    <a:bodyPr/>
                    <a:lstStyle/>
                    <a:p>
                      <a:r>
                        <a:rPr lang="es-MX" dirty="0"/>
                        <a:t>TKI (ALK</a:t>
                      </a:r>
                      <a:r>
                        <a:rPr lang="es-MX" baseline="0" dirty="0"/>
                        <a:t> and EGFR)</a:t>
                      </a:r>
                      <a:endParaRPr lang="es-MX" dirty="0"/>
                    </a:p>
                  </a:txBody>
                  <a:tcPr/>
                </a:tc>
                <a:tc>
                  <a:txBody>
                    <a:bodyPr/>
                    <a:lstStyle/>
                    <a:p>
                      <a:pPr algn="ctr"/>
                      <a:r>
                        <a:rPr lang="es-MX" sz="2000" b="1" dirty="0">
                          <a:solidFill>
                            <a:srgbClr val="C00000"/>
                          </a:solidFill>
                        </a:rPr>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solidFill>
                            <a:srgbClr val="C00000"/>
                          </a:solidFill>
                        </a:rPr>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2000" b="1" dirty="0"/>
                        <a:t>+/-</a:t>
                      </a:r>
                    </a:p>
                  </a:txBody>
                  <a:tcPr/>
                </a:tc>
                <a:tc>
                  <a:txBody>
                    <a:bodyPr/>
                    <a:lstStyle/>
                    <a:p>
                      <a:pPr algn="ctr"/>
                      <a:r>
                        <a:rPr lang="es-MX" sz="2000" b="1" dirty="0"/>
                        <a:t>+</a:t>
                      </a:r>
                    </a:p>
                  </a:txBody>
                  <a:tcPr/>
                </a:tc>
                <a:extLst>
                  <a:ext uri="{0D108BD9-81ED-4DB2-BD59-A6C34878D82A}">
                    <a16:rowId xmlns:a16="http://schemas.microsoft.com/office/drawing/2014/main" val="10006"/>
                  </a:ext>
                </a:extLst>
              </a:tr>
              <a:tr h="370840">
                <a:tc>
                  <a:txBody>
                    <a:bodyPr/>
                    <a:lstStyle/>
                    <a:p>
                      <a:r>
                        <a:rPr lang="es-MX" dirty="0" err="1"/>
                        <a:t>Avastin</a:t>
                      </a:r>
                      <a:r>
                        <a:rPr lang="es-MX" baseline="0" dirty="0"/>
                        <a:t> </a:t>
                      </a:r>
                      <a:endParaRPr lang="es-MX" dirty="0"/>
                    </a:p>
                  </a:txBody>
                  <a:tcPr/>
                </a:tc>
                <a:tc>
                  <a:txBody>
                    <a:bodyPr/>
                    <a:lstStyle/>
                    <a:p>
                      <a:pPr algn="ctr"/>
                      <a:r>
                        <a:rPr lang="es-MX" sz="2000" b="1" dirty="0">
                          <a:solidFill>
                            <a:srgbClr val="C00000"/>
                          </a:solidFill>
                        </a:rPr>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solidFill>
                            <a:srgbClr val="C00000"/>
                          </a:solidFill>
                        </a:rPr>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2000" b="1"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2000" b="1" dirty="0"/>
                        <a:t>+/-</a:t>
                      </a:r>
                    </a:p>
                  </a:txBody>
                  <a:tcPr/>
                </a:tc>
                <a:extLst>
                  <a:ext uri="{0D108BD9-81ED-4DB2-BD59-A6C34878D82A}">
                    <a16:rowId xmlns:a16="http://schemas.microsoft.com/office/drawing/2014/main" val="10007"/>
                  </a:ext>
                </a:extLst>
              </a:tr>
              <a:tr h="370840">
                <a:tc>
                  <a:txBody>
                    <a:bodyPr/>
                    <a:lstStyle/>
                    <a:p>
                      <a:r>
                        <a:rPr lang="es-MX" dirty="0" err="1"/>
                        <a:t>Inmunotherapy</a:t>
                      </a:r>
                      <a:endParaRPr lang="es-MX" dirty="0"/>
                    </a:p>
                  </a:txBody>
                  <a:tcPr/>
                </a:tc>
                <a:tc>
                  <a:txBody>
                    <a:bodyPr/>
                    <a:lstStyle/>
                    <a:p>
                      <a:pPr algn="ctr"/>
                      <a:r>
                        <a:rPr lang="es-MX" sz="2000" b="1" dirty="0">
                          <a:solidFill>
                            <a:srgbClr val="C00000"/>
                          </a:solidFill>
                        </a:rPr>
                        <a:t>---</a:t>
                      </a:r>
                    </a:p>
                  </a:txBody>
                  <a:tcPr/>
                </a:tc>
                <a:tc>
                  <a:txBody>
                    <a:bodyPr/>
                    <a:lstStyle/>
                    <a:p>
                      <a:pPr algn="ctr"/>
                      <a:r>
                        <a:rPr lang="es-MX" sz="2000" b="1" dirty="0">
                          <a:solidFill>
                            <a:srgbClr val="C00000"/>
                          </a:solidFill>
                        </a:rPr>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2000" b="1" dirty="0"/>
                        <a:t>+/-</a:t>
                      </a:r>
                    </a:p>
                  </a:txBody>
                  <a:tcPr/>
                </a:tc>
                <a:tc>
                  <a:txBody>
                    <a:bodyPr/>
                    <a:lstStyle/>
                    <a:p>
                      <a:pPr algn="ctr"/>
                      <a:r>
                        <a:rPr lang="es-MX" sz="2000" b="1" dirty="0">
                          <a:solidFill>
                            <a:srgbClr val="C00000"/>
                          </a:solidFill>
                        </a:rPr>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2000" b="1" dirty="0"/>
                        <a:t>+/-</a:t>
                      </a:r>
                    </a:p>
                  </a:txBody>
                  <a:tcPr/>
                </a:tc>
                <a:tc>
                  <a:txBody>
                    <a:bodyPr/>
                    <a:lstStyle/>
                    <a:p>
                      <a:pPr algn="ctr"/>
                      <a:r>
                        <a:rPr lang="es-MX" sz="2000" b="1" dirty="0">
                          <a:solidFill>
                            <a:srgbClr val="C00000"/>
                          </a:solidFill>
                        </a:rPr>
                        <a:t>---</a:t>
                      </a:r>
                      <a:r>
                        <a:rPr lang="es-MX" sz="2000" b="1" dirty="0"/>
                        <a:t> **</a:t>
                      </a:r>
                    </a:p>
                  </a:txBody>
                  <a:tcPr/>
                </a:tc>
                <a:extLst>
                  <a:ext uri="{0D108BD9-81ED-4DB2-BD59-A6C34878D82A}">
                    <a16:rowId xmlns:a16="http://schemas.microsoft.com/office/drawing/2014/main" val="10008"/>
                  </a:ext>
                </a:extLst>
              </a:tr>
              <a:tr h="370840">
                <a:tc>
                  <a:txBody>
                    <a:bodyPr/>
                    <a:lstStyle/>
                    <a:p>
                      <a:r>
                        <a:rPr lang="es-MX" dirty="0" err="1"/>
                        <a:t>Paliative</a:t>
                      </a:r>
                      <a:r>
                        <a:rPr lang="es-MX" baseline="0" dirty="0"/>
                        <a:t> </a:t>
                      </a:r>
                      <a:r>
                        <a:rPr lang="es-MX" baseline="0" dirty="0" err="1"/>
                        <a:t>Care</a:t>
                      </a:r>
                      <a:endParaRPr lang="es-MX" dirty="0"/>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tc>
                  <a:txBody>
                    <a:bodyPr/>
                    <a:lstStyle/>
                    <a:p>
                      <a:pPr algn="ctr"/>
                      <a:r>
                        <a:rPr lang="es-MX" sz="2000" b="1" dirty="0"/>
                        <a:t>+</a:t>
                      </a:r>
                    </a:p>
                  </a:txBody>
                  <a:tcPr/>
                </a:tc>
                <a:extLst>
                  <a:ext uri="{0D108BD9-81ED-4DB2-BD59-A6C34878D82A}">
                    <a16:rowId xmlns:a16="http://schemas.microsoft.com/office/drawing/2014/main" val="10009"/>
                  </a:ext>
                </a:extLst>
              </a:tr>
            </a:tbl>
          </a:graphicData>
        </a:graphic>
      </p:graphicFrame>
      <p:sp>
        <p:nvSpPr>
          <p:cNvPr id="11" name="10 CuadroTexto"/>
          <p:cNvSpPr txBox="1"/>
          <p:nvPr/>
        </p:nvSpPr>
        <p:spPr>
          <a:xfrm>
            <a:off x="268014" y="6353503"/>
            <a:ext cx="5785945" cy="369332"/>
          </a:xfrm>
          <a:prstGeom prst="rect">
            <a:avLst/>
          </a:prstGeom>
          <a:noFill/>
        </p:spPr>
        <p:txBody>
          <a:bodyPr wrap="square" rtlCol="0">
            <a:spAutoFit/>
          </a:bodyPr>
          <a:lstStyle/>
          <a:p>
            <a:r>
              <a:rPr lang="es-MX" dirty="0"/>
              <a:t>* </a:t>
            </a:r>
            <a:r>
              <a:rPr lang="es-MX" dirty="0" err="1"/>
              <a:t>Tratment</a:t>
            </a:r>
            <a:r>
              <a:rPr lang="es-MX" dirty="0"/>
              <a:t> </a:t>
            </a:r>
            <a:r>
              <a:rPr lang="es-MX" dirty="0" err="1"/>
              <a:t>for</a:t>
            </a:r>
            <a:r>
              <a:rPr lang="es-MX" dirty="0"/>
              <a:t> </a:t>
            </a:r>
            <a:r>
              <a:rPr lang="es-MX" dirty="0" err="1"/>
              <a:t>women</a:t>
            </a:r>
            <a:r>
              <a:rPr lang="es-MX" dirty="0"/>
              <a:t>     ** </a:t>
            </a:r>
            <a:r>
              <a:rPr lang="es-MX" dirty="0" err="1"/>
              <a:t>Protocol</a:t>
            </a:r>
            <a:endParaRPr lang="es-MX" dirty="0"/>
          </a:p>
        </p:txBody>
      </p:sp>
    </p:spTree>
    <p:extLst>
      <p:ext uri="{BB962C8B-B14F-4D97-AF65-F5344CB8AC3E}">
        <p14:creationId xmlns:p14="http://schemas.microsoft.com/office/powerpoint/2010/main" val="989028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err="1"/>
              <a:t>Clinical</a:t>
            </a:r>
            <a:r>
              <a:rPr lang="es-MX" dirty="0"/>
              <a:t> </a:t>
            </a:r>
            <a:r>
              <a:rPr lang="es-MX" dirty="0" err="1"/>
              <a:t>trials</a:t>
            </a:r>
            <a:r>
              <a:rPr lang="es-MX" dirty="0"/>
              <a:t> in INCAN </a:t>
            </a:r>
          </a:p>
        </p:txBody>
      </p:sp>
      <p:sp>
        <p:nvSpPr>
          <p:cNvPr id="3" name="2 Marcador de contenido"/>
          <p:cNvSpPr>
            <a:spLocks noGrp="1"/>
          </p:cNvSpPr>
          <p:nvPr>
            <p:ph idx="1"/>
          </p:nvPr>
        </p:nvSpPr>
        <p:spPr>
          <a:xfrm>
            <a:off x="457200" y="1324303"/>
            <a:ext cx="8229600" cy="5249918"/>
          </a:xfrm>
        </p:spPr>
        <p:txBody>
          <a:bodyPr>
            <a:normAutofit fontScale="70000" lnSpcReduction="20000"/>
          </a:bodyPr>
          <a:lstStyle/>
          <a:p>
            <a:r>
              <a:rPr lang="es-MX" dirty="0" err="1"/>
              <a:t>First</a:t>
            </a:r>
            <a:r>
              <a:rPr lang="es-MX" dirty="0"/>
              <a:t> Line EGFR/ALK </a:t>
            </a:r>
            <a:r>
              <a:rPr lang="es-MX" dirty="0" err="1"/>
              <a:t>negative</a:t>
            </a:r>
            <a:endParaRPr lang="es-MX" dirty="0"/>
          </a:p>
          <a:p>
            <a:pPr lvl="1"/>
            <a:r>
              <a:rPr lang="es-MX" dirty="0" err="1">
                <a:solidFill>
                  <a:srgbClr val="C00000"/>
                </a:solidFill>
              </a:rPr>
              <a:t>Inmunotherapy</a:t>
            </a:r>
            <a:r>
              <a:rPr lang="es-MX" dirty="0">
                <a:solidFill>
                  <a:srgbClr val="C00000"/>
                </a:solidFill>
              </a:rPr>
              <a:t> Vs </a:t>
            </a:r>
            <a:r>
              <a:rPr lang="es-MX" dirty="0" err="1">
                <a:solidFill>
                  <a:srgbClr val="C00000"/>
                </a:solidFill>
              </a:rPr>
              <a:t>Chemotherapy</a:t>
            </a:r>
            <a:r>
              <a:rPr lang="es-MX" dirty="0">
                <a:solidFill>
                  <a:srgbClr val="C00000"/>
                </a:solidFill>
              </a:rPr>
              <a:t> (PC)</a:t>
            </a:r>
          </a:p>
          <a:p>
            <a:r>
              <a:rPr lang="es-MX" dirty="0" err="1"/>
              <a:t>First</a:t>
            </a:r>
            <a:r>
              <a:rPr lang="es-MX" dirty="0"/>
              <a:t> Line EGFR Positive</a:t>
            </a:r>
          </a:p>
          <a:p>
            <a:pPr lvl="1"/>
            <a:r>
              <a:rPr lang="es-MX" dirty="0">
                <a:solidFill>
                  <a:srgbClr val="C00000"/>
                </a:solidFill>
              </a:rPr>
              <a:t>GOAL (G vs G plus </a:t>
            </a:r>
            <a:r>
              <a:rPr lang="es-MX" dirty="0" err="1">
                <a:solidFill>
                  <a:srgbClr val="C00000"/>
                </a:solidFill>
              </a:rPr>
              <a:t>Olaparib</a:t>
            </a:r>
            <a:r>
              <a:rPr lang="es-MX" dirty="0">
                <a:solidFill>
                  <a:srgbClr val="C00000"/>
                </a:solidFill>
              </a:rPr>
              <a:t>) (</a:t>
            </a:r>
            <a:r>
              <a:rPr lang="es-MX" dirty="0" err="1">
                <a:solidFill>
                  <a:srgbClr val="C00000"/>
                </a:solidFill>
              </a:rPr>
              <a:t>Spanish</a:t>
            </a:r>
            <a:r>
              <a:rPr lang="es-MX" dirty="0">
                <a:solidFill>
                  <a:srgbClr val="C00000"/>
                </a:solidFill>
              </a:rPr>
              <a:t> </a:t>
            </a:r>
            <a:r>
              <a:rPr lang="es-MX" dirty="0" err="1">
                <a:solidFill>
                  <a:srgbClr val="C00000"/>
                </a:solidFill>
              </a:rPr>
              <a:t>Group</a:t>
            </a:r>
            <a:r>
              <a:rPr lang="es-MX" dirty="0">
                <a:solidFill>
                  <a:srgbClr val="C00000"/>
                </a:solidFill>
              </a:rPr>
              <a:t>)</a:t>
            </a:r>
          </a:p>
          <a:p>
            <a:pPr lvl="1"/>
            <a:r>
              <a:rPr lang="es-MX" dirty="0">
                <a:solidFill>
                  <a:srgbClr val="C00000"/>
                </a:solidFill>
              </a:rPr>
              <a:t>TKI vs TKI plus </a:t>
            </a:r>
            <a:r>
              <a:rPr lang="es-MX" dirty="0" err="1">
                <a:solidFill>
                  <a:srgbClr val="C00000"/>
                </a:solidFill>
              </a:rPr>
              <a:t>Metformin</a:t>
            </a:r>
            <a:r>
              <a:rPr lang="es-MX" dirty="0">
                <a:solidFill>
                  <a:srgbClr val="C00000"/>
                </a:solidFill>
              </a:rPr>
              <a:t> (INCAN) </a:t>
            </a:r>
          </a:p>
          <a:p>
            <a:r>
              <a:rPr lang="es-MX" dirty="0" err="1"/>
              <a:t>Second</a:t>
            </a:r>
            <a:r>
              <a:rPr lang="es-MX" dirty="0"/>
              <a:t> Line EGFR/ALK </a:t>
            </a:r>
            <a:r>
              <a:rPr lang="es-MX" dirty="0" err="1"/>
              <a:t>negative</a:t>
            </a:r>
            <a:endParaRPr lang="es-MX" dirty="0"/>
          </a:p>
          <a:p>
            <a:pPr lvl="1"/>
            <a:r>
              <a:rPr lang="es-MX" dirty="0" err="1">
                <a:solidFill>
                  <a:srgbClr val="C00000"/>
                </a:solidFill>
              </a:rPr>
              <a:t>Docetaxel</a:t>
            </a:r>
            <a:r>
              <a:rPr lang="es-MX" dirty="0">
                <a:solidFill>
                  <a:srgbClr val="C00000"/>
                </a:solidFill>
              </a:rPr>
              <a:t> vs </a:t>
            </a:r>
            <a:r>
              <a:rPr lang="es-MX" dirty="0" err="1">
                <a:solidFill>
                  <a:srgbClr val="C00000"/>
                </a:solidFill>
              </a:rPr>
              <a:t>Docetaxel</a:t>
            </a:r>
            <a:r>
              <a:rPr lang="es-MX" dirty="0">
                <a:solidFill>
                  <a:srgbClr val="C00000"/>
                </a:solidFill>
              </a:rPr>
              <a:t> plus </a:t>
            </a:r>
            <a:r>
              <a:rPr lang="es-MX" dirty="0" err="1">
                <a:solidFill>
                  <a:srgbClr val="C00000"/>
                </a:solidFill>
              </a:rPr>
              <a:t>pembro</a:t>
            </a:r>
            <a:endParaRPr lang="es-MX" dirty="0"/>
          </a:p>
          <a:p>
            <a:r>
              <a:rPr lang="es-MX" dirty="0" err="1"/>
              <a:t>Second</a:t>
            </a:r>
            <a:r>
              <a:rPr lang="es-MX" dirty="0"/>
              <a:t> Line EGFR Positive </a:t>
            </a:r>
          </a:p>
          <a:p>
            <a:pPr lvl="1"/>
            <a:r>
              <a:rPr lang="es-MX" dirty="0">
                <a:solidFill>
                  <a:srgbClr val="C00000"/>
                </a:solidFill>
              </a:rPr>
              <a:t>TKI vs TKI plus </a:t>
            </a:r>
            <a:r>
              <a:rPr lang="es-MX" dirty="0" err="1">
                <a:solidFill>
                  <a:srgbClr val="C00000"/>
                </a:solidFill>
              </a:rPr>
              <a:t>Metformin</a:t>
            </a:r>
            <a:r>
              <a:rPr lang="es-MX" dirty="0">
                <a:solidFill>
                  <a:srgbClr val="C00000"/>
                </a:solidFill>
              </a:rPr>
              <a:t> (INCAN) </a:t>
            </a:r>
          </a:p>
          <a:p>
            <a:r>
              <a:rPr lang="es-MX" dirty="0" err="1"/>
              <a:t>First</a:t>
            </a:r>
            <a:r>
              <a:rPr lang="es-MX" dirty="0"/>
              <a:t> Line ALK  Positive (PC)</a:t>
            </a:r>
          </a:p>
          <a:p>
            <a:r>
              <a:rPr lang="es-MX" dirty="0" err="1"/>
              <a:t>Second</a:t>
            </a:r>
            <a:r>
              <a:rPr lang="es-MX" dirty="0"/>
              <a:t> line c-</a:t>
            </a:r>
            <a:r>
              <a:rPr lang="es-MX" dirty="0" err="1"/>
              <a:t>met</a:t>
            </a:r>
            <a:r>
              <a:rPr lang="es-MX" dirty="0"/>
              <a:t> (PC) </a:t>
            </a:r>
          </a:p>
          <a:p>
            <a:r>
              <a:rPr lang="es-MX" dirty="0" err="1"/>
              <a:t>Prophylactic</a:t>
            </a:r>
            <a:r>
              <a:rPr lang="es-MX" dirty="0"/>
              <a:t> </a:t>
            </a:r>
            <a:r>
              <a:rPr lang="es-MX" dirty="0" err="1"/>
              <a:t>brain</a:t>
            </a:r>
            <a:r>
              <a:rPr lang="es-MX" dirty="0"/>
              <a:t> </a:t>
            </a:r>
            <a:r>
              <a:rPr lang="es-MX" dirty="0" err="1"/>
              <a:t>radiation</a:t>
            </a:r>
            <a:r>
              <a:rPr lang="es-MX" dirty="0"/>
              <a:t> </a:t>
            </a:r>
            <a:r>
              <a:rPr lang="es-MX" dirty="0" err="1"/>
              <a:t>therapy</a:t>
            </a:r>
            <a:r>
              <a:rPr lang="es-MX" dirty="0"/>
              <a:t> in EGFR </a:t>
            </a:r>
            <a:r>
              <a:rPr lang="es-MX" dirty="0" err="1"/>
              <a:t>patients</a:t>
            </a:r>
            <a:r>
              <a:rPr lang="es-MX" dirty="0"/>
              <a:t> (INCAN)</a:t>
            </a:r>
          </a:p>
          <a:p>
            <a:r>
              <a:rPr lang="es-MX" dirty="0" err="1"/>
              <a:t>Nitroglicerin</a:t>
            </a:r>
            <a:r>
              <a:rPr lang="es-MX" dirty="0"/>
              <a:t> in </a:t>
            </a:r>
            <a:r>
              <a:rPr lang="es-MX" dirty="0" err="1"/>
              <a:t>Brain</a:t>
            </a:r>
            <a:r>
              <a:rPr lang="es-MX" dirty="0"/>
              <a:t> </a:t>
            </a:r>
            <a:r>
              <a:rPr lang="es-MX" dirty="0" err="1"/>
              <a:t>Metastases</a:t>
            </a:r>
            <a:r>
              <a:rPr lang="es-MX" dirty="0"/>
              <a:t> (INCAN)</a:t>
            </a:r>
          </a:p>
          <a:p>
            <a:r>
              <a:rPr lang="en-US" dirty="0"/>
              <a:t>Early attention to palliative care</a:t>
            </a:r>
            <a:endParaRPr lang="es-MX" dirty="0"/>
          </a:p>
          <a:p>
            <a:endParaRPr lang="es-MX" dirty="0"/>
          </a:p>
          <a:p>
            <a:endParaRPr lang="es-MX" dirty="0">
              <a:solidFill>
                <a:srgbClr val="C00000"/>
              </a:solidFill>
            </a:endParaRPr>
          </a:p>
        </p:txBody>
      </p:sp>
      <p:sp>
        <p:nvSpPr>
          <p:cNvPr id="4" name="3 Marcador de número de diapositiva"/>
          <p:cNvSpPr>
            <a:spLocks noGrp="1"/>
          </p:cNvSpPr>
          <p:nvPr>
            <p:ph type="sldNum" sz="quarter" idx="12"/>
          </p:nvPr>
        </p:nvSpPr>
        <p:spPr/>
        <p:txBody>
          <a:bodyPr/>
          <a:lstStyle/>
          <a:p>
            <a:fld id="{333F0F35-A2B3-134E-96C7-C164CAC773EE}" type="slidenum">
              <a:rPr lang="en-US" smtClean="0"/>
              <a:t>37</a:t>
            </a:fld>
            <a:endParaRPr lang="en-US"/>
          </a:p>
        </p:txBody>
      </p:sp>
    </p:spTree>
    <p:extLst>
      <p:ext uri="{BB962C8B-B14F-4D97-AF65-F5344CB8AC3E}">
        <p14:creationId xmlns:p14="http://schemas.microsoft.com/office/powerpoint/2010/main" val="3392510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s-MX" altLang="es-MX" sz="3200" dirty="0">
                <a:solidFill>
                  <a:srgbClr val="FF0000"/>
                </a:solidFill>
              </a:rPr>
              <a:t>Importancia de desarrollar investigación independiente</a:t>
            </a:r>
            <a:endParaRPr lang="en-US" altLang="es-MX" sz="3200" dirty="0">
              <a:solidFill>
                <a:srgbClr val="FF0000"/>
              </a:solidFill>
            </a:endParaRPr>
          </a:p>
        </p:txBody>
      </p:sp>
      <p:sp>
        <p:nvSpPr>
          <p:cNvPr id="67587" name="Rectangle 3"/>
          <p:cNvSpPr>
            <a:spLocks noGrp="1" noChangeArrowheads="1"/>
          </p:cNvSpPr>
          <p:nvPr>
            <p:ph type="body" idx="1"/>
          </p:nvPr>
        </p:nvSpPr>
        <p:spPr>
          <a:xfrm>
            <a:off x="827088" y="1844675"/>
            <a:ext cx="7669212" cy="4824413"/>
          </a:xfrm>
        </p:spPr>
        <p:txBody>
          <a:bodyPr/>
          <a:lstStyle/>
          <a:p>
            <a:pPr lvl="1" eaLnBrk="1" hangingPunct="1">
              <a:lnSpc>
                <a:spcPct val="90000"/>
              </a:lnSpc>
            </a:pPr>
            <a:r>
              <a:rPr lang="es-MX" altLang="es-MX" sz="2400"/>
              <a:t>Mejorar el pronóstico del paciente</a:t>
            </a:r>
          </a:p>
          <a:p>
            <a:pPr lvl="1" eaLnBrk="1" hangingPunct="1">
              <a:lnSpc>
                <a:spcPct val="90000"/>
              </a:lnSpc>
            </a:pPr>
            <a:endParaRPr lang="es-MX" altLang="es-MX" sz="2400"/>
          </a:p>
          <a:p>
            <a:pPr lvl="1" eaLnBrk="1" hangingPunct="1">
              <a:lnSpc>
                <a:spcPct val="90000"/>
              </a:lnSpc>
            </a:pPr>
            <a:r>
              <a:rPr lang="es-MX" altLang="es-MX" sz="2400"/>
              <a:t>Obtención de recursos para el tratamiento oncológico</a:t>
            </a:r>
          </a:p>
          <a:p>
            <a:pPr lvl="1" eaLnBrk="1" hangingPunct="1">
              <a:lnSpc>
                <a:spcPct val="90000"/>
              </a:lnSpc>
            </a:pPr>
            <a:endParaRPr lang="es-MX" altLang="es-MX" sz="2400"/>
          </a:p>
          <a:p>
            <a:pPr lvl="1" eaLnBrk="1" hangingPunct="1">
              <a:lnSpc>
                <a:spcPct val="90000"/>
              </a:lnSpc>
            </a:pPr>
            <a:r>
              <a:rPr lang="es-MX" altLang="es-MX" sz="2400"/>
              <a:t>Evaluar objetivamente nuestros resultados</a:t>
            </a:r>
          </a:p>
          <a:p>
            <a:pPr lvl="1" eaLnBrk="1" hangingPunct="1">
              <a:lnSpc>
                <a:spcPct val="90000"/>
              </a:lnSpc>
            </a:pPr>
            <a:endParaRPr lang="es-MX" altLang="es-MX" sz="2400"/>
          </a:p>
          <a:p>
            <a:pPr lvl="1" eaLnBrk="1" hangingPunct="1">
              <a:lnSpc>
                <a:spcPct val="90000"/>
              </a:lnSpc>
            </a:pPr>
            <a:r>
              <a:rPr lang="es-MX" altLang="es-MX" sz="2400"/>
              <a:t>Obtención de resultados de NUESTRA población</a:t>
            </a:r>
          </a:p>
          <a:p>
            <a:pPr eaLnBrk="1" hangingPunct="1">
              <a:lnSpc>
                <a:spcPct val="90000"/>
              </a:lnSpc>
            </a:pPr>
            <a:endParaRPr lang="en-US" altLang="es-MX" sz="2800"/>
          </a:p>
        </p:txBody>
      </p:sp>
    </p:spTree>
    <p:extLst>
      <p:ext uri="{BB962C8B-B14F-4D97-AF65-F5344CB8AC3E}">
        <p14:creationId xmlns:p14="http://schemas.microsoft.com/office/powerpoint/2010/main" val="217776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9375"/>
            <a:ext cx="482441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423988"/>
            <a:ext cx="6697663" cy="5291137"/>
          </a:xfrm>
        </p:spPr>
      </p:pic>
    </p:spTree>
    <p:extLst>
      <p:ext uri="{BB962C8B-B14F-4D97-AF65-F5344CB8AC3E}">
        <p14:creationId xmlns:p14="http://schemas.microsoft.com/office/powerpoint/2010/main" val="288393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461007" y="1063229"/>
            <a:ext cx="5769665" cy="463764"/>
          </a:xfrm>
        </p:spPr>
        <p:txBody>
          <a:bodyPr/>
          <a:lstStyle/>
          <a:p>
            <a:r>
              <a:rPr lang="es-ES" dirty="0" err="1">
                <a:solidFill>
                  <a:srgbClr val="FF9900"/>
                </a:solidFill>
              </a:rPr>
              <a:t>Lung</a:t>
            </a:r>
            <a:r>
              <a:rPr lang="es-ES" dirty="0">
                <a:solidFill>
                  <a:srgbClr val="FF9900"/>
                </a:solidFill>
              </a:rPr>
              <a:t> </a:t>
            </a:r>
            <a:r>
              <a:rPr lang="es-ES" dirty="0" err="1">
                <a:solidFill>
                  <a:srgbClr val="FF9900"/>
                </a:solidFill>
              </a:rPr>
              <a:t>Cancer</a:t>
            </a:r>
            <a:r>
              <a:rPr lang="es-ES" dirty="0">
                <a:solidFill>
                  <a:srgbClr val="FF9900"/>
                </a:solidFill>
              </a:rPr>
              <a:t> / GLOBOCAN 2018</a:t>
            </a:r>
          </a:p>
        </p:txBody>
      </p:sp>
      <p:sp>
        <p:nvSpPr>
          <p:cNvPr id="3" name="Marcador de contenido 2"/>
          <p:cNvSpPr>
            <a:spLocks noGrp="1"/>
          </p:cNvSpPr>
          <p:nvPr>
            <p:ph idx="1"/>
          </p:nvPr>
        </p:nvSpPr>
        <p:spPr>
          <a:xfrm>
            <a:off x="471342" y="1746892"/>
            <a:ext cx="8221987" cy="3394473"/>
          </a:xfrm>
        </p:spPr>
        <p:txBody>
          <a:bodyPr/>
          <a:lstStyle/>
          <a:p>
            <a:r>
              <a:rPr lang="is-IS" sz="2398" dirty="0"/>
              <a:t>2,093,876 </a:t>
            </a:r>
            <a:r>
              <a:rPr lang="es-ES" sz="2398" dirty="0"/>
              <a:t>new cases </a:t>
            </a:r>
            <a:r>
              <a:rPr lang="es-ES" sz="2398" dirty="0" err="1"/>
              <a:t>worldwide</a:t>
            </a:r>
            <a:r>
              <a:rPr lang="es-ES" sz="2398" dirty="0"/>
              <a:t> in 2018 (11.6% of </a:t>
            </a:r>
            <a:r>
              <a:rPr lang="es-ES" sz="2398" dirty="0" err="1"/>
              <a:t>malignant</a:t>
            </a:r>
            <a:r>
              <a:rPr lang="es-ES" sz="2398" dirty="0"/>
              <a:t> </a:t>
            </a:r>
            <a:r>
              <a:rPr lang="es-ES" sz="2398" dirty="0" err="1"/>
              <a:t>neoplasms</a:t>
            </a:r>
            <a:r>
              <a:rPr lang="es-ES" sz="2398" dirty="0"/>
              <a:t>)</a:t>
            </a:r>
          </a:p>
          <a:p>
            <a:r>
              <a:rPr lang="es-ES" sz="2398" dirty="0" err="1"/>
              <a:t>Most</a:t>
            </a:r>
            <a:r>
              <a:rPr lang="es-ES" sz="2398" dirty="0"/>
              <a:t> </a:t>
            </a:r>
            <a:r>
              <a:rPr lang="es-ES" sz="2398" dirty="0" err="1"/>
              <a:t>frequent</a:t>
            </a:r>
            <a:r>
              <a:rPr lang="es-ES" sz="2398" dirty="0"/>
              <a:t> </a:t>
            </a:r>
            <a:r>
              <a:rPr lang="es-ES" sz="2398" dirty="0" err="1"/>
              <a:t>cancer</a:t>
            </a:r>
            <a:r>
              <a:rPr lang="es-ES" sz="2398" dirty="0"/>
              <a:t> (11.6% </a:t>
            </a:r>
            <a:r>
              <a:rPr lang="es-ES" sz="2398" dirty="0" err="1"/>
              <a:t>both</a:t>
            </a:r>
            <a:r>
              <a:rPr lang="es-ES" sz="2398" dirty="0"/>
              <a:t> </a:t>
            </a:r>
            <a:r>
              <a:rPr lang="es-ES" sz="2398" dirty="0" err="1"/>
              <a:t>sexes</a:t>
            </a:r>
            <a:r>
              <a:rPr lang="es-ES" sz="2398" dirty="0"/>
              <a:t>; 14.5% males, 8.4% </a:t>
            </a:r>
            <a:r>
              <a:rPr lang="es-ES" sz="2398" dirty="0" err="1"/>
              <a:t>females</a:t>
            </a:r>
            <a:r>
              <a:rPr lang="es-ES" sz="2398" dirty="0"/>
              <a:t> )</a:t>
            </a:r>
          </a:p>
          <a:p>
            <a:r>
              <a:rPr lang="is-IS" sz="2398" dirty="0"/>
              <a:t>1,761,007 </a:t>
            </a:r>
            <a:r>
              <a:rPr lang="es-ES" sz="2398" dirty="0" err="1"/>
              <a:t>deaths</a:t>
            </a:r>
            <a:r>
              <a:rPr lang="es-ES" sz="2398" dirty="0"/>
              <a:t> (18.4% </a:t>
            </a:r>
            <a:r>
              <a:rPr lang="es-ES" sz="2398" dirty="0" err="1"/>
              <a:t>overall</a:t>
            </a:r>
            <a:r>
              <a:rPr lang="es-ES" sz="2398" dirty="0"/>
              <a:t>)</a:t>
            </a:r>
          </a:p>
          <a:p>
            <a:r>
              <a:rPr lang="es-ES" sz="2398" dirty="0"/>
              <a:t>Ratio </a:t>
            </a:r>
            <a:r>
              <a:rPr lang="es-ES" sz="2398" dirty="0" err="1"/>
              <a:t>mortality</a:t>
            </a:r>
            <a:r>
              <a:rPr lang="es-ES" sz="2398" dirty="0"/>
              <a:t>/</a:t>
            </a:r>
            <a:r>
              <a:rPr lang="es-ES" sz="2398" dirty="0" err="1"/>
              <a:t>incidence</a:t>
            </a:r>
            <a:r>
              <a:rPr lang="es-ES" sz="2398" dirty="0"/>
              <a:t> = 0.87</a:t>
            </a:r>
          </a:p>
          <a:p>
            <a:r>
              <a:rPr lang="es-ES" sz="2398" dirty="0"/>
              <a:t>In </a:t>
            </a:r>
            <a:r>
              <a:rPr lang="es-ES" sz="2398" dirty="0" err="1"/>
              <a:t>Europe</a:t>
            </a:r>
            <a:r>
              <a:rPr lang="es-ES" sz="2398" dirty="0"/>
              <a:t> &gt; 25% </a:t>
            </a:r>
            <a:r>
              <a:rPr lang="es-ES" sz="2398" dirty="0" err="1"/>
              <a:t>cancer</a:t>
            </a:r>
            <a:r>
              <a:rPr lang="es-ES" sz="2398" dirty="0"/>
              <a:t> </a:t>
            </a:r>
            <a:r>
              <a:rPr lang="es-ES" sz="2398" dirty="0" err="1"/>
              <a:t>deaths</a:t>
            </a:r>
            <a:endParaRPr lang="es-ES" sz="2398" dirty="0"/>
          </a:p>
          <a:p>
            <a:r>
              <a:rPr lang="es-ES" sz="2398" dirty="0"/>
              <a:t>In USA </a:t>
            </a:r>
            <a:r>
              <a:rPr lang="es-ES" sz="2398" dirty="0" err="1"/>
              <a:t>women</a:t>
            </a:r>
            <a:r>
              <a:rPr lang="es-ES" sz="2398" dirty="0"/>
              <a:t> </a:t>
            </a:r>
            <a:r>
              <a:rPr lang="es-ES" sz="2398" dirty="0" err="1"/>
              <a:t>mortality</a:t>
            </a:r>
            <a:r>
              <a:rPr lang="es-ES" sz="2398" dirty="0"/>
              <a:t> </a:t>
            </a:r>
            <a:r>
              <a:rPr lang="es-ES" sz="2398" dirty="0" err="1"/>
              <a:t>overcomes</a:t>
            </a:r>
            <a:r>
              <a:rPr lang="es-ES" sz="2398" dirty="0"/>
              <a:t> </a:t>
            </a:r>
            <a:r>
              <a:rPr lang="es-ES" sz="2398" dirty="0" err="1"/>
              <a:t>breast</a:t>
            </a:r>
            <a:r>
              <a:rPr lang="es-ES" sz="2398" dirty="0"/>
              <a:t> </a:t>
            </a:r>
            <a:r>
              <a:rPr lang="es-ES" sz="2398" dirty="0" err="1"/>
              <a:t>cancer</a:t>
            </a:r>
            <a:r>
              <a:rPr lang="es-ES" sz="2398" dirty="0"/>
              <a:t> in 1987; </a:t>
            </a:r>
            <a:r>
              <a:rPr lang="es-ES" sz="2398" dirty="0" err="1"/>
              <a:t>while</a:t>
            </a:r>
            <a:r>
              <a:rPr lang="es-ES" sz="2398" dirty="0"/>
              <a:t> in Europa </a:t>
            </a:r>
            <a:r>
              <a:rPr lang="es-ES" sz="2398" dirty="0" err="1"/>
              <a:t>the</a:t>
            </a:r>
            <a:r>
              <a:rPr lang="es-ES" sz="2398" dirty="0"/>
              <a:t> figures </a:t>
            </a:r>
            <a:r>
              <a:rPr lang="es-ES" sz="2398" dirty="0" err="1"/>
              <a:t>crossed</a:t>
            </a:r>
            <a:r>
              <a:rPr lang="es-ES" sz="2398" dirty="0"/>
              <a:t>  in 2015</a:t>
            </a:r>
          </a:p>
          <a:p>
            <a:endParaRPr lang="es-ES" sz="2797" dirty="0"/>
          </a:p>
        </p:txBody>
      </p:sp>
      <p:sp>
        <p:nvSpPr>
          <p:cNvPr id="4" name="Rectángulo 3"/>
          <p:cNvSpPr/>
          <p:nvPr/>
        </p:nvSpPr>
        <p:spPr>
          <a:xfrm>
            <a:off x="2572497" y="5621037"/>
            <a:ext cx="6400485" cy="307492"/>
          </a:xfrm>
          <a:prstGeom prst="rect">
            <a:avLst/>
          </a:prstGeom>
        </p:spPr>
        <p:txBody>
          <a:bodyPr wrap="square">
            <a:spAutoFit/>
          </a:bodyPr>
          <a:lstStyle/>
          <a:p>
            <a:pPr defTabSz="913577"/>
            <a:r>
              <a:rPr lang="es-ES" sz="1399" dirty="0">
                <a:solidFill>
                  <a:srgbClr val="4D4F51"/>
                </a:solidFill>
                <a:latin typeface="Arial"/>
              </a:rPr>
              <a:t>CA: A </a:t>
            </a:r>
            <a:r>
              <a:rPr lang="es-ES" sz="1399" dirty="0" err="1">
                <a:solidFill>
                  <a:srgbClr val="4D4F51"/>
                </a:solidFill>
                <a:latin typeface="Arial"/>
              </a:rPr>
              <a:t>Cancer</a:t>
            </a:r>
            <a:r>
              <a:rPr lang="es-ES" sz="1399" dirty="0">
                <a:solidFill>
                  <a:srgbClr val="4D4F51"/>
                </a:solidFill>
                <a:latin typeface="Arial"/>
              </a:rPr>
              <a:t> </a:t>
            </a:r>
            <a:r>
              <a:rPr lang="es-ES" sz="1399" dirty="0" err="1">
                <a:solidFill>
                  <a:srgbClr val="4D4F51"/>
                </a:solidFill>
                <a:latin typeface="Arial"/>
              </a:rPr>
              <a:t>Journal</a:t>
            </a:r>
            <a:r>
              <a:rPr lang="es-ES" sz="1399" dirty="0">
                <a:solidFill>
                  <a:srgbClr val="4D4F51"/>
                </a:solidFill>
                <a:latin typeface="Arial"/>
              </a:rPr>
              <a:t> </a:t>
            </a:r>
            <a:r>
              <a:rPr lang="es-ES" sz="1399" dirty="0" err="1">
                <a:solidFill>
                  <a:srgbClr val="4D4F51"/>
                </a:solidFill>
                <a:latin typeface="Arial"/>
              </a:rPr>
              <a:t>for</a:t>
            </a:r>
            <a:r>
              <a:rPr lang="es-ES" sz="1399" dirty="0">
                <a:solidFill>
                  <a:srgbClr val="4D4F51"/>
                </a:solidFill>
                <a:latin typeface="Arial"/>
              </a:rPr>
              <a:t> </a:t>
            </a:r>
            <a:r>
              <a:rPr lang="es-ES" sz="1399" dirty="0" err="1">
                <a:solidFill>
                  <a:srgbClr val="4D4F51"/>
                </a:solidFill>
                <a:latin typeface="Arial"/>
              </a:rPr>
              <a:t>Clinicians</a:t>
            </a:r>
            <a:r>
              <a:rPr lang="es-ES" sz="1399" dirty="0">
                <a:solidFill>
                  <a:srgbClr val="4D4F51"/>
                </a:solidFill>
                <a:latin typeface="Arial"/>
              </a:rPr>
              <a:t> 2018;0:1-31.</a:t>
            </a:r>
          </a:p>
        </p:txBody>
      </p:sp>
    </p:spTree>
    <p:extLst>
      <p:ext uri="{BB962C8B-B14F-4D97-AF65-F5344CB8AC3E}">
        <p14:creationId xmlns:p14="http://schemas.microsoft.com/office/powerpoint/2010/main" val="2771538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ACCIONES REALIZADAS PARA SOLUCIONARLO</a:t>
            </a:r>
          </a:p>
        </p:txBody>
      </p:sp>
      <p:graphicFrame>
        <p:nvGraphicFramePr>
          <p:cNvPr id="4" name="Table 3"/>
          <p:cNvGraphicFramePr>
            <a:graphicFrameLocks noGrp="1"/>
          </p:cNvGraphicFramePr>
          <p:nvPr>
            <p:extLst>
              <p:ext uri="{D42A27DB-BD31-4B8C-83A1-F6EECF244321}">
                <p14:modId xmlns:p14="http://schemas.microsoft.com/office/powerpoint/2010/main" val="3350763041"/>
              </p:ext>
            </p:extLst>
          </p:nvPr>
        </p:nvGraphicFramePr>
        <p:xfrm>
          <a:off x="683568" y="2060848"/>
          <a:ext cx="3600400" cy="4754880"/>
        </p:xfrm>
        <a:graphic>
          <a:graphicData uri="http://schemas.openxmlformats.org/drawingml/2006/table">
            <a:tbl>
              <a:tblPr firstRow="1" bandRow="1">
                <a:tableStyleId>{F5AB1C69-6EDB-4FF4-983F-18BD219EF322}</a:tableStyleId>
              </a:tblPr>
              <a:tblGrid>
                <a:gridCol w="3600400">
                  <a:extLst>
                    <a:ext uri="{9D8B030D-6E8A-4147-A177-3AD203B41FA5}">
                      <a16:colId xmlns:a16="http://schemas.microsoft.com/office/drawing/2014/main" val="20000"/>
                    </a:ext>
                  </a:extLst>
                </a:gridCol>
              </a:tblGrid>
              <a:tr h="494363">
                <a:tc>
                  <a:txBody>
                    <a:bodyPr/>
                    <a:lstStyle/>
                    <a:p>
                      <a:pPr algn="ctr"/>
                      <a:r>
                        <a:rPr lang="es-MX" dirty="0"/>
                        <a:t>Por</a:t>
                      </a:r>
                      <a:r>
                        <a:rPr lang="es-MX" baseline="0" dirty="0"/>
                        <a:t> el área operativa (clínica)</a:t>
                      </a:r>
                    </a:p>
                    <a:p>
                      <a:pPr algn="ctr"/>
                      <a:endParaRPr lang="es-MX" dirty="0"/>
                    </a:p>
                  </a:txBody>
                  <a:tcPr/>
                </a:tc>
                <a:extLst>
                  <a:ext uri="{0D108BD9-81ED-4DB2-BD59-A6C34878D82A}">
                    <a16:rowId xmlns:a16="http://schemas.microsoft.com/office/drawing/2014/main" val="10000"/>
                  </a:ext>
                </a:extLst>
              </a:tr>
              <a:tr h="3178045">
                <a:tc>
                  <a:txBody>
                    <a:bodyPr/>
                    <a:lstStyle/>
                    <a:p>
                      <a:pPr algn="l"/>
                      <a:r>
                        <a:rPr lang="es-MX" sz="2400" b="1" dirty="0"/>
                        <a:t>Búsqueda de fondos:</a:t>
                      </a:r>
                    </a:p>
                    <a:p>
                      <a:pPr algn="l"/>
                      <a:endParaRPr lang="es-MX" sz="1400" dirty="0"/>
                    </a:p>
                    <a:p>
                      <a:pPr algn="l"/>
                      <a:r>
                        <a:rPr lang="es-MX" sz="2000" dirty="0"/>
                        <a:t>a) Seguro popular</a:t>
                      </a:r>
                    </a:p>
                    <a:p>
                      <a:pPr algn="l"/>
                      <a:r>
                        <a:rPr lang="es-MX" sz="2000" dirty="0"/>
                        <a:t>b) Fundaciones</a:t>
                      </a:r>
                    </a:p>
                    <a:p>
                      <a:pPr algn="l"/>
                      <a:r>
                        <a:rPr lang="es-MX" sz="2000" dirty="0"/>
                        <a:t>c) Cámara de senadores </a:t>
                      </a:r>
                    </a:p>
                    <a:p>
                      <a:pPr algn="l"/>
                      <a:r>
                        <a:rPr lang="es-MX" sz="2000" dirty="0"/>
                        <a:t>d) Secretaria de Salud</a:t>
                      </a:r>
                    </a:p>
                    <a:p>
                      <a:pPr algn="l"/>
                      <a:r>
                        <a:rPr lang="es-MX" sz="2000" dirty="0"/>
                        <a:t>e) Programas especiales </a:t>
                      </a:r>
                    </a:p>
                    <a:p>
                      <a:pPr algn="l"/>
                      <a:endParaRPr lang="es-MX" sz="1400" dirty="0"/>
                    </a:p>
                    <a:p>
                      <a:pPr algn="l"/>
                      <a:endParaRPr lang="es-MX" sz="1400" dirty="0"/>
                    </a:p>
                    <a:p>
                      <a:pPr algn="l"/>
                      <a:endParaRPr lang="es-MX" sz="1400" dirty="0"/>
                    </a:p>
                    <a:p>
                      <a:pPr algn="l"/>
                      <a:endParaRPr lang="es-MX" sz="1400" dirty="0"/>
                    </a:p>
                    <a:p>
                      <a:pPr algn="l"/>
                      <a:endParaRPr lang="es-MX" sz="1400" dirty="0"/>
                    </a:p>
                    <a:p>
                      <a:pPr algn="l"/>
                      <a:endParaRPr lang="es-MX" sz="1400" dirty="0"/>
                    </a:p>
                    <a:p>
                      <a:pPr algn="l"/>
                      <a:endParaRPr lang="es-MX" sz="1400" dirty="0"/>
                    </a:p>
                    <a:p>
                      <a:pPr algn="l"/>
                      <a:endParaRPr lang="es-MX" sz="1400" dirty="0"/>
                    </a:p>
                    <a:p>
                      <a:pPr algn="ctr"/>
                      <a:endParaRPr lang="es-MX" sz="1400" dirty="0"/>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3635565"/>
              </p:ext>
            </p:extLst>
          </p:nvPr>
        </p:nvGraphicFramePr>
        <p:xfrm>
          <a:off x="4860031" y="2060848"/>
          <a:ext cx="3744417" cy="3672408"/>
        </p:xfrm>
        <a:graphic>
          <a:graphicData uri="http://schemas.openxmlformats.org/drawingml/2006/table">
            <a:tbl>
              <a:tblPr firstRow="1" bandRow="1">
                <a:tableStyleId>{00A15C55-8517-42AA-B614-E9B94910E393}</a:tableStyleId>
              </a:tblPr>
              <a:tblGrid>
                <a:gridCol w="3744417">
                  <a:extLst>
                    <a:ext uri="{9D8B030D-6E8A-4147-A177-3AD203B41FA5}">
                      <a16:colId xmlns:a16="http://schemas.microsoft.com/office/drawing/2014/main" val="20000"/>
                    </a:ext>
                  </a:extLst>
                </a:gridCol>
              </a:tblGrid>
              <a:tr h="648072">
                <a:tc>
                  <a:txBody>
                    <a:bodyPr/>
                    <a:lstStyle/>
                    <a:p>
                      <a:pPr algn="ctr"/>
                      <a:r>
                        <a:rPr lang="es-MX" dirty="0"/>
                        <a:t>Por las autoridades</a:t>
                      </a:r>
                      <a:r>
                        <a:rPr lang="es-MX" baseline="0" dirty="0"/>
                        <a:t> tomadores de decisión</a:t>
                      </a:r>
                      <a:endParaRPr lang="es-MX" dirty="0"/>
                    </a:p>
                  </a:txBody>
                  <a:tcPr/>
                </a:tc>
                <a:extLst>
                  <a:ext uri="{0D108BD9-81ED-4DB2-BD59-A6C34878D82A}">
                    <a16:rowId xmlns:a16="http://schemas.microsoft.com/office/drawing/2014/main" val="10000"/>
                  </a:ext>
                </a:extLst>
              </a:tr>
              <a:tr h="3024336">
                <a:tc>
                  <a:txBody>
                    <a:bodyPr/>
                    <a:lstStyle/>
                    <a:p>
                      <a:pPr marL="285750" indent="-285750" algn="l">
                        <a:buFont typeface="Arial" panose="020B0604020202020204" pitchFamily="34" charset="0"/>
                        <a:buChar char="•"/>
                      </a:pPr>
                      <a:r>
                        <a:rPr lang="es-MX" sz="2000" b="1" dirty="0"/>
                        <a:t>Registro de Cáncer</a:t>
                      </a:r>
                    </a:p>
                    <a:p>
                      <a:pPr marL="285750" indent="-285750" algn="l">
                        <a:buFont typeface="Arial" panose="020B0604020202020204" pitchFamily="34" charset="0"/>
                        <a:buChar char="•"/>
                      </a:pPr>
                      <a:endParaRPr lang="es-MX" sz="1400" dirty="0"/>
                    </a:p>
                    <a:p>
                      <a:pPr algn="ctr"/>
                      <a:endParaRPr lang="es-MX" sz="1400" dirty="0"/>
                    </a:p>
                    <a:p>
                      <a:pPr marL="285750" indent="-285750" algn="l">
                        <a:buFont typeface="Arial" panose="020B0604020202020204" pitchFamily="34" charset="0"/>
                        <a:buChar char="•"/>
                      </a:pPr>
                      <a:endParaRPr lang="es-MX" sz="1400" dirty="0"/>
                    </a:p>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endParaRPr lang="es-MX" sz="1400" dirty="0"/>
                    </a:p>
                    <a:p>
                      <a:pPr algn="ctr"/>
                      <a:endParaRPr lang="es-MX" sz="1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13779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6553200" y="6266386"/>
            <a:ext cx="1997602" cy="455092"/>
          </a:xfrm>
        </p:spPr>
        <p:txBody>
          <a:bodyPr/>
          <a:lstStyle/>
          <a:p>
            <a:fld id="{333F0F35-A2B3-134E-96C7-C164CAC773EE}" type="slidenum">
              <a:rPr lang="en-US" smtClean="0"/>
              <a:t>41</a:t>
            </a:fld>
            <a:endParaRPr lang="en-US"/>
          </a:p>
        </p:txBody>
      </p:sp>
      <p:sp>
        <p:nvSpPr>
          <p:cNvPr id="5" name="object 2"/>
          <p:cNvSpPr/>
          <p:nvPr/>
        </p:nvSpPr>
        <p:spPr>
          <a:xfrm>
            <a:off x="15239" y="1433364"/>
            <a:ext cx="4379862" cy="5239262"/>
          </a:xfrm>
          <a:prstGeom prst="rect">
            <a:avLst/>
          </a:prstGeom>
          <a:blipFill>
            <a:blip r:embed="rId2" cstate="print"/>
            <a:stretch>
              <a:fillRect/>
            </a:stretch>
          </a:blipFill>
        </p:spPr>
        <p:txBody>
          <a:bodyPr wrap="square" lIns="0" tIns="0" rIns="0" bIns="0" rtlCol="0"/>
          <a:lstStyle/>
          <a:p>
            <a:endParaRPr/>
          </a:p>
        </p:txBody>
      </p:sp>
      <p:sp>
        <p:nvSpPr>
          <p:cNvPr id="6" name="object 3"/>
          <p:cNvSpPr/>
          <p:nvPr/>
        </p:nvSpPr>
        <p:spPr>
          <a:xfrm>
            <a:off x="3219450" y="2340207"/>
            <a:ext cx="4262741" cy="3961900"/>
          </a:xfrm>
          <a:prstGeom prst="rect">
            <a:avLst/>
          </a:prstGeom>
          <a:blipFill>
            <a:blip r:embed="rId3" cstate="print"/>
            <a:stretch>
              <a:fillRect/>
            </a:stretch>
          </a:blipFill>
        </p:spPr>
        <p:txBody>
          <a:bodyPr wrap="square" lIns="0" tIns="0" rIns="0" bIns="0" rtlCol="0"/>
          <a:lstStyle/>
          <a:p>
            <a:endParaRPr/>
          </a:p>
        </p:txBody>
      </p:sp>
      <p:sp>
        <p:nvSpPr>
          <p:cNvPr id="7" name="object 6"/>
          <p:cNvSpPr txBox="1"/>
          <p:nvPr/>
        </p:nvSpPr>
        <p:spPr>
          <a:xfrm>
            <a:off x="735981" y="518475"/>
            <a:ext cx="7814821" cy="1218795"/>
          </a:xfrm>
          <a:prstGeom prst="rect">
            <a:avLst/>
          </a:prstGeom>
        </p:spPr>
        <p:txBody>
          <a:bodyPr vert="horz" wrap="square" lIns="0" tIns="0" rIns="0" bIns="0" rtlCol="0">
            <a:spAutoFit/>
          </a:bodyPr>
          <a:lstStyle/>
          <a:p>
            <a:pPr marL="12700" marR="5080" indent="448945" algn="just">
              <a:lnSpc>
                <a:spcPct val="109800"/>
              </a:lnSpc>
            </a:pPr>
            <a:r>
              <a:rPr dirty="0">
                <a:latin typeface="Calibri"/>
                <a:cs typeface="Calibri"/>
              </a:rPr>
              <a:t>Con</a:t>
            </a:r>
            <a:r>
              <a:rPr spc="-55" dirty="0">
                <a:latin typeface="Calibri"/>
                <a:cs typeface="Calibri"/>
              </a:rPr>
              <a:t> </a:t>
            </a:r>
            <a:r>
              <a:rPr spc="-5" dirty="0">
                <a:latin typeface="Calibri"/>
                <a:cs typeface="Calibri"/>
              </a:rPr>
              <a:t>el</a:t>
            </a:r>
            <a:r>
              <a:rPr spc="-35" dirty="0">
                <a:latin typeface="Calibri"/>
                <a:cs typeface="Calibri"/>
              </a:rPr>
              <a:t> </a:t>
            </a:r>
            <a:r>
              <a:rPr spc="-5" dirty="0" err="1">
                <a:latin typeface="Calibri"/>
                <a:cs typeface="Calibri"/>
              </a:rPr>
              <a:t>presupuesto</a:t>
            </a:r>
            <a:r>
              <a:rPr spc="-35" dirty="0">
                <a:latin typeface="Calibri"/>
                <a:cs typeface="Calibri"/>
              </a:rPr>
              <a:t> </a:t>
            </a:r>
            <a:r>
              <a:rPr lang="es-MX" spc="-5" dirty="0">
                <a:latin typeface="Calibri"/>
                <a:cs typeface="Calibri"/>
              </a:rPr>
              <a:t>de la cámara de diputados</a:t>
            </a:r>
            <a:r>
              <a:rPr spc="-45" dirty="0">
                <a:latin typeface="Calibri"/>
                <a:cs typeface="Calibri"/>
              </a:rPr>
              <a:t> </a:t>
            </a:r>
            <a:r>
              <a:rPr dirty="0">
                <a:latin typeface="Calibri"/>
                <a:cs typeface="Calibri"/>
              </a:rPr>
              <a:t>se</a:t>
            </a:r>
            <a:r>
              <a:rPr spc="-40" dirty="0">
                <a:latin typeface="Calibri"/>
                <a:cs typeface="Calibri"/>
              </a:rPr>
              <a:t> </a:t>
            </a:r>
            <a:r>
              <a:rPr spc="-5" dirty="0">
                <a:latin typeface="Calibri"/>
                <a:cs typeface="Calibri"/>
              </a:rPr>
              <a:t>puede</a:t>
            </a:r>
            <a:r>
              <a:rPr spc="-50" dirty="0">
                <a:latin typeface="Calibri"/>
                <a:cs typeface="Calibri"/>
              </a:rPr>
              <a:t> </a:t>
            </a:r>
            <a:r>
              <a:rPr spc="-5" dirty="0">
                <a:latin typeface="Calibri"/>
                <a:cs typeface="Calibri"/>
              </a:rPr>
              <a:t>ofrecer</a:t>
            </a:r>
            <a:r>
              <a:rPr spc="-45" dirty="0">
                <a:latin typeface="Calibri"/>
                <a:cs typeface="Calibri"/>
              </a:rPr>
              <a:t> </a:t>
            </a:r>
            <a:r>
              <a:rPr spc="-5" dirty="0">
                <a:latin typeface="Calibri"/>
                <a:cs typeface="Calibri"/>
              </a:rPr>
              <a:t>una</a:t>
            </a:r>
            <a:r>
              <a:rPr spc="-40" dirty="0">
                <a:latin typeface="Calibri"/>
                <a:cs typeface="Calibri"/>
              </a:rPr>
              <a:t> </a:t>
            </a:r>
            <a:r>
              <a:rPr spc="-5" dirty="0">
                <a:latin typeface="Calibri"/>
                <a:cs typeface="Calibri"/>
              </a:rPr>
              <a:t>mayor</a:t>
            </a:r>
            <a:r>
              <a:rPr spc="-35" dirty="0">
                <a:latin typeface="Calibri"/>
                <a:cs typeface="Calibri"/>
              </a:rPr>
              <a:t> </a:t>
            </a:r>
            <a:r>
              <a:rPr spc="-5" dirty="0">
                <a:latin typeface="Calibri"/>
                <a:cs typeface="Calibri"/>
              </a:rPr>
              <a:t>atención</a:t>
            </a:r>
            <a:r>
              <a:rPr spc="-55" dirty="0">
                <a:latin typeface="Calibri"/>
                <a:cs typeface="Calibri"/>
              </a:rPr>
              <a:t> </a:t>
            </a:r>
            <a:r>
              <a:rPr dirty="0">
                <a:latin typeface="Calibri"/>
                <a:cs typeface="Calibri"/>
              </a:rPr>
              <a:t>a</a:t>
            </a:r>
            <a:r>
              <a:rPr spc="-40" dirty="0">
                <a:latin typeface="Calibri"/>
                <a:cs typeface="Calibri"/>
              </a:rPr>
              <a:t> </a:t>
            </a:r>
            <a:r>
              <a:rPr spc="-5" dirty="0">
                <a:latin typeface="Calibri"/>
                <a:cs typeface="Calibri"/>
              </a:rPr>
              <a:t>las</a:t>
            </a:r>
            <a:r>
              <a:rPr spc="-45" dirty="0">
                <a:latin typeface="Calibri"/>
                <a:cs typeface="Calibri"/>
              </a:rPr>
              <a:t> </a:t>
            </a:r>
            <a:r>
              <a:rPr spc="-5" dirty="0">
                <a:latin typeface="Calibri"/>
                <a:cs typeface="Calibri"/>
              </a:rPr>
              <a:t>pacientes</a:t>
            </a:r>
            <a:r>
              <a:rPr spc="-45" dirty="0">
                <a:latin typeface="Calibri"/>
                <a:cs typeface="Calibri"/>
              </a:rPr>
              <a:t> </a:t>
            </a:r>
            <a:r>
              <a:rPr spc="-5" dirty="0">
                <a:latin typeface="Calibri"/>
                <a:cs typeface="Calibri"/>
              </a:rPr>
              <a:t>con  cáncer</a:t>
            </a:r>
            <a:r>
              <a:rPr spc="-75" dirty="0">
                <a:latin typeface="Calibri"/>
                <a:cs typeface="Calibri"/>
              </a:rPr>
              <a:t> </a:t>
            </a:r>
            <a:r>
              <a:rPr spc="-5" dirty="0">
                <a:latin typeface="Calibri"/>
                <a:cs typeface="Calibri"/>
              </a:rPr>
              <a:t>de</a:t>
            </a:r>
            <a:r>
              <a:rPr spc="-80" dirty="0">
                <a:latin typeface="Calibri"/>
                <a:cs typeface="Calibri"/>
              </a:rPr>
              <a:t> </a:t>
            </a:r>
            <a:r>
              <a:rPr spc="-5" dirty="0">
                <a:latin typeface="Calibri"/>
                <a:cs typeface="Calibri"/>
              </a:rPr>
              <a:t>pulmón,</a:t>
            </a:r>
            <a:r>
              <a:rPr spc="-80" dirty="0">
                <a:latin typeface="Calibri"/>
                <a:cs typeface="Calibri"/>
              </a:rPr>
              <a:t> </a:t>
            </a:r>
            <a:r>
              <a:rPr dirty="0">
                <a:latin typeface="Calibri"/>
                <a:cs typeface="Calibri"/>
              </a:rPr>
              <a:t>para</a:t>
            </a:r>
            <a:r>
              <a:rPr spc="-80" dirty="0">
                <a:latin typeface="Calibri"/>
                <a:cs typeface="Calibri"/>
              </a:rPr>
              <a:t> </a:t>
            </a:r>
            <a:r>
              <a:rPr spc="-5" dirty="0">
                <a:latin typeface="Calibri"/>
                <a:cs typeface="Calibri"/>
              </a:rPr>
              <a:t>el</a:t>
            </a:r>
            <a:r>
              <a:rPr spc="-75" dirty="0">
                <a:latin typeface="Calibri"/>
                <a:cs typeface="Calibri"/>
              </a:rPr>
              <a:t> </a:t>
            </a:r>
            <a:r>
              <a:rPr spc="-5" dirty="0">
                <a:latin typeface="Calibri"/>
                <a:cs typeface="Calibri"/>
              </a:rPr>
              <a:t>31</a:t>
            </a:r>
            <a:r>
              <a:rPr spc="-80" dirty="0">
                <a:latin typeface="Calibri"/>
                <a:cs typeface="Calibri"/>
              </a:rPr>
              <a:t> </a:t>
            </a:r>
            <a:r>
              <a:rPr spc="-5" dirty="0">
                <a:latin typeface="Calibri"/>
                <a:cs typeface="Calibri"/>
              </a:rPr>
              <a:t>de</a:t>
            </a:r>
            <a:r>
              <a:rPr spc="-80" dirty="0">
                <a:latin typeface="Calibri"/>
                <a:cs typeface="Calibri"/>
              </a:rPr>
              <a:t> </a:t>
            </a:r>
            <a:r>
              <a:rPr spc="-5" dirty="0">
                <a:latin typeface="Calibri"/>
                <a:cs typeface="Calibri"/>
              </a:rPr>
              <a:t>diciembre</a:t>
            </a:r>
            <a:r>
              <a:rPr spc="-80" dirty="0">
                <a:latin typeface="Calibri"/>
                <a:cs typeface="Calibri"/>
              </a:rPr>
              <a:t> </a:t>
            </a:r>
            <a:r>
              <a:rPr spc="-5" dirty="0">
                <a:latin typeface="Calibri"/>
                <a:cs typeface="Calibri"/>
              </a:rPr>
              <a:t>de</a:t>
            </a:r>
            <a:r>
              <a:rPr spc="-80" dirty="0">
                <a:latin typeface="Calibri"/>
                <a:cs typeface="Calibri"/>
              </a:rPr>
              <a:t> </a:t>
            </a:r>
            <a:r>
              <a:rPr spc="-5" dirty="0">
                <a:latin typeface="Calibri"/>
                <a:cs typeface="Calibri"/>
              </a:rPr>
              <a:t>2016</a:t>
            </a:r>
            <a:r>
              <a:rPr spc="-85" dirty="0">
                <a:latin typeface="Calibri"/>
                <a:cs typeface="Calibri"/>
              </a:rPr>
              <a:t> </a:t>
            </a:r>
            <a:r>
              <a:rPr dirty="0">
                <a:latin typeface="Calibri"/>
                <a:cs typeface="Calibri"/>
              </a:rPr>
              <a:t>se</a:t>
            </a:r>
            <a:r>
              <a:rPr spc="-80" dirty="0">
                <a:latin typeface="Calibri"/>
                <a:cs typeface="Calibri"/>
              </a:rPr>
              <a:t> </a:t>
            </a:r>
            <a:r>
              <a:rPr spc="-5" dirty="0">
                <a:latin typeface="Calibri"/>
                <a:cs typeface="Calibri"/>
              </a:rPr>
              <a:t>han</a:t>
            </a:r>
            <a:r>
              <a:rPr spc="-85" dirty="0">
                <a:latin typeface="Calibri"/>
                <a:cs typeface="Calibri"/>
              </a:rPr>
              <a:t> </a:t>
            </a:r>
            <a:r>
              <a:rPr spc="-5" dirty="0">
                <a:latin typeface="Calibri"/>
                <a:cs typeface="Calibri"/>
              </a:rPr>
              <a:t>beneficiado</a:t>
            </a:r>
            <a:r>
              <a:rPr spc="-70" dirty="0">
                <a:latin typeface="Calibri"/>
                <a:cs typeface="Calibri"/>
              </a:rPr>
              <a:t> </a:t>
            </a:r>
            <a:r>
              <a:rPr spc="-5" dirty="0">
                <a:latin typeface="Calibri"/>
                <a:cs typeface="Calibri"/>
              </a:rPr>
              <a:t>un</a:t>
            </a:r>
            <a:r>
              <a:rPr spc="-85" dirty="0">
                <a:latin typeface="Calibri"/>
                <a:cs typeface="Calibri"/>
              </a:rPr>
              <a:t> </a:t>
            </a:r>
            <a:r>
              <a:rPr spc="-5" dirty="0">
                <a:latin typeface="Calibri"/>
                <a:cs typeface="Calibri"/>
              </a:rPr>
              <a:t>total</a:t>
            </a:r>
            <a:r>
              <a:rPr spc="-75" dirty="0">
                <a:latin typeface="Calibri"/>
                <a:cs typeface="Calibri"/>
              </a:rPr>
              <a:t> </a:t>
            </a:r>
            <a:r>
              <a:rPr spc="-5" dirty="0">
                <a:latin typeface="Calibri"/>
                <a:cs typeface="Calibri"/>
              </a:rPr>
              <a:t>de</a:t>
            </a:r>
            <a:r>
              <a:rPr spc="-80" dirty="0">
                <a:latin typeface="Calibri"/>
                <a:cs typeface="Calibri"/>
              </a:rPr>
              <a:t> </a:t>
            </a:r>
            <a:r>
              <a:rPr spc="-5" dirty="0">
                <a:latin typeface="Calibri"/>
                <a:cs typeface="Calibri"/>
              </a:rPr>
              <a:t>242</a:t>
            </a:r>
            <a:r>
              <a:rPr spc="-70" dirty="0">
                <a:latin typeface="Calibri"/>
                <a:cs typeface="Calibri"/>
              </a:rPr>
              <a:t> </a:t>
            </a:r>
            <a:r>
              <a:rPr spc="-5" dirty="0">
                <a:latin typeface="Calibri"/>
                <a:cs typeface="Calibri"/>
              </a:rPr>
              <a:t>pacientes,  con tratamiento </a:t>
            </a:r>
            <a:r>
              <a:rPr dirty="0">
                <a:latin typeface="Calibri"/>
                <a:cs typeface="Calibri"/>
              </a:rPr>
              <a:t>y </a:t>
            </a:r>
            <a:r>
              <a:rPr spc="-5" dirty="0">
                <a:latin typeface="Calibri"/>
                <a:cs typeface="Calibri"/>
              </a:rPr>
              <a:t>atención multidisciplinaria dentro de </a:t>
            </a:r>
            <a:r>
              <a:rPr dirty="0">
                <a:latin typeface="Calibri"/>
                <a:cs typeface="Calibri"/>
              </a:rPr>
              <a:t>la </a:t>
            </a:r>
            <a:r>
              <a:rPr spc="-5" dirty="0">
                <a:latin typeface="Calibri"/>
                <a:cs typeface="Calibri"/>
              </a:rPr>
              <a:t>Unidad Funcional de Oncología  Torácica.</a:t>
            </a:r>
            <a:endParaRPr dirty="0">
              <a:latin typeface="Calibri"/>
              <a:cs typeface="Calibri"/>
            </a:endParaRPr>
          </a:p>
        </p:txBody>
      </p:sp>
    </p:spTree>
    <p:extLst>
      <p:ext uri="{BB962C8B-B14F-4D97-AF65-F5344CB8AC3E}">
        <p14:creationId xmlns:p14="http://schemas.microsoft.com/office/powerpoint/2010/main" val="2122286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333F0F35-A2B3-134E-96C7-C164CAC773EE}" type="slidenum">
              <a:rPr lang="en-US" smtClean="0"/>
              <a:t>42</a:t>
            </a:fld>
            <a:endParaRPr lang="en-US"/>
          </a:p>
        </p:txBody>
      </p:sp>
      <p:sp>
        <p:nvSpPr>
          <p:cNvPr id="5" name="object 2"/>
          <p:cNvSpPr txBox="1"/>
          <p:nvPr/>
        </p:nvSpPr>
        <p:spPr>
          <a:xfrm>
            <a:off x="455930" y="335089"/>
            <a:ext cx="4075429" cy="393700"/>
          </a:xfrm>
          <a:prstGeom prst="rect">
            <a:avLst/>
          </a:prstGeom>
        </p:spPr>
        <p:txBody>
          <a:bodyPr vert="horz" wrap="square" lIns="0" tIns="0" rIns="0" bIns="0" rtlCol="0">
            <a:spAutoFit/>
          </a:bodyPr>
          <a:lstStyle/>
          <a:p>
            <a:pPr marL="12700">
              <a:lnSpc>
                <a:spcPct val="100000"/>
              </a:lnSpc>
            </a:pPr>
            <a:r>
              <a:rPr sz="2400" b="1" spc="-5" dirty="0">
                <a:latin typeface="Calibri"/>
                <a:cs typeface="Calibri"/>
              </a:rPr>
              <a:t>INFORME </a:t>
            </a:r>
            <a:r>
              <a:rPr sz="2400" b="1" spc="-10" dirty="0">
                <a:latin typeface="Calibri"/>
                <a:cs typeface="Calibri"/>
              </a:rPr>
              <a:t>DE </a:t>
            </a:r>
            <a:r>
              <a:rPr sz="2400" b="1" spc="-5" dirty="0">
                <a:latin typeface="Calibri"/>
                <a:cs typeface="Calibri"/>
              </a:rPr>
              <a:t>RESULTADOS</a:t>
            </a:r>
            <a:r>
              <a:rPr sz="2400" b="1" spc="-15" dirty="0">
                <a:latin typeface="Calibri"/>
                <a:cs typeface="Calibri"/>
              </a:rPr>
              <a:t> </a:t>
            </a:r>
            <a:r>
              <a:rPr sz="2400" b="1" spc="-5" dirty="0">
                <a:latin typeface="Calibri"/>
                <a:cs typeface="Calibri"/>
              </a:rPr>
              <a:t>2016</a:t>
            </a:r>
            <a:endParaRPr sz="2400">
              <a:latin typeface="Calibri"/>
              <a:cs typeface="Calibri"/>
            </a:endParaRPr>
          </a:p>
        </p:txBody>
      </p:sp>
      <p:sp>
        <p:nvSpPr>
          <p:cNvPr id="6" name="object 3"/>
          <p:cNvSpPr/>
          <p:nvPr/>
        </p:nvSpPr>
        <p:spPr>
          <a:xfrm>
            <a:off x="455930" y="1811197"/>
            <a:ext cx="6509383" cy="4272912"/>
          </a:xfrm>
          <a:prstGeom prst="rect">
            <a:avLst/>
          </a:prstGeom>
          <a:blipFill>
            <a:blip r:embed="rId2" cstate="print"/>
            <a:stretch>
              <a:fillRect/>
            </a:stretch>
          </a:blipFill>
        </p:spPr>
        <p:txBody>
          <a:bodyPr wrap="square" lIns="0" tIns="0" rIns="0" bIns="0" rtlCol="0"/>
          <a:lstStyle/>
          <a:p>
            <a:endParaRPr/>
          </a:p>
        </p:txBody>
      </p:sp>
      <p:sp>
        <p:nvSpPr>
          <p:cNvPr id="7" name="object 4"/>
          <p:cNvSpPr/>
          <p:nvPr/>
        </p:nvSpPr>
        <p:spPr>
          <a:xfrm>
            <a:off x="6658181" y="735238"/>
            <a:ext cx="200025" cy="1830070"/>
          </a:xfrm>
          <a:custGeom>
            <a:avLst/>
            <a:gdLst/>
            <a:ahLst/>
            <a:cxnLst/>
            <a:rect l="l" t="t" r="r" b="b"/>
            <a:pathLst>
              <a:path w="200025" h="1830070">
                <a:moveTo>
                  <a:pt x="0" y="0"/>
                </a:moveTo>
                <a:lnTo>
                  <a:pt x="199906" y="0"/>
                </a:lnTo>
                <a:lnTo>
                  <a:pt x="199906" y="1829780"/>
                </a:lnTo>
                <a:lnTo>
                  <a:pt x="0" y="1829780"/>
                </a:lnTo>
                <a:lnTo>
                  <a:pt x="0" y="0"/>
                </a:lnTo>
                <a:close/>
              </a:path>
            </a:pathLst>
          </a:custGeom>
          <a:solidFill>
            <a:srgbClr val="FFFFFF"/>
          </a:solidFill>
        </p:spPr>
        <p:txBody>
          <a:bodyPr wrap="square" lIns="0" tIns="0" rIns="0" bIns="0" rtlCol="0"/>
          <a:lstStyle/>
          <a:p>
            <a:endParaRPr sz="2800"/>
          </a:p>
        </p:txBody>
      </p:sp>
      <p:graphicFrame>
        <p:nvGraphicFramePr>
          <p:cNvPr id="8" name="object 5"/>
          <p:cNvGraphicFramePr>
            <a:graphicFrameLocks noGrp="1"/>
          </p:cNvGraphicFramePr>
          <p:nvPr>
            <p:extLst>
              <p:ext uri="{D42A27DB-BD31-4B8C-83A1-F6EECF244321}">
                <p14:modId xmlns:p14="http://schemas.microsoft.com/office/powerpoint/2010/main" val="1541298422"/>
              </p:ext>
            </p:extLst>
          </p:nvPr>
        </p:nvGraphicFramePr>
        <p:xfrm>
          <a:off x="5194349" y="728789"/>
          <a:ext cx="1460607" cy="1828110"/>
        </p:xfrm>
        <a:graphic>
          <a:graphicData uri="http://schemas.openxmlformats.org/drawingml/2006/table">
            <a:tbl>
              <a:tblPr firstRow="1" bandRow="1">
                <a:tableStyleId>{2D5ABB26-0587-4C30-8999-92F81FD0307C}</a:tableStyleId>
              </a:tblPr>
              <a:tblGrid>
                <a:gridCol w="857660">
                  <a:extLst>
                    <a:ext uri="{9D8B030D-6E8A-4147-A177-3AD203B41FA5}">
                      <a16:colId xmlns:a16="http://schemas.microsoft.com/office/drawing/2014/main" val="20000"/>
                    </a:ext>
                  </a:extLst>
                </a:gridCol>
                <a:gridCol w="602947">
                  <a:extLst>
                    <a:ext uri="{9D8B030D-6E8A-4147-A177-3AD203B41FA5}">
                      <a16:colId xmlns:a16="http://schemas.microsoft.com/office/drawing/2014/main" val="20001"/>
                    </a:ext>
                  </a:extLst>
                </a:gridCol>
              </a:tblGrid>
              <a:tr h="202954">
                <a:tc>
                  <a:txBody>
                    <a:bodyPr/>
                    <a:lstStyle/>
                    <a:p>
                      <a:pPr algn="ctr">
                        <a:lnSpc>
                          <a:spcPct val="100000"/>
                        </a:lnSpc>
                        <a:spcBef>
                          <a:spcPts val="165"/>
                        </a:spcBef>
                      </a:pPr>
                      <a:r>
                        <a:rPr sz="950" b="1" spc="5" dirty="0">
                          <a:latin typeface="Calibri"/>
                          <a:cs typeface="Calibri"/>
                        </a:rPr>
                        <a:t>ESTADO</a:t>
                      </a:r>
                      <a:endParaRPr sz="950">
                        <a:latin typeface="Calibri"/>
                        <a:cs typeface="Calibri"/>
                      </a:endParaRPr>
                    </a:p>
                  </a:txBody>
                  <a:tcPr marL="0" marR="0" marT="20955" marB="0">
                    <a:lnL w="6448">
                      <a:solidFill>
                        <a:srgbClr val="000000"/>
                      </a:solidFill>
                      <a:prstDash val="solid"/>
                    </a:lnL>
                    <a:lnR w="6455">
                      <a:solidFill>
                        <a:srgbClr val="000000"/>
                      </a:solidFill>
                      <a:prstDash val="solid"/>
                    </a:lnR>
                    <a:lnT w="6449">
                      <a:solidFill>
                        <a:srgbClr val="000000"/>
                      </a:solidFill>
                      <a:prstDash val="solid"/>
                    </a:lnT>
                    <a:lnB w="12885">
                      <a:solidFill>
                        <a:srgbClr val="000000"/>
                      </a:solidFill>
                      <a:prstDash val="solid"/>
                    </a:lnB>
                  </a:tcPr>
                </a:tc>
                <a:tc>
                  <a:txBody>
                    <a:bodyPr/>
                    <a:lstStyle/>
                    <a:p>
                      <a:pPr marL="9525" algn="ctr">
                        <a:lnSpc>
                          <a:spcPct val="100000"/>
                        </a:lnSpc>
                        <a:spcBef>
                          <a:spcPts val="165"/>
                        </a:spcBef>
                      </a:pPr>
                      <a:r>
                        <a:rPr sz="950" b="1" spc="-5" dirty="0">
                          <a:latin typeface="Calibri"/>
                          <a:cs typeface="Calibri"/>
                        </a:rPr>
                        <a:t>C</a:t>
                      </a:r>
                      <a:r>
                        <a:rPr sz="950" b="1" spc="25" dirty="0">
                          <a:latin typeface="Calibri"/>
                          <a:cs typeface="Calibri"/>
                        </a:rPr>
                        <a:t>A</a:t>
                      </a:r>
                      <a:r>
                        <a:rPr sz="950" b="1" spc="20" dirty="0">
                          <a:latin typeface="Calibri"/>
                          <a:cs typeface="Calibri"/>
                        </a:rPr>
                        <a:t>N</a:t>
                      </a:r>
                      <a:r>
                        <a:rPr sz="950" b="1" spc="-25" dirty="0">
                          <a:latin typeface="Calibri"/>
                          <a:cs typeface="Calibri"/>
                        </a:rPr>
                        <a:t>T</a:t>
                      </a:r>
                      <a:r>
                        <a:rPr sz="950" b="1" spc="-5" dirty="0">
                          <a:latin typeface="Calibri"/>
                          <a:cs typeface="Calibri"/>
                        </a:rPr>
                        <a:t>I</a:t>
                      </a:r>
                      <a:r>
                        <a:rPr sz="950" b="1" dirty="0">
                          <a:latin typeface="Calibri"/>
                          <a:cs typeface="Calibri"/>
                        </a:rPr>
                        <a:t>D</a:t>
                      </a:r>
                      <a:r>
                        <a:rPr sz="950" b="1" spc="25" dirty="0">
                          <a:latin typeface="Calibri"/>
                          <a:cs typeface="Calibri"/>
                        </a:rPr>
                        <a:t>AD</a:t>
                      </a:r>
                      <a:endParaRPr sz="950">
                        <a:latin typeface="Calibri"/>
                        <a:cs typeface="Calibri"/>
                      </a:endParaRPr>
                    </a:p>
                  </a:txBody>
                  <a:tcPr marL="0" marR="0" marT="20955" marB="0">
                    <a:lnL w="6455">
                      <a:solidFill>
                        <a:srgbClr val="000000"/>
                      </a:solidFill>
                      <a:prstDash val="solid"/>
                    </a:lnL>
                    <a:lnR w="12897">
                      <a:solidFill>
                        <a:srgbClr val="000000"/>
                      </a:solidFill>
                      <a:prstDash val="solid"/>
                    </a:lnR>
                    <a:lnT w="6449">
                      <a:solidFill>
                        <a:srgbClr val="000000"/>
                      </a:solidFill>
                      <a:prstDash val="solid"/>
                    </a:lnT>
                    <a:lnB w="12885">
                      <a:solidFill>
                        <a:srgbClr val="000000"/>
                      </a:solidFill>
                      <a:prstDash val="solid"/>
                    </a:lnB>
                  </a:tcPr>
                </a:tc>
                <a:extLst>
                  <a:ext uri="{0D108BD9-81ED-4DB2-BD59-A6C34878D82A}">
                    <a16:rowId xmlns:a16="http://schemas.microsoft.com/office/drawing/2014/main" val="10000"/>
                  </a:ext>
                </a:extLst>
              </a:tr>
              <a:tr h="119192">
                <a:tc>
                  <a:txBody>
                    <a:bodyPr/>
                    <a:lstStyle/>
                    <a:p>
                      <a:pPr marL="8890" algn="ctr">
                        <a:lnSpc>
                          <a:spcPts val="869"/>
                        </a:lnSpc>
                      </a:pPr>
                      <a:r>
                        <a:rPr sz="800" b="1" spc="10" dirty="0">
                          <a:latin typeface="Calibri"/>
                          <a:cs typeface="Calibri"/>
                        </a:rPr>
                        <a:t>Aguascalientes</a:t>
                      </a:r>
                      <a:endParaRPr sz="800">
                        <a:latin typeface="Calibri"/>
                        <a:cs typeface="Calibri"/>
                      </a:endParaRPr>
                    </a:p>
                  </a:txBody>
                  <a:tcPr marL="0" marR="0" marT="0" marB="0">
                    <a:lnL w="6448">
                      <a:solidFill>
                        <a:srgbClr val="000000"/>
                      </a:solidFill>
                      <a:prstDash val="solid"/>
                    </a:lnL>
                    <a:lnR w="6455">
                      <a:solidFill>
                        <a:srgbClr val="000000"/>
                      </a:solidFill>
                      <a:prstDash val="solid"/>
                    </a:lnR>
                    <a:lnT w="12885">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5">
                      <a:solidFill>
                        <a:srgbClr val="000000"/>
                      </a:solidFill>
                      <a:prstDash val="solid"/>
                    </a:lnL>
                    <a:lnR w="12897">
                      <a:solidFill>
                        <a:srgbClr val="000000"/>
                      </a:solidFill>
                      <a:prstDash val="solid"/>
                    </a:lnR>
                    <a:lnT w="12885">
                      <a:solidFill>
                        <a:srgbClr val="000000"/>
                      </a:solidFill>
                      <a:prstDash val="solid"/>
                    </a:lnT>
                    <a:lnB w="6446">
                      <a:solidFill>
                        <a:srgbClr val="000000"/>
                      </a:solidFill>
                      <a:prstDash val="solid"/>
                    </a:lnB>
                  </a:tcPr>
                </a:tc>
                <a:extLst>
                  <a:ext uri="{0D108BD9-81ED-4DB2-BD59-A6C34878D82A}">
                    <a16:rowId xmlns:a16="http://schemas.microsoft.com/office/drawing/2014/main" val="10001"/>
                  </a:ext>
                </a:extLst>
              </a:tr>
              <a:tr h="115972">
                <a:tc>
                  <a:txBody>
                    <a:bodyPr/>
                    <a:lstStyle/>
                    <a:p>
                      <a:pPr algn="ctr">
                        <a:lnSpc>
                          <a:spcPts val="869"/>
                        </a:lnSpc>
                      </a:pPr>
                      <a:r>
                        <a:rPr sz="800" b="1" spc="5" dirty="0">
                          <a:latin typeface="Calibri"/>
                          <a:cs typeface="Calibri"/>
                        </a:rPr>
                        <a:t>Baja</a:t>
                      </a:r>
                      <a:r>
                        <a:rPr sz="800" b="1" spc="-45" dirty="0">
                          <a:latin typeface="Calibri"/>
                          <a:cs typeface="Calibri"/>
                        </a:rPr>
                        <a:t> </a:t>
                      </a:r>
                      <a:r>
                        <a:rPr sz="800" b="1" spc="5" dirty="0">
                          <a:latin typeface="Calibri"/>
                          <a:cs typeface="Calibri"/>
                        </a:rPr>
                        <a:t>California</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1</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2"/>
                  </a:ext>
                </a:extLst>
              </a:tr>
              <a:tr h="115972">
                <a:tc>
                  <a:txBody>
                    <a:bodyPr/>
                    <a:lstStyle/>
                    <a:p>
                      <a:pPr marL="5715" algn="ctr">
                        <a:lnSpc>
                          <a:spcPts val="869"/>
                        </a:lnSpc>
                      </a:pPr>
                      <a:r>
                        <a:rPr sz="800" b="1" spc="10" dirty="0">
                          <a:latin typeface="Calibri"/>
                          <a:cs typeface="Calibri"/>
                        </a:rPr>
                        <a:t>Coahuila</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3"/>
                  </a:ext>
                </a:extLst>
              </a:tr>
              <a:tr h="115972">
                <a:tc>
                  <a:txBody>
                    <a:bodyPr/>
                    <a:lstStyle/>
                    <a:p>
                      <a:pPr algn="ctr">
                        <a:lnSpc>
                          <a:spcPts val="869"/>
                        </a:lnSpc>
                      </a:pPr>
                      <a:r>
                        <a:rPr sz="800" b="1" dirty="0">
                          <a:latin typeface="Calibri"/>
                          <a:cs typeface="Calibri"/>
                        </a:rPr>
                        <a:t>Colima</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1</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4"/>
                  </a:ext>
                </a:extLst>
              </a:tr>
              <a:tr h="115972">
                <a:tc>
                  <a:txBody>
                    <a:bodyPr/>
                    <a:lstStyle/>
                    <a:p>
                      <a:pPr marL="2540" algn="ctr">
                        <a:lnSpc>
                          <a:spcPts val="869"/>
                        </a:lnSpc>
                      </a:pPr>
                      <a:r>
                        <a:rPr sz="800" b="1" spc="10" dirty="0">
                          <a:latin typeface="Calibri"/>
                          <a:cs typeface="Calibri"/>
                        </a:rPr>
                        <a:t>Chiapas</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1</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5"/>
                  </a:ext>
                </a:extLst>
              </a:tr>
              <a:tr h="115972">
                <a:tc>
                  <a:txBody>
                    <a:bodyPr/>
                    <a:lstStyle/>
                    <a:p>
                      <a:pPr marL="5715" algn="ctr">
                        <a:lnSpc>
                          <a:spcPts val="869"/>
                        </a:lnSpc>
                      </a:pPr>
                      <a:r>
                        <a:rPr sz="800" b="1" spc="15" dirty="0">
                          <a:latin typeface="Calibri"/>
                          <a:cs typeface="Calibri"/>
                        </a:rPr>
                        <a:t>Chihuahua</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6"/>
                  </a:ext>
                </a:extLst>
              </a:tr>
              <a:tr h="115972">
                <a:tc>
                  <a:txBody>
                    <a:bodyPr/>
                    <a:lstStyle/>
                    <a:p>
                      <a:pPr marL="3810" algn="ctr">
                        <a:lnSpc>
                          <a:spcPts val="869"/>
                        </a:lnSpc>
                      </a:pPr>
                      <a:r>
                        <a:rPr sz="800" b="1" spc="5" dirty="0">
                          <a:latin typeface="Calibri"/>
                          <a:cs typeface="Calibri"/>
                        </a:rPr>
                        <a:t>Ciudad </a:t>
                      </a:r>
                      <a:r>
                        <a:rPr sz="800" b="1" spc="15" dirty="0">
                          <a:latin typeface="Calibri"/>
                          <a:cs typeface="Calibri"/>
                        </a:rPr>
                        <a:t>de</a:t>
                      </a:r>
                      <a:r>
                        <a:rPr sz="800" b="1" spc="5" dirty="0">
                          <a:latin typeface="Calibri"/>
                          <a:cs typeface="Calibri"/>
                        </a:rPr>
                        <a:t> </a:t>
                      </a:r>
                      <a:r>
                        <a:rPr sz="800" b="1" dirty="0">
                          <a:latin typeface="Calibri"/>
                          <a:cs typeface="Calibri"/>
                        </a:rPr>
                        <a:t>México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2700" algn="ctr">
                        <a:lnSpc>
                          <a:spcPts val="869"/>
                        </a:lnSpc>
                      </a:pPr>
                      <a:r>
                        <a:rPr sz="800" b="1" spc="-5" dirty="0">
                          <a:latin typeface="Calibri"/>
                          <a:cs typeface="Calibri"/>
                        </a:rPr>
                        <a:t>75</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7"/>
                  </a:ext>
                </a:extLst>
              </a:tr>
              <a:tr h="115972">
                <a:tc>
                  <a:txBody>
                    <a:bodyPr/>
                    <a:lstStyle/>
                    <a:p>
                      <a:pPr marL="6350" algn="ctr">
                        <a:lnSpc>
                          <a:spcPts val="869"/>
                        </a:lnSpc>
                      </a:pPr>
                      <a:r>
                        <a:rPr sz="800" b="1" spc="15" dirty="0">
                          <a:latin typeface="Calibri"/>
                          <a:cs typeface="Calibri"/>
                        </a:rPr>
                        <a:t>Durango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3</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8"/>
                  </a:ext>
                </a:extLst>
              </a:tr>
              <a:tr h="115972">
                <a:tc>
                  <a:txBody>
                    <a:bodyPr/>
                    <a:lstStyle/>
                    <a:p>
                      <a:pPr algn="ctr">
                        <a:lnSpc>
                          <a:spcPts val="869"/>
                        </a:lnSpc>
                      </a:pPr>
                      <a:r>
                        <a:rPr sz="800" b="1" spc="10" dirty="0">
                          <a:latin typeface="Calibri"/>
                          <a:cs typeface="Calibri"/>
                        </a:rPr>
                        <a:t>Guanajuato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2700" algn="ctr">
                        <a:lnSpc>
                          <a:spcPts val="869"/>
                        </a:lnSpc>
                      </a:pPr>
                      <a:r>
                        <a:rPr sz="800" b="1" spc="-5" dirty="0">
                          <a:latin typeface="Calibri"/>
                          <a:cs typeface="Calibri"/>
                        </a:rPr>
                        <a:t>10</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9"/>
                  </a:ext>
                </a:extLst>
              </a:tr>
              <a:tr h="115972">
                <a:tc>
                  <a:txBody>
                    <a:bodyPr/>
                    <a:lstStyle/>
                    <a:p>
                      <a:pPr algn="ctr">
                        <a:lnSpc>
                          <a:spcPts val="869"/>
                        </a:lnSpc>
                      </a:pPr>
                      <a:r>
                        <a:rPr sz="800" b="1" spc="10" dirty="0">
                          <a:latin typeface="Calibri"/>
                          <a:cs typeface="Calibri"/>
                        </a:rPr>
                        <a:t>Guerrero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7</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0"/>
                  </a:ext>
                </a:extLst>
              </a:tr>
              <a:tr h="115972">
                <a:tc>
                  <a:txBody>
                    <a:bodyPr/>
                    <a:lstStyle/>
                    <a:p>
                      <a:pPr algn="ctr">
                        <a:lnSpc>
                          <a:spcPts val="869"/>
                        </a:lnSpc>
                      </a:pPr>
                      <a:r>
                        <a:rPr sz="800" b="1" spc="10" dirty="0">
                          <a:latin typeface="Calibri"/>
                          <a:cs typeface="Calibri"/>
                        </a:rPr>
                        <a:t>Hidalgo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2700" algn="ctr">
                        <a:lnSpc>
                          <a:spcPts val="869"/>
                        </a:lnSpc>
                      </a:pPr>
                      <a:r>
                        <a:rPr sz="800" b="1" spc="-5" dirty="0">
                          <a:latin typeface="Calibri"/>
                          <a:cs typeface="Calibri"/>
                        </a:rPr>
                        <a:t>15</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1"/>
                  </a:ext>
                </a:extLst>
              </a:tr>
              <a:tr h="115972">
                <a:tc>
                  <a:txBody>
                    <a:bodyPr/>
                    <a:lstStyle/>
                    <a:p>
                      <a:pPr marL="3810" algn="ctr">
                        <a:lnSpc>
                          <a:spcPts val="869"/>
                        </a:lnSpc>
                      </a:pPr>
                      <a:r>
                        <a:rPr sz="800" b="1" dirty="0">
                          <a:latin typeface="Calibri"/>
                          <a:cs typeface="Calibri"/>
                        </a:rPr>
                        <a:t>Jalisco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4</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2"/>
                  </a:ext>
                </a:extLst>
              </a:tr>
              <a:tr h="115972">
                <a:tc>
                  <a:txBody>
                    <a:bodyPr/>
                    <a:lstStyle/>
                    <a:p>
                      <a:pPr marL="3810" algn="ctr">
                        <a:lnSpc>
                          <a:spcPts val="869"/>
                        </a:lnSpc>
                      </a:pPr>
                      <a:r>
                        <a:rPr sz="800" b="1" dirty="0">
                          <a:latin typeface="Calibri"/>
                          <a:cs typeface="Calibri"/>
                        </a:rPr>
                        <a:t>México</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6446">
                      <a:solidFill>
                        <a:srgbClr val="000000"/>
                      </a:solidFill>
                      <a:prstDash val="solid"/>
                    </a:lnB>
                  </a:tcPr>
                </a:tc>
                <a:tc>
                  <a:txBody>
                    <a:bodyPr/>
                    <a:lstStyle/>
                    <a:p>
                      <a:pPr marL="12700" algn="ctr">
                        <a:lnSpc>
                          <a:spcPts val="869"/>
                        </a:lnSpc>
                      </a:pPr>
                      <a:r>
                        <a:rPr sz="800" b="1" spc="-5" dirty="0">
                          <a:latin typeface="Calibri"/>
                          <a:cs typeface="Calibri"/>
                        </a:rPr>
                        <a:t>36</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3"/>
                  </a:ext>
                </a:extLst>
              </a:tr>
              <a:tr h="114300">
                <a:tc>
                  <a:txBody>
                    <a:bodyPr/>
                    <a:lstStyle/>
                    <a:p>
                      <a:pPr marL="3810" algn="ctr">
                        <a:lnSpc>
                          <a:spcPts val="869"/>
                        </a:lnSpc>
                      </a:pPr>
                      <a:r>
                        <a:rPr sz="800" b="1" spc="15" dirty="0">
                          <a:latin typeface="Calibri"/>
                          <a:cs typeface="Calibri"/>
                        </a:rPr>
                        <a:t>Michoacán</a:t>
                      </a:r>
                      <a:endParaRPr sz="800">
                        <a:latin typeface="Calibri"/>
                        <a:cs typeface="Calibri"/>
                      </a:endParaRPr>
                    </a:p>
                  </a:txBody>
                  <a:tcPr marL="0" marR="0" marT="0" marB="0">
                    <a:lnL w="6448">
                      <a:solidFill>
                        <a:srgbClr val="000000"/>
                      </a:solidFill>
                      <a:prstDash val="solid"/>
                    </a:lnL>
                    <a:lnR w="6455">
                      <a:solidFill>
                        <a:srgbClr val="000000"/>
                      </a:solidFill>
                      <a:prstDash val="solid"/>
                    </a:lnR>
                    <a:lnT w="6446">
                      <a:solidFill>
                        <a:srgbClr val="000000"/>
                      </a:solidFill>
                      <a:prstDash val="solid"/>
                    </a:lnT>
                    <a:lnB w="12885">
                      <a:solidFill>
                        <a:srgbClr val="000000"/>
                      </a:solidFill>
                      <a:prstDash val="solid"/>
                    </a:lnB>
                  </a:tcPr>
                </a:tc>
                <a:tc>
                  <a:txBody>
                    <a:bodyPr/>
                    <a:lstStyle/>
                    <a:p>
                      <a:pPr marL="12700" algn="ctr">
                        <a:lnSpc>
                          <a:spcPts val="869"/>
                        </a:lnSpc>
                      </a:pPr>
                      <a:r>
                        <a:rPr sz="800" b="1" spc="-5" dirty="0">
                          <a:latin typeface="Calibri"/>
                          <a:cs typeface="Calibri"/>
                        </a:rPr>
                        <a:t>19</a:t>
                      </a:r>
                      <a:endParaRPr sz="800">
                        <a:latin typeface="Calibri"/>
                        <a:cs typeface="Calibri"/>
                      </a:endParaRPr>
                    </a:p>
                  </a:txBody>
                  <a:tcPr marL="0" marR="0" marT="0" marB="0">
                    <a:lnL w="6455">
                      <a:solidFill>
                        <a:srgbClr val="000000"/>
                      </a:solidFill>
                      <a:prstDash val="solid"/>
                    </a:lnL>
                    <a:lnR w="12897">
                      <a:solidFill>
                        <a:srgbClr val="000000"/>
                      </a:solidFill>
                      <a:prstDash val="solid"/>
                    </a:lnR>
                    <a:lnT w="6446">
                      <a:solidFill>
                        <a:srgbClr val="000000"/>
                      </a:solidFill>
                      <a:prstDash val="solid"/>
                    </a:lnT>
                    <a:lnB w="12885">
                      <a:solidFill>
                        <a:srgbClr val="000000"/>
                      </a:solidFill>
                      <a:prstDash val="solid"/>
                    </a:lnB>
                  </a:tcPr>
                </a:tc>
                <a:extLst>
                  <a:ext uri="{0D108BD9-81ED-4DB2-BD59-A6C34878D82A}">
                    <a16:rowId xmlns:a16="http://schemas.microsoft.com/office/drawing/2014/main" val="10014"/>
                  </a:ext>
                </a:extLst>
              </a:tr>
            </a:tbl>
          </a:graphicData>
        </a:graphic>
      </p:graphicFrame>
      <p:graphicFrame>
        <p:nvGraphicFramePr>
          <p:cNvPr id="9" name="object 6"/>
          <p:cNvGraphicFramePr>
            <a:graphicFrameLocks noGrp="1"/>
          </p:cNvGraphicFramePr>
          <p:nvPr>
            <p:extLst>
              <p:ext uri="{D42A27DB-BD31-4B8C-83A1-F6EECF244321}">
                <p14:modId xmlns:p14="http://schemas.microsoft.com/office/powerpoint/2010/main" val="3831921006"/>
              </p:ext>
            </p:extLst>
          </p:nvPr>
        </p:nvGraphicFramePr>
        <p:xfrm>
          <a:off x="6845190" y="728789"/>
          <a:ext cx="1399339" cy="1828110"/>
        </p:xfrm>
        <a:graphic>
          <a:graphicData uri="http://schemas.openxmlformats.org/drawingml/2006/table">
            <a:tbl>
              <a:tblPr firstRow="1" bandRow="1">
                <a:tableStyleId>{2D5ABB26-0587-4C30-8999-92F81FD0307C}</a:tableStyleId>
              </a:tblPr>
              <a:tblGrid>
                <a:gridCol w="796401">
                  <a:extLst>
                    <a:ext uri="{9D8B030D-6E8A-4147-A177-3AD203B41FA5}">
                      <a16:colId xmlns:a16="http://schemas.microsoft.com/office/drawing/2014/main" val="20000"/>
                    </a:ext>
                  </a:extLst>
                </a:gridCol>
                <a:gridCol w="602938">
                  <a:extLst>
                    <a:ext uri="{9D8B030D-6E8A-4147-A177-3AD203B41FA5}">
                      <a16:colId xmlns:a16="http://schemas.microsoft.com/office/drawing/2014/main" val="20001"/>
                    </a:ext>
                  </a:extLst>
                </a:gridCol>
              </a:tblGrid>
              <a:tr h="202954">
                <a:tc>
                  <a:txBody>
                    <a:bodyPr/>
                    <a:lstStyle/>
                    <a:p>
                      <a:pPr algn="ctr">
                        <a:lnSpc>
                          <a:spcPct val="100000"/>
                        </a:lnSpc>
                        <a:spcBef>
                          <a:spcPts val="165"/>
                        </a:spcBef>
                      </a:pPr>
                      <a:r>
                        <a:rPr sz="950" b="1" spc="5" dirty="0">
                          <a:latin typeface="Calibri"/>
                          <a:cs typeface="Calibri"/>
                        </a:rPr>
                        <a:t>ESTADO</a:t>
                      </a:r>
                      <a:endParaRPr sz="950">
                        <a:latin typeface="Calibri"/>
                        <a:cs typeface="Calibri"/>
                      </a:endParaRPr>
                    </a:p>
                  </a:txBody>
                  <a:tcPr marL="0" marR="0" marT="20955" marB="0">
                    <a:lnL w="12897">
                      <a:solidFill>
                        <a:srgbClr val="000000"/>
                      </a:solidFill>
                      <a:prstDash val="solid"/>
                    </a:lnL>
                    <a:lnR w="6450">
                      <a:solidFill>
                        <a:srgbClr val="000000"/>
                      </a:solidFill>
                      <a:prstDash val="solid"/>
                    </a:lnR>
                    <a:lnT w="6449">
                      <a:solidFill>
                        <a:srgbClr val="000000"/>
                      </a:solidFill>
                      <a:prstDash val="solid"/>
                    </a:lnT>
                    <a:lnB w="12885">
                      <a:solidFill>
                        <a:srgbClr val="000000"/>
                      </a:solidFill>
                      <a:prstDash val="solid"/>
                    </a:lnB>
                  </a:tcPr>
                </a:tc>
                <a:tc>
                  <a:txBody>
                    <a:bodyPr/>
                    <a:lstStyle/>
                    <a:p>
                      <a:pPr marL="9525" algn="ctr">
                        <a:lnSpc>
                          <a:spcPct val="100000"/>
                        </a:lnSpc>
                        <a:spcBef>
                          <a:spcPts val="165"/>
                        </a:spcBef>
                      </a:pPr>
                      <a:r>
                        <a:rPr sz="950" b="1" spc="-5" dirty="0">
                          <a:latin typeface="Calibri"/>
                          <a:cs typeface="Calibri"/>
                        </a:rPr>
                        <a:t>C</a:t>
                      </a:r>
                      <a:r>
                        <a:rPr sz="950" b="1" spc="25" dirty="0">
                          <a:latin typeface="Calibri"/>
                          <a:cs typeface="Calibri"/>
                        </a:rPr>
                        <a:t>A</a:t>
                      </a:r>
                      <a:r>
                        <a:rPr sz="950" b="1" spc="20" dirty="0">
                          <a:latin typeface="Calibri"/>
                          <a:cs typeface="Calibri"/>
                        </a:rPr>
                        <a:t>N</a:t>
                      </a:r>
                      <a:r>
                        <a:rPr sz="950" b="1" spc="-25" dirty="0">
                          <a:latin typeface="Calibri"/>
                          <a:cs typeface="Calibri"/>
                        </a:rPr>
                        <a:t>T</a:t>
                      </a:r>
                      <a:r>
                        <a:rPr sz="950" b="1" spc="-5" dirty="0">
                          <a:latin typeface="Calibri"/>
                          <a:cs typeface="Calibri"/>
                        </a:rPr>
                        <a:t>I</a:t>
                      </a:r>
                      <a:r>
                        <a:rPr sz="950" b="1" dirty="0">
                          <a:latin typeface="Calibri"/>
                          <a:cs typeface="Calibri"/>
                        </a:rPr>
                        <a:t>D</a:t>
                      </a:r>
                      <a:r>
                        <a:rPr sz="950" b="1" spc="25" dirty="0">
                          <a:latin typeface="Calibri"/>
                          <a:cs typeface="Calibri"/>
                        </a:rPr>
                        <a:t>AD</a:t>
                      </a:r>
                      <a:endParaRPr sz="950" dirty="0">
                        <a:latin typeface="Calibri"/>
                        <a:cs typeface="Calibri"/>
                      </a:endParaRPr>
                    </a:p>
                  </a:txBody>
                  <a:tcPr marL="0" marR="0" marT="20955" marB="0">
                    <a:lnL w="6450">
                      <a:solidFill>
                        <a:srgbClr val="000000"/>
                      </a:solidFill>
                      <a:prstDash val="solid"/>
                    </a:lnL>
                    <a:lnR w="12897">
                      <a:solidFill>
                        <a:srgbClr val="000000"/>
                      </a:solidFill>
                      <a:prstDash val="solid"/>
                    </a:lnR>
                    <a:lnT w="6449">
                      <a:solidFill>
                        <a:srgbClr val="000000"/>
                      </a:solidFill>
                      <a:prstDash val="solid"/>
                    </a:lnT>
                    <a:lnB w="12885">
                      <a:solidFill>
                        <a:srgbClr val="000000"/>
                      </a:solidFill>
                      <a:prstDash val="solid"/>
                    </a:lnB>
                  </a:tcPr>
                </a:tc>
                <a:extLst>
                  <a:ext uri="{0D108BD9-81ED-4DB2-BD59-A6C34878D82A}">
                    <a16:rowId xmlns:a16="http://schemas.microsoft.com/office/drawing/2014/main" val="10000"/>
                  </a:ext>
                </a:extLst>
              </a:tr>
              <a:tr h="119192">
                <a:tc>
                  <a:txBody>
                    <a:bodyPr/>
                    <a:lstStyle/>
                    <a:p>
                      <a:pPr marL="1905" algn="ctr">
                        <a:lnSpc>
                          <a:spcPts val="869"/>
                        </a:lnSpc>
                      </a:pPr>
                      <a:r>
                        <a:rPr sz="800" b="1" spc="10" dirty="0">
                          <a:latin typeface="Calibri"/>
                          <a:cs typeface="Calibri"/>
                        </a:rPr>
                        <a:t>Morelos</a:t>
                      </a:r>
                      <a:endParaRPr sz="800">
                        <a:latin typeface="Calibri"/>
                        <a:cs typeface="Calibri"/>
                      </a:endParaRPr>
                    </a:p>
                  </a:txBody>
                  <a:tcPr marL="0" marR="0" marT="0" marB="0">
                    <a:lnL w="12897">
                      <a:solidFill>
                        <a:srgbClr val="000000"/>
                      </a:solidFill>
                      <a:prstDash val="solid"/>
                    </a:lnL>
                    <a:lnR w="6450">
                      <a:solidFill>
                        <a:srgbClr val="000000"/>
                      </a:solidFill>
                      <a:prstDash val="solid"/>
                    </a:lnR>
                    <a:lnT w="12885">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6</a:t>
                      </a:r>
                      <a:endParaRPr sz="800">
                        <a:latin typeface="Calibri"/>
                        <a:cs typeface="Calibri"/>
                      </a:endParaRPr>
                    </a:p>
                  </a:txBody>
                  <a:tcPr marL="0" marR="0" marT="0" marB="0">
                    <a:lnL w="6450">
                      <a:solidFill>
                        <a:srgbClr val="000000"/>
                      </a:solidFill>
                      <a:prstDash val="solid"/>
                    </a:lnL>
                    <a:lnR w="12897">
                      <a:solidFill>
                        <a:srgbClr val="000000"/>
                      </a:solidFill>
                      <a:prstDash val="solid"/>
                    </a:lnR>
                    <a:lnT w="12885">
                      <a:solidFill>
                        <a:srgbClr val="000000"/>
                      </a:solidFill>
                      <a:prstDash val="solid"/>
                    </a:lnT>
                    <a:lnB w="6446">
                      <a:solidFill>
                        <a:srgbClr val="000000"/>
                      </a:solidFill>
                      <a:prstDash val="solid"/>
                    </a:lnB>
                  </a:tcPr>
                </a:tc>
                <a:extLst>
                  <a:ext uri="{0D108BD9-81ED-4DB2-BD59-A6C34878D82A}">
                    <a16:rowId xmlns:a16="http://schemas.microsoft.com/office/drawing/2014/main" val="10001"/>
                  </a:ext>
                </a:extLst>
              </a:tr>
              <a:tr h="115972">
                <a:tc>
                  <a:txBody>
                    <a:bodyPr/>
                    <a:lstStyle/>
                    <a:p>
                      <a:pPr marL="3175" algn="ctr">
                        <a:lnSpc>
                          <a:spcPts val="869"/>
                        </a:lnSpc>
                      </a:pPr>
                      <a:r>
                        <a:rPr sz="800" b="1" spc="10" dirty="0">
                          <a:latin typeface="Calibri"/>
                          <a:cs typeface="Calibri"/>
                        </a:rPr>
                        <a:t>Nayarit</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3</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2"/>
                  </a:ext>
                </a:extLst>
              </a:tr>
              <a:tr h="115972">
                <a:tc>
                  <a:txBody>
                    <a:bodyPr/>
                    <a:lstStyle/>
                    <a:p>
                      <a:pPr algn="ctr">
                        <a:lnSpc>
                          <a:spcPts val="869"/>
                        </a:lnSpc>
                      </a:pPr>
                      <a:r>
                        <a:rPr sz="800" b="1" spc="15" dirty="0">
                          <a:latin typeface="Calibri"/>
                          <a:cs typeface="Calibri"/>
                        </a:rPr>
                        <a:t>Nuevo</a:t>
                      </a:r>
                      <a:r>
                        <a:rPr sz="800" b="1" spc="-40" dirty="0">
                          <a:latin typeface="Calibri"/>
                          <a:cs typeface="Calibri"/>
                        </a:rPr>
                        <a:t> </a:t>
                      </a:r>
                      <a:r>
                        <a:rPr sz="800" b="1" spc="10" dirty="0">
                          <a:latin typeface="Calibri"/>
                          <a:cs typeface="Calibri"/>
                        </a:rPr>
                        <a:t>León</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4</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3"/>
                  </a:ext>
                </a:extLst>
              </a:tr>
              <a:tr h="115972">
                <a:tc>
                  <a:txBody>
                    <a:bodyPr/>
                    <a:lstStyle/>
                    <a:p>
                      <a:pPr marL="5715" algn="ctr">
                        <a:lnSpc>
                          <a:spcPts val="869"/>
                        </a:lnSpc>
                      </a:pPr>
                      <a:r>
                        <a:rPr sz="800" b="1" spc="5" dirty="0">
                          <a:latin typeface="Calibri"/>
                          <a:cs typeface="Calibri"/>
                        </a:rPr>
                        <a:t>Oaxaca</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9</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4"/>
                  </a:ext>
                </a:extLst>
              </a:tr>
              <a:tr h="115972">
                <a:tc>
                  <a:txBody>
                    <a:bodyPr/>
                    <a:lstStyle/>
                    <a:p>
                      <a:pPr marL="5080" algn="ctr">
                        <a:lnSpc>
                          <a:spcPts val="869"/>
                        </a:lnSpc>
                      </a:pPr>
                      <a:r>
                        <a:rPr sz="800" b="1" spc="15" dirty="0">
                          <a:latin typeface="Calibri"/>
                          <a:cs typeface="Calibri"/>
                        </a:rPr>
                        <a:t>Puebla</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7</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5"/>
                  </a:ext>
                </a:extLst>
              </a:tr>
              <a:tr h="115972">
                <a:tc>
                  <a:txBody>
                    <a:bodyPr/>
                    <a:lstStyle/>
                    <a:p>
                      <a:pPr marL="3175" algn="ctr">
                        <a:lnSpc>
                          <a:spcPts val="869"/>
                        </a:lnSpc>
                      </a:pPr>
                      <a:r>
                        <a:rPr sz="800" b="1" spc="10" dirty="0">
                          <a:latin typeface="Calibri"/>
                          <a:cs typeface="Calibri"/>
                        </a:rPr>
                        <a:t>Querétaro</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3</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6"/>
                  </a:ext>
                </a:extLst>
              </a:tr>
              <a:tr h="115972">
                <a:tc>
                  <a:txBody>
                    <a:bodyPr/>
                    <a:lstStyle/>
                    <a:p>
                      <a:pPr algn="ctr">
                        <a:lnSpc>
                          <a:spcPts val="869"/>
                        </a:lnSpc>
                      </a:pPr>
                      <a:r>
                        <a:rPr sz="800" b="1" spc="10" dirty="0">
                          <a:latin typeface="Calibri"/>
                          <a:cs typeface="Calibri"/>
                        </a:rPr>
                        <a:t>San Luis</a:t>
                      </a:r>
                      <a:r>
                        <a:rPr sz="800" b="1" spc="-35" dirty="0">
                          <a:latin typeface="Calibri"/>
                          <a:cs typeface="Calibri"/>
                        </a:rPr>
                        <a:t> </a:t>
                      </a:r>
                      <a:r>
                        <a:rPr sz="800" b="1" spc="10" dirty="0">
                          <a:latin typeface="Calibri"/>
                          <a:cs typeface="Calibri"/>
                        </a:rPr>
                        <a:t>Potosí</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6</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7"/>
                  </a:ext>
                </a:extLst>
              </a:tr>
              <a:tr h="115972">
                <a:tc>
                  <a:txBody>
                    <a:bodyPr/>
                    <a:lstStyle/>
                    <a:p>
                      <a:pPr algn="ctr">
                        <a:lnSpc>
                          <a:spcPts val="869"/>
                        </a:lnSpc>
                      </a:pPr>
                      <a:r>
                        <a:rPr sz="800" b="1" spc="10" dirty="0">
                          <a:latin typeface="Calibri"/>
                          <a:cs typeface="Calibri"/>
                        </a:rPr>
                        <a:t>Sinaloa</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8"/>
                  </a:ext>
                </a:extLst>
              </a:tr>
              <a:tr h="115972">
                <a:tc>
                  <a:txBody>
                    <a:bodyPr/>
                    <a:lstStyle/>
                    <a:p>
                      <a:pPr marL="5715" algn="ctr">
                        <a:lnSpc>
                          <a:spcPts val="869"/>
                        </a:lnSpc>
                      </a:pPr>
                      <a:r>
                        <a:rPr sz="800" b="1" spc="20" dirty="0">
                          <a:latin typeface="Calibri"/>
                          <a:cs typeface="Calibri"/>
                        </a:rPr>
                        <a:t>Sonora</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09"/>
                  </a:ext>
                </a:extLst>
              </a:tr>
              <a:tr h="115972">
                <a:tc>
                  <a:txBody>
                    <a:bodyPr/>
                    <a:lstStyle/>
                    <a:p>
                      <a:pPr marL="3810" algn="ctr">
                        <a:lnSpc>
                          <a:spcPts val="869"/>
                        </a:lnSpc>
                      </a:pPr>
                      <a:r>
                        <a:rPr sz="800" b="1" spc="5" dirty="0">
                          <a:latin typeface="Calibri"/>
                          <a:cs typeface="Calibri"/>
                        </a:rPr>
                        <a:t>Tabasco</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0"/>
                  </a:ext>
                </a:extLst>
              </a:tr>
              <a:tr h="115972">
                <a:tc>
                  <a:txBody>
                    <a:bodyPr/>
                    <a:lstStyle/>
                    <a:p>
                      <a:pPr algn="ctr">
                        <a:lnSpc>
                          <a:spcPts val="869"/>
                        </a:lnSpc>
                      </a:pPr>
                      <a:r>
                        <a:rPr sz="800" b="1" spc="5" dirty="0">
                          <a:latin typeface="Calibri"/>
                          <a:cs typeface="Calibri"/>
                        </a:rPr>
                        <a:t>Tlaxcala</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7</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1"/>
                  </a:ext>
                </a:extLst>
              </a:tr>
              <a:tr h="115972">
                <a:tc>
                  <a:txBody>
                    <a:bodyPr/>
                    <a:lstStyle/>
                    <a:p>
                      <a:pPr marL="8255" algn="ctr">
                        <a:lnSpc>
                          <a:spcPts val="869"/>
                        </a:lnSpc>
                      </a:pPr>
                      <a:r>
                        <a:rPr sz="800" b="1" spc="10" dirty="0">
                          <a:latin typeface="Calibri"/>
                          <a:cs typeface="Calibri"/>
                        </a:rPr>
                        <a:t>Veracruz</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7</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2"/>
                  </a:ext>
                </a:extLst>
              </a:tr>
              <a:tr h="115972">
                <a:tc>
                  <a:txBody>
                    <a:bodyPr/>
                    <a:lstStyle/>
                    <a:p>
                      <a:pPr marL="3810" algn="ctr">
                        <a:lnSpc>
                          <a:spcPts val="869"/>
                        </a:lnSpc>
                      </a:pPr>
                      <a:r>
                        <a:rPr sz="800" b="1" spc="10" dirty="0">
                          <a:latin typeface="Calibri"/>
                          <a:cs typeface="Calibri"/>
                        </a:rPr>
                        <a:t>Yucatán</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6446">
                      <a:solidFill>
                        <a:srgbClr val="000000"/>
                      </a:solidFill>
                      <a:prstDash val="solid"/>
                    </a:lnB>
                  </a:tcPr>
                </a:tc>
                <a:tc>
                  <a:txBody>
                    <a:bodyPr/>
                    <a:lstStyle/>
                    <a:p>
                      <a:pPr marL="13335" algn="ctr">
                        <a:lnSpc>
                          <a:spcPts val="869"/>
                        </a:lnSpc>
                      </a:pPr>
                      <a:r>
                        <a:rPr sz="800" b="1" dirty="0">
                          <a:latin typeface="Calibri"/>
                          <a:cs typeface="Calibri"/>
                        </a:rPr>
                        <a:t>2</a:t>
                      </a:r>
                      <a:endParaRPr sz="80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6446">
                      <a:solidFill>
                        <a:srgbClr val="000000"/>
                      </a:solidFill>
                      <a:prstDash val="solid"/>
                    </a:lnB>
                  </a:tcPr>
                </a:tc>
                <a:extLst>
                  <a:ext uri="{0D108BD9-81ED-4DB2-BD59-A6C34878D82A}">
                    <a16:rowId xmlns:a16="http://schemas.microsoft.com/office/drawing/2014/main" val="10013"/>
                  </a:ext>
                </a:extLst>
              </a:tr>
              <a:tr h="114300">
                <a:tc>
                  <a:txBody>
                    <a:bodyPr/>
                    <a:lstStyle/>
                    <a:p>
                      <a:pPr marL="2540" algn="ctr">
                        <a:lnSpc>
                          <a:spcPts val="869"/>
                        </a:lnSpc>
                      </a:pPr>
                      <a:r>
                        <a:rPr sz="800" b="1" spc="10" dirty="0">
                          <a:latin typeface="Calibri"/>
                          <a:cs typeface="Calibri"/>
                        </a:rPr>
                        <a:t>Zacatecas</a:t>
                      </a:r>
                      <a:endParaRPr sz="800">
                        <a:latin typeface="Calibri"/>
                        <a:cs typeface="Calibri"/>
                      </a:endParaRPr>
                    </a:p>
                  </a:txBody>
                  <a:tcPr marL="0" marR="0" marT="0" marB="0">
                    <a:lnL w="12897">
                      <a:solidFill>
                        <a:srgbClr val="000000"/>
                      </a:solidFill>
                      <a:prstDash val="solid"/>
                    </a:lnL>
                    <a:lnR w="6450">
                      <a:solidFill>
                        <a:srgbClr val="000000"/>
                      </a:solidFill>
                      <a:prstDash val="solid"/>
                    </a:lnR>
                    <a:lnT w="6446">
                      <a:solidFill>
                        <a:srgbClr val="000000"/>
                      </a:solidFill>
                      <a:prstDash val="solid"/>
                    </a:lnT>
                    <a:lnB w="12885">
                      <a:solidFill>
                        <a:srgbClr val="000000"/>
                      </a:solidFill>
                      <a:prstDash val="solid"/>
                    </a:lnB>
                  </a:tcPr>
                </a:tc>
                <a:tc>
                  <a:txBody>
                    <a:bodyPr/>
                    <a:lstStyle/>
                    <a:p>
                      <a:pPr marL="13335" algn="ctr">
                        <a:lnSpc>
                          <a:spcPts val="869"/>
                        </a:lnSpc>
                      </a:pPr>
                      <a:r>
                        <a:rPr sz="800" b="1" dirty="0">
                          <a:latin typeface="Calibri"/>
                          <a:cs typeface="Calibri"/>
                        </a:rPr>
                        <a:t>4</a:t>
                      </a:r>
                      <a:endParaRPr sz="800" dirty="0">
                        <a:latin typeface="Calibri"/>
                        <a:cs typeface="Calibri"/>
                      </a:endParaRPr>
                    </a:p>
                  </a:txBody>
                  <a:tcPr marL="0" marR="0" marT="0" marB="0">
                    <a:lnL w="6450">
                      <a:solidFill>
                        <a:srgbClr val="000000"/>
                      </a:solidFill>
                      <a:prstDash val="solid"/>
                    </a:lnL>
                    <a:lnR w="12897">
                      <a:solidFill>
                        <a:srgbClr val="000000"/>
                      </a:solidFill>
                      <a:prstDash val="solid"/>
                    </a:lnR>
                    <a:lnT w="6446">
                      <a:solidFill>
                        <a:srgbClr val="000000"/>
                      </a:solidFill>
                      <a:prstDash val="solid"/>
                    </a:lnT>
                    <a:lnB w="12885">
                      <a:solidFill>
                        <a:srgbClr val="000000"/>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00269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333F0F35-A2B3-134E-96C7-C164CAC773EE}" type="slidenum">
              <a:rPr lang="en-US" smtClean="0"/>
              <a:t>43</a:t>
            </a:fld>
            <a:endParaRPr lang="en-US"/>
          </a:p>
        </p:txBody>
      </p:sp>
      <p:sp>
        <p:nvSpPr>
          <p:cNvPr id="3" name="object 2"/>
          <p:cNvSpPr txBox="1"/>
          <p:nvPr/>
        </p:nvSpPr>
        <p:spPr>
          <a:xfrm>
            <a:off x="567048" y="387336"/>
            <a:ext cx="4815657" cy="369332"/>
          </a:xfrm>
          <a:prstGeom prst="rect">
            <a:avLst/>
          </a:prstGeom>
        </p:spPr>
        <p:txBody>
          <a:bodyPr vert="horz" wrap="square" lIns="0" tIns="0" rIns="0" bIns="0" rtlCol="0">
            <a:spAutoFit/>
          </a:bodyPr>
          <a:lstStyle/>
          <a:p>
            <a:pPr marL="12700">
              <a:lnSpc>
                <a:spcPct val="100000"/>
              </a:lnSpc>
            </a:pPr>
            <a:r>
              <a:rPr sz="2400" b="1" spc="-5" dirty="0">
                <a:latin typeface="Calibri"/>
                <a:cs typeface="Calibri"/>
              </a:rPr>
              <a:t>INFORME </a:t>
            </a:r>
            <a:r>
              <a:rPr sz="2400" b="1" spc="-10" dirty="0">
                <a:latin typeface="Calibri"/>
                <a:cs typeface="Calibri"/>
              </a:rPr>
              <a:t>DE </a:t>
            </a:r>
            <a:r>
              <a:rPr sz="2400" b="1" spc="-5" dirty="0">
                <a:latin typeface="Calibri"/>
                <a:cs typeface="Calibri"/>
              </a:rPr>
              <a:t>RESULTADOS</a:t>
            </a:r>
            <a:r>
              <a:rPr sz="2400" b="1" spc="-15" dirty="0">
                <a:latin typeface="Calibri"/>
                <a:cs typeface="Calibri"/>
              </a:rPr>
              <a:t> </a:t>
            </a:r>
            <a:r>
              <a:rPr sz="2400" b="1" spc="-5" dirty="0">
                <a:latin typeface="Calibri"/>
                <a:cs typeface="Calibri"/>
              </a:rPr>
              <a:t>2016</a:t>
            </a:r>
            <a:endParaRPr sz="2400" dirty="0">
              <a:latin typeface="Calibri"/>
              <a:cs typeface="Calibri"/>
            </a:endParaRPr>
          </a:p>
        </p:txBody>
      </p:sp>
      <p:sp>
        <p:nvSpPr>
          <p:cNvPr id="4" name="object 3"/>
          <p:cNvSpPr/>
          <p:nvPr/>
        </p:nvSpPr>
        <p:spPr>
          <a:xfrm>
            <a:off x="653945" y="1159497"/>
            <a:ext cx="7877313" cy="4489096"/>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162958" y="6017798"/>
            <a:ext cx="5039120" cy="492443"/>
          </a:xfrm>
          <a:prstGeom prst="rect">
            <a:avLst/>
          </a:prstGeom>
        </p:spPr>
        <p:txBody>
          <a:bodyPr vert="horz" wrap="square" lIns="0" tIns="0" rIns="0" bIns="0" rtlCol="0">
            <a:spAutoFit/>
          </a:bodyPr>
          <a:lstStyle/>
          <a:p>
            <a:pPr marL="12700">
              <a:lnSpc>
                <a:spcPct val="100000"/>
              </a:lnSpc>
            </a:pPr>
            <a:r>
              <a:rPr sz="1600" b="1" spc="-5" dirty="0">
                <a:latin typeface="Calibri"/>
                <a:cs typeface="Calibri"/>
              </a:rPr>
              <a:t>CALIDAD </a:t>
            </a:r>
            <a:r>
              <a:rPr sz="1600" b="1" dirty="0">
                <a:latin typeface="Calibri"/>
                <a:cs typeface="Calibri"/>
              </a:rPr>
              <a:t>DE </a:t>
            </a:r>
            <a:r>
              <a:rPr sz="1600" b="1" spc="-5" dirty="0">
                <a:latin typeface="Calibri"/>
                <a:cs typeface="Calibri"/>
              </a:rPr>
              <a:t>VIDA PACIENTES </a:t>
            </a:r>
            <a:r>
              <a:rPr sz="1600" b="1" dirty="0">
                <a:latin typeface="Calibri"/>
                <a:cs typeface="Calibri"/>
              </a:rPr>
              <a:t>CON </a:t>
            </a:r>
            <a:r>
              <a:rPr sz="1600" b="1" spc="-5" dirty="0">
                <a:latin typeface="Calibri"/>
                <a:cs typeface="Calibri"/>
              </a:rPr>
              <a:t>QUIMIOTERAPIA </a:t>
            </a:r>
            <a:r>
              <a:rPr sz="1600" b="1" dirty="0">
                <a:latin typeface="Calibri"/>
                <a:cs typeface="Calibri"/>
              </a:rPr>
              <a:t>Y </a:t>
            </a:r>
            <a:r>
              <a:rPr sz="1600" b="1" spc="-5" dirty="0">
                <a:latin typeface="Calibri"/>
                <a:cs typeface="Calibri"/>
              </a:rPr>
              <a:t>PACIENTES CON</a:t>
            </a:r>
            <a:r>
              <a:rPr sz="1600" b="1" spc="45" dirty="0">
                <a:latin typeface="Calibri"/>
                <a:cs typeface="Calibri"/>
              </a:rPr>
              <a:t> </a:t>
            </a:r>
            <a:r>
              <a:rPr sz="1600" b="1" dirty="0">
                <a:latin typeface="Calibri"/>
                <a:cs typeface="Calibri"/>
              </a:rPr>
              <a:t>TKI</a:t>
            </a:r>
            <a:endParaRPr sz="1600" dirty="0">
              <a:latin typeface="Calibri"/>
              <a:cs typeface="Calibri"/>
            </a:endParaRPr>
          </a:p>
        </p:txBody>
      </p:sp>
    </p:spTree>
    <p:extLst>
      <p:ext uri="{BB962C8B-B14F-4D97-AF65-F5344CB8AC3E}">
        <p14:creationId xmlns:p14="http://schemas.microsoft.com/office/powerpoint/2010/main" val="257336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333F0F35-A2B3-134E-96C7-C164CAC773EE}" type="slidenum">
              <a:rPr lang="en-US" smtClean="0"/>
              <a:t>44</a:t>
            </a:fld>
            <a:endParaRPr lang="en-US"/>
          </a:p>
        </p:txBody>
      </p:sp>
      <p:sp>
        <p:nvSpPr>
          <p:cNvPr id="3" name="object 3"/>
          <p:cNvSpPr/>
          <p:nvPr/>
        </p:nvSpPr>
        <p:spPr>
          <a:xfrm>
            <a:off x="411441" y="904973"/>
            <a:ext cx="3630409" cy="43876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754546" y="999241"/>
            <a:ext cx="4087796" cy="463798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96633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765414" y="1787334"/>
            <a:ext cx="5242109" cy="3882765"/>
          </a:xfrm>
          <a:prstGeom prst="rect">
            <a:avLst/>
          </a:prstGeom>
        </p:spPr>
      </p:pic>
      <p:sp>
        <p:nvSpPr>
          <p:cNvPr id="8" name="CuadroTexto 7"/>
          <p:cNvSpPr txBox="1"/>
          <p:nvPr/>
        </p:nvSpPr>
        <p:spPr>
          <a:xfrm>
            <a:off x="164256" y="1581975"/>
            <a:ext cx="4852359" cy="2169825"/>
          </a:xfrm>
          <a:prstGeom prst="rect">
            <a:avLst/>
          </a:prstGeom>
          <a:noFill/>
        </p:spPr>
        <p:txBody>
          <a:bodyPr wrap="square" rtlCol="0">
            <a:spAutoFit/>
          </a:bodyPr>
          <a:lstStyle/>
          <a:p>
            <a:pPr algn="ctr" defTabSz="685800"/>
            <a:r>
              <a:rPr lang="es-MX" sz="2700" dirty="0">
                <a:solidFill>
                  <a:prstClr val="black"/>
                </a:solidFill>
                <a:latin typeface="Georgia" panose="02040502050405020303" pitchFamily="18" charset="0"/>
              </a:rPr>
              <a:t>421 Pacientes ingresados de marzo 2015 a mayo 2018</a:t>
            </a:r>
          </a:p>
          <a:p>
            <a:pPr algn="ctr" defTabSz="685800"/>
            <a:endParaRPr lang="es-MX" sz="2700" dirty="0">
              <a:solidFill>
                <a:prstClr val="black"/>
              </a:solidFill>
              <a:latin typeface="Georgia" panose="02040502050405020303" pitchFamily="18" charset="0"/>
            </a:endParaRPr>
          </a:p>
          <a:p>
            <a:pPr algn="ctr" defTabSz="685800"/>
            <a:r>
              <a:rPr lang="es-MX" sz="2700" dirty="0">
                <a:solidFill>
                  <a:prstClr val="black"/>
                </a:solidFill>
                <a:latin typeface="Georgia" panose="02040502050405020303" pitchFamily="18" charset="0"/>
              </a:rPr>
              <a:t>60% Vivos</a:t>
            </a:r>
          </a:p>
          <a:p>
            <a:pPr algn="ctr" defTabSz="685800"/>
            <a:r>
              <a:rPr lang="es-MX" sz="2700" dirty="0">
                <a:solidFill>
                  <a:prstClr val="black"/>
                </a:solidFill>
                <a:latin typeface="Georgia" panose="02040502050405020303" pitchFamily="18" charset="0"/>
              </a:rPr>
              <a:t>40% Fallecidos </a:t>
            </a:r>
          </a:p>
        </p:txBody>
      </p:sp>
    </p:spTree>
    <p:extLst>
      <p:ext uri="{BB962C8B-B14F-4D97-AF65-F5344CB8AC3E}">
        <p14:creationId xmlns:p14="http://schemas.microsoft.com/office/powerpoint/2010/main" val="2894270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765414" y="1787334"/>
            <a:ext cx="5242109" cy="3882765"/>
          </a:xfrm>
          <a:prstGeom prst="rect">
            <a:avLst/>
          </a:prstGeom>
        </p:spPr>
      </p:pic>
      <p:sp>
        <p:nvSpPr>
          <p:cNvPr id="8" name="CuadroTexto 7"/>
          <p:cNvSpPr txBox="1"/>
          <p:nvPr/>
        </p:nvSpPr>
        <p:spPr>
          <a:xfrm>
            <a:off x="164256" y="1581975"/>
            <a:ext cx="4852359" cy="2169825"/>
          </a:xfrm>
          <a:prstGeom prst="rect">
            <a:avLst/>
          </a:prstGeom>
          <a:noFill/>
        </p:spPr>
        <p:txBody>
          <a:bodyPr wrap="square" rtlCol="0">
            <a:spAutoFit/>
          </a:bodyPr>
          <a:lstStyle/>
          <a:p>
            <a:pPr algn="ctr"/>
            <a:r>
              <a:rPr lang="es-MX" sz="2700" dirty="0">
                <a:latin typeface="Georgia" panose="02040502050405020303" pitchFamily="18" charset="0"/>
              </a:rPr>
              <a:t>427 Pacientes ingresados de marzo 2015 a mayo 2018</a:t>
            </a:r>
          </a:p>
          <a:p>
            <a:pPr algn="ctr"/>
            <a:endParaRPr lang="es-MX" sz="2700" dirty="0">
              <a:latin typeface="Georgia" panose="02040502050405020303" pitchFamily="18" charset="0"/>
            </a:endParaRPr>
          </a:p>
          <a:p>
            <a:pPr algn="ctr"/>
            <a:r>
              <a:rPr lang="es-MX" sz="2700" dirty="0">
                <a:latin typeface="Georgia" panose="02040502050405020303" pitchFamily="18" charset="0"/>
              </a:rPr>
              <a:t>60% Vivos</a:t>
            </a:r>
          </a:p>
          <a:p>
            <a:pPr algn="ctr"/>
            <a:r>
              <a:rPr lang="es-MX" sz="2700" dirty="0">
                <a:latin typeface="Georgia" panose="02040502050405020303" pitchFamily="18" charset="0"/>
              </a:rPr>
              <a:t>40% Fallecidos </a:t>
            </a:r>
          </a:p>
        </p:txBody>
      </p:sp>
    </p:spTree>
    <p:extLst>
      <p:ext uri="{BB962C8B-B14F-4D97-AF65-F5344CB8AC3E}">
        <p14:creationId xmlns:p14="http://schemas.microsoft.com/office/powerpoint/2010/main" val="96031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18F2F9-EE19-4A60-B255-1B702189F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685" y="1051344"/>
            <a:ext cx="7937588" cy="5318185"/>
          </a:xfrm>
          <a:prstGeom prst="rect">
            <a:avLst/>
          </a:prstGeom>
        </p:spPr>
      </p:pic>
      <p:pic>
        <p:nvPicPr>
          <p:cNvPr id="6" name="Imagen 5"/>
          <p:cNvPicPr>
            <a:picLocks noChangeAspect="1"/>
          </p:cNvPicPr>
          <p:nvPr/>
        </p:nvPicPr>
        <p:blipFill>
          <a:blip r:embed="rId3"/>
          <a:stretch>
            <a:fillRect/>
          </a:stretch>
        </p:blipFill>
        <p:spPr>
          <a:xfrm>
            <a:off x="4310382" y="799022"/>
            <a:ext cx="4833619" cy="2025051"/>
          </a:xfrm>
          <a:prstGeom prst="rect">
            <a:avLst/>
          </a:prstGeom>
        </p:spPr>
      </p:pic>
    </p:spTree>
    <p:extLst>
      <p:ext uri="{BB962C8B-B14F-4D97-AF65-F5344CB8AC3E}">
        <p14:creationId xmlns:p14="http://schemas.microsoft.com/office/powerpoint/2010/main" val="3840841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241998" y="928418"/>
            <a:ext cx="7336766" cy="507831"/>
          </a:xfrm>
          <a:prstGeom prst="rect">
            <a:avLst/>
          </a:prstGeom>
          <a:noFill/>
        </p:spPr>
        <p:txBody>
          <a:bodyPr wrap="square" rtlCol="0">
            <a:spAutoFit/>
          </a:bodyPr>
          <a:lstStyle/>
          <a:p>
            <a:r>
              <a:rPr lang="es-MX" sz="2700" dirty="0">
                <a:latin typeface="Georgia" panose="02040502050405020303" pitchFamily="18" charset="0"/>
              </a:rPr>
              <a:t>58 % DE PACIENTES VIVOS A marzo 2019</a:t>
            </a:r>
          </a:p>
        </p:txBody>
      </p:sp>
      <p:pic>
        <p:nvPicPr>
          <p:cNvPr id="7" name="Imagen 6"/>
          <p:cNvPicPr>
            <a:picLocks noChangeAspect="1"/>
          </p:cNvPicPr>
          <p:nvPr/>
        </p:nvPicPr>
        <p:blipFill>
          <a:blip r:embed="rId2"/>
          <a:stretch>
            <a:fillRect/>
          </a:stretch>
        </p:blipFill>
        <p:spPr>
          <a:xfrm>
            <a:off x="329961" y="1927178"/>
            <a:ext cx="5467138" cy="3743759"/>
          </a:xfrm>
          <a:prstGeom prst="rect">
            <a:avLst/>
          </a:prstGeom>
        </p:spPr>
      </p:pic>
      <p:pic>
        <p:nvPicPr>
          <p:cNvPr id="8" name="Imagen 7"/>
          <p:cNvPicPr>
            <a:picLocks noChangeAspect="1"/>
          </p:cNvPicPr>
          <p:nvPr/>
        </p:nvPicPr>
        <p:blipFill>
          <a:blip r:embed="rId3"/>
          <a:stretch>
            <a:fillRect/>
          </a:stretch>
        </p:blipFill>
        <p:spPr>
          <a:xfrm>
            <a:off x="5644861" y="2813849"/>
            <a:ext cx="3427971" cy="1575918"/>
          </a:xfrm>
          <a:prstGeom prst="rect">
            <a:avLst/>
          </a:prstGeom>
        </p:spPr>
      </p:pic>
    </p:spTree>
    <p:extLst>
      <p:ext uri="{BB962C8B-B14F-4D97-AF65-F5344CB8AC3E}">
        <p14:creationId xmlns:p14="http://schemas.microsoft.com/office/powerpoint/2010/main" val="1821089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834192"/>
            <a:ext cx="9145626" cy="5065862"/>
          </a:xfrm>
          <a:prstGeom prst="rect">
            <a:avLst/>
          </a:prstGeom>
        </p:spPr>
      </p:pic>
      <p:sp>
        <p:nvSpPr>
          <p:cNvPr id="5" name="CuadroTexto 4"/>
          <p:cNvSpPr txBox="1"/>
          <p:nvPr/>
        </p:nvSpPr>
        <p:spPr>
          <a:xfrm>
            <a:off x="3215497" y="909009"/>
            <a:ext cx="2995523" cy="553998"/>
          </a:xfrm>
          <a:prstGeom prst="rect">
            <a:avLst/>
          </a:prstGeom>
          <a:noFill/>
        </p:spPr>
        <p:txBody>
          <a:bodyPr wrap="square" rtlCol="0">
            <a:spAutoFit/>
          </a:bodyPr>
          <a:lstStyle/>
          <a:p>
            <a:r>
              <a:rPr lang="es-MX" sz="3000" dirty="0">
                <a:latin typeface="Georgia" panose="02040502050405020303" pitchFamily="18" charset="0"/>
              </a:rPr>
              <a:t>MUTACIONES</a:t>
            </a:r>
          </a:p>
        </p:txBody>
      </p:sp>
    </p:spTree>
    <p:extLst>
      <p:ext uri="{BB962C8B-B14F-4D97-AF65-F5344CB8AC3E}">
        <p14:creationId xmlns:p14="http://schemas.microsoft.com/office/powerpoint/2010/main" val="11775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E31B27-FF9E-4A99-BF2E-560B58A2DC81}"/>
              </a:ext>
            </a:extLst>
          </p:cNvPr>
          <p:cNvSpPr>
            <a:spLocks noGrp="1"/>
          </p:cNvSpPr>
          <p:nvPr>
            <p:ph type="title"/>
          </p:nvPr>
        </p:nvSpPr>
        <p:spPr/>
        <p:txBody>
          <a:bodyPr/>
          <a:lstStyle/>
          <a:p>
            <a:r>
              <a:rPr lang="es-MX" dirty="0"/>
              <a:t>LATAM </a:t>
            </a:r>
          </a:p>
        </p:txBody>
      </p:sp>
      <p:sp>
        <p:nvSpPr>
          <p:cNvPr id="3" name="Marcador de pie de página 2">
            <a:extLst>
              <a:ext uri="{FF2B5EF4-FFF2-40B4-BE49-F238E27FC236}">
                <a16:creationId xmlns:a16="http://schemas.microsoft.com/office/drawing/2014/main" id="{A98979E9-51B1-4483-AE05-4EA22A1DF4F5}"/>
              </a:ext>
            </a:extLst>
          </p:cNvPr>
          <p:cNvSpPr>
            <a:spLocks noGrp="1"/>
          </p:cNvSpPr>
          <p:nvPr>
            <p:ph type="ftr" sz="quarter" idx="11"/>
          </p:nvPr>
        </p:nvSpPr>
        <p:spPr/>
        <p:txBody>
          <a:bodyPr/>
          <a:lstStyle/>
          <a:p>
            <a:pPr defTabSz="457200"/>
            <a:endParaRPr lang="en-US" dirty="0">
              <a:solidFill>
                <a:srgbClr val="4D4F51"/>
              </a:solidFill>
            </a:endParaRPr>
          </a:p>
        </p:txBody>
      </p:sp>
      <p:pic>
        <p:nvPicPr>
          <p:cNvPr id="4" name="Imagen 3">
            <a:extLst>
              <a:ext uri="{FF2B5EF4-FFF2-40B4-BE49-F238E27FC236}">
                <a16:creationId xmlns:a16="http://schemas.microsoft.com/office/drawing/2014/main" id="{18503C55-F289-44DE-823B-B540090776FD}"/>
              </a:ext>
            </a:extLst>
          </p:cNvPr>
          <p:cNvPicPr>
            <a:picLocks noChangeAspect="1"/>
          </p:cNvPicPr>
          <p:nvPr/>
        </p:nvPicPr>
        <p:blipFill>
          <a:blip r:embed="rId2"/>
          <a:stretch>
            <a:fillRect/>
          </a:stretch>
        </p:blipFill>
        <p:spPr>
          <a:xfrm>
            <a:off x="252566" y="1308132"/>
            <a:ext cx="5008152" cy="3449875"/>
          </a:xfrm>
          <a:prstGeom prst="rect">
            <a:avLst/>
          </a:prstGeom>
        </p:spPr>
      </p:pic>
      <p:pic>
        <p:nvPicPr>
          <p:cNvPr id="5" name="Imagen 4">
            <a:extLst>
              <a:ext uri="{FF2B5EF4-FFF2-40B4-BE49-F238E27FC236}">
                <a16:creationId xmlns:a16="http://schemas.microsoft.com/office/drawing/2014/main" id="{3761BAC7-827A-4BCD-8194-8050625FC3A6}"/>
              </a:ext>
            </a:extLst>
          </p:cNvPr>
          <p:cNvPicPr>
            <a:picLocks noChangeAspect="1"/>
          </p:cNvPicPr>
          <p:nvPr/>
        </p:nvPicPr>
        <p:blipFill>
          <a:blip r:embed="rId3"/>
          <a:stretch>
            <a:fillRect/>
          </a:stretch>
        </p:blipFill>
        <p:spPr>
          <a:xfrm>
            <a:off x="4770459" y="221226"/>
            <a:ext cx="4120975" cy="2698455"/>
          </a:xfrm>
          <a:prstGeom prst="rect">
            <a:avLst/>
          </a:prstGeom>
        </p:spPr>
      </p:pic>
      <p:pic>
        <p:nvPicPr>
          <p:cNvPr id="6" name="Imagen 5">
            <a:extLst>
              <a:ext uri="{FF2B5EF4-FFF2-40B4-BE49-F238E27FC236}">
                <a16:creationId xmlns:a16="http://schemas.microsoft.com/office/drawing/2014/main" id="{485DC6F8-17C4-4C75-B791-CA434149CC8F}"/>
              </a:ext>
            </a:extLst>
          </p:cNvPr>
          <p:cNvPicPr>
            <a:picLocks noChangeAspect="1"/>
          </p:cNvPicPr>
          <p:nvPr/>
        </p:nvPicPr>
        <p:blipFill>
          <a:blip r:embed="rId4"/>
          <a:stretch>
            <a:fillRect/>
          </a:stretch>
        </p:blipFill>
        <p:spPr>
          <a:xfrm>
            <a:off x="4578931" y="3891019"/>
            <a:ext cx="4598851" cy="2903534"/>
          </a:xfrm>
          <a:prstGeom prst="rect">
            <a:avLst/>
          </a:prstGeom>
        </p:spPr>
      </p:pic>
    </p:spTree>
    <p:extLst>
      <p:ext uri="{BB962C8B-B14F-4D97-AF65-F5344CB8AC3E}">
        <p14:creationId xmlns:p14="http://schemas.microsoft.com/office/powerpoint/2010/main" val="1322660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46418" y="1193680"/>
            <a:ext cx="8456044" cy="553998"/>
          </a:xfrm>
          <a:prstGeom prst="rect">
            <a:avLst/>
          </a:prstGeom>
          <a:noFill/>
        </p:spPr>
        <p:txBody>
          <a:bodyPr wrap="square" rtlCol="0">
            <a:spAutoFit/>
          </a:bodyPr>
          <a:lstStyle/>
          <a:p>
            <a:r>
              <a:rPr lang="es-MX" sz="3000" dirty="0">
                <a:latin typeface="Georgia" panose="02040502050405020303" pitchFamily="18" charset="0"/>
              </a:rPr>
              <a:t>313 PACIENTES INGRESADAS SON MUJERES</a:t>
            </a:r>
          </a:p>
        </p:txBody>
      </p:sp>
      <p:pic>
        <p:nvPicPr>
          <p:cNvPr id="5" name="Imagen 4"/>
          <p:cNvPicPr>
            <a:picLocks noChangeAspect="1"/>
          </p:cNvPicPr>
          <p:nvPr/>
        </p:nvPicPr>
        <p:blipFill>
          <a:blip r:embed="rId2"/>
          <a:stretch>
            <a:fillRect/>
          </a:stretch>
        </p:blipFill>
        <p:spPr>
          <a:xfrm>
            <a:off x="3687793" y="2100664"/>
            <a:ext cx="5310290" cy="3731177"/>
          </a:xfrm>
          <a:prstGeom prst="rect">
            <a:avLst/>
          </a:prstGeom>
        </p:spPr>
      </p:pic>
      <p:pic>
        <p:nvPicPr>
          <p:cNvPr id="6" name="Imagen 5"/>
          <p:cNvPicPr>
            <a:picLocks noChangeAspect="1"/>
          </p:cNvPicPr>
          <p:nvPr/>
        </p:nvPicPr>
        <p:blipFill>
          <a:blip r:embed="rId3"/>
          <a:stretch>
            <a:fillRect/>
          </a:stretch>
        </p:blipFill>
        <p:spPr>
          <a:xfrm>
            <a:off x="496175" y="3276780"/>
            <a:ext cx="3236907" cy="1222974"/>
          </a:xfrm>
          <a:prstGeom prst="rect">
            <a:avLst/>
          </a:prstGeom>
        </p:spPr>
      </p:pic>
    </p:spTree>
    <p:extLst>
      <p:ext uri="{BB962C8B-B14F-4D97-AF65-F5344CB8AC3E}">
        <p14:creationId xmlns:p14="http://schemas.microsoft.com/office/powerpoint/2010/main" val="204953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17136" y="1856171"/>
            <a:ext cx="3668384" cy="1061829"/>
          </a:xfrm>
          <a:prstGeom prst="rect">
            <a:avLst/>
          </a:prstGeom>
          <a:noFill/>
        </p:spPr>
        <p:txBody>
          <a:bodyPr wrap="square" rtlCol="0">
            <a:spAutoFit/>
          </a:bodyPr>
          <a:lstStyle/>
          <a:p>
            <a:pPr algn="ctr"/>
            <a:r>
              <a:rPr lang="es-MX" sz="2100" b="1" dirty="0">
                <a:latin typeface="Georgia" panose="02040502050405020303" pitchFamily="18" charset="0"/>
              </a:rPr>
              <a:t>63 % DE LOS PACIENTES SON NO FUMADORES</a:t>
            </a:r>
          </a:p>
        </p:txBody>
      </p:sp>
      <p:sp>
        <p:nvSpPr>
          <p:cNvPr id="4" name="CuadroTexto 3"/>
          <p:cNvSpPr txBox="1"/>
          <p:nvPr/>
        </p:nvSpPr>
        <p:spPr>
          <a:xfrm>
            <a:off x="5208196" y="3850822"/>
            <a:ext cx="3668384" cy="1384995"/>
          </a:xfrm>
          <a:prstGeom prst="rect">
            <a:avLst/>
          </a:prstGeom>
          <a:noFill/>
        </p:spPr>
        <p:txBody>
          <a:bodyPr wrap="square" rtlCol="0">
            <a:spAutoFit/>
          </a:bodyPr>
          <a:lstStyle/>
          <a:p>
            <a:pPr algn="ctr"/>
            <a:r>
              <a:rPr lang="es-MX" sz="2100" b="1" dirty="0">
                <a:latin typeface="Georgia" panose="02040502050405020303" pitchFamily="18" charset="0"/>
              </a:rPr>
              <a:t>61 % DE LOS PACIENTES NO HAN TENIDO CONTACTO CON HUMO DE LEÑA</a:t>
            </a:r>
          </a:p>
        </p:txBody>
      </p:sp>
      <p:pic>
        <p:nvPicPr>
          <p:cNvPr id="6" name="Imagen 5"/>
          <p:cNvPicPr>
            <a:picLocks noChangeAspect="1"/>
          </p:cNvPicPr>
          <p:nvPr/>
        </p:nvPicPr>
        <p:blipFill>
          <a:blip r:embed="rId2"/>
          <a:stretch>
            <a:fillRect/>
          </a:stretch>
        </p:blipFill>
        <p:spPr>
          <a:xfrm>
            <a:off x="4647170" y="986647"/>
            <a:ext cx="4368002" cy="2646153"/>
          </a:xfrm>
          <a:prstGeom prst="rect">
            <a:avLst/>
          </a:prstGeom>
        </p:spPr>
      </p:pic>
      <p:pic>
        <p:nvPicPr>
          <p:cNvPr id="8" name="Imagen 7"/>
          <p:cNvPicPr>
            <a:picLocks noChangeAspect="1"/>
          </p:cNvPicPr>
          <p:nvPr/>
        </p:nvPicPr>
        <p:blipFill>
          <a:blip r:embed="rId3"/>
          <a:stretch>
            <a:fillRect/>
          </a:stretch>
        </p:blipFill>
        <p:spPr>
          <a:xfrm>
            <a:off x="300431" y="2817190"/>
            <a:ext cx="3785089" cy="2890469"/>
          </a:xfrm>
          <a:prstGeom prst="rect">
            <a:avLst/>
          </a:prstGeom>
        </p:spPr>
      </p:pic>
    </p:spTree>
    <p:extLst>
      <p:ext uri="{BB962C8B-B14F-4D97-AF65-F5344CB8AC3E}">
        <p14:creationId xmlns:p14="http://schemas.microsoft.com/office/powerpoint/2010/main" val="4142933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03794" y="801641"/>
            <a:ext cx="8546650" cy="1418530"/>
          </a:xfrm>
          <a:prstGeom prst="rect">
            <a:avLst/>
          </a:prstGeom>
          <a:noFill/>
        </p:spPr>
        <p:txBody>
          <a:bodyPr wrap="square" rtlCol="0">
            <a:spAutoFit/>
          </a:bodyPr>
          <a:lstStyle/>
          <a:p>
            <a:pPr algn="ctr" defTabSz="685800">
              <a:lnSpc>
                <a:spcPct val="150000"/>
              </a:lnSpc>
            </a:pPr>
            <a:r>
              <a:rPr lang="es-MX" sz="2100" b="1" dirty="0">
                <a:solidFill>
                  <a:prstClr val="black"/>
                </a:solidFill>
                <a:latin typeface="Georgia" panose="02040502050405020303" pitchFamily="18" charset="0"/>
              </a:rPr>
              <a:t>SUPERVIVENCIA</a:t>
            </a:r>
            <a:r>
              <a:rPr lang="es-MX" b="1" dirty="0">
                <a:solidFill>
                  <a:prstClr val="black"/>
                </a:solidFill>
                <a:latin typeface="Georgia" panose="02040502050405020303" pitchFamily="18" charset="0"/>
              </a:rPr>
              <a:t> </a:t>
            </a:r>
          </a:p>
          <a:p>
            <a:pPr algn="ctr" defTabSz="685800">
              <a:lnSpc>
                <a:spcPct val="150000"/>
              </a:lnSpc>
            </a:pPr>
            <a:r>
              <a:rPr lang="es-MX" b="1" dirty="0">
                <a:solidFill>
                  <a:prstClr val="black"/>
                </a:solidFill>
                <a:latin typeface="Georgia" panose="02040502050405020303" pitchFamily="18" charset="0"/>
              </a:rPr>
              <a:t>PACIENTES TRATADOS CON TERAPA BIOLÓGICA</a:t>
            </a:r>
          </a:p>
          <a:p>
            <a:pPr algn="ctr" defTabSz="685800">
              <a:lnSpc>
                <a:spcPct val="150000"/>
              </a:lnSpc>
            </a:pPr>
            <a:r>
              <a:rPr lang="es-MX" b="1" dirty="0">
                <a:solidFill>
                  <a:prstClr val="black"/>
                </a:solidFill>
                <a:latin typeface="Georgia" panose="02040502050405020303" pitchFamily="18" charset="0"/>
              </a:rPr>
              <a:t>CON MÁS DE</a:t>
            </a:r>
            <a:r>
              <a:rPr lang="es-MX" sz="1500" b="1" dirty="0">
                <a:solidFill>
                  <a:prstClr val="black"/>
                </a:solidFill>
                <a:latin typeface="Georgia" panose="02040502050405020303" pitchFamily="18" charset="0"/>
              </a:rPr>
              <a:t> </a:t>
            </a:r>
            <a:r>
              <a:rPr lang="es-MX" sz="2100" b="1" dirty="0">
                <a:solidFill>
                  <a:prstClr val="black"/>
                </a:solidFill>
                <a:latin typeface="Georgia" panose="02040502050405020303" pitchFamily="18" charset="0"/>
              </a:rPr>
              <a:t>12</a:t>
            </a:r>
            <a:r>
              <a:rPr lang="es-MX" sz="1500" b="1" dirty="0">
                <a:solidFill>
                  <a:prstClr val="black"/>
                </a:solidFill>
                <a:latin typeface="Georgia" panose="02040502050405020303" pitchFamily="18" charset="0"/>
              </a:rPr>
              <a:t> </a:t>
            </a:r>
            <a:r>
              <a:rPr lang="es-MX" b="1" dirty="0">
                <a:solidFill>
                  <a:prstClr val="black"/>
                </a:solidFill>
                <a:latin typeface="Georgia" panose="02040502050405020303" pitchFamily="18" charset="0"/>
              </a:rPr>
              <a:t>MESES DE TRATAMIENTO</a:t>
            </a:r>
          </a:p>
        </p:txBody>
      </p:sp>
      <p:sp>
        <p:nvSpPr>
          <p:cNvPr id="6" name="Rectángulo 5"/>
          <p:cNvSpPr/>
          <p:nvPr/>
        </p:nvSpPr>
        <p:spPr>
          <a:xfrm>
            <a:off x="186080" y="3390463"/>
            <a:ext cx="3365486" cy="877163"/>
          </a:xfrm>
          <a:prstGeom prst="rect">
            <a:avLst/>
          </a:prstGeom>
        </p:spPr>
        <p:txBody>
          <a:bodyPr wrap="square">
            <a:spAutoFit/>
          </a:bodyPr>
          <a:lstStyle/>
          <a:p>
            <a:pPr algn="ctr" defTabSz="685800"/>
            <a:r>
              <a:rPr lang="es-MX" sz="2550" dirty="0">
                <a:solidFill>
                  <a:prstClr val="black"/>
                </a:solidFill>
                <a:latin typeface="Georgia" panose="02040502050405020303" pitchFamily="18" charset="0"/>
              </a:rPr>
              <a:t>Mediana de 39 meses </a:t>
            </a:r>
          </a:p>
          <a:p>
            <a:pPr algn="ctr" defTabSz="685800"/>
            <a:r>
              <a:rPr lang="es-MX" sz="2550" dirty="0">
                <a:solidFill>
                  <a:prstClr val="black"/>
                </a:solidFill>
                <a:latin typeface="Georgia" panose="02040502050405020303" pitchFamily="18" charset="0"/>
              </a:rPr>
              <a:t>IC 26.875 – 51.125</a:t>
            </a:r>
          </a:p>
        </p:txBody>
      </p:sp>
      <p:pic>
        <p:nvPicPr>
          <p:cNvPr id="8" name="Imagen 7"/>
          <p:cNvPicPr>
            <a:picLocks noChangeAspect="1"/>
          </p:cNvPicPr>
          <p:nvPr/>
        </p:nvPicPr>
        <p:blipFill>
          <a:blip r:embed="rId2"/>
          <a:stretch>
            <a:fillRect/>
          </a:stretch>
        </p:blipFill>
        <p:spPr>
          <a:xfrm>
            <a:off x="3805238" y="2108878"/>
            <a:ext cx="4860000" cy="3891872"/>
          </a:xfrm>
          <a:prstGeom prst="rect">
            <a:avLst/>
          </a:prstGeom>
        </p:spPr>
      </p:pic>
    </p:spTree>
    <p:extLst>
      <p:ext uri="{BB962C8B-B14F-4D97-AF65-F5344CB8AC3E}">
        <p14:creationId xmlns:p14="http://schemas.microsoft.com/office/powerpoint/2010/main" val="1502264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48792"/>
            <a:ext cx="4341043" cy="1068846"/>
          </a:xfrm>
        </p:spPr>
        <p:txBody>
          <a:bodyPr>
            <a:noAutofit/>
          </a:bodyPr>
          <a:lstStyle/>
          <a:p>
            <a:r>
              <a:rPr lang="es-MX" sz="3600" dirty="0"/>
              <a:t>Unidad Funcional de Oncología Torácica</a:t>
            </a:r>
          </a:p>
        </p:txBody>
      </p:sp>
      <p:sp>
        <p:nvSpPr>
          <p:cNvPr id="3" name="Marcador de contenido 2"/>
          <p:cNvSpPr>
            <a:spLocks noGrp="1"/>
          </p:cNvSpPr>
          <p:nvPr>
            <p:ph sz="half" idx="1"/>
          </p:nvPr>
        </p:nvSpPr>
        <p:spPr>
          <a:xfrm>
            <a:off x="457200" y="2012950"/>
            <a:ext cx="4038600" cy="4525963"/>
          </a:xfrm>
        </p:spPr>
        <p:txBody>
          <a:bodyPr>
            <a:normAutofit fontScale="62500" lnSpcReduction="20000"/>
          </a:bodyPr>
          <a:lstStyle/>
          <a:p>
            <a:r>
              <a:rPr lang="es-MX" dirty="0"/>
              <a:t>Oncología</a:t>
            </a:r>
          </a:p>
          <a:p>
            <a:pPr lvl="1"/>
            <a:r>
              <a:rPr lang="es-MX" dirty="0"/>
              <a:t>Feliciano Barrón</a:t>
            </a:r>
          </a:p>
          <a:p>
            <a:pPr lvl="1"/>
            <a:r>
              <a:rPr lang="es-MX" dirty="0"/>
              <a:t>Oscar Arrieta</a:t>
            </a:r>
          </a:p>
          <a:p>
            <a:pPr lvl="1"/>
            <a:r>
              <a:rPr lang="es-MX" dirty="0"/>
              <a:t>Luis Cabrera</a:t>
            </a:r>
          </a:p>
          <a:p>
            <a:pPr lvl="1"/>
            <a:r>
              <a:rPr lang="es-MX" dirty="0"/>
              <a:t>Jaime de la Garza</a:t>
            </a:r>
          </a:p>
          <a:p>
            <a:r>
              <a:rPr lang="es-MX" dirty="0"/>
              <a:t>Cirugía</a:t>
            </a:r>
          </a:p>
          <a:p>
            <a:pPr lvl="1"/>
            <a:r>
              <a:rPr lang="es-MX" dirty="0"/>
              <a:t>Edgardo Jiménez</a:t>
            </a:r>
          </a:p>
          <a:p>
            <a:pPr lvl="1"/>
            <a:r>
              <a:rPr lang="es-MX" dirty="0"/>
              <a:t>Francisco Corona</a:t>
            </a:r>
          </a:p>
          <a:p>
            <a:r>
              <a:rPr lang="es-MX" dirty="0"/>
              <a:t>Radioterapia</a:t>
            </a:r>
          </a:p>
          <a:p>
            <a:pPr lvl="1"/>
            <a:r>
              <a:rPr lang="es-MX" dirty="0"/>
              <a:t>Federico Maldonado</a:t>
            </a:r>
          </a:p>
          <a:p>
            <a:r>
              <a:rPr lang="es-MX" dirty="0"/>
              <a:t>Neumología y Tabaquismo</a:t>
            </a:r>
          </a:p>
          <a:p>
            <a:pPr lvl="1"/>
            <a:r>
              <a:rPr lang="es-MX" dirty="0" err="1"/>
              <a:t>Elma</a:t>
            </a:r>
            <a:r>
              <a:rPr lang="es-MX" dirty="0"/>
              <a:t> Correa</a:t>
            </a:r>
          </a:p>
          <a:p>
            <a:r>
              <a:rPr lang="es-MX" dirty="0"/>
              <a:t>Patología</a:t>
            </a:r>
          </a:p>
          <a:p>
            <a:pPr lvl="1"/>
            <a:r>
              <a:rPr lang="es-MX" dirty="0"/>
              <a:t>Alejandro </a:t>
            </a:r>
            <a:r>
              <a:rPr lang="es-MX" dirty="0" err="1"/>
              <a:t>Aviles</a:t>
            </a:r>
            <a:endParaRPr lang="es-MX" dirty="0"/>
          </a:p>
          <a:p>
            <a:r>
              <a:rPr lang="es-MX" dirty="0"/>
              <a:t>Dermatología</a:t>
            </a:r>
          </a:p>
          <a:p>
            <a:pPr lvl="1"/>
            <a:r>
              <a:rPr lang="es-MX" dirty="0"/>
              <a:t>Tere Vega</a:t>
            </a:r>
          </a:p>
          <a:p>
            <a:r>
              <a:rPr lang="es-MX" dirty="0"/>
              <a:t>Radiología</a:t>
            </a:r>
          </a:p>
          <a:p>
            <a:pPr lvl="1"/>
            <a:r>
              <a:rPr lang="es-MX" dirty="0"/>
              <a:t>Jorge Guerrero</a:t>
            </a:r>
          </a:p>
        </p:txBody>
      </p:sp>
      <p:sp>
        <p:nvSpPr>
          <p:cNvPr id="4" name="Marcador de contenido 3"/>
          <p:cNvSpPr>
            <a:spLocks noGrp="1"/>
          </p:cNvSpPr>
          <p:nvPr>
            <p:ph sz="half" idx="2"/>
          </p:nvPr>
        </p:nvSpPr>
        <p:spPr>
          <a:xfrm>
            <a:off x="4648200" y="2289944"/>
            <a:ext cx="4038600" cy="4525963"/>
          </a:xfrm>
        </p:spPr>
        <p:txBody>
          <a:bodyPr>
            <a:normAutofit fontScale="62500" lnSpcReduction="20000"/>
          </a:bodyPr>
          <a:lstStyle/>
          <a:p>
            <a:r>
              <a:rPr lang="es-MX" dirty="0"/>
              <a:t>Laboratorio de Medicina personalizada</a:t>
            </a:r>
          </a:p>
          <a:p>
            <a:r>
              <a:rPr lang="es-MX" dirty="0"/>
              <a:t>Rehabilitación</a:t>
            </a:r>
          </a:p>
          <a:p>
            <a:r>
              <a:rPr lang="es-MX" dirty="0"/>
              <a:t>Nutrición </a:t>
            </a:r>
          </a:p>
          <a:p>
            <a:r>
              <a:rPr lang="es-MX" dirty="0"/>
              <a:t>Psicología</a:t>
            </a:r>
          </a:p>
          <a:p>
            <a:r>
              <a:rPr lang="es-MX" dirty="0"/>
              <a:t>Coordinación de protocolos</a:t>
            </a:r>
          </a:p>
          <a:p>
            <a:r>
              <a:rPr lang="es-MX" dirty="0"/>
              <a:t>Administración (Leonor Báez)</a:t>
            </a:r>
          </a:p>
          <a:p>
            <a:r>
              <a:rPr lang="es-MX" dirty="0"/>
              <a:t>Pasantes de SS</a:t>
            </a:r>
          </a:p>
          <a:p>
            <a:r>
              <a:rPr lang="es-MX" dirty="0"/>
              <a:t>Estudiantes de Maestría y doctorado</a:t>
            </a:r>
          </a:p>
          <a:p>
            <a:r>
              <a:rPr lang="es-MX" dirty="0"/>
              <a:t>Post doctorado y Cátedras de </a:t>
            </a:r>
            <a:r>
              <a:rPr lang="es-MX" dirty="0" err="1"/>
              <a:t>Conacyt</a:t>
            </a:r>
            <a:endParaRPr lang="es-MX" dirty="0"/>
          </a:p>
          <a:p>
            <a:r>
              <a:rPr lang="es-MX" dirty="0"/>
              <a:t>Alumnos de alta especialidad</a:t>
            </a:r>
          </a:p>
          <a:p>
            <a:r>
              <a:rPr lang="es-MX" dirty="0"/>
              <a:t>Coordinación de la Unidad Funcional</a:t>
            </a:r>
          </a:p>
          <a:p>
            <a:r>
              <a:rPr lang="es-MX" dirty="0"/>
              <a:t>Enfermería</a:t>
            </a:r>
          </a:p>
          <a:p>
            <a:r>
              <a:rPr lang="es-MX" dirty="0"/>
              <a:t>Secretarías (Lourdes Sánchez)</a:t>
            </a:r>
          </a:p>
          <a:p>
            <a:endParaRPr lang="es-MX" dirty="0"/>
          </a:p>
        </p:txBody>
      </p:sp>
      <p:sp>
        <p:nvSpPr>
          <p:cNvPr id="5" name="Marcador de número de diapositiva 4"/>
          <p:cNvSpPr>
            <a:spLocks noGrp="1"/>
          </p:cNvSpPr>
          <p:nvPr>
            <p:ph type="sldNum" sz="quarter" idx="12"/>
          </p:nvPr>
        </p:nvSpPr>
        <p:spPr/>
        <p:txBody>
          <a:bodyPr/>
          <a:lstStyle/>
          <a:p>
            <a:fld id="{333F0F35-A2B3-134E-96C7-C164CAC773EE}" type="slidenum">
              <a:rPr lang="en-US" smtClean="0"/>
              <a:t>53</a:t>
            </a:fld>
            <a:endParaRPr lang="en-US"/>
          </a:p>
        </p:txBody>
      </p:sp>
      <p:pic>
        <p:nvPicPr>
          <p:cNvPr id="6" name="Picture 2" descr="http://www.cancerdepulmon.com.mx/Images/edu/equip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0" y="234815"/>
            <a:ext cx="3326198" cy="186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9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04B2BFA-AADB-44DD-9AF6-74E4BDD08648}"/>
              </a:ext>
            </a:extLst>
          </p:cNvPr>
          <p:cNvSpPr/>
          <p:nvPr/>
        </p:nvSpPr>
        <p:spPr>
          <a:xfrm>
            <a:off x="2127738" y="5308254"/>
            <a:ext cx="4572000" cy="715581"/>
          </a:xfrm>
          <a:prstGeom prst="rect">
            <a:avLst/>
          </a:prstGeom>
        </p:spPr>
        <p:txBody>
          <a:bodyPr>
            <a:spAutoFit/>
          </a:bodyPr>
          <a:lstStyle/>
          <a:p>
            <a:pPr defTabSz="685800">
              <a:defRPr/>
            </a:pPr>
            <a:r>
              <a:rPr lang="en-US" sz="1350" dirty="0">
                <a:solidFill>
                  <a:srgbClr val="666666"/>
                </a:solidFill>
                <a:latin typeface="Times New Roman" panose="02020603050405020304" pitchFamily="18" charset="0"/>
              </a:rPr>
              <a:t>Cancer incidence and mortality in Latin America. (</a:t>
            </a:r>
            <a:r>
              <a:rPr lang="en-US" sz="1350" b="1" dirty="0">
                <a:solidFill>
                  <a:srgbClr val="666666"/>
                </a:solidFill>
                <a:latin typeface="&amp;quot"/>
              </a:rPr>
              <a:t>a</a:t>
            </a:r>
            <a:r>
              <a:rPr lang="en-US" sz="1350" dirty="0">
                <a:solidFill>
                  <a:srgbClr val="666666"/>
                </a:solidFill>
                <a:latin typeface="Times New Roman" panose="02020603050405020304" pitchFamily="18" charset="0"/>
              </a:rPr>
              <a:t>) Cancer incidence per 100,000 inhabitants in men and women; (</a:t>
            </a:r>
            <a:r>
              <a:rPr lang="en-US" sz="1350" b="1" dirty="0">
                <a:solidFill>
                  <a:srgbClr val="666666"/>
                </a:solidFill>
                <a:latin typeface="&amp;quot"/>
              </a:rPr>
              <a:t>b</a:t>
            </a:r>
            <a:r>
              <a:rPr lang="en-US" sz="1350" dirty="0">
                <a:solidFill>
                  <a:srgbClr val="666666"/>
                </a:solidFill>
                <a:latin typeface="Times New Roman" panose="02020603050405020304" pitchFamily="18" charset="0"/>
              </a:rPr>
              <a:t>) Cancer mortality per 100,000 inhabitants in men and women.</a:t>
            </a:r>
            <a:endParaRPr lang="es-MX" sz="1350" dirty="0">
              <a:solidFill>
                <a:prstClr val="black"/>
              </a:solidFill>
              <a:latin typeface="Calibri" panose="020F0502020204030204"/>
            </a:endParaRPr>
          </a:p>
        </p:txBody>
      </p:sp>
      <p:pic>
        <p:nvPicPr>
          <p:cNvPr id="5" name="Imagen 4">
            <a:extLst>
              <a:ext uri="{FF2B5EF4-FFF2-40B4-BE49-F238E27FC236}">
                <a16:creationId xmlns:a16="http://schemas.microsoft.com/office/drawing/2014/main" id="{C80B28E6-C6FA-4119-BC65-8A02091E523E}"/>
              </a:ext>
            </a:extLst>
          </p:cNvPr>
          <p:cNvPicPr>
            <a:picLocks noChangeAspect="1"/>
          </p:cNvPicPr>
          <p:nvPr/>
        </p:nvPicPr>
        <p:blipFill>
          <a:blip r:embed="rId2"/>
          <a:stretch>
            <a:fillRect/>
          </a:stretch>
        </p:blipFill>
        <p:spPr>
          <a:xfrm>
            <a:off x="384284" y="1531614"/>
            <a:ext cx="8375435" cy="1528763"/>
          </a:xfrm>
          <a:prstGeom prst="rect">
            <a:avLst/>
          </a:prstGeom>
        </p:spPr>
      </p:pic>
      <p:pic>
        <p:nvPicPr>
          <p:cNvPr id="6" name="Imagen 5">
            <a:extLst>
              <a:ext uri="{FF2B5EF4-FFF2-40B4-BE49-F238E27FC236}">
                <a16:creationId xmlns:a16="http://schemas.microsoft.com/office/drawing/2014/main" id="{2C616D42-97FE-4D70-94F9-9A5C61392AA7}"/>
              </a:ext>
            </a:extLst>
          </p:cNvPr>
          <p:cNvPicPr>
            <a:picLocks noChangeAspect="1"/>
          </p:cNvPicPr>
          <p:nvPr/>
        </p:nvPicPr>
        <p:blipFill>
          <a:blip r:embed="rId3"/>
          <a:stretch>
            <a:fillRect/>
          </a:stretch>
        </p:blipFill>
        <p:spPr>
          <a:xfrm>
            <a:off x="384282" y="3398501"/>
            <a:ext cx="8524524" cy="1166108"/>
          </a:xfrm>
          <a:prstGeom prst="rect">
            <a:avLst/>
          </a:prstGeom>
        </p:spPr>
      </p:pic>
    </p:spTree>
    <p:extLst>
      <p:ext uri="{BB962C8B-B14F-4D97-AF65-F5344CB8AC3E}">
        <p14:creationId xmlns:p14="http://schemas.microsoft.com/office/powerpoint/2010/main" val="74542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AB1E6F3-48AF-47EB-84A5-C7D2D61E8E4C}"/>
              </a:ext>
            </a:extLst>
          </p:cNvPr>
          <p:cNvPicPr>
            <a:picLocks noChangeAspect="1"/>
          </p:cNvPicPr>
          <p:nvPr/>
        </p:nvPicPr>
        <p:blipFill>
          <a:blip r:embed="rId2"/>
          <a:stretch>
            <a:fillRect/>
          </a:stretch>
        </p:blipFill>
        <p:spPr>
          <a:xfrm>
            <a:off x="252601" y="1035103"/>
            <a:ext cx="5001985" cy="4787794"/>
          </a:xfrm>
          <a:prstGeom prst="rect">
            <a:avLst/>
          </a:prstGeom>
        </p:spPr>
      </p:pic>
      <p:sp>
        <p:nvSpPr>
          <p:cNvPr id="3" name="Rectángulo 2">
            <a:extLst>
              <a:ext uri="{FF2B5EF4-FFF2-40B4-BE49-F238E27FC236}">
                <a16:creationId xmlns:a16="http://schemas.microsoft.com/office/drawing/2014/main" id="{96976D82-17F3-4E86-8391-0F5DDB0B6273}"/>
              </a:ext>
            </a:extLst>
          </p:cNvPr>
          <p:cNvSpPr/>
          <p:nvPr/>
        </p:nvSpPr>
        <p:spPr>
          <a:xfrm>
            <a:off x="5426440" y="4884179"/>
            <a:ext cx="3717561" cy="938719"/>
          </a:xfrm>
          <a:prstGeom prst="rect">
            <a:avLst/>
          </a:prstGeom>
        </p:spPr>
        <p:txBody>
          <a:bodyPr wrap="square">
            <a:spAutoFit/>
          </a:bodyPr>
          <a:lstStyle/>
          <a:p>
            <a:pPr defTabSz="457200"/>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Challenges</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in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Facing</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the</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Lung</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Cancer</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Epidemic</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and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Treating</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Advanced</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Disease</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in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Latin</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 </a:t>
            </a:r>
            <a:r>
              <a:rPr lang="es-MX" sz="1100" dirty="0" err="1">
                <a:latin typeface="arial" panose="020B0604020202020204" pitchFamily="34" charset="0"/>
                <a:hlinkClick r:id="rId3">
                  <a:extLst>
                    <a:ext uri="{A12FA001-AC4F-418D-AE19-62706E023703}">
                      <ahyp:hlinkClr xmlns:ahyp="http://schemas.microsoft.com/office/drawing/2018/hyperlinkcolor" val="tx"/>
                    </a:ext>
                  </a:extLst>
                </a:hlinkClick>
              </a:rPr>
              <a:t>America</a:t>
            </a:r>
            <a:r>
              <a:rPr lang="es-MX" sz="1100" dirty="0">
                <a:latin typeface="arial" panose="020B0604020202020204" pitchFamily="34" charset="0"/>
                <a:hlinkClick r:id="rId3">
                  <a:extLst>
                    <a:ext uri="{A12FA001-AC4F-418D-AE19-62706E023703}">
                      <ahyp:hlinkClr xmlns:ahyp="http://schemas.microsoft.com/office/drawing/2018/hyperlinkcolor" val="tx"/>
                    </a:ext>
                  </a:extLst>
                </a:hlinkClick>
              </a:rPr>
              <a:t>.</a:t>
            </a:r>
            <a:endParaRPr lang="es-MX" sz="1100" dirty="0">
              <a:latin typeface="arial" panose="020B0604020202020204" pitchFamily="34" charset="0"/>
            </a:endParaRPr>
          </a:p>
          <a:p>
            <a:pPr defTabSz="457200"/>
            <a:r>
              <a:rPr lang="es-MX" sz="1100" b="1" dirty="0" err="1">
                <a:latin typeface="arial" panose="020B0604020202020204" pitchFamily="34" charset="0"/>
              </a:rPr>
              <a:t>Raez</a:t>
            </a:r>
            <a:r>
              <a:rPr lang="es-MX" sz="1100" dirty="0">
                <a:latin typeface="arial" panose="020B0604020202020204" pitchFamily="34" charset="0"/>
              </a:rPr>
              <a:t> LE, Santos ES, </a:t>
            </a:r>
            <a:r>
              <a:rPr lang="es-MX" sz="1100" dirty="0" err="1">
                <a:latin typeface="arial" panose="020B0604020202020204" pitchFamily="34" charset="0"/>
              </a:rPr>
              <a:t>Rolfo</a:t>
            </a:r>
            <a:r>
              <a:rPr lang="es-MX" sz="1100" dirty="0">
                <a:latin typeface="arial" panose="020B0604020202020204" pitchFamily="34" charset="0"/>
              </a:rPr>
              <a:t> C, </a:t>
            </a:r>
            <a:r>
              <a:rPr lang="es-MX" sz="1100" dirty="0" err="1">
                <a:latin typeface="arial" panose="020B0604020202020204" pitchFamily="34" charset="0"/>
              </a:rPr>
              <a:t>Lopes</a:t>
            </a:r>
            <a:r>
              <a:rPr lang="es-MX" sz="1100" dirty="0">
                <a:latin typeface="arial" panose="020B0604020202020204" pitchFamily="34" charset="0"/>
              </a:rPr>
              <a:t> G, Barrios C, Cardona A, Mas LA, </a:t>
            </a:r>
            <a:r>
              <a:rPr lang="es-MX" sz="1100" b="1" dirty="0">
                <a:latin typeface="arial" panose="020B0604020202020204" pitchFamily="34" charset="0"/>
              </a:rPr>
              <a:t>Arrieta O</a:t>
            </a:r>
            <a:r>
              <a:rPr lang="es-MX" sz="1100" dirty="0">
                <a:latin typeface="arial" panose="020B0604020202020204" pitchFamily="34" charset="0"/>
              </a:rPr>
              <a:t>, </a:t>
            </a:r>
            <a:r>
              <a:rPr lang="es-MX" sz="1100" dirty="0" err="1">
                <a:latin typeface="arial" panose="020B0604020202020204" pitchFamily="34" charset="0"/>
              </a:rPr>
              <a:t>Richardet</a:t>
            </a:r>
            <a:r>
              <a:rPr lang="es-MX" sz="1100" dirty="0">
                <a:latin typeface="arial" panose="020B0604020202020204" pitchFamily="34" charset="0"/>
              </a:rPr>
              <a:t> E, Vallejos S C, </a:t>
            </a:r>
            <a:r>
              <a:rPr lang="es-MX" sz="1100" dirty="0" err="1">
                <a:latin typeface="arial" panose="020B0604020202020204" pitchFamily="34" charset="0"/>
              </a:rPr>
              <a:t>Wistuba</a:t>
            </a:r>
            <a:r>
              <a:rPr lang="es-MX" sz="1100" dirty="0">
                <a:latin typeface="arial" panose="020B0604020202020204" pitchFamily="34" charset="0"/>
              </a:rPr>
              <a:t> I, </a:t>
            </a:r>
            <a:r>
              <a:rPr lang="es-MX" sz="1100" dirty="0" err="1">
                <a:latin typeface="arial" panose="020B0604020202020204" pitchFamily="34" charset="0"/>
              </a:rPr>
              <a:t>Gandara</a:t>
            </a:r>
            <a:r>
              <a:rPr lang="es-MX" sz="1100" dirty="0">
                <a:latin typeface="arial" panose="020B0604020202020204" pitchFamily="34" charset="0"/>
              </a:rPr>
              <a:t> D, Hirsch FR.</a:t>
            </a:r>
          </a:p>
        </p:txBody>
      </p:sp>
    </p:spTree>
    <p:extLst>
      <p:ext uri="{BB962C8B-B14F-4D97-AF65-F5344CB8AC3E}">
        <p14:creationId xmlns:p14="http://schemas.microsoft.com/office/powerpoint/2010/main" val="51893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700338" y="1990725"/>
            <a:ext cx="3714750" cy="285750"/>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MX" altLang="es-MX" sz="1800">
              <a:solidFill>
                <a:srgbClr val="000000"/>
              </a:solidFill>
              <a:latin typeface="Arial" pitchFamily="34" charset="0"/>
            </a:endParaRPr>
          </a:p>
        </p:txBody>
      </p:sp>
      <p:sp>
        <p:nvSpPr>
          <p:cNvPr id="140293" name="Text Box 5"/>
          <p:cNvSpPr txBox="1">
            <a:spLocks noChangeArrowheads="1"/>
          </p:cNvSpPr>
          <p:nvPr/>
        </p:nvSpPr>
        <p:spPr bwMode="auto">
          <a:xfrm>
            <a:off x="0" y="-26988"/>
            <a:ext cx="9144000" cy="701676"/>
          </a:xfrm>
          <a:prstGeom prst="rect">
            <a:avLst/>
          </a:prstGeom>
          <a:solidFill>
            <a:schemeClr val="tx2">
              <a:lumMod val="25000"/>
            </a:schemeClr>
          </a:solidFill>
          <a:ln w="9525">
            <a:noFill/>
            <a:miter lim="800000"/>
            <a:headEnd/>
            <a:tailEnd/>
          </a:ln>
          <a:effectLst/>
        </p:spPr>
        <p:txBody>
          <a:bodyPr>
            <a:spAutoFit/>
          </a:bodyPr>
          <a:lstStyle/>
          <a:p>
            <a:pPr algn="ctr">
              <a:spcBef>
                <a:spcPct val="50000"/>
              </a:spcBef>
              <a:defRPr/>
            </a:pPr>
            <a:r>
              <a:rPr lang="es-MX" sz="2000" b="1" dirty="0">
                <a:solidFill>
                  <a:srgbClr val="FFFF00"/>
                </a:solidFill>
                <a:latin typeface="+mj-lt"/>
                <a:cs typeface="Arial" charset="0"/>
              </a:rPr>
              <a:t>Distribución porcentual de las defunciones por tumores malignos para cada sexo (2006-2007)</a:t>
            </a:r>
            <a:endParaRPr lang="es-ES" sz="2000" b="1" dirty="0">
              <a:solidFill>
                <a:srgbClr val="FFFF00"/>
              </a:solidFill>
              <a:latin typeface="+mj-lt"/>
              <a:cs typeface="Arial" charset="0"/>
            </a:endParaRPr>
          </a:p>
        </p:txBody>
      </p:sp>
      <p:pic>
        <p:nvPicPr>
          <p:cNvPr id="5125" name="Picture 3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013" y="6208713"/>
            <a:ext cx="10429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6669377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333F0F35-A2B3-134E-96C7-C164CAC773EE}" type="slidenum">
              <a:rPr lang="en-US" smtClean="0"/>
              <a:t>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0900"/>
            <a:ext cx="9144000" cy="417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09903" y="441463"/>
            <a:ext cx="8182304" cy="954107"/>
          </a:xfrm>
          <a:prstGeom prst="rect">
            <a:avLst/>
          </a:prstGeom>
        </p:spPr>
        <p:txBody>
          <a:bodyPr wrap="square">
            <a:spAutoFit/>
          </a:bodyPr>
          <a:lstStyle/>
          <a:p>
            <a:r>
              <a:rPr lang="en-US" sz="2800" dirty="0"/>
              <a:t>Mortality by age in patients with pulmonary tumors, México 1993-2003</a:t>
            </a:r>
            <a:endParaRPr lang="es-MX" sz="2800" dirty="0"/>
          </a:p>
        </p:txBody>
      </p:sp>
    </p:spTree>
    <p:extLst>
      <p:ext uri="{BB962C8B-B14F-4D97-AF65-F5344CB8AC3E}">
        <p14:creationId xmlns:p14="http://schemas.microsoft.com/office/powerpoint/2010/main" val="21698414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6.9|41.3"/>
</p:tagLst>
</file>

<file path=ppt/theme/theme1.xml><?xml version="1.0" encoding="utf-8"?>
<a:theme xmlns:a="http://schemas.openxmlformats.org/drawingml/2006/main" name="2_AZ PowerPoint template">
  <a:themeElements>
    <a:clrScheme name="AstraZeneca">
      <a:dk1>
        <a:srgbClr val="000000"/>
      </a:dk1>
      <a:lt1>
        <a:srgbClr val="FFFFFF"/>
      </a:lt1>
      <a:dk2>
        <a:srgbClr val="830051"/>
      </a:dk2>
      <a:lt2>
        <a:srgbClr val="F0AB00"/>
      </a:lt2>
      <a:accent1>
        <a:srgbClr val="830051"/>
      </a:accent1>
      <a:accent2>
        <a:srgbClr val="4B306A"/>
      </a:accent2>
      <a:accent3>
        <a:srgbClr val="F0AB00"/>
      </a:accent3>
      <a:accent4>
        <a:srgbClr val="7AB800"/>
      </a:accent4>
      <a:accent5>
        <a:srgbClr val="00ADD0"/>
      </a:accent5>
      <a:accent6>
        <a:srgbClr val="C7C2BA"/>
      </a:accent6>
      <a:hlink>
        <a:srgbClr val="4B306A"/>
      </a:hlink>
      <a:folHlink>
        <a:srgbClr val="C7C2BA"/>
      </a:folHlink>
    </a:clrScheme>
    <a:fontScheme name="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AZ PowerPoint template 1">
        <a:dk1>
          <a:srgbClr val="000000"/>
        </a:dk1>
        <a:lt1>
          <a:srgbClr val="FFFFFF"/>
        </a:lt1>
        <a:dk2>
          <a:srgbClr val="830051"/>
        </a:dk2>
        <a:lt2>
          <a:srgbClr val="F0AB00"/>
        </a:lt2>
        <a:accent1>
          <a:srgbClr val="830051"/>
        </a:accent1>
        <a:accent2>
          <a:srgbClr val="4B306A"/>
        </a:accent2>
        <a:accent3>
          <a:srgbClr val="FFFFFF"/>
        </a:accent3>
        <a:accent4>
          <a:srgbClr val="000000"/>
        </a:accent4>
        <a:accent5>
          <a:srgbClr val="C1AAB3"/>
        </a:accent5>
        <a:accent6>
          <a:srgbClr val="432A5F"/>
        </a:accent6>
        <a:hlink>
          <a:srgbClr val="4B306A"/>
        </a:hlink>
        <a:folHlink>
          <a:srgbClr val="C7C2B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AZ PowerPoint template">
  <a:themeElements>
    <a:clrScheme name="AstraZeneca">
      <a:dk1>
        <a:srgbClr val="000000"/>
      </a:dk1>
      <a:lt1>
        <a:srgbClr val="FFFFFF"/>
      </a:lt1>
      <a:dk2>
        <a:srgbClr val="830051"/>
      </a:dk2>
      <a:lt2>
        <a:srgbClr val="F0AB00"/>
      </a:lt2>
      <a:accent1>
        <a:srgbClr val="830051"/>
      </a:accent1>
      <a:accent2>
        <a:srgbClr val="4B306A"/>
      </a:accent2>
      <a:accent3>
        <a:srgbClr val="F0AB00"/>
      </a:accent3>
      <a:accent4>
        <a:srgbClr val="7AB800"/>
      </a:accent4>
      <a:accent5>
        <a:srgbClr val="00ADD0"/>
      </a:accent5>
      <a:accent6>
        <a:srgbClr val="C7C2BA"/>
      </a:accent6>
      <a:hlink>
        <a:srgbClr val="4B306A"/>
      </a:hlink>
      <a:folHlink>
        <a:srgbClr val="C7C2BA"/>
      </a:folHlink>
    </a:clrScheme>
    <a:fontScheme name="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dirty="0" err="1" smtClean="0">
            <a:ln>
              <a:noFill/>
            </a:ln>
            <a:solidFill>
              <a:schemeClr val="bg1"/>
            </a:solidFill>
            <a:effectLst/>
            <a:latin typeface="Arial" charset="0"/>
          </a:defRPr>
        </a:defPPr>
      </a:lstStyle>
    </a:spDef>
    <a:lnDef>
      <a:spPr bwMode="auto">
        <a:solidFill>
          <a:schemeClr val="accent1"/>
        </a:solidFill>
        <a:ln w="28575" cap="sq" cmpd="sng" algn="ctr">
          <a:solidFill>
            <a:schemeClr val="bg1">
              <a:lumMod val="50000"/>
            </a:schemeClr>
          </a:solidFill>
          <a:prstDash val="solid"/>
          <a:miter lim="800000"/>
          <a:headEnd type="none" w="med" len="med"/>
          <a:tailEnd type="none" w="med" len="med"/>
        </a:ln>
        <a:effectLst/>
      </a:spPr>
      <a:bodyPr/>
      <a:lstStyle/>
    </a:lnDef>
  </a:objectDefaults>
  <a:extraClrSchemeLst>
    <a:extraClrScheme>
      <a:clrScheme name="AZ PowerPoint template 1">
        <a:dk1>
          <a:srgbClr val="000000"/>
        </a:dk1>
        <a:lt1>
          <a:srgbClr val="FFFFFF"/>
        </a:lt1>
        <a:dk2>
          <a:srgbClr val="830051"/>
        </a:dk2>
        <a:lt2>
          <a:srgbClr val="F0AB00"/>
        </a:lt2>
        <a:accent1>
          <a:srgbClr val="830051"/>
        </a:accent1>
        <a:accent2>
          <a:srgbClr val="4B306A"/>
        </a:accent2>
        <a:accent3>
          <a:srgbClr val="FFFFFF"/>
        </a:accent3>
        <a:accent4>
          <a:srgbClr val="000000"/>
        </a:accent4>
        <a:accent5>
          <a:srgbClr val="C1AAB3"/>
        </a:accent5>
        <a:accent6>
          <a:srgbClr val="432A5F"/>
        </a:accent6>
        <a:hlink>
          <a:srgbClr val="4B306A"/>
        </a:hlink>
        <a:folHlink>
          <a:srgbClr val="C7C2B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art">
  <a:themeElements>
    <a:clrScheme name="ONFRAN Color Theme">
      <a:dk1>
        <a:srgbClr val="4D4F51"/>
      </a:dk1>
      <a:lt1>
        <a:srgbClr val="FFFFFF"/>
      </a:lt1>
      <a:dk2>
        <a:srgbClr val="9D9FA2"/>
      </a:dk2>
      <a:lt2>
        <a:srgbClr val="FFFFFF"/>
      </a:lt2>
      <a:accent1>
        <a:srgbClr val="007AC2"/>
      </a:accent1>
      <a:accent2>
        <a:srgbClr val="ED1C29"/>
      </a:accent2>
      <a:accent3>
        <a:srgbClr val="00A955"/>
      </a:accent3>
      <a:accent4>
        <a:srgbClr val="FAA61A"/>
      </a:accent4>
      <a:accent5>
        <a:srgbClr val="99CCCC"/>
      </a:accent5>
      <a:accent6>
        <a:srgbClr val="990000"/>
      </a:accent6>
      <a:hlink>
        <a:srgbClr val="007AC2"/>
      </a:hlink>
      <a:folHlink>
        <a:srgbClr val="007A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45720" rIns="45720" rtlCol="0" anchor="ctr" anchorCtr="0">
        <a:sp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2700">
          <a:noFill/>
        </a:ln>
      </a:spPr>
      <a:bodyPr wrap="none" lIns="45720" rIns="45720" rtlCol="0">
        <a:spAutoFit/>
      </a:bodyPr>
      <a:lstStyle>
        <a:defPPr>
          <a:defRPr dirty="0" err="1" smtClean="0">
            <a:cs typeface="Arial" pitchFamily="34" charset="0"/>
          </a:defRPr>
        </a:defPPr>
      </a:lstStyle>
    </a:txDef>
  </a:objectDefaults>
  <a:extraClrSchemeLst/>
</a:theme>
</file>

<file path=ppt/theme/theme7.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 Title Slide">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a:majorFont>
        <a:latin typeface="Calibri"/>
        <a:ea typeface="Heiti SC Light"/>
        <a:cs typeface="Heiti SC Light"/>
      </a:majorFont>
      <a:minorFont>
        <a:latin typeface="Calibri"/>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27512</TotalTime>
  <Words>2083</Words>
  <Application>Microsoft Office PowerPoint</Application>
  <PresentationFormat>Presentación en pantalla (4:3)</PresentationFormat>
  <Paragraphs>620</Paragraphs>
  <Slides>53</Slides>
  <Notes>7</Notes>
  <HiddenSlides>0</HiddenSlides>
  <MMClips>0</MMClips>
  <ScaleCrop>false</ScaleCrop>
  <HeadingPairs>
    <vt:vector size="8" baseType="variant">
      <vt:variant>
        <vt:lpstr>Fuentes usadas</vt:lpstr>
      </vt:variant>
      <vt:variant>
        <vt:i4>13</vt:i4>
      </vt:variant>
      <vt:variant>
        <vt:lpstr>Tema</vt:lpstr>
      </vt:variant>
      <vt:variant>
        <vt:i4>9</vt:i4>
      </vt:variant>
      <vt:variant>
        <vt:lpstr>Servidores OLE incrustados</vt:lpstr>
      </vt:variant>
      <vt:variant>
        <vt:i4>1</vt:i4>
      </vt:variant>
      <vt:variant>
        <vt:lpstr>Títulos de diapositiva</vt:lpstr>
      </vt:variant>
      <vt:variant>
        <vt:i4>53</vt:i4>
      </vt:variant>
    </vt:vector>
  </HeadingPairs>
  <TitlesOfParts>
    <vt:vector size="76" baseType="lpstr">
      <vt:lpstr>&amp;quot</vt:lpstr>
      <vt:lpstr>Arial</vt:lpstr>
      <vt:lpstr>Arial</vt:lpstr>
      <vt:lpstr>Arial Narrow</vt:lpstr>
      <vt:lpstr>Arial Unicode MS</vt:lpstr>
      <vt:lpstr>Calibri</vt:lpstr>
      <vt:lpstr>Calibri Light</vt:lpstr>
      <vt:lpstr>Georgia</vt:lpstr>
      <vt:lpstr>Gill Sans</vt:lpstr>
      <vt:lpstr>Tahoma</vt:lpstr>
      <vt:lpstr>Times New Roman</vt:lpstr>
      <vt:lpstr>Wingdings</vt:lpstr>
      <vt:lpstr>Wingdings 3</vt:lpstr>
      <vt:lpstr>2_AZ PowerPoint template</vt:lpstr>
      <vt:lpstr>3_AZ PowerPoint template</vt:lpstr>
      <vt:lpstr>Tema de Office</vt:lpstr>
      <vt:lpstr>1_Tema de Office</vt:lpstr>
      <vt:lpstr>Diseño personalizado</vt:lpstr>
      <vt:lpstr>Start</vt:lpstr>
      <vt:lpstr>2_Tema de Office</vt:lpstr>
      <vt:lpstr>3_Tema de Office</vt:lpstr>
      <vt:lpstr>1_Default - Title Slide</vt:lpstr>
      <vt:lpstr>CorelDRAW</vt:lpstr>
      <vt:lpstr>Lung cancer in LATAM and Mexico </vt:lpstr>
      <vt:lpstr>Presentación de PowerPoint</vt:lpstr>
      <vt:lpstr>PROBLEMÁTICA / NECESIDAD</vt:lpstr>
      <vt:lpstr>Lung Cancer / GLOBOCAN 2018</vt:lpstr>
      <vt:lpstr>LATAM </vt:lpstr>
      <vt:lpstr>Presentación de PowerPoint</vt:lpstr>
      <vt:lpstr>Presentación de PowerPoint</vt:lpstr>
      <vt:lpstr>Presentación de PowerPoint</vt:lpstr>
      <vt:lpstr>Presentación de PowerPoint</vt:lpstr>
      <vt:lpstr>Presentación de PowerPoint</vt:lpstr>
      <vt:lpstr>Presentación de PowerPoint</vt:lpstr>
      <vt:lpstr>General characteristics of patients</vt:lpstr>
      <vt:lpstr>Stage at diagnosis with lung cancer</vt:lpstr>
      <vt:lpstr>Presentación de PowerPoint</vt:lpstr>
      <vt:lpstr>Clinical and epidemiological differences among NSCLC by gender</vt:lpstr>
      <vt:lpstr>Presentación de PowerPoint</vt:lpstr>
      <vt:lpstr>Presentación de PowerPoint</vt:lpstr>
      <vt:lpstr>“Epidemiological changes in the histological subtypes of 35,018 non-small-cell lung cancer cases in Brazil”, </vt:lpstr>
      <vt:lpstr>Cost for lung cancer </vt:lpstr>
      <vt:lpstr>The indirect costs for lung cancer</vt:lpstr>
      <vt:lpstr>Changes in the approach of the disease</vt:lpstr>
      <vt:lpstr>Presentación de PowerPoint</vt:lpstr>
      <vt:lpstr>Presentación de PowerPoint</vt:lpstr>
      <vt:lpstr>Lung Cancer Mutation Consortium:  OS by Mutation and Treatment</vt:lpstr>
      <vt:lpstr>Survival with five most frequent oncogenic drivers (n=526)</vt:lpstr>
      <vt:lpstr>Presentación de PowerPoint</vt:lpstr>
      <vt:lpstr>Factores que afectan la genotipificación  de KRAS/EGFR</vt:lpstr>
      <vt:lpstr>Inequalities in lung cancer: a world of EGFR</vt:lpstr>
      <vt:lpstr>Cost-effectiveness analysis of EGFR mutation testing in patients with non-small cell lung cancer (NSCLC) with gefitinib or carboplatin–paclitaxel  The European Journal of Health Economics · August 2015 </vt:lpstr>
      <vt:lpstr>Presentación de PowerPoint</vt:lpstr>
      <vt:lpstr>We need optimal biopsy</vt:lpstr>
      <vt:lpstr>Presentación de PowerPoint</vt:lpstr>
      <vt:lpstr>We need optimal biopsy</vt:lpstr>
      <vt:lpstr>Health System in Mexico</vt:lpstr>
      <vt:lpstr>Presentación de PowerPoint</vt:lpstr>
      <vt:lpstr>Health System in Mexico</vt:lpstr>
      <vt:lpstr>Clinical trials in INCAN </vt:lpstr>
      <vt:lpstr>Importancia de desarrollar investigación independiente</vt:lpstr>
      <vt:lpstr>Presentación de PowerPoint</vt:lpstr>
      <vt:lpstr>ACCIONES REALIZADAS PARA SOLUCIONARLO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Unidad Funcional de Oncología Torácica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AURA</dc:title>
  <dc:creator>Rasila Vaghjiani</dc:creator>
  <cp:lastModifiedBy>Oscar Arrieta</cp:lastModifiedBy>
  <cp:revision>1572</cp:revision>
  <cp:lastPrinted>2014-12-16T09:52:49Z</cp:lastPrinted>
  <dcterms:created xsi:type="dcterms:W3CDTF">2014-02-25T09:49:22Z</dcterms:created>
  <dcterms:modified xsi:type="dcterms:W3CDTF">2019-03-20T17:49:25Z</dcterms:modified>
</cp:coreProperties>
</file>