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90" r:id="rId7"/>
    <p:sldId id="261" r:id="rId8"/>
    <p:sldId id="262" r:id="rId9"/>
    <p:sldId id="292" r:id="rId10"/>
    <p:sldId id="293" r:id="rId11"/>
    <p:sldId id="294" r:id="rId12"/>
    <p:sldId id="295" r:id="rId13"/>
    <p:sldId id="297" r:id="rId14"/>
    <p:sldId id="296" r:id="rId15"/>
    <p:sldId id="264" r:id="rId16"/>
    <p:sldId id="263" r:id="rId17"/>
    <p:sldId id="265" r:id="rId18"/>
    <p:sldId id="266" r:id="rId19"/>
    <p:sldId id="267" r:id="rId20"/>
    <p:sldId id="268" r:id="rId21"/>
    <p:sldId id="269" r:id="rId22"/>
    <p:sldId id="270" r:id="rId23"/>
    <p:sldId id="271" r:id="rId24"/>
    <p:sldId id="272" r:id="rId25"/>
    <p:sldId id="280" r:id="rId26"/>
    <p:sldId id="281" r:id="rId27"/>
    <p:sldId id="282" r:id="rId28"/>
    <p:sldId id="283" r:id="rId29"/>
    <p:sldId id="284" r:id="rId30"/>
    <p:sldId id="285" r:id="rId31"/>
    <p:sldId id="286" r:id="rId32"/>
    <p:sldId id="287"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1pPr>
    <a:lvl2pPr marL="0" marR="0" indent="2286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2pPr>
    <a:lvl3pPr marL="0" marR="0" indent="4572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3pPr>
    <a:lvl4pPr marL="0" marR="0" indent="6858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4pPr>
    <a:lvl5pPr marL="0" marR="0" indent="9144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5pPr>
    <a:lvl6pPr marL="0" marR="0" indent="11430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6pPr>
    <a:lvl7pPr marL="0" marR="0" indent="13716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7pPr>
    <a:lvl8pPr marL="0" marR="0" indent="16002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8pPr>
    <a:lvl9pPr marL="0" marR="0" indent="182880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709"/>
  </p:normalViewPr>
  <p:slideViewPr>
    <p:cSldViewPr snapToGrid="0" snapToObjects="1">
      <p:cViewPr varScale="1">
        <p:scale>
          <a:sx n="32" d="100"/>
          <a:sy n="32" d="100"/>
        </p:scale>
        <p:origin x="12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1" name="Shape 611"/>
          <p:cNvSpPr>
            <a:spLocks noGrp="1" noRot="1" noChangeAspect="1"/>
          </p:cNvSpPr>
          <p:nvPr>
            <p:ph type="sldImg"/>
          </p:nvPr>
        </p:nvSpPr>
        <p:spPr>
          <a:xfrm>
            <a:off x="1143000" y="685800"/>
            <a:ext cx="4572000" cy="3429000"/>
          </a:xfrm>
          <a:prstGeom prst="rect">
            <a:avLst/>
          </a:prstGeom>
        </p:spPr>
        <p:txBody>
          <a:bodyPr/>
          <a:lstStyle/>
          <a:p>
            <a:endParaRPr/>
          </a:p>
        </p:txBody>
      </p:sp>
      <p:sp>
        <p:nvSpPr>
          <p:cNvPr id="612" name="Shape 6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8454141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facebook.com/companyname"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
    <p:spTree>
      <p:nvGrpSpPr>
        <p:cNvPr id="1" name=""/>
        <p:cNvGrpSpPr/>
        <p:nvPr/>
      </p:nvGrpSpPr>
      <p:grpSpPr>
        <a:xfrm>
          <a:off x="0" y="0"/>
          <a:ext cx="0" cy="0"/>
          <a:chOff x="0" y="0"/>
          <a:chExt cx="0" cy="0"/>
        </a:xfrm>
      </p:grpSpPr>
      <p:sp>
        <p:nvSpPr>
          <p:cNvPr id="12" name="Imagen"/>
          <p:cNvSpPr>
            <a:spLocks noGrp="1"/>
          </p:cNvSpPr>
          <p:nvPr>
            <p:ph type="pic" idx="13"/>
          </p:nvPr>
        </p:nvSpPr>
        <p:spPr>
          <a:xfrm>
            <a:off x="0" y="-1"/>
            <a:ext cx="24384000" cy="13716002"/>
          </a:xfrm>
          <a:prstGeom prst="rect">
            <a:avLst/>
          </a:prstGeom>
        </p:spPr>
        <p:txBody>
          <a:bodyPr lIns="91439" tIns="45719" rIns="91439" bIns="45719"/>
          <a:lstStyle/>
          <a:p>
            <a:endParaRPr/>
          </a:p>
        </p:txBody>
      </p:sp>
      <p:sp>
        <p:nvSpPr>
          <p:cNvPr id="13" name="2030"/>
          <p:cNvSpPr txBox="1">
            <a:spLocks noGrp="1"/>
          </p:cNvSpPr>
          <p:nvPr>
            <p:ph type="body" idx="14"/>
          </p:nvPr>
        </p:nvSpPr>
        <p:spPr>
          <a:xfrm>
            <a:off x="1934792" y="2032040"/>
            <a:ext cx="19304001" cy="7105651"/>
          </a:xfrm>
          <a:prstGeom prst="rect">
            <a:avLst/>
          </a:prstGeom>
        </p:spPr>
        <p:txBody>
          <a:bodyPr anchor="ctr"/>
          <a:lstStyle>
            <a:lvl1pPr algn="ctr">
              <a:spcBef>
                <a:spcPts val="0"/>
              </a:spcBef>
              <a:defRPr sz="53000" spc="1589">
                <a:effectLst>
                  <a:outerShdw blurRad="508000" dir="18900000" rotWithShape="0">
                    <a:srgbClr val="000000">
                      <a:alpha val="10379"/>
                    </a:srgbClr>
                  </a:outerShdw>
                </a:effectLst>
              </a:defRPr>
            </a:lvl1pPr>
          </a:lstStyle>
          <a:p>
            <a:r>
              <a:t>2030</a:t>
            </a:r>
          </a:p>
        </p:txBody>
      </p:sp>
      <p:sp>
        <p:nvSpPr>
          <p:cNvPr id="14" name="Imagen"/>
          <p:cNvSpPr>
            <a:spLocks noGrp="1"/>
          </p:cNvSpPr>
          <p:nvPr>
            <p:ph type="pic" sz="quarter" idx="15"/>
          </p:nvPr>
        </p:nvSpPr>
        <p:spPr>
          <a:xfrm>
            <a:off x="4589340" y="1612429"/>
            <a:ext cx="4251817" cy="12103571"/>
          </a:xfrm>
          <a:prstGeom prst="rect">
            <a:avLst/>
          </a:prstGeom>
          <a:effectLst>
            <a:outerShdw blurRad="635000" dist="355600" dir="5400000" rotWithShape="0">
              <a:srgbClr val="000000">
                <a:alpha val="79995"/>
              </a:srgbClr>
            </a:outerShdw>
          </a:effectLst>
        </p:spPr>
        <p:txBody>
          <a:bodyPr lIns="91439" tIns="45719" rIns="91439" bIns="45719"/>
          <a:lstStyle/>
          <a:p>
            <a:endParaRPr/>
          </a:p>
        </p:txBody>
      </p:sp>
      <p:sp>
        <p:nvSpPr>
          <p:cNvPr id="15" name="Texto del título"/>
          <p:cNvSpPr txBox="1">
            <a:spLocks noGrp="1"/>
          </p:cNvSpPr>
          <p:nvPr>
            <p:ph type="title"/>
          </p:nvPr>
        </p:nvSpPr>
        <p:spPr>
          <a:xfrm>
            <a:off x="10162482" y="9137690"/>
            <a:ext cx="10158988" cy="2155826"/>
          </a:xfrm>
          <a:prstGeom prst="rect">
            <a:avLst/>
          </a:prstGeom>
        </p:spPr>
        <p:txBody>
          <a:bodyPr lIns="71437" tIns="71437" rIns="71437" bIns="71437" anchor="t">
            <a:normAutofit/>
          </a:bodyPr>
          <a:lstStyle>
            <a:lvl1pPr algn="r">
              <a:lnSpc>
                <a:spcPct val="100000"/>
              </a:lnSpc>
              <a:defRPr>
                <a:effectLst>
                  <a:outerShdw blurRad="101600" dist="63500" dir="18900000" rotWithShape="0">
                    <a:srgbClr val="000000">
                      <a:alpha val="47522"/>
                    </a:srgbClr>
                  </a:outerShdw>
                </a:effectLst>
              </a:defRPr>
            </a:lvl1pPr>
          </a:lstStyle>
          <a:p>
            <a:r>
              <a:t>Texto del título</a:t>
            </a:r>
          </a:p>
        </p:txBody>
      </p:sp>
      <p:sp>
        <p:nvSpPr>
          <p:cNvPr id="16" name="Número de diapositiva"/>
          <p:cNvSpPr txBox="1">
            <a:spLocks noGrp="1"/>
          </p:cNvSpPr>
          <p:nvPr>
            <p:ph type="sldNum" sz="quarter" idx="2"/>
          </p:nvPr>
        </p:nvSpPr>
        <p:spPr>
          <a:xfrm>
            <a:off x="23368254" y="13208000"/>
            <a:ext cx="516561" cy="523875"/>
          </a:xfrm>
          <a:prstGeom prst="rect">
            <a:avLst/>
          </a:prstGeom>
        </p:spPr>
        <p:txBody>
          <a:bodyPr lIns="71437" tIns="71437" rIns="71437" bIns="71437" anchor="t"/>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sp>
        <p:nvSpPr>
          <p:cNvPr id="214" name="Rectángulo"/>
          <p:cNvSpPr>
            <a:spLocks noGrp="1"/>
          </p:cNvSpPr>
          <p:nvPr>
            <p:ph type="body" sz="quarter" idx="13"/>
          </p:nvPr>
        </p:nvSpPr>
        <p:spPr>
          <a:xfrm>
            <a:off x="231177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215" name="Número de diapositiva"/>
          <p:cNvSpPr txBox="1">
            <a:spLocks noGrp="1"/>
          </p:cNvSpPr>
          <p:nvPr>
            <p:ph type="sldNum" sz="quarter" idx="2"/>
          </p:nvPr>
        </p:nvSpPr>
        <p:spPr>
          <a:xfrm>
            <a:off x="23269514" y="13210247"/>
            <a:ext cx="373686" cy="381001"/>
          </a:xfrm>
          <a:prstGeom prst="rect">
            <a:avLst/>
          </a:prstGeom>
        </p:spPr>
        <p:txBody>
          <a:bodyPr/>
          <a:lstStyle/>
          <a:p>
            <a:fld id="{86CB4B4D-7CA3-9044-876B-883B54F8677D}" type="slidenum">
              <a:t>‹Nº›</a:t>
            </a:fld>
            <a:endParaRPr/>
          </a:p>
        </p:txBody>
      </p:sp>
      <p:sp>
        <p:nvSpPr>
          <p:cNvPr id="216"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217" name="Photo-Placeholder4.jpg"/>
          <p:cNvSpPr>
            <a:spLocks noGrp="1"/>
          </p:cNvSpPr>
          <p:nvPr>
            <p:ph type="pic" sz="quarter" idx="14"/>
          </p:nvPr>
        </p:nvSpPr>
        <p:spPr>
          <a:xfrm>
            <a:off x="17149005" y="3740569"/>
            <a:ext cx="3203199" cy="6607518"/>
          </a:xfrm>
          <a:prstGeom prst="rect">
            <a:avLst/>
          </a:prstGeom>
        </p:spPr>
        <p:txBody>
          <a:bodyPr lIns="91439" tIns="45719" rIns="91439" bIns="45719"/>
          <a:lstStyle/>
          <a:p>
            <a:endParaRPr/>
          </a:p>
        </p:txBody>
      </p:sp>
      <p:sp>
        <p:nvSpPr>
          <p:cNvPr id="218" name="Photo-Placeholder3.jpg"/>
          <p:cNvSpPr>
            <a:spLocks noGrp="1"/>
          </p:cNvSpPr>
          <p:nvPr>
            <p:ph type="pic" sz="quarter" idx="15"/>
          </p:nvPr>
        </p:nvSpPr>
        <p:spPr>
          <a:xfrm>
            <a:off x="13851598" y="3423466"/>
            <a:ext cx="3297410" cy="7241600"/>
          </a:xfrm>
          <a:prstGeom prst="rect">
            <a:avLst/>
          </a:prstGeom>
          <a:effectLst>
            <a:outerShdw blurRad="533400" dist="76200" rotWithShape="0">
              <a:srgbClr val="FFFFFF">
                <a:alpha val="47852"/>
              </a:srgbClr>
            </a:outerShdw>
          </a:effectLst>
        </p:spPr>
        <p:txBody>
          <a:bodyPr lIns="91439" tIns="45719" rIns="91439" bIns="45719"/>
          <a:lstStyle/>
          <a:p>
            <a:endParaRPr/>
          </a:p>
        </p:txBody>
      </p:sp>
      <p:sp>
        <p:nvSpPr>
          <p:cNvPr id="219" name="Photo-Placeholder2.jpg"/>
          <p:cNvSpPr>
            <a:spLocks noGrp="1"/>
          </p:cNvSpPr>
          <p:nvPr>
            <p:ph type="pic" sz="quarter" idx="16"/>
          </p:nvPr>
        </p:nvSpPr>
        <p:spPr>
          <a:xfrm>
            <a:off x="4031796" y="3740569"/>
            <a:ext cx="3203198" cy="6607519"/>
          </a:xfrm>
          <a:prstGeom prst="rect">
            <a:avLst/>
          </a:prstGeom>
        </p:spPr>
        <p:txBody>
          <a:bodyPr lIns="91439" tIns="45719" rIns="91439" bIns="45719"/>
          <a:lstStyle/>
          <a:p>
            <a:endParaRPr/>
          </a:p>
        </p:txBody>
      </p:sp>
      <p:sp>
        <p:nvSpPr>
          <p:cNvPr id="220" name="Photo-Placeholder1.jpg"/>
          <p:cNvSpPr>
            <a:spLocks noGrp="1"/>
          </p:cNvSpPr>
          <p:nvPr>
            <p:ph type="pic" sz="quarter" idx="17"/>
          </p:nvPr>
        </p:nvSpPr>
        <p:spPr>
          <a:xfrm>
            <a:off x="7234993" y="3423466"/>
            <a:ext cx="3297410" cy="7241600"/>
          </a:xfrm>
          <a:prstGeom prst="rect">
            <a:avLst/>
          </a:prstGeom>
          <a:effectLst>
            <a:outerShdw blurRad="533400" dist="76200" dir="10200000" rotWithShape="0">
              <a:srgbClr val="FFFFFF">
                <a:alpha val="49852"/>
              </a:srgbClr>
            </a:outerShdw>
          </a:effectLst>
        </p:spPr>
        <p:txBody>
          <a:bodyPr lIns="91439" tIns="45719" rIns="91439" bIns="45719"/>
          <a:lstStyle/>
          <a:p>
            <a:endParaRPr/>
          </a:p>
        </p:txBody>
      </p:sp>
      <p:sp>
        <p:nvSpPr>
          <p:cNvPr id="221" name="Imagen"/>
          <p:cNvSpPr>
            <a:spLocks noGrp="1"/>
          </p:cNvSpPr>
          <p:nvPr>
            <p:ph type="pic" sz="quarter" idx="18"/>
          </p:nvPr>
        </p:nvSpPr>
        <p:spPr>
          <a:xfrm>
            <a:off x="10284508" y="3234355"/>
            <a:ext cx="3774356" cy="7620001"/>
          </a:xfrm>
          <a:prstGeom prst="rect">
            <a:avLst/>
          </a:prstGeom>
          <a:effectLst>
            <a:outerShdw blurRad="533400" dir="10410947" rotWithShape="0">
              <a:srgbClr val="FFFFFF">
                <a:alpha val="49852"/>
              </a:srgbClr>
            </a:outerShdw>
          </a:effectLst>
        </p:spPr>
        <p:txBody>
          <a:bodyPr lIns="91439" tIns="45719" rIns="91439" bIns="45719"/>
          <a:lstStyle/>
          <a:p>
            <a:endParaRPr/>
          </a:p>
        </p:txBody>
      </p:sp>
      <p:sp>
        <p:nvSpPr>
          <p:cNvPr id="222" name="Imagen"/>
          <p:cNvSpPr>
            <a:spLocks noGrp="1"/>
          </p:cNvSpPr>
          <p:nvPr>
            <p:ph type="pic" sz="quarter" idx="19"/>
          </p:nvPr>
        </p:nvSpPr>
        <p:spPr>
          <a:xfrm>
            <a:off x="10494857" y="3414867"/>
            <a:ext cx="3353659" cy="7258806"/>
          </a:xfrm>
          <a:prstGeom prst="rect">
            <a:avLst/>
          </a:prstGeom>
        </p:spPr>
        <p:txBody>
          <a:bodyPr lIns="91439" tIns="45719" rIns="91439" bIns="45719"/>
          <a:lstStyle/>
          <a:p>
            <a:endParaRPr/>
          </a:p>
        </p:txBody>
      </p:sp>
      <p:sp>
        <p:nvSpPr>
          <p:cNvPr id="223" name="Nivel de texto 1…"/>
          <p:cNvSpPr txBox="1">
            <a:spLocks noGrp="1"/>
          </p:cNvSpPr>
          <p:nvPr>
            <p:ph type="body" sz="quarter" idx="1"/>
          </p:nvPr>
        </p:nvSpPr>
        <p:spPr>
          <a:xfrm>
            <a:off x="2540000" y="11682662"/>
            <a:ext cx="19304000" cy="892573"/>
          </a:xfrm>
          <a:prstGeom prst="rect">
            <a:avLst/>
          </a:prstGeom>
        </p:spPr>
        <p:txBody>
          <a:bodyPr/>
          <a:lstStyle>
            <a:lvl1pPr>
              <a:spcBef>
                <a:spcPts val="0"/>
              </a:spcBef>
              <a:defRPr sz="2700" b="0">
                <a:solidFill>
                  <a:srgbClr val="282828"/>
                </a:solidFill>
              </a:defRPr>
            </a:lvl1pPr>
            <a:lvl2pPr>
              <a:spcBef>
                <a:spcPts val="0"/>
              </a:spcBef>
              <a:defRPr sz="2700" b="0">
                <a:solidFill>
                  <a:srgbClr val="282828"/>
                </a:solidFill>
              </a:defRPr>
            </a:lvl2pPr>
            <a:lvl3pPr>
              <a:spcBef>
                <a:spcPts val="0"/>
              </a:spcBef>
              <a:defRPr sz="2700" b="0">
                <a:solidFill>
                  <a:srgbClr val="282828"/>
                </a:solidFill>
              </a:defRPr>
            </a:lvl3pPr>
            <a:lvl4pPr>
              <a:spcBef>
                <a:spcPts val="0"/>
              </a:spcBef>
              <a:defRPr sz="2700" b="0">
                <a:solidFill>
                  <a:srgbClr val="282828"/>
                </a:solidFill>
              </a:defRPr>
            </a:lvl4pPr>
            <a:lvl5pPr>
              <a:spcBef>
                <a:spcPts val="0"/>
              </a:spcBef>
              <a:defRPr sz="2700" b="0">
                <a:solidFill>
                  <a:srgbClr val="282828"/>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230" name="Rectángulo"/>
          <p:cNvSpPr>
            <a:spLocks noGrp="1"/>
          </p:cNvSpPr>
          <p:nvPr>
            <p:ph type="body" sz="quarter" idx="13"/>
          </p:nvPr>
        </p:nvSpPr>
        <p:spPr>
          <a:xfrm>
            <a:off x="23110015" y="13085495"/>
            <a:ext cx="712865"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231" name="Número de diapositiva"/>
          <p:cNvSpPr txBox="1">
            <a:spLocks noGrp="1"/>
          </p:cNvSpPr>
          <p:nvPr>
            <p:ph type="sldNum" sz="quarter" idx="2"/>
          </p:nvPr>
        </p:nvSpPr>
        <p:spPr>
          <a:xfrm>
            <a:off x="23261746" y="13210247"/>
            <a:ext cx="373686" cy="381001"/>
          </a:xfrm>
          <a:prstGeom prst="rect">
            <a:avLst/>
          </a:prstGeom>
        </p:spPr>
        <p:txBody>
          <a:bodyPr/>
          <a:lstStyle/>
          <a:p>
            <a:fld id="{86CB4B4D-7CA3-9044-876B-883B54F8677D}" type="slidenum">
              <a:t>‹Nº›</a:t>
            </a:fld>
            <a:endParaRPr/>
          </a:p>
        </p:txBody>
      </p:sp>
      <p:sp>
        <p:nvSpPr>
          <p:cNvPr id="232"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233" name="Imagen"/>
          <p:cNvSpPr>
            <a:spLocks noGrp="1"/>
          </p:cNvSpPr>
          <p:nvPr>
            <p:ph type="pic" sz="quarter" idx="14"/>
          </p:nvPr>
        </p:nvSpPr>
        <p:spPr>
          <a:xfrm>
            <a:off x="2540000" y="4063367"/>
            <a:ext cx="5715000" cy="7704668"/>
          </a:xfrm>
          <a:prstGeom prst="rect">
            <a:avLst/>
          </a:prstGeom>
        </p:spPr>
        <p:txBody>
          <a:bodyPr lIns="91439" tIns="45719" rIns="91439" bIns="45719"/>
          <a:lstStyle/>
          <a:p>
            <a:endParaRPr/>
          </a:p>
        </p:txBody>
      </p:sp>
      <p:sp>
        <p:nvSpPr>
          <p:cNvPr id="234" name="Imagen"/>
          <p:cNvSpPr>
            <a:spLocks noGrp="1"/>
          </p:cNvSpPr>
          <p:nvPr>
            <p:ph type="pic" sz="quarter" idx="15"/>
          </p:nvPr>
        </p:nvSpPr>
        <p:spPr>
          <a:xfrm>
            <a:off x="2985022" y="5055919"/>
            <a:ext cx="3109383" cy="4264518"/>
          </a:xfrm>
          <a:prstGeom prst="rect">
            <a:avLst/>
          </a:prstGeom>
        </p:spPr>
        <p:txBody>
          <a:bodyPr lIns="91439" tIns="45719" rIns="91439" bIns="45719"/>
          <a:lstStyle/>
          <a:p>
            <a:endParaRPr/>
          </a:p>
        </p:txBody>
      </p:sp>
      <p:sp>
        <p:nvSpPr>
          <p:cNvPr id="235" name="Círculo"/>
          <p:cNvSpPr>
            <a:spLocks noGrp="1"/>
          </p:cNvSpPr>
          <p:nvPr>
            <p:ph type="body" sz="quarter" idx="16"/>
          </p:nvPr>
        </p:nvSpPr>
        <p:spPr>
          <a:xfrm>
            <a:off x="10673794" y="4021689"/>
            <a:ext cx="1275557" cy="1275557"/>
          </a:xfrm>
          <a:prstGeom prst="ellipse">
            <a:avLst/>
          </a:prstGeom>
          <a:solidFill>
            <a:srgbClr val="282828"/>
          </a:solidFill>
        </p:spPr>
        <p:txBody>
          <a:bodyPr anchor="ctr"/>
          <a:lstStyle/>
          <a:p>
            <a:pPr>
              <a:lnSpc>
                <a:spcPct val="90000"/>
              </a:lnSpc>
              <a:spcBef>
                <a:spcPts val="0"/>
              </a:spcBef>
              <a:defRPr sz="6800" cap="all" spc="340"/>
            </a:pPr>
            <a:endParaRPr/>
          </a:p>
        </p:txBody>
      </p:sp>
      <p:sp>
        <p:nvSpPr>
          <p:cNvPr id="236" name="Figura"/>
          <p:cNvSpPr>
            <a:spLocks noGrp="1"/>
          </p:cNvSpPr>
          <p:nvPr>
            <p:ph type="body" sz="quarter" idx="17"/>
          </p:nvPr>
        </p:nvSpPr>
        <p:spPr>
          <a:xfrm>
            <a:off x="11076532" y="4322497"/>
            <a:ext cx="419281" cy="612822"/>
          </a:xfrm>
          <a:custGeom>
            <a:avLst/>
            <a:gdLst/>
            <a:ahLst/>
            <a:cxnLst>
              <a:cxn ang="0">
                <a:pos x="wd2" y="hd2"/>
              </a:cxn>
              <a:cxn ang="5400000">
                <a:pos x="wd2" y="hd2"/>
              </a:cxn>
              <a:cxn ang="10800000">
                <a:pos x="wd2" y="hd2"/>
              </a:cxn>
              <a:cxn ang="16200000">
                <a:pos x="wd2" y="hd2"/>
              </a:cxn>
            </a:cxnLst>
            <a:rect l="0" t="0" r="r" b="b"/>
            <a:pathLst>
              <a:path w="21600" h="21600" extrusionOk="0">
                <a:moveTo>
                  <a:pt x="16230" y="9805"/>
                </a:moveTo>
                <a:lnTo>
                  <a:pt x="5039" y="9805"/>
                </a:lnTo>
                <a:cubicBezTo>
                  <a:pt x="5034" y="8696"/>
                  <a:pt x="5023" y="6475"/>
                  <a:pt x="5023" y="6246"/>
                </a:cubicBezTo>
                <a:cubicBezTo>
                  <a:pt x="5023" y="4129"/>
                  <a:pt x="7532" y="2413"/>
                  <a:pt x="10626" y="2413"/>
                </a:cubicBezTo>
                <a:cubicBezTo>
                  <a:pt x="13721" y="2413"/>
                  <a:pt x="16230" y="4129"/>
                  <a:pt x="16230" y="6246"/>
                </a:cubicBezTo>
                <a:cubicBezTo>
                  <a:pt x="16230" y="6478"/>
                  <a:pt x="16230" y="8728"/>
                  <a:pt x="16230" y="9805"/>
                </a:cubicBezTo>
                <a:close/>
                <a:moveTo>
                  <a:pt x="20930" y="9805"/>
                </a:moveTo>
                <a:lnTo>
                  <a:pt x="19756" y="9805"/>
                </a:lnTo>
                <a:cubicBezTo>
                  <a:pt x="19756" y="8834"/>
                  <a:pt x="19756" y="7434"/>
                  <a:pt x="19756" y="6246"/>
                </a:cubicBezTo>
                <a:cubicBezTo>
                  <a:pt x="19756" y="2797"/>
                  <a:pt x="15669" y="0"/>
                  <a:pt x="10626" y="0"/>
                </a:cubicBezTo>
                <a:cubicBezTo>
                  <a:pt x="5584" y="0"/>
                  <a:pt x="1497" y="2797"/>
                  <a:pt x="1497" y="6246"/>
                </a:cubicBezTo>
                <a:cubicBezTo>
                  <a:pt x="1497" y="7618"/>
                  <a:pt x="1497" y="9023"/>
                  <a:pt x="1497" y="9805"/>
                </a:cubicBezTo>
                <a:lnTo>
                  <a:pt x="670" y="9805"/>
                </a:lnTo>
                <a:cubicBezTo>
                  <a:pt x="485" y="9805"/>
                  <a:pt x="317" y="9856"/>
                  <a:pt x="196" y="9939"/>
                </a:cubicBezTo>
                <a:cubicBezTo>
                  <a:pt x="75" y="10022"/>
                  <a:pt x="0" y="10136"/>
                  <a:pt x="0" y="10263"/>
                </a:cubicBezTo>
                <a:lnTo>
                  <a:pt x="0" y="21142"/>
                </a:lnTo>
                <a:cubicBezTo>
                  <a:pt x="0" y="21268"/>
                  <a:pt x="75" y="21383"/>
                  <a:pt x="196" y="21466"/>
                </a:cubicBezTo>
                <a:cubicBezTo>
                  <a:pt x="317" y="21549"/>
                  <a:pt x="485" y="21600"/>
                  <a:pt x="670" y="21600"/>
                </a:cubicBezTo>
                <a:lnTo>
                  <a:pt x="20930" y="21600"/>
                </a:lnTo>
                <a:cubicBezTo>
                  <a:pt x="21115" y="21600"/>
                  <a:pt x="21282" y="21549"/>
                  <a:pt x="21404" y="21466"/>
                </a:cubicBezTo>
                <a:cubicBezTo>
                  <a:pt x="21525" y="21383"/>
                  <a:pt x="21600" y="21268"/>
                  <a:pt x="21600" y="21142"/>
                </a:cubicBezTo>
                <a:lnTo>
                  <a:pt x="21600" y="10263"/>
                </a:lnTo>
                <a:cubicBezTo>
                  <a:pt x="21600" y="10136"/>
                  <a:pt x="21525" y="10022"/>
                  <a:pt x="21404" y="9939"/>
                </a:cubicBezTo>
                <a:cubicBezTo>
                  <a:pt x="21282" y="9856"/>
                  <a:pt x="21115" y="9805"/>
                  <a:pt x="20930" y="9805"/>
                </a:cubicBezTo>
                <a:close/>
              </a:path>
            </a:pathLst>
          </a:custGeom>
          <a:solidFill>
            <a:srgbClr val="FFFFFF"/>
          </a:solidFill>
        </p:spPr>
        <p:txBody>
          <a:bodyPr anchor="ctr"/>
          <a:lstStyle/>
          <a:p>
            <a:pPr algn="ctr">
              <a:spcBef>
                <a:spcPts val="0"/>
              </a:spcBef>
              <a:defRPr sz="2700" b="0">
                <a:solidFill>
                  <a:srgbClr val="282828"/>
                </a:solidFill>
              </a:defRPr>
            </a:pPr>
            <a:endParaRPr/>
          </a:p>
        </p:txBody>
      </p:sp>
      <p:sp>
        <p:nvSpPr>
          <p:cNvPr id="237" name="Subtitle Text Goes Here"/>
          <p:cNvSpPr txBox="1">
            <a:spLocks noGrp="1"/>
          </p:cNvSpPr>
          <p:nvPr>
            <p:ph type="body" sz="quarter" idx="18"/>
          </p:nvPr>
        </p:nvSpPr>
        <p:spPr>
          <a:xfrm>
            <a:off x="12314475" y="3936108"/>
            <a:ext cx="9529525" cy="630505"/>
          </a:xfrm>
          <a:prstGeom prst="rect">
            <a:avLst/>
          </a:prstGeom>
        </p:spPr>
        <p:txBody>
          <a:bodyPr anchor="ctr"/>
          <a:lstStyle>
            <a:lvl1pPr>
              <a:defRPr>
                <a:solidFill>
                  <a:srgbClr val="282828"/>
                </a:solidFill>
              </a:defRPr>
            </a:lvl1pPr>
          </a:lstStyle>
          <a:p>
            <a:r>
              <a:t>Subtitle Text Goes Here</a:t>
            </a:r>
          </a:p>
        </p:txBody>
      </p:sp>
      <p:sp>
        <p:nvSpPr>
          <p:cNvPr id="238" name="Integer posuere erat a ante venenatis dapibus posuere velit aliquet. Aenean lacinia bibendum nulla sed consectetur."/>
          <p:cNvSpPr txBox="1">
            <a:spLocks noGrp="1"/>
          </p:cNvSpPr>
          <p:nvPr>
            <p:ph type="body" sz="quarter" idx="19"/>
          </p:nvPr>
        </p:nvSpPr>
        <p:spPr>
          <a:xfrm>
            <a:off x="12314475" y="4548753"/>
            <a:ext cx="9525001" cy="1395301"/>
          </a:xfrm>
          <a:prstGeom prst="rect">
            <a:avLst/>
          </a:prstGeom>
        </p:spPr>
        <p:txBody>
          <a:bodyPr/>
          <a:lstStyle>
            <a:lvl1pPr>
              <a:spcBef>
                <a:spcPts val="0"/>
              </a:spcBef>
              <a:defRPr sz="2700" b="0">
                <a:solidFill>
                  <a:srgbClr val="282828"/>
                </a:solidFill>
              </a:defRPr>
            </a:lvl1pPr>
          </a:lstStyle>
          <a:p>
            <a:r>
              <a:t>Integer posuere erat a ante venenatis dapibus posuere velit aliquet. Aenean lacinia bibendum nulla sed consectetur.</a:t>
            </a:r>
          </a:p>
        </p:txBody>
      </p:sp>
      <p:sp>
        <p:nvSpPr>
          <p:cNvPr id="239" name="Círculo"/>
          <p:cNvSpPr>
            <a:spLocks noGrp="1"/>
          </p:cNvSpPr>
          <p:nvPr>
            <p:ph type="body" sz="quarter" idx="20"/>
          </p:nvPr>
        </p:nvSpPr>
        <p:spPr>
          <a:xfrm>
            <a:off x="10673794" y="6831362"/>
            <a:ext cx="1275557" cy="1275558"/>
          </a:xfrm>
          <a:prstGeom prst="ellipse">
            <a:avLst/>
          </a:prstGeom>
          <a:solidFill>
            <a:srgbClr val="282828"/>
          </a:solidFill>
        </p:spPr>
        <p:txBody>
          <a:bodyPr anchor="ctr"/>
          <a:lstStyle/>
          <a:p>
            <a:pPr>
              <a:lnSpc>
                <a:spcPct val="90000"/>
              </a:lnSpc>
              <a:spcBef>
                <a:spcPts val="0"/>
              </a:spcBef>
              <a:defRPr sz="6800" cap="all" spc="340"/>
            </a:pPr>
            <a:endParaRPr/>
          </a:p>
        </p:txBody>
      </p:sp>
      <p:sp>
        <p:nvSpPr>
          <p:cNvPr id="240" name="Figura"/>
          <p:cNvSpPr>
            <a:spLocks noGrp="1"/>
          </p:cNvSpPr>
          <p:nvPr>
            <p:ph type="body" sz="quarter" idx="21"/>
          </p:nvPr>
        </p:nvSpPr>
        <p:spPr>
          <a:xfrm>
            <a:off x="10992273" y="7213063"/>
            <a:ext cx="587798" cy="486756"/>
          </a:xfrm>
          <a:custGeom>
            <a:avLst/>
            <a:gdLst/>
            <a:ahLst/>
            <a:cxnLst>
              <a:cxn ang="0">
                <a:pos x="wd2" y="hd2"/>
              </a:cxn>
              <a:cxn ang="5400000">
                <a:pos x="wd2" y="hd2"/>
              </a:cxn>
              <a:cxn ang="10800000">
                <a:pos x="wd2" y="hd2"/>
              </a:cxn>
              <a:cxn ang="16200000">
                <a:pos x="wd2" y="hd2"/>
              </a:cxn>
            </a:cxnLst>
            <a:rect l="0" t="0" r="r" b="b"/>
            <a:pathLst>
              <a:path w="21600" h="21600" extrusionOk="0">
                <a:moveTo>
                  <a:pt x="10862" y="0"/>
                </a:moveTo>
                <a:cubicBezTo>
                  <a:pt x="4931" y="0"/>
                  <a:pt x="123" y="4398"/>
                  <a:pt x="123" y="9822"/>
                </a:cubicBezTo>
                <a:cubicBezTo>
                  <a:pt x="123" y="12217"/>
                  <a:pt x="1062" y="14412"/>
                  <a:pt x="2620" y="16116"/>
                </a:cubicBezTo>
                <a:lnTo>
                  <a:pt x="0" y="21600"/>
                </a:lnTo>
                <a:lnTo>
                  <a:pt x="5856" y="18510"/>
                </a:lnTo>
                <a:cubicBezTo>
                  <a:pt x="7351" y="19232"/>
                  <a:pt x="9053" y="19644"/>
                  <a:pt x="10862" y="19644"/>
                </a:cubicBezTo>
                <a:cubicBezTo>
                  <a:pt x="16792" y="19644"/>
                  <a:pt x="21600" y="15246"/>
                  <a:pt x="21600" y="9822"/>
                </a:cubicBezTo>
                <a:cubicBezTo>
                  <a:pt x="21600" y="4398"/>
                  <a:pt x="16792" y="0"/>
                  <a:pt x="10862" y="0"/>
                </a:cubicBezTo>
                <a:close/>
              </a:path>
            </a:pathLst>
          </a:custGeom>
          <a:solidFill>
            <a:srgbClr val="FFFFFF"/>
          </a:solidFill>
        </p:spPr>
        <p:txBody>
          <a:bodyPr anchor="ctr"/>
          <a:lstStyle/>
          <a:p>
            <a:pPr algn="ctr">
              <a:spcBef>
                <a:spcPts val="0"/>
              </a:spcBef>
              <a:defRPr sz="2700" b="0">
                <a:solidFill>
                  <a:srgbClr val="282828"/>
                </a:solidFill>
              </a:defRPr>
            </a:pPr>
            <a:endParaRPr/>
          </a:p>
        </p:txBody>
      </p:sp>
      <p:sp>
        <p:nvSpPr>
          <p:cNvPr id="241" name="Subtitle Text Goes Here"/>
          <p:cNvSpPr txBox="1">
            <a:spLocks noGrp="1"/>
          </p:cNvSpPr>
          <p:nvPr>
            <p:ph type="body" sz="quarter" idx="22"/>
          </p:nvPr>
        </p:nvSpPr>
        <p:spPr>
          <a:xfrm>
            <a:off x="12314475" y="6762145"/>
            <a:ext cx="9525001" cy="630505"/>
          </a:xfrm>
          <a:prstGeom prst="rect">
            <a:avLst/>
          </a:prstGeom>
        </p:spPr>
        <p:txBody>
          <a:bodyPr anchor="ctr"/>
          <a:lstStyle>
            <a:lvl1pPr>
              <a:defRPr>
                <a:solidFill>
                  <a:srgbClr val="282828"/>
                </a:solidFill>
              </a:defRPr>
            </a:lvl1pPr>
          </a:lstStyle>
          <a:p>
            <a:r>
              <a:t>Subtitle Text Goes Here</a:t>
            </a:r>
          </a:p>
        </p:txBody>
      </p:sp>
      <p:sp>
        <p:nvSpPr>
          <p:cNvPr id="242" name="Integer posuere erat a ante venenatis dapibus posuere velit aliquet. Etiam porta sem malesuada magna mollis euismod."/>
          <p:cNvSpPr txBox="1">
            <a:spLocks noGrp="1"/>
          </p:cNvSpPr>
          <p:nvPr>
            <p:ph type="body" sz="quarter" idx="23"/>
          </p:nvPr>
        </p:nvSpPr>
        <p:spPr>
          <a:xfrm>
            <a:off x="12314475" y="7374790"/>
            <a:ext cx="9525001" cy="1395300"/>
          </a:xfrm>
          <a:prstGeom prst="rect">
            <a:avLst/>
          </a:prstGeom>
        </p:spPr>
        <p:txBody>
          <a:bodyPr/>
          <a:lstStyle>
            <a:lvl1pPr>
              <a:spcBef>
                <a:spcPts val="0"/>
              </a:spcBef>
              <a:defRPr sz="2700" b="0">
                <a:solidFill>
                  <a:srgbClr val="282828"/>
                </a:solidFill>
              </a:defRPr>
            </a:lvl1pPr>
          </a:lstStyle>
          <a:p>
            <a:r>
              <a:t>Integer posuere erat a ante venenatis dapibus posuere velit aliquet. Etiam porta sem malesuada magna mollis euismod.</a:t>
            </a:r>
          </a:p>
        </p:txBody>
      </p:sp>
      <p:sp>
        <p:nvSpPr>
          <p:cNvPr id="243" name="Círculo"/>
          <p:cNvSpPr>
            <a:spLocks noGrp="1"/>
          </p:cNvSpPr>
          <p:nvPr>
            <p:ph type="body" sz="quarter" idx="24"/>
          </p:nvPr>
        </p:nvSpPr>
        <p:spPr>
          <a:xfrm>
            <a:off x="10673794" y="9659619"/>
            <a:ext cx="1275557" cy="1275557"/>
          </a:xfrm>
          <a:prstGeom prst="ellipse">
            <a:avLst/>
          </a:prstGeom>
          <a:solidFill>
            <a:srgbClr val="282828"/>
          </a:solidFill>
        </p:spPr>
        <p:txBody>
          <a:bodyPr anchor="ctr"/>
          <a:lstStyle/>
          <a:p>
            <a:pPr>
              <a:lnSpc>
                <a:spcPct val="90000"/>
              </a:lnSpc>
              <a:spcBef>
                <a:spcPts val="0"/>
              </a:spcBef>
              <a:defRPr sz="6800" cap="all" spc="340"/>
            </a:pPr>
            <a:endParaRPr/>
          </a:p>
        </p:txBody>
      </p:sp>
      <p:sp>
        <p:nvSpPr>
          <p:cNvPr id="244" name="Figura"/>
          <p:cNvSpPr>
            <a:spLocks noGrp="1"/>
          </p:cNvSpPr>
          <p:nvPr>
            <p:ph type="body" sz="quarter" idx="25"/>
          </p:nvPr>
        </p:nvSpPr>
        <p:spPr>
          <a:xfrm>
            <a:off x="10943835" y="9993479"/>
            <a:ext cx="684673" cy="582437"/>
          </a:xfrm>
          <a:custGeom>
            <a:avLst/>
            <a:gdLst/>
            <a:ahLst/>
            <a:cxnLst>
              <a:cxn ang="0">
                <a:pos x="wd2" y="hd2"/>
              </a:cxn>
              <a:cxn ang="5400000">
                <a:pos x="wd2" y="hd2"/>
              </a:cxn>
              <a:cxn ang="10800000">
                <a:pos x="wd2" y="hd2"/>
              </a:cxn>
              <a:cxn ang="16200000">
                <a:pos x="wd2" y="hd2"/>
              </a:cxn>
            </a:cxnLst>
            <a:rect l="0" t="0" r="r" b="b"/>
            <a:pathLst>
              <a:path w="21600" h="21600" extrusionOk="0">
                <a:moveTo>
                  <a:pt x="0" y="10915"/>
                </a:moveTo>
                <a:lnTo>
                  <a:pt x="1955" y="8502"/>
                </a:lnTo>
                <a:lnTo>
                  <a:pt x="7135" y="14017"/>
                </a:lnTo>
                <a:cubicBezTo>
                  <a:pt x="7135" y="14017"/>
                  <a:pt x="14661" y="4136"/>
                  <a:pt x="20427" y="0"/>
                </a:cubicBezTo>
                <a:cubicBezTo>
                  <a:pt x="20916" y="574"/>
                  <a:pt x="21600" y="1723"/>
                  <a:pt x="21600" y="1723"/>
                </a:cubicBezTo>
                <a:cubicBezTo>
                  <a:pt x="21600" y="1723"/>
                  <a:pt x="15345" y="9881"/>
                  <a:pt x="8405" y="21600"/>
                </a:cubicBezTo>
                <a:cubicBezTo>
                  <a:pt x="4203" y="16889"/>
                  <a:pt x="0" y="10915"/>
                  <a:pt x="0" y="10915"/>
                </a:cubicBezTo>
                <a:close/>
              </a:path>
            </a:pathLst>
          </a:custGeom>
          <a:solidFill>
            <a:srgbClr val="FFFFFF"/>
          </a:solidFill>
        </p:spPr>
        <p:txBody>
          <a:bodyPr anchor="ctr"/>
          <a:lstStyle/>
          <a:p>
            <a:pPr algn="ctr">
              <a:spcBef>
                <a:spcPts val="0"/>
              </a:spcBef>
              <a:defRPr sz="2700" b="0">
                <a:solidFill>
                  <a:srgbClr val="282828"/>
                </a:solidFill>
              </a:defRPr>
            </a:pPr>
            <a:endParaRPr/>
          </a:p>
        </p:txBody>
      </p:sp>
      <p:sp>
        <p:nvSpPr>
          <p:cNvPr id="245" name="Subtitle Text Goes Here"/>
          <p:cNvSpPr txBox="1">
            <a:spLocks noGrp="1"/>
          </p:cNvSpPr>
          <p:nvPr>
            <p:ph type="body" sz="quarter" idx="26"/>
          </p:nvPr>
        </p:nvSpPr>
        <p:spPr>
          <a:xfrm>
            <a:off x="12314475" y="9588182"/>
            <a:ext cx="9525001" cy="630505"/>
          </a:xfrm>
          <a:prstGeom prst="rect">
            <a:avLst/>
          </a:prstGeom>
        </p:spPr>
        <p:txBody>
          <a:bodyPr anchor="ctr"/>
          <a:lstStyle>
            <a:lvl1pPr>
              <a:defRPr>
                <a:solidFill>
                  <a:srgbClr val="282828"/>
                </a:solidFill>
              </a:defRPr>
            </a:lvl1pPr>
          </a:lstStyle>
          <a:p>
            <a:r>
              <a:t>Subtitle Text Goes Here</a:t>
            </a:r>
          </a:p>
        </p:txBody>
      </p:sp>
      <p:sp>
        <p:nvSpPr>
          <p:cNvPr id="246" name="Cras justo odio, dapibus ac facilisis in, egestas eget quam. Lorem ipsum dolor sit amet, adipiscing elit. Nulla vitae elit libero, a pharetra augue."/>
          <p:cNvSpPr txBox="1">
            <a:spLocks noGrp="1"/>
          </p:cNvSpPr>
          <p:nvPr>
            <p:ph type="body" sz="quarter" idx="27"/>
          </p:nvPr>
        </p:nvSpPr>
        <p:spPr>
          <a:xfrm>
            <a:off x="12314475" y="10200826"/>
            <a:ext cx="9525001" cy="1395301"/>
          </a:xfrm>
          <a:prstGeom prst="rect">
            <a:avLst/>
          </a:prstGeom>
        </p:spPr>
        <p:txBody>
          <a:bodyPr/>
          <a:lstStyle>
            <a:lvl1pPr>
              <a:spcBef>
                <a:spcPts val="0"/>
              </a:spcBef>
              <a:defRPr sz="2700" b="0">
                <a:solidFill>
                  <a:srgbClr val="282828"/>
                </a:solidFill>
              </a:defRPr>
            </a:lvl1pPr>
          </a:lstStyle>
          <a:p>
            <a:r>
              <a:t>Cras justo odio, dapibus ac facilisis in, egestas eget quam. Lorem ipsum dolor sit amet, adipiscing elit. Nulla vitae elit libero, a pharetra augue. </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253" name="Rectángulo"/>
          <p:cNvSpPr>
            <a:spLocks noGrp="1"/>
          </p:cNvSpPr>
          <p:nvPr>
            <p:ph type="body" sz="quarter" idx="13"/>
          </p:nvPr>
        </p:nvSpPr>
        <p:spPr>
          <a:xfrm>
            <a:off x="23110015" y="13085495"/>
            <a:ext cx="712865"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254" name="Número de diapositiva"/>
          <p:cNvSpPr txBox="1">
            <a:spLocks noGrp="1"/>
          </p:cNvSpPr>
          <p:nvPr>
            <p:ph type="sldNum" sz="quarter" idx="2"/>
          </p:nvPr>
        </p:nvSpPr>
        <p:spPr>
          <a:xfrm>
            <a:off x="23261746" y="13210247"/>
            <a:ext cx="373686" cy="381001"/>
          </a:xfrm>
          <a:prstGeom prst="rect">
            <a:avLst/>
          </a:prstGeom>
        </p:spPr>
        <p:txBody>
          <a:bodyPr/>
          <a:lstStyle/>
          <a:p>
            <a:fld id="{86CB4B4D-7CA3-9044-876B-883B54F8677D}" type="slidenum">
              <a:t>‹Nº›</a:t>
            </a:fld>
            <a:endParaRPr/>
          </a:p>
        </p:txBody>
      </p:sp>
      <p:sp>
        <p:nvSpPr>
          <p:cNvPr id="255" name="Texto del título"/>
          <p:cNvSpPr txBox="1">
            <a:spLocks noGrp="1"/>
          </p:cNvSpPr>
          <p:nvPr>
            <p:ph type="title"/>
          </p:nvPr>
        </p:nvSpPr>
        <p:spPr>
          <a:prstGeom prst="rect">
            <a:avLst/>
          </a:prstGeom>
        </p:spPr>
        <p:txBody>
          <a:bodyPr anchor="ctr"/>
          <a:lstStyle>
            <a:lvl1pPr>
              <a:defRPr>
                <a:solidFill>
                  <a:srgbClr val="282828"/>
                </a:solidFill>
              </a:defRPr>
            </a:lvl1pPr>
          </a:lstStyle>
          <a:p>
            <a:r>
              <a:t>Texto del título</a:t>
            </a:r>
          </a:p>
        </p:txBody>
      </p:sp>
      <p:sp>
        <p:nvSpPr>
          <p:cNvPr id="256" name="Imagen"/>
          <p:cNvSpPr>
            <a:spLocks noGrp="1"/>
          </p:cNvSpPr>
          <p:nvPr>
            <p:ph type="pic" sz="quarter" idx="14"/>
          </p:nvPr>
        </p:nvSpPr>
        <p:spPr>
          <a:xfrm>
            <a:off x="2540000" y="3550512"/>
            <a:ext cx="6985000" cy="6985001"/>
          </a:xfrm>
          <a:prstGeom prst="rect">
            <a:avLst/>
          </a:prstGeom>
        </p:spPr>
        <p:txBody>
          <a:bodyPr lIns="91439" tIns="45719" rIns="91439" bIns="45719"/>
          <a:lstStyle/>
          <a:p>
            <a:endParaRPr/>
          </a:p>
        </p:txBody>
      </p:sp>
      <p:sp>
        <p:nvSpPr>
          <p:cNvPr id="257" name="Imagen"/>
          <p:cNvSpPr>
            <a:spLocks noGrp="1"/>
          </p:cNvSpPr>
          <p:nvPr>
            <p:ph type="pic" sz="quarter" idx="15"/>
          </p:nvPr>
        </p:nvSpPr>
        <p:spPr>
          <a:xfrm>
            <a:off x="14859000" y="3550512"/>
            <a:ext cx="6985001" cy="6985001"/>
          </a:xfrm>
          <a:prstGeom prst="rect">
            <a:avLst/>
          </a:prstGeom>
        </p:spPr>
        <p:txBody>
          <a:bodyPr lIns="91439" tIns="45719" rIns="91439" bIns="45719"/>
          <a:lstStyle/>
          <a:p>
            <a:endParaRPr/>
          </a:p>
        </p:txBody>
      </p:sp>
      <p:sp>
        <p:nvSpPr>
          <p:cNvPr id="258" name="Cuadrado"/>
          <p:cNvSpPr>
            <a:spLocks noGrp="1"/>
          </p:cNvSpPr>
          <p:nvPr>
            <p:ph type="body" sz="quarter" idx="16"/>
          </p:nvPr>
        </p:nvSpPr>
        <p:spPr>
          <a:xfrm>
            <a:off x="8562840" y="5083949"/>
            <a:ext cx="6985001" cy="6985001"/>
          </a:xfrm>
          <a:prstGeom prst="rect">
            <a:avLst/>
          </a:prstGeom>
          <a:solidFill>
            <a:srgbClr val="282828"/>
          </a:solidFill>
        </p:spPr>
        <p:txBody>
          <a:bodyPr anchor="ctr"/>
          <a:lstStyle/>
          <a:p>
            <a:pPr>
              <a:lnSpc>
                <a:spcPct val="90000"/>
              </a:lnSpc>
              <a:spcBef>
                <a:spcPts val="0"/>
              </a:spcBef>
              <a:defRPr sz="6800" cap="all" spc="340"/>
            </a:pPr>
            <a:endParaRPr/>
          </a:p>
        </p:txBody>
      </p:sp>
      <p:sp>
        <p:nvSpPr>
          <p:cNvPr id="259" name="Vivamus sagittis lacus vel augue faucibus. Maecenas sed diam eget risus varius blandit sit amet non magna. Nullam quis risus eget urna ornare vel eu leo. Cras mattis consectetur purus sit amet fermentum."/>
          <p:cNvSpPr txBox="1">
            <a:spLocks noGrp="1"/>
          </p:cNvSpPr>
          <p:nvPr>
            <p:ph type="body" sz="quarter" idx="17"/>
          </p:nvPr>
        </p:nvSpPr>
        <p:spPr>
          <a:xfrm>
            <a:off x="9197840" y="7341317"/>
            <a:ext cx="5715001" cy="3804445"/>
          </a:xfrm>
          <a:prstGeom prst="rect">
            <a:avLst/>
          </a:prstGeom>
        </p:spPr>
        <p:txBody>
          <a:bodyPr/>
          <a:lstStyle>
            <a:lvl1pPr algn="ctr"/>
          </a:lstStyle>
          <a:p>
            <a:r>
              <a:t>Vivamus sagittis lacus vel augue faucibus. Maecenas sed diam eget risus varius blandit sit amet non magna. Nullam quis risus eget urna ornare vel eu leo. Cras mattis consectetur purus sit amet fermentum.</a:t>
            </a:r>
          </a:p>
        </p:txBody>
      </p:sp>
      <p:sp>
        <p:nvSpPr>
          <p:cNvPr id="260" name="70%"/>
          <p:cNvSpPr txBox="1">
            <a:spLocks noGrp="1"/>
          </p:cNvSpPr>
          <p:nvPr>
            <p:ph type="body" sz="quarter" idx="18"/>
          </p:nvPr>
        </p:nvSpPr>
        <p:spPr>
          <a:xfrm>
            <a:off x="9197840" y="6007137"/>
            <a:ext cx="5715001" cy="1084264"/>
          </a:xfrm>
          <a:prstGeom prst="rect">
            <a:avLst/>
          </a:prstGeom>
        </p:spPr>
        <p:txBody>
          <a:bodyPr anchor="b"/>
          <a:lstStyle>
            <a:lvl1pPr algn="ctr">
              <a:lnSpc>
                <a:spcPct val="90000"/>
              </a:lnSpc>
              <a:spcBef>
                <a:spcPts val="0"/>
              </a:spcBef>
              <a:defRPr sz="6800" cap="all" spc="340"/>
            </a:lvl1pPr>
          </a:lstStyle>
          <a:p>
            <a:r>
              <a:t>70% </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sp>
        <p:nvSpPr>
          <p:cNvPr id="267" name="Rectángulo"/>
          <p:cNvSpPr/>
          <p:nvPr/>
        </p:nvSpPr>
        <p:spPr>
          <a:xfrm>
            <a:off x="0" y="8001000"/>
            <a:ext cx="24384001" cy="5715000"/>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268" name="Imagen"/>
          <p:cNvSpPr>
            <a:spLocks noGrp="1"/>
          </p:cNvSpPr>
          <p:nvPr>
            <p:ph type="pic" idx="13"/>
          </p:nvPr>
        </p:nvSpPr>
        <p:spPr>
          <a:xfrm>
            <a:off x="0" y="8003554"/>
            <a:ext cx="24384001" cy="5715001"/>
          </a:xfrm>
          <a:prstGeom prst="rect">
            <a:avLst/>
          </a:prstGeom>
        </p:spPr>
        <p:txBody>
          <a:bodyPr lIns="91439" tIns="45719" rIns="91439" bIns="45719"/>
          <a:lstStyle/>
          <a:p>
            <a:endParaRPr/>
          </a:p>
        </p:txBody>
      </p:sp>
      <p:sp>
        <p:nvSpPr>
          <p:cNvPr id="269"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270" name="Nivel de texto 1…"/>
          <p:cNvSpPr txBox="1">
            <a:spLocks noGrp="1"/>
          </p:cNvSpPr>
          <p:nvPr>
            <p:ph type="body" sz="half" idx="1"/>
          </p:nvPr>
        </p:nvSpPr>
        <p:spPr>
          <a:xfrm>
            <a:off x="2540000" y="3176587"/>
            <a:ext cx="19304000" cy="3813970"/>
          </a:xfrm>
          <a:prstGeom prst="rect">
            <a:avLst/>
          </a:prstGeom>
        </p:spPr>
        <p:txBody>
          <a:bodyPr/>
          <a:lstStyle>
            <a:lvl1pPr>
              <a:spcBef>
                <a:spcPts val="0"/>
              </a:spcBef>
              <a:defRPr sz="2700" b="0">
                <a:solidFill>
                  <a:srgbClr val="282828"/>
                </a:solidFill>
              </a:defRPr>
            </a:lvl1pPr>
            <a:lvl2pPr>
              <a:spcBef>
                <a:spcPts val="0"/>
              </a:spcBef>
              <a:defRPr sz="2700" b="0">
                <a:solidFill>
                  <a:srgbClr val="282828"/>
                </a:solidFill>
              </a:defRPr>
            </a:lvl2pPr>
            <a:lvl3pPr>
              <a:spcBef>
                <a:spcPts val="0"/>
              </a:spcBef>
              <a:defRPr sz="2700" b="0">
                <a:solidFill>
                  <a:srgbClr val="282828"/>
                </a:solidFill>
              </a:defRPr>
            </a:lvl3pPr>
            <a:lvl4pPr>
              <a:spcBef>
                <a:spcPts val="0"/>
              </a:spcBef>
              <a:defRPr sz="2700" b="0">
                <a:solidFill>
                  <a:srgbClr val="282828"/>
                </a:solidFill>
              </a:defRPr>
            </a:lvl4pPr>
            <a:lvl5pPr>
              <a:spcBef>
                <a:spcPts val="0"/>
              </a:spcBef>
              <a:defRPr sz="2700" b="0">
                <a:solidFill>
                  <a:srgbClr val="282828"/>
                </a:solidFill>
              </a:defRPr>
            </a:lvl5pPr>
          </a:lstStyle>
          <a:p>
            <a:r>
              <a:t>Nivel de texto 1</a:t>
            </a:r>
          </a:p>
          <a:p>
            <a:pPr lvl="1"/>
            <a:r>
              <a:t>Nivel de texto 2</a:t>
            </a:r>
          </a:p>
          <a:p>
            <a:pPr lvl="2"/>
            <a:r>
              <a:t>Nivel de texto 3</a:t>
            </a:r>
          </a:p>
          <a:p>
            <a:pPr lvl="3"/>
            <a:r>
              <a:t>Nivel de texto 4</a:t>
            </a:r>
          </a:p>
          <a:p>
            <a:pPr lvl="4"/>
            <a:r>
              <a:t>Nivel de texto 5</a:t>
            </a:r>
          </a:p>
        </p:txBody>
      </p:sp>
      <p:sp>
        <p:nvSpPr>
          <p:cNvPr id="271" name="Nullam id vehicula ut id elit. Cum penatibus et magnis, mus. Duis mollis, est non commodo luctus."/>
          <p:cNvSpPr txBox="1">
            <a:spLocks noGrp="1"/>
          </p:cNvSpPr>
          <p:nvPr>
            <p:ph type="body" sz="quarter" idx="14"/>
          </p:nvPr>
        </p:nvSpPr>
        <p:spPr>
          <a:xfrm>
            <a:off x="2540000" y="10282222"/>
            <a:ext cx="5080000" cy="2089632"/>
          </a:xfrm>
          <a:prstGeom prst="rect">
            <a:avLst/>
          </a:prstGeom>
        </p:spPr>
        <p:txBody>
          <a:bodyPr/>
          <a:lstStyle>
            <a:lvl1pPr algn="ctr"/>
          </a:lstStyle>
          <a:p>
            <a:r>
              <a:t>Nullam id vehicula ut id elit. Cum penatibus et magnis, mus. Duis mollis, est non commodo luctus.</a:t>
            </a:r>
          </a:p>
        </p:txBody>
      </p:sp>
      <p:sp>
        <p:nvSpPr>
          <p:cNvPr id="272" name="1200"/>
          <p:cNvSpPr txBox="1">
            <a:spLocks noGrp="1"/>
          </p:cNvSpPr>
          <p:nvPr>
            <p:ph type="body" sz="quarter" idx="15"/>
          </p:nvPr>
        </p:nvSpPr>
        <p:spPr>
          <a:xfrm>
            <a:off x="2540000" y="9139338"/>
            <a:ext cx="5080000" cy="1084263"/>
          </a:xfrm>
          <a:prstGeom prst="rect">
            <a:avLst/>
          </a:prstGeom>
        </p:spPr>
        <p:txBody>
          <a:bodyPr anchor="b"/>
          <a:lstStyle>
            <a:lvl1pPr algn="ctr">
              <a:lnSpc>
                <a:spcPct val="90000"/>
              </a:lnSpc>
              <a:spcBef>
                <a:spcPts val="0"/>
              </a:spcBef>
              <a:defRPr sz="6800" cap="all" spc="340"/>
            </a:lvl1pPr>
          </a:lstStyle>
          <a:p>
            <a:r>
              <a:t>1200</a:t>
            </a:r>
          </a:p>
        </p:txBody>
      </p:sp>
      <p:sp>
        <p:nvSpPr>
          <p:cNvPr id="273" name="Donec id elit non mi porta gravida at eget metus. Duis mollis, est non luctus, nisi eratporttitor ligula."/>
          <p:cNvSpPr txBox="1">
            <a:spLocks noGrp="1"/>
          </p:cNvSpPr>
          <p:nvPr>
            <p:ph type="body" sz="quarter" idx="16"/>
          </p:nvPr>
        </p:nvSpPr>
        <p:spPr>
          <a:xfrm>
            <a:off x="9652000" y="10282222"/>
            <a:ext cx="5080000" cy="2089632"/>
          </a:xfrm>
          <a:prstGeom prst="rect">
            <a:avLst/>
          </a:prstGeom>
        </p:spPr>
        <p:txBody>
          <a:bodyPr/>
          <a:lstStyle>
            <a:lvl1pPr algn="ctr"/>
          </a:lstStyle>
          <a:p>
            <a:r>
              <a:t>Donec id elit non mi porta gravida at eget metus. Duis mollis, est non luctus, nisi eratporttitor ligula.</a:t>
            </a:r>
          </a:p>
        </p:txBody>
      </p:sp>
      <p:sp>
        <p:nvSpPr>
          <p:cNvPr id="274" name="1800"/>
          <p:cNvSpPr txBox="1">
            <a:spLocks noGrp="1"/>
          </p:cNvSpPr>
          <p:nvPr>
            <p:ph type="body" sz="quarter" idx="17"/>
          </p:nvPr>
        </p:nvSpPr>
        <p:spPr>
          <a:xfrm>
            <a:off x="9652000" y="9139338"/>
            <a:ext cx="5080000" cy="1084263"/>
          </a:xfrm>
          <a:prstGeom prst="rect">
            <a:avLst/>
          </a:prstGeom>
        </p:spPr>
        <p:txBody>
          <a:bodyPr anchor="b"/>
          <a:lstStyle>
            <a:lvl1pPr algn="ctr">
              <a:lnSpc>
                <a:spcPct val="90000"/>
              </a:lnSpc>
              <a:spcBef>
                <a:spcPts val="0"/>
              </a:spcBef>
              <a:defRPr sz="6800" cap="all" spc="340"/>
            </a:lvl1pPr>
          </a:lstStyle>
          <a:p>
            <a:r>
              <a:t>1800</a:t>
            </a:r>
          </a:p>
        </p:txBody>
      </p:sp>
      <p:sp>
        <p:nvSpPr>
          <p:cNvPr id="275" name="Cum sociis natoque penatibus et magnis dis parturient montes, nascetur ridiculus mus."/>
          <p:cNvSpPr txBox="1">
            <a:spLocks noGrp="1"/>
          </p:cNvSpPr>
          <p:nvPr>
            <p:ph type="body" sz="quarter" idx="18"/>
          </p:nvPr>
        </p:nvSpPr>
        <p:spPr>
          <a:xfrm>
            <a:off x="16764000" y="10282222"/>
            <a:ext cx="5080000" cy="2089632"/>
          </a:xfrm>
          <a:prstGeom prst="rect">
            <a:avLst/>
          </a:prstGeom>
        </p:spPr>
        <p:txBody>
          <a:bodyPr/>
          <a:lstStyle>
            <a:lvl1pPr algn="ctr"/>
          </a:lstStyle>
          <a:p>
            <a:r>
              <a:t>Cum sociis natoque penatibus et magnis dis parturient montes, nascetur ridiculus mus. </a:t>
            </a:r>
          </a:p>
        </p:txBody>
      </p:sp>
      <p:sp>
        <p:nvSpPr>
          <p:cNvPr id="276" name="2500"/>
          <p:cNvSpPr txBox="1">
            <a:spLocks noGrp="1"/>
          </p:cNvSpPr>
          <p:nvPr>
            <p:ph type="body" sz="quarter" idx="19"/>
          </p:nvPr>
        </p:nvSpPr>
        <p:spPr>
          <a:xfrm>
            <a:off x="16764000" y="9139338"/>
            <a:ext cx="5080000" cy="1084263"/>
          </a:xfrm>
          <a:prstGeom prst="rect">
            <a:avLst/>
          </a:prstGeom>
        </p:spPr>
        <p:txBody>
          <a:bodyPr anchor="b"/>
          <a:lstStyle>
            <a:lvl1pPr algn="ctr">
              <a:lnSpc>
                <a:spcPct val="90000"/>
              </a:lnSpc>
              <a:spcBef>
                <a:spcPts val="0"/>
              </a:spcBef>
              <a:defRPr sz="6800" cap="all" spc="340"/>
            </a:lvl1pPr>
          </a:lstStyle>
          <a:p>
            <a:r>
              <a:t>2500</a:t>
            </a:r>
          </a:p>
        </p:txBody>
      </p:sp>
      <p:sp>
        <p:nvSpPr>
          <p:cNvPr id="277" name="Número de diapositiva"/>
          <p:cNvSpPr txBox="1">
            <a:spLocks noGrp="1"/>
          </p:cNvSpPr>
          <p:nvPr>
            <p:ph type="sldNum" sz="quarter" idx="2"/>
          </p:nvPr>
        </p:nvSpPr>
        <p:spPr>
          <a:xfrm>
            <a:off x="23266400" y="13210247"/>
            <a:ext cx="373686"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4">
    <p:bg>
      <p:bgPr>
        <a:solidFill>
          <a:srgbClr val="282828"/>
        </a:solidFill>
        <a:effectLst/>
      </p:bgPr>
    </p:bg>
    <p:spTree>
      <p:nvGrpSpPr>
        <p:cNvPr id="1" name=""/>
        <p:cNvGrpSpPr/>
        <p:nvPr/>
      </p:nvGrpSpPr>
      <p:grpSpPr>
        <a:xfrm>
          <a:off x="0" y="0"/>
          <a:ext cx="0" cy="0"/>
          <a:chOff x="0" y="0"/>
          <a:chExt cx="0" cy="0"/>
        </a:xfrm>
      </p:grpSpPr>
      <p:sp>
        <p:nvSpPr>
          <p:cNvPr id="284" name="Imagen"/>
          <p:cNvSpPr>
            <a:spLocks noGrp="1"/>
          </p:cNvSpPr>
          <p:nvPr>
            <p:ph type="pic" idx="13"/>
          </p:nvPr>
        </p:nvSpPr>
        <p:spPr>
          <a:xfrm>
            <a:off x="0" y="-1"/>
            <a:ext cx="24384000" cy="13716002"/>
          </a:xfrm>
          <a:prstGeom prst="rect">
            <a:avLst/>
          </a:prstGeom>
        </p:spPr>
        <p:txBody>
          <a:bodyPr lIns="91439" tIns="45719" rIns="91439" bIns="45719"/>
          <a:lstStyle/>
          <a:p>
            <a:endParaRPr/>
          </a:p>
        </p:txBody>
      </p:sp>
      <p:sp>
        <p:nvSpPr>
          <p:cNvPr id="285" name="Ultricies Cras"/>
          <p:cNvSpPr>
            <a:spLocks noGrp="1"/>
          </p:cNvSpPr>
          <p:nvPr>
            <p:ph type="body" sz="quarter" idx="14"/>
          </p:nvPr>
        </p:nvSpPr>
        <p:spPr>
          <a:xfrm>
            <a:off x="2540000" y="5710237"/>
            <a:ext cx="8636000" cy="1147763"/>
          </a:xfrm>
          <a:prstGeom prst="rect">
            <a:avLst/>
          </a:prstGeom>
          <a:solidFill>
            <a:srgbClr val="FFFFFF"/>
          </a:solidFill>
        </p:spPr>
        <p:txBody>
          <a:bodyPr anchor="ctr"/>
          <a:lstStyle>
            <a:lvl1pPr algn="ctr">
              <a:lnSpc>
                <a:spcPct val="90000"/>
              </a:lnSpc>
              <a:spcBef>
                <a:spcPts val="0"/>
              </a:spcBef>
              <a:defRPr sz="6800" cap="all" spc="340">
                <a:solidFill>
                  <a:srgbClr val="282828"/>
                </a:solidFill>
              </a:defRPr>
            </a:lvl1pPr>
          </a:lstStyle>
          <a:p>
            <a:r>
              <a:t>Ultricies Cras</a:t>
            </a:r>
          </a:p>
        </p:txBody>
      </p:sp>
      <p:sp>
        <p:nvSpPr>
          <p:cNvPr id="286" name="Dolor Elit"/>
          <p:cNvSpPr>
            <a:spLocks noGrp="1"/>
          </p:cNvSpPr>
          <p:nvPr>
            <p:ph type="body" sz="quarter" idx="15"/>
          </p:nvPr>
        </p:nvSpPr>
        <p:spPr>
          <a:xfrm>
            <a:off x="13081000" y="5710237"/>
            <a:ext cx="6985000" cy="1147763"/>
          </a:xfrm>
          <a:prstGeom prst="rect">
            <a:avLst/>
          </a:prstGeom>
          <a:solidFill>
            <a:srgbClr val="FFFFFF"/>
          </a:solidFill>
        </p:spPr>
        <p:txBody>
          <a:bodyPr anchor="ctr"/>
          <a:lstStyle>
            <a:lvl1pPr algn="ctr">
              <a:lnSpc>
                <a:spcPct val="90000"/>
              </a:lnSpc>
              <a:spcBef>
                <a:spcPts val="0"/>
              </a:spcBef>
              <a:defRPr sz="6800" cap="all" spc="340">
                <a:solidFill>
                  <a:srgbClr val="282828"/>
                </a:solidFill>
              </a:defRPr>
            </a:lvl1pPr>
          </a:lstStyle>
          <a:p>
            <a:r>
              <a:t>Dolor Elit</a:t>
            </a:r>
          </a:p>
        </p:txBody>
      </p:sp>
      <p:sp>
        <p:nvSpPr>
          <p:cNvPr id="287" name="Inceptos Sit"/>
          <p:cNvSpPr>
            <a:spLocks noGrp="1"/>
          </p:cNvSpPr>
          <p:nvPr>
            <p:ph type="body" sz="quarter" idx="16"/>
          </p:nvPr>
        </p:nvSpPr>
        <p:spPr>
          <a:xfrm>
            <a:off x="2540000" y="7753052"/>
            <a:ext cx="7620000" cy="1147763"/>
          </a:xfrm>
          <a:prstGeom prst="rect">
            <a:avLst/>
          </a:prstGeom>
          <a:solidFill>
            <a:srgbClr val="FFFFFF"/>
          </a:solidFill>
        </p:spPr>
        <p:txBody>
          <a:bodyPr anchor="ctr"/>
          <a:lstStyle>
            <a:lvl1pPr algn="ctr">
              <a:lnSpc>
                <a:spcPct val="90000"/>
              </a:lnSpc>
              <a:spcBef>
                <a:spcPts val="0"/>
              </a:spcBef>
              <a:defRPr sz="6800" cap="all" spc="340">
                <a:solidFill>
                  <a:srgbClr val="282828"/>
                </a:solidFill>
              </a:defRPr>
            </a:lvl1pPr>
          </a:lstStyle>
          <a:p>
            <a:r>
              <a:t>Inceptos Sit</a:t>
            </a:r>
          </a:p>
        </p:txBody>
      </p:sp>
      <p:sp>
        <p:nvSpPr>
          <p:cNvPr id="288" name="Ridiculus"/>
          <p:cNvSpPr>
            <a:spLocks noGrp="1"/>
          </p:cNvSpPr>
          <p:nvPr>
            <p:ph type="body" sz="quarter" idx="17"/>
          </p:nvPr>
        </p:nvSpPr>
        <p:spPr>
          <a:xfrm>
            <a:off x="12065000" y="7753052"/>
            <a:ext cx="6350000" cy="1147763"/>
          </a:xfrm>
          <a:prstGeom prst="rect">
            <a:avLst/>
          </a:prstGeom>
          <a:solidFill>
            <a:srgbClr val="FFFFFF"/>
          </a:solidFill>
        </p:spPr>
        <p:txBody>
          <a:bodyPr anchor="ctr"/>
          <a:lstStyle>
            <a:lvl1pPr algn="ctr">
              <a:lnSpc>
                <a:spcPct val="90000"/>
              </a:lnSpc>
              <a:spcBef>
                <a:spcPts val="0"/>
              </a:spcBef>
              <a:defRPr sz="6800" cap="all" spc="340">
                <a:solidFill>
                  <a:srgbClr val="282828"/>
                </a:solidFill>
              </a:defRPr>
            </a:lvl1pPr>
          </a:lstStyle>
          <a:p>
            <a:r>
              <a:t>Ridiculus</a:t>
            </a:r>
          </a:p>
        </p:txBody>
      </p:sp>
      <p:sp>
        <p:nvSpPr>
          <p:cNvPr id="289" name="Sollicitudin"/>
          <p:cNvSpPr>
            <a:spLocks noGrp="1"/>
          </p:cNvSpPr>
          <p:nvPr>
            <p:ph type="body" sz="quarter" idx="18"/>
          </p:nvPr>
        </p:nvSpPr>
        <p:spPr>
          <a:xfrm>
            <a:off x="13589000" y="9783167"/>
            <a:ext cx="7620000" cy="1147763"/>
          </a:xfrm>
          <a:prstGeom prst="rect">
            <a:avLst/>
          </a:prstGeom>
          <a:solidFill>
            <a:srgbClr val="FFFFFF"/>
          </a:solidFill>
        </p:spPr>
        <p:txBody>
          <a:bodyPr anchor="ctr"/>
          <a:lstStyle>
            <a:lvl1pPr algn="ctr">
              <a:lnSpc>
                <a:spcPct val="90000"/>
              </a:lnSpc>
              <a:spcBef>
                <a:spcPts val="0"/>
              </a:spcBef>
              <a:defRPr sz="6800" cap="all" spc="340">
                <a:solidFill>
                  <a:srgbClr val="282828"/>
                </a:solidFill>
              </a:defRPr>
            </a:lvl1pPr>
          </a:lstStyle>
          <a:p>
            <a:r>
              <a:t>Sollicitudin</a:t>
            </a:r>
          </a:p>
        </p:txBody>
      </p:sp>
      <p:sp>
        <p:nvSpPr>
          <p:cNvPr id="290" name="Nullam"/>
          <p:cNvSpPr>
            <a:spLocks noGrp="1"/>
          </p:cNvSpPr>
          <p:nvPr>
            <p:ph type="body" sz="quarter" idx="19"/>
          </p:nvPr>
        </p:nvSpPr>
        <p:spPr>
          <a:xfrm>
            <a:off x="2540000" y="9783167"/>
            <a:ext cx="5080000" cy="1147763"/>
          </a:xfrm>
          <a:prstGeom prst="rect">
            <a:avLst/>
          </a:prstGeom>
          <a:solidFill>
            <a:srgbClr val="FFFFFF"/>
          </a:solidFill>
        </p:spPr>
        <p:txBody>
          <a:bodyPr anchor="ctr"/>
          <a:lstStyle>
            <a:lvl1pPr algn="ctr">
              <a:lnSpc>
                <a:spcPct val="90000"/>
              </a:lnSpc>
              <a:spcBef>
                <a:spcPts val="0"/>
              </a:spcBef>
              <a:defRPr sz="6800" cap="all" spc="340">
                <a:solidFill>
                  <a:srgbClr val="282828"/>
                </a:solidFill>
              </a:defRPr>
            </a:lvl1pPr>
          </a:lstStyle>
          <a:p>
            <a:r>
              <a:t>Nullam</a:t>
            </a:r>
          </a:p>
        </p:txBody>
      </p:sp>
      <p:sp>
        <p:nvSpPr>
          <p:cNvPr id="291" name="un"/>
          <p:cNvSpPr>
            <a:spLocks noGrp="1"/>
          </p:cNvSpPr>
          <p:nvPr>
            <p:ph type="body" sz="quarter" idx="20"/>
          </p:nvPr>
        </p:nvSpPr>
        <p:spPr>
          <a:xfrm>
            <a:off x="9525000" y="9783167"/>
            <a:ext cx="2159000" cy="1147763"/>
          </a:xfrm>
          <a:prstGeom prst="rect">
            <a:avLst/>
          </a:prstGeom>
          <a:solidFill>
            <a:srgbClr val="FFFFFF"/>
          </a:solidFill>
        </p:spPr>
        <p:txBody>
          <a:bodyPr anchor="ctr"/>
          <a:lstStyle>
            <a:lvl1pPr algn="ctr">
              <a:lnSpc>
                <a:spcPct val="90000"/>
              </a:lnSpc>
              <a:spcBef>
                <a:spcPts val="0"/>
              </a:spcBef>
              <a:defRPr sz="6800" cap="all" spc="340">
                <a:solidFill>
                  <a:srgbClr val="282828"/>
                </a:solidFill>
              </a:defRPr>
            </a:lvl1pPr>
          </a:lstStyle>
          <a:p>
            <a:r>
              <a:t>un</a:t>
            </a:r>
          </a:p>
        </p:txBody>
      </p:sp>
      <p:sp>
        <p:nvSpPr>
          <p:cNvPr id="292" name="Texto del título"/>
          <p:cNvSpPr txBox="1">
            <a:spLocks noGrp="1"/>
          </p:cNvSpPr>
          <p:nvPr>
            <p:ph type="title"/>
          </p:nvPr>
        </p:nvSpPr>
        <p:spPr>
          <a:xfrm>
            <a:off x="2540000" y="1395923"/>
            <a:ext cx="19304000" cy="2155826"/>
          </a:xfrm>
          <a:prstGeom prst="rect">
            <a:avLst/>
          </a:prstGeom>
        </p:spPr>
        <p:txBody>
          <a:bodyPr/>
          <a:lstStyle/>
          <a:p>
            <a:r>
              <a:t>Texto del título</a:t>
            </a:r>
          </a:p>
        </p:txBody>
      </p:sp>
      <p:sp>
        <p:nvSpPr>
          <p:cNvPr id="293" name="Número de diapositiva"/>
          <p:cNvSpPr txBox="1">
            <a:spLocks noGrp="1"/>
          </p:cNvSpPr>
          <p:nvPr>
            <p:ph type="sldNum" sz="quarter" idx="2"/>
          </p:nvPr>
        </p:nvSpPr>
        <p:spPr>
          <a:xfrm>
            <a:off x="23266400" y="13210247"/>
            <a:ext cx="373686"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300" name="Imagen"/>
          <p:cNvSpPr>
            <a:spLocks noGrp="1"/>
          </p:cNvSpPr>
          <p:nvPr>
            <p:ph type="pic" sz="half" idx="13"/>
          </p:nvPr>
        </p:nvSpPr>
        <p:spPr>
          <a:xfrm>
            <a:off x="8821737" y="-1"/>
            <a:ext cx="15562264" cy="6225383"/>
          </a:xfrm>
          <a:prstGeom prst="rect">
            <a:avLst/>
          </a:prstGeom>
        </p:spPr>
        <p:txBody>
          <a:bodyPr lIns="91439" tIns="45719" rIns="91439" bIns="45719"/>
          <a:lstStyle/>
          <a:p>
            <a:endParaRPr/>
          </a:p>
        </p:txBody>
      </p:sp>
      <p:sp>
        <p:nvSpPr>
          <p:cNvPr id="301" name="Photo-Placeholder6.jpg"/>
          <p:cNvSpPr>
            <a:spLocks noGrp="1"/>
          </p:cNvSpPr>
          <p:nvPr>
            <p:ph type="pic" sz="half" idx="14"/>
          </p:nvPr>
        </p:nvSpPr>
        <p:spPr>
          <a:xfrm>
            <a:off x="13589000" y="6429724"/>
            <a:ext cx="10795000" cy="7286276"/>
          </a:xfrm>
          <a:prstGeom prst="rect">
            <a:avLst/>
          </a:prstGeom>
        </p:spPr>
        <p:txBody>
          <a:bodyPr lIns="91439" tIns="45719" rIns="91439" bIns="45719"/>
          <a:lstStyle/>
          <a:p>
            <a:endParaRPr/>
          </a:p>
        </p:txBody>
      </p:sp>
      <p:sp>
        <p:nvSpPr>
          <p:cNvPr id="302" name="Rectángulo"/>
          <p:cNvSpPr>
            <a:spLocks noGrp="1"/>
          </p:cNvSpPr>
          <p:nvPr>
            <p:ph type="body" sz="quarter" idx="15"/>
          </p:nvPr>
        </p:nvSpPr>
        <p:spPr>
          <a:xfrm>
            <a:off x="5258594" y="6429514"/>
            <a:ext cx="8151812" cy="7286487"/>
          </a:xfrm>
          <a:prstGeom prst="rect">
            <a:avLst/>
          </a:prstGeom>
          <a:solidFill>
            <a:srgbClr val="282828"/>
          </a:solidFill>
        </p:spPr>
        <p:txBody>
          <a:bodyPr anchor="ctr"/>
          <a:lstStyle/>
          <a:p>
            <a:pPr>
              <a:lnSpc>
                <a:spcPct val="90000"/>
              </a:lnSpc>
              <a:spcBef>
                <a:spcPts val="0"/>
              </a:spcBef>
              <a:defRPr sz="6800" cap="all" spc="340"/>
            </a:pPr>
            <a:endParaRPr/>
          </a:p>
        </p:txBody>
      </p:sp>
      <p:sp>
        <p:nvSpPr>
          <p:cNvPr id="303" name="Aenean lacinia bibendum nulla sed. Donec id elit non mi porta gravida at eget metus. Nullam id dolor id nibh ultricies vehicula ut id elit. Vestibulum id ligula porta felis semper. Cum sociis natoque penatibus et magnis dis parturient."/>
          <p:cNvSpPr txBox="1">
            <a:spLocks noGrp="1"/>
          </p:cNvSpPr>
          <p:nvPr>
            <p:ph type="body" sz="quarter" idx="16"/>
          </p:nvPr>
        </p:nvSpPr>
        <p:spPr>
          <a:xfrm>
            <a:off x="6159500" y="8578422"/>
            <a:ext cx="6350000" cy="4195699"/>
          </a:xfrm>
          <a:prstGeom prst="rect">
            <a:avLst/>
          </a:prstGeom>
        </p:spPr>
        <p:txBody>
          <a:bodyPr/>
          <a:lstStyle>
            <a:lvl1pPr algn="ctr"/>
          </a:lstStyle>
          <a:p>
            <a:r>
              <a:t> Aenean lacinia bibendum nulla sed. Donec id elit non mi porta gravida at eget metus. Nullam id dolor id nibh ultricies vehicula ut id elit. Vestibulum id ligula porta felis semper. Cum sociis natoque penatibus et magnis dis parturient.</a:t>
            </a:r>
          </a:p>
        </p:txBody>
      </p:sp>
      <p:sp>
        <p:nvSpPr>
          <p:cNvPr id="304" name="#02"/>
          <p:cNvSpPr txBox="1">
            <a:spLocks noGrp="1"/>
          </p:cNvSpPr>
          <p:nvPr>
            <p:ph type="body" sz="quarter" idx="17"/>
          </p:nvPr>
        </p:nvSpPr>
        <p:spPr>
          <a:xfrm>
            <a:off x="6159500" y="7244243"/>
            <a:ext cx="6350000" cy="1084263"/>
          </a:xfrm>
          <a:prstGeom prst="rect">
            <a:avLst/>
          </a:prstGeom>
        </p:spPr>
        <p:txBody>
          <a:bodyPr anchor="b"/>
          <a:lstStyle>
            <a:lvl1pPr algn="ctr">
              <a:lnSpc>
                <a:spcPct val="90000"/>
              </a:lnSpc>
              <a:spcBef>
                <a:spcPts val="0"/>
              </a:spcBef>
              <a:defRPr sz="6800" cap="all" spc="340"/>
            </a:lvl1pPr>
          </a:lstStyle>
          <a:p>
            <a:r>
              <a:t>#02</a:t>
            </a:r>
          </a:p>
        </p:txBody>
      </p:sp>
      <p:sp>
        <p:nvSpPr>
          <p:cNvPr id="305" name="Rectángulo"/>
          <p:cNvSpPr>
            <a:spLocks noGrp="1"/>
          </p:cNvSpPr>
          <p:nvPr>
            <p:ph type="body" sz="quarter" idx="18"/>
          </p:nvPr>
        </p:nvSpPr>
        <p:spPr>
          <a:xfrm>
            <a:off x="0" y="0"/>
            <a:ext cx="8630444" cy="6250782"/>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306" name="Vivamus sagittis lacus vel augue faucibus auctor. Maecenas sed diam eget risus blandit sit amet non magna.Sed consectetur est at lobortis. Duis mollis, est non commodo luctus."/>
          <p:cNvSpPr txBox="1">
            <a:spLocks noGrp="1"/>
          </p:cNvSpPr>
          <p:nvPr>
            <p:ph type="body" sz="quarter" idx="19"/>
          </p:nvPr>
        </p:nvSpPr>
        <p:spPr>
          <a:xfrm>
            <a:off x="1140221" y="2220855"/>
            <a:ext cx="6350001" cy="3303985"/>
          </a:xfrm>
          <a:prstGeom prst="rect">
            <a:avLst/>
          </a:prstGeom>
        </p:spPr>
        <p:txBody>
          <a:bodyPr/>
          <a:lstStyle>
            <a:lvl1pPr algn="ctr">
              <a:defRPr>
                <a:solidFill>
                  <a:srgbClr val="282828"/>
                </a:solidFill>
              </a:defRPr>
            </a:lvl1pPr>
          </a:lstStyle>
          <a:p>
            <a:r>
              <a:t>Vivamus sagittis lacus vel augue faucibus auctor. Maecenas sed diam eget risus blandit sit amet non magna.Sed consectetur est at lobortis. Duis mollis, est non commodo luctus.</a:t>
            </a:r>
          </a:p>
        </p:txBody>
      </p:sp>
      <p:sp>
        <p:nvSpPr>
          <p:cNvPr id="307" name="#01"/>
          <p:cNvSpPr txBox="1">
            <a:spLocks noGrp="1"/>
          </p:cNvSpPr>
          <p:nvPr>
            <p:ph type="body" sz="quarter" idx="20"/>
          </p:nvPr>
        </p:nvSpPr>
        <p:spPr>
          <a:xfrm>
            <a:off x="1140221" y="886676"/>
            <a:ext cx="6350001" cy="1084263"/>
          </a:xfrm>
          <a:prstGeom prst="rect">
            <a:avLst/>
          </a:prstGeom>
        </p:spPr>
        <p:txBody>
          <a:bodyPr anchor="b"/>
          <a:lstStyle>
            <a:lvl1pPr algn="ctr">
              <a:lnSpc>
                <a:spcPct val="90000"/>
              </a:lnSpc>
              <a:spcBef>
                <a:spcPts val="0"/>
              </a:spcBef>
              <a:defRPr sz="6800" cap="all" spc="340">
                <a:solidFill>
                  <a:srgbClr val="282828"/>
                </a:solidFill>
              </a:defRPr>
            </a:lvl1pPr>
          </a:lstStyle>
          <a:p>
            <a:r>
              <a:t>#01</a:t>
            </a:r>
          </a:p>
        </p:txBody>
      </p:sp>
      <p:sp>
        <p:nvSpPr>
          <p:cNvPr id="308" name="Imagen"/>
          <p:cNvSpPr>
            <a:spLocks noGrp="1"/>
          </p:cNvSpPr>
          <p:nvPr>
            <p:ph type="pic" sz="quarter" idx="21"/>
          </p:nvPr>
        </p:nvSpPr>
        <p:spPr>
          <a:xfrm>
            <a:off x="-1" y="6429771"/>
            <a:ext cx="5080001" cy="7286277"/>
          </a:xfrm>
          <a:prstGeom prst="rect">
            <a:avLst/>
          </a:prstGeom>
        </p:spPr>
        <p:txBody>
          <a:bodyPr lIns="91439" tIns="45719" rIns="91439" bIns="45719"/>
          <a:lstStyle/>
          <a:p>
            <a:endParaRPr/>
          </a:p>
        </p:txBody>
      </p:sp>
      <p:sp>
        <p:nvSpPr>
          <p:cNvPr id="309" name="Número de diapositiva"/>
          <p:cNvSpPr txBox="1">
            <a:spLocks noGrp="1"/>
          </p:cNvSpPr>
          <p:nvPr>
            <p:ph type="sldNum" sz="quarter" idx="2"/>
          </p:nvPr>
        </p:nvSpPr>
        <p:spPr>
          <a:xfrm>
            <a:off x="20347915" y="13210247"/>
            <a:ext cx="373685"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316" name="Rectángulo"/>
          <p:cNvSpPr/>
          <p:nvPr/>
        </p:nvSpPr>
        <p:spPr>
          <a:xfrm>
            <a:off x="0" y="1103510"/>
            <a:ext cx="24384001" cy="6910190"/>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317" name="Imagen"/>
          <p:cNvSpPr>
            <a:spLocks noGrp="1"/>
          </p:cNvSpPr>
          <p:nvPr>
            <p:ph type="pic" idx="13"/>
          </p:nvPr>
        </p:nvSpPr>
        <p:spPr>
          <a:xfrm>
            <a:off x="1802806" y="1184969"/>
            <a:ext cx="20778387" cy="6828731"/>
          </a:xfrm>
          <a:prstGeom prst="rect">
            <a:avLst/>
          </a:prstGeom>
        </p:spPr>
        <p:txBody>
          <a:bodyPr lIns="91439" tIns="45719" rIns="91439" bIns="45719"/>
          <a:lstStyle/>
          <a:p>
            <a:endParaRPr/>
          </a:p>
        </p:txBody>
      </p:sp>
      <p:sp>
        <p:nvSpPr>
          <p:cNvPr id="318" name="Photo-Placeholder1.jpg"/>
          <p:cNvSpPr>
            <a:spLocks noGrp="1"/>
          </p:cNvSpPr>
          <p:nvPr>
            <p:ph type="pic" sz="quarter" idx="14"/>
          </p:nvPr>
        </p:nvSpPr>
        <p:spPr>
          <a:xfrm>
            <a:off x="0" y="8197522"/>
            <a:ext cx="5956301" cy="5518478"/>
          </a:xfrm>
          <a:prstGeom prst="rect">
            <a:avLst/>
          </a:prstGeom>
        </p:spPr>
        <p:txBody>
          <a:bodyPr lIns="91439" tIns="45719" rIns="91439" bIns="45719"/>
          <a:lstStyle/>
          <a:p>
            <a:endParaRPr/>
          </a:p>
        </p:txBody>
      </p:sp>
      <p:sp>
        <p:nvSpPr>
          <p:cNvPr id="319" name="Photo-Placeholder2.jpg"/>
          <p:cNvSpPr>
            <a:spLocks noGrp="1"/>
          </p:cNvSpPr>
          <p:nvPr>
            <p:ph type="pic" sz="quarter" idx="15"/>
          </p:nvPr>
        </p:nvSpPr>
        <p:spPr>
          <a:xfrm>
            <a:off x="6142566" y="8197522"/>
            <a:ext cx="5956301" cy="5518548"/>
          </a:xfrm>
          <a:prstGeom prst="rect">
            <a:avLst/>
          </a:prstGeom>
        </p:spPr>
        <p:txBody>
          <a:bodyPr lIns="91439" tIns="45719" rIns="91439" bIns="45719"/>
          <a:lstStyle/>
          <a:p>
            <a:endParaRPr/>
          </a:p>
        </p:txBody>
      </p:sp>
      <p:sp>
        <p:nvSpPr>
          <p:cNvPr id="320" name="Photo-Placeholder3.jpg"/>
          <p:cNvSpPr>
            <a:spLocks noGrp="1"/>
          </p:cNvSpPr>
          <p:nvPr>
            <p:ph type="pic" sz="quarter" idx="16"/>
          </p:nvPr>
        </p:nvSpPr>
        <p:spPr>
          <a:xfrm>
            <a:off x="12285133" y="8197523"/>
            <a:ext cx="5956301" cy="5518547"/>
          </a:xfrm>
          <a:prstGeom prst="rect">
            <a:avLst/>
          </a:prstGeom>
        </p:spPr>
        <p:txBody>
          <a:bodyPr lIns="91439" tIns="45719" rIns="91439" bIns="45719"/>
          <a:lstStyle/>
          <a:p>
            <a:endParaRPr/>
          </a:p>
        </p:txBody>
      </p:sp>
      <p:sp>
        <p:nvSpPr>
          <p:cNvPr id="321" name="Photo-Placeholder4.jpg"/>
          <p:cNvSpPr>
            <a:spLocks noGrp="1"/>
          </p:cNvSpPr>
          <p:nvPr>
            <p:ph type="pic" sz="quarter" idx="17"/>
          </p:nvPr>
        </p:nvSpPr>
        <p:spPr>
          <a:xfrm>
            <a:off x="18427700" y="8197522"/>
            <a:ext cx="5956300" cy="5518548"/>
          </a:xfrm>
          <a:prstGeom prst="rect">
            <a:avLst/>
          </a:prstGeom>
        </p:spPr>
        <p:txBody>
          <a:bodyPr lIns="91439" tIns="45719" rIns="91439" bIns="45719"/>
          <a:lstStyle/>
          <a:p>
            <a:endParaRPr/>
          </a:p>
        </p:txBody>
      </p:sp>
      <p:sp>
        <p:nvSpPr>
          <p:cNvPr id="322" name="#02"/>
          <p:cNvSpPr txBox="1">
            <a:spLocks noGrp="1"/>
          </p:cNvSpPr>
          <p:nvPr>
            <p:ph type="body" sz="quarter" idx="18"/>
          </p:nvPr>
        </p:nvSpPr>
        <p:spPr>
          <a:xfrm>
            <a:off x="8227748" y="10414000"/>
            <a:ext cx="1785938" cy="1071563"/>
          </a:xfrm>
          <a:prstGeom prst="rect">
            <a:avLst/>
          </a:prstGeom>
        </p:spPr>
        <p:txBody>
          <a:bodyPr anchor="b"/>
          <a:lstStyle>
            <a:lvl1pPr algn="ctr">
              <a:lnSpc>
                <a:spcPct val="90000"/>
              </a:lnSpc>
              <a:spcBef>
                <a:spcPts val="0"/>
              </a:spcBef>
              <a:defRPr sz="6800" cap="all" spc="340"/>
            </a:lvl1pPr>
          </a:lstStyle>
          <a:p>
            <a:r>
              <a:t>#02</a:t>
            </a:r>
          </a:p>
        </p:txBody>
      </p:sp>
      <p:sp>
        <p:nvSpPr>
          <p:cNvPr id="323" name="#01"/>
          <p:cNvSpPr txBox="1">
            <a:spLocks noGrp="1"/>
          </p:cNvSpPr>
          <p:nvPr>
            <p:ph type="body" sz="quarter" idx="19"/>
          </p:nvPr>
        </p:nvSpPr>
        <p:spPr>
          <a:xfrm>
            <a:off x="2085181" y="10414000"/>
            <a:ext cx="1785938" cy="1071563"/>
          </a:xfrm>
          <a:prstGeom prst="rect">
            <a:avLst/>
          </a:prstGeom>
        </p:spPr>
        <p:txBody>
          <a:bodyPr anchor="b"/>
          <a:lstStyle>
            <a:lvl1pPr algn="ctr">
              <a:lnSpc>
                <a:spcPct val="90000"/>
              </a:lnSpc>
              <a:spcBef>
                <a:spcPts val="0"/>
              </a:spcBef>
              <a:defRPr sz="6800" cap="all" spc="340"/>
            </a:lvl1pPr>
          </a:lstStyle>
          <a:p>
            <a:r>
              <a:t>#01</a:t>
            </a:r>
          </a:p>
        </p:txBody>
      </p:sp>
      <p:sp>
        <p:nvSpPr>
          <p:cNvPr id="324" name="#04"/>
          <p:cNvSpPr txBox="1">
            <a:spLocks noGrp="1"/>
          </p:cNvSpPr>
          <p:nvPr>
            <p:ph type="body" sz="quarter" idx="20"/>
          </p:nvPr>
        </p:nvSpPr>
        <p:spPr>
          <a:xfrm>
            <a:off x="20512881" y="10408315"/>
            <a:ext cx="1785938" cy="1071563"/>
          </a:xfrm>
          <a:prstGeom prst="rect">
            <a:avLst/>
          </a:prstGeom>
        </p:spPr>
        <p:txBody>
          <a:bodyPr anchor="b"/>
          <a:lstStyle>
            <a:lvl1pPr algn="ctr">
              <a:lnSpc>
                <a:spcPct val="90000"/>
              </a:lnSpc>
              <a:spcBef>
                <a:spcPts val="0"/>
              </a:spcBef>
              <a:defRPr sz="6800" cap="all" spc="340"/>
            </a:lvl1pPr>
          </a:lstStyle>
          <a:p>
            <a:r>
              <a:t>#04</a:t>
            </a:r>
          </a:p>
        </p:txBody>
      </p:sp>
      <p:sp>
        <p:nvSpPr>
          <p:cNvPr id="325" name="#03"/>
          <p:cNvSpPr txBox="1">
            <a:spLocks noGrp="1"/>
          </p:cNvSpPr>
          <p:nvPr>
            <p:ph type="body" sz="quarter" idx="21"/>
          </p:nvPr>
        </p:nvSpPr>
        <p:spPr>
          <a:xfrm>
            <a:off x="14370315" y="10414000"/>
            <a:ext cx="1785938" cy="1071563"/>
          </a:xfrm>
          <a:prstGeom prst="rect">
            <a:avLst/>
          </a:prstGeom>
        </p:spPr>
        <p:txBody>
          <a:bodyPr anchor="b"/>
          <a:lstStyle>
            <a:lvl1pPr algn="ctr">
              <a:lnSpc>
                <a:spcPct val="90000"/>
              </a:lnSpc>
              <a:spcBef>
                <a:spcPts val="0"/>
              </a:spcBef>
              <a:defRPr sz="6800" cap="all" spc="340"/>
            </a:lvl1pPr>
          </a:lstStyle>
          <a:p>
            <a:r>
              <a:t>#03</a:t>
            </a:r>
          </a:p>
        </p:txBody>
      </p:sp>
      <p:sp>
        <p:nvSpPr>
          <p:cNvPr id="326" name="Texto del título"/>
          <p:cNvSpPr txBox="1">
            <a:spLocks noGrp="1"/>
          </p:cNvSpPr>
          <p:nvPr>
            <p:ph type="title"/>
          </p:nvPr>
        </p:nvSpPr>
        <p:spPr>
          <a:xfrm>
            <a:off x="2540000" y="1395923"/>
            <a:ext cx="19304000" cy="2159001"/>
          </a:xfrm>
          <a:prstGeom prst="rect">
            <a:avLst/>
          </a:prstGeom>
        </p:spPr>
        <p:txBody>
          <a:bodyPr/>
          <a:lstStyle/>
          <a:p>
            <a:r>
              <a:t>Texto del título</a:t>
            </a:r>
          </a:p>
        </p:txBody>
      </p:sp>
      <p:sp>
        <p:nvSpPr>
          <p:cNvPr id="327" name="Nivel de texto 1…"/>
          <p:cNvSpPr txBox="1">
            <a:spLocks noGrp="1"/>
          </p:cNvSpPr>
          <p:nvPr>
            <p:ph type="body" sz="quarter" idx="1"/>
          </p:nvPr>
        </p:nvSpPr>
        <p:spPr>
          <a:xfrm>
            <a:off x="3172519" y="3941762"/>
            <a:ext cx="18671481" cy="3176588"/>
          </a:xfrm>
          <a:prstGeom prst="rect">
            <a:avLst/>
          </a:prstGeom>
        </p:spPr>
        <p:txBody>
          <a:bodyPr/>
          <a:lstStyle>
            <a:lvl1pPr marL="401052" indent="-401052">
              <a:buSzPct val="145000"/>
              <a:buChar char="•"/>
            </a:lvl1pPr>
            <a:lvl2pPr marL="845552" indent="-401052">
              <a:buSzPct val="145000"/>
              <a:buChar char="•"/>
            </a:lvl2pPr>
            <a:lvl3pPr marL="1290052" indent="-401052">
              <a:buSzPct val="145000"/>
              <a:buChar char="•"/>
            </a:lvl3pPr>
            <a:lvl4pPr marL="1734552" indent="-401052">
              <a:buSzPct val="145000"/>
              <a:buChar char="•"/>
            </a:lvl4pPr>
            <a:lvl5pPr marL="2179052" indent="-401052">
              <a:buSzPct val="145000"/>
              <a:buChar char="•"/>
            </a:lvl5pPr>
          </a:lstStyle>
          <a:p>
            <a:r>
              <a:t>Nivel de texto 1</a:t>
            </a:r>
          </a:p>
          <a:p>
            <a:pPr lvl="1"/>
            <a:r>
              <a:t>Nivel de texto 2</a:t>
            </a:r>
          </a:p>
          <a:p>
            <a:pPr lvl="2"/>
            <a:r>
              <a:t>Nivel de texto 3</a:t>
            </a:r>
          </a:p>
          <a:p>
            <a:pPr lvl="3"/>
            <a:r>
              <a:t>Nivel de texto 4</a:t>
            </a:r>
          </a:p>
          <a:p>
            <a:pPr lvl="4"/>
            <a:r>
              <a:t>Nivel de texto 5</a:t>
            </a:r>
          </a:p>
        </p:txBody>
      </p:sp>
      <p:sp>
        <p:nvSpPr>
          <p:cNvPr id="328" name="Número de diapositiva"/>
          <p:cNvSpPr txBox="1">
            <a:spLocks noGrp="1"/>
          </p:cNvSpPr>
          <p:nvPr>
            <p:ph type="sldNum" sz="quarter" idx="2"/>
          </p:nvPr>
        </p:nvSpPr>
        <p:spPr>
          <a:xfrm>
            <a:off x="23266400" y="13210247"/>
            <a:ext cx="373686"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7">
    <p:spTree>
      <p:nvGrpSpPr>
        <p:cNvPr id="1" name=""/>
        <p:cNvGrpSpPr/>
        <p:nvPr/>
      </p:nvGrpSpPr>
      <p:grpSpPr>
        <a:xfrm>
          <a:off x="0" y="0"/>
          <a:ext cx="0" cy="0"/>
          <a:chOff x="0" y="0"/>
          <a:chExt cx="0" cy="0"/>
        </a:xfrm>
      </p:grpSpPr>
      <p:sp>
        <p:nvSpPr>
          <p:cNvPr id="335" name="Rectángulo"/>
          <p:cNvSpPr>
            <a:spLocks noGrp="1"/>
          </p:cNvSpPr>
          <p:nvPr>
            <p:ph type="body" sz="quarter" idx="13"/>
          </p:nvPr>
        </p:nvSpPr>
        <p:spPr>
          <a:xfrm>
            <a:off x="231171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336" name="Número de diapositiva"/>
          <p:cNvSpPr txBox="1">
            <a:spLocks noGrp="1"/>
          </p:cNvSpPr>
          <p:nvPr>
            <p:ph type="sldNum" sz="quarter" idx="2"/>
          </p:nvPr>
        </p:nvSpPr>
        <p:spPr>
          <a:xfrm>
            <a:off x="23268915" y="13210247"/>
            <a:ext cx="373685" cy="381001"/>
          </a:xfrm>
          <a:prstGeom prst="rect">
            <a:avLst/>
          </a:prstGeom>
        </p:spPr>
        <p:txBody>
          <a:bodyPr/>
          <a:lstStyle/>
          <a:p>
            <a:fld id="{86CB4B4D-7CA3-9044-876B-883B54F8677D}" type="slidenum">
              <a:t>‹Nº›</a:t>
            </a:fld>
            <a:endParaRPr/>
          </a:p>
        </p:txBody>
      </p:sp>
      <p:sp>
        <p:nvSpPr>
          <p:cNvPr id="337"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338" name="Rectángulo"/>
          <p:cNvSpPr>
            <a:spLocks noGrp="1"/>
          </p:cNvSpPr>
          <p:nvPr>
            <p:ph type="body" sz="quarter" idx="14"/>
          </p:nvPr>
        </p:nvSpPr>
        <p:spPr>
          <a:xfrm>
            <a:off x="9017000" y="4323875"/>
            <a:ext cx="6350000" cy="7118211"/>
          </a:xfrm>
          <a:prstGeom prst="rect">
            <a:avLst/>
          </a:prstGeom>
          <a:solidFill>
            <a:srgbClr val="282828"/>
          </a:solidFill>
        </p:spPr>
        <p:txBody>
          <a:bodyPr anchor="ctr"/>
          <a:lstStyle/>
          <a:p>
            <a:pPr>
              <a:lnSpc>
                <a:spcPct val="90000"/>
              </a:lnSpc>
              <a:spcBef>
                <a:spcPts val="0"/>
              </a:spcBef>
              <a:defRPr sz="6800" cap="all" spc="340"/>
            </a:pPr>
            <a:endParaRPr/>
          </a:p>
        </p:txBody>
      </p:sp>
      <p:sp>
        <p:nvSpPr>
          <p:cNvPr id="339" name="Aenean bibendum nulla sed. Donec id elit non porta gravida at eget. Nullam id dolor id nibh ultricies vehicula. Vestibulum id ligula porta felis semper. Cum sociis natoque penatibus."/>
          <p:cNvSpPr txBox="1">
            <a:spLocks noGrp="1"/>
          </p:cNvSpPr>
          <p:nvPr>
            <p:ph type="body" sz="quarter" idx="15"/>
          </p:nvPr>
        </p:nvSpPr>
        <p:spPr>
          <a:xfrm>
            <a:off x="9652000" y="6414121"/>
            <a:ext cx="5080000" cy="4195699"/>
          </a:xfrm>
          <a:prstGeom prst="rect">
            <a:avLst/>
          </a:prstGeom>
        </p:spPr>
        <p:txBody>
          <a:bodyPr/>
          <a:lstStyle>
            <a:lvl1pPr algn="ctr"/>
          </a:lstStyle>
          <a:p>
            <a:r>
              <a:t> Aenean bibendum nulla sed. Donec id elit non porta gravida at eget. Nullam id dolor id nibh ultricies vehicula. Vestibulum id ligula porta felis semper. Cum sociis natoque penatibus.</a:t>
            </a:r>
          </a:p>
        </p:txBody>
      </p:sp>
      <p:sp>
        <p:nvSpPr>
          <p:cNvPr id="340" name="980$"/>
          <p:cNvSpPr txBox="1">
            <a:spLocks noGrp="1"/>
          </p:cNvSpPr>
          <p:nvPr>
            <p:ph type="body" sz="quarter" idx="16"/>
          </p:nvPr>
        </p:nvSpPr>
        <p:spPr>
          <a:xfrm>
            <a:off x="9652000" y="5079942"/>
            <a:ext cx="5080000" cy="1084263"/>
          </a:xfrm>
          <a:prstGeom prst="rect">
            <a:avLst/>
          </a:prstGeom>
        </p:spPr>
        <p:txBody>
          <a:bodyPr anchor="b"/>
          <a:lstStyle>
            <a:lvl1pPr algn="ctr">
              <a:lnSpc>
                <a:spcPct val="90000"/>
              </a:lnSpc>
              <a:spcBef>
                <a:spcPts val="0"/>
              </a:spcBef>
              <a:defRPr sz="6800" cap="all" spc="340"/>
            </a:lvl1pPr>
          </a:lstStyle>
          <a:p>
            <a:r>
              <a:t>980$</a:t>
            </a:r>
          </a:p>
        </p:txBody>
      </p:sp>
      <p:sp>
        <p:nvSpPr>
          <p:cNvPr id="341" name="Donec id elit non mi porta gravida at eget. Aenean bibendum nulla sed consectetur. Etiam porta sem malesuada magna mollis euismod. Maecenas faucibus mollis interdum."/>
          <p:cNvSpPr txBox="1">
            <a:spLocks noGrp="1"/>
          </p:cNvSpPr>
          <p:nvPr>
            <p:ph type="body" sz="quarter" idx="17"/>
          </p:nvPr>
        </p:nvSpPr>
        <p:spPr>
          <a:xfrm>
            <a:off x="16764000" y="6414121"/>
            <a:ext cx="5080000" cy="4195699"/>
          </a:xfrm>
          <a:prstGeom prst="rect">
            <a:avLst/>
          </a:prstGeom>
        </p:spPr>
        <p:txBody>
          <a:bodyPr/>
          <a:lstStyle>
            <a:lvl1pPr algn="ctr">
              <a:defRPr>
                <a:solidFill>
                  <a:srgbClr val="282828"/>
                </a:solidFill>
              </a:defRPr>
            </a:lvl1pPr>
          </a:lstStyle>
          <a:p>
            <a:r>
              <a:t>Donec id elit non mi porta gravida at eget. Aenean bibendum nulla sed consectetur. Etiam porta sem malesuada magna mollis euismod. Maecenas faucibus mollis interdum.</a:t>
            </a:r>
          </a:p>
        </p:txBody>
      </p:sp>
      <p:sp>
        <p:nvSpPr>
          <p:cNvPr id="342" name="1080$"/>
          <p:cNvSpPr txBox="1">
            <a:spLocks noGrp="1"/>
          </p:cNvSpPr>
          <p:nvPr>
            <p:ph type="body" sz="quarter" idx="18"/>
          </p:nvPr>
        </p:nvSpPr>
        <p:spPr>
          <a:xfrm>
            <a:off x="16764000" y="5079942"/>
            <a:ext cx="5080000" cy="1084263"/>
          </a:xfrm>
          <a:prstGeom prst="rect">
            <a:avLst/>
          </a:prstGeom>
        </p:spPr>
        <p:txBody>
          <a:bodyPr anchor="b"/>
          <a:lstStyle>
            <a:lvl1pPr algn="ctr">
              <a:lnSpc>
                <a:spcPct val="90000"/>
              </a:lnSpc>
              <a:spcBef>
                <a:spcPts val="0"/>
              </a:spcBef>
              <a:defRPr sz="6800" cap="all" spc="340">
                <a:solidFill>
                  <a:srgbClr val="282828"/>
                </a:solidFill>
              </a:defRPr>
            </a:lvl1pPr>
          </a:lstStyle>
          <a:p>
            <a:r>
              <a:t>1080$</a:t>
            </a:r>
          </a:p>
        </p:txBody>
      </p:sp>
      <p:sp>
        <p:nvSpPr>
          <p:cNvPr id="343" name="Maecenas faucibus mollis. Morbi leo risus, ac consectetur. Cras consectetur purus sit amet fermentum. Donec ullamcorper nulla non metus auctor mattis fringilla."/>
          <p:cNvSpPr txBox="1">
            <a:spLocks noGrp="1"/>
          </p:cNvSpPr>
          <p:nvPr>
            <p:ph type="body" sz="quarter" idx="19"/>
          </p:nvPr>
        </p:nvSpPr>
        <p:spPr>
          <a:xfrm>
            <a:off x="2540000" y="6414121"/>
            <a:ext cx="5080000" cy="4195699"/>
          </a:xfrm>
          <a:prstGeom prst="rect">
            <a:avLst/>
          </a:prstGeom>
        </p:spPr>
        <p:txBody>
          <a:bodyPr/>
          <a:lstStyle>
            <a:lvl1pPr algn="ctr">
              <a:defRPr>
                <a:solidFill>
                  <a:srgbClr val="282828"/>
                </a:solidFill>
              </a:defRPr>
            </a:lvl1pPr>
          </a:lstStyle>
          <a:p>
            <a:r>
              <a:t>Maecenas faucibus mollis. Morbi leo risus, ac consectetur. Cras consectetur purus sit amet fermentum. Donec ullamcorper nulla non metus auctor mattis fringilla.</a:t>
            </a:r>
          </a:p>
        </p:txBody>
      </p:sp>
      <p:sp>
        <p:nvSpPr>
          <p:cNvPr id="344" name="590$"/>
          <p:cNvSpPr txBox="1">
            <a:spLocks noGrp="1"/>
          </p:cNvSpPr>
          <p:nvPr>
            <p:ph type="body" sz="quarter" idx="20"/>
          </p:nvPr>
        </p:nvSpPr>
        <p:spPr>
          <a:xfrm>
            <a:off x="2540000" y="5079942"/>
            <a:ext cx="5080000" cy="1084263"/>
          </a:xfrm>
          <a:prstGeom prst="rect">
            <a:avLst/>
          </a:prstGeom>
        </p:spPr>
        <p:txBody>
          <a:bodyPr anchor="b"/>
          <a:lstStyle>
            <a:lvl1pPr algn="ctr">
              <a:lnSpc>
                <a:spcPct val="90000"/>
              </a:lnSpc>
              <a:spcBef>
                <a:spcPts val="0"/>
              </a:spcBef>
              <a:defRPr sz="6800" cap="all" spc="340">
                <a:solidFill>
                  <a:srgbClr val="282828"/>
                </a:solidFill>
              </a:defRPr>
            </a:lvl1pPr>
          </a:lstStyle>
          <a:p>
            <a:r>
              <a:t>590$</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351" name="Rectángulo"/>
          <p:cNvSpPr>
            <a:spLocks noGrp="1"/>
          </p:cNvSpPr>
          <p:nvPr>
            <p:ph type="body" sz="quarter" idx="13"/>
          </p:nvPr>
        </p:nvSpPr>
        <p:spPr>
          <a:xfrm>
            <a:off x="231171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352" name="Número de diapositiva"/>
          <p:cNvSpPr txBox="1">
            <a:spLocks noGrp="1"/>
          </p:cNvSpPr>
          <p:nvPr>
            <p:ph type="sldNum" sz="quarter" idx="2"/>
          </p:nvPr>
        </p:nvSpPr>
        <p:spPr>
          <a:xfrm>
            <a:off x="23268915" y="13210247"/>
            <a:ext cx="373685" cy="381001"/>
          </a:xfrm>
          <a:prstGeom prst="rect">
            <a:avLst/>
          </a:prstGeom>
        </p:spPr>
        <p:txBody>
          <a:bodyPr/>
          <a:lstStyle/>
          <a:p>
            <a:fld id="{86CB4B4D-7CA3-9044-876B-883B54F8677D}" type="slidenum">
              <a:t>‹Nº›</a:t>
            </a:fld>
            <a:endParaRPr/>
          </a:p>
        </p:txBody>
      </p:sp>
      <p:sp>
        <p:nvSpPr>
          <p:cNvPr id="353"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354" name="option 01"/>
          <p:cNvSpPr>
            <a:spLocks noGrp="1"/>
          </p:cNvSpPr>
          <p:nvPr>
            <p:ph type="body" sz="quarter" idx="14"/>
          </p:nvPr>
        </p:nvSpPr>
        <p:spPr>
          <a:xfrm>
            <a:off x="2540000" y="3681375"/>
            <a:ext cx="1524000" cy="4191001"/>
          </a:xfrm>
          <a:prstGeom prst="rect">
            <a:avLst/>
          </a:prstGeom>
        </p:spPr>
        <p:txBody>
          <a:bodyPr/>
          <a:lstStyle/>
          <a:p>
            <a:pPr>
              <a:lnSpc>
                <a:spcPct val="90000"/>
              </a:lnSpc>
              <a:spcBef>
                <a:spcPts val="0"/>
              </a:spcBef>
              <a:defRPr sz="6800" cap="all" spc="340">
                <a:solidFill>
                  <a:srgbClr val="282828"/>
                </a:solidFill>
              </a:defRPr>
            </a:pPr>
            <a:r>
              <a:t>option </a:t>
            </a:r>
            <a:r>
              <a:rPr>
                <a:solidFill>
                  <a:srgbClr val="DEE1E5"/>
                </a:solidFill>
              </a:rPr>
              <a:t>01</a:t>
            </a:r>
          </a:p>
        </p:txBody>
      </p:sp>
      <p:sp>
        <p:nvSpPr>
          <p:cNvPr id="355" name="Cras justo odio, dapibus ac facilisis in, egestas eget quam. Aenean lacinia bibendum nulla sed consectetur. Curabitur blandit tempus porttitor. Cras justo odio, dapibus ac facilisis in, egestas eget quam."/>
          <p:cNvSpPr txBox="1">
            <a:spLocks noGrp="1"/>
          </p:cNvSpPr>
          <p:nvPr>
            <p:ph type="body" sz="quarter" idx="15"/>
          </p:nvPr>
        </p:nvSpPr>
        <p:spPr>
          <a:xfrm>
            <a:off x="2540000" y="8259992"/>
            <a:ext cx="5080000" cy="3303986"/>
          </a:xfrm>
          <a:prstGeom prst="rect">
            <a:avLst/>
          </a:prstGeom>
        </p:spPr>
        <p:txBody>
          <a:bodyPr/>
          <a:lstStyle>
            <a:lvl1pPr>
              <a:spcBef>
                <a:spcPts val="0"/>
              </a:spcBef>
              <a:defRPr sz="2700" b="0">
                <a:solidFill>
                  <a:srgbClr val="282828"/>
                </a:solidFill>
              </a:defRPr>
            </a:lvl1pPr>
          </a:lstStyle>
          <a:p>
            <a:r>
              <a:t>Cras justo odio, dapibus ac facilisis in, egestas eget quam. Aenean lacinia bibendum nulla sed consectetur. Curabitur blandit tempus porttitor. Cras justo odio, dapibus ac facilisis in, egestas eget quam.</a:t>
            </a:r>
          </a:p>
        </p:txBody>
      </p:sp>
      <p:sp>
        <p:nvSpPr>
          <p:cNvPr id="356" name="option 02"/>
          <p:cNvSpPr>
            <a:spLocks noGrp="1"/>
          </p:cNvSpPr>
          <p:nvPr>
            <p:ph type="body" sz="quarter" idx="16"/>
          </p:nvPr>
        </p:nvSpPr>
        <p:spPr>
          <a:xfrm>
            <a:off x="9959578" y="3681375"/>
            <a:ext cx="1524001" cy="4191001"/>
          </a:xfrm>
          <a:prstGeom prst="rect">
            <a:avLst/>
          </a:prstGeom>
        </p:spPr>
        <p:txBody>
          <a:bodyPr/>
          <a:lstStyle/>
          <a:p>
            <a:pPr>
              <a:lnSpc>
                <a:spcPct val="90000"/>
              </a:lnSpc>
              <a:spcBef>
                <a:spcPts val="0"/>
              </a:spcBef>
              <a:defRPr sz="6800" cap="all" spc="340">
                <a:solidFill>
                  <a:srgbClr val="282828"/>
                </a:solidFill>
              </a:defRPr>
            </a:pPr>
            <a:r>
              <a:t>option </a:t>
            </a:r>
            <a:r>
              <a:rPr>
                <a:solidFill>
                  <a:srgbClr val="DEE1E5"/>
                </a:solidFill>
              </a:rPr>
              <a:t>02</a:t>
            </a:r>
          </a:p>
        </p:txBody>
      </p:sp>
      <p:sp>
        <p:nvSpPr>
          <p:cNvPr id="357" name="Praesent commodo magna, vel consectetur. Integer posuere erat a ante venenatis dapibus posuere velit aliquet. Etiam porta sem malesuada magna mollis euismod. Nulla vitae elit libero, a pharetra augue."/>
          <p:cNvSpPr txBox="1">
            <a:spLocks noGrp="1"/>
          </p:cNvSpPr>
          <p:nvPr>
            <p:ph type="body" sz="quarter" idx="17"/>
          </p:nvPr>
        </p:nvSpPr>
        <p:spPr>
          <a:xfrm>
            <a:off x="9959578" y="8259992"/>
            <a:ext cx="5080001" cy="3303986"/>
          </a:xfrm>
          <a:prstGeom prst="rect">
            <a:avLst/>
          </a:prstGeom>
        </p:spPr>
        <p:txBody>
          <a:bodyPr/>
          <a:lstStyle>
            <a:lvl1pPr>
              <a:spcBef>
                <a:spcPts val="0"/>
              </a:spcBef>
              <a:defRPr sz="2700" b="0">
                <a:solidFill>
                  <a:srgbClr val="282828"/>
                </a:solidFill>
              </a:defRPr>
            </a:lvl1pPr>
          </a:lstStyle>
          <a:p>
            <a:r>
              <a:t>Praesent commodo magna, vel consectetur. Integer posuere erat a ante venenatis dapibus posuere velit aliquet. Etiam porta sem malesuada magna mollis euismod. Nulla vitae elit libero, a pharetra augue.</a:t>
            </a:r>
          </a:p>
        </p:txBody>
      </p:sp>
      <p:sp>
        <p:nvSpPr>
          <p:cNvPr id="358" name="option 03"/>
          <p:cNvSpPr>
            <a:spLocks noGrp="1"/>
          </p:cNvSpPr>
          <p:nvPr>
            <p:ph type="body" sz="quarter" idx="18"/>
          </p:nvPr>
        </p:nvSpPr>
        <p:spPr>
          <a:xfrm>
            <a:off x="16764000" y="3681375"/>
            <a:ext cx="1524000" cy="4191001"/>
          </a:xfrm>
          <a:prstGeom prst="rect">
            <a:avLst/>
          </a:prstGeom>
        </p:spPr>
        <p:txBody>
          <a:bodyPr/>
          <a:lstStyle/>
          <a:p>
            <a:pPr>
              <a:lnSpc>
                <a:spcPct val="90000"/>
              </a:lnSpc>
              <a:spcBef>
                <a:spcPts val="0"/>
              </a:spcBef>
              <a:defRPr sz="6800" cap="all" spc="340">
                <a:solidFill>
                  <a:srgbClr val="282828"/>
                </a:solidFill>
              </a:defRPr>
            </a:pPr>
            <a:r>
              <a:t>option </a:t>
            </a:r>
            <a:r>
              <a:rPr>
                <a:solidFill>
                  <a:srgbClr val="DEE1E5"/>
                </a:solidFill>
              </a:rPr>
              <a:t>03</a:t>
            </a:r>
          </a:p>
        </p:txBody>
      </p:sp>
      <p:sp>
        <p:nvSpPr>
          <p:cNvPr id="359" name="Etiam porta sem cursus magna, scelerisque nisl consectetur. Donec sed odio dui. Etiam magna mollis. Maecenas sed diam blandit sit amet non magna. Donec ullamcorper nulla non malesuada."/>
          <p:cNvSpPr txBox="1">
            <a:spLocks noGrp="1"/>
          </p:cNvSpPr>
          <p:nvPr>
            <p:ph type="body" sz="quarter" idx="19"/>
          </p:nvPr>
        </p:nvSpPr>
        <p:spPr>
          <a:xfrm>
            <a:off x="16764000" y="8259992"/>
            <a:ext cx="5080000" cy="3303986"/>
          </a:xfrm>
          <a:prstGeom prst="rect">
            <a:avLst/>
          </a:prstGeom>
        </p:spPr>
        <p:txBody>
          <a:bodyPr/>
          <a:lstStyle>
            <a:lvl1pPr>
              <a:spcBef>
                <a:spcPts val="0"/>
              </a:spcBef>
              <a:defRPr sz="2700" b="0">
                <a:solidFill>
                  <a:srgbClr val="282828"/>
                </a:solidFill>
              </a:defRPr>
            </a:lvl1pPr>
          </a:lstStyle>
          <a:p>
            <a:r>
              <a:t>Etiam porta sem cursus magna, scelerisque nisl consectetur. Donec sed odio dui. Etiam magna mollis. Maecenas sed diam blandit sit amet non magna. Donec ullamcorper nulla non malesuada.</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9">
    <p:spTree>
      <p:nvGrpSpPr>
        <p:cNvPr id="1" name=""/>
        <p:cNvGrpSpPr/>
        <p:nvPr/>
      </p:nvGrpSpPr>
      <p:grpSpPr>
        <a:xfrm>
          <a:off x="0" y="0"/>
          <a:ext cx="0" cy="0"/>
          <a:chOff x="0" y="0"/>
          <a:chExt cx="0" cy="0"/>
        </a:xfrm>
      </p:grpSpPr>
      <p:sp>
        <p:nvSpPr>
          <p:cNvPr id="366" name="Rectángulo"/>
          <p:cNvSpPr>
            <a:spLocks noGrp="1"/>
          </p:cNvSpPr>
          <p:nvPr>
            <p:ph type="body" sz="quarter" idx="13"/>
          </p:nvPr>
        </p:nvSpPr>
        <p:spPr>
          <a:xfrm>
            <a:off x="231171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367" name="Número de diapositiva"/>
          <p:cNvSpPr txBox="1">
            <a:spLocks noGrp="1"/>
          </p:cNvSpPr>
          <p:nvPr>
            <p:ph type="sldNum" sz="quarter" idx="2"/>
          </p:nvPr>
        </p:nvSpPr>
        <p:spPr>
          <a:xfrm>
            <a:off x="23268915" y="13210247"/>
            <a:ext cx="373685" cy="381001"/>
          </a:xfrm>
          <a:prstGeom prst="rect">
            <a:avLst/>
          </a:prstGeom>
        </p:spPr>
        <p:txBody>
          <a:bodyPr/>
          <a:lstStyle/>
          <a:p>
            <a:fld id="{86CB4B4D-7CA3-9044-876B-883B54F8677D}" type="slidenum">
              <a:t>‹Nº›</a:t>
            </a:fld>
            <a:endParaRPr/>
          </a:p>
        </p:txBody>
      </p:sp>
      <p:sp>
        <p:nvSpPr>
          <p:cNvPr id="368"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369" name="01"/>
          <p:cNvSpPr>
            <a:spLocks noGrp="1"/>
          </p:cNvSpPr>
          <p:nvPr>
            <p:ph type="body" sz="quarter" idx="14"/>
          </p:nvPr>
        </p:nvSpPr>
        <p:spPr>
          <a:xfrm>
            <a:off x="2527300" y="4051300"/>
            <a:ext cx="1402954" cy="1402954"/>
          </a:xfrm>
          <a:prstGeom prst="rect">
            <a:avLst/>
          </a:prstGeom>
          <a:solidFill>
            <a:srgbClr val="282828"/>
          </a:solidFill>
        </p:spPr>
        <p:txBody>
          <a:bodyPr anchor="ctr"/>
          <a:lstStyle>
            <a:lvl1pPr algn="ctr">
              <a:lnSpc>
                <a:spcPct val="90000"/>
              </a:lnSpc>
              <a:spcBef>
                <a:spcPts val="0"/>
              </a:spcBef>
              <a:defRPr sz="6800" cap="all" spc="340"/>
            </a:lvl1pPr>
          </a:lstStyle>
          <a:p>
            <a:r>
              <a:t>01</a:t>
            </a:r>
          </a:p>
        </p:txBody>
      </p:sp>
      <p:sp>
        <p:nvSpPr>
          <p:cNvPr id="370" name="Subtitle Text Goes Here"/>
          <p:cNvSpPr txBox="1">
            <a:spLocks noGrp="1"/>
          </p:cNvSpPr>
          <p:nvPr>
            <p:ph type="body" sz="quarter" idx="15"/>
          </p:nvPr>
        </p:nvSpPr>
        <p:spPr>
          <a:xfrm>
            <a:off x="4236640" y="3910372"/>
            <a:ext cx="6985001" cy="630505"/>
          </a:xfrm>
          <a:prstGeom prst="rect">
            <a:avLst/>
          </a:prstGeom>
        </p:spPr>
        <p:txBody>
          <a:bodyPr anchor="ctr"/>
          <a:lstStyle>
            <a:lvl1pPr>
              <a:defRPr>
                <a:solidFill>
                  <a:srgbClr val="282828"/>
                </a:solidFill>
              </a:defRPr>
            </a:lvl1pPr>
          </a:lstStyle>
          <a:p>
            <a:r>
              <a:t>Subtitle Text Goes Here</a:t>
            </a:r>
          </a:p>
        </p:txBody>
      </p:sp>
      <p:sp>
        <p:nvSpPr>
          <p:cNvPr id="371" name="Donec ullamcorper nulla non metus auctor fringilla. Maecenas faucibus mollis. Nullam quis risus eu leo interdum."/>
          <p:cNvSpPr txBox="1">
            <a:spLocks noGrp="1"/>
          </p:cNvSpPr>
          <p:nvPr>
            <p:ph type="body" sz="quarter" idx="16"/>
          </p:nvPr>
        </p:nvSpPr>
        <p:spPr>
          <a:xfrm>
            <a:off x="4236640" y="4523017"/>
            <a:ext cx="6985001" cy="1460501"/>
          </a:xfrm>
          <a:prstGeom prst="rect">
            <a:avLst/>
          </a:prstGeom>
        </p:spPr>
        <p:txBody>
          <a:bodyPr/>
          <a:lstStyle>
            <a:lvl1pPr>
              <a:spcBef>
                <a:spcPts val="0"/>
              </a:spcBef>
              <a:defRPr sz="2700" b="0">
                <a:solidFill>
                  <a:srgbClr val="282828"/>
                </a:solidFill>
              </a:defRPr>
            </a:lvl1pPr>
          </a:lstStyle>
          <a:p>
            <a:r>
              <a:t>Donec ullamcorper nulla non metus auctor fringilla. Maecenas faucibus mollis. Nullam quis risus eu leo interdum.</a:t>
            </a:r>
          </a:p>
        </p:txBody>
      </p:sp>
      <p:sp>
        <p:nvSpPr>
          <p:cNvPr id="372" name="02"/>
          <p:cNvSpPr>
            <a:spLocks noGrp="1"/>
          </p:cNvSpPr>
          <p:nvPr>
            <p:ph type="body" sz="quarter" idx="17"/>
          </p:nvPr>
        </p:nvSpPr>
        <p:spPr>
          <a:xfrm>
            <a:off x="13162359" y="4053247"/>
            <a:ext cx="1339454" cy="1339454"/>
          </a:xfrm>
          <a:prstGeom prst="rect">
            <a:avLst/>
          </a:prstGeom>
        </p:spPr>
        <p:txBody>
          <a:bodyPr anchor="ctr"/>
          <a:lstStyle>
            <a:lvl1pPr algn="ctr">
              <a:lnSpc>
                <a:spcPct val="90000"/>
              </a:lnSpc>
              <a:spcBef>
                <a:spcPts val="0"/>
              </a:spcBef>
              <a:defRPr sz="6800" cap="all" spc="340">
                <a:solidFill>
                  <a:srgbClr val="282828"/>
                </a:solidFill>
              </a:defRPr>
            </a:lvl1pPr>
          </a:lstStyle>
          <a:p>
            <a:r>
              <a:t>02</a:t>
            </a:r>
          </a:p>
        </p:txBody>
      </p:sp>
      <p:sp>
        <p:nvSpPr>
          <p:cNvPr id="373" name="Subtitle Text Goes Here"/>
          <p:cNvSpPr txBox="1">
            <a:spLocks noGrp="1"/>
          </p:cNvSpPr>
          <p:nvPr>
            <p:ph type="body" sz="quarter" idx="18"/>
          </p:nvPr>
        </p:nvSpPr>
        <p:spPr>
          <a:xfrm>
            <a:off x="14859000" y="3910372"/>
            <a:ext cx="6985000" cy="630505"/>
          </a:xfrm>
          <a:prstGeom prst="rect">
            <a:avLst/>
          </a:prstGeom>
        </p:spPr>
        <p:txBody>
          <a:bodyPr anchor="ctr"/>
          <a:lstStyle>
            <a:lvl1pPr>
              <a:defRPr>
                <a:solidFill>
                  <a:srgbClr val="282828"/>
                </a:solidFill>
              </a:defRPr>
            </a:lvl1pPr>
          </a:lstStyle>
          <a:p>
            <a:r>
              <a:t>Subtitle Text Goes Here</a:t>
            </a:r>
          </a:p>
        </p:txBody>
      </p:sp>
      <p:sp>
        <p:nvSpPr>
          <p:cNvPr id="374" name="Aenean lacinia bibendum consectetur. Integer posuere erat a ante venenatis dapibus posuere velit aliquet."/>
          <p:cNvSpPr txBox="1">
            <a:spLocks noGrp="1"/>
          </p:cNvSpPr>
          <p:nvPr>
            <p:ph type="body" sz="quarter" idx="19"/>
          </p:nvPr>
        </p:nvSpPr>
        <p:spPr>
          <a:xfrm>
            <a:off x="14859000" y="4523017"/>
            <a:ext cx="6985000" cy="1460501"/>
          </a:xfrm>
          <a:prstGeom prst="rect">
            <a:avLst/>
          </a:prstGeom>
        </p:spPr>
        <p:txBody>
          <a:bodyPr/>
          <a:lstStyle>
            <a:lvl1pPr>
              <a:spcBef>
                <a:spcPts val="0"/>
              </a:spcBef>
              <a:defRPr sz="2700" b="0">
                <a:solidFill>
                  <a:srgbClr val="282828"/>
                </a:solidFill>
              </a:defRPr>
            </a:lvl1pPr>
          </a:lstStyle>
          <a:p>
            <a:r>
              <a:t>Aenean lacinia bibendum consectetur. Integer posuere erat a ante venenatis dapibus posuere velit aliquet.</a:t>
            </a:r>
          </a:p>
        </p:txBody>
      </p:sp>
      <p:sp>
        <p:nvSpPr>
          <p:cNvPr id="375" name="03"/>
          <p:cNvSpPr>
            <a:spLocks noGrp="1"/>
          </p:cNvSpPr>
          <p:nvPr>
            <p:ph type="body" sz="quarter" idx="20"/>
          </p:nvPr>
        </p:nvSpPr>
        <p:spPr>
          <a:xfrm>
            <a:off x="2540000" y="6997307"/>
            <a:ext cx="1339454" cy="1339454"/>
          </a:xfrm>
          <a:prstGeom prst="rect">
            <a:avLst/>
          </a:prstGeom>
        </p:spPr>
        <p:txBody>
          <a:bodyPr anchor="ctr"/>
          <a:lstStyle>
            <a:lvl1pPr algn="ctr">
              <a:lnSpc>
                <a:spcPct val="90000"/>
              </a:lnSpc>
              <a:spcBef>
                <a:spcPts val="0"/>
              </a:spcBef>
              <a:defRPr sz="6800" cap="all" spc="340">
                <a:solidFill>
                  <a:srgbClr val="282828"/>
                </a:solidFill>
              </a:defRPr>
            </a:lvl1pPr>
          </a:lstStyle>
          <a:p>
            <a:r>
              <a:t>03</a:t>
            </a:r>
          </a:p>
        </p:txBody>
      </p:sp>
      <p:sp>
        <p:nvSpPr>
          <p:cNvPr id="376" name="Subtitle Text Goes Here"/>
          <p:cNvSpPr txBox="1">
            <a:spLocks noGrp="1"/>
          </p:cNvSpPr>
          <p:nvPr>
            <p:ph type="body" sz="quarter" idx="21"/>
          </p:nvPr>
        </p:nvSpPr>
        <p:spPr>
          <a:xfrm>
            <a:off x="4236640" y="6854432"/>
            <a:ext cx="6985001" cy="630505"/>
          </a:xfrm>
          <a:prstGeom prst="rect">
            <a:avLst/>
          </a:prstGeom>
        </p:spPr>
        <p:txBody>
          <a:bodyPr anchor="ctr"/>
          <a:lstStyle>
            <a:lvl1pPr>
              <a:defRPr>
                <a:solidFill>
                  <a:srgbClr val="282828"/>
                </a:solidFill>
              </a:defRPr>
            </a:lvl1pPr>
          </a:lstStyle>
          <a:p>
            <a:r>
              <a:t>Subtitle Text Goes Here</a:t>
            </a:r>
          </a:p>
        </p:txBody>
      </p:sp>
      <p:sp>
        <p:nvSpPr>
          <p:cNvPr id="377" name="Vestibulum id ligula porta euismod. Cras mattis consectetur purus sit amet fermentum porta felis euismod."/>
          <p:cNvSpPr txBox="1">
            <a:spLocks noGrp="1"/>
          </p:cNvSpPr>
          <p:nvPr>
            <p:ph type="body" sz="quarter" idx="22"/>
          </p:nvPr>
        </p:nvSpPr>
        <p:spPr>
          <a:xfrm>
            <a:off x="4236640" y="7467076"/>
            <a:ext cx="6985001" cy="1460501"/>
          </a:xfrm>
          <a:prstGeom prst="rect">
            <a:avLst/>
          </a:prstGeom>
        </p:spPr>
        <p:txBody>
          <a:bodyPr/>
          <a:lstStyle>
            <a:lvl1pPr>
              <a:spcBef>
                <a:spcPts val="0"/>
              </a:spcBef>
              <a:defRPr sz="2700" b="0">
                <a:solidFill>
                  <a:srgbClr val="282828"/>
                </a:solidFill>
              </a:defRPr>
            </a:lvl1pPr>
          </a:lstStyle>
          <a:p>
            <a:r>
              <a:t>Vestibulum id ligula porta euismod. Cras mattis consectetur purus sit amet fermentum porta felis euismod.</a:t>
            </a:r>
          </a:p>
        </p:txBody>
      </p:sp>
      <p:sp>
        <p:nvSpPr>
          <p:cNvPr id="378" name="04"/>
          <p:cNvSpPr>
            <a:spLocks noGrp="1"/>
          </p:cNvSpPr>
          <p:nvPr>
            <p:ph type="body" sz="quarter" idx="23"/>
          </p:nvPr>
        </p:nvSpPr>
        <p:spPr>
          <a:xfrm>
            <a:off x="13162359" y="6997307"/>
            <a:ext cx="1339454" cy="1339454"/>
          </a:xfrm>
          <a:prstGeom prst="rect">
            <a:avLst/>
          </a:prstGeom>
        </p:spPr>
        <p:txBody>
          <a:bodyPr anchor="ctr"/>
          <a:lstStyle>
            <a:lvl1pPr algn="ctr">
              <a:lnSpc>
                <a:spcPct val="90000"/>
              </a:lnSpc>
              <a:spcBef>
                <a:spcPts val="0"/>
              </a:spcBef>
              <a:defRPr sz="6800" cap="all" spc="340">
                <a:solidFill>
                  <a:srgbClr val="282828"/>
                </a:solidFill>
              </a:defRPr>
            </a:lvl1pPr>
          </a:lstStyle>
          <a:p>
            <a:r>
              <a:t>04</a:t>
            </a:r>
          </a:p>
        </p:txBody>
      </p:sp>
      <p:sp>
        <p:nvSpPr>
          <p:cNvPr id="379" name="Subtitle Text Goes Here"/>
          <p:cNvSpPr txBox="1">
            <a:spLocks noGrp="1"/>
          </p:cNvSpPr>
          <p:nvPr>
            <p:ph type="body" sz="quarter" idx="24"/>
          </p:nvPr>
        </p:nvSpPr>
        <p:spPr>
          <a:xfrm>
            <a:off x="14859000" y="6854432"/>
            <a:ext cx="6985000" cy="630505"/>
          </a:xfrm>
          <a:prstGeom prst="rect">
            <a:avLst/>
          </a:prstGeom>
        </p:spPr>
        <p:txBody>
          <a:bodyPr anchor="ctr"/>
          <a:lstStyle>
            <a:lvl1pPr>
              <a:defRPr>
                <a:solidFill>
                  <a:srgbClr val="282828"/>
                </a:solidFill>
              </a:defRPr>
            </a:lvl1pPr>
          </a:lstStyle>
          <a:p>
            <a:r>
              <a:t>Subtitle Text Goes Here</a:t>
            </a:r>
          </a:p>
        </p:txBody>
      </p:sp>
      <p:sp>
        <p:nvSpPr>
          <p:cNvPr id="380" name="Nullam id dolor id nibh vehicula ut id elit. Sed posuere consectetur est at eget urna mollis ornare vel lobortis."/>
          <p:cNvSpPr txBox="1">
            <a:spLocks noGrp="1"/>
          </p:cNvSpPr>
          <p:nvPr>
            <p:ph type="body" sz="quarter" idx="25"/>
          </p:nvPr>
        </p:nvSpPr>
        <p:spPr>
          <a:xfrm>
            <a:off x="14859000" y="7467076"/>
            <a:ext cx="6985000" cy="1460501"/>
          </a:xfrm>
          <a:prstGeom prst="rect">
            <a:avLst/>
          </a:prstGeom>
        </p:spPr>
        <p:txBody>
          <a:bodyPr/>
          <a:lstStyle>
            <a:lvl1pPr>
              <a:spcBef>
                <a:spcPts val="0"/>
              </a:spcBef>
              <a:defRPr sz="2700" b="0">
                <a:solidFill>
                  <a:srgbClr val="282828"/>
                </a:solidFill>
              </a:defRPr>
            </a:lvl1pPr>
          </a:lstStyle>
          <a:p>
            <a:r>
              <a:t>Nullam id dolor id nibh vehicula ut id elit. Sed posuere consectetur est at eget urna mollis ornare vel lobortis. </a:t>
            </a:r>
          </a:p>
        </p:txBody>
      </p:sp>
      <p:sp>
        <p:nvSpPr>
          <p:cNvPr id="381" name="05"/>
          <p:cNvSpPr>
            <a:spLocks noGrp="1"/>
          </p:cNvSpPr>
          <p:nvPr>
            <p:ph type="body" sz="quarter" idx="26"/>
          </p:nvPr>
        </p:nvSpPr>
        <p:spPr>
          <a:xfrm>
            <a:off x="2540000" y="9941366"/>
            <a:ext cx="1339454" cy="1339454"/>
          </a:xfrm>
          <a:prstGeom prst="rect">
            <a:avLst/>
          </a:prstGeom>
        </p:spPr>
        <p:txBody>
          <a:bodyPr anchor="ctr"/>
          <a:lstStyle>
            <a:lvl1pPr algn="ctr">
              <a:lnSpc>
                <a:spcPct val="90000"/>
              </a:lnSpc>
              <a:spcBef>
                <a:spcPts val="0"/>
              </a:spcBef>
              <a:defRPr sz="6800" cap="all" spc="340">
                <a:solidFill>
                  <a:srgbClr val="282828"/>
                </a:solidFill>
              </a:defRPr>
            </a:lvl1pPr>
          </a:lstStyle>
          <a:p>
            <a:r>
              <a:t>05</a:t>
            </a:r>
          </a:p>
        </p:txBody>
      </p:sp>
      <p:sp>
        <p:nvSpPr>
          <p:cNvPr id="382" name="Subtitle Text Goes Here"/>
          <p:cNvSpPr txBox="1">
            <a:spLocks noGrp="1"/>
          </p:cNvSpPr>
          <p:nvPr>
            <p:ph type="body" sz="quarter" idx="27"/>
          </p:nvPr>
        </p:nvSpPr>
        <p:spPr>
          <a:xfrm>
            <a:off x="4236640" y="9798491"/>
            <a:ext cx="6985001" cy="630506"/>
          </a:xfrm>
          <a:prstGeom prst="rect">
            <a:avLst/>
          </a:prstGeom>
        </p:spPr>
        <p:txBody>
          <a:bodyPr anchor="ctr"/>
          <a:lstStyle>
            <a:lvl1pPr>
              <a:defRPr>
                <a:solidFill>
                  <a:srgbClr val="282828"/>
                </a:solidFill>
              </a:defRPr>
            </a:lvl1pPr>
          </a:lstStyle>
          <a:p>
            <a:r>
              <a:t>Subtitle Text Goes Here</a:t>
            </a:r>
          </a:p>
        </p:txBody>
      </p:sp>
      <p:sp>
        <p:nvSpPr>
          <p:cNvPr id="383" name="Nulla vitae elit libero, a pharetra augue. Maecenas faucibus mollis interdum ultricies.  Vestibulum id ligula semper."/>
          <p:cNvSpPr txBox="1">
            <a:spLocks noGrp="1"/>
          </p:cNvSpPr>
          <p:nvPr>
            <p:ph type="body" sz="quarter" idx="28"/>
          </p:nvPr>
        </p:nvSpPr>
        <p:spPr>
          <a:xfrm>
            <a:off x="4236640" y="10411136"/>
            <a:ext cx="6985001" cy="1460501"/>
          </a:xfrm>
          <a:prstGeom prst="rect">
            <a:avLst/>
          </a:prstGeom>
        </p:spPr>
        <p:txBody>
          <a:bodyPr/>
          <a:lstStyle>
            <a:lvl1pPr>
              <a:spcBef>
                <a:spcPts val="0"/>
              </a:spcBef>
              <a:defRPr sz="2700" b="0">
                <a:solidFill>
                  <a:srgbClr val="282828"/>
                </a:solidFill>
              </a:defRPr>
            </a:lvl1pPr>
          </a:lstStyle>
          <a:p>
            <a:r>
              <a:t>Nulla vitae elit libero, a pharetra augue. Maecenas faucibus mollis interdum ultricies.  Vestibulum id ligula semper.</a:t>
            </a:r>
          </a:p>
        </p:txBody>
      </p:sp>
      <p:sp>
        <p:nvSpPr>
          <p:cNvPr id="384" name="06"/>
          <p:cNvSpPr>
            <a:spLocks noGrp="1"/>
          </p:cNvSpPr>
          <p:nvPr>
            <p:ph type="body" sz="quarter" idx="29"/>
          </p:nvPr>
        </p:nvSpPr>
        <p:spPr>
          <a:xfrm>
            <a:off x="13162359" y="9941366"/>
            <a:ext cx="1339454" cy="1339454"/>
          </a:xfrm>
          <a:prstGeom prst="rect">
            <a:avLst/>
          </a:prstGeom>
        </p:spPr>
        <p:txBody>
          <a:bodyPr anchor="ctr"/>
          <a:lstStyle>
            <a:lvl1pPr algn="ctr">
              <a:lnSpc>
                <a:spcPct val="90000"/>
              </a:lnSpc>
              <a:spcBef>
                <a:spcPts val="0"/>
              </a:spcBef>
              <a:defRPr sz="6800" cap="all" spc="340">
                <a:solidFill>
                  <a:srgbClr val="282828"/>
                </a:solidFill>
              </a:defRPr>
            </a:lvl1pPr>
          </a:lstStyle>
          <a:p>
            <a:r>
              <a:t>06</a:t>
            </a:r>
          </a:p>
        </p:txBody>
      </p:sp>
      <p:sp>
        <p:nvSpPr>
          <p:cNvPr id="385" name="Subtitle Text Goes Here"/>
          <p:cNvSpPr txBox="1">
            <a:spLocks noGrp="1"/>
          </p:cNvSpPr>
          <p:nvPr>
            <p:ph type="body" sz="quarter" idx="30"/>
          </p:nvPr>
        </p:nvSpPr>
        <p:spPr>
          <a:xfrm>
            <a:off x="14859000" y="9798491"/>
            <a:ext cx="6985000" cy="630506"/>
          </a:xfrm>
          <a:prstGeom prst="rect">
            <a:avLst/>
          </a:prstGeom>
        </p:spPr>
        <p:txBody>
          <a:bodyPr anchor="ctr"/>
          <a:lstStyle>
            <a:lvl1pPr>
              <a:defRPr>
                <a:solidFill>
                  <a:srgbClr val="282828"/>
                </a:solidFill>
              </a:defRPr>
            </a:lvl1pPr>
          </a:lstStyle>
          <a:p>
            <a:r>
              <a:t>Subtitle Text Goes Here</a:t>
            </a:r>
          </a:p>
        </p:txBody>
      </p:sp>
      <p:sp>
        <p:nvSpPr>
          <p:cNvPr id="386" name="Donec ullamcorper nulla non metus auctor fringilla. Morbi leo risus, porta ac consectetur ac, vestibulum at eros."/>
          <p:cNvSpPr txBox="1">
            <a:spLocks noGrp="1"/>
          </p:cNvSpPr>
          <p:nvPr>
            <p:ph type="body" sz="quarter" idx="31"/>
          </p:nvPr>
        </p:nvSpPr>
        <p:spPr>
          <a:xfrm>
            <a:off x="14859000" y="10411136"/>
            <a:ext cx="6985000" cy="1460501"/>
          </a:xfrm>
          <a:prstGeom prst="rect">
            <a:avLst/>
          </a:prstGeom>
        </p:spPr>
        <p:txBody>
          <a:bodyPr/>
          <a:lstStyle>
            <a:lvl1pPr>
              <a:spcBef>
                <a:spcPts val="0"/>
              </a:spcBef>
              <a:defRPr sz="2700" b="0">
                <a:solidFill>
                  <a:srgbClr val="282828"/>
                </a:solidFill>
              </a:defRPr>
            </a:lvl1pPr>
          </a:lstStyle>
          <a:p>
            <a:r>
              <a:t>Donec ullamcorper nulla non metus auctor fringilla. Morbi leo risus, porta ac consectetur ac, vestibulum at eros.</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sp>
        <p:nvSpPr>
          <p:cNvPr id="23" name="Rectángulo"/>
          <p:cNvSpPr/>
          <p:nvPr/>
        </p:nvSpPr>
        <p:spPr>
          <a:xfrm>
            <a:off x="0" y="0"/>
            <a:ext cx="24384001" cy="7112211"/>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24" name="Imagen"/>
          <p:cNvSpPr>
            <a:spLocks noGrp="1"/>
          </p:cNvSpPr>
          <p:nvPr>
            <p:ph type="pic" idx="13"/>
          </p:nvPr>
        </p:nvSpPr>
        <p:spPr>
          <a:xfrm>
            <a:off x="0" y="0"/>
            <a:ext cx="24383999" cy="7112421"/>
          </a:xfrm>
          <a:prstGeom prst="rect">
            <a:avLst/>
          </a:prstGeom>
        </p:spPr>
        <p:txBody>
          <a:bodyPr lIns="91439" tIns="45719" rIns="91439" bIns="45719"/>
          <a:lstStyle/>
          <a:p>
            <a:endParaRPr/>
          </a:p>
        </p:txBody>
      </p:sp>
      <p:sp>
        <p:nvSpPr>
          <p:cNvPr id="25" name="Círculo"/>
          <p:cNvSpPr>
            <a:spLocks noGrp="1"/>
          </p:cNvSpPr>
          <p:nvPr>
            <p:ph type="body" sz="quarter" idx="14"/>
          </p:nvPr>
        </p:nvSpPr>
        <p:spPr>
          <a:xfrm>
            <a:off x="9144000" y="10735565"/>
            <a:ext cx="1428750" cy="1428751"/>
          </a:xfrm>
          <a:prstGeom prst="ellipse">
            <a:avLst/>
          </a:prstGeom>
          <a:solidFill>
            <a:srgbClr val="282828"/>
          </a:solidFill>
        </p:spPr>
        <p:txBody>
          <a:bodyPr anchor="ctr"/>
          <a:lstStyle/>
          <a:p>
            <a:pPr>
              <a:lnSpc>
                <a:spcPct val="90000"/>
              </a:lnSpc>
              <a:spcBef>
                <a:spcPts val="0"/>
              </a:spcBef>
              <a:defRPr sz="6800" cap="all" spc="340"/>
            </a:pPr>
            <a:endParaRPr/>
          </a:p>
        </p:txBody>
      </p:sp>
      <p:sp>
        <p:nvSpPr>
          <p:cNvPr id="26" name="Círculo"/>
          <p:cNvSpPr>
            <a:spLocks noGrp="1"/>
          </p:cNvSpPr>
          <p:nvPr>
            <p:ph type="body" sz="quarter" idx="15"/>
          </p:nvPr>
        </p:nvSpPr>
        <p:spPr>
          <a:xfrm>
            <a:off x="9144000" y="8084157"/>
            <a:ext cx="1428750" cy="1428751"/>
          </a:xfrm>
          <a:prstGeom prst="ellipse">
            <a:avLst/>
          </a:prstGeom>
          <a:solidFill>
            <a:srgbClr val="282828"/>
          </a:solidFill>
        </p:spPr>
        <p:txBody>
          <a:bodyPr anchor="ctr"/>
          <a:lstStyle/>
          <a:p>
            <a:pPr>
              <a:lnSpc>
                <a:spcPct val="90000"/>
              </a:lnSpc>
              <a:spcBef>
                <a:spcPts val="0"/>
              </a:spcBef>
              <a:defRPr sz="6800" cap="all" spc="340"/>
            </a:pPr>
            <a:endParaRPr/>
          </a:p>
        </p:txBody>
      </p:sp>
      <p:sp>
        <p:nvSpPr>
          <p:cNvPr id="27" name="Imagen"/>
          <p:cNvSpPr>
            <a:spLocks noGrp="1"/>
          </p:cNvSpPr>
          <p:nvPr>
            <p:ph type="pic" sz="quarter" idx="16"/>
          </p:nvPr>
        </p:nvSpPr>
        <p:spPr>
          <a:xfrm>
            <a:off x="2541066" y="2281185"/>
            <a:ext cx="5080001" cy="10255950"/>
          </a:xfrm>
          <a:prstGeom prst="rect">
            <a:avLst/>
          </a:prstGeom>
          <a:effectLst>
            <a:outerShdw blurRad="622300" rotWithShape="0">
              <a:srgbClr val="000000">
                <a:alpha val="50000"/>
              </a:srgbClr>
            </a:outerShdw>
          </a:effectLst>
        </p:spPr>
        <p:txBody>
          <a:bodyPr lIns="91439" tIns="45719" rIns="91439" bIns="45719"/>
          <a:lstStyle/>
          <a:p>
            <a:endParaRPr/>
          </a:p>
        </p:txBody>
      </p:sp>
      <p:sp>
        <p:nvSpPr>
          <p:cNvPr id="28" name="Imagen"/>
          <p:cNvSpPr>
            <a:spLocks noGrp="1"/>
          </p:cNvSpPr>
          <p:nvPr>
            <p:ph type="pic" sz="quarter" idx="17"/>
          </p:nvPr>
        </p:nvSpPr>
        <p:spPr>
          <a:xfrm>
            <a:off x="2824181" y="2524140"/>
            <a:ext cx="4513774" cy="9769809"/>
          </a:xfrm>
          <a:prstGeom prst="rect">
            <a:avLst/>
          </a:prstGeom>
        </p:spPr>
        <p:txBody>
          <a:bodyPr lIns="91439" tIns="45719" rIns="91439" bIns="45719"/>
          <a:lstStyle/>
          <a:p>
            <a:endParaRPr/>
          </a:p>
        </p:txBody>
      </p:sp>
      <p:sp>
        <p:nvSpPr>
          <p:cNvPr id="29" name="Figura"/>
          <p:cNvSpPr>
            <a:spLocks noGrp="1"/>
          </p:cNvSpPr>
          <p:nvPr>
            <p:ph type="body" sz="quarter" idx="18"/>
          </p:nvPr>
        </p:nvSpPr>
        <p:spPr>
          <a:xfrm>
            <a:off x="9592195" y="8532456"/>
            <a:ext cx="532360" cy="532154"/>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rgbClr val="FFFFFF"/>
          </a:solidFill>
        </p:spPr>
        <p:txBody>
          <a:bodyPr anchor="ctr"/>
          <a:lstStyle/>
          <a:p>
            <a:pPr algn="ctr" defTabSz="642937">
              <a:lnSpc>
                <a:spcPct val="80000"/>
              </a:lnSpc>
              <a:spcBef>
                <a:spcPts val="7700"/>
              </a:spcBef>
              <a:defRPr sz="7000" b="0">
                <a:solidFill>
                  <a:srgbClr val="333333"/>
                </a:solidFill>
                <a:latin typeface="Helvetica Neue Thin"/>
                <a:ea typeface="Helvetica Neue Thin"/>
                <a:cs typeface="Helvetica Neue Thin"/>
                <a:sym typeface="Helvetica Neue Thin"/>
              </a:defRPr>
            </a:pPr>
            <a:endParaRPr/>
          </a:p>
        </p:txBody>
      </p:sp>
      <p:sp>
        <p:nvSpPr>
          <p:cNvPr id="30" name="Figura"/>
          <p:cNvSpPr>
            <a:spLocks noGrp="1"/>
          </p:cNvSpPr>
          <p:nvPr>
            <p:ph type="body" sz="quarter" idx="19"/>
          </p:nvPr>
        </p:nvSpPr>
        <p:spPr>
          <a:xfrm>
            <a:off x="9610286" y="11107361"/>
            <a:ext cx="496410" cy="655481"/>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solidFill>
        </p:spPr>
        <p:txBody>
          <a:bodyPr anchor="ctr"/>
          <a:lstStyle/>
          <a:p>
            <a:pPr algn="ctr" defTabSz="642937">
              <a:lnSpc>
                <a:spcPct val="80000"/>
              </a:lnSpc>
              <a:spcBef>
                <a:spcPts val="7700"/>
              </a:spcBef>
              <a:defRPr sz="7000" b="0">
                <a:solidFill>
                  <a:srgbClr val="333333"/>
                </a:solidFill>
                <a:latin typeface="Helvetica Neue Thin"/>
                <a:ea typeface="Helvetica Neue Thin"/>
                <a:cs typeface="Helvetica Neue Thin"/>
                <a:sym typeface="Helvetica Neue Thin"/>
              </a:defRPr>
            </a:pPr>
            <a:endParaRPr/>
          </a:p>
        </p:txBody>
      </p:sp>
      <p:sp>
        <p:nvSpPr>
          <p:cNvPr id="31" name="Subtitle text goes here"/>
          <p:cNvSpPr txBox="1">
            <a:spLocks noGrp="1"/>
          </p:cNvSpPr>
          <p:nvPr>
            <p:ph type="body" sz="quarter" idx="20"/>
          </p:nvPr>
        </p:nvSpPr>
        <p:spPr>
          <a:xfrm>
            <a:off x="10934448" y="7941282"/>
            <a:ext cx="10922001" cy="630506"/>
          </a:xfrm>
          <a:prstGeom prst="rect">
            <a:avLst/>
          </a:prstGeom>
        </p:spPr>
        <p:txBody>
          <a:bodyPr anchor="ctr"/>
          <a:lstStyle>
            <a:lvl1pPr>
              <a:defRPr sz="3500">
                <a:solidFill>
                  <a:srgbClr val="282828"/>
                </a:solidFill>
              </a:defRPr>
            </a:lvl1pPr>
          </a:lstStyle>
          <a:p>
            <a:r>
              <a:t>Subtitle text goes here</a:t>
            </a:r>
          </a:p>
        </p:txBody>
      </p:sp>
      <p:sp>
        <p:nvSpPr>
          <p:cNvPr id="32" name="Etiam porta sem malesuada magna mollis. Praesent commodo cursus magna, vel scelerisque nisl consectetur et. Aenean euismod lacinia bibendum nulla sed consectetur."/>
          <p:cNvSpPr txBox="1">
            <a:spLocks noGrp="1"/>
          </p:cNvSpPr>
          <p:nvPr>
            <p:ph type="body" sz="quarter" idx="21"/>
          </p:nvPr>
        </p:nvSpPr>
        <p:spPr>
          <a:xfrm>
            <a:off x="10934448" y="8553927"/>
            <a:ext cx="10922001" cy="1395301"/>
          </a:xfrm>
          <a:prstGeom prst="rect">
            <a:avLst/>
          </a:prstGeom>
        </p:spPr>
        <p:txBody>
          <a:bodyPr/>
          <a:lstStyle>
            <a:lvl1pPr>
              <a:spcBef>
                <a:spcPts val="0"/>
              </a:spcBef>
              <a:defRPr sz="2700" b="0">
                <a:solidFill>
                  <a:srgbClr val="282828"/>
                </a:solidFill>
              </a:defRPr>
            </a:lvl1pPr>
          </a:lstStyle>
          <a:p>
            <a:r>
              <a:t>Etiam porta sem malesuada magna mollis. Praesent commodo cursus magna, vel scelerisque nisl consectetur et. Aenean euismod lacinia bibendum nulla sed consectetur.</a:t>
            </a:r>
          </a:p>
        </p:txBody>
      </p:sp>
      <p:sp>
        <p:nvSpPr>
          <p:cNvPr id="33" name="Subtitle text goes here"/>
          <p:cNvSpPr txBox="1">
            <a:spLocks noGrp="1"/>
          </p:cNvSpPr>
          <p:nvPr>
            <p:ph type="body" sz="quarter" idx="22"/>
          </p:nvPr>
        </p:nvSpPr>
        <p:spPr>
          <a:xfrm>
            <a:off x="10934448" y="10592690"/>
            <a:ext cx="10922001" cy="630506"/>
          </a:xfrm>
          <a:prstGeom prst="rect">
            <a:avLst/>
          </a:prstGeom>
        </p:spPr>
        <p:txBody>
          <a:bodyPr anchor="ctr"/>
          <a:lstStyle>
            <a:lvl1pPr>
              <a:defRPr sz="3500">
                <a:solidFill>
                  <a:srgbClr val="282828"/>
                </a:solidFill>
              </a:defRPr>
            </a:lvl1pPr>
          </a:lstStyle>
          <a:p>
            <a:r>
              <a:t>Subtitle text goes here</a:t>
            </a:r>
          </a:p>
        </p:txBody>
      </p:sp>
      <p:sp>
        <p:nvSpPr>
          <p:cNvPr id="34" name="Integer posuere erat a ante venenatis dapibus posuere velit aliquet. Donec id elit non mi porta gravida at eget metus. Nullam quis risus eget urna mollis vel."/>
          <p:cNvSpPr txBox="1">
            <a:spLocks noGrp="1"/>
          </p:cNvSpPr>
          <p:nvPr>
            <p:ph type="body" sz="quarter" idx="23"/>
          </p:nvPr>
        </p:nvSpPr>
        <p:spPr>
          <a:xfrm>
            <a:off x="10934448" y="11205335"/>
            <a:ext cx="10922001" cy="1395301"/>
          </a:xfrm>
          <a:prstGeom prst="rect">
            <a:avLst/>
          </a:prstGeom>
        </p:spPr>
        <p:txBody>
          <a:bodyPr/>
          <a:lstStyle>
            <a:lvl1pPr>
              <a:spcBef>
                <a:spcPts val="0"/>
              </a:spcBef>
              <a:defRPr sz="2700" b="0">
                <a:solidFill>
                  <a:srgbClr val="282828"/>
                </a:solidFill>
              </a:defRPr>
            </a:lvl1pPr>
          </a:lstStyle>
          <a:p>
            <a:r>
              <a:t>Integer posuere erat a ante venenatis dapibus posuere velit aliquet. Donec id elit non mi porta gravida at eget metus. Nullam quis risus eget urna mollis vel.</a:t>
            </a:r>
          </a:p>
        </p:txBody>
      </p:sp>
      <p:sp>
        <p:nvSpPr>
          <p:cNvPr id="35" name="Texto del título"/>
          <p:cNvSpPr txBox="1">
            <a:spLocks noGrp="1"/>
          </p:cNvSpPr>
          <p:nvPr>
            <p:ph type="title"/>
          </p:nvPr>
        </p:nvSpPr>
        <p:spPr>
          <a:xfrm>
            <a:off x="9144000" y="1395923"/>
            <a:ext cx="12700000" cy="2155826"/>
          </a:xfrm>
          <a:prstGeom prst="rect">
            <a:avLst/>
          </a:prstGeom>
        </p:spPr>
        <p:txBody>
          <a:bodyPr/>
          <a:lstStyle/>
          <a:p>
            <a:r>
              <a:t>Texto del título</a:t>
            </a:r>
          </a:p>
        </p:txBody>
      </p:sp>
      <p:sp>
        <p:nvSpPr>
          <p:cNvPr id="36" name="Rectángulo"/>
          <p:cNvSpPr>
            <a:spLocks noGrp="1"/>
          </p:cNvSpPr>
          <p:nvPr>
            <p:ph type="body" sz="quarter" idx="24"/>
          </p:nvPr>
        </p:nvSpPr>
        <p:spPr>
          <a:xfrm>
            <a:off x="232441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37" name="Número de diapositiva"/>
          <p:cNvSpPr txBox="1">
            <a:spLocks noGrp="1"/>
          </p:cNvSpPr>
          <p:nvPr>
            <p:ph type="sldNum" sz="quarter" idx="2"/>
          </p:nvPr>
        </p:nvSpPr>
        <p:spPr>
          <a:xfrm>
            <a:off x="23395913" y="13210247"/>
            <a:ext cx="373686" cy="381001"/>
          </a:xfrm>
          <a:prstGeom prst="rect">
            <a:avLst/>
          </a:prstGeom>
        </p:spPr>
        <p:txBody>
          <a:bodyPr/>
          <a:lstStyle/>
          <a:p>
            <a:fld id="{86CB4B4D-7CA3-9044-876B-883B54F8677D}" type="slidenum">
              <a:t>‹Nº›</a:t>
            </a:fld>
            <a:endParaRPr/>
          </a:p>
        </p:txBody>
      </p:sp>
      <p:sp>
        <p:nvSpPr>
          <p:cNvPr id="38" name="Rectángulo"/>
          <p:cNvSpPr/>
          <p:nvPr/>
        </p:nvSpPr>
        <p:spPr>
          <a:xfrm>
            <a:off x="21844000" y="4975408"/>
            <a:ext cx="2540000" cy="1270001"/>
          </a:xfrm>
          <a:prstGeom prst="rect">
            <a:avLst/>
          </a:prstGeom>
          <a:solidFill>
            <a:srgbClr val="282828"/>
          </a:solidFill>
          <a:ln w="12700">
            <a:miter lim="400000"/>
          </a:ln>
        </p:spPr>
        <p:txBody>
          <a:bodyPr lIns="0" tIns="0" rIns="0" bIns="0" anchor="ctr"/>
          <a:lstStyle/>
          <a:p>
            <a:pPr>
              <a:lnSpc>
                <a:spcPct val="90000"/>
              </a:lnSpc>
              <a:defRPr sz="6800" b="1" cap="all" spc="340">
                <a:solidFill>
                  <a:srgbClr val="FFFFFF"/>
                </a:solidFill>
              </a:defRPr>
            </a:pPr>
            <a:endParaRPr/>
          </a:p>
        </p:txBody>
      </p:sp>
      <p:sp>
        <p:nvSpPr>
          <p:cNvPr id="39" name="Nivel de texto 1…"/>
          <p:cNvSpPr txBox="1">
            <a:spLocks noGrp="1"/>
          </p:cNvSpPr>
          <p:nvPr>
            <p:ph type="body" sz="quarter" idx="1"/>
          </p:nvPr>
        </p:nvSpPr>
        <p:spPr>
          <a:xfrm>
            <a:off x="9144000" y="3936389"/>
            <a:ext cx="10160000" cy="234712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0">
    <p:spTree>
      <p:nvGrpSpPr>
        <p:cNvPr id="1" name=""/>
        <p:cNvGrpSpPr/>
        <p:nvPr/>
      </p:nvGrpSpPr>
      <p:grpSpPr>
        <a:xfrm>
          <a:off x="0" y="0"/>
          <a:ext cx="0" cy="0"/>
          <a:chOff x="0" y="0"/>
          <a:chExt cx="0" cy="0"/>
        </a:xfrm>
      </p:grpSpPr>
      <p:sp>
        <p:nvSpPr>
          <p:cNvPr id="393" name="Círculo"/>
          <p:cNvSpPr>
            <a:spLocks noGrp="1"/>
          </p:cNvSpPr>
          <p:nvPr>
            <p:ph type="body" sz="quarter" idx="13"/>
          </p:nvPr>
        </p:nvSpPr>
        <p:spPr>
          <a:xfrm>
            <a:off x="4544218" y="9117160"/>
            <a:ext cx="1071564" cy="1071564"/>
          </a:xfrm>
          <a:prstGeom prst="ellipse">
            <a:avLst/>
          </a:prstGeom>
          <a:solidFill>
            <a:srgbClr val="282828"/>
          </a:solidFill>
        </p:spPr>
        <p:txBody>
          <a:bodyPr anchor="ctr"/>
          <a:lstStyle/>
          <a:p>
            <a:pPr>
              <a:lnSpc>
                <a:spcPct val="90000"/>
              </a:lnSpc>
              <a:spcBef>
                <a:spcPts val="0"/>
              </a:spcBef>
              <a:defRPr sz="6800" cap="all" spc="340"/>
            </a:pPr>
            <a:endParaRPr/>
          </a:p>
        </p:txBody>
      </p:sp>
      <p:sp>
        <p:nvSpPr>
          <p:cNvPr id="394" name="Rectángulo"/>
          <p:cNvSpPr>
            <a:spLocks noGrp="1"/>
          </p:cNvSpPr>
          <p:nvPr>
            <p:ph type="body" sz="quarter" idx="14"/>
          </p:nvPr>
        </p:nvSpPr>
        <p:spPr>
          <a:xfrm>
            <a:off x="231171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395" name="Número de diapositiva"/>
          <p:cNvSpPr txBox="1">
            <a:spLocks noGrp="1"/>
          </p:cNvSpPr>
          <p:nvPr>
            <p:ph type="sldNum" sz="quarter" idx="2"/>
          </p:nvPr>
        </p:nvSpPr>
        <p:spPr>
          <a:xfrm>
            <a:off x="23268915" y="13210247"/>
            <a:ext cx="373685" cy="381001"/>
          </a:xfrm>
          <a:prstGeom prst="rect">
            <a:avLst/>
          </a:prstGeom>
        </p:spPr>
        <p:txBody>
          <a:bodyPr/>
          <a:lstStyle/>
          <a:p>
            <a:fld id="{86CB4B4D-7CA3-9044-876B-883B54F8677D}" type="slidenum">
              <a:t>‹Nº›</a:t>
            </a:fld>
            <a:endParaRPr/>
          </a:p>
        </p:txBody>
      </p:sp>
      <p:sp>
        <p:nvSpPr>
          <p:cNvPr id="396"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397" name="Work Street, Work City, Work State, Work ZIP, Work Country…"/>
          <p:cNvSpPr txBox="1">
            <a:spLocks noGrp="1"/>
          </p:cNvSpPr>
          <p:nvPr>
            <p:ph type="body" sz="quarter" idx="15"/>
          </p:nvPr>
        </p:nvSpPr>
        <p:spPr>
          <a:xfrm>
            <a:off x="2540000" y="10473803"/>
            <a:ext cx="5080000" cy="2345907"/>
          </a:xfrm>
          <a:prstGeom prst="rect">
            <a:avLst/>
          </a:prstGeom>
        </p:spPr>
        <p:txBody>
          <a:bodyPr/>
          <a:lstStyle/>
          <a:p>
            <a:pPr algn="ctr">
              <a:spcBef>
                <a:spcPts val="0"/>
              </a:spcBef>
              <a:defRPr sz="2700" b="0">
                <a:solidFill>
                  <a:srgbClr val="282828"/>
                </a:solidFill>
              </a:defRPr>
            </a:pPr>
            <a:r>
              <a:t>Work Street, Work City, Work State, Work ZIP, Work Country</a:t>
            </a:r>
          </a:p>
          <a:p>
            <a:pPr algn="ctr">
              <a:spcBef>
                <a:spcPts val="0"/>
              </a:spcBef>
              <a:defRPr sz="2700" b="0">
                <a:solidFill>
                  <a:srgbClr val="282828"/>
                </a:solidFill>
              </a:defRPr>
            </a:pPr>
            <a:r>
              <a:rPr>
                <a:hlinkClick r:id="rId2"/>
              </a:rPr>
              <a:t>facebook.com/companyname</a:t>
            </a:r>
          </a:p>
          <a:p>
            <a:pPr algn="ctr">
              <a:spcBef>
                <a:spcPts val="0"/>
              </a:spcBef>
              <a:defRPr sz="2700" b="0">
                <a:solidFill>
                  <a:srgbClr val="282828"/>
                </a:solidFill>
              </a:defRPr>
            </a:pPr>
            <a:r>
              <a:t>+789 456 123 01</a:t>
            </a:r>
          </a:p>
          <a:p>
            <a:pPr algn="ctr">
              <a:spcBef>
                <a:spcPts val="0"/>
              </a:spcBef>
              <a:defRPr sz="2700" b="0">
                <a:solidFill>
                  <a:srgbClr val="282828"/>
                </a:solidFill>
              </a:defRPr>
            </a:pPr>
            <a:r>
              <a:t>info@companyname.com</a:t>
            </a:r>
          </a:p>
        </p:txBody>
      </p:sp>
      <p:sp>
        <p:nvSpPr>
          <p:cNvPr id="398" name="Figura"/>
          <p:cNvSpPr>
            <a:spLocks noGrp="1"/>
          </p:cNvSpPr>
          <p:nvPr>
            <p:ph type="body" sz="half" idx="16"/>
          </p:nvPr>
        </p:nvSpPr>
        <p:spPr>
          <a:xfrm>
            <a:off x="5842000" y="3168705"/>
            <a:ext cx="12700001" cy="5883712"/>
          </a:xfrm>
          <a:custGeom>
            <a:avLst/>
            <a:gdLst/>
            <a:ahLst/>
            <a:cxnLst>
              <a:cxn ang="0">
                <a:pos x="wd2" y="hd2"/>
              </a:cxn>
              <a:cxn ang="5400000">
                <a:pos x="wd2" y="hd2"/>
              </a:cxn>
              <a:cxn ang="10800000">
                <a:pos x="wd2" y="hd2"/>
              </a:cxn>
              <a:cxn ang="16200000">
                <a:pos x="wd2" y="hd2"/>
              </a:cxn>
            </a:cxnLst>
            <a:rect l="0" t="0" r="r" b="b"/>
            <a:pathLst>
              <a:path w="21476" h="21469" extrusionOk="0">
                <a:moveTo>
                  <a:pt x="16970" y="13646"/>
                </a:moveTo>
                <a:cubicBezTo>
                  <a:pt x="17002" y="13883"/>
                  <a:pt x="17229" y="13643"/>
                  <a:pt x="17305" y="13737"/>
                </a:cubicBezTo>
                <a:cubicBezTo>
                  <a:pt x="17407" y="13864"/>
                  <a:pt x="17401" y="14116"/>
                  <a:pt x="17552" y="14080"/>
                </a:cubicBezTo>
                <a:cubicBezTo>
                  <a:pt x="17670" y="14052"/>
                  <a:pt x="17811" y="13880"/>
                  <a:pt x="17929" y="13995"/>
                </a:cubicBezTo>
                <a:cubicBezTo>
                  <a:pt x="17992" y="14056"/>
                  <a:pt x="17949" y="14138"/>
                  <a:pt x="17965" y="14224"/>
                </a:cubicBezTo>
                <a:cubicBezTo>
                  <a:pt x="17965" y="14224"/>
                  <a:pt x="18475" y="13772"/>
                  <a:pt x="18433" y="13733"/>
                </a:cubicBezTo>
                <a:cubicBezTo>
                  <a:pt x="18370" y="13673"/>
                  <a:pt x="18268" y="13712"/>
                  <a:pt x="18202" y="13735"/>
                </a:cubicBezTo>
                <a:cubicBezTo>
                  <a:pt x="18100" y="13771"/>
                  <a:pt x="18014" y="13749"/>
                  <a:pt x="17914" y="13765"/>
                </a:cubicBezTo>
                <a:cubicBezTo>
                  <a:pt x="17771" y="13787"/>
                  <a:pt x="17605" y="13889"/>
                  <a:pt x="17463" y="13826"/>
                </a:cubicBezTo>
                <a:cubicBezTo>
                  <a:pt x="17413" y="13804"/>
                  <a:pt x="17383" y="13553"/>
                  <a:pt x="17329" y="13487"/>
                </a:cubicBezTo>
                <a:cubicBezTo>
                  <a:pt x="17221" y="13355"/>
                  <a:pt x="17168" y="13595"/>
                  <a:pt x="17052" y="13454"/>
                </a:cubicBezTo>
                <a:cubicBezTo>
                  <a:pt x="16967" y="13352"/>
                  <a:pt x="16930" y="13482"/>
                  <a:pt x="16970" y="13646"/>
                </a:cubicBezTo>
                <a:cubicBezTo>
                  <a:pt x="16990" y="13795"/>
                  <a:pt x="16970" y="13646"/>
                  <a:pt x="16970" y="13646"/>
                </a:cubicBezTo>
                <a:close/>
                <a:moveTo>
                  <a:pt x="17570" y="11324"/>
                </a:moveTo>
                <a:cubicBezTo>
                  <a:pt x="17501" y="11471"/>
                  <a:pt x="17423" y="11608"/>
                  <a:pt x="17363" y="11774"/>
                </a:cubicBezTo>
                <a:cubicBezTo>
                  <a:pt x="17324" y="11885"/>
                  <a:pt x="17285" y="12022"/>
                  <a:pt x="17217" y="12061"/>
                </a:cubicBezTo>
                <a:cubicBezTo>
                  <a:pt x="17190" y="12076"/>
                  <a:pt x="17067" y="11971"/>
                  <a:pt x="17056" y="12046"/>
                </a:cubicBezTo>
                <a:cubicBezTo>
                  <a:pt x="17031" y="12218"/>
                  <a:pt x="17191" y="12683"/>
                  <a:pt x="17222" y="12858"/>
                </a:cubicBezTo>
                <a:cubicBezTo>
                  <a:pt x="17264" y="13099"/>
                  <a:pt x="17429" y="13109"/>
                  <a:pt x="17533" y="13151"/>
                </a:cubicBezTo>
                <a:cubicBezTo>
                  <a:pt x="17556" y="13161"/>
                  <a:pt x="17496" y="12758"/>
                  <a:pt x="17526" y="12690"/>
                </a:cubicBezTo>
                <a:cubicBezTo>
                  <a:pt x="17570" y="12589"/>
                  <a:pt x="17635" y="12617"/>
                  <a:pt x="17653" y="12454"/>
                </a:cubicBezTo>
                <a:cubicBezTo>
                  <a:pt x="17664" y="12349"/>
                  <a:pt x="17671" y="12340"/>
                  <a:pt x="17721" y="12362"/>
                </a:cubicBezTo>
                <a:cubicBezTo>
                  <a:pt x="17849" y="12418"/>
                  <a:pt x="17782" y="12732"/>
                  <a:pt x="17711" y="12831"/>
                </a:cubicBezTo>
                <a:cubicBezTo>
                  <a:pt x="17643" y="12925"/>
                  <a:pt x="17812" y="13190"/>
                  <a:pt x="17829" y="13323"/>
                </a:cubicBezTo>
                <a:cubicBezTo>
                  <a:pt x="17779" y="12927"/>
                  <a:pt x="18028" y="13315"/>
                  <a:pt x="18041" y="13299"/>
                </a:cubicBezTo>
                <a:cubicBezTo>
                  <a:pt x="18089" y="13241"/>
                  <a:pt x="17953" y="13058"/>
                  <a:pt x="17940" y="13019"/>
                </a:cubicBezTo>
                <a:cubicBezTo>
                  <a:pt x="17887" y="12852"/>
                  <a:pt x="18112" y="12698"/>
                  <a:pt x="18087" y="12615"/>
                </a:cubicBezTo>
                <a:cubicBezTo>
                  <a:pt x="18106" y="12678"/>
                  <a:pt x="17752" y="12447"/>
                  <a:pt x="17784" y="12385"/>
                </a:cubicBezTo>
                <a:cubicBezTo>
                  <a:pt x="17823" y="12310"/>
                  <a:pt x="18147" y="12440"/>
                  <a:pt x="18147" y="12269"/>
                </a:cubicBezTo>
                <a:cubicBezTo>
                  <a:pt x="18147" y="12156"/>
                  <a:pt x="18157" y="12039"/>
                  <a:pt x="18081" y="12125"/>
                </a:cubicBezTo>
                <a:cubicBezTo>
                  <a:pt x="17970" y="12248"/>
                  <a:pt x="17910" y="12182"/>
                  <a:pt x="17800" y="12195"/>
                </a:cubicBezTo>
                <a:cubicBezTo>
                  <a:pt x="17759" y="12199"/>
                  <a:pt x="17723" y="12266"/>
                  <a:pt x="17681" y="12264"/>
                </a:cubicBezTo>
                <a:cubicBezTo>
                  <a:pt x="17614" y="12260"/>
                  <a:pt x="17681" y="11924"/>
                  <a:pt x="17696" y="11873"/>
                </a:cubicBezTo>
                <a:cubicBezTo>
                  <a:pt x="17778" y="11591"/>
                  <a:pt x="17702" y="11503"/>
                  <a:pt x="17570" y="11324"/>
                </a:cubicBezTo>
                <a:cubicBezTo>
                  <a:pt x="17411" y="11664"/>
                  <a:pt x="17570" y="11324"/>
                  <a:pt x="17570" y="11324"/>
                </a:cubicBezTo>
                <a:close/>
                <a:moveTo>
                  <a:pt x="17881" y="11420"/>
                </a:moveTo>
                <a:cubicBezTo>
                  <a:pt x="17922" y="11523"/>
                  <a:pt x="18086" y="11212"/>
                  <a:pt x="18086" y="11217"/>
                </a:cubicBezTo>
                <a:cubicBezTo>
                  <a:pt x="18106" y="11486"/>
                  <a:pt x="18016" y="11444"/>
                  <a:pt x="18108" y="11641"/>
                </a:cubicBezTo>
                <a:cubicBezTo>
                  <a:pt x="18176" y="11785"/>
                  <a:pt x="18254" y="11524"/>
                  <a:pt x="18266" y="11371"/>
                </a:cubicBezTo>
                <a:cubicBezTo>
                  <a:pt x="18280" y="11193"/>
                  <a:pt x="18233" y="10934"/>
                  <a:pt x="18143" y="10965"/>
                </a:cubicBezTo>
                <a:cubicBezTo>
                  <a:pt x="18084" y="10985"/>
                  <a:pt x="17815" y="11258"/>
                  <a:pt x="17881" y="11420"/>
                </a:cubicBezTo>
                <a:cubicBezTo>
                  <a:pt x="17917" y="11509"/>
                  <a:pt x="17823" y="11277"/>
                  <a:pt x="17881" y="11420"/>
                </a:cubicBezTo>
                <a:close/>
                <a:moveTo>
                  <a:pt x="17725" y="9546"/>
                </a:moveTo>
                <a:cubicBezTo>
                  <a:pt x="17743" y="9659"/>
                  <a:pt x="17838" y="9773"/>
                  <a:pt x="17762" y="9882"/>
                </a:cubicBezTo>
                <a:cubicBezTo>
                  <a:pt x="17677" y="10005"/>
                  <a:pt x="17599" y="10097"/>
                  <a:pt x="17741" y="10204"/>
                </a:cubicBezTo>
                <a:cubicBezTo>
                  <a:pt x="17810" y="10257"/>
                  <a:pt x="17791" y="10332"/>
                  <a:pt x="17836" y="10450"/>
                </a:cubicBezTo>
                <a:cubicBezTo>
                  <a:pt x="17911" y="10644"/>
                  <a:pt x="17883" y="10317"/>
                  <a:pt x="17918" y="10288"/>
                </a:cubicBezTo>
                <a:cubicBezTo>
                  <a:pt x="17984" y="10236"/>
                  <a:pt x="18041" y="10639"/>
                  <a:pt x="18007" y="10747"/>
                </a:cubicBezTo>
                <a:cubicBezTo>
                  <a:pt x="18020" y="10705"/>
                  <a:pt x="17890" y="10589"/>
                  <a:pt x="17862" y="10620"/>
                </a:cubicBezTo>
                <a:cubicBezTo>
                  <a:pt x="17883" y="10598"/>
                  <a:pt x="17966" y="11080"/>
                  <a:pt x="17968" y="11082"/>
                </a:cubicBezTo>
                <a:cubicBezTo>
                  <a:pt x="17994" y="11106"/>
                  <a:pt x="18111" y="10909"/>
                  <a:pt x="18132" y="10870"/>
                </a:cubicBezTo>
                <a:cubicBezTo>
                  <a:pt x="18183" y="10773"/>
                  <a:pt x="18178" y="10602"/>
                  <a:pt x="18132" y="10507"/>
                </a:cubicBezTo>
                <a:cubicBezTo>
                  <a:pt x="18075" y="10389"/>
                  <a:pt x="18065" y="10295"/>
                  <a:pt x="18021" y="10163"/>
                </a:cubicBezTo>
                <a:cubicBezTo>
                  <a:pt x="17959" y="9975"/>
                  <a:pt x="17896" y="10270"/>
                  <a:pt x="17854" y="10207"/>
                </a:cubicBezTo>
                <a:cubicBezTo>
                  <a:pt x="17828" y="10168"/>
                  <a:pt x="17915" y="9710"/>
                  <a:pt x="17919" y="9646"/>
                </a:cubicBezTo>
                <a:cubicBezTo>
                  <a:pt x="17939" y="9361"/>
                  <a:pt x="17802" y="9492"/>
                  <a:pt x="17725" y="9546"/>
                </a:cubicBezTo>
                <a:cubicBezTo>
                  <a:pt x="17748" y="9690"/>
                  <a:pt x="17725" y="9546"/>
                  <a:pt x="17725" y="9546"/>
                </a:cubicBezTo>
                <a:close/>
                <a:moveTo>
                  <a:pt x="17710" y="8505"/>
                </a:moveTo>
                <a:cubicBezTo>
                  <a:pt x="17710" y="8613"/>
                  <a:pt x="17648" y="8886"/>
                  <a:pt x="17703" y="8969"/>
                </a:cubicBezTo>
                <a:cubicBezTo>
                  <a:pt x="17720" y="8995"/>
                  <a:pt x="17764" y="9085"/>
                  <a:pt x="17783" y="9015"/>
                </a:cubicBezTo>
                <a:cubicBezTo>
                  <a:pt x="17817" y="8895"/>
                  <a:pt x="17801" y="8681"/>
                  <a:pt x="17779" y="8559"/>
                </a:cubicBezTo>
                <a:cubicBezTo>
                  <a:pt x="17769" y="8503"/>
                  <a:pt x="17712" y="8323"/>
                  <a:pt x="17710" y="8505"/>
                </a:cubicBezTo>
                <a:cubicBezTo>
                  <a:pt x="17709" y="8726"/>
                  <a:pt x="17712" y="8290"/>
                  <a:pt x="17710" y="8505"/>
                </a:cubicBezTo>
                <a:close/>
                <a:moveTo>
                  <a:pt x="18502" y="12461"/>
                </a:moveTo>
                <a:cubicBezTo>
                  <a:pt x="18521" y="12548"/>
                  <a:pt x="18580" y="13121"/>
                  <a:pt x="18592" y="13133"/>
                </a:cubicBezTo>
                <a:cubicBezTo>
                  <a:pt x="18705" y="13242"/>
                  <a:pt x="18883" y="12983"/>
                  <a:pt x="18954" y="13262"/>
                </a:cubicBezTo>
                <a:cubicBezTo>
                  <a:pt x="18984" y="13381"/>
                  <a:pt x="19053" y="13543"/>
                  <a:pt x="18976" y="13646"/>
                </a:cubicBezTo>
                <a:cubicBezTo>
                  <a:pt x="18863" y="13798"/>
                  <a:pt x="19066" y="13844"/>
                  <a:pt x="19114" y="13805"/>
                </a:cubicBezTo>
                <a:cubicBezTo>
                  <a:pt x="19179" y="13753"/>
                  <a:pt x="19203" y="13997"/>
                  <a:pt x="19263" y="14038"/>
                </a:cubicBezTo>
                <a:cubicBezTo>
                  <a:pt x="19377" y="14115"/>
                  <a:pt x="19295" y="13704"/>
                  <a:pt x="19314" y="13674"/>
                </a:cubicBezTo>
                <a:cubicBezTo>
                  <a:pt x="19318" y="13667"/>
                  <a:pt x="19470" y="13764"/>
                  <a:pt x="19494" y="13791"/>
                </a:cubicBezTo>
                <a:cubicBezTo>
                  <a:pt x="19562" y="13869"/>
                  <a:pt x="19663" y="14217"/>
                  <a:pt x="19734" y="14225"/>
                </a:cubicBezTo>
                <a:cubicBezTo>
                  <a:pt x="19885" y="14242"/>
                  <a:pt x="19811" y="14042"/>
                  <a:pt x="19743" y="13956"/>
                </a:cubicBezTo>
                <a:cubicBezTo>
                  <a:pt x="19698" y="13900"/>
                  <a:pt x="19601" y="13782"/>
                  <a:pt x="19620" y="13646"/>
                </a:cubicBezTo>
                <a:cubicBezTo>
                  <a:pt x="19632" y="13563"/>
                  <a:pt x="19625" y="13427"/>
                  <a:pt x="19688" y="13453"/>
                </a:cubicBezTo>
                <a:cubicBezTo>
                  <a:pt x="19554" y="13398"/>
                  <a:pt x="19472" y="13186"/>
                  <a:pt x="19350" y="13046"/>
                </a:cubicBezTo>
                <a:cubicBezTo>
                  <a:pt x="19269" y="12954"/>
                  <a:pt x="19082" y="12699"/>
                  <a:pt x="18997" y="12714"/>
                </a:cubicBezTo>
                <a:cubicBezTo>
                  <a:pt x="18927" y="12727"/>
                  <a:pt x="18887" y="12862"/>
                  <a:pt x="18845" y="12961"/>
                </a:cubicBezTo>
                <a:cubicBezTo>
                  <a:pt x="18794" y="13078"/>
                  <a:pt x="18732" y="12828"/>
                  <a:pt x="18691" y="12773"/>
                </a:cubicBezTo>
                <a:cubicBezTo>
                  <a:pt x="18636" y="12699"/>
                  <a:pt x="18666" y="12540"/>
                  <a:pt x="18630" y="12501"/>
                </a:cubicBezTo>
                <a:cubicBezTo>
                  <a:pt x="18597" y="12466"/>
                  <a:pt x="18533" y="12468"/>
                  <a:pt x="18502" y="12461"/>
                </a:cubicBezTo>
                <a:cubicBezTo>
                  <a:pt x="18502" y="12461"/>
                  <a:pt x="18502" y="12461"/>
                  <a:pt x="18502" y="12461"/>
                </a:cubicBezTo>
                <a:close/>
                <a:moveTo>
                  <a:pt x="21071" y="17955"/>
                </a:moveTo>
                <a:cubicBezTo>
                  <a:pt x="21140" y="18251"/>
                  <a:pt x="21275" y="18391"/>
                  <a:pt x="21113" y="18641"/>
                </a:cubicBezTo>
                <a:cubicBezTo>
                  <a:pt x="20916" y="18945"/>
                  <a:pt x="21202" y="18886"/>
                  <a:pt x="21264" y="18928"/>
                </a:cubicBezTo>
                <a:cubicBezTo>
                  <a:pt x="21207" y="18889"/>
                  <a:pt x="21105" y="19194"/>
                  <a:pt x="21026" y="19092"/>
                </a:cubicBezTo>
                <a:cubicBezTo>
                  <a:pt x="21003" y="19063"/>
                  <a:pt x="21001" y="19000"/>
                  <a:pt x="20982" y="18964"/>
                </a:cubicBezTo>
                <a:cubicBezTo>
                  <a:pt x="20934" y="18873"/>
                  <a:pt x="20890" y="19221"/>
                  <a:pt x="20865" y="19272"/>
                </a:cubicBezTo>
                <a:cubicBezTo>
                  <a:pt x="20822" y="19360"/>
                  <a:pt x="20525" y="19514"/>
                  <a:pt x="20664" y="19733"/>
                </a:cubicBezTo>
                <a:cubicBezTo>
                  <a:pt x="20791" y="19933"/>
                  <a:pt x="20860" y="20000"/>
                  <a:pt x="20921" y="19581"/>
                </a:cubicBezTo>
                <a:cubicBezTo>
                  <a:pt x="20940" y="19449"/>
                  <a:pt x="21071" y="19339"/>
                  <a:pt x="21123" y="19278"/>
                </a:cubicBezTo>
                <a:cubicBezTo>
                  <a:pt x="21247" y="19135"/>
                  <a:pt x="21352" y="18841"/>
                  <a:pt x="21438" y="18609"/>
                </a:cubicBezTo>
                <a:cubicBezTo>
                  <a:pt x="21558" y="18285"/>
                  <a:pt x="21359" y="18470"/>
                  <a:pt x="21289" y="18324"/>
                </a:cubicBezTo>
                <a:cubicBezTo>
                  <a:pt x="21242" y="18226"/>
                  <a:pt x="21230" y="18093"/>
                  <a:pt x="21173" y="18007"/>
                </a:cubicBezTo>
                <a:cubicBezTo>
                  <a:pt x="21173" y="18007"/>
                  <a:pt x="21050" y="17863"/>
                  <a:pt x="21071" y="17955"/>
                </a:cubicBezTo>
                <a:cubicBezTo>
                  <a:pt x="21160" y="18336"/>
                  <a:pt x="21048" y="17853"/>
                  <a:pt x="21071" y="17955"/>
                </a:cubicBezTo>
                <a:close/>
                <a:moveTo>
                  <a:pt x="19391" y="21062"/>
                </a:moveTo>
                <a:cubicBezTo>
                  <a:pt x="19422" y="21156"/>
                  <a:pt x="19554" y="21556"/>
                  <a:pt x="19609" y="21452"/>
                </a:cubicBezTo>
                <a:cubicBezTo>
                  <a:pt x="19686" y="21310"/>
                  <a:pt x="19749" y="21140"/>
                  <a:pt x="19835" y="21018"/>
                </a:cubicBezTo>
                <a:cubicBezTo>
                  <a:pt x="19768" y="21022"/>
                  <a:pt x="19697" y="20982"/>
                  <a:pt x="19645" y="20887"/>
                </a:cubicBezTo>
                <a:cubicBezTo>
                  <a:pt x="19560" y="20732"/>
                  <a:pt x="19456" y="20960"/>
                  <a:pt x="19391" y="21062"/>
                </a:cubicBezTo>
                <a:cubicBezTo>
                  <a:pt x="19391" y="21062"/>
                  <a:pt x="19476" y="20928"/>
                  <a:pt x="19391" y="21062"/>
                </a:cubicBezTo>
                <a:close/>
                <a:moveTo>
                  <a:pt x="18354" y="14800"/>
                </a:moveTo>
                <a:cubicBezTo>
                  <a:pt x="18269" y="14701"/>
                  <a:pt x="18263" y="14458"/>
                  <a:pt x="18177" y="14672"/>
                </a:cubicBezTo>
                <a:cubicBezTo>
                  <a:pt x="18128" y="14793"/>
                  <a:pt x="18020" y="14971"/>
                  <a:pt x="18021" y="15152"/>
                </a:cubicBezTo>
                <a:cubicBezTo>
                  <a:pt x="18025" y="15678"/>
                  <a:pt x="17667" y="15590"/>
                  <a:pt x="17518" y="15825"/>
                </a:cubicBezTo>
                <a:cubicBezTo>
                  <a:pt x="17453" y="15927"/>
                  <a:pt x="17352" y="15998"/>
                  <a:pt x="17366" y="16206"/>
                </a:cubicBezTo>
                <a:cubicBezTo>
                  <a:pt x="17381" y="16432"/>
                  <a:pt x="17364" y="16742"/>
                  <a:pt x="17403" y="16951"/>
                </a:cubicBezTo>
                <a:cubicBezTo>
                  <a:pt x="17441" y="17152"/>
                  <a:pt x="17549" y="17261"/>
                  <a:pt x="17576" y="17468"/>
                </a:cubicBezTo>
                <a:cubicBezTo>
                  <a:pt x="17600" y="17646"/>
                  <a:pt x="17565" y="17823"/>
                  <a:pt x="17553" y="17999"/>
                </a:cubicBezTo>
                <a:cubicBezTo>
                  <a:pt x="17518" y="18495"/>
                  <a:pt x="17802" y="18091"/>
                  <a:pt x="17908" y="18027"/>
                </a:cubicBezTo>
                <a:cubicBezTo>
                  <a:pt x="17988" y="17978"/>
                  <a:pt x="18059" y="17915"/>
                  <a:pt x="18132" y="17827"/>
                </a:cubicBezTo>
                <a:cubicBezTo>
                  <a:pt x="18196" y="17750"/>
                  <a:pt x="18280" y="17501"/>
                  <a:pt x="18359" y="17518"/>
                </a:cubicBezTo>
                <a:cubicBezTo>
                  <a:pt x="18568" y="17562"/>
                  <a:pt x="18672" y="17673"/>
                  <a:pt x="18812" y="17980"/>
                </a:cubicBezTo>
                <a:cubicBezTo>
                  <a:pt x="18887" y="18142"/>
                  <a:pt x="18983" y="18243"/>
                  <a:pt x="19058" y="18404"/>
                </a:cubicBezTo>
                <a:cubicBezTo>
                  <a:pt x="19136" y="18571"/>
                  <a:pt x="19145" y="18765"/>
                  <a:pt x="19272" y="18708"/>
                </a:cubicBezTo>
                <a:cubicBezTo>
                  <a:pt x="19413" y="18645"/>
                  <a:pt x="19536" y="18614"/>
                  <a:pt x="19679" y="18638"/>
                </a:cubicBezTo>
                <a:cubicBezTo>
                  <a:pt x="19748" y="18650"/>
                  <a:pt x="19726" y="18460"/>
                  <a:pt x="19739" y="18356"/>
                </a:cubicBezTo>
                <a:cubicBezTo>
                  <a:pt x="19767" y="18122"/>
                  <a:pt x="19809" y="17912"/>
                  <a:pt x="19868" y="17708"/>
                </a:cubicBezTo>
                <a:cubicBezTo>
                  <a:pt x="19903" y="17587"/>
                  <a:pt x="20050" y="17330"/>
                  <a:pt x="20028" y="17175"/>
                </a:cubicBezTo>
                <a:cubicBezTo>
                  <a:pt x="20004" y="17009"/>
                  <a:pt x="19922" y="16849"/>
                  <a:pt x="19946" y="16661"/>
                </a:cubicBezTo>
                <a:cubicBezTo>
                  <a:pt x="19963" y="16530"/>
                  <a:pt x="19973" y="16460"/>
                  <a:pt x="19934" y="16334"/>
                </a:cubicBezTo>
                <a:cubicBezTo>
                  <a:pt x="19846" y="16042"/>
                  <a:pt x="19689" y="15592"/>
                  <a:pt x="19557" y="15371"/>
                </a:cubicBezTo>
                <a:cubicBezTo>
                  <a:pt x="19472" y="15230"/>
                  <a:pt x="19513" y="15054"/>
                  <a:pt x="19465" y="14864"/>
                </a:cubicBezTo>
                <a:cubicBezTo>
                  <a:pt x="19420" y="14687"/>
                  <a:pt x="19369" y="14669"/>
                  <a:pt x="19352" y="14455"/>
                </a:cubicBezTo>
                <a:cubicBezTo>
                  <a:pt x="19331" y="14200"/>
                  <a:pt x="19291" y="14151"/>
                  <a:pt x="19204" y="14371"/>
                </a:cubicBezTo>
                <a:cubicBezTo>
                  <a:pt x="19120" y="14582"/>
                  <a:pt x="19185" y="14849"/>
                  <a:pt x="19195" y="15090"/>
                </a:cubicBezTo>
                <a:cubicBezTo>
                  <a:pt x="19205" y="15322"/>
                  <a:pt x="19138" y="15360"/>
                  <a:pt x="19071" y="15182"/>
                </a:cubicBezTo>
                <a:cubicBezTo>
                  <a:pt x="19025" y="15061"/>
                  <a:pt x="18857" y="14941"/>
                  <a:pt x="18842" y="14841"/>
                </a:cubicBezTo>
                <a:cubicBezTo>
                  <a:pt x="18818" y="14673"/>
                  <a:pt x="18950" y="14589"/>
                  <a:pt x="18941" y="14435"/>
                </a:cubicBezTo>
                <a:cubicBezTo>
                  <a:pt x="18935" y="14334"/>
                  <a:pt x="18687" y="14231"/>
                  <a:pt x="18641" y="14191"/>
                </a:cubicBezTo>
                <a:cubicBezTo>
                  <a:pt x="18522" y="14088"/>
                  <a:pt x="18507" y="14085"/>
                  <a:pt x="18488" y="14341"/>
                </a:cubicBezTo>
                <a:cubicBezTo>
                  <a:pt x="18480" y="14438"/>
                  <a:pt x="18441" y="14900"/>
                  <a:pt x="18354" y="14800"/>
                </a:cubicBezTo>
                <a:cubicBezTo>
                  <a:pt x="18225" y="14650"/>
                  <a:pt x="18442" y="14900"/>
                  <a:pt x="18354" y="14800"/>
                </a:cubicBezTo>
                <a:close/>
                <a:moveTo>
                  <a:pt x="15245" y="10971"/>
                </a:moveTo>
                <a:cubicBezTo>
                  <a:pt x="15186" y="11175"/>
                  <a:pt x="15137" y="11494"/>
                  <a:pt x="15282" y="11543"/>
                </a:cubicBezTo>
                <a:cubicBezTo>
                  <a:pt x="15482" y="11610"/>
                  <a:pt x="15275" y="11058"/>
                  <a:pt x="15245" y="10971"/>
                </a:cubicBezTo>
                <a:cubicBezTo>
                  <a:pt x="15245" y="10971"/>
                  <a:pt x="15245" y="10971"/>
                  <a:pt x="15245" y="10971"/>
                </a:cubicBezTo>
                <a:close/>
                <a:moveTo>
                  <a:pt x="13202" y="14239"/>
                </a:moveTo>
                <a:cubicBezTo>
                  <a:pt x="13169" y="14491"/>
                  <a:pt x="13151" y="14754"/>
                  <a:pt x="13041" y="14908"/>
                </a:cubicBezTo>
                <a:cubicBezTo>
                  <a:pt x="12929" y="15066"/>
                  <a:pt x="12737" y="15008"/>
                  <a:pt x="12862" y="15440"/>
                </a:cubicBezTo>
                <a:cubicBezTo>
                  <a:pt x="12960" y="15781"/>
                  <a:pt x="12711" y="15812"/>
                  <a:pt x="12799" y="16115"/>
                </a:cubicBezTo>
                <a:cubicBezTo>
                  <a:pt x="12827" y="16211"/>
                  <a:pt x="12875" y="16741"/>
                  <a:pt x="12984" y="16523"/>
                </a:cubicBezTo>
                <a:cubicBezTo>
                  <a:pt x="13059" y="16371"/>
                  <a:pt x="13078" y="16002"/>
                  <a:pt x="13102" y="15792"/>
                </a:cubicBezTo>
                <a:cubicBezTo>
                  <a:pt x="13128" y="15566"/>
                  <a:pt x="13244" y="15380"/>
                  <a:pt x="13219" y="15135"/>
                </a:cubicBezTo>
                <a:cubicBezTo>
                  <a:pt x="13199" y="14951"/>
                  <a:pt x="13390" y="14866"/>
                  <a:pt x="13324" y="14714"/>
                </a:cubicBezTo>
                <a:cubicBezTo>
                  <a:pt x="13263" y="14572"/>
                  <a:pt x="13247" y="14399"/>
                  <a:pt x="13202" y="14239"/>
                </a:cubicBezTo>
                <a:cubicBezTo>
                  <a:pt x="13202" y="14239"/>
                  <a:pt x="13202" y="14239"/>
                  <a:pt x="13202" y="14239"/>
                </a:cubicBezTo>
                <a:close/>
                <a:moveTo>
                  <a:pt x="9301" y="2402"/>
                </a:moveTo>
                <a:cubicBezTo>
                  <a:pt x="9343" y="2599"/>
                  <a:pt x="9466" y="2740"/>
                  <a:pt x="9566" y="2660"/>
                </a:cubicBezTo>
                <a:cubicBezTo>
                  <a:pt x="9631" y="2608"/>
                  <a:pt x="9965" y="2338"/>
                  <a:pt x="9812" y="2147"/>
                </a:cubicBezTo>
                <a:cubicBezTo>
                  <a:pt x="9693" y="2000"/>
                  <a:pt x="9576" y="2175"/>
                  <a:pt x="9460" y="2231"/>
                </a:cubicBezTo>
                <a:cubicBezTo>
                  <a:pt x="9421" y="2249"/>
                  <a:pt x="9451" y="1985"/>
                  <a:pt x="9388" y="2020"/>
                </a:cubicBezTo>
                <a:cubicBezTo>
                  <a:pt x="9324" y="2056"/>
                  <a:pt x="9294" y="2280"/>
                  <a:pt x="9301" y="2402"/>
                </a:cubicBezTo>
                <a:cubicBezTo>
                  <a:pt x="9301" y="2402"/>
                  <a:pt x="9301" y="2402"/>
                  <a:pt x="9301" y="2402"/>
                </a:cubicBezTo>
                <a:close/>
                <a:moveTo>
                  <a:pt x="10678" y="6070"/>
                </a:moveTo>
                <a:cubicBezTo>
                  <a:pt x="10653" y="6097"/>
                  <a:pt x="10596" y="6236"/>
                  <a:pt x="10629" y="6297"/>
                </a:cubicBezTo>
                <a:cubicBezTo>
                  <a:pt x="10651" y="6336"/>
                  <a:pt x="10769" y="6161"/>
                  <a:pt x="10779" y="6120"/>
                </a:cubicBezTo>
                <a:cubicBezTo>
                  <a:pt x="10798" y="6048"/>
                  <a:pt x="10767" y="5919"/>
                  <a:pt x="10767" y="5846"/>
                </a:cubicBezTo>
                <a:cubicBezTo>
                  <a:pt x="10765" y="5483"/>
                  <a:pt x="10684" y="6043"/>
                  <a:pt x="10678" y="6070"/>
                </a:cubicBezTo>
                <a:cubicBezTo>
                  <a:pt x="10678" y="6070"/>
                  <a:pt x="10709" y="5941"/>
                  <a:pt x="10678" y="6070"/>
                </a:cubicBezTo>
                <a:close/>
                <a:moveTo>
                  <a:pt x="12210" y="7255"/>
                </a:moveTo>
                <a:cubicBezTo>
                  <a:pt x="12190" y="7316"/>
                  <a:pt x="12121" y="7528"/>
                  <a:pt x="12077" y="7463"/>
                </a:cubicBezTo>
                <a:cubicBezTo>
                  <a:pt x="11983" y="7324"/>
                  <a:pt x="11993" y="7391"/>
                  <a:pt x="11870" y="7403"/>
                </a:cubicBezTo>
                <a:cubicBezTo>
                  <a:pt x="11747" y="7415"/>
                  <a:pt x="11401" y="6871"/>
                  <a:pt x="11314" y="7255"/>
                </a:cubicBezTo>
                <a:cubicBezTo>
                  <a:pt x="11271" y="7448"/>
                  <a:pt x="11271" y="7681"/>
                  <a:pt x="11168" y="7433"/>
                </a:cubicBezTo>
                <a:cubicBezTo>
                  <a:pt x="11083" y="7228"/>
                  <a:pt x="11028" y="7165"/>
                  <a:pt x="10899" y="7156"/>
                </a:cubicBezTo>
                <a:cubicBezTo>
                  <a:pt x="10693" y="7141"/>
                  <a:pt x="11051" y="6441"/>
                  <a:pt x="10759" y="6454"/>
                </a:cubicBezTo>
                <a:cubicBezTo>
                  <a:pt x="10726" y="6456"/>
                  <a:pt x="10598" y="6375"/>
                  <a:pt x="10570" y="6429"/>
                </a:cubicBezTo>
                <a:cubicBezTo>
                  <a:pt x="10483" y="6598"/>
                  <a:pt x="10396" y="6541"/>
                  <a:pt x="10286" y="6534"/>
                </a:cubicBezTo>
                <a:cubicBezTo>
                  <a:pt x="10184" y="6529"/>
                  <a:pt x="10162" y="6609"/>
                  <a:pt x="10104" y="6744"/>
                </a:cubicBezTo>
                <a:cubicBezTo>
                  <a:pt x="10033" y="6909"/>
                  <a:pt x="9873" y="6797"/>
                  <a:pt x="9783" y="6814"/>
                </a:cubicBezTo>
                <a:cubicBezTo>
                  <a:pt x="9706" y="6828"/>
                  <a:pt x="9684" y="6995"/>
                  <a:pt x="9615" y="7059"/>
                </a:cubicBezTo>
                <a:cubicBezTo>
                  <a:pt x="9542" y="7127"/>
                  <a:pt x="9452" y="7195"/>
                  <a:pt x="9449" y="7399"/>
                </a:cubicBezTo>
                <a:cubicBezTo>
                  <a:pt x="9447" y="7522"/>
                  <a:pt x="9475" y="7831"/>
                  <a:pt x="9397" y="7880"/>
                </a:cubicBezTo>
                <a:cubicBezTo>
                  <a:pt x="9348" y="7911"/>
                  <a:pt x="9359" y="7680"/>
                  <a:pt x="9300" y="7785"/>
                </a:cubicBezTo>
                <a:cubicBezTo>
                  <a:pt x="9160" y="8035"/>
                  <a:pt x="8972" y="8553"/>
                  <a:pt x="8946" y="8951"/>
                </a:cubicBezTo>
                <a:cubicBezTo>
                  <a:pt x="8931" y="9173"/>
                  <a:pt x="9015" y="9319"/>
                  <a:pt x="9001" y="9534"/>
                </a:cubicBezTo>
                <a:cubicBezTo>
                  <a:pt x="8984" y="9779"/>
                  <a:pt x="8894" y="9991"/>
                  <a:pt x="8901" y="10247"/>
                </a:cubicBezTo>
                <a:cubicBezTo>
                  <a:pt x="8908" y="10511"/>
                  <a:pt x="9042" y="10620"/>
                  <a:pt x="9094" y="10831"/>
                </a:cubicBezTo>
                <a:cubicBezTo>
                  <a:pt x="9136" y="11005"/>
                  <a:pt x="9121" y="11215"/>
                  <a:pt x="9178" y="11383"/>
                </a:cubicBezTo>
                <a:cubicBezTo>
                  <a:pt x="9234" y="11549"/>
                  <a:pt x="9342" y="11549"/>
                  <a:pt x="9401" y="11724"/>
                </a:cubicBezTo>
                <a:cubicBezTo>
                  <a:pt x="9476" y="11945"/>
                  <a:pt x="9514" y="11937"/>
                  <a:pt x="9634" y="11836"/>
                </a:cubicBezTo>
                <a:cubicBezTo>
                  <a:pt x="9767" y="11725"/>
                  <a:pt x="9771" y="11802"/>
                  <a:pt x="9898" y="11802"/>
                </a:cubicBezTo>
                <a:cubicBezTo>
                  <a:pt x="9987" y="11802"/>
                  <a:pt x="10107" y="11497"/>
                  <a:pt x="10176" y="11527"/>
                </a:cubicBezTo>
                <a:cubicBezTo>
                  <a:pt x="10284" y="11575"/>
                  <a:pt x="10259" y="11803"/>
                  <a:pt x="10333" y="11905"/>
                </a:cubicBezTo>
                <a:cubicBezTo>
                  <a:pt x="10400" y="11999"/>
                  <a:pt x="10525" y="11815"/>
                  <a:pt x="10549" y="11858"/>
                </a:cubicBezTo>
                <a:cubicBezTo>
                  <a:pt x="10610" y="11967"/>
                  <a:pt x="10551" y="12269"/>
                  <a:pt x="10540" y="12399"/>
                </a:cubicBezTo>
                <a:cubicBezTo>
                  <a:pt x="10517" y="12648"/>
                  <a:pt x="10593" y="12862"/>
                  <a:pt x="10661" y="13041"/>
                </a:cubicBezTo>
                <a:cubicBezTo>
                  <a:pt x="10811" y="13432"/>
                  <a:pt x="10876" y="13985"/>
                  <a:pt x="10782" y="14467"/>
                </a:cubicBezTo>
                <a:cubicBezTo>
                  <a:pt x="10713" y="14821"/>
                  <a:pt x="10684" y="15193"/>
                  <a:pt x="10765" y="15554"/>
                </a:cubicBezTo>
                <a:cubicBezTo>
                  <a:pt x="10823" y="15816"/>
                  <a:pt x="10899" y="16049"/>
                  <a:pt x="10888" y="16347"/>
                </a:cubicBezTo>
                <a:cubicBezTo>
                  <a:pt x="10875" y="16705"/>
                  <a:pt x="11034" y="16793"/>
                  <a:pt x="11098" y="17034"/>
                </a:cubicBezTo>
                <a:cubicBezTo>
                  <a:pt x="11183" y="17356"/>
                  <a:pt x="11028" y="17668"/>
                  <a:pt x="11189" y="17907"/>
                </a:cubicBezTo>
                <a:cubicBezTo>
                  <a:pt x="11563" y="18464"/>
                  <a:pt x="11921" y="17674"/>
                  <a:pt x="12120" y="17067"/>
                </a:cubicBezTo>
                <a:cubicBezTo>
                  <a:pt x="12194" y="16839"/>
                  <a:pt x="12208" y="16601"/>
                  <a:pt x="12307" y="16410"/>
                </a:cubicBezTo>
                <a:cubicBezTo>
                  <a:pt x="12456" y="16125"/>
                  <a:pt x="12257" y="15929"/>
                  <a:pt x="12386" y="15641"/>
                </a:cubicBezTo>
                <a:cubicBezTo>
                  <a:pt x="12490" y="15409"/>
                  <a:pt x="12668" y="15182"/>
                  <a:pt x="12704" y="14847"/>
                </a:cubicBezTo>
                <a:cubicBezTo>
                  <a:pt x="12734" y="14574"/>
                  <a:pt x="12615" y="14244"/>
                  <a:pt x="12617" y="13951"/>
                </a:cubicBezTo>
                <a:cubicBezTo>
                  <a:pt x="12619" y="13756"/>
                  <a:pt x="12530" y="13430"/>
                  <a:pt x="12578" y="13256"/>
                </a:cubicBezTo>
                <a:cubicBezTo>
                  <a:pt x="12656" y="12967"/>
                  <a:pt x="12803" y="12778"/>
                  <a:pt x="12887" y="12478"/>
                </a:cubicBezTo>
                <a:cubicBezTo>
                  <a:pt x="12971" y="12176"/>
                  <a:pt x="13131" y="12030"/>
                  <a:pt x="13232" y="11760"/>
                </a:cubicBezTo>
                <a:cubicBezTo>
                  <a:pt x="13321" y="11521"/>
                  <a:pt x="13392" y="11074"/>
                  <a:pt x="13406" y="10774"/>
                </a:cubicBezTo>
                <a:cubicBezTo>
                  <a:pt x="13434" y="10182"/>
                  <a:pt x="12977" y="10859"/>
                  <a:pt x="12882" y="10719"/>
                </a:cubicBezTo>
                <a:cubicBezTo>
                  <a:pt x="12846" y="10666"/>
                  <a:pt x="13220" y="10311"/>
                  <a:pt x="13248" y="10272"/>
                </a:cubicBezTo>
                <a:cubicBezTo>
                  <a:pt x="13303" y="10195"/>
                  <a:pt x="13389" y="9882"/>
                  <a:pt x="13455" y="9878"/>
                </a:cubicBezTo>
                <a:cubicBezTo>
                  <a:pt x="13525" y="9872"/>
                  <a:pt x="13569" y="9836"/>
                  <a:pt x="13638" y="9763"/>
                </a:cubicBezTo>
                <a:cubicBezTo>
                  <a:pt x="13704" y="9693"/>
                  <a:pt x="13722" y="9643"/>
                  <a:pt x="13753" y="9500"/>
                </a:cubicBezTo>
                <a:cubicBezTo>
                  <a:pt x="13769" y="9430"/>
                  <a:pt x="13911" y="9101"/>
                  <a:pt x="13906" y="9055"/>
                </a:cubicBezTo>
                <a:cubicBezTo>
                  <a:pt x="13891" y="8909"/>
                  <a:pt x="13782" y="8743"/>
                  <a:pt x="13747" y="8589"/>
                </a:cubicBezTo>
                <a:cubicBezTo>
                  <a:pt x="13705" y="8407"/>
                  <a:pt x="13614" y="8285"/>
                  <a:pt x="13541" y="8460"/>
                </a:cubicBezTo>
                <a:cubicBezTo>
                  <a:pt x="13465" y="8643"/>
                  <a:pt x="13269" y="8203"/>
                  <a:pt x="13217" y="8056"/>
                </a:cubicBezTo>
                <a:cubicBezTo>
                  <a:pt x="13187" y="7971"/>
                  <a:pt x="13142" y="7722"/>
                  <a:pt x="13239" y="7847"/>
                </a:cubicBezTo>
                <a:cubicBezTo>
                  <a:pt x="13306" y="7933"/>
                  <a:pt x="13357" y="8216"/>
                  <a:pt x="13419" y="8263"/>
                </a:cubicBezTo>
                <a:cubicBezTo>
                  <a:pt x="13507" y="8331"/>
                  <a:pt x="13580" y="8189"/>
                  <a:pt x="13674" y="8318"/>
                </a:cubicBezTo>
                <a:cubicBezTo>
                  <a:pt x="13789" y="8475"/>
                  <a:pt x="13909" y="8562"/>
                  <a:pt x="14045" y="8594"/>
                </a:cubicBezTo>
                <a:cubicBezTo>
                  <a:pt x="14106" y="8609"/>
                  <a:pt x="14221" y="8568"/>
                  <a:pt x="14274" y="8655"/>
                </a:cubicBezTo>
                <a:cubicBezTo>
                  <a:pt x="14364" y="8803"/>
                  <a:pt x="14419" y="9041"/>
                  <a:pt x="14502" y="9206"/>
                </a:cubicBezTo>
                <a:cubicBezTo>
                  <a:pt x="14556" y="9315"/>
                  <a:pt x="14612" y="9218"/>
                  <a:pt x="14653" y="9283"/>
                </a:cubicBezTo>
                <a:cubicBezTo>
                  <a:pt x="14693" y="9347"/>
                  <a:pt x="14676" y="9762"/>
                  <a:pt x="14691" y="9875"/>
                </a:cubicBezTo>
                <a:cubicBezTo>
                  <a:pt x="14749" y="10341"/>
                  <a:pt x="14901" y="10791"/>
                  <a:pt x="14989" y="11239"/>
                </a:cubicBezTo>
                <a:cubicBezTo>
                  <a:pt x="15053" y="11562"/>
                  <a:pt x="15209" y="10820"/>
                  <a:pt x="15234" y="10663"/>
                </a:cubicBezTo>
                <a:cubicBezTo>
                  <a:pt x="15262" y="10481"/>
                  <a:pt x="15234" y="10276"/>
                  <a:pt x="15252" y="10089"/>
                </a:cubicBezTo>
                <a:cubicBezTo>
                  <a:pt x="15267" y="9933"/>
                  <a:pt x="15344" y="9869"/>
                  <a:pt x="15396" y="9780"/>
                </a:cubicBezTo>
                <a:cubicBezTo>
                  <a:pt x="15498" y="9607"/>
                  <a:pt x="15749" y="8741"/>
                  <a:pt x="15898" y="9080"/>
                </a:cubicBezTo>
                <a:cubicBezTo>
                  <a:pt x="15996" y="9303"/>
                  <a:pt x="16006" y="10158"/>
                  <a:pt x="16194" y="10126"/>
                </a:cubicBezTo>
                <a:cubicBezTo>
                  <a:pt x="16224" y="10121"/>
                  <a:pt x="16253" y="10010"/>
                  <a:pt x="16283" y="10066"/>
                </a:cubicBezTo>
                <a:cubicBezTo>
                  <a:pt x="16320" y="10132"/>
                  <a:pt x="16323" y="10307"/>
                  <a:pt x="16326" y="10395"/>
                </a:cubicBezTo>
                <a:cubicBezTo>
                  <a:pt x="16334" y="10613"/>
                  <a:pt x="16309" y="10854"/>
                  <a:pt x="16326" y="11067"/>
                </a:cubicBezTo>
                <a:cubicBezTo>
                  <a:pt x="16332" y="11144"/>
                  <a:pt x="16597" y="11765"/>
                  <a:pt x="16491" y="11885"/>
                </a:cubicBezTo>
                <a:cubicBezTo>
                  <a:pt x="16453" y="11929"/>
                  <a:pt x="16307" y="11494"/>
                  <a:pt x="16275" y="11438"/>
                </a:cubicBezTo>
                <a:cubicBezTo>
                  <a:pt x="16218" y="11335"/>
                  <a:pt x="16160" y="11518"/>
                  <a:pt x="16115" y="11589"/>
                </a:cubicBezTo>
                <a:cubicBezTo>
                  <a:pt x="16095" y="11620"/>
                  <a:pt x="16365" y="12211"/>
                  <a:pt x="16407" y="12365"/>
                </a:cubicBezTo>
                <a:cubicBezTo>
                  <a:pt x="16507" y="12741"/>
                  <a:pt x="16660" y="13165"/>
                  <a:pt x="16842" y="13375"/>
                </a:cubicBezTo>
                <a:cubicBezTo>
                  <a:pt x="16926" y="13472"/>
                  <a:pt x="16990" y="12745"/>
                  <a:pt x="16822" y="12645"/>
                </a:cubicBezTo>
                <a:cubicBezTo>
                  <a:pt x="16772" y="12615"/>
                  <a:pt x="16788" y="11899"/>
                  <a:pt x="16763" y="11724"/>
                </a:cubicBezTo>
                <a:cubicBezTo>
                  <a:pt x="16698" y="11263"/>
                  <a:pt x="16485" y="11207"/>
                  <a:pt x="16517" y="10653"/>
                </a:cubicBezTo>
                <a:cubicBezTo>
                  <a:pt x="16541" y="10245"/>
                  <a:pt x="16739" y="11112"/>
                  <a:pt x="16781" y="11186"/>
                </a:cubicBezTo>
                <a:cubicBezTo>
                  <a:pt x="16830" y="11275"/>
                  <a:pt x="16890" y="11382"/>
                  <a:pt x="16921" y="11232"/>
                </a:cubicBezTo>
                <a:cubicBezTo>
                  <a:pt x="16975" y="10965"/>
                  <a:pt x="17065" y="10773"/>
                  <a:pt x="17080" y="10471"/>
                </a:cubicBezTo>
                <a:cubicBezTo>
                  <a:pt x="17106" y="9982"/>
                  <a:pt x="16875" y="9807"/>
                  <a:pt x="16865" y="9369"/>
                </a:cubicBezTo>
                <a:cubicBezTo>
                  <a:pt x="16859" y="9148"/>
                  <a:pt x="17013" y="9130"/>
                  <a:pt x="17007" y="9190"/>
                </a:cubicBezTo>
                <a:cubicBezTo>
                  <a:pt x="16988" y="9377"/>
                  <a:pt x="16915" y="9492"/>
                  <a:pt x="17062" y="9553"/>
                </a:cubicBezTo>
                <a:cubicBezTo>
                  <a:pt x="17102" y="9570"/>
                  <a:pt x="17178" y="9443"/>
                  <a:pt x="17156" y="9340"/>
                </a:cubicBezTo>
                <a:cubicBezTo>
                  <a:pt x="17127" y="9202"/>
                  <a:pt x="17039" y="9154"/>
                  <a:pt x="17157" y="9090"/>
                </a:cubicBezTo>
                <a:cubicBezTo>
                  <a:pt x="17326" y="8999"/>
                  <a:pt x="17570" y="8918"/>
                  <a:pt x="17639" y="8523"/>
                </a:cubicBezTo>
                <a:cubicBezTo>
                  <a:pt x="17730" y="8005"/>
                  <a:pt x="17768" y="7480"/>
                  <a:pt x="17539" y="7100"/>
                </a:cubicBezTo>
                <a:cubicBezTo>
                  <a:pt x="17410" y="6887"/>
                  <a:pt x="17487" y="6843"/>
                  <a:pt x="17598" y="6681"/>
                </a:cubicBezTo>
                <a:cubicBezTo>
                  <a:pt x="17691" y="6545"/>
                  <a:pt x="17409" y="6435"/>
                  <a:pt x="17393" y="6363"/>
                </a:cubicBezTo>
                <a:cubicBezTo>
                  <a:pt x="17333" y="6096"/>
                  <a:pt x="17628" y="6295"/>
                  <a:pt x="17656" y="6335"/>
                </a:cubicBezTo>
                <a:cubicBezTo>
                  <a:pt x="17737" y="6449"/>
                  <a:pt x="17842" y="6550"/>
                  <a:pt x="17842" y="6792"/>
                </a:cubicBezTo>
                <a:cubicBezTo>
                  <a:pt x="17842" y="7015"/>
                  <a:pt x="17883" y="7119"/>
                  <a:pt x="17998" y="7052"/>
                </a:cubicBezTo>
                <a:cubicBezTo>
                  <a:pt x="18174" y="6949"/>
                  <a:pt x="17992" y="6532"/>
                  <a:pt x="17914" y="6436"/>
                </a:cubicBezTo>
                <a:cubicBezTo>
                  <a:pt x="17751" y="6234"/>
                  <a:pt x="18080" y="5790"/>
                  <a:pt x="18144" y="5590"/>
                </a:cubicBezTo>
                <a:cubicBezTo>
                  <a:pt x="18213" y="5373"/>
                  <a:pt x="18240" y="4460"/>
                  <a:pt x="18406" y="4901"/>
                </a:cubicBezTo>
                <a:cubicBezTo>
                  <a:pt x="18461" y="5046"/>
                  <a:pt x="18385" y="5123"/>
                  <a:pt x="18413" y="5255"/>
                </a:cubicBezTo>
                <a:cubicBezTo>
                  <a:pt x="18445" y="5405"/>
                  <a:pt x="18497" y="5368"/>
                  <a:pt x="18445" y="5509"/>
                </a:cubicBezTo>
                <a:cubicBezTo>
                  <a:pt x="18367" y="5716"/>
                  <a:pt x="18640" y="6166"/>
                  <a:pt x="18533" y="6459"/>
                </a:cubicBezTo>
                <a:cubicBezTo>
                  <a:pt x="18497" y="6557"/>
                  <a:pt x="18411" y="6486"/>
                  <a:pt x="18421" y="6679"/>
                </a:cubicBezTo>
                <a:cubicBezTo>
                  <a:pt x="18427" y="6795"/>
                  <a:pt x="18282" y="6792"/>
                  <a:pt x="18243" y="6855"/>
                </a:cubicBezTo>
                <a:cubicBezTo>
                  <a:pt x="18205" y="6917"/>
                  <a:pt x="18035" y="7007"/>
                  <a:pt x="18081" y="7159"/>
                </a:cubicBezTo>
                <a:cubicBezTo>
                  <a:pt x="18121" y="7294"/>
                  <a:pt x="18127" y="7545"/>
                  <a:pt x="18220" y="7418"/>
                </a:cubicBezTo>
                <a:cubicBezTo>
                  <a:pt x="18327" y="7269"/>
                  <a:pt x="18414" y="7137"/>
                  <a:pt x="18507" y="6943"/>
                </a:cubicBezTo>
                <a:cubicBezTo>
                  <a:pt x="18564" y="6823"/>
                  <a:pt x="18629" y="6943"/>
                  <a:pt x="18695" y="6936"/>
                </a:cubicBezTo>
                <a:cubicBezTo>
                  <a:pt x="18771" y="6927"/>
                  <a:pt x="18740" y="6576"/>
                  <a:pt x="18735" y="6487"/>
                </a:cubicBezTo>
                <a:cubicBezTo>
                  <a:pt x="18728" y="6356"/>
                  <a:pt x="18566" y="5774"/>
                  <a:pt x="18586" y="5705"/>
                </a:cubicBezTo>
                <a:cubicBezTo>
                  <a:pt x="18615" y="5603"/>
                  <a:pt x="18767" y="5685"/>
                  <a:pt x="18816" y="5655"/>
                </a:cubicBezTo>
                <a:cubicBezTo>
                  <a:pt x="18889" y="5610"/>
                  <a:pt x="18754" y="5381"/>
                  <a:pt x="18727" y="5356"/>
                </a:cubicBezTo>
                <a:cubicBezTo>
                  <a:pt x="18644" y="5284"/>
                  <a:pt x="18401" y="5428"/>
                  <a:pt x="18480" y="5125"/>
                </a:cubicBezTo>
                <a:cubicBezTo>
                  <a:pt x="18514" y="4995"/>
                  <a:pt x="18478" y="4898"/>
                  <a:pt x="18434" y="4813"/>
                </a:cubicBezTo>
                <a:cubicBezTo>
                  <a:pt x="18359" y="4666"/>
                  <a:pt x="18422" y="4653"/>
                  <a:pt x="18474" y="4539"/>
                </a:cubicBezTo>
                <a:cubicBezTo>
                  <a:pt x="18521" y="4436"/>
                  <a:pt x="18404" y="4344"/>
                  <a:pt x="18378" y="4312"/>
                </a:cubicBezTo>
                <a:cubicBezTo>
                  <a:pt x="18302" y="4220"/>
                  <a:pt x="18268" y="4101"/>
                  <a:pt x="18233" y="3935"/>
                </a:cubicBezTo>
                <a:cubicBezTo>
                  <a:pt x="18163" y="3602"/>
                  <a:pt x="17924" y="3894"/>
                  <a:pt x="17782" y="3731"/>
                </a:cubicBezTo>
                <a:cubicBezTo>
                  <a:pt x="17706" y="3641"/>
                  <a:pt x="17809" y="3377"/>
                  <a:pt x="17840" y="3285"/>
                </a:cubicBezTo>
                <a:cubicBezTo>
                  <a:pt x="17888" y="3144"/>
                  <a:pt x="17967" y="3229"/>
                  <a:pt x="18034" y="3235"/>
                </a:cubicBezTo>
                <a:cubicBezTo>
                  <a:pt x="18119" y="3242"/>
                  <a:pt x="18197" y="3156"/>
                  <a:pt x="18280" y="3159"/>
                </a:cubicBezTo>
                <a:cubicBezTo>
                  <a:pt x="18303" y="3160"/>
                  <a:pt x="18420" y="3335"/>
                  <a:pt x="18414" y="3352"/>
                </a:cubicBezTo>
                <a:cubicBezTo>
                  <a:pt x="18454" y="3248"/>
                  <a:pt x="18507" y="3181"/>
                  <a:pt x="18489" y="3029"/>
                </a:cubicBezTo>
                <a:cubicBezTo>
                  <a:pt x="18482" y="2979"/>
                  <a:pt x="18437" y="2827"/>
                  <a:pt x="18494" y="2872"/>
                </a:cubicBezTo>
                <a:cubicBezTo>
                  <a:pt x="18535" y="2903"/>
                  <a:pt x="18632" y="3061"/>
                  <a:pt x="18676" y="2996"/>
                </a:cubicBezTo>
                <a:cubicBezTo>
                  <a:pt x="18696" y="2967"/>
                  <a:pt x="18756" y="2893"/>
                  <a:pt x="18775" y="2963"/>
                </a:cubicBezTo>
                <a:cubicBezTo>
                  <a:pt x="18840" y="3209"/>
                  <a:pt x="18570" y="3418"/>
                  <a:pt x="18691" y="3723"/>
                </a:cubicBezTo>
                <a:cubicBezTo>
                  <a:pt x="18809" y="4018"/>
                  <a:pt x="18962" y="4090"/>
                  <a:pt x="19070" y="4405"/>
                </a:cubicBezTo>
                <a:cubicBezTo>
                  <a:pt x="19122" y="4557"/>
                  <a:pt x="19127" y="4240"/>
                  <a:pt x="19128" y="4192"/>
                </a:cubicBezTo>
                <a:cubicBezTo>
                  <a:pt x="19134" y="4003"/>
                  <a:pt x="19156" y="3842"/>
                  <a:pt x="19172" y="3659"/>
                </a:cubicBezTo>
                <a:cubicBezTo>
                  <a:pt x="19189" y="3461"/>
                  <a:pt x="18873" y="3158"/>
                  <a:pt x="18932" y="3107"/>
                </a:cubicBezTo>
                <a:cubicBezTo>
                  <a:pt x="18978" y="3067"/>
                  <a:pt x="18991" y="3017"/>
                  <a:pt x="19046" y="3018"/>
                </a:cubicBezTo>
                <a:cubicBezTo>
                  <a:pt x="19105" y="3020"/>
                  <a:pt x="19223" y="3111"/>
                  <a:pt x="19277" y="3039"/>
                </a:cubicBezTo>
                <a:cubicBezTo>
                  <a:pt x="19337" y="2959"/>
                  <a:pt x="19340" y="2761"/>
                  <a:pt x="19406" y="2683"/>
                </a:cubicBezTo>
                <a:cubicBezTo>
                  <a:pt x="19426" y="2659"/>
                  <a:pt x="19573" y="2691"/>
                  <a:pt x="19573" y="2689"/>
                </a:cubicBezTo>
                <a:cubicBezTo>
                  <a:pt x="19579" y="2534"/>
                  <a:pt x="19242" y="1998"/>
                  <a:pt x="19172" y="1897"/>
                </a:cubicBezTo>
                <a:cubicBezTo>
                  <a:pt x="18938" y="1558"/>
                  <a:pt x="18690" y="1508"/>
                  <a:pt x="18420" y="1601"/>
                </a:cubicBezTo>
                <a:cubicBezTo>
                  <a:pt x="18338" y="1629"/>
                  <a:pt x="18268" y="1713"/>
                  <a:pt x="18189" y="1746"/>
                </a:cubicBezTo>
                <a:cubicBezTo>
                  <a:pt x="18083" y="1789"/>
                  <a:pt x="17970" y="1573"/>
                  <a:pt x="17882" y="1479"/>
                </a:cubicBezTo>
                <a:cubicBezTo>
                  <a:pt x="17771" y="1361"/>
                  <a:pt x="17651" y="1415"/>
                  <a:pt x="17539" y="1322"/>
                </a:cubicBezTo>
                <a:cubicBezTo>
                  <a:pt x="17415" y="1218"/>
                  <a:pt x="17181" y="1084"/>
                  <a:pt x="17050" y="1210"/>
                </a:cubicBezTo>
                <a:cubicBezTo>
                  <a:pt x="16874" y="1380"/>
                  <a:pt x="16650" y="1470"/>
                  <a:pt x="16458" y="1362"/>
                </a:cubicBezTo>
                <a:cubicBezTo>
                  <a:pt x="16303" y="1276"/>
                  <a:pt x="16341" y="1026"/>
                  <a:pt x="16166" y="1098"/>
                </a:cubicBezTo>
                <a:cubicBezTo>
                  <a:pt x="15943" y="1188"/>
                  <a:pt x="15882" y="1204"/>
                  <a:pt x="15706" y="977"/>
                </a:cubicBezTo>
                <a:cubicBezTo>
                  <a:pt x="15594" y="832"/>
                  <a:pt x="15468" y="823"/>
                  <a:pt x="15357" y="659"/>
                </a:cubicBezTo>
                <a:cubicBezTo>
                  <a:pt x="15185" y="402"/>
                  <a:pt x="14925" y="714"/>
                  <a:pt x="14745" y="781"/>
                </a:cubicBezTo>
                <a:cubicBezTo>
                  <a:pt x="14575" y="845"/>
                  <a:pt x="14484" y="990"/>
                  <a:pt x="14329" y="1162"/>
                </a:cubicBezTo>
                <a:cubicBezTo>
                  <a:pt x="14252" y="1246"/>
                  <a:pt x="14153" y="1336"/>
                  <a:pt x="14068" y="1249"/>
                </a:cubicBezTo>
                <a:cubicBezTo>
                  <a:pt x="14010" y="1188"/>
                  <a:pt x="13993" y="975"/>
                  <a:pt x="13918" y="980"/>
                </a:cubicBezTo>
                <a:cubicBezTo>
                  <a:pt x="13716" y="994"/>
                  <a:pt x="13652" y="1813"/>
                  <a:pt x="13439" y="1665"/>
                </a:cubicBezTo>
                <a:cubicBezTo>
                  <a:pt x="13408" y="1643"/>
                  <a:pt x="13201" y="1438"/>
                  <a:pt x="13217" y="1649"/>
                </a:cubicBezTo>
                <a:cubicBezTo>
                  <a:pt x="13232" y="1853"/>
                  <a:pt x="13061" y="1734"/>
                  <a:pt x="13010" y="1729"/>
                </a:cubicBezTo>
                <a:cubicBezTo>
                  <a:pt x="12952" y="1723"/>
                  <a:pt x="12836" y="1597"/>
                  <a:pt x="12782" y="1637"/>
                </a:cubicBezTo>
                <a:cubicBezTo>
                  <a:pt x="12712" y="1689"/>
                  <a:pt x="12739" y="1768"/>
                  <a:pt x="12647" y="1744"/>
                </a:cubicBezTo>
                <a:cubicBezTo>
                  <a:pt x="12565" y="1722"/>
                  <a:pt x="12640" y="2073"/>
                  <a:pt x="12561" y="2040"/>
                </a:cubicBezTo>
                <a:cubicBezTo>
                  <a:pt x="12446" y="1992"/>
                  <a:pt x="12314" y="1759"/>
                  <a:pt x="12205" y="1658"/>
                </a:cubicBezTo>
                <a:cubicBezTo>
                  <a:pt x="11991" y="1461"/>
                  <a:pt x="11855" y="1352"/>
                  <a:pt x="11621" y="1438"/>
                </a:cubicBezTo>
                <a:cubicBezTo>
                  <a:pt x="11473" y="1493"/>
                  <a:pt x="11377" y="1446"/>
                  <a:pt x="11263" y="1697"/>
                </a:cubicBezTo>
                <a:cubicBezTo>
                  <a:pt x="11167" y="1907"/>
                  <a:pt x="11101" y="2161"/>
                  <a:pt x="10982" y="2320"/>
                </a:cubicBezTo>
                <a:cubicBezTo>
                  <a:pt x="10818" y="2540"/>
                  <a:pt x="10697" y="2435"/>
                  <a:pt x="10627" y="2884"/>
                </a:cubicBezTo>
                <a:cubicBezTo>
                  <a:pt x="10589" y="3123"/>
                  <a:pt x="10630" y="3566"/>
                  <a:pt x="10782" y="3459"/>
                </a:cubicBezTo>
                <a:cubicBezTo>
                  <a:pt x="10837" y="3420"/>
                  <a:pt x="10887" y="3277"/>
                  <a:pt x="10943" y="3259"/>
                </a:cubicBezTo>
                <a:cubicBezTo>
                  <a:pt x="11017" y="3236"/>
                  <a:pt x="11064" y="3540"/>
                  <a:pt x="11098" y="3637"/>
                </a:cubicBezTo>
                <a:cubicBezTo>
                  <a:pt x="11182" y="3876"/>
                  <a:pt x="11352" y="3292"/>
                  <a:pt x="11375" y="3148"/>
                </a:cubicBezTo>
                <a:cubicBezTo>
                  <a:pt x="11419" y="2880"/>
                  <a:pt x="11399" y="2561"/>
                  <a:pt x="11574" y="2512"/>
                </a:cubicBezTo>
                <a:cubicBezTo>
                  <a:pt x="11570" y="2513"/>
                  <a:pt x="11514" y="2790"/>
                  <a:pt x="11509" y="2819"/>
                </a:cubicBezTo>
                <a:cubicBezTo>
                  <a:pt x="11484" y="2959"/>
                  <a:pt x="11558" y="3043"/>
                  <a:pt x="11538" y="3134"/>
                </a:cubicBezTo>
                <a:cubicBezTo>
                  <a:pt x="11500" y="3306"/>
                  <a:pt x="11481" y="3471"/>
                  <a:pt x="11450" y="3637"/>
                </a:cubicBezTo>
                <a:cubicBezTo>
                  <a:pt x="11435" y="3717"/>
                  <a:pt x="11217" y="3760"/>
                  <a:pt x="11174" y="3763"/>
                </a:cubicBezTo>
                <a:cubicBezTo>
                  <a:pt x="11138" y="3766"/>
                  <a:pt x="10757" y="3078"/>
                  <a:pt x="10767" y="3587"/>
                </a:cubicBezTo>
                <a:cubicBezTo>
                  <a:pt x="10774" y="3967"/>
                  <a:pt x="10735" y="3823"/>
                  <a:pt x="10597" y="3999"/>
                </a:cubicBezTo>
                <a:cubicBezTo>
                  <a:pt x="10548" y="4062"/>
                  <a:pt x="10459" y="4380"/>
                  <a:pt x="10408" y="4257"/>
                </a:cubicBezTo>
                <a:cubicBezTo>
                  <a:pt x="10383" y="4198"/>
                  <a:pt x="10281" y="3878"/>
                  <a:pt x="10282" y="3791"/>
                </a:cubicBezTo>
                <a:cubicBezTo>
                  <a:pt x="10285" y="3681"/>
                  <a:pt x="10378" y="3419"/>
                  <a:pt x="10312" y="3350"/>
                </a:cubicBezTo>
                <a:cubicBezTo>
                  <a:pt x="10285" y="3323"/>
                  <a:pt x="10134" y="3142"/>
                  <a:pt x="10110" y="3186"/>
                </a:cubicBezTo>
                <a:cubicBezTo>
                  <a:pt x="10068" y="3264"/>
                  <a:pt x="9927" y="3475"/>
                  <a:pt x="9975" y="3603"/>
                </a:cubicBezTo>
                <a:cubicBezTo>
                  <a:pt x="10030" y="3754"/>
                  <a:pt x="9878" y="3837"/>
                  <a:pt x="9829" y="3850"/>
                </a:cubicBezTo>
                <a:cubicBezTo>
                  <a:pt x="9720" y="3878"/>
                  <a:pt x="9737" y="4089"/>
                  <a:pt x="9753" y="4293"/>
                </a:cubicBezTo>
                <a:cubicBezTo>
                  <a:pt x="9796" y="4823"/>
                  <a:pt x="10106" y="3817"/>
                  <a:pt x="10070" y="3810"/>
                </a:cubicBezTo>
                <a:cubicBezTo>
                  <a:pt x="10226" y="3841"/>
                  <a:pt x="9987" y="4381"/>
                  <a:pt x="9983" y="4466"/>
                </a:cubicBezTo>
                <a:cubicBezTo>
                  <a:pt x="9973" y="4684"/>
                  <a:pt x="10123" y="4643"/>
                  <a:pt x="10174" y="4644"/>
                </a:cubicBezTo>
                <a:cubicBezTo>
                  <a:pt x="10062" y="4643"/>
                  <a:pt x="9987" y="4679"/>
                  <a:pt x="10003" y="4920"/>
                </a:cubicBezTo>
                <a:cubicBezTo>
                  <a:pt x="10021" y="5190"/>
                  <a:pt x="10093" y="4989"/>
                  <a:pt x="10128" y="5157"/>
                </a:cubicBezTo>
                <a:cubicBezTo>
                  <a:pt x="10156" y="5285"/>
                  <a:pt x="10102" y="5445"/>
                  <a:pt x="10045" y="5467"/>
                </a:cubicBezTo>
                <a:cubicBezTo>
                  <a:pt x="9971" y="5496"/>
                  <a:pt x="9884" y="5489"/>
                  <a:pt x="9812" y="5445"/>
                </a:cubicBezTo>
                <a:cubicBezTo>
                  <a:pt x="9675" y="5364"/>
                  <a:pt x="9656" y="5610"/>
                  <a:pt x="9612" y="5806"/>
                </a:cubicBezTo>
                <a:cubicBezTo>
                  <a:pt x="9598" y="5870"/>
                  <a:pt x="9567" y="5922"/>
                  <a:pt x="9569" y="6001"/>
                </a:cubicBezTo>
                <a:cubicBezTo>
                  <a:pt x="9572" y="6091"/>
                  <a:pt x="9605" y="6165"/>
                  <a:pt x="9582" y="6256"/>
                </a:cubicBezTo>
                <a:cubicBezTo>
                  <a:pt x="9536" y="6444"/>
                  <a:pt x="9602" y="6486"/>
                  <a:pt x="9668" y="6621"/>
                </a:cubicBezTo>
                <a:cubicBezTo>
                  <a:pt x="9740" y="6769"/>
                  <a:pt x="9970" y="6804"/>
                  <a:pt x="10059" y="6721"/>
                </a:cubicBezTo>
                <a:cubicBezTo>
                  <a:pt x="10219" y="6571"/>
                  <a:pt x="10215" y="5818"/>
                  <a:pt x="10422" y="5852"/>
                </a:cubicBezTo>
                <a:cubicBezTo>
                  <a:pt x="10485" y="5862"/>
                  <a:pt x="10488" y="5955"/>
                  <a:pt x="10546" y="5859"/>
                </a:cubicBezTo>
                <a:cubicBezTo>
                  <a:pt x="10587" y="5793"/>
                  <a:pt x="10691" y="5500"/>
                  <a:pt x="10744" y="5581"/>
                </a:cubicBezTo>
                <a:cubicBezTo>
                  <a:pt x="10840" y="5729"/>
                  <a:pt x="11000" y="6223"/>
                  <a:pt x="11120" y="6195"/>
                </a:cubicBezTo>
                <a:cubicBezTo>
                  <a:pt x="10837" y="6262"/>
                  <a:pt x="11041" y="6935"/>
                  <a:pt x="11172" y="6563"/>
                </a:cubicBezTo>
                <a:cubicBezTo>
                  <a:pt x="11232" y="6395"/>
                  <a:pt x="11337" y="6128"/>
                  <a:pt x="11274" y="5982"/>
                </a:cubicBezTo>
                <a:cubicBezTo>
                  <a:pt x="11234" y="5890"/>
                  <a:pt x="11047" y="5620"/>
                  <a:pt x="11049" y="5488"/>
                </a:cubicBezTo>
                <a:cubicBezTo>
                  <a:pt x="11050" y="5449"/>
                  <a:pt x="11229" y="5620"/>
                  <a:pt x="11250" y="5664"/>
                </a:cubicBezTo>
                <a:cubicBezTo>
                  <a:pt x="11348" y="5871"/>
                  <a:pt x="11357" y="6098"/>
                  <a:pt x="11371" y="6376"/>
                </a:cubicBezTo>
                <a:cubicBezTo>
                  <a:pt x="11377" y="6493"/>
                  <a:pt x="11462" y="6992"/>
                  <a:pt x="11551" y="6906"/>
                </a:cubicBezTo>
                <a:cubicBezTo>
                  <a:pt x="11640" y="6821"/>
                  <a:pt x="11681" y="6554"/>
                  <a:pt x="11655" y="6374"/>
                </a:cubicBezTo>
                <a:cubicBezTo>
                  <a:pt x="11648" y="6325"/>
                  <a:pt x="11595" y="6240"/>
                  <a:pt x="11600" y="6187"/>
                </a:cubicBezTo>
                <a:cubicBezTo>
                  <a:pt x="11610" y="6094"/>
                  <a:pt x="11686" y="6075"/>
                  <a:pt x="11709" y="6149"/>
                </a:cubicBezTo>
                <a:cubicBezTo>
                  <a:pt x="11752" y="6293"/>
                  <a:pt x="11714" y="6651"/>
                  <a:pt x="11768" y="6744"/>
                </a:cubicBezTo>
                <a:cubicBezTo>
                  <a:pt x="11860" y="6905"/>
                  <a:pt x="11961" y="6682"/>
                  <a:pt x="12051" y="6707"/>
                </a:cubicBezTo>
                <a:cubicBezTo>
                  <a:pt x="12120" y="6726"/>
                  <a:pt x="12018" y="7006"/>
                  <a:pt x="12025" y="7014"/>
                </a:cubicBezTo>
                <a:cubicBezTo>
                  <a:pt x="12075" y="7074"/>
                  <a:pt x="12194" y="7057"/>
                  <a:pt x="12252" y="7052"/>
                </a:cubicBezTo>
                <a:cubicBezTo>
                  <a:pt x="12314" y="7047"/>
                  <a:pt x="12251" y="6785"/>
                  <a:pt x="12294" y="6707"/>
                </a:cubicBezTo>
                <a:cubicBezTo>
                  <a:pt x="12358" y="6594"/>
                  <a:pt x="12299" y="6977"/>
                  <a:pt x="12296" y="6988"/>
                </a:cubicBezTo>
                <a:cubicBezTo>
                  <a:pt x="12270" y="7081"/>
                  <a:pt x="12241" y="7170"/>
                  <a:pt x="12210" y="7255"/>
                </a:cubicBezTo>
                <a:cubicBezTo>
                  <a:pt x="12210" y="7255"/>
                  <a:pt x="12210" y="7255"/>
                  <a:pt x="12210" y="7255"/>
                </a:cubicBezTo>
                <a:close/>
                <a:moveTo>
                  <a:pt x="5118" y="9530"/>
                </a:moveTo>
                <a:cubicBezTo>
                  <a:pt x="5087" y="9609"/>
                  <a:pt x="5009" y="9413"/>
                  <a:pt x="4957" y="9578"/>
                </a:cubicBezTo>
                <a:cubicBezTo>
                  <a:pt x="4908" y="9732"/>
                  <a:pt x="5006" y="9764"/>
                  <a:pt x="5044" y="9658"/>
                </a:cubicBezTo>
                <a:cubicBezTo>
                  <a:pt x="5090" y="9533"/>
                  <a:pt x="5216" y="9690"/>
                  <a:pt x="5267" y="9722"/>
                </a:cubicBezTo>
                <a:cubicBezTo>
                  <a:pt x="5347" y="9773"/>
                  <a:pt x="5386" y="9515"/>
                  <a:pt x="5418" y="9556"/>
                </a:cubicBezTo>
                <a:cubicBezTo>
                  <a:pt x="5453" y="9601"/>
                  <a:pt x="5573" y="9724"/>
                  <a:pt x="5585" y="9546"/>
                </a:cubicBezTo>
                <a:cubicBezTo>
                  <a:pt x="5593" y="9418"/>
                  <a:pt x="5412" y="9280"/>
                  <a:pt x="5374" y="9257"/>
                </a:cubicBezTo>
                <a:cubicBezTo>
                  <a:pt x="5186" y="9145"/>
                  <a:pt x="5323" y="9747"/>
                  <a:pt x="5118" y="9530"/>
                </a:cubicBezTo>
                <a:cubicBezTo>
                  <a:pt x="5118" y="9530"/>
                  <a:pt x="5118" y="9530"/>
                  <a:pt x="5118" y="9530"/>
                </a:cubicBezTo>
                <a:close/>
                <a:moveTo>
                  <a:pt x="4497" y="9049"/>
                </a:moveTo>
                <a:cubicBezTo>
                  <a:pt x="4457" y="9187"/>
                  <a:pt x="4790" y="9031"/>
                  <a:pt x="4848" y="9069"/>
                </a:cubicBezTo>
                <a:cubicBezTo>
                  <a:pt x="4958" y="9143"/>
                  <a:pt x="4987" y="9428"/>
                  <a:pt x="5133" y="9320"/>
                </a:cubicBezTo>
                <a:cubicBezTo>
                  <a:pt x="5252" y="9232"/>
                  <a:pt x="4948" y="9058"/>
                  <a:pt x="4896" y="8969"/>
                </a:cubicBezTo>
                <a:cubicBezTo>
                  <a:pt x="4787" y="8782"/>
                  <a:pt x="4578" y="8768"/>
                  <a:pt x="4497" y="9049"/>
                </a:cubicBezTo>
                <a:cubicBezTo>
                  <a:pt x="4445" y="9228"/>
                  <a:pt x="4522" y="8960"/>
                  <a:pt x="4497" y="9049"/>
                </a:cubicBezTo>
                <a:close/>
                <a:moveTo>
                  <a:pt x="2424" y="1072"/>
                </a:moveTo>
                <a:cubicBezTo>
                  <a:pt x="2467" y="1045"/>
                  <a:pt x="2731" y="1227"/>
                  <a:pt x="2707" y="998"/>
                </a:cubicBezTo>
                <a:cubicBezTo>
                  <a:pt x="2695" y="874"/>
                  <a:pt x="2430" y="941"/>
                  <a:pt x="2436" y="799"/>
                </a:cubicBezTo>
                <a:cubicBezTo>
                  <a:pt x="2436" y="785"/>
                  <a:pt x="2629" y="807"/>
                  <a:pt x="2646" y="804"/>
                </a:cubicBezTo>
                <a:cubicBezTo>
                  <a:pt x="2737" y="787"/>
                  <a:pt x="2710" y="612"/>
                  <a:pt x="2796" y="576"/>
                </a:cubicBezTo>
                <a:cubicBezTo>
                  <a:pt x="2840" y="558"/>
                  <a:pt x="3139" y="364"/>
                  <a:pt x="3131" y="512"/>
                </a:cubicBezTo>
                <a:cubicBezTo>
                  <a:pt x="3124" y="667"/>
                  <a:pt x="2927" y="786"/>
                  <a:pt x="2906" y="747"/>
                </a:cubicBezTo>
                <a:cubicBezTo>
                  <a:pt x="2961" y="850"/>
                  <a:pt x="3244" y="690"/>
                  <a:pt x="3156" y="947"/>
                </a:cubicBezTo>
                <a:cubicBezTo>
                  <a:pt x="3108" y="1088"/>
                  <a:pt x="2858" y="975"/>
                  <a:pt x="2849" y="1071"/>
                </a:cubicBezTo>
                <a:cubicBezTo>
                  <a:pt x="2840" y="1168"/>
                  <a:pt x="3122" y="1412"/>
                  <a:pt x="3167" y="1267"/>
                </a:cubicBezTo>
                <a:cubicBezTo>
                  <a:pt x="3212" y="1124"/>
                  <a:pt x="3191" y="1017"/>
                  <a:pt x="3322" y="1075"/>
                </a:cubicBezTo>
                <a:cubicBezTo>
                  <a:pt x="3388" y="1105"/>
                  <a:pt x="3290" y="1496"/>
                  <a:pt x="3333" y="1580"/>
                </a:cubicBezTo>
                <a:cubicBezTo>
                  <a:pt x="3358" y="1628"/>
                  <a:pt x="3530" y="1545"/>
                  <a:pt x="3523" y="1766"/>
                </a:cubicBezTo>
                <a:cubicBezTo>
                  <a:pt x="3522" y="1793"/>
                  <a:pt x="3446" y="1853"/>
                  <a:pt x="3473" y="1951"/>
                </a:cubicBezTo>
                <a:cubicBezTo>
                  <a:pt x="3511" y="2094"/>
                  <a:pt x="3734" y="1283"/>
                  <a:pt x="3738" y="1171"/>
                </a:cubicBezTo>
                <a:cubicBezTo>
                  <a:pt x="3741" y="1060"/>
                  <a:pt x="3479" y="960"/>
                  <a:pt x="3427" y="954"/>
                </a:cubicBezTo>
                <a:cubicBezTo>
                  <a:pt x="3359" y="946"/>
                  <a:pt x="3268" y="944"/>
                  <a:pt x="3275" y="748"/>
                </a:cubicBezTo>
                <a:cubicBezTo>
                  <a:pt x="3280" y="638"/>
                  <a:pt x="3270" y="473"/>
                  <a:pt x="3330" y="435"/>
                </a:cubicBezTo>
                <a:cubicBezTo>
                  <a:pt x="3420" y="377"/>
                  <a:pt x="3459" y="589"/>
                  <a:pt x="3537" y="467"/>
                </a:cubicBezTo>
                <a:cubicBezTo>
                  <a:pt x="3643" y="299"/>
                  <a:pt x="3653" y="486"/>
                  <a:pt x="3697" y="640"/>
                </a:cubicBezTo>
                <a:cubicBezTo>
                  <a:pt x="3748" y="815"/>
                  <a:pt x="3803" y="664"/>
                  <a:pt x="3757" y="513"/>
                </a:cubicBezTo>
                <a:cubicBezTo>
                  <a:pt x="3732" y="435"/>
                  <a:pt x="3748" y="180"/>
                  <a:pt x="3798" y="161"/>
                </a:cubicBezTo>
                <a:cubicBezTo>
                  <a:pt x="3844" y="143"/>
                  <a:pt x="3887" y="217"/>
                  <a:pt x="3933" y="215"/>
                </a:cubicBezTo>
                <a:cubicBezTo>
                  <a:pt x="3997" y="212"/>
                  <a:pt x="4063" y="156"/>
                  <a:pt x="4123" y="114"/>
                </a:cubicBezTo>
                <a:cubicBezTo>
                  <a:pt x="4348" y="-44"/>
                  <a:pt x="4562" y="-14"/>
                  <a:pt x="4794" y="66"/>
                </a:cubicBezTo>
                <a:cubicBezTo>
                  <a:pt x="4828" y="78"/>
                  <a:pt x="5029" y="102"/>
                  <a:pt x="5034" y="204"/>
                </a:cubicBezTo>
                <a:cubicBezTo>
                  <a:pt x="5038" y="292"/>
                  <a:pt x="4876" y="367"/>
                  <a:pt x="4852" y="384"/>
                </a:cubicBezTo>
                <a:cubicBezTo>
                  <a:pt x="4783" y="430"/>
                  <a:pt x="4360" y="797"/>
                  <a:pt x="4428" y="1002"/>
                </a:cubicBezTo>
                <a:cubicBezTo>
                  <a:pt x="4496" y="1209"/>
                  <a:pt x="4689" y="1348"/>
                  <a:pt x="4793" y="1409"/>
                </a:cubicBezTo>
                <a:cubicBezTo>
                  <a:pt x="4811" y="1419"/>
                  <a:pt x="4917" y="1419"/>
                  <a:pt x="4932" y="1444"/>
                </a:cubicBezTo>
                <a:cubicBezTo>
                  <a:pt x="4968" y="1505"/>
                  <a:pt x="4984" y="1612"/>
                  <a:pt x="5026" y="1675"/>
                </a:cubicBezTo>
                <a:cubicBezTo>
                  <a:pt x="5106" y="1797"/>
                  <a:pt x="5384" y="1923"/>
                  <a:pt x="5403" y="2140"/>
                </a:cubicBezTo>
                <a:cubicBezTo>
                  <a:pt x="5421" y="2349"/>
                  <a:pt x="5346" y="2276"/>
                  <a:pt x="5304" y="2402"/>
                </a:cubicBezTo>
                <a:cubicBezTo>
                  <a:pt x="5280" y="2471"/>
                  <a:pt x="5340" y="2650"/>
                  <a:pt x="5323" y="2754"/>
                </a:cubicBezTo>
                <a:cubicBezTo>
                  <a:pt x="5235" y="3275"/>
                  <a:pt x="5073" y="2705"/>
                  <a:pt x="4930" y="2637"/>
                </a:cubicBezTo>
                <a:cubicBezTo>
                  <a:pt x="4867" y="2607"/>
                  <a:pt x="4539" y="2441"/>
                  <a:pt x="4567" y="2325"/>
                </a:cubicBezTo>
                <a:cubicBezTo>
                  <a:pt x="4612" y="2139"/>
                  <a:pt x="4607" y="2173"/>
                  <a:pt x="4698" y="2227"/>
                </a:cubicBezTo>
                <a:cubicBezTo>
                  <a:pt x="4737" y="2250"/>
                  <a:pt x="4891" y="2138"/>
                  <a:pt x="4829" y="2017"/>
                </a:cubicBezTo>
                <a:cubicBezTo>
                  <a:pt x="4799" y="1958"/>
                  <a:pt x="4747" y="2176"/>
                  <a:pt x="4700" y="2152"/>
                </a:cubicBezTo>
                <a:cubicBezTo>
                  <a:pt x="4644" y="2123"/>
                  <a:pt x="4643" y="1992"/>
                  <a:pt x="4630" y="1898"/>
                </a:cubicBezTo>
                <a:cubicBezTo>
                  <a:pt x="4592" y="1638"/>
                  <a:pt x="4432" y="1882"/>
                  <a:pt x="4438" y="1899"/>
                </a:cubicBezTo>
                <a:cubicBezTo>
                  <a:pt x="4499" y="2083"/>
                  <a:pt x="4501" y="2099"/>
                  <a:pt x="4393" y="2274"/>
                </a:cubicBezTo>
                <a:cubicBezTo>
                  <a:pt x="4300" y="2426"/>
                  <a:pt x="4617" y="2489"/>
                  <a:pt x="4580" y="2598"/>
                </a:cubicBezTo>
                <a:cubicBezTo>
                  <a:pt x="4547" y="2693"/>
                  <a:pt x="4366" y="2921"/>
                  <a:pt x="4329" y="2813"/>
                </a:cubicBezTo>
                <a:cubicBezTo>
                  <a:pt x="4290" y="2699"/>
                  <a:pt x="4216" y="2474"/>
                  <a:pt x="4139" y="2574"/>
                </a:cubicBezTo>
                <a:cubicBezTo>
                  <a:pt x="4108" y="2614"/>
                  <a:pt x="3677" y="3175"/>
                  <a:pt x="3864" y="3377"/>
                </a:cubicBezTo>
                <a:cubicBezTo>
                  <a:pt x="4017" y="3543"/>
                  <a:pt x="4232" y="3691"/>
                  <a:pt x="4406" y="3685"/>
                </a:cubicBezTo>
                <a:cubicBezTo>
                  <a:pt x="4479" y="3682"/>
                  <a:pt x="4700" y="4130"/>
                  <a:pt x="4674" y="4234"/>
                </a:cubicBezTo>
                <a:cubicBezTo>
                  <a:pt x="4703" y="4119"/>
                  <a:pt x="4629" y="3904"/>
                  <a:pt x="4686" y="3792"/>
                </a:cubicBezTo>
                <a:cubicBezTo>
                  <a:pt x="4711" y="3743"/>
                  <a:pt x="4789" y="3686"/>
                  <a:pt x="4776" y="3587"/>
                </a:cubicBezTo>
                <a:cubicBezTo>
                  <a:pt x="4760" y="3472"/>
                  <a:pt x="4619" y="3420"/>
                  <a:pt x="4639" y="3287"/>
                </a:cubicBezTo>
                <a:cubicBezTo>
                  <a:pt x="4652" y="3197"/>
                  <a:pt x="4673" y="3167"/>
                  <a:pt x="4637" y="3075"/>
                </a:cubicBezTo>
                <a:cubicBezTo>
                  <a:pt x="4500" y="2723"/>
                  <a:pt x="4664" y="2547"/>
                  <a:pt x="4816" y="2648"/>
                </a:cubicBezTo>
                <a:cubicBezTo>
                  <a:pt x="4919" y="2716"/>
                  <a:pt x="5006" y="2843"/>
                  <a:pt x="5104" y="2930"/>
                </a:cubicBezTo>
                <a:cubicBezTo>
                  <a:pt x="5213" y="3028"/>
                  <a:pt x="5082" y="3146"/>
                  <a:pt x="5146" y="3245"/>
                </a:cubicBezTo>
                <a:cubicBezTo>
                  <a:pt x="5181" y="3301"/>
                  <a:pt x="5270" y="3275"/>
                  <a:pt x="5289" y="3180"/>
                </a:cubicBezTo>
                <a:cubicBezTo>
                  <a:pt x="5324" y="3002"/>
                  <a:pt x="5293" y="2981"/>
                  <a:pt x="5422" y="3059"/>
                </a:cubicBezTo>
                <a:cubicBezTo>
                  <a:pt x="5470" y="3087"/>
                  <a:pt x="5509" y="3118"/>
                  <a:pt x="5532" y="3221"/>
                </a:cubicBezTo>
                <a:cubicBezTo>
                  <a:pt x="5577" y="3417"/>
                  <a:pt x="5587" y="3598"/>
                  <a:pt x="5674" y="3736"/>
                </a:cubicBezTo>
                <a:cubicBezTo>
                  <a:pt x="5732" y="3828"/>
                  <a:pt x="5799" y="3884"/>
                  <a:pt x="5859" y="3972"/>
                </a:cubicBezTo>
                <a:cubicBezTo>
                  <a:pt x="5976" y="4143"/>
                  <a:pt x="6079" y="4148"/>
                  <a:pt x="6059" y="4532"/>
                </a:cubicBezTo>
                <a:cubicBezTo>
                  <a:pt x="6178" y="4546"/>
                  <a:pt x="6296" y="4698"/>
                  <a:pt x="6292" y="4983"/>
                </a:cubicBezTo>
                <a:cubicBezTo>
                  <a:pt x="6290" y="5116"/>
                  <a:pt x="6099" y="5035"/>
                  <a:pt x="6039" y="5045"/>
                </a:cubicBezTo>
                <a:cubicBezTo>
                  <a:pt x="5947" y="5060"/>
                  <a:pt x="5876" y="5031"/>
                  <a:pt x="5887" y="4804"/>
                </a:cubicBezTo>
                <a:cubicBezTo>
                  <a:pt x="5898" y="4555"/>
                  <a:pt x="5925" y="4418"/>
                  <a:pt x="5803" y="4597"/>
                </a:cubicBezTo>
                <a:cubicBezTo>
                  <a:pt x="5770" y="4644"/>
                  <a:pt x="5560" y="4840"/>
                  <a:pt x="5566" y="4929"/>
                </a:cubicBezTo>
                <a:cubicBezTo>
                  <a:pt x="5583" y="5166"/>
                  <a:pt x="5692" y="5031"/>
                  <a:pt x="5779" y="5043"/>
                </a:cubicBezTo>
                <a:cubicBezTo>
                  <a:pt x="6055" y="5082"/>
                  <a:pt x="5609" y="5662"/>
                  <a:pt x="5551" y="5712"/>
                </a:cubicBezTo>
                <a:cubicBezTo>
                  <a:pt x="5505" y="5752"/>
                  <a:pt x="5533" y="5441"/>
                  <a:pt x="5458" y="5468"/>
                </a:cubicBezTo>
                <a:cubicBezTo>
                  <a:pt x="5350" y="5505"/>
                  <a:pt x="5279" y="5551"/>
                  <a:pt x="5345" y="5765"/>
                </a:cubicBezTo>
                <a:cubicBezTo>
                  <a:pt x="5431" y="6046"/>
                  <a:pt x="5082" y="6020"/>
                  <a:pt x="5054" y="6257"/>
                </a:cubicBezTo>
                <a:cubicBezTo>
                  <a:pt x="5032" y="6447"/>
                  <a:pt x="5069" y="6634"/>
                  <a:pt x="5059" y="6823"/>
                </a:cubicBezTo>
                <a:cubicBezTo>
                  <a:pt x="5050" y="7003"/>
                  <a:pt x="4952" y="7128"/>
                  <a:pt x="4891" y="7223"/>
                </a:cubicBezTo>
                <a:cubicBezTo>
                  <a:pt x="4823" y="7330"/>
                  <a:pt x="4661" y="7494"/>
                  <a:pt x="4699" y="7730"/>
                </a:cubicBezTo>
                <a:cubicBezTo>
                  <a:pt x="4729" y="7916"/>
                  <a:pt x="4790" y="8068"/>
                  <a:pt x="4817" y="8263"/>
                </a:cubicBezTo>
                <a:cubicBezTo>
                  <a:pt x="4856" y="8549"/>
                  <a:pt x="4684" y="8510"/>
                  <a:pt x="4626" y="8353"/>
                </a:cubicBezTo>
                <a:cubicBezTo>
                  <a:pt x="4560" y="8171"/>
                  <a:pt x="4554" y="7897"/>
                  <a:pt x="4470" y="7744"/>
                </a:cubicBezTo>
                <a:cubicBezTo>
                  <a:pt x="4292" y="7423"/>
                  <a:pt x="4202" y="8171"/>
                  <a:pt x="4088" y="8027"/>
                </a:cubicBezTo>
                <a:cubicBezTo>
                  <a:pt x="4010" y="7928"/>
                  <a:pt x="4051" y="7779"/>
                  <a:pt x="3919" y="7800"/>
                </a:cubicBezTo>
                <a:cubicBezTo>
                  <a:pt x="3824" y="7815"/>
                  <a:pt x="3767" y="7951"/>
                  <a:pt x="3739" y="8140"/>
                </a:cubicBezTo>
                <a:cubicBezTo>
                  <a:pt x="3678" y="8544"/>
                  <a:pt x="3621" y="9198"/>
                  <a:pt x="3819" y="9464"/>
                </a:cubicBezTo>
                <a:cubicBezTo>
                  <a:pt x="3960" y="9654"/>
                  <a:pt x="4032" y="9534"/>
                  <a:pt x="4127" y="9289"/>
                </a:cubicBezTo>
                <a:cubicBezTo>
                  <a:pt x="4179" y="9155"/>
                  <a:pt x="4291" y="8845"/>
                  <a:pt x="4366" y="9122"/>
                </a:cubicBezTo>
                <a:cubicBezTo>
                  <a:pt x="4431" y="9363"/>
                  <a:pt x="4330" y="9622"/>
                  <a:pt x="4334" y="9861"/>
                </a:cubicBezTo>
                <a:cubicBezTo>
                  <a:pt x="4337" y="10002"/>
                  <a:pt x="4480" y="9937"/>
                  <a:pt x="4520" y="9958"/>
                </a:cubicBezTo>
                <a:cubicBezTo>
                  <a:pt x="4672" y="10037"/>
                  <a:pt x="4630" y="10375"/>
                  <a:pt x="4630" y="10619"/>
                </a:cubicBezTo>
                <a:cubicBezTo>
                  <a:pt x="4630" y="10680"/>
                  <a:pt x="4702" y="11147"/>
                  <a:pt x="4756" y="11035"/>
                </a:cubicBezTo>
                <a:cubicBezTo>
                  <a:pt x="4837" y="10868"/>
                  <a:pt x="4860" y="10892"/>
                  <a:pt x="4931" y="11001"/>
                </a:cubicBezTo>
                <a:cubicBezTo>
                  <a:pt x="5033" y="11159"/>
                  <a:pt x="5151" y="10794"/>
                  <a:pt x="5205" y="10670"/>
                </a:cubicBezTo>
                <a:cubicBezTo>
                  <a:pt x="5428" y="10163"/>
                  <a:pt x="5556" y="10872"/>
                  <a:pt x="5823" y="10759"/>
                </a:cubicBezTo>
                <a:cubicBezTo>
                  <a:pt x="5883" y="10733"/>
                  <a:pt x="6053" y="10723"/>
                  <a:pt x="6079" y="10873"/>
                </a:cubicBezTo>
                <a:cubicBezTo>
                  <a:pt x="6104" y="11022"/>
                  <a:pt x="6062" y="11058"/>
                  <a:pt x="6170" y="11065"/>
                </a:cubicBezTo>
                <a:cubicBezTo>
                  <a:pt x="6236" y="11070"/>
                  <a:pt x="6249" y="11356"/>
                  <a:pt x="6320" y="11409"/>
                </a:cubicBezTo>
                <a:cubicBezTo>
                  <a:pt x="6408" y="11474"/>
                  <a:pt x="6488" y="11465"/>
                  <a:pt x="6563" y="11597"/>
                </a:cubicBezTo>
                <a:cubicBezTo>
                  <a:pt x="6625" y="11705"/>
                  <a:pt x="6965" y="12277"/>
                  <a:pt x="6754" y="12381"/>
                </a:cubicBezTo>
                <a:cubicBezTo>
                  <a:pt x="6906" y="12404"/>
                  <a:pt x="6944" y="12575"/>
                  <a:pt x="7059" y="12721"/>
                </a:cubicBezTo>
                <a:cubicBezTo>
                  <a:pt x="7164" y="12854"/>
                  <a:pt x="7328" y="12598"/>
                  <a:pt x="7414" y="12780"/>
                </a:cubicBezTo>
                <a:cubicBezTo>
                  <a:pt x="7468" y="12893"/>
                  <a:pt x="7483" y="13078"/>
                  <a:pt x="7565" y="13123"/>
                </a:cubicBezTo>
                <a:cubicBezTo>
                  <a:pt x="7619" y="13152"/>
                  <a:pt x="7660" y="13114"/>
                  <a:pt x="7703" y="13202"/>
                </a:cubicBezTo>
                <a:cubicBezTo>
                  <a:pt x="7818" y="13443"/>
                  <a:pt x="7856" y="13606"/>
                  <a:pt x="7780" y="13959"/>
                </a:cubicBezTo>
                <a:cubicBezTo>
                  <a:pt x="7714" y="14263"/>
                  <a:pt x="7563" y="14427"/>
                  <a:pt x="7500" y="14694"/>
                </a:cubicBezTo>
                <a:cubicBezTo>
                  <a:pt x="7446" y="14922"/>
                  <a:pt x="7476" y="15309"/>
                  <a:pt x="7451" y="15562"/>
                </a:cubicBezTo>
                <a:cubicBezTo>
                  <a:pt x="7425" y="15823"/>
                  <a:pt x="7390" y="16227"/>
                  <a:pt x="7243" y="16289"/>
                </a:cubicBezTo>
                <a:cubicBezTo>
                  <a:pt x="7133" y="16336"/>
                  <a:pt x="6993" y="16473"/>
                  <a:pt x="6906" y="16623"/>
                </a:cubicBezTo>
                <a:cubicBezTo>
                  <a:pt x="6854" y="16713"/>
                  <a:pt x="6914" y="16749"/>
                  <a:pt x="6918" y="16840"/>
                </a:cubicBezTo>
                <a:cubicBezTo>
                  <a:pt x="6921" y="16924"/>
                  <a:pt x="6838" y="16971"/>
                  <a:pt x="6818" y="17035"/>
                </a:cubicBezTo>
                <a:cubicBezTo>
                  <a:pt x="6740" y="17295"/>
                  <a:pt x="6713" y="17591"/>
                  <a:pt x="6609" y="17844"/>
                </a:cubicBezTo>
                <a:cubicBezTo>
                  <a:pt x="6521" y="18061"/>
                  <a:pt x="6346" y="17987"/>
                  <a:pt x="6373" y="18287"/>
                </a:cubicBezTo>
                <a:cubicBezTo>
                  <a:pt x="6401" y="18610"/>
                  <a:pt x="6222" y="18693"/>
                  <a:pt x="6110" y="18740"/>
                </a:cubicBezTo>
                <a:cubicBezTo>
                  <a:pt x="5949" y="18808"/>
                  <a:pt x="5983" y="19078"/>
                  <a:pt x="5938" y="19354"/>
                </a:cubicBezTo>
                <a:cubicBezTo>
                  <a:pt x="5904" y="19561"/>
                  <a:pt x="5742" y="19497"/>
                  <a:pt x="5722" y="19661"/>
                </a:cubicBezTo>
                <a:cubicBezTo>
                  <a:pt x="5688" y="19942"/>
                  <a:pt x="5912" y="20090"/>
                  <a:pt x="5748" y="20374"/>
                </a:cubicBezTo>
                <a:cubicBezTo>
                  <a:pt x="5612" y="20608"/>
                  <a:pt x="5745" y="20875"/>
                  <a:pt x="5847" y="20970"/>
                </a:cubicBezTo>
                <a:cubicBezTo>
                  <a:pt x="5891" y="21011"/>
                  <a:pt x="5689" y="21327"/>
                  <a:pt x="5626" y="21303"/>
                </a:cubicBezTo>
                <a:cubicBezTo>
                  <a:pt x="5505" y="21257"/>
                  <a:pt x="5422" y="21043"/>
                  <a:pt x="5367" y="20828"/>
                </a:cubicBezTo>
                <a:cubicBezTo>
                  <a:pt x="5325" y="20664"/>
                  <a:pt x="5222" y="20556"/>
                  <a:pt x="5211" y="20365"/>
                </a:cubicBezTo>
                <a:cubicBezTo>
                  <a:pt x="5199" y="20132"/>
                  <a:pt x="5244" y="19872"/>
                  <a:pt x="5261" y="19644"/>
                </a:cubicBezTo>
                <a:cubicBezTo>
                  <a:pt x="5284" y="19334"/>
                  <a:pt x="5194" y="18796"/>
                  <a:pt x="5277" y="18547"/>
                </a:cubicBezTo>
                <a:cubicBezTo>
                  <a:pt x="5370" y="18271"/>
                  <a:pt x="5404" y="17895"/>
                  <a:pt x="5384" y="17565"/>
                </a:cubicBezTo>
                <a:cubicBezTo>
                  <a:pt x="5360" y="17166"/>
                  <a:pt x="5386" y="16717"/>
                  <a:pt x="5445" y="16341"/>
                </a:cubicBezTo>
                <a:cubicBezTo>
                  <a:pt x="5502" y="15973"/>
                  <a:pt x="5494" y="15498"/>
                  <a:pt x="5333" y="15280"/>
                </a:cubicBezTo>
                <a:cubicBezTo>
                  <a:pt x="5240" y="15155"/>
                  <a:pt x="5129" y="15131"/>
                  <a:pt x="5071" y="14899"/>
                </a:cubicBezTo>
                <a:cubicBezTo>
                  <a:pt x="5047" y="14802"/>
                  <a:pt x="5052" y="14696"/>
                  <a:pt x="5042" y="14591"/>
                </a:cubicBezTo>
                <a:cubicBezTo>
                  <a:pt x="5030" y="14454"/>
                  <a:pt x="4983" y="14380"/>
                  <a:pt x="4949" y="14271"/>
                </a:cubicBezTo>
                <a:cubicBezTo>
                  <a:pt x="4890" y="14081"/>
                  <a:pt x="4884" y="13853"/>
                  <a:pt x="4841" y="13650"/>
                </a:cubicBezTo>
                <a:cubicBezTo>
                  <a:pt x="4821" y="13558"/>
                  <a:pt x="4641" y="13335"/>
                  <a:pt x="4667" y="13246"/>
                </a:cubicBezTo>
                <a:cubicBezTo>
                  <a:pt x="4715" y="13082"/>
                  <a:pt x="4835" y="13109"/>
                  <a:pt x="4748" y="12845"/>
                </a:cubicBezTo>
                <a:cubicBezTo>
                  <a:pt x="4678" y="12631"/>
                  <a:pt x="4764" y="12414"/>
                  <a:pt x="4836" y="12271"/>
                </a:cubicBezTo>
                <a:cubicBezTo>
                  <a:pt x="4916" y="12111"/>
                  <a:pt x="4979" y="11989"/>
                  <a:pt x="4975" y="11734"/>
                </a:cubicBezTo>
                <a:cubicBezTo>
                  <a:pt x="4973" y="11610"/>
                  <a:pt x="4968" y="11451"/>
                  <a:pt x="4932" y="11347"/>
                </a:cubicBezTo>
                <a:cubicBezTo>
                  <a:pt x="4891" y="11223"/>
                  <a:pt x="4861" y="11403"/>
                  <a:pt x="4829" y="11437"/>
                </a:cubicBezTo>
                <a:cubicBezTo>
                  <a:pt x="4803" y="11464"/>
                  <a:pt x="4661" y="11320"/>
                  <a:pt x="4642" y="11260"/>
                </a:cubicBezTo>
                <a:cubicBezTo>
                  <a:pt x="4583" y="11067"/>
                  <a:pt x="4513" y="11075"/>
                  <a:pt x="4427" y="10964"/>
                </a:cubicBezTo>
                <a:cubicBezTo>
                  <a:pt x="4357" y="10873"/>
                  <a:pt x="4374" y="10690"/>
                  <a:pt x="4382" y="10543"/>
                </a:cubicBezTo>
                <a:cubicBezTo>
                  <a:pt x="4391" y="10369"/>
                  <a:pt x="4258" y="10521"/>
                  <a:pt x="4212" y="10528"/>
                </a:cubicBezTo>
                <a:cubicBezTo>
                  <a:pt x="4077" y="10548"/>
                  <a:pt x="4012" y="10432"/>
                  <a:pt x="3964" y="10178"/>
                </a:cubicBezTo>
                <a:cubicBezTo>
                  <a:pt x="3955" y="10129"/>
                  <a:pt x="3923" y="9851"/>
                  <a:pt x="3879" y="9896"/>
                </a:cubicBezTo>
                <a:cubicBezTo>
                  <a:pt x="3814" y="9962"/>
                  <a:pt x="3812" y="10066"/>
                  <a:pt x="3729" y="10014"/>
                </a:cubicBezTo>
                <a:cubicBezTo>
                  <a:pt x="3623" y="9948"/>
                  <a:pt x="3510" y="9914"/>
                  <a:pt x="3407" y="9837"/>
                </a:cubicBezTo>
                <a:cubicBezTo>
                  <a:pt x="3318" y="9771"/>
                  <a:pt x="3187" y="9630"/>
                  <a:pt x="3114" y="9512"/>
                </a:cubicBezTo>
                <a:cubicBezTo>
                  <a:pt x="3029" y="9373"/>
                  <a:pt x="3097" y="9152"/>
                  <a:pt x="3101" y="8974"/>
                </a:cubicBezTo>
                <a:cubicBezTo>
                  <a:pt x="3106" y="8798"/>
                  <a:pt x="2884" y="7890"/>
                  <a:pt x="2809" y="7931"/>
                </a:cubicBezTo>
                <a:cubicBezTo>
                  <a:pt x="2749" y="7964"/>
                  <a:pt x="3081" y="9088"/>
                  <a:pt x="2791" y="8681"/>
                </a:cubicBezTo>
                <a:cubicBezTo>
                  <a:pt x="2657" y="8493"/>
                  <a:pt x="2564" y="8234"/>
                  <a:pt x="2505" y="7912"/>
                </a:cubicBezTo>
                <a:cubicBezTo>
                  <a:pt x="2457" y="7644"/>
                  <a:pt x="2442" y="7391"/>
                  <a:pt x="2335" y="7191"/>
                </a:cubicBezTo>
                <a:cubicBezTo>
                  <a:pt x="2222" y="6980"/>
                  <a:pt x="2148" y="6716"/>
                  <a:pt x="2121" y="6396"/>
                </a:cubicBezTo>
                <a:cubicBezTo>
                  <a:pt x="2102" y="6178"/>
                  <a:pt x="2021" y="5881"/>
                  <a:pt x="2029" y="5677"/>
                </a:cubicBezTo>
                <a:cubicBezTo>
                  <a:pt x="2037" y="5448"/>
                  <a:pt x="2178" y="5128"/>
                  <a:pt x="2126" y="4894"/>
                </a:cubicBezTo>
                <a:cubicBezTo>
                  <a:pt x="2074" y="4663"/>
                  <a:pt x="1940" y="4652"/>
                  <a:pt x="1901" y="4359"/>
                </a:cubicBezTo>
                <a:cubicBezTo>
                  <a:pt x="1834" y="3865"/>
                  <a:pt x="1623" y="3223"/>
                  <a:pt x="1366" y="3228"/>
                </a:cubicBezTo>
                <a:cubicBezTo>
                  <a:pt x="1074" y="3234"/>
                  <a:pt x="824" y="3176"/>
                  <a:pt x="566" y="3491"/>
                </a:cubicBezTo>
                <a:cubicBezTo>
                  <a:pt x="430" y="3657"/>
                  <a:pt x="262" y="3913"/>
                  <a:pt x="99" y="3922"/>
                </a:cubicBezTo>
                <a:cubicBezTo>
                  <a:pt x="31" y="3926"/>
                  <a:pt x="-42" y="3795"/>
                  <a:pt x="28" y="3675"/>
                </a:cubicBezTo>
                <a:cubicBezTo>
                  <a:pt x="63" y="3614"/>
                  <a:pt x="416" y="3374"/>
                  <a:pt x="415" y="3352"/>
                </a:cubicBezTo>
                <a:cubicBezTo>
                  <a:pt x="414" y="3329"/>
                  <a:pt x="313" y="3366"/>
                  <a:pt x="303" y="3363"/>
                </a:cubicBezTo>
                <a:cubicBezTo>
                  <a:pt x="230" y="3342"/>
                  <a:pt x="167" y="3153"/>
                  <a:pt x="155" y="3006"/>
                </a:cubicBezTo>
                <a:cubicBezTo>
                  <a:pt x="139" y="2821"/>
                  <a:pt x="309" y="2500"/>
                  <a:pt x="304" y="2483"/>
                </a:cubicBezTo>
                <a:cubicBezTo>
                  <a:pt x="280" y="2399"/>
                  <a:pt x="128" y="2105"/>
                  <a:pt x="239" y="2060"/>
                </a:cubicBezTo>
                <a:cubicBezTo>
                  <a:pt x="252" y="2055"/>
                  <a:pt x="379" y="2061"/>
                  <a:pt x="378" y="2037"/>
                </a:cubicBezTo>
                <a:cubicBezTo>
                  <a:pt x="371" y="1923"/>
                  <a:pt x="281" y="1923"/>
                  <a:pt x="378" y="1814"/>
                </a:cubicBezTo>
                <a:cubicBezTo>
                  <a:pt x="467" y="1714"/>
                  <a:pt x="569" y="1667"/>
                  <a:pt x="664" y="1600"/>
                </a:cubicBezTo>
                <a:cubicBezTo>
                  <a:pt x="912" y="1427"/>
                  <a:pt x="1123" y="1470"/>
                  <a:pt x="1383" y="1518"/>
                </a:cubicBezTo>
                <a:cubicBezTo>
                  <a:pt x="1536" y="1546"/>
                  <a:pt x="1659" y="1642"/>
                  <a:pt x="1803" y="1734"/>
                </a:cubicBezTo>
                <a:cubicBezTo>
                  <a:pt x="1905" y="1799"/>
                  <a:pt x="1949" y="1559"/>
                  <a:pt x="2041" y="1519"/>
                </a:cubicBezTo>
                <a:cubicBezTo>
                  <a:pt x="2172" y="1463"/>
                  <a:pt x="2278" y="1840"/>
                  <a:pt x="2424" y="1705"/>
                </a:cubicBezTo>
                <a:cubicBezTo>
                  <a:pt x="2519" y="1616"/>
                  <a:pt x="2349" y="1472"/>
                  <a:pt x="2339" y="1408"/>
                </a:cubicBezTo>
                <a:cubicBezTo>
                  <a:pt x="2346" y="1450"/>
                  <a:pt x="2420" y="1114"/>
                  <a:pt x="2424" y="1072"/>
                </a:cubicBezTo>
                <a:cubicBezTo>
                  <a:pt x="2424" y="1072"/>
                  <a:pt x="2424" y="1072"/>
                  <a:pt x="2424" y="1072"/>
                </a:cubicBezTo>
                <a:close/>
              </a:path>
            </a:pathLst>
          </a:custGeom>
          <a:solidFill>
            <a:srgbClr val="DEE1E5"/>
          </a:solidFill>
        </p:spPr>
        <p:txBody>
          <a:bodyPr lIns="53578" tIns="53578" rIns="53578" bIns="53578" anchor="ctr"/>
          <a:lstStyle/>
          <a:p>
            <a:pPr algn="ctr">
              <a:spcBef>
                <a:spcPts val="0"/>
              </a:spcBef>
              <a:defRPr sz="2700" b="0">
                <a:solidFill>
                  <a:srgbClr val="282828"/>
                </a:solidFill>
              </a:defRPr>
            </a:pPr>
            <a:endParaRPr/>
          </a:p>
        </p:txBody>
      </p:sp>
      <p:sp>
        <p:nvSpPr>
          <p:cNvPr id="399" name="Figura"/>
          <p:cNvSpPr>
            <a:spLocks noGrp="1"/>
          </p:cNvSpPr>
          <p:nvPr>
            <p:ph type="body" sz="quarter" idx="17"/>
          </p:nvPr>
        </p:nvSpPr>
        <p:spPr>
          <a:xfrm>
            <a:off x="7092783" y="3574401"/>
            <a:ext cx="892078" cy="1189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3627"/>
                  <a:pt x="0" y="8100"/>
                </a:cubicBezTo>
                <a:cubicBezTo>
                  <a:pt x="0" y="12573"/>
                  <a:pt x="9000" y="21600"/>
                  <a:pt x="10800" y="21600"/>
                </a:cubicBezTo>
                <a:cubicBezTo>
                  <a:pt x="12600" y="21600"/>
                  <a:pt x="21600" y="12573"/>
                  <a:pt x="21600" y="8100"/>
                </a:cubicBezTo>
                <a:cubicBezTo>
                  <a:pt x="21600" y="3627"/>
                  <a:pt x="16764" y="0"/>
                  <a:pt x="10800" y="0"/>
                </a:cubicBezTo>
                <a:close/>
              </a:path>
            </a:pathLst>
          </a:custGeom>
          <a:solidFill>
            <a:srgbClr val="282828"/>
          </a:solidFill>
        </p:spPr>
        <p:txBody>
          <a:bodyPr anchor="ctr"/>
          <a:lstStyle/>
          <a:p>
            <a:pPr algn="ctr">
              <a:spcBef>
                <a:spcPts val="0"/>
              </a:spcBef>
              <a:defRPr sz="2700" b="0">
                <a:solidFill>
                  <a:srgbClr val="282828"/>
                </a:solidFill>
              </a:defRPr>
            </a:pPr>
            <a:endParaRPr/>
          </a:p>
        </p:txBody>
      </p:sp>
      <p:sp>
        <p:nvSpPr>
          <p:cNvPr id="400" name="Figura"/>
          <p:cNvSpPr>
            <a:spLocks noGrp="1"/>
          </p:cNvSpPr>
          <p:nvPr>
            <p:ph type="body" sz="quarter" idx="18"/>
          </p:nvPr>
        </p:nvSpPr>
        <p:spPr>
          <a:xfrm>
            <a:off x="7245701" y="3720969"/>
            <a:ext cx="586243" cy="58624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4" y="21600"/>
                  <a:pt x="0" y="16753"/>
                  <a:pt x="0" y="10799"/>
                </a:cubicBezTo>
                <a:cubicBezTo>
                  <a:pt x="0" y="4846"/>
                  <a:pt x="4844" y="0"/>
                  <a:pt x="10800" y="0"/>
                </a:cubicBezTo>
                <a:cubicBezTo>
                  <a:pt x="16757" y="0"/>
                  <a:pt x="21600" y="4846"/>
                  <a:pt x="21600" y="10799"/>
                </a:cubicBezTo>
                <a:cubicBezTo>
                  <a:pt x="21600" y="16753"/>
                  <a:pt x="16757" y="21600"/>
                  <a:pt x="10800" y="21600"/>
                </a:cubicBezTo>
                <a:close/>
              </a:path>
            </a:pathLst>
          </a:custGeom>
          <a:solidFill>
            <a:srgbClr val="FFFFFF"/>
          </a:solidFill>
        </p:spPr>
        <p:txBody>
          <a:bodyPr anchor="ctr"/>
          <a:lstStyle/>
          <a:p>
            <a:pPr algn="ctr">
              <a:spcBef>
                <a:spcPts val="0"/>
              </a:spcBef>
              <a:defRPr sz="2700" b="0">
                <a:solidFill>
                  <a:srgbClr val="282828"/>
                </a:solidFill>
              </a:defRPr>
            </a:pPr>
            <a:endParaRPr/>
          </a:p>
        </p:txBody>
      </p:sp>
      <p:sp>
        <p:nvSpPr>
          <p:cNvPr id="401" name="Figura"/>
          <p:cNvSpPr>
            <a:spLocks noGrp="1"/>
          </p:cNvSpPr>
          <p:nvPr>
            <p:ph type="body" sz="quarter" idx="19"/>
          </p:nvPr>
        </p:nvSpPr>
        <p:spPr>
          <a:xfrm>
            <a:off x="12486185" y="2968547"/>
            <a:ext cx="892079" cy="1189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3627"/>
                  <a:pt x="0" y="8100"/>
                </a:cubicBezTo>
                <a:cubicBezTo>
                  <a:pt x="0" y="12573"/>
                  <a:pt x="9000" y="21600"/>
                  <a:pt x="10800" y="21600"/>
                </a:cubicBezTo>
                <a:cubicBezTo>
                  <a:pt x="12600" y="21600"/>
                  <a:pt x="21600" y="12573"/>
                  <a:pt x="21600" y="8100"/>
                </a:cubicBezTo>
                <a:cubicBezTo>
                  <a:pt x="21600" y="3627"/>
                  <a:pt x="16764" y="0"/>
                  <a:pt x="10800" y="0"/>
                </a:cubicBezTo>
                <a:close/>
              </a:path>
            </a:pathLst>
          </a:custGeom>
          <a:solidFill>
            <a:srgbClr val="282828"/>
          </a:solidFill>
        </p:spPr>
        <p:txBody>
          <a:bodyPr anchor="ctr"/>
          <a:lstStyle/>
          <a:p>
            <a:pPr algn="ctr">
              <a:spcBef>
                <a:spcPts val="0"/>
              </a:spcBef>
              <a:defRPr sz="2700" b="0">
                <a:solidFill>
                  <a:srgbClr val="282828"/>
                </a:solidFill>
              </a:defRPr>
            </a:pPr>
            <a:endParaRPr/>
          </a:p>
        </p:txBody>
      </p:sp>
      <p:sp>
        <p:nvSpPr>
          <p:cNvPr id="402" name="Figura"/>
          <p:cNvSpPr/>
          <p:nvPr/>
        </p:nvSpPr>
        <p:spPr>
          <a:xfrm>
            <a:off x="12639103" y="3115115"/>
            <a:ext cx="586243" cy="58624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4" y="21600"/>
                  <a:pt x="0" y="16753"/>
                  <a:pt x="0" y="10799"/>
                </a:cubicBezTo>
                <a:cubicBezTo>
                  <a:pt x="0" y="4846"/>
                  <a:pt x="4844" y="0"/>
                  <a:pt x="10800" y="0"/>
                </a:cubicBezTo>
                <a:cubicBezTo>
                  <a:pt x="16757" y="0"/>
                  <a:pt x="21600" y="4846"/>
                  <a:pt x="21600" y="10799"/>
                </a:cubicBezTo>
                <a:cubicBezTo>
                  <a:pt x="21600" y="16753"/>
                  <a:pt x="16757" y="21600"/>
                  <a:pt x="10800" y="21600"/>
                </a:cubicBezTo>
                <a:close/>
              </a:path>
            </a:pathLst>
          </a:custGeom>
          <a:solidFill>
            <a:srgbClr val="FFFFFF"/>
          </a:solidFill>
          <a:ln w="12700">
            <a:miter lim="400000"/>
          </a:ln>
        </p:spPr>
        <p:txBody>
          <a:bodyPr lIns="0" tIns="0" rIns="0" bIns="0" anchor="ctr"/>
          <a:lstStyle/>
          <a:p>
            <a:pPr algn="ctr">
              <a:defRPr sz="2700"/>
            </a:pPr>
            <a:endParaRPr/>
          </a:p>
        </p:txBody>
      </p:sp>
      <p:sp>
        <p:nvSpPr>
          <p:cNvPr id="403" name="Figura"/>
          <p:cNvSpPr>
            <a:spLocks noGrp="1"/>
          </p:cNvSpPr>
          <p:nvPr>
            <p:ph type="body" sz="quarter" idx="20"/>
          </p:nvPr>
        </p:nvSpPr>
        <p:spPr>
          <a:xfrm>
            <a:off x="9300764" y="5524319"/>
            <a:ext cx="892079" cy="1189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3627"/>
                  <a:pt x="0" y="8100"/>
                </a:cubicBezTo>
                <a:cubicBezTo>
                  <a:pt x="0" y="12573"/>
                  <a:pt x="9000" y="21600"/>
                  <a:pt x="10800" y="21600"/>
                </a:cubicBezTo>
                <a:cubicBezTo>
                  <a:pt x="12600" y="21600"/>
                  <a:pt x="21600" y="12573"/>
                  <a:pt x="21600" y="8100"/>
                </a:cubicBezTo>
                <a:cubicBezTo>
                  <a:pt x="21600" y="3627"/>
                  <a:pt x="16764" y="0"/>
                  <a:pt x="10800" y="0"/>
                </a:cubicBezTo>
                <a:close/>
              </a:path>
            </a:pathLst>
          </a:custGeom>
          <a:solidFill>
            <a:srgbClr val="282828"/>
          </a:solidFill>
        </p:spPr>
        <p:txBody>
          <a:bodyPr anchor="ctr"/>
          <a:lstStyle/>
          <a:p>
            <a:pPr algn="ctr">
              <a:spcBef>
                <a:spcPts val="0"/>
              </a:spcBef>
              <a:defRPr sz="2700" b="0">
                <a:solidFill>
                  <a:srgbClr val="282828"/>
                </a:solidFill>
              </a:defRPr>
            </a:pPr>
            <a:endParaRPr/>
          </a:p>
        </p:txBody>
      </p:sp>
      <p:sp>
        <p:nvSpPr>
          <p:cNvPr id="404" name="Figura"/>
          <p:cNvSpPr>
            <a:spLocks noGrp="1"/>
          </p:cNvSpPr>
          <p:nvPr>
            <p:ph type="body" sz="quarter" idx="21"/>
          </p:nvPr>
        </p:nvSpPr>
        <p:spPr>
          <a:xfrm>
            <a:off x="9447332" y="5670886"/>
            <a:ext cx="586243" cy="58624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4" y="21600"/>
                  <a:pt x="0" y="16753"/>
                  <a:pt x="0" y="10799"/>
                </a:cubicBezTo>
                <a:cubicBezTo>
                  <a:pt x="0" y="4846"/>
                  <a:pt x="4844" y="0"/>
                  <a:pt x="10800" y="0"/>
                </a:cubicBezTo>
                <a:cubicBezTo>
                  <a:pt x="16757" y="0"/>
                  <a:pt x="21600" y="4846"/>
                  <a:pt x="21600" y="10799"/>
                </a:cubicBezTo>
                <a:cubicBezTo>
                  <a:pt x="21600" y="16753"/>
                  <a:pt x="16757" y="21600"/>
                  <a:pt x="10800" y="21600"/>
                </a:cubicBezTo>
                <a:close/>
              </a:path>
            </a:pathLst>
          </a:custGeom>
          <a:solidFill>
            <a:srgbClr val="FFFFFF"/>
          </a:solidFill>
        </p:spPr>
        <p:txBody>
          <a:bodyPr anchor="ctr"/>
          <a:lstStyle/>
          <a:p>
            <a:pPr algn="ctr">
              <a:spcBef>
                <a:spcPts val="0"/>
              </a:spcBef>
              <a:defRPr sz="2700" b="0">
                <a:solidFill>
                  <a:srgbClr val="282828"/>
                </a:solidFill>
              </a:defRPr>
            </a:pPr>
            <a:endParaRPr/>
          </a:p>
        </p:txBody>
      </p:sp>
      <p:sp>
        <p:nvSpPr>
          <p:cNvPr id="405" name="Work Street, Work City, Work State, Work ZIP, Work Country…"/>
          <p:cNvSpPr txBox="1">
            <a:spLocks noGrp="1"/>
          </p:cNvSpPr>
          <p:nvPr>
            <p:ph type="body" sz="quarter" idx="22"/>
          </p:nvPr>
        </p:nvSpPr>
        <p:spPr>
          <a:xfrm>
            <a:off x="9652000" y="10473803"/>
            <a:ext cx="5080000" cy="2345907"/>
          </a:xfrm>
          <a:prstGeom prst="rect">
            <a:avLst/>
          </a:prstGeom>
        </p:spPr>
        <p:txBody>
          <a:bodyPr/>
          <a:lstStyle/>
          <a:p>
            <a:pPr algn="ctr">
              <a:spcBef>
                <a:spcPts val="0"/>
              </a:spcBef>
              <a:defRPr sz="2700" b="0">
                <a:solidFill>
                  <a:srgbClr val="282828"/>
                </a:solidFill>
              </a:defRPr>
            </a:pPr>
            <a:r>
              <a:t>Work Street, Work City, Work State, Work ZIP, Work Country</a:t>
            </a:r>
          </a:p>
          <a:p>
            <a:pPr algn="ctr">
              <a:spcBef>
                <a:spcPts val="0"/>
              </a:spcBef>
              <a:defRPr sz="2700" b="0">
                <a:solidFill>
                  <a:srgbClr val="282828"/>
                </a:solidFill>
              </a:defRPr>
            </a:pPr>
            <a:r>
              <a:rPr>
                <a:hlinkClick r:id="rId2"/>
              </a:rPr>
              <a:t>facebook.com/companyname</a:t>
            </a:r>
          </a:p>
          <a:p>
            <a:pPr algn="ctr">
              <a:spcBef>
                <a:spcPts val="0"/>
              </a:spcBef>
              <a:defRPr sz="2700" b="0">
                <a:solidFill>
                  <a:srgbClr val="282828"/>
                </a:solidFill>
              </a:defRPr>
            </a:pPr>
            <a:r>
              <a:t>+789 456 123 02</a:t>
            </a:r>
          </a:p>
          <a:p>
            <a:pPr algn="ctr">
              <a:spcBef>
                <a:spcPts val="0"/>
              </a:spcBef>
              <a:defRPr sz="2700" b="0">
                <a:solidFill>
                  <a:srgbClr val="282828"/>
                </a:solidFill>
              </a:defRPr>
            </a:pPr>
            <a:r>
              <a:t>info@companyname.com</a:t>
            </a:r>
          </a:p>
        </p:txBody>
      </p:sp>
      <p:sp>
        <p:nvSpPr>
          <p:cNvPr id="406" name="Work Street, Work City, Work State, Work ZIP, Work Country…"/>
          <p:cNvSpPr txBox="1">
            <a:spLocks noGrp="1"/>
          </p:cNvSpPr>
          <p:nvPr>
            <p:ph type="body" sz="quarter" idx="23"/>
          </p:nvPr>
        </p:nvSpPr>
        <p:spPr>
          <a:xfrm>
            <a:off x="16764000" y="10473803"/>
            <a:ext cx="5080000" cy="2345907"/>
          </a:xfrm>
          <a:prstGeom prst="rect">
            <a:avLst/>
          </a:prstGeom>
        </p:spPr>
        <p:txBody>
          <a:bodyPr/>
          <a:lstStyle/>
          <a:p>
            <a:pPr algn="ctr">
              <a:spcBef>
                <a:spcPts val="0"/>
              </a:spcBef>
              <a:defRPr sz="2700" b="0">
                <a:solidFill>
                  <a:srgbClr val="282828"/>
                </a:solidFill>
              </a:defRPr>
            </a:pPr>
            <a:r>
              <a:t>Work Street, Work City, Work State, Work ZIP, Work Country</a:t>
            </a:r>
          </a:p>
          <a:p>
            <a:pPr algn="ctr">
              <a:spcBef>
                <a:spcPts val="0"/>
              </a:spcBef>
              <a:defRPr sz="2700" b="0">
                <a:solidFill>
                  <a:srgbClr val="282828"/>
                </a:solidFill>
              </a:defRPr>
            </a:pPr>
            <a:r>
              <a:rPr>
                <a:hlinkClick r:id="rId2"/>
              </a:rPr>
              <a:t>facebook.com/companyname</a:t>
            </a:r>
          </a:p>
          <a:p>
            <a:pPr algn="ctr">
              <a:spcBef>
                <a:spcPts val="0"/>
              </a:spcBef>
              <a:defRPr sz="2700" b="0">
                <a:solidFill>
                  <a:srgbClr val="282828"/>
                </a:solidFill>
              </a:defRPr>
            </a:pPr>
            <a:r>
              <a:t>+789 456 123 03</a:t>
            </a:r>
          </a:p>
          <a:p>
            <a:pPr algn="ctr">
              <a:spcBef>
                <a:spcPts val="0"/>
              </a:spcBef>
              <a:defRPr sz="2700" b="0">
                <a:solidFill>
                  <a:srgbClr val="282828"/>
                </a:solidFill>
              </a:defRPr>
            </a:pPr>
            <a:r>
              <a:t>info@companyname.com</a:t>
            </a:r>
          </a:p>
        </p:txBody>
      </p:sp>
      <p:sp>
        <p:nvSpPr>
          <p:cNvPr id="407" name="Figura"/>
          <p:cNvSpPr>
            <a:spLocks noGrp="1"/>
          </p:cNvSpPr>
          <p:nvPr>
            <p:ph type="body" sz="quarter" idx="24"/>
          </p:nvPr>
        </p:nvSpPr>
        <p:spPr>
          <a:xfrm>
            <a:off x="4812109" y="9295525"/>
            <a:ext cx="535782" cy="714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3633"/>
                  <a:pt x="0" y="8105"/>
                </a:cubicBezTo>
                <a:cubicBezTo>
                  <a:pt x="0" y="12578"/>
                  <a:pt x="8999" y="21600"/>
                  <a:pt x="10800" y="21600"/>
                </a:cubicBezTo>
                <a:cubicBezTo>
                  <a:pt x="12601" y="21600"/>
                  <a:pt x="21600" y="12578"/>
                  <a:pt x="21600" y="8105"/>
                </a:cubicBezTo>
                <a:cubicBezTo>
                  <a:pt x="21600" y="3633"/>
                  <a:pt x="16767" y="0"/>
                  <a:pt x="10800" y="0"/>
                </a:cubicBezTo>
                <a:close/>
                <a:moveTo>
                  <a:pt x="10800" y="2705"/>
                </a:moveTo>
                <a:cubicBezTo>
                  <a:pt x="14773" y="2705"/>
                  <a:pt x="18005" y="5129"/>
                  <a:pt x="18005" y="8105"/>
                </a:cubicBezTo>
                <a:cubicBezTo>
                  <a:pt x="18005" y="11082"/>
                  <a:pt x="14773" y="13505"/>
                  <a:pt x="10800" y="13505"/>
                </a:cubicBezTo>
                <a:cubicBezTo>
                  <a:pt x="6827" y="13505"/>
                  <a:pt x="3595" y="11082"/>
                  <a:pt x="3595" y="8105"/>
                </a:cubicBezTo>
                <a:cubicBezTo>
                  <a:pt x="3595" y="5129"/>
                  <a:pt x="6827" y="2705"/>
                  <a:pt x="10800" y="2705"/>
                </a:cubicBezTo>
                <a:close/>
              </a:path>
            </a:pathLst>
          </a:custGeom>
          <a:solidFill>
            <a:srgbClr val="FFFFFF"/>
          </a:solidFill>
        </p:spPr>
        <p:txBody>
          <a:bodyPr anchor="ctr"/>
          <a:lstStyle/>
          <a:p>
            <a:pPr algn="ctr">
              <a:spcBef>
                <a:spcPts val="0"/>
              </a:spcBef>
              <a:defRPr sz="2700" b="0">
                <a:solidFill>
                  <a:srgbClr val="282828"/>
                </a:solidFill>
              </a:defRPr>
            </a:pPr>
            <a:endParaRPr/>
          </a:p>
        </p:txBody>
      </p:sp>
      <p:sp>
        <p:nvSpPr>
          <p:cNvPr id="408" name="Círculo"/>
          <p:cNvSpPr>
            <a:spLocks noGrp="1"/>
          </p:cNvSpPr>
          <p:nvPr>
            <p:ph type="body" sz="quarter" idx="25"/>
          </p:nvPr>
        </p:nvSpPr>
        <p:spPr>
          <a:xfrm>
            <a:off x="11656218" y="9117160"/>
            <a:ext cx="1071564" cy="1071564"/>
          </a:xfrm>
          <a:prstGeom prst="ellipse">
            <a:avLst/>
          </a:prstGeom>
          <a:solidFill>
            <a:srgbClr val="282828"/>
          </a:solidFill>
        </p:spPr>
        <p:txBody>
          <a:bodyPr anchor="ctr"/>
          <a:lstStyle/>
          <a:p>
            <a:pPr>
              <a:lnSpc>
                <a:spcPct val="90000"/>
              </a:lnSpc>
              <a:spcBef>
                <a:spcPts val="0"/>
              </a:spcBef>
              <a:defRPr sz="6800" cap="all" spc="340"/>
            </a:pPr>
            <a:endParaRPr/>
          </a:p>
        </p:txBody>
      </p:sp>
      <p:sp>
        <p:nvSpPr>
          <p:cNvPr id="409" name="Figura"/>
          <p:cNvSpPr>
            <a:spLocks noGrp="1"/>
          </p:cNvSpPr>
          <p:nvPr>
            <p:ph type="body" sz="quarter" idx="26"/>
          </p:nvPr>
        </p:nvSpPr>
        <p:spPr>
          <a:xfrm>
            <a:off x="11924109" y="9295525"/>
            <a:ext cx="535782" cy="714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3633"/>
                  <a:pt x="0" y="8105"/>
                </a:cubicBezTo>
                <a:cubicBezTo>
                  <a:pt x="0" y="12578"/>
                  <a:pt x="8999" y="21600"/>
                  <a:pt x="10800" y="21600"/>
                </a:cubicBezTo>
                <a:cubicBezTo>
                  <a:pt x="12601" y="21600"/>
                  <a:pt x="21600" y="12578"/>
                  <a:pt x="21600" y="8105"/>
                </a:cubicBezTo>
                <a:cubicBezTo>
                  <a:pt x="21600" y="3633"/>
                  <a:pt x="16767" y="0"/>
                  <a:pt x="10800" y="0"/>
                </a:cubicBezTo>
                <a:close/>
                <a:moveTo>
                  <a:pt x="10800" y="2705"/>
                </a:moveTo>
                <a:cubicBezTo>
                  <a:pt x="14773" y="2705"/>
                  <a:pt x="18005" y="5129"/>
                  <a:pt x="18005" y="8105"/>
                </a:cubicBezTo>
                <a:cubicBezTo>
                  <a:pt x="18005" y="11082"/>
                  <a:pt x="14773" y="13505"/>
                  <a:pt x="10800" y="13505"/>
                </a:cubicBezTo>
                <a:cubicBezTo>
                  <a:pt x="6827" y="13505"/>
                  <a:pt x="3595" y="11082"/>
                  <a:pt x="3595" y="8105"/>
                </a:cubicBezTo>
                <a:cubicBezTo>
                  <a:pt x="3595" y="5129"/>
                  <a:pt x="6827" y="2705"/>
                  <a:pt x="10800" y="2705"/>
                </a:cubicBezTo>
                <a:close/>
              </a:path>
            </a:pathLst>
          </a:custGeom>
          <a:solidFill>
            <a:srgbClr val="FFFFFF"/>
          </a:solidFill>
        </p:spPr>
        <p:txBody>
          <a:bodyPr anchor="ctr"/>
          <a:lstStyle/>
          <a:p>
            <a:pPr algn="ctr">
              <a:spcBef>
                <a:spcPts val="0"/>
              </a:spcBef>
              <a:defRPr sz="2700" b="0">
                <a:solidFill>
                  <a:srgbClr val="282828"/>
                </a:solidFill>
              </a:defRPr>
            </a:pPr>
            <a:endParaRPr/>
          </a:p>
        </p:txBody>
      </p:sp>
      <p:sp>
        <p:nvSpPr>
          <p:cNvPr id="410" name="Círculo"/>
          <p:cNvSpPr>
            <a:spLocks noGrp="1"/>
          </p:cNvSpPr>
          <p:nvPr>
            <p:ph type="body" sz="quarter" idx="27"/>
          </p:nvPr>
        </p:nvSpPr>
        <p:spPr>
          <a:xfrm>
            <a:off x="18768218" y="9117160"/>
            <a:ext cx="1071564" cy="1071564"/>
          </a:xfrm>
          <a:prstGeom prst="ellipse">
            <a:avLst/>
          </a:prstGeom>
          <a:solidFill>
            <a:srgbClr val="282828"/>
          </a:solidFill>
        </p:spPr>
        <p:txBody>
          <a:bodyPr anchor="ctr"/>
          <a:lstStyle/>
          <a:p>
            <a:pPr>
              <a:lnSpc>
                <a:spcPct val="90000"/>
              </a:lnSpc>
              <a:spcBef>
                <a:spcPts val="0"/>
              </a:spcBef>
              <a:defRPr sz="6800" cap="all" spc="340"/>
            </a:pPr>
            <a:endParaRPr/>
          </a:p>
        </p:txBody>
      </p:sp>
      <p:sp>
        <p:nvSpPr>
          <p:cNvPr id="411" name="Figura"/>
          <p:cNvSpPr>
            <a:spLocks noGrp="1"/>
          </p:cNvSpPr>
          <p:nvPr>
            <p:ph type="body" sz="quarter" idx="28"/>
          </p:nvPr>
        </p:nvSpPr>
        <p:spPr>
          <a:xfrm>
            <a:off x="19036109" y="9295525"/>
            <a:ext cx="535782" cy="714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3633"/>
                  <a:pt x="0" y="8105"/>
                </a:cubicBezTo>
                <a:cubicBezTo>
                  <a:pt x="0" y="12578"/>
                  <a:pt x="8999" y="21600"/>
                  <a:pt x="10800" y="21600"/>
                </a:cubicBezTo>
                <a:cubicBezTo>
                  <a:pt x="12601" y="21600"/>
                  <a:pt x="21600" y="12578"/>
                  <a:pt x="21600" y="8105"/>
                </a:cubicBezTo>
                <a:cubicBezTo>
                  <a:pt x="21600" y="3633"/>
                  <a:pt x="16767" y="0"/>
                  <a:pt x="10800" y="0"/>
                </a:cubicBezTo>
                <a:close/>
                <a:moveTo>
                  <a:pt x="10800" y="2705"/>
                </a:moveTo>
                <a:cubicBezTo>
                  <a:pt x="14773" y="2705"/>
                  <a:pt x="18005" y="5129"/>
                  <a:pt x="18005" y="8105"/>
                </a:cubicBezTo>
                <a:cubicBezTo>
                  <a:pt x="18005" y="11082"/>
                  <a:pt x="14773" y="13505"/>
                  <a:pt x="10800" y="13505"/>
                </a:cubicBezTo>
                <a:cubicBezTo>
                  <a:pt x="6827" y="13505"/>
                  <a:pt x="3595" y="11082"/>
                  <a:pt x="3595" y="8105"/>
                </a:cubicBezTo>
                <a:cubicBezTo>
                  <a:pt x="3595" y="5129"/>
                  <a:pt x="6827" y="2705"/>
                  <a:pt x="10800" y="2705"/>
                </a:cubicBezTo>
                <a:close/>
              </a:path>
            </a:pathLst>
          </a:custGeom>
          <a:solidFill>
            <a:srgbClr val="FFFFFF"/>
          </a:solidFill>
        </p:spPr>
        <p:txBody>
          <a:bodyPr anchor="ctr"/>
          <a:lstStyle/>
          <a:p>
            <a:pPr algn="ctr">
              <a:spcBef>
                <a:spcPts val="0"/>
              </a:spcBef>
              <a:defRPr sz="2700" b="0">
                <a:solidFill>
                  <a:srgbClr val="282828"/>
                </a:solidFill>
              </a:defRPr>
            </a:pPr>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8">
    <p:bg>
      <p:bgPr>
        <a:solidFill>
          <a:srgbClr val="E1E3E7"/>
        </a:solidFill>
        <a:effectLst/>
      </p:bgPr>
    </p:bg>
    <p:spTree>
      <p:nvGrpSpPr>
        <p:cNvPr id="1" name=""/>
        <p:cNvGrpSpPr/>
        <p:nvPr/>
      </p:nvGrpSpPr>
      <p:grpSpPr>
        <a:xfrm>
          <a:off x="0" y="0"/>
          <a:ext cx="0" cy="0"/>
          <a:chOff x="0" y="0"/>
          <a:chExt cx="0" cy="0"/>
        </a:xfrm>
      </p:grpSpPr>
      <p:sp>
        <p:nvSpPr>
          <p:cNvPr id="418" name="Shape 2"/>
          <p:cNvSpPr/>
          <p:nvPr/>
        </p:nvSpPr>
        <p:spPr>
          <a:xfrm>
            <a:off x="359259" y="353583"/>
            <a:ext cx="23665482" cy="13362417"/>
          </a:xfrm>
          <a:prstGeom prst="rect">
            <a:avLst/>
          </a:prstGeom>
          <a:solidFill>
            <a:srgbClr val="FFFFFF"/>
          </a:solidFill>
          <a:ln w="12700">
            <a:miter lim="400000"/>
          </a:ln>
          <a:effectLst>
            <a:outerShdw blurRad="177800" dir="5400000" rotWithShape="0">
              <a:srgbClr val="000000">
                <a:alpha val="27287"/>
              </a:srgbClr>
            </a:outerShdw>
          </a:effectLst>
        </p:spPr>
        <p:txBody>
          <a:bodyPr lIns="0" tIns="0" rIns="0" bIns="0" anchor="ctr"/>
          <a:lstStyle/>
          <a:p>
            <a:pPr algn="ctr" defTabSz="821530">
              <a:defRPr>
                <a:solidFill>
                  <a:srgbClr val="FFFFFF"/>
                </a:solidFill>
                <a:latin typeface="Helvetica Light"/>
                <a:ea typeface="Helvetica Light"/>
                <a:cs typeface="Helvetica Light"/>
                <a:sym typeface="Helvetica Light"/>
              </a:defRPr>
            </a:pPr>
            <a:endParaRPr/>
          </a:p>
        </p:txBody>
      </p:sp>
      <p:sp>
        <p:nvSpPr>
          <p:cNvPr id="419" name="Texto del título"/>
          <p:cNvSpPr txBox="1">
            <a:spLocks noGrp="1"/>
          </p:cNvSpPr>
          <p:nvPr>
            <p:ph type="title"/>
          </p:nvPr>
        </p:nvSpPr>
        <p:spPr>
          <a:xfrm>
            <a:off x="2032000" y="1009650"/>
            <a:ext cx="20320000" cy="6985000"/>
          </a:xfrm>
          <a:prstGeom prst="rect">
            <a:avLst/>
          </a:prstGeom>
        </p:spPr>
        <p:txBody>
          <a:bodyPr anchor="ctr">
            <a:normAutofit/>
          </a:bodyPr>
          <a:lstStyle>
            <a:lvl1pPr algn="ctr" defTabSz="821530">
              <a:lnSpc>
                <a:spcPct val="80000"/>
              </a:lnSpc>
              <a:defRPr sz="24000" b="0" cap="none" spc="-720">
                <a:solidFill>
                  <a:srgbClr val="53585F"/>
                </a:solidFill>
                <a:latin typeface="Avenir Next Ultra Light"/>
                <a:ea typeface="Avenir Next Ultra Light"/>
                <a:cs typeface="Avenir Next Ultra Light"/>
                <a:sym typeface="Avenir Next Ultra Light"/>
              </a:defRPr>
            </a:lvl1pPr>
          </a:lstStyle>
          <a:p>
            <a:r>
              <a:t>Texto del título</a:t>
            </a:r>
          </a:p>
        </p:txBody>
      </p:sp>
      <p:sp>
        <p:nvSpPr>
          <p:cNvPr id="420" name="Nivel de texto 1…"/>
          <p:cNvSpPr txBox="1">
            <a:spLocks noGrp="1"/>
          </p:cNvSpPr>
          <p:nvPr>
            <p:ph type="body" sz="quarter" idx="1"/>
          </p:nvPr>
        </p:nvSpPr>
        <p:spPr>
          <a:xfrm>
            <a:off x="11026930" y="12005071"/>
            <a:ext cx="2330139" cy="973617"/>
          </a:xfrm>
          <a:prstGeom prst="rect">
            <a:avLst/>
          </a:prstGeom>
        </p:spPr>
        <p:txBody>
          <a:bodyPr anchor="ctr">
            <a:normAutofit/>
          </a:bodyPr>
          <a:lstStyle>
            <a:lvl1pPr algn="ctr" defTabSz="821530">
              <a:spcBef>
                <a:spcPts val="0"/>
              </a:spcBef>
              <a:defRPr sz="2800" b="0">
                <a:solidFill>
                  <a:srgbClr val="53585F"/>
                </a:solidFill>
              </a:defRPr>
            </a:lvl1pPr>
            <a:lvl2pPr marL="800100" indent="-355600" algn="ctr" defTabSz="821530">
              <a:spcBef>
                <a:spcPts val="0"/>
              </a:spcBef>
              <a:buSzPct val="100000"/>
              <a:buChar char="•"/>
              <a:defRPr sz="2800" b="0">
                <a:solidFill>
                  <a:srgbClr val="53585F"/>
                </a:solidFill>
              </a:defRPr>
            </a:lvl2pPr>
            <a:lvl3pPr marL="1244600" indent="-355600" algn="ctr" defTabSz="821530">
              <a:spcBef>
                <a:spcPts val="0"/>
              </a:spcBef>
              <a:buSzPct val="100000"/>
              <a:buChar char="•"/>
              <a:defRPr sz="2800" b="0">
                <a:solidFill>
                  <a:srgbClr val="53585F"/>
                </a:solidFill>
              </a:defRPr>
            </a:lvl3pPr>
            <a:lvl4pPr marL="1689100" indent="-355600" algn="ctr" defTabSz="821530">
              <a:spcBef>
                <a:spcPts val="0"/>
              </a:spcBef>
              <a:buSzPct val="100000"/>
              <a:buChar char="•"/>
              <a:defRPr sz="2800" b="0">
                <a:solidFill>
                  <a:srgbClr val="53585F"/>
                </a:solidFill>
              </a:defRPr>
            </a:lvl4pPr>
            <a:lvl5pPr marL="2115820" indent="-337820" algn="ctr" defTabSz="821530">
              <a:spcBef>
                <a:spcPts val="0"/>
              </a:spcBef>
              <a:buSzPct val="100000"/>
              <a:buChar char="•"/>
              <a:defRPr sz="2800" b="0">
                <a:solidFill>
                  <a:srgbClr val="53585F"/>
                </a:solidFill>
              </a:defRPr>
            </a:lvl5pPr>
          </a:lstStyle>
          <a:p>
            <a:r>
              <a:t>Nivel de texto 1</a:t>
            </a:r>
          </a:p>
          <a:p>
            <a:pPr lvl="1"/>
            <a:r>
              <a:t>Nivel de texto 2</a:t>
            </a:r>
          </a:p>
          <a:p>
            <a:pPr lvl="2"/>
            <a:r>
              <a:t>Nivel de texto 3</a:t>
            </a:r>
          </a:p>
          <a:p>
            <a:pPr lvl="3"/>
            <a:r>
              <a:t>Nivel de texto 4</a:t>
            </a:r>
          </a:p>
          <a:p>
            <a:pPr lvl="4"/>
            <a:r>
              <a:t>Nivel de texto 5</a:t>
            </a:r>
          </a:p>
        </p:txBody>
      </p:sp>
      <p:pic>
        <p:nvPicPr>
          <p:cNvPr id="421" name="pasted-image.pdf" descr="pasted-image.pdf"/>
          <p:cNvPicPr>
            <a:picLocks noChangeAspect="1"/>
          </p:cNvPicPr>
          <p:nvPr/>
        </p:nvPicPr>
        <p:blipFill>
          <a:blip r:embed="rId2">
            <a:extLst/>
          </a:blip>
          <a:stretch>
            <a:fillRect/>
          </a:stretch>
        </p:blipFill>
        <p:spPr>
          <a:xfrm>
            <a:off x="9645453" y="7738070"/>
            <a:ext cx="5093093" cy="2628505"/>
          </a:xfrm>
          <a:prstGeom prst="rect">
            <a:avLst/>
          </a:prstGeom>
          <a:ln w="12700">
            <a:miter lim="400000"/>
          </a:ln>
        </p:spPr>
      </p:pic>
      <p:sp>
        <p:nvSpPr>
          <p:cNvPr id="422" name="Número de diapositiva"/>
          <p:cNvSpPr txBox="1">
            <a:spLocks noGrp="1"/>
          </p:cNvSpPr>
          <p:nvPr>
            <p:ph type="sldNum" sz="quarter" idx="2"/>
          </p:nvPr>
        </p:nvSpPr>
        <p:spPr>
          <a:xfrm>
            <a:off x="12191999" y="12951619"/>
            <a:ext cx="538607" cy="600075"/>
          </a:xfrm>
          <a:prstGeom prst="rect">
            <a:avLst/>
          </a:prstGeom>
        </p:spPr>
        <p:txBody>
          <a:bodyPr lIns="71436" tIns="71436" rIns="71436" bIns="71436"/>
          <a:lstStyle>
            <a:lvl1pPr algn="l" defTabSz="821530">
              <a:spcBef>
                <a:spcPts val="700"/>
              </a:spcBef>
              <a:defRPr sz="2600" b="0">
                <a:solidFill>
                  <a:srgbClr val="53585F"/>
                </a:solidFill>
              </a:defRPr>
            </a:lvl1p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0">
    <p:spTree>
      <p:nvGrpSpPr>
        <p:cNvPr id="1" name=""/>
        <p:cNvGrpSpPr/>
        <p:nvPr/>
      </p:nvGrpSpPr>
      <p:grpSpPr>
        <a:xfrm>
          <a:off x="0" y="0"/>
          <a:ext cx="0" cy="0"/>
          <a:chOff x="0" y="0"/>
          <a:chExt cx="0" cy="0"/>
        </a:xfrm>
      </p:grpSpPr>
      <p:sp>
        <p:nvSpPr>
          <p:cNvPr id="429" name="Nivel de texto 1…"/>
          <p:cNvSpPr txBox="1">
            <a:spLocks noGrp="1"/>
          </p:cNvSpPr>
          <p:nvPr>
            <p:ph type="body" sz="quarter" idx="1"/>
          </p:nvPr>
        </p:nvSpPr>
        <p:spPr>
          <a:xfrm>
            <a:off x="4544217" y="9117159"/>
            <a:ext cx="1071565" cy="1071565"/>
          </a:xfrm>
          <a:prstGeom prst="rect">
            <a:avLst/>
          </a:prstGeom>
          <a:solidFill>
            <a:srgbClr val="282828"/>
          </a:solidFill>
        </p:spPr>
        <p:txBody>
          <a:bodyPr anchor="ctr">
            <a:normAutofit/>
          </a:bodyPr>
          <a:lstStyle>
            <a:lvl1pPr defTabSz="821530"/>
            <a:lvl2pPr indent="0" defTabSz="821530"/>
            <a:lvl3pPr indent="0" defTabSz="821530"/>
            <a:lvl4pPr indent="0" defTabSz="821530"/>
            <a:lvl5pPr indent="0" defTabSz="821530"/>
          </a:lstStyle>
          <a:p>
            <a:r>
              <a:t>Nivel de texto 1</a:t>
            </a:r>
          </a:p>
          <a:p>
            <a:pPr lvl="1"/>
            <a:r>
              <a:t>Nivel de texto 2</a:t>
            </a:r>
          </a:p>
          <a:p>
            <a:pPr lvl="2"/>
            <a:r>
              <a:t>Nivel de texto 3</a:t>
            </a:r>
          </a:p>
          <a:p>
            <a:pPr lvl="3"/>
            <a:r>
              <a:t>Nivel de texto 4</a:t>
            </a:r>
          </a:p>
          <a:p>
            <a:pPr lvl="4"/>
            <a:r>
              <a:t>Nivel de texto 5</a:t>
            </a:r>
          </a:p>
        </p:txBody>
      </p:sp>
      <p:sp>
        <p:nvSpPr>
          <p:cNvPr id="430" name="Shape 394"/>
          <p:cNvSpPr>
            <a:spLocks noGrp="1"/>
          </p:cNvSpPr>
          <p:nvPr>
            <p:ph type="body" sz="quarter" idx="13"/>
          </p:nvPr>
        </p:nvSpPr>
        <p:spPr>
          <a:xfrm>
            <a:off x="23117184" y="13085494"/>
            <a:ext cx="712865" cy="630507"/>
          </a:xfrm>
          <a:prstGeom prst="rect">
            <a:avLst/>
          </a:prstGeom>
          <a:solidFill>
            <a:srgbClr val="282828"/>
          </a:solidFill>
        </p:spPr>
        <p:txBody>
          <a:bodyPr anchor="ctr">
            <a:normAutofit/>
          </a:bodyPr>
          <a:lstStyle/>
          <a:p>
            <a:pPr defTabSz="821530"/>
            <a:endParaRPr/>
          </a:p>
        </p:txBody>
      </p:sp>
      <p:sp>
        <p:nvSpPr>
          <p:cNvPr id="431" name="Texto del título"/>
          <p:cNvSpPr txBox="1">
            <a:spLocks noGrp="1"/>
          </p:cNvSpPr>
          <p:nvPr>
            <p:ph type="title"/>
          </p:nvPr>
        </p:nvSpPr>
        <p:spPr>
          <a:xfrm>
            <a:off x="2540000" y="1397985"/>
            <a:ext cx="19304000" cy="1084264"/>
          </a:xfrm>
          <a:prstGeom prst="rect">
            <a:avLst/>
          </a:prstGeom>
        </p:spPr>
        <p:txBody>
          <a:bodyPr anchor="ctr">
            <a:normAutofit/>
          </a:bodyPr>
          <a:lstStyle>
            <a:lvl1pPr defTabSz="821530">
              <a:defRPr>
                <a:solidFill>
                  <a:srgbClr val="282828"/>
                </a:solidFill>
              </a:defRPr>
            </a:lvl1pPr>
          </a:lstStyle>
          <a:p>
            <a:r>
              <a:t>Texto del título</a:t>
            </a:r>
          </a:p>
        </p:txBody>
      </p:sp>
      <p:sp>
        <p:nvSpPr>
          <p:cNvPr id="432" name="Shape 397"/>
          <p:cNvSpPr>
            <a:spLocks noGrp="1"/>
          </p:cNvSpPr>
          <p:nvPr>
            <p:ph type="body" sz="quarter" idx="14"/>
          </p:nvPr>
        </p:nvSpPr>
        <p:spPr>
          <a:xfrm>
            <a:off x="2540000" y="10473803"/>
            <a:ext cx="5080000" cy="2345908"/>
          </a:xfrm>
          <a:prstGeom prst="rect">
            <a:avLst/>
          </a:prstGeom>
        </p:spPr>
        <p:txBody>
          <a:bodyPr>
            <a:normAutofit/>
          </a:bodyPr>
          <a:lstStyle/>
          <a:p>
            <a:pPr algn="ctr" defTabSz="821530">
              <a:spcBef>
                <a:spcPts val="0"/>
              </a:spcBef>
              <a:defRPr sz="2700" b="0">
                <a:solidFill>
                  <a:srgbClr val="282828"/>
                </a:solidFill>
              </a:defRPr>
            </a:pPr>
            <a:endParaRPr/>
          </a:p>
        </p:txBody>
      </p:sp>
      <p:sp>
        <p:nvSpPr>
          <p:cNvPr id="433" name="Shape 398"/>
          <p:cNvSpPr>
            <a:spLocks noGrp="1"/>
          </p:cNvSpPr>
          <p:nvPr>
            <p:ph type="body" sz="half" idx="15"/>
          </p:nvPr>
        </p:nvSpPr>
        <p:spPr>
          <a:xfrm>
            <a:off x="5841999" y="3168705"/>
            <a:ext cx="12700003" cy="5883713"/>
          </a:xfrm>
          <a:prstGeom prst="rect">
            <a:avLst/>
          </a:prstGeom>
          <a:solidFill>
            <a:srgbClr val="DEE1E5"/>
          </a:solidFill>
        </p:spPr>
        <p:txBody>
          <a:bodyPr lIns="53577" tIns="53577" rIns="53577" bIns="53577" anchor="ctr">
            <a:normAutofit/>
          </a:bodyPr>
          <a:lstStyle/>
          <a:p>
            <a:pPr defTabSz="821530"/>
            <a:endParaRPr/>
          </a:p>
        </p:txBody>
      </p:sp>
      <p:sp>
        <p:nvSpPr>
          <p:cNvPr id="434" name="Shape 399"/>
          <p:cNvSpPr>
            <a:spLocks noGrp="1"/>
          </p:cNvSpPr>
          <p:nvPr>
            <p:ph type="body" sz="quarter" idx="16"/>
          </p:nvPr>
        </p:nvSpPr>
        <p:spPr>
          <a:xfrm>
            <a:off x="7092783" y="3574400"/>
            <a:ext cx="892079" cy="1189419"/>
          </a:xfrm>
          <a:prstGeom prst="rect">
            <a:avLst/>
          </a:prstGeom>
          <a:solidFill>
            <a:srgbClr val="282828"/>
          </a:solidFill>
        </p:spPr>
        <p:txBody>
          <a:bodyPr anchor="ctr">
            <a:normAutofit/>
          </a:bodyPr>
          <a:lstStyle/>
          <a:p>
            <a:pPr defTabSz="821530"/>
            <a:endParaRPr/>
          </a:p>
        </p:txBody>
      </p:sp>
      <p:sp>
        <p:nvSpPr>
          <p:cNvPr id="435" name="Shape 400"/>
          <p:cNvSpPr>
            <a:spLocks noGrp="1"/>
          </p:cNvSpPr>
          <p:nvPr>
            <p:ph type="body" sz="quarter" idx="17"/>
          </p:nvPr>
        </p:nvSpPr>
        <p:spPr>
          <a:xfrm>
            <a:off x="7245701" y="3720969"/>
            <a:ext cx="586244" cy="586243"/>
          </a:xfrm>
          <a:prstGeom prst="rect">
            <a:avLst/>
          </a:prstGeom>
          <a:solidFill>
            <a:srgbClr val="FFFFFF"/>
          </a:solidFill>
        </p:spPr>
        <p:txBody>
          <a:bodyPr anchor="ctr">
            <a:normAutofit/>
          </a:bodyPr>
          <a:lstStyle/>
          <a:p>
            <a:pPr defTabSz="821530"/>
            <a:endParaRPr/>
          </a:p>
        </p:txBody>
      </p:sp>
      <p:sp>
        <p:nvSpPr>
          <p:cNvPr id="436" name="Shape 401"/>
          <p:cNvSpPr>
            <a:spLocks noGrp="1"/>
          </p:cNvSpPr>
          <p:nvPr>
            <p:ph type="body" sz="quarter" idx="18"/>
          </p:nvPr>
        </p:nvSpPr>
        <p:spPr>
          <a:xfrm>
            <a:off x="12486185" y="2968546"/>
            <a:ext cx="892080" cy="1189419"/>
          </a:xfrm>
          <a:prstGeom prst="rect">
            <a:avLst/>
          </a:prstGeom>
          <a:solidFill>
            <a:srgbClr val="282828"/>
          </a:solidFill>
        </p:spPr>
        <p:txBody>
          <a:bodyPr anchor="ctr">
            <a:normAutofit/>
          </a:bodyPr>
          <a:lstStyle/>
          <a:p>
            <a:pPr defTabSz="821530"/>
            <a:endParaRPr/>
          </a:p>
        </p:txBody>
      </p:sp>
      <p:sp>
        <p:nvSpPr>
          <p:cNvPr id="437" name="Shape 402"/>
          <p:cNvSpPr/>
          <p:nvPr/>
        </p:nvSpPr>
        <p:spPr>
          <a:xfrm>
            <a:off x="12639102" y="3115115"/>
            <a:ext cx="586244" cy="58624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4" y="21600"/>
                  <a:pt x="0" y="16753"/>
                  <a:pt x="0" y="10799"/>
                </a:cubicBezTo>
                <a:cubicBezTo>
                  <a:pt x="0" y="4846"/>
                  <a:pt x="4844" y="0"/>
                  <a:pt x="10800" y="0"/>
                </a:cubicBezTo>
                <a:cubicBezTo>
                  <a:pt x="16757" y="0"/>
                  <a:pt x="21600" y="4846"/>
                  <a:pt x="21600" y="10799"/>
                </a:cubicBezTo>
                <a:cubicBezTo>
                  <a:pt x="21600" y="16753"/>
                  <a:pt x="16757" y="21600"/>
                  <a:pt x="10800" y="21600"/>
                </a:cubicBezTo>
                <a:close/>
              </a:path>
            </a:pathLst>
          </a:custGeom>
          <a:solidFill>
            <a:srgbClr val="FFFFFF"/>
          </a:solidFill>
          <a:ln w="12700">
            <a:miter lim="400000"/>
          </a:ln>
        </p:spPr>
        <p:txBody>
          <a:bodyPr lIns="0" tIns="0" rIns="0" bIns="0" anchor="ctr"/>
          <a:lstStyle/>
          <a:p>
            <a:pPr algn="ctr" defTabSz="821530">
              <a:defRPr sz="2700"/>
            </a:pPr>
            <a:endParaRPr/>
          </a:p>
        </p:txBody>
      </p:sp>
      <p:sp>
        <p:nvSpPr>
          <p:cNvPr id="438" name="Shape 403"/>
          <p:cNvSpPr>
            <a:spLocks noGrp="1"/>
          </p:cNvSpPr>
          <p:nvPr>
            <p:ph type="body" sz="quarter" idx="19"/>
          </p:nvPr>
        </p:nvSpPr>
        <p:spPr>
          <a:xfrm>
            <a:off x="9300764" y="5524319"/>
            <a:ext cx="892080" cy="1189419"/>
          </a:xfrm>
          <a:prstGeom prst="rect">
            <a:avLst/>
          </a:prstGeom>
          <a:solidFill>
            <a:srgbClr val="282828"/>
          </a:solidFill>
        </p:spPr>
        <p:txBody>
          <a:bodyPr anchor="ctr">
            <a:normAutofit/>
          </a:bodyPr>
          <a:lstStyle/>
          <a:p>
            <a:pPr defTabSz="821530"/>
            <a:endParaRPr/>
          </a:p>
        </p:txBody>
      </p:sp>
      <p:sp>
        <p:nvSpPr>
          <p:cNvPr id="439" name="Shape 404"/>
          <p:cNvSpPr>
            <a:spLocks noGrp="1"/>
          </p:cNvSpPr>
          <p:nvPr>
            <p:ph type="body" sz="quarter" idx="20"/>
          </p:nvPr>
        </p:nvSpPr>
        <p:spPr>
          <a:xfrm>
            <a:off x="9447331" y="5670886"/>
            <a:ext cx="586244" cy="586244"/>
          </a:xfrm>
          <a:prstGeom prst="rect">
            <a:avLst/>
          </a:prstGeom>
          <a:solidFill>
            <a:srgbClr val="FFFFFF"/>
          </a:solidFill>
        </p:spPr>
        <p:txBody>
          <a:bodyPr anchor="ctr">
            <a:normAutofit/>
          </a:bodyPr>
          <a:lstStyle/>
          <a:p>
            <a:pPr defTabSz="821530"/>
            <a:endParaRPr/>
          </a:p>
        </p:txBody>
      </p:sp>
      <p:sp>
        <p:nvSpPr>
          <p:cNvPr id="440" name="Shape 405"/>
          <p:cNvSpPr>
            <a:spLocks noGrp="1"/>
          </p:cNvSpPr>
          <p:nvPr>
            <p:ph type="body" sz="quarter" idx="21"/>
          </p:nvPr>
        </p:nvSpPr>
        <p:spPr>
          <a:xfrm>
            <a:off x="9652000" y="10473803"/>
            <a:ext cx="5080000" cy="2345908"/>
          </a:xfrm>
          <a:prstGeom prst="rect">
            <a:avLst/>
          </a:prstGeom>
        </p:spPr>
        <p:txBody>
          <a:bodyPr>
            <a:normAutofit/>
          </a:bodyPr>
          <a:lstStyle/>
          <a:p>
            <a:pPr algn="ctr" defTabSz="821530">
              <a:spcBef>
                <a:spcPts val="0"/>
              </a:spcBef>
              <a:defRPr sz="2700" b="0">
                <a:solidFill>
                  <a:srgbClr val="282828"/>
                </a:solidFill>
              </a:defRPr>
            </a:pPr>
            <a:endParaRPr/>
          </a:p>
        </p:txBody>
      </p:sp>
      <p:sp>
        <p:nvSpPr>
          <p:cNvPr id="441" name="Shape 406"/>
          <p:cNvSpPr>
            <a:spLocks noGrp="1"/>
          </p:cNvSpPr>
          <p:nvPr>
            <p:ph type="body" sz="quarter" idx="22"/>
          </p:nvPr>
        </p:nvSpPr>
        <p:spPr>
          <a:xfrm>
            <a:off x="16764000" y="10473803"/>
            <a:ext cx="5080000" cy="2345908"/>
          </a:xfrm>
          <a:prstGeom prst="rect">
            <a:avLst/>
          </a:prstGeom>
        </p:spPr>
        <p:txBody>
          <a:bodyPr>
            <a:normAutofit/>
          </a:bodyPr>
          <a:lstStyle/>
          <a:p>
            <a:pPr algn="ctr" defTabSz="821530">
              <a:spcBef>
                <a:spcPts val="0"/>
              </a:spcBef>
              <a:defRPr sz="2700" b="0">
                <a:solidFill>
                  <a:srgbClr val="282828"/>
                </a:solidFill>
              </a:defRPr>
            </a:pPr>
            <a:endParaRPr/>
          </a:p>
        </p:txBody>
      </p:sp>
      <p:sp>
        <p:nvSpPr>
          <p:cNvPr id="442" name="Shape 407"/>
          <p:cNvSpPr>
            <a:spLocks noGrp="1"/>
          </p:cNvSpPr>
          <p:nvPr>
            <p:ph type="body" sz="quarter" idx="23"/>
          </p:nvPr>
        </p:nvSpPr>
        <p:spPr>
          <a:xfrm>
            <a:off x="4812108" y="9295524"/>
            <a:ext cx="535783" cy="714834"/>
          </a:xfrm>
          <a:prstGeom prst="rect">
            <a:avLst/>
          </a:prstGeom>
          <a:solidFill>
            <a:srgbClr val="FFFFFF"/>
          </a:solidFill>
        </p:spPr>
        <p:txBody>
          <a:bodyPr anchor="ctr">
            <a:normAutofit/>
          </a:bodyPr>
          <a:lstStyle/>
          <a:p>
            <a:pPr defTabSz="821530"/>
            <a:endParaRPr/>
          </a:p>
        </p:txBody>
      </p:sp>
      <p:sp>
        <p:nvSpPr>
          <p:cNvPr id="443" name="Shape 408"/>
          <p:cNvSpPr>
            <a:spLocks noGrp="1"/>
          </p:cNvSpPr>
          <p:nvPr>
            <p:ph type="body" sz="quarter" idx="24"/>
          </p:nvPr>
        </p:nvSpPr>
        <p:spPr>
          <a:xfrm>
            <a:off x="11813144" y="9274086"/>
            <a:ext cx="757711" cy="757711"/>
          </a:xfrm>
          <a:prstGeom prst="rect">
            <a:avLst/>
          </a:prstGeom>
          <a:solidFill>
            <a:srgbClr val="282828"/>
          </a:solidFill>
        </p:spPr>
        <p:txBody>
          <a:bodyPr anchor="ctr">
            <a:normAutofit/>
          </a:bodyPr>
          <a:lstStyle/>
          <a:p>
            <a:pPr defTabSz="821530"/>
            <a:endParaRPr/>
          </a:p>
        </p:txBody>
      </p:sp>
      <p:sp>
        <p:nvSpPr>
          <p:cNvPr id="444" name="Shape 409"/>
          <p:cNvSpPr>
            <a:spLocks noGrp="1"/>
          </p:cNvSpPr>
          <p:nvPr>
            <p:ph type="body" sz="quarter" idx="25"/>
          </p:nvPr>
        </p:nvSpPr>
        <p:spPr>
          <a:xfrm>
            <a:off x="11924109" y="9295524"/>
            <a:ext cx="535783" cy="714834"/>
          </a:xfrm>
          <a:prstGeom prst="rect">
            <a:avLst/>
          </a:prstGeom>
          <a:solidFill>
            <a:srgbClr val="FFFFFF"/>
          </a:solidFill>
        </p:spPr>
        <p:txBody>
          <a:bodyPr anchor="ctr">
            <a:normAutofit/>
          </a:bodyPr>
          <a:lstStyle/>
          <a:p>
            <a:pPr defTabSz="821530"/>
            <a:endParaRPr/>
          </a:p>
        </p:txBody>
      </p:sp>
      <p:sp>
        <p:nvSpPr>
          <p:cNvPr id="445" name="Shape 410"/>
          <p:cNvSpPr>
            <a:spLocks noGrp="1"/>
          </p:cNvSpPr>
          <p:nvPr>
            <p:ph type="body" sz="quarter" idx="26"/>
          </p:nvPr>
        </p:nvSpPr>
        <p:spPr>
          <a:xfrm>
            <a:off x="18925145" y="9274086"/>
            <a:ext cx="757711" cy="757711"/>
          </a:xfrm>
          <a:prstGeom prst="rect">
            <a:avLst/>
          </a:prstGeom>
          <a:solidFill>
            <a:srgbClr val="282828"/>
          </a:solidFill>
        </p:spPr>
        <p:txBody>
          <a:bodyPr anchor="ctr">
            <a:normAutofit/>
          </a:bodyPr>
          <a:lstStyle/>
          <a:p>
            <a:pPr defTabSz="821530"/>
            <a:endParaRPr/>
          </a:p>
        </p:txBody>
      </p:sp>
      <p:sp>
        <p:nvSpPr>
          <p:cNvPr id="446" name="Shape 411"/>
          <p:cNvSpPr>
            <a:spLocks noGrp="1"/>
          </p:cNvSpPr>
          <p:nvPr>
            <p:ph type="body" sz="quarter" idx="27"/>
          </p:nvPr>
        </p:nvSpPr>
        <p:spPr>
          <a:xfrm>
            <a:off x="19036109" y="9295524"/>
            <a:ext cx="535783" cy="714834"/>
          </a:xfrm>
          <a:prstGeom prst="rect">
            <a:avLst/>
          </a:prstGeom>
          <a:solidFill>
            <a:srgbClr val="FFFFFF"/>
          </a:solidFill>
        </p:spPr>
        <p:txBody>
          <a:bodyPr anchor="ctr">
            <a:normAutofit/>
          </a:bodyPr>
          <a:lstStyle/>
          <a:p>
            <a:pPr defTabSz="821530"/>
            <a:endParaRPr/>
          </a:p>
        </p:txBody>
      </p:sp>
      <p:sp>
        <p:nvSpPr>
          <p:cNvPr id="447" name="Número de diapositiva"/>
          <p:cNvSpPr txBox="1">
            <a:spLocks noGrp="1"/>
          </p:cNvSpPr>
          <p:nvPr>
            <p:ph type="sldNum" sz="quarter" idx="2"/>
          </p:nvPr>
        </p:nvSpPr>
        <p:spPr>
          <a:xfrm>
            <a:off x="23455757" y="13210246"/>
            <a:ext cx="373686" cy="381001"/>
          </a:xfrm>
          <a:prstGeom prst="rect">
            <a:avLst/>
          </a:prstGeom>
        </p:spPr>
        <p:txBody>
          <a:bodyPr/>
          <a:lstStyle>
            <a:lvl1pPr algn="l" defTabSz="821530">
              <a:spcBef>
                <a:spcPts val="700"/>
              </a:spcBef>
            </a:lvl1p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54" name="Shape 300"/>
          <p:cNvSpPr>
            <a:spLocks noGrp="1"/>
          </p:cNvSpPr>
          <p:nvPr>
            <p:ph type="pic" sz="half" idx="13"/>
          </p:nvPr>
        </p:nvSpPr>
        <p:spPr>
          <a:xfrm>
            <a:off x="8821736" y="-2"/>
            <a:ext cx="15562265" cy="6225385"/>
          </a:xfrm>
          <a:prstGeom prst="rect">
            <a:avLst/>
          </a:prstGeom>
        </p:spPr>
        <p:txBody>
          <a:bodyPr lIns="91439" tIns="45719" rIns="91439" bIns="45719"/>
          <a:lstStyle/>
          <a:p>
            <a:endParaRPr/>
          </a:p>
        </p:txBody>
      </p:sp>
      <p:sp>
        <p:nvSpPr>
          <p:cNvPr id="455" name="Shape 301"/>
          <p:cNvSpPr>
            <a:spLocks noGrp="1"/>
          </p:cNvSpPr>
          <p:nvPr>
            <p:ph type="pic" sz="half" idx="14"/>
          </p:nvPr>
        </p:nvSpPr>
        <p:spPr>
          <a:xfrm>
            <a:off x="13589000" y="6429723"/>
            <a:ext cx="10795000" cy="7286277"/>
          </a:xfrm>
          <a:prstGeom prst="rect">
            <a:avLst/>
          </a:prstGeom>
        </p:spPr>
        <p:txBody>
          <a:bodyPr lIns="91439" tIns="45719" rIns="91439" bIns="45719"/>
          <a:lstStyle/>
          <a:p>
            <a:endParaRPr/>
          </a:p>
        </p:txBody>
      </p:sp>
      <p:sp>
        <p:nvSpPr>
          <p:cNvPr id="456" name="Nivel de texto 1…"/>
          <p:cNvSpPr txBox="1">
            <a:spLocks noGrp="1"/>
          </p:cNvSpPr>
          <p:nvPr>
            <p:ph type="body" sz="quarter" idx="1"/>
          </p:nvPr>
        </p:nvSpPr>
        <p:spPr>
          <a:xfrm>
            <a:off x="5258594" y="6429514"/>
            <a:ext cx="8151812" cy="7286488"/>
          </a:xfrm>
          <a:prstGeom prst="rect">
            <a:avLst/>
          </a:prstGeom>
          <a:solidFill>
            <a:srgbClr val="282828"/>
          </a:solidFill>
        </p:spPr>
        <p:txBody>
          <a:bodyPr anchor="ctr">
            <a:normAutofit/>
          </a:bodyPr>
          <a:lstStyle>
            <a:lvl1pPr defTabSz="821530"/>
            <a:lvl2pPr indent="0" defTabSz="821530"/>
            <a:lvl3pPr indent="0" defTabSz="821530"/>
            <a:lvl4pPr indent="0" defTabSz="821530"/>
            <a:lvl5pPr indent="0" defTabSz="821530"/>
          </a:lstStyle>
          <a:p>
            <a:r>
              <a:t>Nivel de texto 1</a:t>
            </a:r>
          </a:p>
          <a:p>
            <a:pPr lvl="1"/>
            <a:r>
              <a:t>Nivel de texto 2</a:t>
            </a:r>
          </a:p>
          <a:p>
            <a:pPr lvl="2"/>
            <a:r>
              <a:t>Nivel de texto 3</a:t>
            </a:r>
          </a:p>
          <a:p>
            <a:pPr lvl="3"/>
            <a:r>
              <a:t>Nivel de texto 4</a:t>
            </a:r>
          </a:p>
          <a:p>
            <a:pPr lvl="4"/>
            <a:r>
              <a:t>Nivel de texto 5</a:t>
            </a:r>
          </a:p>
        </p:txBody>
      </p:sp>
      <p:sp>
        <p:nvSpPr>
          <p:cNvPr id="457" name="Shape 303"/>
          <p:cNvSpPr>
            <a:spLocks noGrp="1"/>
          </p:cNvSpPr>
          <p:nvPr>
            <p:ph type="body" sz="quarter" idx="15"/>
          </p:nvPr>
        </p:nvSpPr>
        <p:spPr>
          <a:xfrm>
            <a:off x="6159500" y="8578422"/>
            <a:ext cx="6350000" cy="4195700"/>
          </a:xfrm>
          <a:prstGeom prst="rect">
            <a:avLst/>
          </a:prstGeom>
        </p:spPr>
        <p:txBody>
          <a:bodyPr>
            <a:normAutofit/>
          </a:bodyPr>
          <a:lstStyle/>
          <a:p>
            <a:pPr algn="ctr" defTabSz="821530"/>
            <a:endParaRPr/>
          </a:p>
        </p:txBody>
      </p:sp>
      <p:sp>
        <p:nvSpPr>
          <p:cNvPr id="458" name="Shape 304"/>
          <p:cNvSpPr>
            <a:spLocks noGrp="1"/>
          </p:cNvSpPr>
          <p:nvPr>
            <p:ph type="body" sz="quarter" idx="16"/>
          </p:nvPr>
        </p:nvSpPr>
        <p:spPr>
          <a:xfrm>
            <a:off x="6159500" y="7244243"/>
            <a:ext cx="6350000" cy="1084264"/>
          </a:xfrm>
          <a:prstGeom prst="rect">
            <a:avLst/>
          </a:prstGeom>
        </p:spPr>
        <p:txBody>
          <a:bodyPr anchor="b">
            <a:normAutofit/>
          </a:bodyPr>
          <a:lstStyle/>
          <a:p>
            <a:pPr algn="ctr" defTabSz="821530">
              <a:lnSpc>
                <a:spcPct val="90000"/>
              </a:lnSpc>
              <a:spcBef>
                <a:spcPts val="0"/>
              </a:spcBef>
              <a:defRPr sz="6800" cap="all" spc="300"/>
            </a:pPr>
            <a:endParaRPr/>
          </a:p>
        </p:txBody>
      </p:sp>
      <p:sp>
        <p:nvSpPr>
          <p:cNvPr id="459" name="Shape 305"/>
          <p:cNvSpPr>
            <a:spLocks noGrp="1"/>
          </p:cNvSpPr>
          <p:nvPr>
            <p:ph type="body" sz="quarter" idx="17"/>
          </p:nvPr>
        </p:nvSpPr>
        <p:spPr>
          <a:xfrm>
            <a:off x="0" y="-1"/>
            <a:ext cx="8630444" cy="6250784"/>
          </a:xfrm>
          <a:prstGeom prst="rect">
            <a:avLst/>
          </a:prstGeom>
          <a:solidFill>
            <a:srgbClr val="DEE1E5"/>
          </a:solidFill>
        </p:spPr>
        <p:txBody>
          <a:bodyPr anchor="ctr">
            <a:normAutofit/>
          </a:bodyPr>
          <a:lstStyle/>
          <a:p>
            <a:pPr defTabSz="821530"/>
            <a:endParaRPr/>
          </a:p>
        </p:txBody>
      </p:sp>
      <p:sp>
        <p:nvSpPr>
          <p:cNvPr id="460" name="Shape 306"/>
          <p:cNvSpPr>
            <a:spLocks noGrp="1"/>
          </p:cNvSpPr>
          <p:nvPr>
            <p:ph type="body" sz="quarter" idx="18"/>
          </p:nvPr>
        </p:nvSpPr>
        <p:spPr>
          <a:xfrm>
            <a:off x="1140220" y="2220854"/>
            <a:ext cx="6350003" cy="3303987"/>
          </a:xfrm>
          <a:prstGeom prst="rect">
            <a:avLst/>
          </a:prstGeom>
        </p:spPr>
        <p:txBody>
          <a:bodyPr>
            <a:normAutofit/>
          </a:bodyPr>
          <a:lstStyle/>
          <a:p>
            <a:pPr algn="ctr" defTabSz="821530">
              <a:defRPr>
                <a:solidFill>
                  <a:srgbClr val="282828"/>
                </a:solidFill>
              </a:defRPr>
            </a:pPr>
            <a:endParaRPr/>
          </a:p>
        </p:txBody>
      </p:sp>
      <p:sp>
        <p:nvSpPr>
          <p:cNvPr id="461" name="Shape 307"/>
          <p:cNvSpPr>
            <a:spLocks noGrp="1"/>
          </p:cNvSpPr>
          <p:nvPr>
            <p:ph type="body" sz="quarter" idx="19"/>
          </p:nvPr>
        </p:nvSpPr>
        <p:spPr>
          <a:xfrm>
            <a:off x="1140220" y="886676"/>
            <a:ext cx="6350003" cy="1084263"/>
          </a:xfrm>
          <a:prstGeom prst="rect">
            <a:avLst/>
          </a:prstGeom>
        </p:spPr>
        <p:txBody>
          <a:bodyPr anchor="b">
            <a:normAutofit/>
          </a:bodyPr>
          <a:lstStyle/>
          <a:p>
            <a:pPr algn="ctr" defTabSz="821530">
              <a:lnSpc>
                <a:spcPct val="90000"/>
              </a:lnSpc>
              <a:spcBef>
                <a:spcPts val="0"/>
              </a:spcBef>
              <a:defRPr sz="6800" cap="all" spc="300">
                <a:solidFill>
                  <a:srgbClr val="282828"/>
                </a:solidFill>
              </a:defRPr>
            </a:pPr>
            <a:endParaRPr/>
          </a:p>
        </p:txBody>
      </p:sp>
      <p:sp>
        <p:nvSpPr>
          <p:cNvPr id="462" name="Shape 308"/>
          <p:cNvSpPr>
            <a:spLocks noGrp="1"/>
          </p:cNvSpPr>
          <p:nvPr>
            <p:ph type="pic" sz="quarter" idx="20"/>
          </p:nvPr>
        </p:nvSpPr>
        <p:spPr>
          <a:xfrm>
            <a:off x="-2" y="6429771"/>
            <a:ext cx="5080003" cy="7286278"/>
          </a:xfrm>
          <a:prstGeom prst="rect">
            <a:avLst/>
          </a:prstGeom>
        </p:spPr>
        <p:txBody>
          <a:bodyPr lIns="91439" tIns="45719" rIns="91439" bIns="45719"/>
          <a:lstStyle/>
          <a:p>
            <a:endParaRPr/>
          </a:p>
        </p:txBody>
      </p:sp>
      <p:sp>
        <p:nvSpPr>
          <p:cNvPr id="463" name="Número de diapositiva"/>
          <p:cNvSpPr txBox="1">
            <a:spLocks noGrp="1"/>
          </p:cNvSpPr>
          <p:nvPr>
            <p:ph type="sldNum" sz="quarter" idx="2"/>
          </p:nvPr>
        </p:nvSpPr>
        <p:spPr>
          <a:xfrm>
            <a:off x="20534757" y="13210246"/>
            <a:ext cx="373686" cy="381001"/>
          </a:xfrm>
          <a:prstGeom prst="rect">
            <a:avLst/>
          </a:prstGeom>
        </p:spPr>
        <p:txBody>
          <a:bodyPr/>
          <a:lstStyle>
            <a:lvl1pPr algn="l" defTabSz="821530">
              <a:spcBef>
                <a:spcPts val="700"/>
              </a:spcBef>
            </a:lvl1p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En blanco">
    <p:spTree>
      <p:nvGrpSpPr>
        <p:cNvPr id="1" name=""/>
        <p:cNvGrpSpPr/>
        <p:nvPr/>
      </p:nvGrpSpPr>
      <p:grpSpPr>
        <a:xfrm>
          <a:off x="0" y="0"/>
          <a:ext cx="0" cy="0"/>
          <a:chOff x="0" y="0"/>
          <a:chExt cx="0" cy="0"/>
        </a:xfrm>
      </p:grpSpPr>
      <p:sp>
        <p:nvSpPr>
          <p:cNvPr id="470" name="Número de diapositiva"/>
          <p:cNvSpPr txBox="1">
            <a:spLocks noGrp="1"/>
          </p:cNvSpPr>
          <p:nvPr>
            <p:ph type="sldNum" sz="quarter" idx="2"/>
          </p:nvPr>
        </p:nvSpPr>
        <p:spPr>
          <a:xfrm>
            <a:off x="12183070" y="13010554"/>
            <a:ext cx="494513" cy="511176"/>
          </a:xfrm>
          <a:prstGeom prst="rect">
            <a:avLst/>
          </a:prstGeom>
        </p:spPr>
        <p:txBody>
          <a:bodyPr lIns="71437" tIns="71437" rIns="71437" bIns="71437" anchor="t"/>
          <a:lstStyle>
            <a:lvl1pPr algn="l">
              <a:spcBef>
                <a:spcPts val="700"/>
              </a:spcBef>
              <a:defRPr sz="2400" b="0">
                <a:solidFill>
                  <a:srgbClr val="000000"/>
                </a:solidFill>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477" name="Shape 196"/>
          <p:cNvSpPr/>
          <p:nvPr/>
        </p:nvSpPr>
        <p:spPr>
          <a:xfrm>
            <a:off x="-1" y="8001000"/>
            <a:ext cx="24384004" cy="5715000"/>
          </a:xfrm>
          <a:prstGeom prst="rect">
            <a:avLst/>
          </a:prstGeom>
          <a:solidFill>
            <a:srgbClr val="282828"/>
          </a:solidFill>
          <a:ln w="12700">
            <a:miter lim="400000"/>
          </a:ln>
        </p:spPr>
        <p:txBody>
          <a:bodyPr lIns="0" tIns="0" rIns="0" bIns="0" anchor="ctr"/>
          <a:lstStyle/>
          <a:p>
            <a:pPr algn="ctr" defTabSz="821530">
              <a:defRPr sz="3000">
                <a:solidFill>
                  <a:srgbClr val="FFFFFF"/>
                </a:solidFill>
                <a:latin typeface="Helvetica Neue Medium"/>
                <a:ea typeface="Helvetica Neue Medium"/>
                <a:cs typeface="Helvetica Neue Medium"/>
                <a:sym typeface="Helvetica Neue Medium"/>
              </a:defRPr>
            </a:pPr>
            <a:endParaRPr/>
          </a:p>
        </p:txBody>
      </p:sp>
      <p:sp>
        <p:nvSpPr>
          <p:cNvPr id="478" name="Shape 197"/>
          <p:cNvSpPr>
            <a:spLocks noGrp="1"/>
          </p:cNvSpPr>
          <p:nvPr>
            <p:ph type="pic" idx="13"/>
          </p:nvPr>
        </p:nvSpPr>
        <p:spPr>
          <a:xfrm>
            <a:off x="0" y="8003554"/>
            <a:ext cx="24384002" cy="5715002"/>
          </a:xfrm>
          <a:prstGeom prst="rect">
            <a:avLst/>
          </a:prstGeom>
        </p:spPr>
        <p:txBody>
          <a:bodyPr lIns="91439" tIns="45719" rIns="91439" bIns="45719"/>
          <a:lstStyle/>
          <a:p>
            <a:endParaRPr/>
          </a:p>
        </p:txBody>
      </p:sp>
      <p:sp>
        <p:nvSpPr>
          <p:cNvPr id="479" name="Texto del título"/>
          <p:cNvSpPr txBox="1">
            <a:spLocks noGrp="1"/>
          </p:cNvSpPr>
          <p:nvPr>
            <p:ph type="title"/>
          </p:nvPr>
        </p:nvSpPr>
        <p:spPr>
          <a:xfrm>
            <a:off x="2540000" y="1397985"/>
            <a:ext cx="19304000" cy="1084264"/>
          </a:xfrm>
          <a:prstGeom prst="rect">
            <a:avLst/>
          </a:prstGeom>
        </p:spPr>
        <p:txBody>
          <a:bodyPr anchor="ctr">
            <a:normAutofit/>
          </a:bodyPr>
          <a:lstStyle>
            <a:lvl1pPr defTabSz="821530">
              <a:defRPr>
                <a:solidFill>
                  <a:srgbClr val="282828"/>
                </a:solidFill>
              </a:defRPr>
            </a:lvl1pPr>
          </a:lstStyle>
          <a:p>
            <a:r>
              <a:t>Texto del título</a:t>
            </a:r>
          </a:p>
        </p:txBody>
      </p:sp>
      <p:sp>
        <p:nvSpPr>
          <p:cNvPr id="480" name="Shape 199"/>
          <p:cNvSpPr>
            <a:spLocks noGrp="1"/>
          </p:cNvSpPr>
          <p:nvPr>
            <p:ph type="pic" sz="quarter" idx="14"/>
          </p:nvPr>
        </p:nvSpPr>
        <p:spPr>
          <a:xfrm>
            <a:off x="2540000" y="6256010"/>
            <a:ext cx="9366350" cy="5811076"/>
          </a:xfrm>
          <a:prstGeom prst="rect">
            <a:avLst/>
          </a:prstGeom>
          <a:effectLst>
            <a:outerShdw blurRad="495300" rotWithShape="0">
              <a:srgbClr val="000000">
                <a:alpha val="75000"/>
              </a:srgbClr>
            </a:outerShdw>
          </a:effectLst>
        </p:spPr>
        <p:txBody>
          <a:bodyPr lIns="91439" tIns="45719" rIns="91439" bIns="45719"/>
          <a:lstStyle/>
          <a:p>
            <a:endParaRPr/>
          </a:p>
        </p:txBody>
      </p:sp>
      <p:sp>
        <p:nvSpPr>
          <p:cNvPr id="481" name="Shape 200"/>
          <p:cNvSpPr>
            <a:spLocks noGrp="1"/>
          </p:cNvSpPr>
          <p:nvPr>
            <p:ph type="pic" sz="quarter" idx="15"/>
          </p:nvPr>
        </p:nvSpPr>
        <p:spPr>
          <a:xfrm>
            <a:off x="3356304" y="6657284"/>
            <a:ext cx="7715251" cy="4848700"/>
          </a:xfrm>
          <a:prstGeom prst="rect">
            <a:avLst/>
          </a:prstGeom>
        </p:spPr>
        <p:txBody>
          <a:bodyPr lIns="91439" tIns="45719" rIns="91439" bIns="45719"/>
          <a:lstStyle/>
          <a:p>
            <a:endParaRPr/>
          </a:p>
        </p:txBody>
      </p:sp>
      <p:sp>
        <p:nvSpPr>
          <p:cNvPr id="482" name="Shape 201"/>
          <p:cNvSpPr>
            <a:spLocks noGrp="1"/>
          </p:cNvSpPr>
          <p:nvPr>
            <p:ph type="pic" sz="quarter" idx="16"/>
          </p:nvPr>
        </p:nvSpPr>
        <p:spPr>
          <a:xfrm>
            <a:off x="7273604" y="3750728"/>
            <a:ext cx="3214690" cy="3214690"/>
          </a:xfrm>
          <a:prstGeom prst="rect">
            <a:avLst/>
          </a:prstGeom>
        </p:spPr>
        <p:txBody>
          <a:bodyPr lIns="91439" tIns="45719" rIns="91439" bIns="45719"/>
          <a:lstStyle/>
          <a:p>
            <a:endParaRPr/>
          </a:p>
        </p:txBody>
      </p:sp>
      <p:sp>
        <p:nvSpPr>
          <p:cNvPr id="483" name="Shape 202"/>
          <p:cNvSpPr>
            <a:spLocks noGrp="1"/>
          </p:cNvSpPr>
          <p:nvPr>
            <p:ph type="pic" sz="quarter" idx="17"/>
          </p:nvPr>
        </p:nvSpPr>
        <p:spPr>
          <a:xfrm>
            <a:off x="10388302" y="5899155"/>
            <a:ext cx="3214690" cy="3214690"/>
          </a:xfrm>
          <a:prstGeom prst="rect">
            <a:avLst/>
          </a:prstGeom>
        </p:spPr>
        <p:txBody>
          <a:bodyPr lIns="91439" tIns="45719" rIns="91439" bIns="45719"/>
          <a:lstStyle/>
          <a:p>
            <a:endParaRPr/>
          </a:p>
        </p:txBody>
      </p:sp>
      <p:sp>
        <p:nvSpPr>
          <p:cNvPr id="484" name="Nivel de texto 1…"/>
          <p:cNvSpPr txBox="1">
            <a:spLocks noGrp="1"/>
          </p:cNvSpPr>
          <p:nvPr>
            <p:ph type="body" sz="quarter" idx="1"/>
          </p:nvPr>
        </p:nvSpPr>
        <p:spPr>
          <a:xfrm>
            <a:off x="13968423" y="5908680"/>
            <a:ext cx="7874002" cy="630506"/>
          </a:xfrm>
          <a:prstGeom prst="rect">
            <a:avLst/>
          </a:prstGeom>
        </p:spPr>
        <p:txBody>
          <a:bodyPr anchor="ctr">
            <a:normAutofit/>
          </a:bodyPr>
          <a:lstStyle>
            <a:lvl1pPr defTabSz="821530">
              <a:defRPr>
                <a:solidFill>
                  <a:srgbClr val="282828"/>
                </a:solidFill>
              </a:defRPr>
            </a:lvl1pPr>
            <a:lvl2pPr indent="0" defTabSz="821530">
              <a:defRPr>
                <a:solidFill>
                  <a:srgbClr val="282828"/>
                </a:solidFill>
              </a:defRPr>
            </a:lvl2pPr>
            <a:lvl3pPr indent="0" defTabSz="821530">
              <a:defRPr>
                <a:solidFill>
                  <a:srgbClr val="282828"/>
                </a:solidFill>
              </a:defRPr>
            </a:lvl3pPr>
            <a:lvl4pPr indent="0" defTabSz="821530">
              <a:defRPr>
                <a:solidFill>
                  <a:srgbClr val="282828"/>
                </a:solidFill>
              </a:defRPr>
            </a:lvl4pPr>
            <a:lvl5pPr indent="0" defTabSz="821530">
              <a:defRPr>
                <a:solidFill>
                  <a:srgbClr val="282828"/>
                </a:solidFill>
              </a:defRPr>
            </a:lvl5pPr>
          </a:lstStyle>
          <a:p>
            <a:r>
              <a:t>Nivel de texto 1</a:t>
            </a:r>
          </a:p>
          <a:p>
            <a:pPr lvl="1"/>
            <a:r>
              <a:t>Nivel de texto 2</a:t>
            </a:r>
          </a:p>
          <a:p>
            <a:pPr lvl="2"/>
            <a:r>
              <a:t>Nivel de texto 3</a:t>
            </a:r>
          </a:p>
          <a:p>
            <a:pPr lvl="3"/>
            <a:r>
              <a:t>Nivel de texto 4</a:t>
            </a:r>
          </a:p>
          <a:p>
            <a:pPr lvl="4"/>
            <a:r>
              <a:t>Nivel de texto 5</a:t>
            </a:r>
          </a:p>
        </p:txBody>
      </p:sp>
      <p:sp>
        <p:nvSpPr>
          <p:cNvPr id="485" name="Shape 204"/>
          <p:cNvSpPr>
            <a:spLocks noGrp="1"/>
          </p:cNvSpPr>
          <p:nvPr>
            <p:ph type="body" sz="quarter" idx="18"/>
          </p:nvPr>
        </p:nvSpPr>
        <p:spPr>
          <a:xfrm>
            <a:off x="13968423" y="6521325"/>
            <a:ext cx="7875577" cy="955149"/>
          </a:xfrm>
          <a:prstGeom prst="rect">
            <a:avLst/>
          </a:prstGeom>
        </p:spPr>
        <p:txBody>
          <a:bodyPr>
            <a:normAutofit/>
          </a:bodyPr>
          <a:lstStyle/>
          <a:p>
            <a:pPr defTabSz="821530">
              <a:spcBef>
                <a:spcPts val="0"/>
              </a:spcBef>
              <a:defRPr sz="2700" b="0">
                <a:solidFill>
                  <a:srgbClr val="282828"/>
                </a:solidFill>
              </a:defRPr>
            </a:pPr>
            <a:endParaRPr/>
          </a:p>
        </p:txBody>
      </p:sp>
      <p:sp>
        <p:nvSpPr>
          <p:cNvPr id="486" name="Shape 205"/>
          <p:cNvSpPr>
            <a:spLocks noGrp="1"/>
          </p:cNvSpPr>
          <p:nvPr>
            <p:ph type="body" sz="quarter" idx="19"/>
          </p:nvPr>
        </p:nvSpPr>
        <p:spPr>
          <a:xfrm>
            <a:off x="10860892" y="3760253"/>
            <a:ext cx="7874001" cy="630506"/>
          </a:xfrm>
          <a:prstGeom prst="rect">
            <a:avLst/>
          </a:prstGeom>
        </p:spPr>
        <p:txBody>
          <a:bodyPr anchor="ctr">
            <a:normAutofit/>
          </a:bodyPr>
          <a:lstStyle/>
          <a:p>
            <a:pPr defTabSz="821530">
              <a:defRPr>
                <a:solidFill>
                  <a:srgbClr val="282828"/>
                </a:solidFill>
              </a:defRPr>
            </a:pPr>
            <a:endParaRPr/>
          </a:p>
        </p:txBody>
      </p:sp>
      <p:sp>
        <p:nvSpPr>
          <p:cNvPr id="487" name="Shape 206"/>
          <p:cNvSpPr>
            <a:spLocks noGrp="1"/>
          </p:cNvSpPr>
          <p:nvPr>
            <p:ph type="body" sz="quarter" idx="20"/>
          </p:nvPr>
        </p:nvSpPr>
        <p:spPr>
          <a:xfrm>
            <a:off x="10860892" y="4372898"/>
            <a:ext cx="7874001" cy="955149"/>
          </a:xfrm>
          <a:prstGeom prst="rect">
            <a:avLst/>
          </a:prstGeom>
        </p:spPr>
        <p:txBody>
          <a:bodyPr>
            <a:normAutofit/>
          </a:bodyPr>
          <a:lstStyle/>
          <a:p>
            <a:pPr defTabSz="821530">
              <a:spcBef>
                <a:spcPts val="0"/>
              </a:spcBef>
              <a:defRPr sz="2700" b="0">
                <a:solidFill>
                  <a:srgbClr val="282828"/>
                </a:solidFill>
              </a:defRPr>
            </a:pPr>
            <a:endParaRPr/>
          </a:p>
        </p:txBody>
      </p:sp>
      <p:sp>
        <p:nvSpPr>
          <p:cNvPr id="488" name="Número de diapositiva"/>
          <p:cNvSpPr txBox="1">
            <a:spLocks noGrp="1"/>
          </p:cNvSpPr>
          <p:nvPr>
            <p:ph type="sldNum" sz="quarter" idx="2"/>
          </p:nvPr>
        </p:nvSpPr>
        <p:spPr>
          <a:xfrm>
            <a:off x="23453242" y="13210246"/>
            <a:ext cx="373686" cy="381001"/>
          </a:xfrm>
          <a:prstGeom prst="rect">
            <a:avLst/>
          </a:prstGeom>
        </p:spPr>
        <p:txBody>
          <a:bodyPr/>
          <a:lstStyle>
            <a:lvl1pPr algn="l" defTabSz="821530">
              <a:spcBef>
                <a:spcPts val="700"/>
              </a:spcBef>
            </a:lvl1p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495" name="Nivel de texto 1…"/>
          <p:cNvSpPr txBox="1">
            <a:spLocks noGrp="1"/>
          </p:cNvSpPr>
          <p:nvPr>
            <p:ph type="body" sz="quarter" idx="1"/>
          </p:nvPr>
        </p:nvSpPr>
        <p:spPr>
          <a:xfrm>
            <a:off x="23110015" y="13085494"/>
            <a:ext cx="712866" cy="630507"/>
          </a:xfrm>
          <a:prstGeom prst="rect">
            <a:avLst/>
          </a:prstGeom>
          <a:solidFill>
            <a:srgbClr val="282828"/>
          </a:solidFill>
        </p:spPr>
        <p:txBody>
          <a:bodyPr anchor="ctr">
            <a:normAutofit/>
          </a:bodyPr>
          <a:lstStyle>
            <a:lvl1pPr defTabSz="821530"/>
            <a:lvl2pPr indent="0" defTabSz="821530"/>
            <a:lvl3pPr indent="0" defTabSz="821530"/>
            <a:lvl4pPr indent="0" defTabSz="821530"/>
            <a:lvl5pPr indent="0" defTabSz="821530"/>
          </a:lstStyle>
          <a:p>
            <a:r>
              <a:t>Nivel de texto 1</a:t>
            </a:r>
          </a:p>
          <a:p>
            <a:pPr lvl="1"/>
            <a:r>
              <a:t>Nivel de texto 2</a:t>
            </a:r>
          </a:p>
          <a:p>
            <a:pPr lvl="2"/>
            <a:r>
              <a:t>Nivel de texto 3</a:t>
            </a:r>
          </a:p>
          <a:p>
            <a:pPr lvl="3"/>
            <a:r>
              <a:t>Nivel de texto 4</a:t>
            </a:r>
          </a:p>
          <a:p>
            <a:pPr lvl="4"/>
            <a:r>
              <a:t>Nivel de texto 5</a:t>
            </a:r>
          </a:p>
        </p:txBody>
      </p:sp>
      <p:sp>
        <p:nvSpPr>
          <p:cNvPr id="496" name="Texto del título"/>
          <p:cNvSpPr txBox="1">
            <a:spLocks noGrp="1"/>
          </p:cNvSpPr>
          <p:nvPr>
            <p:ph type="title"/>
          </p:nvPr>
        </p:nvSpPr>
        <p:spPr>
          <a:xfrm>
            <a:off x="2540000" y="1397985"/>
            <a:ext cx="19304000" cy="1084264"/>
          </a:xfrm>
          <a:prstGeom prst="rect">
            <a:avLst/>
          </a:prstGeom>
        </p:spPr>
        <p:txBody>
          <a:bodyPr anchor="ctr">
            <a:normAutofit/>
          </a:bodyPr>
          <a:lstStyle>
            <a:lvl1pPr defTabSz="821530">
              <a:defRPr>
                <a:solidFill>
                  <a:srgbClr val="282828"/>
                </a:solidFill>
              </a:defRPr>
            </a:lvl1pPr>
          </a:lstStyle>
          <a:p>
            <a:r>
              <a:t>Texto del título</a:t>
            </a:r>
          </a:p>
        </p:txBody>
      </p:sp>
      <p:sp>
        <p:nvSpPr>
          <p:cNvPr id="497" name="Shape 233"/>
          <p:cNvSpPr>
            <a:spLocks noGrp="1"/>
          </p:cNvSpPr>
          <p:nvPr>
            <p:ph type="pic" sz="quarter" idx="13"/>
          </p:nvPr>
        </p:nvSpPr>
        <p:spPr>
          <a:xfrm>
            <a:off x="2540000" y="4063367"/>
            <a:ext cx="5715000" cy="7704668"/>
          </a:xfrm>
          <a:prstGeom prst="rect">
            <a:avLst/>
          </a:prstGeom>
        </p:spPr>
        <p:txBody>
          <a:bodyPr lIns="91439" tIns="45719" rIns="91439" bIns="45719"/>
          <a:lstStyle/>
          <a:p>
            <a:endParaRPr/>
          </a:p>
        </p:txBody>
      </p:sp>
      <p:sp>
        <p:nvSpPr>
          <p:cNvPr id="498" name="Shape 234"/>
          <p:cNvSpPr>
            <a:spLocks noGrp="1"/>
          </p:cNvSpPr>
          <p:nvPr>
            <p:ph type="pic" sz="quarter" idx="14"/>
          </p:nvPr>
        </p:nvSpPr>
        <p:spPr>
          <a:xfrm>
            <a:off x="2985022" y="5055918"/>
            <a:ext cx="3109384" cy="4264519"/>
          </a:xfrm>
          <a:prstGeom prst="rect">
            <a:avLst/>
          </a:prstGeom>
        </p:spPr>
        <p:txBody>
          <a:bodyPr lIns="91439" tIns="45719" rIns="91439" bIns="45719"/>
          <a:lstStyle/>
          <a:p>
            <a:endParaRPr/>
          </a:p>
        </p:txBody>
      </p:sp>
      <p:sp>
        <p:nvSpPr>
          <p:cNvPr id="499" name="Shape 235"/>
          <p:cNvSpPr>
            <a:spLocks noGrp="1"/>
          </p:cNvSpPr>
          <p:nvPr>
            <p:ph type="body" sz="quarter" idx="15"/>
          </p:nvPr>
        </p:nvSpPr>
        <p:spPr>
          <a:xfrm>
            <a:off x="10860595" y="4208490"/>
            <a:ext cx="901956" cy="901956"/>
          </a:xfrm>
          <a:prstGeom prst="rect">
            <a:avLst/>
          </a:prstGeom>
          <a:solidFill>
            <a:srgbClr val="282828"/>
          </a:solidFill>
        </p:spPr>
        <p:txBody>
          <a:bodyPr anchor="ctr">
            <a:normAutofit/>
          </a:bodyPr>
          <a:lstStyle/>
          <a:p>
            <a:pPr defTabSz="821530"/>
            <a:endParaRPr/>
          </a:p>
        </p:txBody>
      </p:sp>
      <p:sp>
        <p:nvSpPr>
          <p:cNvPr id="500" name="Shape 236"/>
          <p:cNvSpPr>
            <a:spLocks noGrp="1"/>
          </p:cNvSpPr>
          <p:nvPr>
            <p:ph type="body" sz="quarter" idx="16"/>
          </p:nvPr>
        </p:nvSpPr>
        <p:spPr>
          <a:xfrm>
            <a:off x="11076531" y="4322497"/>
            <a:ext cx="419282" cy="612823"/>
          </a:xfrm>
          <a:prstGeom prst="rect">
            <a:avLst/>
          </a:prstGeom>
          <a:solidFill>
            <a:srgbClr val="FFFFFF"/>
          </a:solidFill>
        </p:spPr>
        <p:txBody>
          <a:bodyPr anchor="ctr">
            <a:normAutofit/>
          </a:bodyPr>
          <a:lstStyle/>
          <a:p>
            <a:pPr defTabSz="821530"/>
            <a:endParaRPr/>
          </a:p>
        </p:txBody>
      </p:sp>
      <p:sp>
        <p:nvSpPr>
          <p:cNvPr id="501" name="Shape 237"/>
          <p:cNvSpPr>
            <a:spLocks noGrp="1"/>
          </p:cNvSpPr>
          <p:nvPr>
            <p:ph type="body" sz="quarter" idx="17"/>
          </p:nvPr>
        </p:nvSpPr>
        <p:spPr>
          <a:xfrm>
            <a:off x="12314474" y="3936107"/>
            <a:ext cx="9529526" cy="630506"/>
          </a:xfrm>
          <a:prstGeom prst="rect">
            <a:avLst/>
          </a:prstGeom>
        </p:spPr>
        <p:txBody>
          <a:bodyPr anchor="ctr">
            <a:normAutofit/>
          </a:bodyPr>
          <a:lstStyle/>
          <a:p>
            <a:pPr defTabSz="821530">
              <a:defRPr>
                <a:solidFill>
                  <a:srgbClr val="282828"/>
                </a:solidFill>
              </a:defRPr>
            </a:pPr>
            <a:endParaRPr/>
          </a:p>
        </p:txBody>
      </p:sp>
      <p:sp>
        <p:nvSpPr>
          <p:cNvPr id="502" name="Shape 238"/>
          <p:cNvSpPr>
            <a:spLocks noGrp="1"/>
          </p:cNvSpPr>
          <p:nvPr>
            <p:ph type="body" sz="quarter" idx="18"/>
          </p:nvPr>
        </p:nvSpPr>
        <p:spPr>
          <a:xfrm>
            <a:off x="12314474" y="4548752"/>
            <a:ext cx="9525002" cy="1395302"/>
          </a:xfrm>
          <a:prstGeom prst="rect">
            <a:avLst/>
          </a:prstGeom>
        </p:spPr>
        <p:txBody>
          <a:bodyPr>
            <a:normAutofit/>
          </a:bodyPr>
          <a:lstStyle/>
          <a:p>
            <a:pPr defTabSz="821530">
              <a:spcBef>
                <a:spcPts val="0"/>
              </a:spcBef>
              <a:defRPr sz="2700" b="0">
                <a:solidFill>
                  <a:srgbClr val="282828"/>
                </a:solidFill>
              </a:defRPr>
            </a:pPr>
            <a:endParaRPr/>
          </a:p>
        </p:txBody>
      </p:sp>
      <p:sp>
        <p:nvSpPr>
          <p:cNvPr id="503" name="Shape 239"/>
          <p:cNvSpPr>
            <a:spLocks noGrp="1"/>
          </p:cNvSpPr>
          <p:nvPr>
            <p:ph type="body" sz="quarter" idx="19"/>
          </p:nvPr>
        </p:nvSpPr>
        <p:spPr>
          <a:xfrm>
            <a:off x="10860595" y="7018163"/>
            <a:ext cx="901956" cy="901957"/>
          </a:xfrm>
          <a:prstGeom prst="rect">
            <a:avLst/>
          </a:prstGeom>
          <a:solidFill>
            <a:srgbClr val="282828"/>
          </a:solidFill>
        </p:spPr>
        <p:txBody>
          <a:bodyPr anchor="ctr">
            <a:normAutofit/>
          </a:bodyPr>
          <a:lstStyle/>
          <a:p>
            <a:pPr defTabSz="821530"/>
            <a:endParaRPr/>
          </a:p>
        </p:txBody>
      </p:sp>
      <p:sp>
        <p:nvSpPr>
          <p:cNvPr id="504" name="Shape 240"/>
          <p:cNvSpPr>
            <a:spLocks noGrp="1"/>
          </p:cNvSpPr>
          <p:nvPr>
            <p:ph type="body" sz="quarter" idx="20"/>
          </p:nvPr>
        </p:nvSpPr>
        <p:spPr>
          <a:xfrm>
            <a:off x="10992273" y="7213062"/>
            <a:ext cx="587799" cy="486757"/>
          </a:xfrm>
          <a:prstGeom prst="rect">
            <a:avLst/>
          </a:prstGeom>
          <a:solidFill>
            <a:srgbClr val="FFFFFF"/>
          </a:solidFill>
        </p:spPr>
        <p:txBody>
          <a:bodyPr anchor="ctr">
            <a:normAutofit/>
          </a:bodyPr>
          <a:lstStyle/>
          <a:p>
            <a:pPr defTabSz="821530"/>
            <a:endParaRPr/>
          </a:p>
        </p:txBody>
      </p:sp>
      <p:sp>
        <p:nvSpPr>
          <p:cNvPr id="505" name="Shape 241"/>
          <p:cNvSpPr>
            <a:spLocks noGrp="1"/>
          </p:cNvSpPr>
          <p:nvPr>
            <p:ph type="body" sz="quarter" idx="21"/>
          </p:nvPr>
        </p:nvSpPr>
        <p:spPr>
          <a:xfrm>
            <a:off x="12314474" y="6762145"/>
            <a:ext cx="9525002" cy="630506"/>
          </a:xfrm>
          <a:prstGeom prst="rect">
            <a:avLst/>
          </a:prstGeom>
        </p:spPr>
        <p:txBody>
          <a:bodyPr anchor="ctr">
            <a:normAutofit/>
          </a:bodyPr>
          <a:lstStyle/>
          <a:p>
            <a:pPr defTabSz="821530">
              <a:defRPr>
                <a:solidFill>
                  <a:srgbClr val="282828"/>
                </a:solidFill>
              </a:defRPr>
            </a:pPr>
            <a:endParaRPr/>
          </a:p>
        </p:txBody>
      </p:sp>
      <p:sp>
        <p:nvSpPr>
          <p:cNvPr id="506" name="Shape 242"/>
          <p:cNvSpPr>
            <a:spLocks noGrp="1"/>
          </p:cNvSpPr>
          <p:nvPr>
            <p:ph type="body" sz="quarter" idx="22"/>
          </p:nvPr>
        </p:nvSpPr>
        <p:spPr>
          <a:xfrm>
            <a:off x="12314474" y="7374790"/>
            <a:ext cx="9525002" cy="1395301"/>
          </a:xfrm>
          <a:prstGeom prst="rect">
            <a:avLst/>
          </a:prstGeom>
        </p:spPr>
        <p:txBody>
          <a:bodyPr>
            <a:normAutofit/>
          </a:bodyPr>
          <a:lstStyle/>
          <a:p>
            <a:pPr defTabSz="821530">
              <a:spcBef>
                <a:spcPts val="0"/>
              </a:spcBef>
              <a:defRPr sz="2700" b="0">
                <a:solidFill>
                  <a:srgbClr val="282828"/>
                </a:solidFill>
              </a:defRPr>
            </a:pPr>
            <a:endParaRPr/>
          </a:p>
        </p:txBody>
      </p:sp>
      <p:sp>
        <p:nvSpPr>
          <p:cNvPr id="507" name="Shape 243"/>
          <p:cNvSpPr>
            <a:spLocks noGrp="1"/>
          </p:cNvSpPr>
          <p:nvPr>
            <p:ph type="body" sz="quarter" idx="23"/>
          </p:nvPr>
        </p:nvSpPr>
        <p:spPr>
          <a:xfrm>
            <a:off x="10860595" y="9846419"/>
            <a:ext cx="901956" cy="901956"/>
          </a:xfrm>
          <a:prstGeom prst="rect">
            <a:avLst/>
          </a:prstGeom>
          <a:solidFill>
            <a:srgbClr val="282828"/>
          </a:solidFill>
        </p:spPr>
        <p:txBody>
          <a:bodyPr anchor="ctr">
            <a:normAutofit/>
          </a:bodyPr>
          <a:lstStyle/>
          <a:p>
            <a:pPr defTabSz="821530"/>
            <a:endParaRPr/>
          </a:p>
        </p:txBody>
      </p:sp>
      <p:sp>
        <p:nvSpPr>
          <p:cNvPr id="508" name="Shape 244"/>
          <p:cNvSpPr>
            <a:spLocks noGrp="1"/>
          </p:cNvSpPr>
          <p:nvPr>
            <p:ph type="body" sz="quarter" idx="24"/>
          </p:nvPr>
        </p:nvSpPr>
        <p:spPr>
          <a:xfrm>
            <a:off x="10943835" y="9993479"/>
            <a:ext cx="684674" cy="582438"/>
          </a:xfrm>
          <a:prstGeom prst="rect">
            <a:avLst/>
          </a:prstGeom>
          <a:solidFill>
            <a:srgbClr val="FFFFFF"/>
          </a:solidFill>
        </p:spPr>
        <p:txBody>
          <a:bodyPr anchor="ctr">
            <a:normAutofit/>
          </a:bodyPr>
          <a:lstStyle/>
          <a:p>
            <a:pPr defTabSz="821530"/>
            <a:endParaRPr/>
          </a:p>
        </p:txBody>
      </p:sp>
      <p:sp>
        <p:nvSpPr>
          <p:cNvPr id="509" name="Shape 245"/>
          <p:cNvSpPr>
            <a:spLocks noGrp="1"/>
          </p:cNvSpPr>
          <p:nvPr>
            <p:ph type="body" sz="quarter" idx="25"/>
          </p:nvPr>
        </p:nvSpPr>
        <p:spPr>
          <a:xfrm>
            <a:off x="12314474" y="9588182"/>
            <a:ext cx="9525002" cy="630506"/>
          </a:xfrm>
          <a:prstGeom prst="rect">
            <a:avLst/>
          </a:prstGeom>
        </p:spPr>
        <p:txBody>
          <a:bodyPr anchor="ctr">
            <a:normAutofit/>
          </a:bodyPr>
          <a:lstStyle/>
          <a:p>
            <a:pPr defTabSz="821530">
              <a:defRPr>
                <a:solidFill>
                  <a:srgbClr val="282828"/>
                </a:solidFill>
              </a:defRPr>
            </a:pPr>
            <a:endParaRPr/>
          </a:p>
        </p:txBody>
      </p:sp>
      <p:sp>
        <p:nvSpPr>
          <p:cNvPr id="510" name="Shape 246"/>
          <p:cNvSpPr>
            <a:spLocks noGrp="1"/>
          </p:cNvSpPr>
          <p:nvPr>
            <p:ph type="body" sz="quarter" idx="26"/>
          </p:nvPr>
        </p:nvSpPr>
        <p:spPr>
          <a:xfrm>
            <a:off x="12314474" y="10200826"/>
            <a:ext cx="9525002" cy="1395302"/>
          </a:xfrm>
          <a:prstGeom prst="rect">
            <a:avLst/>
          </a:prstGeom>
        </p:spPr>
        <p:txBody>
          <a:bodyPr>
            <a:normAutofit/>
          </a:bodyPr>
          <a:lstStyle/>
          <a:p>
            <a:pPr defTabSz="821530">
              <a:spcBef>
                <a:spcPts val="0"/>
              </a:spcBef>
              <a:defRPr sz="2700" b="0">
                <a:solidFill>
                  <a:srgbClr val="282828"/>
                </a:solidFill>
              </a:defRPr>
            </a:pPr>
            <a:endParaRPr/>
          </a:p>
        </p:txBody>
      </p:sp>
      <p:sp>
        <p:nvSpPr>
          <p:cNvPr id="511" name="Número de diapositiva"/>
          <p:cNvSpPr txBox="1">
            <a:spLocks noGrp="1"/>
          </p:cNvSpPr>
          <p:nvPr>
            <p:ph type="sldNum" sz="quarter" idx="2"/>
          </p:nvPr>
        </p:nvSpPr>
        <p:spPr>
          <a:xfrm>
            <a:off x="23448588" y="13210246"/>
            <a:ext cx="373686" cy="381001"/>
          </a:xfrm>
          <a:prstGeom prst="rect">
            <a:avLst/>
          </a:prstGeom>
        </p:spPr>
        <p:txBody>
          <a:bodyPr/>
          <a:lstStyle>
            <a:lvl1pPr algn="l" defTabSz="821530">
              <a:spcBef>
                <a:spcPts val="700"/>
              </a:spcBef>
            </a:lvl1p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2">
    <p:bg>
      <p:bgPr>
        <a:solidFill>
          <a:srgbClr val="CBE3F7"/>
        </a:solidFill>
        <a:effectLst/>
      </p:bgPr>
    </p:bg>
    <p:spTree>
      <p:nvGrpSpPr>
        <p:cNvPr id="1" name=""/>
        <p:cNvGrpSpPr/>
        <p:nvPr/>
      </p:nvGrpSpPr>
      <p:grpSpPr>
        <a:xfrm>
          <a:off x="0" y="0"/>
          <a:ext cx="0" cy="0"/>
          <a:chOff x="0" y="0"/>
          <a:chExt cx="0" cy="0"/>
        </a:xfrm>
      </p:grpSpPr>
      <p:grpSp>
        <p:nvGrpSpPr>
          <p:cNvPr id="523" name="Group 32"/>
          <p:cNvGrpSpPr/>
          <p:nvPr/>
        </p:nvGrpSpPr>
        <p:grpSpPr>
          <a:xfrm>
            <a:off x="-1520921" y="-1154584"/>
            <a:ext cx="27414607" cy="14502152"/>
            <a:chOff x="0" y="0"/>
            <a:chExt cx="27414605" cy="14502151"/>
          </a:xfrm>
        </p:grpSpPr>
        <p:sp>
          <p:nvSpPr>
            <p:cNvPr id="518" name="Shape 27"/>
            <p:cNvSpPr/>
            <p:nvPr/>
          </p:nvSpPr>
          <p:spPr>
            <a:xfrm rot="11951852">
              <a:off x="6041263" y="826538"/>
              <a:ext cx="5491996" cy="5453041"/>
            </a:xfrm>
            <a:custGeom>
              <a:avLst/>
              <a:gdLst/>
              <a:ahLst/>
              <a:cxnLst>
                <a:cxn ang="0">
                  <a:pos x="wd2" y="hd2"/>
                </a:cxn>
                <a:cxn ang="5400000">
                  <a:pos x="wd2" y="hd2"/>
                </a:cxn>
                <a:cxn ang="10800000">
                  <a:pos x="wd2" y="hd2"/>
                </a:cxn>
                <a:cxn ang="16200000">
                  <a:pos x="wd2" y="hd2"/>
                </a:cxn>
              </a:cxnLst>
              <a:rect l="0" t="0" r="r" b="b"/>
              <a:pathLst>
                <a:path w="14981"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19" name="Shape 28"/>
            <p:cNvSpPr/>
            <p:nvPr/>
          </p:nvSpPr>
          <p:spPr>
            <a:xfrm rot="4743093">
              <a:off x="21470177" y="487332"/>
              <a:ext cx="5491997" cy="5453041"/>
            </a:xfrm>
            <a:custGeom>
              <a:avLst/>
              <a:gdLst/>
              <a:ahLst/>
              <a:cxnLst>
                <a:cxn ang="0">
                  <a:pos x="wd2" y="hd2"/>
                </a:cxn>
                <a:cxn ang="5400000">
                  <a:pos x="wd2" y="hd2"/>
                </a:cxn>
                <a:cxn ang="10800000">
                  <a:pos x="wd2" y="hd2"/>
                </a:cxn>
                <a:cxn ang="16200000">
                  <a:pos x="wd2" y="hd2"/>
                </a:cxn>
              </a:cxnLst>
              <a:rect l="0" t="0" r="r" b="b"/>
              <a:pathLst>
                <a:path w="14981"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20" name="Shape 29"/>
            <p:cNvSpPr/>
            <p:nvPr/>
          </p:nvSpPr>
          <p:spPr>
            <a:xfrm rot="10800000">
              <a:off x="-1" y="6812515"/>
              <a:ext cx="5621149" cy="5581279"/>
            </a:xfrm>
            <a:custGeom>
              <a:avLst/>
              <a:gdLst/>
              <a:ahLst/>
              <a:cxnLst>
                <a:cxn ang="0">
                  <a:pos x="wd2" y="hd2"/>
                </a:cxn>
                <a:cxn ang="5400000">
                  <a:pos x="wd2" y="hd2"/>
                </a:cxn>
                <a:cxn ang="10800000">
                  <a:pos x="wd2" y="hd2"/>
                </a:cxn>
                <a:cxn ang="16200000">
                  <a:pos x="wd2" y="hd2"/>
                </a:cxn>
              </a:cxnLst>
              <a:rect l="0" t="0" r="r" b="b"/>
              <a:pathLst>
                <a:path w="14981"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21" name="Shape 30"/>
            <p:cNvSpPr/>
            <p:nvPr/>
          </p:nvSpPr>
          <p:spPr>
            <a:xfrm>
              <a:off x="2290361" y="1920862"/>
              <a:ext cx="22845117" cy="12183444"/>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22" name="Shape 31"/>
            <p:cNvSpPr/>
            <p:nvPr/>
          </p:nvSpPr>
          <p:spPr>
            <a:xfrm>
              <a:off x="13217740" y="13511790"/>
              <a:ext cx="990361" cy="990361"/>
            </a:xfrm>
            <a:prstGeom prst="ellipse">
              <a:avLst/>
            </a:prstGeom>
            <a:solidFill>
              <a:srgbClr val="FFFFFF"/>
            </a:solidFill>
            <a:ln w="12700" cap="flat">
              <a:noFill/>
              <a:miter lim="400000"/>
            </a:ln>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grpSp>
      <p:sp>
        <p:nvSpPr>
          <p:cNvPr id="524" name="Texto del título"/>
          <p:cNvSpPr txBox="1">
            <a:spLocks noGrp="1"/>
          </p:cNvSpPr>
          <p:nvPr>
            <p:ph type="title"/>
          </p:nvPr>
        </p:nvSpPr>
        <p:spPr>
          <a:xfrm>
            <a:off x="3795490" y="2234712"/>
            <a:ext cx="16793020" cy="1155978"/>
          </a:xfrm>
          <a:prstGeom prst="rect">
            <a:avLst/>
          </a:prstGeom>
        </p:spPr>
        <p:txBody>
          <a:bodyPr anchor="ctr">
            <a:normAutofit/>
          </a:bodyPr>
          <a:lstStyle>
            <a:lvl1pPr algn="ctr" defTabSz="821530">
              <a:lnSpc>
                <a:spcPct val="100000"/>
              </a:lnSpc>
              <a:defRPr sz="5000" b="0" cap="none" spc="0">
                <a:solidFill>
                  <a:srgbClr val="7E7E7E"/>
                </a:solidFill>
              </a:defRPr>
            </a:lvl1pPr>
          </a:lstStyle>
          <a:p>
            <a:r>
              <a:t>Texto del título</a:t>
            </a:r>
          </a:p>
        </p:txBody>
      </p:sp>
      <p:sp>
        <p:nvSpPr>
          <p:cNvPr id="525" name="Nivel de texto 1…"/>
          <p:cNvSpPr txBox="1">
            <a:spLocks noGrp="1"/>
          </p:cNvSpPr>
          <p:nvPr>
            <p:ph type="body" sz="quarter" idx="1"/>
          </p:nvPr>
        </p:nvSpPr>
        <p:spPr>
          <a:xfrm>
            <a:off x="3795490" y="1784462"/>
            <a:ext cx="16793020" cy="466439"/>
          </a:xfrm>
          <a:prstGeom prst="rect">
            <a:avLst/>
          </a:prstGeom>
        </p:spPr>
        <p:txBody>
          <a:bodyPr anchor="ctr">
            <a:normAutofit/>
          </a:bodyPr>
          <a:lstStyle>
            <a:lvl1pPr algn="ctr" defTabSz="821530">
              <a:spcBef>
                <a:spcPts val="0"/>
              </a:spcBef>
              <a:defRPr sz="2200" b="0">
                <a:solidFill>
                  <a:srgbClr val="2386DE"/>
                </a:solidFill>
                <a:latin typeface="Avenir Next Demi Bold"/>
                <a:ea typeface="Avenir Next Demi Bold"/>
                <a:cs typeface="Avenir Next Demi Bold"/>
                <a:sym typeface="Avenir Next Demi Bold"/>
              </a:defRPr>
            </a:lvl1pPr>
            <a:lvl2pPr marL="7161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2pPr>
            <a:lvl3pPr marL="11606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3pPr>
            <a:lvl4pPr marL="16051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4pPr>
            <a:lvl5pPr marL="20496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5pPr>
          </a:lstStyle>
          <a:p>
            <a:r>
              <a:t>Nivel de texto 1</a:t>
            </a:r>
          </a:p>
          <a:p>
            <a:pPr lvl="1"/>
            <a:r>
              <a:t>Nivel de texto 2</a:t>
            </a:r>
          </a:p>
          <a:p>
            <a:pPr lvl="2"/>
            <a:r>
              <a:t>Nivel de texto 3</a:t>
            </a:r>
          </a:p>
          <a:p>
            <a:pPr lvl="3"/>
            <a:r>
              <a:t>Nivel de texto 4</a:t>
            </a:r>
          </a:p>
          <a:p>
            <a:pPr lvl="4"/>
            <a:r>
              <a:t>Nivel de texto 5</a:t>
            </a:r>
          </a:p>
        </p:txBody>
      </p:sp>
      <p:sp>
        <p:nvSpPr>
          <p:cNvPr id="526" name="Shape 36"/>
          <p:cNvSpPr>
            <a:spLocks noGrp="1"/>
          </p:cNvSpPr>
          <p:nvPr>
            <p:ph type="body" sz="half" idx="13"/>
          </p:nvPr>
        </p:nvSpPr>
        <p:spPr>
          <a:xfrm>
            <a:off x="3795490" y="5657967"/>
            <a:ext cx="16793020" cy="5581304"/>
          </a:xfrm>
          <a:prstGeom prst="rect">
            <a:avLst/>
          </a:prstGeom>
        </p:spPr>
        <p:txBody>
          <a:bodyPr numCol="2" spcCol="839650" anchor="ctr">
            <a:normAutofit/>
          </a:bodyPr>
          <a:lstStyle/>
          <a:p>
            <a:pPr defTabSz="821530">
              <a:spcBef>
                <a:spcPts val="0"/>
              </a:spcBef>
              <a:defRPr sz="2400" b="0">
                <a:solidFill>
                  <a:srgbClr val="777777"/>
                </a:solidFill>
              </a:defRPr>
            </a:pPr>
            <a:endParaRPr/>
          </a:p>
        </p:txBody>
      </p:sp>
      <p:sp>
        <p:nvSpPr>
          <p:cNvPr id="527" name="Número de diapositiva"/>
          <p:cNvSpPr txBox="1">
            <a:spLocks noGrp="1"/>
          </p:cNvSpPr>
          <p:nvPr>
            <p:ph type="sldNum" sz="quarter" idx="2"/>
          </p:nvPr>
        </p:nvSpPr>
        <p:spPr>
          <a:xfrm>
            <a:off x="12192000" y="12800790"/>
            <a:ext cx="291593" cy="317501"/>
          </a:xfrm>
          <a:prstGeom prst="rect">
            <a:avLst/>
          </a:prstGeom>
        </p:spPr>
        <p:txBody>
          <a:bodyPr/>
          <a:lstStyle>
            <a:lvl1pPr algn="l" defTabSz="821530">
              <a:spcBef>
                <a:spcPts val="700"/>
              </a:spcBef>
              <a:defRPr sz="1800" b="0">
                <a:solidFill>
                  <a:srgbClr val="7E7E7E"/>
                </a:solidFill>
                <a:latin typeface="Avenir Next Demi Bold"/>
                <a:ea typeface="Avenir Next Demi Bold"/>
                <a:cs typeface="Avenir Next Demi Bold"/>
                <a:sym typeface="Avenir Next Demi Bold"/>
              </a:defRPr>
            </a:lvl1p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3">
    <p:bg>
      <p:bgPr>
        <a:solidFill>
          <a:srgbClr val="CBE3F7"/>
        </a:solidFill>
        <a:effectLst/>
      </p:bgPr>
    </p:bg>
    <p:spTree>
      <p:nvGrpSpPr>
        <p:cNvPr id="1" name=""/>
        <p:cNvGrpSpPr/>
        <p:nvPr/>
      </p:nvGrpSpPr>
      <p:grpSpPr>
        <a:xfrm>
          <a:off x="0" y="0"/>
          <a:ext cx="0" cy="0"/>
          <a:chOff x="0" y="0"/>
          <a:chExt cx="0" cy="0"/>
        </a:xfrm>
      </p:grpSpPr>
      <p:grpSp>
        <p:nvGrpSpPr>
          <p:cNvPr id="539" name="Group 48"/>
          <p:cNvGrpSpPr/>
          <p:nvPr/>
        </p:nvGrpSpPr>
        <p:grpSpPr>
          <a:xfrm>
            <a:off x="-1520921" y="-1154584"/>
            <a:ext cx="27414607" cy="14502152"/>
            <a:chOff x="0" y="0"/>
            <a:chExt cx="27414605" cy="14502151"/>
          </a:xfrm>
        </p:grpSpPr>
        <p:sp>
          <p:nvSpPr>
            <p:cNvPr id="534" name="Shape 43"/>
            <p:cNvSpPr/>
            <p:nvPr/>
          </p:nvSpPr>
          <p:spPr>
            <a:xfrm rot="11951852">
              <a:off x="6041263" y="826538"/>
              <a:ext cx="5491996" cy="5453041"/>
            </a:xfrm>
            <a:custGeom>
              <a:avLst/>
              <a:gdLst/>
              <a:ahLst/>
              <a:cxnLst>
                <a:cxn ang="0">
                  <a:pos x="wd2" y="hd2"/>
                </a:cxn>
                <a:cxn ang="5400000">
                  <a:pos x="wd2" y="hd2"/>
                </a:cxn>
                <a:cxn ang="10800000">
                  <a:pos x="wd2" y="hd2"/>
                </a:cxn>
                <a:cxn ang="16200000">
                  <a:pos x="wd2" y="hd2"/>
                </a:cxn>
              </a:cxnLst>
              <a:rect l="0" t="0" r="r" b="b"/>
              <a:pathLst>
                <a:path w="14981"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35" name="Shape 44"/>
            <p:cNvSpPr/>
            <p:nvPr/>
          </p:nvSpPr>
          <p:spPr>
            <a:xfrm rot="4743093">
              <a:off x="21470177" y="487332"/>
              <a:ext cx="5491997" cy="5453041"/>
            </a:xfrm>
            <a:custGeom>
              <a:avLst/>
              <a:gdLst/>
              <a:ahLst/>
              <a:cxnLst>
                <a:cxn ang="0">
                  <a:pos x="wd2" y="hd2"/>
                </a:cxn>
                <a:cxn ang="5400000">
                  <a:pos x="wd2" y="hd2"/>
                </a:cxn>
                <a:cxn ang="10800000">
                  <a:pos x="wd2" y="hd2"/>
                </a:cxn>
                <a:cxn ang="16200000">
                  <a:pos x="wd2" y="hd2"/>
                </a:cxn>
              </a:cxnLst>
              <a:rect l="0" t="0" r="r" b="b"/>
              <a:pathLst>
                <a:path w="14981"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36" name="Shape 45"/>
            <p:cNvSpPr/>
            <p:nvPr/>
          </p:nvSpPr>
          <p:spPr>
            <a:xfrm rot="10800000">
              <a:off x="-1" y="6812515"/>
              <a:ext cx="5621149" cy="5581279"/>
            </a:xfrm>
            <a:custGeom>
              <a:avLst/>
              <a:gdLst/>
              <a:ahLst/>
              <a:cxnLst>
                <a:cxn ang="0">
                  <a:pos x="wd2" y="hd2"/>
                </a:cxn>
                <a:cxn ang="5400000">
                  <a:pos x="wd2" y="hd2"/>
                </a:cxn>
                <a:cxn ang="10800000">
                  <a:pos x="wd2" y="hd2"/>
                </a:cxn>
                <a:cxn ang="16200000">
                  <a:pos x="wd2" y="hd2"/>
                </a:cxn>
              </a:cxnLst>
              <a:rect l="0" t="0" r="r" b="b"/>
              <a:pathLst>
                <a:path w="14981" h="14677" extrusionOk="0">
                  <a:moveTo>
                    <a:pt x="11102" y="1036"/>
                  </a:moveTo>
                  <a:lnTo>
                    <a:pt x="14157" y="1036"/>
                  </a:lnTo>
                  <a:lnTo>
                    <a:pt x="14157" y="4051"/>
                  </a:lnTo>
                  <a:cubicBezTo>
                    <a:pt x="17950" y="11690"/>
                    <a:pt x="7732" y="18507"/>
                    <a:pt x="1960" y="12188"/>
                  </a:cubicBezTo>
                  <a:cubicBezTo>
                    <a:pt x="-3650" y="6047"/>
                    <a:pt x="3842" y="-3093"/>
                    <a:pt x="11102" y="1036"/>
                  </a:cubicBezTo>
                  <a:close/>
                </a:path>
              </a:pathLst>
            </a:custGeom>
            <a:gradFill flip="none" rotWithShape="1">
              <a:gsLst>
                <a:gs pos="2485">
                  <a:srgbClr val="C4DEF7"/>
                </a:gs>
                <a:gs pos="100000">
                  <a:srgbClr val="A2CDF3"/>
                </a:gs>
              </a:gsLst>
              <a:lin ang="5400000" scaled="0"/>
            </a:gra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37" name="Shape 46"/>
            <p:cNvSpPr/>
            <p:nvPr/>
          </p:nvSpPr>
          <p:spPr>
            <a:xfrm>
              <a:off x="2290361" y="1920862"/>
              <a:ext cx="22845117" cy="12183444"/>
            </a:xfrm>
            <a:prstGeom prst="roundRect">
              <a:avLst>
                <a:gd name="adj" fmla="val 1543"/>
              </a:avLst>
            </a:prstGeom>
            <a:solidFill>
              <a:srgbClr val="FFFFFF"/>
            </a:solidFill>
            <a:ln w="12700" cap="flat">
              <a:noFill/>
              <a:miter lim="400000"/>
            </a:ln>
            <a:effectLst>
              <a:outerShdw blurRad="1270000" dir="5400000" rotWithShape="0">
                <a:srgbClr val="9FCBF1"/>
              </a:outerShdw>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38" name="Shape 47"/>
            <p:cNvSpPr/>
            <p:nvPr/>
          </p:nvSpPr>
          <p:spPr>
            <a:xfrm>
              <a:off x="13217740" y="13511790"/>
              <a:ext cx="990361" cy="990361"/>
            </a:xfrm>
            <a:prstGeom prst="ellipse">
              <a:avLst/>
            </a:prstGeom>
            <a:solidFill>
              <a:srgbClr val="FFFFFF"/>
            </a:solidFill>
            <a:ln w="12700" cap="flat">
              <a:noFill/>
              <a:miter lim="400000"/>
            </a:ln>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grpSp>
      <p:sp>
        <p:nvSpPr>
          <p:cNvPr id="540" name="Texto del título"/>
          <p:cNvSpPr txBox="1">
            <a:spLocks noGrp="1"/>
          </p:cNvSpPr>
          <p:nvPr>
            <p:ph type="title"/>
          </p:nvPr>
        </p:nvSpPr>
        <p:spPr>
          <a:xfrm>
            <a:off x="3814467" y="2234712"/>
            <a:ext cx="16755066" cy="1155978"/>
          </a:xfrm>
          <a:prstGeom prst="rect">
            <a:avLst/>
          </a:prstGeom>
        </p:spPr>
        <p:txBody>
          <a:bodyPr anchor="ctr">
            <a:normAutofit/>
          </a:bodyPr>
          <a:lstStyle>
            <a:lvl1pPr algn="ctr" defTabSz="821530">
              <a:lnSpc>
                <a:spcPct val="100000"/>
              </a:lnSpc>
              <a:defRPr sz="5000" b="0" cap="none" spc="0">
                <a:solidFill>
                  <a:srgbClr val="7E7E7E"/>
                </a:solidFill>
              </a:defRPr>
            </a:lvl1pPr>
          </a:lstStyle>
          <a:p>
            <a:r>
              <a:t>Texto del título</a:t>
            </a:r>
          </a:p>
        </p:txBody>
      </p:sp>
      <p:sp>
        <p:nvSpPr>
          <p:cNvPr id="541" name="Nivel de texto 1…"/>
          <p:cNvSpPr txBox="1">
            <a:spLocks noGrp="1"/>
          </p:cNvSpPr>
          <p:nvPr>
            <p:ph type="body" sz="quarter" idx="1"/>
          </p:nvPr>
        </p:nvSpPr>
        <p:spPr>
          <a:xfrm>
            <a:off x="3814467" y="1784462"/>
            <a:ext cx="16755066" cy="466439"/>
          </a:xfrm>
          <a:prstGeom prst="rect">
            <a:avLst/>
          </a:prstGeom>
        </p:spPr>
        <p:txBody>
          <a:bodyPr anchor="ctr">
            <a:normAutofit/>
          </a:bodyPr>
          <a:lstStyle>
            <a:lvl1pPr algn="ctr" defTabSz="821530">
              <a:spcBef>
                <a:spcPts val="0"/>
              </a:spcBef>
              <a:defRPr sz="2200" b="0">
                <a:solidFill>
                  <a:srgbClr val="2386DE"/>
                </a:solidFill>
                <a:latin typeface="Avenir Next Demi Bold"/>
                <a:ea typeface="Avenir Next Demi Bold"/>
                <a:cs typeface="Avenir Next Demi Bold"/>
                <a:sym typeface="Avenir Next Demi Bold"/>
              </a:defRPr>
            </a:lvl1pPr>
            <a:lvl2pPr marL="7161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2pPr>
            <a:lvl3pPr marL="11606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3pPr>
            <a:lvl4pPr marL="16051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4pPr>
            <a:lvl5pPr marL="2049638" indent="-271638" algn="ctr"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5pPr>
          </a:lstStyle>
          <a:p>
            <a:r>
              <a:t>Nivel de texto 1</a:t>
            </a:r>
          </a:p>
          <a:p>
            <a:pPr lvl="1"/>
            <a:r>
              <a:t>Nivel de texto 2</a:t>
            </a:r>
          </a:p>
          <a:p>
            <a:pPr lvl="2"/>
            <a:r>
              <a:t>Nivel de texto 3</a:t>
            </a:r>
          </a:p>
          <a:p>
            <a:pPr lvl="3"/>
            <a:r>
              <a:t>Nivel de texto 4</a:t>
            </a:r>
          </a:p>
          <a:p>
            <a:pPr lvl="4"/>
            <a:r>
              <a:t>Nivel de texto 5</a:t>
            </a:r>
          </a:p>
        </p:txBody>
      </p:sp>
      <p:sp>
        <p:nvSpPr>
          <p:cNvPr id="542" name="Shape 51"/>
          <p:cNvSpPr>
            <a:spLocks noGrp="1"/>
          </p:cNvSpPr>
          <p:nvPr>
            <p:ph type="body" sz="quarter" idx="13"/>
          </p:nvPr>
        </p:nvSpPr>
        <p:spPr>
          <a:xfrm>
            <a:off x="3840731" y="5413146"/>
            <a:ext cx="7707353" cy="1686151"/>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43" name="Shape 52"/>
          <p:cNvSpPr>
            <a:spLocks noGrp="1"/>
          </p:cNvSpPr>
          <p:nvPr>
            <p:ph type="body" sz="quarter" idx="14"/>
          </p:nvPr>
        </p:nvSpPr>
        <p:spPr>
          <a:xfrm>
            <a:off x="3809813" y="5382228"/>
            <a:ext cx="1785941" cy="1747987"/>
          </a:xfrm>
          <a:prstGeom prst="rect">
            <a:avLst/>
          </a:prstGeom>
          <a:solidFill>
            <a:srgbClr val="F3F9FF"/>
          </a:solidFill>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44" name="Shape 53"/>
          <p:cNvSpPr>
            <a:spLocks noGrp="1"/>
          </p:cNvSpPr>
          <p:nvPr>
            <p:ph type="body" sz="quarter" idx="15"/>
          </p:nvPr>
        </p:nvSpPr>
        <p:spPr>
          <a:xfrm>
            <a:off x="3840731" y="7605541"/>
            <a:ext cx="7707353" cy="1686151"/>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45" name="Shape 54"/>
          <p:cNvSpPr>
            <a:spLocks noGrp="1"/>
          </p:cNvSpPr>
          <p:nvPr>
            <p:ph type="body" sz="quarter" idx="16"/>
          </p:nvPr>
        </p:nvSpPr>
        <p:spPr>
          <a:xfrm>
            <a:off x="3809813" y="7574623"/>
            <a:ext cx="1785941" cy="1747987"/>
          </a:xfrm>
          <a:prstGeom prst="rect">
            <a:avLst/>
          </a:prstGeom>
          <a:solidFill>
            <a:srgbClr val="F3F9FF"/>
          </a:solidFill>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46" name="Shape 55"/>
          <p:cNvSpPr>
            <a:spLocks noGrp="1"/>
          </p:cNvSpPr>
          <p:nvPr>
            <p:ph type="body" sz="quarter" idx="17"/>
          </p:nvPr>
        </p:nvSpPr>
        <p:spPr>
          <a:xfrm>
            <a:off x="3840731" y="9797938"/>
            <a:ext cx="7707353" cy="1686151"/>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47" name="Shape 56"/>
          <p:cNvSpPr>
            <a:spLocks noGrp="1"/>
          </p:cNvSpPr>
          <p:nvPr>
            <p:ph type="body" sz="quarter" idx="18"/>
          </p:nvPr>
        </p:nvSpPr>
        <p:spPr>
          <a:xfrm>
            <a:off x="3809813" y="9767020"/>
            <a:ext cx="1785941" cy="1747987"/>
          </a:xfrm>
          <a:prstGeom prst="rect">
            <a:avLst/>
          </a:prstGeom>
          <a:solidFill>
            <a:srgbClr val="F3F9FF"/>
          </a:solidFill>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48" name="Shape 57"/>
          <p:cNvSpPr>
            <a:spLocks noGrp="1"/>
          </p:cNvSpPr>
          <p:nvPr>
            <p:ph type="body" sz="quarter" idx="19"/>
          </p:nvPr>
        </p:nvSpPr>
        <p:spPr>
          <a:xfrm>
            <a:off x="12835751" y="5413146"/>
            <a:ext cx="7707352" cy="1686151"/>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49" name="Shape 58"/>
          <p:cNvSpPr>
            <a:spLocks noGrp="1"/>
          </p:cNvSpPr>
          <p:nvPr>
            <p:ph type="body" sz="quarter" idx="20"/>
          </p:nvPr>
        </p:nvSpPr>
        <p:spPr>
          <a:xfrm>
            <a:off x="12804833" y="5382228"/>
            <a:ext cx="1785940" cy="1747987"/>
          </a:xfrm>
          <a:prstGeom prst="rect">
            <a:avLst/>
          </a:prstGeom>
          <a:solidFill>
            <a:srgbClr val="F3F9FF"/>
          </a:solidFill>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50" name="Shape 59"/>
          <p:cNvSpPr>
            <a:spLocks noGrp="1"/>
          </p:cNvSpPr>
          <p:nvPr>
            <p:ph type="body" sz="quarter" idx="21"/>
          </p:nvPr>
        </p:nvSpPr>
        <p:spPr>
          <a:xfrm>
            <a:off x="12835751" y="7605541"/>
            <a:ext cx="7707352" cy="1686151"/>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51" name="Shape 60"/>
          <p:cNvSpPr>
            <a:spLocks noGrp="1"/>
          </p:cNvSpPr>
          <p:nvPr>
            <p:ph type="body" sz="quarter" idx="22"/>
          </p:nvPr>
        </p:nvSpPr>
        <p:spPr>
          <a:xfrm>
            <a:off x="12804833" y="7574623"/>
            <a:ext cx="1785940" cy="1747987"/>
          </a:xfrm>
          <a:prstGeom prst="rect">
            <a:avLst/>
          </a:prstGeom>
          <a:solidFill>
            <a:srgbClr val="F3F9FF"/>
          </a:solidFill>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52" name="Shape 61"/>
          <p:cNvSpPr>
            <a:spLocks noGrp="1"/>
          </p:cNvSpPr>
          <p:nvPr>
            <p:ph type="body" sz="quarter" idx="23"/>
          </p:nvPr>
        </p:nvSpPr>
        <p:spPr>
          <a:xfrm>
            <a:off x="12835751" y="9797938"/>
            <a:ext cx="7707352" cy="1686151"/>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53" name="Shape 62"/>
          <p:cNvSpPr>
            <a:spLocks noGrp="1"/>
          </p:cNvSpPr>
          <p:nvPr>
            <p:ph type="body" sz="quarter" idx="24"/>
          </p:nvPr>
        </p:nvSpPr>
        <p:spPr>
          <a:xfrm>
            <a:off x="12804833" y="9767020"/>
            <a:ext cx="1785940" cy="1747987"/>
          </a:xfrm>
          <a:prstGeom prst="rect">
            <a:avLst/>
          </a:prstGeom>
          <a:solidFill>
            <a:srgbClr val="F3F9FF"/>
          </a:solidFill>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54" name="Shape 63"/>
          <p:cNvSpPr>
            <a:spLocks noGrp="1"/>
          </p:cNvSpPr>
          <p:nvPr>
            <p:ph type="body" sz="quarter" idx="25"/>
          </p:nvPr>
        </p:nvSpPr>
        <p:spPr>
          <a:xfrm>
            <a:off x="5927580" y="5678234"/>
            <a:ext cx="5391559" cy="1155978"/>
          </a:xfrm>
          <a:prstGeom prst="rect">
            <a:avLst/>
          </a:prstGeom>
        </p:spPr>
        <p:txBody>
          <a:bodyPr anchor="ctr">
            <a:normAutofit/>
          </a:bodyPr>
          <a:lstStyle/>
          <a:p>
            <a:pPr defTabSz="821530">
              <a:spcBef>
                <a:spcPts val="0"/>
              </a:spcBef>
              <a:defRPr sz="2200" b="0">
                <a:solidFill>
                  <a:srgbClr val="777777"/>
                </a:solidFill>
              </a:defRPr>
            </a:pPr>
            <a:endParaRPr/>
          </a:p>
        </p:txBody>
      </p:sp>
      <p:sp>
        <p:nvSpPr>
          <p:cNvPr id="555" name="Shape 64"/>
          <p:cNvSpPr>
            <a:spLocks noGrp="1"/>
          </p:cNvSpPr>
          <p:nvPr>
            <p:ph type="body" sz="quarter" idx="26"/>
          </p:nvPr>
        </p:nvSpPr>
        <p:spPr>
          <a:xfrm>
            <a:off x="5927580" y="7870628"/>
            <a:ext cx="5391559" cy="1155978"/>
          </a:xfrm>
          <a:prstGeom prst="rect">
            <a:avLst/>
          </a:prstGeom>
        </p:spPr>
        <p:txBody>
          <a:bodyPr anchor="ctr">
            <a:normAutofit/>
          </a:bodyPr>
          <a:lstStyle/>
          <a:p>
            <a:pPr defTabSz="821530">
              <a:spcBef>
                <a:spcPts val="0"/>
              </a:spcBef>
              <a:defRPr sz="2200" b="0">
                <a:solidFill>
                  <a:srgbClr val="777777"/>
                </a:solidFill>
              </a:defRPr>
            </a:pPr>
            <a:endParaRPr/>
          </a:p>
        </p:txBody>
      </p:sp>
      <p:sp>
        <p:nvSpPr>
          <p:cNvPr id="556" name="Shape 65"/>
          <p:cNvSpPr>
            <a:spLocks noGrp="1"/>
          </p:cNvSpPr>
          <p:nvPr>
            <p:ph type="body" sz="quarter" idx="27"/>
          </p:nvPr>
        </p:nvSpPr>
        <p:spPr>
          <a:xfrm>
            <a:off x="5927580" y="10063025"/>
            <a:ext cx="5391559" cy="1155978"/>
          </a:xfrm>
          <a:prstGeom prst="rect">
            <a:avLst/>
          </a:prstGeom>
        </p:spPr>
        <p:txBody>
          <a:bodyPr anchor="ctr">
            <a:normAutofit/>
          </a:bodyPr>
          <a:lstStyle/>
          <a:p>
            <a:pPr defTabSz="821530">
              <a:spcBef>
                <a:spcPts val="0"/>
              </a:spcBef>
              <a:defRPr sz="2200" b="0">
                <a:solidFill>
                  <a:srgbClr val="777777"/>
                </a:solidFill>
              </a:defRPr>
            </a:pPr>
            <a:endParaRPr/>
          </a:p>
        </p:txBody>
      </p:sp>
      <p:sp>
        <p:nvSpPr>
          <p:cNvPr id="557" name="Shape 66"/>
          <p:cNvSpPr>
            <a:spLocks noGrp="1"/>
          </p:cNvSpPr>
          <p:nvPr>
            <p:ph type="body" sz="quarter" idx="28"/>
          </p:nvPr>
        </p:nvSpPr>
        <p:spPr>
          <a:xfrm>
            <a:off x="14940460" y="7870628"/>
            <a:ext cx="5391559" cy="1155978"/>
          </a:xfrm>
          <a:prstGeom prst="rect">
            <a:avLst/>
          </a:prstGeom>
        </p:spPr>
        <p:txBody>
          <a:bodyPr anchor="ctr">
            <a:normAutofit/>
          </a:bodyPr>
          <a:lstStyle/>
          <a:p>
            <a:pPr defTabSz="821530">
              <a:spcBef>
                <a:spcPts val="0"/>
              </a:spcBef>
              <a:defRPr sz="2200" b="0">
                <a:solidFill>
                  <a:srgbClr val="777777"/>
                </a:solidFill>
              </a:defRPr>
            </a:pPr>
            <a:endParaRPr/>
          </a:p>
        </p:txBody>
      </p:sp>
      <p:sp>
        <p:nvSpPr>
          <p:cNvPr id="558" name="Shape 67"/>
          <p:cNvSpPr>
            <a:spLocks noGrp="1"/>
          </p:cNvSpPr>
          <p:nvPr>
            <p:ph type="body" sz="quarter" idx="29"/>
          </p:nvPr>
        </p:nvSpPr>
        <p:spPr>
          <a:xfrm>
            <a:off x="14940460" y="10063025"/>
            <a:ext cx="5391559" cy="1155978"/>
          </a:xfrm>
          <a:prstGeom prst="rect">
            <a:avLst/>
          </a:prstGeom>
        </p:spPr>
        <p:txBody>
          <a:bodyPr anchor="ctr">
            <a:normAutofit/>
          </a:bodyPr>
          <a:lstStyle/>
          <a:p>
            <a:pPr defTabSz="821530">
              <a:spcBef>
                <a:spcPts val="0"/>
              </a:spcBef>
              <a:defRPr sz="2200" b="0">
                <a:solidFill>
                  <a:srgbClr val="777777"/>
                </a:solidFill>
              </a:defRPr>
            </a:pPr>
            <a:endParaRPr/>
          </a:p>
        </p:txBody>
      </p:sp>
      <p:sp>
        <p:nvSpPr>
          <p:cNvPr id="559" name="Shape 68"/>
          <p:cNvSpPr>
            <a:spLocks noGrp="1"/>
          </p:cNvSpPr>
          <p:nvPr>
            <p:ph type="body" sz="quarter" idx="30"/>
          </p:nvPr>
        </p:nvSpPr>
        <p:spPr>
          <a:xfrm>
            <a:off x="14940460" y="5678234"/>
            <a:ext cx="5391559" cy="1155978"/>
          </a:xfrm>
          <a:prstGeom prst="rect">
            <a:avLst/>
          </a:prstGeom>
        </p:spPr>
        <p:txBody>
          <a:bodyPr anchor="ctr">
            <a:normAutofit/>
          </a:bodyPr>
          <a:lstStyle/>
          <a:p>
            <a:pPr defTabSz="821530">
              <a:spcBef>
                <a:spcPts val="0"/>
              </a:spcBef>
              <a:defRPr sz="2200" b="0">
                <a:solidFill>
                  <a:srgbClr val="777777"/>
                </a:solidFill>
              </a:defRPr>
            </a:pPr>
            <a:endParaRPr/>
          </a:p>
        </p:txBody>
      </p:sp>
      <p:sp>
        <p:nvSpPr>
          <p:cNvPr id="560" name="Shape 70"/>
          <p:cNvSpPr>
            <a:spLocks noGrp="1"/>
          </p:cNvSpPr>
          <p:nvPr>
            <p:ph type="body" sz="quarter" idx="31"/>
          </p:nvPr>
        </p:nvSpPr>
        <p:spPr>
          <a:xfrm>
            <a:off x="4231868" y="5761042"/>
            <a:ext cx="941832" cy="990360"/>
          </a:xfrm>
          <a:prstGeom prst="rect">
            <a:avLst/>
          </a:prstGeom>
          <a:solidFill>
            <a:srgbClr val="2386DE"/>
          </a:solidFill>
        </p:spPr>
        <p:txBody>
          <a:bodyPr lIns="53577" tIns="53577" rIns="53577" bIns="53577"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61" name="Shape 71"/>
          <p:cNvSpPr>
            <a:spLocks noGrp="1"/>
          </p:cNvSpPr>
          <p:nvPr>
            <p:ph type="body" sz="quarter" idx="32"/>
          </p:nvPr>
        </p:nvSpPr>
        <p:spPr>
          <a:xfrm>
            <a:off x="4231868" y="8016617"/>
            <a:ext cx="941832" cy="864000"/>
          </a:xfrm>
          <a:prstGeom prst="rect">
            <a:avLst/>
          </a:prstGeom>
          <a:solidFill>
            <a:srgbClr val="2386DE"/>
          </a:solidFill>
        </p:spPr>
        <p:txBody>
          <a:bodyPr lIns="53577" tIns="53577" rIns="53577" bIns="53577" anchor="ctr">
            <a:normAutofit/>
          </a:bodyPr>
          <a:lstStyle/>
          <a:p>
            <a:pPr marL="611187" indent="-611187" defTabSz="813315">
              <a:spcBef>
                <a:spcPts val="5800"/>
              </a:spcBef>
              <a:buSzPct val="75000"/>
              <a:buChar char="•"/>
              <a:defRPr sz="4950" b="0">
                <a:solidFill>
                  <a:srgbClr val="000000"/>
                </a:solidFill>
                <a:latin typeface="Helvetica Light"/>
                <a:ea typeface="Helvetica Light"/>
                <a:cs typeface="Helvetica Light"/>
                <a:sym typeface="Helvetica Light"/>
              </a:defRPr>
            </a:pPr>
            <a:endParaRPr/>
          </a:p>
        </p:txBody>
      </p:sp>
      <p:sp>
        <p:nvSpPr>
          <p:cNvPr id="562" name="Shape 72"/>
          <p:cNvSpPr>
            <a:spLocks noGrp="1"/>
          </p:cNvSpPr>
          <p:nvPr>
            <p:ph type="body" sz="quarter" idx="33"/>
          </p:nvPr>
        </p:nvSpPr>
        <p:spPr>
          <a:xfrm>
            <a:off x="13202623" y="5790620"/>
            <a:ext cx="990360" cy="931205"/>
          </a:xfrm>
          <a:prstGeom prst="rect">
            <a:avLst/>
          </a:prstGeom>
          <a:solidFill>
            <a:srgbClr val="2386DE"/>
          </a:solidFill>
        </p:spPr>
        <p:txBody>
          <a:bodyPr lIns="53577" tIns="53577" rIns="53577" bIns="53577"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63" name="Shape 73"/>
          <p:cNvSpPr>
            <a:spLocks noGrp="1"/>
          </p:cNvSpPr>
          <p:nvPr>
            <p:ph type="body" sz="quarter" idx="34"/>
          </p:nvPr>
        </p:nvSpPr>
        <p:spPr>
          <a:xfrm>
            <a:off x="13161373" y="10115319"/>
            <a:ext cx="1072860" cy="1051390"/>
          </a:xfrm>
          <a:prstGeom prst="rect">
            <a:avLst/>
          </a:prstGeom>
          <a:solidFill>
            <a:srgbClr val="2386DE"/>
          </a:solidFill>
        </p:spPr>
        <p:txBody>
          <a:bodyPr lIns="53577" tIns="53577" rIns="53577" bIns="53577"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64" name="Shape 74"/>
          <p:cNvSpPr>
            <a:spLocks noGrp="1"/>
          </p:cNvSpPr>
          <p:nvPr>
            <p:ph type="body" sz="quarter" idx="35"/>
          </p:nvPr>
        </p:nvSpPr>
        <p:spPr>
          <a:xfrm>
            <a:off x="13226887" y="7922923"/>
            <a:ext cx="941832" cy="1051390"/>
          </a:xfrm>
          <a:prstGeom prst="rect">
            <a:avLst/>
          </a:prstGeom>
          <a:solidFill>
            <a:srgbClr val="2386DE"/>
          </a:solidFill>
        </p:spPr>
        <p:txBody>
          <a:bodyPr lIns="53577" tIns="53577" rIns="53577" bIns="53577"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65" name="Shape 75"/>
          <p:cNvSpPr>
            <a:spLocks noGrp="1"/>
          </p:cNvSpPr>
          <p:nvPr>
            <p:ph type="body" sz="quarter" idx="36"/>
          </p:nvPr>
        </p:nvSpPr>
        <p:spPr>
          <a:xfrm>
            <a:off x="4311939" y="10209013"/>
            <a:ext cx="781688" cy="864000"/>
          </a:xfrm>
          <a:prstGeom prst="rect">
            <a:avLst/>
          </a:prstGeom>
          <a:solidFill>
            <a:srgbClr val="2386DE"/>
          </a:solidFill>
        </p:spPr>
        <p:txBody>
          <a:bodyPr lIns="53577" tIns="53577" rIns="53577" bIns="53577" anchor="ctr">
            <a:normAutofit/>
          </a:bodyPr>
          <a:lstStyle/>
          <a:p>
            <a:pPr marL="611187" indent="-611187" defTabSz="813315">
              <a:spcBef>
                <a:spcPts val="5800"/>
              </a:spcBef>
              <a:buSzPct val="75000"/>
              <a:buChar char="•"/>
              <a:defRPr sz="4950" b="0">
                <a:solidFill>
                  <a:srgbClr val="000000"/>
                </a:solidFill>
                <a:latin typeface="Helvetica Light"/>
                <a:ea typeface="Helvetica Light"/>
                <a:cs typeface="Helvetica Light"/>
                <a:sym typeface="Helvetica Light"/>
              </a:defRPr>
            </a:pPr>
            <a:endParaRPr/>
          </a:p>
        </p:txBody>
      </p:sp>
      <p:sp>
        <p:nvSpPr>
          <p:cNvPr id="566" name="Número de diapositiva"/>
          <p:cNvSpPr txBox="1">
            <a:spLocks noGrp="1"/>
          </p:cNvSpPr>
          <p:nvPr>
            <p:ph type="sldNum" sz="quarter" idx="2"/>
          </p:nvPr>
        </p:nvSpPr>
        <p:spPr>
          <a:xfrm>
            <a:off x="12192000" y="12800790"/>
            <a:ext cx="291593" cy="317501"/>
          </a:xfrm>
          <a:prstGeom prst="rect">
            <a:avLst/>
          </a:prstGeom>
        </p:spPr>
        <p:txBody>
          <a:bodyPr/>
          <a:lstStyle>
            <a:lvl1pPr algn="l" defTabSz="821530">
              <a:spcBef>
                <a:spcPts val="700"/>
              </a:spcBef>
              <a:defRPr sz="1800" b="0">
                <a:solidFill>
                  <a:srgbClr val="7E7E7E"/>
                </a:solidFill>
                <a:latin typeface="Avenir Next Demi Bold"/>
                <a:ea typeface="Avenir Next Demi Bold"/>
                <a:cs typeface="Avenir Next Demi Bold"/>
                <a:sym typeface="Avenir Next Demi Bold"/>
              </a:defRPr>
            </a:lvl1pPr>
          </a:lstStyle>
          <a:p>
            <a:fld id="{86CB4B4D-7CA3-9044-876B-883B54F8677D}" type="slidenum">
              <a:t>‹Nº›</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4">
    <p:bg>
      <p:bgPr>
        <a:solidFill>
          <a:srgbClr val="000000"/>
        </a:solidFill>
        <a:effectLst/>
      </p:bgPr>
    </p:bg>
    <p:spTree>
      <p:nvGrpSpPr>
        <p:cNvPr id="1" name=""/>
        <p:cNvGrpSpPr/>
        <p:nvPr/>
      </p:nvGrpSpPr>
      <p:grpSpPr>
        <a:xfrm>
          <a:off x="0" y="0"/>
          <a:ext cx="0" cy="0"/>
          <a:chOff x="0" y="0"/>
          <a:chExt cx="0" cy="0"/>
        </a:xfrm>
      </p:grpSpPr>
      <p:sp>
        <p:nvSpPr>
          <p:cNvPr id="573" name="Shape 85"/>
          <p:cNvSpPr/>
          <p:nvPr/>
        </p:nvSpPr>
        <p:spPr>
          <a:xfrm>
            <a:off x="769441" y="766278"/>
            <a:ext cx="22845117" cy="12183445"/>
          </a:xfrm>
          <a:prstGeom prst="roundRect">
            <a:avLst>
              <a:gd name="adj" fmla="val 1543"/>
            </a:avLst>
          </a:prstGeom>
          <a:solidFill>
            <a:srgbClr val="FFFFFF"/>
          </a:solidFill>
          <a:ln w="12700">
            <a:miter lim="400000"/>
          </a:ln>
        </p:spPr>
        <p:txBody>
          <a:bodyPr lIns="0" tIns="0" rIns="0" bIns="0" anchor="ct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74" name="Shape 86"/>
          <p:cNvSpPr/>
          <p:nvPr/>
        </p:nvSpPr>
        <p:spPr>
          <a:xfrm>
            <a:off x="11696820" y="12357207"/>
            <a:ext cx="990361" cy="990361"/>
          </a:xfrm>
          <a:prstGeom prst="ellipse">
            <a:avLst/>
          </a:prstGeom>
          <a:solidFill>
            <a:srgbClr val="FFFFFF"/>
          </a:solidFill>
          <a:ln w="12700">
            <a:miter lim="400000"/>
          </a:ln>
        </p:spPr>
        <p:txBody>
          <a:bodyPr lIns="0" tIns="0" rIns="0" bIns="0" anchor="ct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75" name="Shape 88"/>
          <p:cNvSpPr>
            <a:spLocks noGrp="1"/>
          </p:cNvSpPr>
          <p:nvPr>
            <p:ph type="pic" idx="13"/>
          </p:nvPr>
        </p:nvSpPr>
        <p:spPr>
          <a:xfrm>
            <a:off x="769539" y="753577"/>
            <a:ext cx="22844922" cy="8061724"/>
          </a:xfrm>
          <a:prstGeom prst="rect">
            <a:avLst/>
          </a:prstGeom>
        </p:spPr>
        <p:txBody>
          <a:bodyPr lIns="91439" tIns="45719" rIns="91439" bIns="45719"/>
          <a:lstStyle/>
          <a:p>
            <a:endParaRPr/>
          </a:p>
        </p:txBody>
      </p:sp>
      <p:sp>
        <p:nvSpPr>
          <p:cNvPr id="576" name="Nivel de texto 1…"/>
          <p:cNvSpPr txBox="1">
            <a:spLocks noGrp="1"/>
          </p:cNvSpPr>
          <p:nvPr>
            <p:ph type="body" sz="quarter" idx="1"/>
          </p:nvPr>
        </p:nvSpPr>
        <p:spPr>
          <a:xfrm>
            <a:off x="3790401" y="9598883"/>
            <a:ext cx="16803198" cy="2418324"/>
          </a:xfrm>
          <a:prstGeom prst="rect">
            <a:avLst/>
          </a:prstGeom>
        </p:spPr>
        <p:txBody>
          <a:bodyPr anchor="ctr">
            <a:normAutofit/>
          </a:bodyPr>
          <a:lstStyle>
            <a:lvl1pPr defTabSz="821530">
              <a:spcBef>
                <a:spcPts val="0"/>
              </a:spcBef>
              <a:defRPr sz="2200" b="0">
                <a:solidFill>
                  <a:srgbClr val="777777"/>
                </a:solidFill>
              </a:defRPr>
            </a:lvl1pPr>
            <a:lvl2pPr indent="0" defTabSz="821530">
              <a:spcBef>
                <a:spcPts val="0"/>
              </a:spcBef>
              <a:defRPr sz="2200" b="0">
                <a:solidFill>
                  <a:srgbClr val="777777"/>
                </a:solidFill>
              </a:defRPr>
            </a:lvl2pPr>
            <a:lvl3pPr indent="0" defTabSz="821530">
              <a:spcBef>
                <a:spcPts val="0"/>
              </a:spcBef>
              <a:defRPr sz="2200" b="0">
                <a:solidFill>
                  <a:srgbClr val="777777"/>
                </a:solidFill>
              </a:defRPr>
            </a:lvl3pPr>
            <a:lvl4pPr indent="0" defTabSz="821530">
              <a:spcBef>
                <a:spcPts val="0"/>
              </a:spcBef>
              <a:defRPr sz="2200" b="0">
                <a:solidFill>
                  <a:srgbClr val="777777"/>
                </a:solidFill>
              </a:defRPr>
            </a:lvl4pPr>
            <a:lvl5pPr indent="0" defTabSz="821530">
              <a:spcBef>
                <a:spcPts val="0"/>
              </a:spcBef>
              <a:defRPr sz="2200" b="0">
                <a:solidFill>
                  <a:srgbClr val="777777"/>
                </a:solidFill>
              </a:defRPr>
            </a:lvl5pPr>
          </a:lstStyle>
          <a:p>
            <a:r>
              <a:t>Nivel de texto 1</a:t>
            </a:r>
          </a:p>
          <a:p>
            <a:pPr lvl="1"/>
            <a:r>
              <a:t>Nivel de texto 2</a:t>
            </a:r>
          </a:p>
          <a:p>
            <a:pPr lvl="2"/>
            <a:r>
              <a:t>Nivel de texto 3</a:t>
            </a:r>
          </a:p>
          <a:p>
            <a:pPr lvl="3"/>
            <a:r>
              <a:t>Nivel de texto 4</a:t>
            </a:r>
          </a:p>
          <a:p>
            <a:pPr lvl="4"/>
            <a:r>
              <a:t>Nivel de texto 5</a:t>
            </a:r>
          </a:p>
        </p:txBody>
      </p:sp>
      <p:sp>
        <p:nvSpPr>
          <p:cNvPr id="577" name="Shape 91"/>
          <p:cNvSpPr>
            <a:spLocks noGrp="1"/>
          </p:cNvSpPr>
          <p:nvPr>
            <p:ph type="body" sz="quarter" idx="14"/>
          </p:nvPr>
        </p:nvSpPr>
        <p:spPr>
          <a:xfrm>
            <a:off x="776322" y="2577532"/>
            <a:ext cx="9095448" cy="5020160"/>
          </a:xfrm>
          <a:prstGeom prst="rect">
            <a:avLst/>
          </a:prstGeom>
          <a:solidFill>
            <a:srgbClr val="FFFFFF"/>
          </a:solidFill>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78" name="Shape 92"/>
          <p:cNvSpPr>
            <a:spLocks noGrp="1"/>
          </p:cNvSpPr>
          <p:nvPr>
            <p:ph type="body" sz="quarter" idx="15"/>
          </p:nvPr>
        </p:nvSpPr>
        <p:spPr>
          <a:xfrm>
            <a:off x="1410561" y="3093171"/>
            <a:ext cx="1123398" cy="990361"/>
          </a:xfrm>
          <a:prstGeom prst="rect">
            <a:avLst/>
          </a:prstGeom>
        </p:spPr>
        <p:txBody>
          <a:bodyPr anchor="ctr">
            <a:normAutofit/>
          </a:bodyPr>
          <a:lstStyle/>
          <a:p>
            <a:pPr defTabSz="821530">
              <a:spcBef>
                <a:spcPts val="0"/>
              </a:spcBef>
              <a:defRPr sz="11400">
                <a:solidFill>
                  <a:srgbClr val="7E7E7E"/>
                </a:solidFill>
                <a:latin typeface="Baskerville"/>
                <a:ea typeface="Baskerville"/>
                <a:cs typeface="Baskerville"/>
                <a:sym typeface="Baskerville"/>
              </a:defRPr>
            </a:pPr>
            <a:endParaRPr/>
          </a:p>
        </p:txBody>
      </p:sp>
      <p:sp>
        <p:nvSpPr>
          <p:cNvPr id="579" name="Shape 93"/>
          <p:cNvSpPr>
            <a:spLocks noGrp="1"/>
          </p:cNvSpPr>
          <p:nvPr>
            <p:ph type="body" sz="quarter" idx="16"/>
          </p:nvPr>
        </p:nvSpPr>
        <p:spPr>
          <a:xfrm>
            <a:off x="2678926" y="4211592"/>
            <a:ext cx="5997264" cy="2870156"/>
          </a:xfrm>
          <a:prstGeom prst="rect">
            <a:avLst/>
          </a:prstGeom>
        </p:spPr>
        <p:txBody>
          <a:bodyPr anchor="ctr">
            <a:normAutofit/>
          </a:bodyPr>
          <a:lstStyle/>
          <a:p>
            <a:pPr defTabSz="821530">
              <a:spcBef>
                <a:spcPts val="0"/>
              </a:spcBef>
              <a:defRPr sz="2200" b="0">
                <a:solidFill>
                  <a:srgbClr val="777777"/>
                </a:solidFill>
              </a:defRPr>
            </a:pPr>
            <a:endParaRPr/>
          </a:p>
        </p:txBody>
      </p:sp>
      <p:sp>
        <p:nvSpPr>
          <p:cNvPr id="580" name="Shape 94"/>
          <p:cNvSpPr>
            <a:spLocks noGrp="1"/>
          </p:cNvSpPr>
          <p:nvPr>
            <p:ph type="body" sz="quarter" idx="17"/>
          </p:nvPr>
        </p:nvSpPr>
        <p:spPr>
          <a:xfrm>
            <a:off x="2678926" y="3093171"/>
            <a:ext cx="5997264" cy="990361"/>
          </a:xfrm>
          <a:prstGeom prst="rect">
            <a:avLst/>
          </a:prstGeom>
        </p:spPr>
        <p:txBody>
          <a:bodyPr anchor="ctr">
            <a:normAutofit/>
          </a:bodyPr>
          <a:lstStyle/>
          <a:p>
            <a:pPr defTabSz="821530">
              <a:spcBef>
                <a:spcPts val="0"/>
              </a:spcBef>
              <a:defRPr sz="2800" b="0">
                <a:solidFill>
                  <a:srgbClr val="7E7E7E"/>
                </a:solidFill>
                <a:latin typeface="Avenir Next Demi Bold"/>
                <a:ea typeface="Avenir Next Demi Bold"/>
                <a:cs typeface="Avenir Next Demi Bold"/>
                <a:sym typeface="Avenir Next Demi Bold"/>
              </a:defRPr>
            </a:pPr>
            <a:endParaRPr/>
          </a:p>
        </p:txBody>
      </p:sp>
      <p:sp>
        <p:nvSpPr>
          <p:cNvPr id="581" name="Número de diapositiva"/>
          <p:cNvSpPr txBox="1">
            <a:spLocks noGrp="1"/>
          </p:cNvSpPr>
          <p:nvPr>
            <p:ph type="sldNum" sz="quarter" idx="2"/>
          </p:nvPr>
        </p:nvSpPr>
        <p:spPr>
          <a:xfrm>
            <a:off x="12192000" y="12800790"/>
            <a:ext cx="291593" cy="317501"/>
          </a:xfrm>
          <a:prstGeom prst="rect">
            <a:avLst/>
          </a:prstGeom>
        </p:spPr>
        <p:txBody>
          <a:bodyPr/>
          <a:lstStyle>
            <a:lvl1pPr algn="l" defTabSz="821530">
              <a:spcBef>
                <a:spcPts val="700"/>
              </a:spcBef>
              <a:defRPr sz="1800" b="0">
                <a:solidFill>
                  <a:srgbClr val="7E7E7E"/>
                </a:solidFill>
                <a:latin typeface="Avenir Next Demi Bold"/>
                <a:ea typeface="Avenir Next Demi Bold"/>
                <a:cs typeface="Avenir Next Demi Bold"/>
                <a:sym typeface="Avenir Next Demi Bold"/>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46" name="Rectángulo"/>
          <p:cNvSpPr>
            <a:spLocks noGrp="1"/>
          </p:cNvSpPr>
          <p:nvPr>
            <p:ph type="body" sz="quarter" idx="13"/>
          </p:nvPr>
        </p:nvSpPr>
        <p:spPr>
          <a:xfrm>
            <a:off x="232441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47" name="Número de diapositiva"/>
          <p:cNvSpPr txBox="1">
            <a:spLocks noGrp="1"/>
          </p:cNvSpPr>
          <p:nvPr>
            <p:ph type="sldNum" sz="quarter" idx="2"/>
          </p:nvPr>
        </p:nvSpPr>
        <p:spPr>
          <a:xfrm>
            <a:off x="23399350" y="13210247"/>
            <a:ext cx="373686" cy="381001"/>
          </a:xfrm>
          <a:prstGeom prst="rect">
            <a:avLst/>
          </a:prstGeom>
        </p:spPr>
        <p:txBody>
          <a:bodyPr/>
          <a:lstStyle/>
          <a:p>
            <a:fld id="{86CB4B4D-7CA3-9044-876B-883B54F8677D}" type="slidenum">
              <a:t>‹Nº›</a:t>
            </a:fld>
            <a:endParaRPr/>
          </a:p>
        </p:txBody>
      </p:sp>
      <p:sp>
        <p:nvSpPr>
          <p:cNvPr id="48" name="Imagen"/>
          <p:cNvSpPr>
            <a:spLocks noGrp="1"/>
          </p:cNvSpPr>
          <p:nvPr>
            <p:ph type="pic" sz="half" idx="14"/>
          </p:nvPr>
        </p:nvSpPr>
        <p:spPr>
          <a:xfrm>
            <a:off x="0" y="-1"/>
            <a:ext cx="8890000" cy="13716001"/>
          </a:xfrm>
          <a:prstGeom prst="rect">
            <a:avLst/>
          </a:prstGeom>
        </p:spPr>
        <p:txBody>
          <a:bodyPr lIns="91439" tIns="45719" rIns="91439" bIns="45719"/>
          <a:lstStyle/>
          <a:p>
            <a:endParaRPr/>
          </a:p>
        </p:txBody>
      </p:sp>
      <p:sp>
        <p:nvSpPr>
          <p:cNvPr id="49" name="Texto del título"/>
          <p:cNvSpPr txBox="1">
            <a:spLocks noGrp="1"/>
          </p:cNvSpPr>
          <p:nvPr>
            <p:ph type="title"/>
          </p:nvPr>
        </p:nvSpPr>
        <p:spPr>
          <a:xfrm>
            <a:off x="10795000" y="1395923"/>
            <a:ext cx="11055326" cy="2155826"/>
          </a:xfrm>
          <a:prstGeom prst="rect">
            <a:avLst/>
          </a:prstGeom>
        </p:spPr>
        <p:txBody>
          <a:bodyPr/>
          <a:lstStyle>
            <a:lvl1pPr>
              <a:defRPr>
                <a:solidFill>
                  <a:srgbClr val="282828"/>
                </a:solidFill>
              </a:defRPr>
            </a:lvl1pPr>
          </a:lstStyle>
          <a:p>
            <a:r>
              <a:t>Texto del título</a:t>
            </a:r>
          </a:p>
        </p:txBody>
      </p:sp>
      <p:sp>
        <p:nvSpPr>
          <p:cNvPr id="50" name="Figura"/>
          <p:cNvSpPr>
            <a:spLocks noGrp="1"/>
          </p:cNvSpPr>
          <p:nvPr>
            <p:ph type="body" sz="quarter" idx="15"/>
          </p:nvPr>
        </p:nvSpPr>
        <p:spPr>
          <a:xfrm>
            <a:off x="13017500" y="4822031"/>
            <a:ext cx="1068166" cy="494471"/>
          </a:xfrm>
          <a:custGeom>
            <a:avLst/>
            <a:gdLst/>
            <a:ahLst/>
            <a:cxnLst>
              <a:cxn ang="0">
                <a:pos x="wd2" y="hd2"/>
              </a:cxn>
              <a:cxn ang="5400000">
                <a:pos x="wd2" y="hd2"/>
              </a:cxn>
              <a:cxn ang="10800000">
                <a:pos x="wd2" y="hd2"/>
              </a:cxn>
              <a:cxn ang="16200000">
                <a:pos x="wd2" y="hd2"/>
              </a:cxn>
            </a:cxnLst>
            <a:rect l="0" t="0" r="r" b="b"/>
            <a:pathLst>
              <a:path w="21600" h="21598" extrusionOk="0">
                <a:moveTo>
                  <a:pt x="0" y="1"/>
                </a:moveTo>
                <a:lnTo>
                  <a:pt x="34" y="8020"/>
                </a:lnTo>
                <a:cubicBezTo>
                  <a:pt x="6848" y="7924"/>
                  <a:pt x="13658" y="12494"/>
                  <a:pt x="19411" y="21598"/>
                </a:cubicBezTo>
                <a:lnTo>
                  <a:pt x="21600" y="15041"/>
                </a:lnTo>
                <a:cubicBezTo>
                  <a:pt x="15552" y="5582"/>
                  <a:pt x="8137" y="-2"/>
                  <a:pt x="113" y="1"/>
                </a:cubicBezTo>
                <a:cubicBezTo>
                  <a:pt x="75" y="1"/>
                  <a:pt x="38" y="-1"/>
                  <a:pt x="0" y="1"/>
                </a:cubicBezTo>
                <a:close/>
              </a:path>
            </a:pathLst>
          </a:custGeom>
          <a:solidFill>
            <a:srgbClr val="282828"/>
          </a:solidFill>
        </p:spPr>
        <p:txBody>
          <a:bodyPr anchor="ctr"/>
          <a:lstStyle/>
          <a:p>
            <a:pPr>
              <a:lnSpc>
                <a:spcPct val="90000"/>
              </a:lnSpc>
              <a:spcBef>
                <a:spcPts val="0"/>
              </a:spcBef>
              <a:defRPr sz="6800" cap="all" spc="340"/>
            </a:pPr>
            <a:endParaRPr/>
          </a:p>
        </p:txBody>
      </p:sp>
      <p:sp>
        <p:nvSpPr>
          <p:cNvPr id="51" name="Figura"/>
          <p:cNvSpPr>
            <a:spLocks noGrp="1"/>
          </p:cNvSpPr>
          <p:nvPr>
            <p:ph type="body" sz="quarter" idx="16"/>
          </p:nvPr>
        </p:nvSpPr>
        <p:spPr>
          <a:xfrm>
            <a:off x="13972376" y="5165265"/>
            <a:ext cx="753410" cy="958783"/>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3357"/>
                </a:lnTo>
                <a:cubicBezTo>
                  <a:pt x="1936" y="4463"/>
                  <a:pt x="3822" y="5656"/>
                  <a:pt x="5568" y="7028"/>
                </a:cubicBezTo>
                <a:cubicBezTo>
                  <a:pt x="10949" y="11256"/>
                  <a:pt x="14685" y="16270"/>
                  <a:pt x="16848" y="21600"/>
                </a:cubicBezTo>
                <a:lnTo>
                  <a:pt x="21600" y="20380"/>
                </a:lnTo>
                <a:cubicBezTo>
                  <a:pt x="18537" y="12492"/>
                  <a:pt x="12318" y="5306"/>
                  <a:pt x="3216" y="88"/>
                </a:cubicBezTo>
                <a:cubicBezTo>
                  <a:pt x="3173" y="63"/>
                  <a:pt x="3132" y="24"/>
                  <a:pt x="3088" y="0"/>
                </a:cubicBezTo>
                <a:close/>
              </a:path>
            </a:pathLst>
          </a:custGeom>
          <a:solidFill>
            <a:srgbClr val="282828"/>
          </a:solidFill>
        </p:spPr>
        <p:txBody>
          <a:bodyPr anchor="ctr"/>
          <a:lstStyle/>
          <a:p>
            <a:pPr>
              <a:lnSpc>
                <a:spcPct val="90000"/>
              </a:lnSpc>
              <a:spcBef>
                <a:spcPts val="0"/>
              </a:spcBef>
              <a:defRPr sz="6800" cap="all" spc="340"/>
            </a:pPr>
            <a:endParaRPr/>
          </a:p>
        </p:txBody>
      </p:sp>
      <p:sp>
        <p:nvSpPr>
          <p:cNvPr id="52" name="Figura"/>
          <p:cNvSpPr>
            <a:spLocks noGrp="1"/>
          </p:cNvSpPr>
          <p:nvPr>
            <p:ph type="body" sz="quarter" idx="17"/>
          </p:nvPr>
        </p:nvSpPr>
        <p:spPr>
          <a:xfrm>
            <a:off x="14553338" y="6065448"/>
            <a:ext cx="262410" cy="1112813"/>
          </a:xfrm>
          <a:custGeom>
            <a:avLst/>
            <a:gdLst/>
            <a:ahLst/>
            <a:cxnLst>
              <a:cxn ang="0">
                <a:pos x="wd2" y="hd2"/>
              </a:cxn>
              <a:cxn ang="5400000">
                <a:pos x="wd2" y="hd2"/>
              </a:cxn>
              <a:cxn ang="10800000">
                <a:pos x="wd2" y="hd2"/>
              </a:cxn>
              <a:cxn ang="16200000">
                <a:pos x="wd2" y="hd2"/>
              </a:cxn>
            </a:cxnLst>
            <a:rect l="0" t="0" r="r" b="b"/>
            <a:pathLst>
              <a:path w="19121" h="21600" extrusionOk="0">
                <a:moveTo>
                  <a:pt x="12606" y="0"/>
                </a:moveTo>
                <a:lnTo>
                  <a:pt x="366" y="1062"/>
                </a:lnTo>
                <a:cubicBezTo>
                  <a:pt x="7995" y="7377"/>
                  <a:pt x="7861" y="14196"/>
                  <a:pt x="0" y="20495"/>
                </a:cubicBezTo>
                <a:lnTo>
                  <a:pt x="12606" y="21600"/>
                </a:lnTo>
                <a:cubicBezTo>
                  <a:pt x="20920" y="14858"/>
                  <a:pt x="21600" y="7368"/>
                  <a:pt x="12769" y="97"/>
                </a:cubicBezTo>
                <a:cubicBezTo>
                  <a:pt x="12727" y="63"/>
                  <a:pt x="12650" y="34"/>
                  <a:pt x="12606" y="0"/>
                </a:cubicBezTo>
                <a:close/>
              </a:path>
            </a:pathLst>
          </a:custGeom>
          <a:solidFill>
            <a:srgbClr val="282828"/>
          </a:solidFill>
        </p:spPr>
        <p:txBody>
          <a:bodyPr anchor="ctr"/>
          <a:lstStyle/>
          <a:p>
            <a:pPr>
              <a:lnSpc>
                <a:spcPct val="90000"/>
              </a:lnSpc>
              <a:spcBef>
                <a:spcPts val="0"/>
              </a:spcBef>
              <a:defRPr sz="6800" cap="all" spc="340"/>
            </a:pPr>
            <a:endParaRPr/>
          </a:p>
        </p:txBody>
      </p:sp>
      <p:sp>
        <p:nvSpPr>
          <p:cNvPr id="53" name="Figura"/>
          <p:cNvSpPr>
            <a:spLocks noGrp="1"/>
          </p:cNvSpPr>
          <p:nvPr>
            <p:ph type="body" sz="quarter" idx="18"/>
          </p:nvPr>
        </p:nvSpPr>
        <p:spPr>
          <a:xfrm>
            <a:off x="13971818" y="7109617"/>
            <a:ext cx="762897" cy="957667"/>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cubicBezTo>
                  <a:pt x="14445" y="5279"/>
                  <a:pt x="10778" y="10257"/>
                  <a:pt x="5515" y="14450"/>
                </a:cubicBezTo>
                <a:cubicBezTo>
                  <a:pt x="3784" y="15829"/>
                  <a:pt x="1920" y="17028"/>
                  <a:pt x="0" y="18138"/>
                </a:cubicBezTo>
                <a:cubicBezTo>
                  <a:pt x="675" y="18883"/>
                  <a:pt x="3144" y="21600"/>
                  <a:pt x="3144" y="21600"/>
                </a:cubicBezTo>
                <a:cubicBezTo>
                  <a:pt x="11514" y="16780"/>
                  <a:pt x="18122" y="9871"/>
                  <a:pt x="21553" y="1422"/>
                </a:cubicBezTo>
                <a:cubicBezTo>
                  <a:pt x="21569" y="1383"/>
                  <a:pt x="21584" y="1336"/>
                  <a:pt x="21600" y="1297"/>
                </a:cubicBezTo>
                <a:lnTo>
                  <a:pt x="16591" y="0"/>
                </a:lnTo>
                <a:close/>
              </a:path>
            </a:pathLst>
          </a:custGeom>
          <a:solidFill>
            <a:srgbClr val="282828"/>
          </a:solidFill>
        </p:spPr>
        <p:txBody>
          <a:bodyPr anchor="ctr"/>
          <a:lstStyle/>
          <a:p>
            <a:pPr>
              <a:lnSpc>
                <a:spcPct val="90000"/>
              </a:lnSpc>
              <a:spcBef>
                <a:spcPts val="0"/>
              </a:spcBef>
              <a:defRPr sz="6800" cap="all" spc="340"/>
            </a:pPr>
            <a:endParaRPr/>
          </a:p>
        </p:txBody>
      </p:sp>
      <p:sp>
        <p:nvSpPr>
          <p:cNvPr id="54" name="Figura"/>
          <p:cNvSpPr>
            <a:spLocks noGrp="1"/>
          </p:cNvSpPr>
          <p:nvPr>
            <p:ph type="body" sz="quarter" idx="19"/>
          </p:nvPr>
        </p:nvSpPr>
        <p:spPr>
          <a:xfrm>
            <a:off x="13032010" y="7909904"/>
            <a:ext cx="1053657" cy="492804"/>
          </a:xfrm>
          <a:custGeom>
            <a:avLst/>
            <a:gdLst/>
            <a:ahLst/>
            <a:cxnLst>
              <a:cxn ang="0">
                <a:pos x="wd2" y="hd2"/>
              </a:cxn>
              <a:cxn ang="5400000">
                <a:pos x="wd2" y="hd2"/>
              </a:cxn>
              <a:cxn ang="10800000">
                <a:pos x="wd2" y="hd2"/>
              </a:cxn>
              <a:cxn ang="16200000">
                <a:pos x="wd2" y="hd2"/>
              </a:cxn>
            </a:cxnLst>
            <a:rect l="0" t="0" r="r" b="b"/>
            <a:pathLst>
              <a:path w="21600" h="21529" extrusionOk="0">
                <a:moveTo>
                  <a:pt x="19369" y="0"/>
                </a:moveTo>
                <a:cubicBezTo>
                  <a:pt x="13613" y="8979"/>
                  <a:pt x="6816" y="13560"/>
                  <a:pt x="0" y="13580"/>
                </a:cubicBezTo>
                <a:cubicBezTo>
                  <a:pt x="0" y="15248"/>
                  <a:pt x="0" y="21528"/>
                  <a:pt x="0" y="21528"/>
                </a:cubicBezTo>
                <a:cubicBezTo>
                  <a:pt x="7466" y="21600"/>
                  <a:pt x="15005" y="16794"/>
                  <a:pt x="21508" y="6680"/>
                </a:cubicBezTo>
                <a:cubicBezTo>
                  <a:pt x="21539" y="6634"/>
                  <a:pt x="21570" y="6582"/>
                  <a:pt x="21600" y="6534"/>
                </a:cubicBezTo>
                <a:lnTo>
                  <a:pt x="19369" y="0"/>
                </a:lnTo>
                <a:close/>
              </a:path>
            </a:pathLst>
          </a:custGeom>
          <a:solidFill>
            <a:srgbClr val="282828"/>
          </a:solidFill>
        </p:spPr>
        <p:txBody>
          <a:bodyPr anchor="ctr"/>
          <a:lstStyle/>
          <a:p>
            <a:pPr>
              <a:lnSpc>
                <a:spcPct val="90000"/>
              </a:lnSpc>
              <a:spcBef>
                <a:spcPts val="0"/>
              </a:spcBef>
              <a:defRPr sz="6800" cap="all" spc="340"/>
            </a:pPr>
            <a:endParaRPr/>
          </a:p>
        </p:txBody>
      </p:sp>
      <p:sp>
        <p:nvSpPr>
          <p:cNvPr id="55" name="Figura"/>
          <p:cNvSpPr>
            <a:spLocks noGrp="1"/>
          </p:cNvSpPr>
          <p:nvPr>
            <p:ph type="body" sz="quarter" idx="20"/>
          </p:nvPr>
        </p:nvSpPr>
        <p:spPr>
          <a:xfrm>
            <a:off x="11987841" y="7919391"/>
            <a:ext cx="1060912" cy="484415"/>
          </a:xfrm>
          <a:custGeom>
            <a:avLst/>
            <a:gdLst/>
            <a:ahLst/>
            <a:cxnLst>
              <a:cxn ang="0">
                <a:pos x="wd2" y="hd2"/>
              </a:cxn>
              <a:cxn ang="5400000">
                <a:pos x="wd2" y="hd2"/>
              </a:cxn>
              <a:cxn ang="10800000">
                <a:pos x="wd2" y="hd2"/>
              </a:cxn>
              <a:cxn ang="16200000">
                <a:pos x="wd2" y="hd2"/>
              </a:cxn>
            </a:cxnLst>
            <a:rect l="0" t="0" r="r" b="b"/>
            <a:pathLst>
              <a:path w="21600" h="21600" extrusionOk="0">
                <a:moveTo>
                  <a:pt x="2193" y="0"/>
                </a:moveTo>
                <a:lnTo>
                  <a:pt x="0" y="6594"/>
                </a:lnTo>
                <a:cubicBezTo>
                  <a:pt x="3050" y="11266"/>
                  <a:pt x="6426" y="14977"/>
                  <a:pt x="10033" y="17544"/>
                </a:cubicBezTo>
                <a:cubicBezTo>
                  <a:pt x="13679" y="20138"/>
                  <a:pt x="17560" y="21559"/>
                  <a:pt x="21600" y="21600"/>
                </a:cubicBezTo>
                <a:lnTo>
                  <a:pt x="21600" y="13388"/>
                </a:lnTo>
                <a:cubicBezTo>
                  <a:pt x="14790" y="13563"/>
                  <a:pt x="7976" y="9080"/>
                  <a:pt x="2193" y="0"/>
                </a:cubicBezTo>
                <a:close/>
              </a:path>
            </a:pathLst>
          </a:custGeom>
          <a:solidFill>
            <a:srgbClr val="282828"/>
          </a:solidFill>
        </p:spPr>
        <p:txBody>
          <a:bodyPr anchor="ctr"/>
          <a:lstStyle/>
          <a:p>
            <a:pPr>
              <a:lnSpc>
                <a:spcPct val="90000"/>
              </a:lnSpc>
              <a:spcBef>
                <a:spcPts val="0"/>
              </a:spcBef>
              <a:defRPr sz="6800" cap="all" spc="340"/>
            </a:pPr>
            <a:endParaRPr/>
          </a:p>
        </p:txBody>
      </p:sp>
      <p:sp>
        <p:nvSpPr>
          <p:cNvPr id="56" name="Figura"/>
          <p:cNvSpPr>
            <a:spLocks noGrp="1"/>
          </p:cNvSpPr>
          <p:nvPr>
            <p:ph type="body" sz="quarter" idx="21"/>
          </p:nvPr>
        </p:nvSpPr>
        <p:spPr>
          <a:xfrm>
            <a:off x="11332097" y="7114640"/>
            <a:ext cx="764013" cy="952308"/>
          </a:xfrm>
          <a:custGeom>
            <a:avLst/>
            <a:gdLst/>
            <a:ahLst/>
            <a:cxnLst>
              <a:cxn ang="0">
                <a:pos x="wd2" y="hd2"/>
              </a:cxn>
              <a:cxn ang="5400000">
                <a:pos x="wd2" y="hd2"/>
              </a:cxn>
              <a:cxn ang="10800000">
                <a:pos x="wd2" y="hd2"/>
              </a:cxn>
              <a:cxn ang="16200000">
                <a:pos x="wd2" y="hd2"/>
              </a:cxn>
            </a:cxnLst>
            <a:rect l="0" t="0" r="r" b="b"/>
            <a:pathLst>
              <a:path w="21600" h="21582" extrusionOk="0">
                <a:moveTo>
                  <a:pt x="4860" y="0"/>
                </a:moveTo>
                <a:lnTo>
                  <a:pt x="0" y="1252"/>
                </a:lnTo>
                <a:cubicBezTo>
                  <a:pt x="1511" y="5219"/>
                  <a:pt x="3833" y="8994"/>
                  <a:pt x="6942" y="12407"/>
                </a:cubicBezTo>
                <a:cubicBezTo>
                  <a:pt x="10157" y="15935"/>
                  <a:pt x="14111" y="18981"/>
                  <a:pt x="18508" y="21551"/>
                </a:cubicBezTo>
                <a:cubicBezTo>
                  <a:pt x="18516" y="21558"/>
                  <a:pt x="18528" y="21573"/>
                  <a:pt x="18539" y="21577"/>
                </a:cubicBezTo>
                <a:cubicBezTo>
                  <a:pt x="18616" y="21600"/>
                  <a:pt x="18692" y="21538"/>
                  <a:pt x="18665" y="21475"/>
                </a:cubicBezTo>
                <a:lnTo>
                  <a:pt x="21600" y="18250"/>
                </a:lnTo>
                <a:cubicBezTo>
                  <a:pt x="19597" y="17101"/>
                  <a:pt x="17672" y="15848"/>
                  <a:pt x="15873" y="14406"/>
                </a:cubicBezTo>
                <a:cubicBezTo>
                  <a:pt x="10655" y="10223"/>
                  <a:pt x="7009" y="5262"/>
                  <a:pt x="4860" y="0"/>
                </a:cubicBezTo>
                <a:close/>
              </a:path>
            </a:pathLst>
          </a:custGeom>
          <a:solidFill>
            <a:srgbClr val="282828"/>
          </a:solidFill>
        </p:spPr>
        <p:txBody>
          <a:bodyPr anchor="ctr"/>
          <a:lstStyle/>
          <a:p>
            <a:pPr>
              <a:lnSpc>
                <a:spcPct val="90000"/>
              </a:lnSpc>
              <a:spcBef>
                <a:spcPts val="0"/>
              </a:spcBef>
              <a:defRPr sz="6800" cap="all" spc="340"/>
            </a:pPr>
            <a:endParaRPr/>
          </a:p>
        </p:txBody>
      </p:sp>
      <p:sp>
        <p:nvSpPr>
          <p:cNvPr id="57" name="Figura"/>
          <p:cNvSpPr>
            <a:spLocks noGrp="1"/>
          </p:cNvSpPr>
          <p:nvPr>
            <p:ph type="body" sz="quarter" idx="22"/>
          </p:nvPr>
        </p:nvSpPr>
        <p:spPr>
          <a:xfrm>
            <a:off x="11243871" y="6065448"/>
            <a:ext cx="262905" cy="1112813"/>
          </a:xfrm>
          <a:custGeom>
            <a:avLst/>
            <a:gdLst/>
            <a:ahLst/>
            <a:cxnLst>
              <a:cxn ang="0">
                <a:pos x="wd2" y="hd2"/>
              </a:cxn>
              <a:cxn ang="5400000">
                <a:pos x="wd2" y="hd2"/>
              </a:cxn>
              <a:cxn ang="10800000">
                <a:pos x="wd2" y="hd2"/>
              </a:cxn>
              <a:cxn ang="16200000">
                <a:pos x="wd2" y="hd2"/>
              </a:cxn>
            </a:cxnLst>
            <a:rect l="0" t="0" r="r" b="b"/>
            <a:pathLst>
              <a:path w="21491" h="21600" extrusionOk="0">
                <a:moveTo>
                  <a:pt x="7303" y="0"/>
                </a:moveTo>
                <a:cubicBezTo>
                  <a:pt x="2640" y="3371"/>
                  <a:pt x="118" y="6928"/>
                  <a:pt x="4" y="10551"/>
                </a:cubicBezTo>
                <a:cubicBezTo>
                  <a:pt x="-109" y="14174"/>
                  <a:pt x="2213" y="17867"/>
                  <a:pt x="7167" y="21503"/>
                </a:cubicBezTo>
                <a:cubicBezTo>
                  <a:pt x="7189" y="21520"/>
                  <a:pt x="7188" y="21529"/>
                  <a:pt x="7212" y="21546"/>
                </a:cubicBezTo>
                <a:cubicBezTo>
                  <a:pt x="7236" y="21563"/>
                  <a:pt x="7278" y="21583"/>
                  <a:pt x="7303" y="21600"/>
                </a:cubicBezTo>
                <a:lnTo>
                  <a:pt x="21491" y="20506"/>
                </a:lnTo>
                <a:cubicBezTo>
                  <a:pt x="12659" y="14204"/>
                  <a:pt x="12474" y="7380"/>
                  <a:pt x="21035" y="1062"/>
                </a:cubicBezTo>
                <a:lnTo>
                  <a:pt x="7303" y="0"/>
                </a:lnTo>
                <a:close/>
              </a:path>
            </a:pathLst>
          </a:cu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58" name="Figura"/>
          <p:cNvSpPr>
            <a:spLocks noGrp="1"/>
          </p:cNvSpPr>
          <p:nvPr>
            <p:ph type="body" sz="quarter" idx="23"/>
          </p:nvPr>
        </p:nvSpPr>
        <p:spPr>
          <a:xfrm>
            <a:off x="11330423" y="5163591"/>
            <a:ext cx="758990" cy="962131"/>
          </a:xfrm>
          <a:custGeom>
            <a:avLst/>
            <a:gdLst/>
            <a:ahLst/>
            <a:cxnLst>
              <a:cxn ang="0">
                <a:pos x="wd2" y="hd2"/>
              </a:cxn>
              <a:cxn ang="5400000">
                <a:pos x="wd2" y="hd2"/>
              </a:cxn>
              <a:cxn ang="10800000">
                <a:pos x="wd2" y="hd2"/>
              </a:cxn>
              <a:cxn ang="16200000">
                <a:pos x="wd2" y="hd2"/>
              </a:cxn>
            </a:cxnLst>
            <a:rect l="0" t="0" r="r" b="b"/>
            <a:pathLst>
              <a:path w="21600" h="21600" extrusionOk="0">
                <a:moveTo>
                  <a:pt x="18551" y="0"/>
                </a:moveTo>
                <a:cubicBezTo>
                  <a:pt x="14347" y="2466"/>
                  <a:pt x="10594" y="5442"/>
                  <a:pt x="7449" y="8858"/>
                </a:cubicBezTo>
                <a:cubicBezTo>
                  <a:pt x="4333" y="12243"/>
                  <a:pt x="1816" y="16065"/>
                  <a:pt x="64" y="20259"/>
                </a:cubicBezTo>
                <a:cubicBezTo>
                  <a:pt x="55" y="20279"/>
                  <a:pt x="40" y="20302"/>
                  <a:pt x="32" y="20322"/>
                </a:cubicBezTo>
                <a:cubicBezTo>
                  <a:pt x="24" y="20342"/>
                  <a:pt x="8" y="20352"/>
                  <a:pt x="0" y="20372"/>
                </a:cubicBezTo>
                <a:lnTo>
                  <a:pt x="4812" y="21600"/>
                </a:lnTo>
                <a:cubicBezTo>
                  <a:pt x="6957" y="16275"/>
                  <a:pt x="10672" y="11265"/>
                  <a:pt x="16025" y="7041"/>
                </a:cubicBezTo>
                <a:cubicBezTo>
                  <a:pt x="17780" y="5657"/>
                  <a:pt x="19652" y="4445"/>
                  <a:pt x="21600" y="3333"/>
                </a:cubicBezTo>
                <a:lnTo>
                  <a:pt x="18551" y="0"/>
                </a:lnTo>
                <a:close/>
              </a:path>
            </a:pathLst>
          </a:cu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59" name="Figura"/>
          <p:cNvSpPr>
            <a:spLocks noGrp="1"/>
          </p:cNvSpPr>
          <p:nvPr>
            <p:ph type="body" sz="quarter" idx="24"/>
          </p:nvPr>
        </p:nvSpPr>
        <p:spPr>
          <a:xfrm>
            <a:off x="11977796" y="4823144"/>
            <a:ext cx="1054214" cy="492246"/>
          </a:xfrm>
          <a:custGeom>
            <a:avLst/>
            <a:gdLst/>
            <a:ahLst/>
            <a:cxnLst>
              <a:cxn ang="0">
                <a:pos x="wd2" y="hd2"/>
              </a:cxn>
              <a:cxn ang="5400000">
                <a:pos x="wd2" y="hd2"/>
              </a:cxn>
              <a:cxn ang="10800000">
                <a:pos x="wd2" y="hd2"/>
              </a:cxn>
              <a:cxn ang="16200000">
                <a:pos x="wd2" y="hd2"/>
              </a:cxn>
            </a:cxnLst>
            <a:rect l="0" t="0" r="r" b="b"/>
            <a:pathLst>
              <a:path w="21600" h="21565" extrusionOk="0">
                <a:moveTo>
                  <a:pt x="21589" y="1"/>
                </a:moveTo>
                <a:cubicBezTo>
                  <a:pt x="17858" y="-35"/>
                  <a:pt x="14104" y="1175"/>
                  <a:pt x="10474" y="3644"/>
                </a:cubicBezTo>
                <a:cubicBezTo>
                  <a:pt x="6844" y="6112"/>
                  <a:pt x="3342" y="9843"/>
                  <a:pt x="91" y="14915"/>
                </a:cubicBezTo>
                <a:cubicBezTo>
                  <a:pt x="76" y="14938"/>
                  <a:pt x="61" y="14964"/>
                  <a:pt x="46" y="14988"/>
                </a:cubicBezTo>
                <a:cubicBezTo>
                  <a:pt x="31" y="15012"/>
                  <a:pt x="15" y="15037"/>
                  <a:pt x="0" y="15061"/>
                </a:cubicBezTo>
                <a:lnTo>
                  <a:pt x="2195" y="21565"/>
                </a:lnTo>
                <a:cubicBezTo>
                  <a:pt x="7964" y="12571"/>
                  <a:pt x="14776" y="8000"/>
                  <a:pt x="21600" y="8020"/>
                </a:cubicBezTo>
                <a:lnTo>
                  <a:pt x="21589" y="1"/>
                </a:lnTo>
                <a:close/>
              </a:path>
            </a:pathLst>
          </a:custGeom>
          <a:solidFill>
            <a:srgbClr val="282828"/>
          </a:solidFill>
        </p:spPr>
        <p:txBody>
          <a:bodyPr anchor="ctr"/>
          <a:lstStyle/>
          <a:p>
            <a:pPr>
              <a:lnSpc>
                <a:spcPct val="90000"/>
              </a:lnSpc>
              <a:spcBef>
                <a:spcPts val="0"/>
              </a:spcBef>
              <a:defRPr sz="6800" cap="all" spc="340"/>
            </a:pPr>
            <a:endParaRPr/>
          </a:p>
        </p:txBody>
      </p:sp>
      <p:sp>
        <p:nvSpPr>
          <p:cNvPr id="60" name="87%"/>
          <p:cNvSpPr>
            <a:spLocks noGrp="1"/>
          </p:cNvSpPr>
          <p:nvPr>
            <p:ph type="body" sz="quarter" idx="25"/>
          </p:nvPr>
        </p:nvSpPr>
        <p:spPr>
          <a:xfrm>
            <a:off x="11869001" y="5989961"/>
            <a:ext cx="2321615" cy="1245916"/>
          </a:xfrm>
          <a:prstGeom prst="rect">
            <a:avLst/>
          </a:prstGeom>
        </p:spPr>
        <p:txBody>
          <a:bodyPr anchor="ctr"/>
          <a:lstStyle>
            <a:lvl1pPr algn="ctr">
              <a:lnSpc>
                <a:spcPct val="90000"/>
              </a:lnSpc>
              <a:spcBef>
                <a:spcPts val="0"/>
              </a:spcBef>
              <a:defRPr sz="6800" cap="all" spc="340">
                <a:solidFill>
                  <a:srgbClr val="282828"/>
                </a:solidFill>
              </a:defRPr>
            </a:lvl1pPr>
          </a:lstStyle>
          <a:p>
            <a:r>
              <a:t>87%</a:t>
            </a:r>
          </a:p>
        </p:txBody>
      </p:sp>
      <p:sp>
        <p:nvSpPr>
          <p:cNvPr id="61" name="Figura"/>
          <p:cNvSpPr>
            <a:spLocks noGrp="1"/>
          </p:cNvSpPr>
          <p:nvPr>
            <p:ph type="body" sz="quarter" idx="26"/>
          </p:nvPr>
        </p:nvSpPr>
        <p:spPr>
          <a:xfrm>
            <a:off x="19615517" y="4822031"/>
            <a:ext cx="1068167" cy="494471"/>
          </a:xfrm>
          <a:custGeom>
            <a:avLst/>
            <a:gdLst/>
            <a:ahLst/>
            <a:cxnLst>
              <a:cxn ang="0">
                <a:pos x="wd2" y="hd2"/>
              </a:cxn>
              <a:cxn ang="5400000">
                <a:pos x="wd2" y="hd2"/>
              </a:cxn>
              <a:cxn ang="10800000">
                <a:pos x="wd2" y="hd2"/>
              </a:cxn>
              <a:cxn ang="16200000">
                <a:pos x="wd2" y="hd2"/>
              </a:cxn>
            </a:cxnLst>
            <a:rect l="0" t="0" r="r" b="b"/>
            <a:pathLst>
              <a:path w="21600" h="21598" extrusionOk="0">
                <a:moveTo>
                  <a:pt x="0" y="1"/>
                </a:moveTo>
                <a:lnTo>
                  <a:pt x="34" y="8020"/>
                </a:lnTo>
                <a:cubicBezTo>
                  <a:pt x="6848" y="7924"/>
                  <a:pt x="13658" y="12494"/>
                  <a:pt x="19411" y="21598"/>
                </a:cubicBezTo>
                <a:lnTo>
                  <a:pt x="21600" y="15041"/>
                </a:lnTo>
                <a:cubicBezTo>
                  <a:pt x="15552" y="5582"/>
                  <a:pt x="8137" y="-2"/>
                  <a:pt x="113" y="1"/>
                </a:cubicBezTo>
                <a:cubicBezTo>
                  <a:pt x="75" y="1"/>
                  <a:pt x="38" y="-1"/>
                  <a:pt x="0" y="1"/>
                </a:cubicBezTo>
                <a:close/>
              </a:path>
            </a:pathLst>
          </a:custGeom>
          <a:solidFill>
            <a:srgbClr val="282828"/>
          </a:solidFill>
        </p:spPr>
        <p:txBody>
          <a:bodyPr anchor="ctr"/>
          <a:lstStyle/>
          <a:p>
            <a:pPr>
              <a:lnSpc>
                <a:spcPct val="90000"/>
              </a:lnSpc>
              <a:spcBef>
                <a:spcPts val="0"/>
              </a:spcBef>
              <a:defRPr sz="6800" cap="all" spc="340"/>
            </a:pPr>
            <a:endParaRPr/>
          </a:p>
        </p:txBody>
      </p:sp>
      <p:sp>
        <p:nvSpPr>
          <p:cNvPr id="62" name="Figura"/>
          <p:cNvSpPr>
            <a:spLocks noGrp="1"/>
          </p:cNvSpPr>
          <p:nvPr>
            <p:ph type="body" sz="quarter" idx="27"/>
          </p:nvPr>
        </p:nvSpPr>
        <p:spPr>
          <a:xfrm>
            <a:off x="20570392" y="5165265"/>
            <a:ext cx="753409" cy="958783"/>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3357"/>
                </a:lnTo>
                <a:cubicBezTo>
                  <a:pt x="1936" y="4463"/>
                  <a:pt x="3822" y="5656"/>
                  <a:pt x="5568" y="7028"/>
                </a:cubicBezTo>
                <a:cubicBezTo>
                  <a:pt x="10949" y="11256"/>
                  <a:pt x="14685" y="16270"/>
                  <a:pt x="16848" y="21600"/>
                </a:cubicBezTo>
                <a:lnTo>
                  <a:pt x="21600" y="20380"/>
                </a:lnTo>
                <a:cubicBezTo>
                  <a:pt x="18537" y="12492"/>
                  <a:pt x="12318" y="5306"/>
                  <a:pt x="3216" y="88"/>
                </a:cubicBezTo>
                <a:cubicBezTo>
                  <a:pt x="3173" y="63"/>
                  <a:pt x="3132" y="24"/>
                  <a:pt x="3088" y="0"/>
                </a:cubicBezTo>
                <a:close/>
              </a:path>
            </a:pathLst>
          </a:custGeom>
          <a:solidFill>
            <a:srgbClr val="282828"/>
          </a:solidFill>
        </p:spPr>
        <p:txBody>
          <a:bodyPr anchor="ctr"/>
          <a:lstStyle/>
          <a:p>
            <a:pPr>
              <a:lnSpc>
                <a:spcPct val="90000"/>
              </a:lnSpc>
              <a:spcBef>
                <a:spcPts val="0"/>
              </a:spcBef>
              <a:defRPr sz="6800" cap="all" spc="340"/>
            </a:pPr>
            <a:endParaRPr/>
          </a:p>
        </p:txBody>
      </p:sp>
      <p:sp>
        <p:nvSpPr>
          <p:cNvPr id="63" name="Figura"/>
          <p:cNvSpPr>
            <a:spLocks noGrp="1"/>
          </p:cNvSpPr>
          <p:nvPr>
            <p:ph type="body" sz="quarter" idx="28"/>
          </p:nvPr>
        </p:nvSpPr>
        <p:spPr>
          <a:xfrm>
            <a:off x="21151353" y="6065448"/>
            <a:ext cx="262410" cy="1112813"/>
          </a:xfrm>
          <a:custGeom>
            <a:avLst/>
            <a:gdLst/>
            <a:ahLst/>
            <a:cxnLst>
              <a:cxn ang="0">
                <a:pos x="wd2" y="hd2"/>
              </a:cxn>
              <a:cxn ang="5400000">
                <a:pos x="wd2" y="hd2"/>
              </a:cxn>
              <a:cxn ang="10800000">
                <a:pos x="wd2" y="hd2"/>
              </a:cxn>
              <a:cxn ang="16200000">
                <a:pos x="wd2" y="hd2"/>
              </a:cxn>
            </a:cxnLst>
            <a:rect l="0" t="0" r="r" b="b"/>
            <a:pathLst>
              <a:path w="19121" h="21600" extrusionOk="0">
                <a:moveTo>
                  <a:pt x="12606" y="0"/>
                </a:moveTo>
                <a:lnTo>
                  <a:pt x="366" y="1062"/>
                </a:lnTo>
                <a:cubicBezTo>
                  <a:pt x="7995" y="7377"/>
                  <a:pt x="7861" y="14196"/>
                  <a:pt x="0" y="20495"/>
                </a:cubicBezTo>
                <a:lnTo>
                  <a:pt x="12606" y="21600"/>
                </a:lnTo>
                <a:cubicBezTo>
                  <a:pt x="20920" y="14858"/>
                  <a:pt x="21600" y="7368"/>
                  <a:pt x="12769" y="97"/>
                </a:cubicBezTo>
                <a:cubicBezTo>
                  <a:pt x="12727" y="63"/>
                  <a:pt x="12650" y="34"/>
                  <a:pt x="12606" y="0"/>
                </a:cubicBezTo>
                <a:close/>
              </a:path>
            </a:pathLst>
          </a:custGeom>
          <a:solidFill>
            <a:srgbClr val="282828"/>
          </a:solidFill>
        </p:spPr>
        <p:txBody>
          <a:bodyPr anchor="ctr"/>
          <a:lstStyle/>
          <a:p>
            <a:pPr>
              <a:lnSpc>
                <a:spcPct val="90000"/>
              </a:lnSpc>
              <a:spcBef>
                <a:spcPts val="0"/>
              </a:spcBef>
              <a:defRPr sz="6800" cap="all" spc="340"/>
            </a:pPr>
            <a:endParaRPr/>
          </a:p>
        </p:txBody>
      </p:sp>
      <p:sp>
        <p:nvSpPr>
          <p:cNvPr id="64" name="Figura"/>
          <p:cNvSpPr>
            <a:spLocks noGrp="1"/>
          </p:cNvSpPr>
          <p:nvPr>
            <p:ph type="body" sz="quarter" idx="29"/>
          </p:nvPr>
        </p:nvSpPr>
        <p:spPr>
          <a:xfrm>
            <a:off x="20569834" y="7109617"/>
            <a:ext cx="762897" cy="957667"/>
          </a:xfrm>
          <a:custGeom>
            <a:avLst/>
            <a:gdLst/>
            <a:ahLst/>
            <a:cxnLst>
              <a:cxn ang="0">
                <a:pos x="wd2" y="hd2"/>
              </a:cxn>
              <a:cxn ang="5400000">
                <a:pos x="wd2" y="hd2"/>
              </a:cxn>
              <a:cxn ang="10800000">
                <a:pos x="wd2" y="hd2"/>
              </a:cxn>
              <a:cxn ang="16200000">
                <a:pos x="wd2" y="hd2"/>
              </a:cxn>
            </a:cxnLst>
            <a:rect l="0" t="0" r="r" b="b"/>
            <a:pathLst>
              <a:path w="21600" h="21600" extrusionOk="0">
                <a:moveTo>
                  <a:pt x="16591" y="0"/>
                </a:moveTo>
                <a:cubicBezTo>
                  <a:pt x="14445" y="5279"/>
                  <a:pt x="10778" y="10257"/>
                  <a:pt x="5515" y="14450"/>
                </a:cubicBezTo>
                <a:cubicBezTo>
                  <a:pt x="3784" y="15829"/>
                  <a:pt x="1920" y="17028"/>
                  <a:pt x="0" y="18138"/>
                </a:cubicBezTo>
                <a:cubicBezTo>
                  <a:pt x="675" y="18883"/>
                  <a:pt x="3144" y="21600"/>
                  <a:pt x="3144" y="21600"/>
                </a:cubicBezTo>
                <a:cubicBezTo>
                  <a:pt x="11514" y="16780"/>
                  <a:pt x="18122" y="9871"/>
                  <a:pt x="21553" y="1422"/>
                </a:cubicBezTo>
                <a:cubicBezTo>
                  <a:pt x="21569" y="1383"/>
                  <a:pt x="21584" y="1336"/>
                  <a:pt x="21600" y="1297"/>
                </a:cubicBezTo>
                <a:lnTo>
                  <a:pt x="16591" y="0"/>
                </a:lnTo>
                <a:close/>
              </a:path>
            </a:pathLst>
          </a:custGeom>
          <a:solidFill>
            <a:srgbClr val="282828"/>
          </a:solidFill>
        </p:spPr>
        <p:txBody>
          <a:bodyPr anchor="ctr"/>
          <a:lstStyle/>
          <a:p>
            <a:pPr>
              <a:lnSpc>
                <a:spcPct val="90000"/>
              </a:lnSpc>
              <a:spcBef>
                <a:spcPts val="0"/>
              </a:spcBef>
              <a:defRPr sz="6800" cap="all" spc="340"/>
            </a:pPr>
            <a:endParaRPr/>
          </a:p>
        </p:txBody>
      </p:sp>
      <p:sp>
        <p:nvSpPr>
          <p:cNvPr id="65" name="Figura"/>
          <p:cNvSpPr>
            <a:spLocks noGrp="1"/>
          </p:cNvSpPr>
          <p:nvPr>
            <p:ph type="body" sz="quarter" idx="30"/>
          </p:nvPr>
        </p:nvSpPr>
        <p:spPr>
          <a:xfrm>
            <a:off x="19630028" y="7909904"/>
            <a:ext cx="1053656" cy="492804"/>
          </a:xfrm>
          <a:custGeom>
            <a:avLst/>
            <a:gdLst/>
            <a:ahLst/>
            <a:cxnLst>
              <a:cxn ang="0">
                <a:pos x="wd2" y="hd2"/>
              </a:cxn>
              <a:cxn ang="5400000">
                <a:pos x="wd2" y="hd2"/>
              </a:cxn>
              <a:cxn ang="10800000">
                <a:pos x="wd2" y="hd2"/>
              </a:cxn>
              <a:cxn ang="16200000">
                <a:pos x="wd2" y="hd2"/>
              </a:cxn>
            </a:cxnLst>
            <a:rect l="0" t="0" r="r" b="b"/>
            <a:pathLst>
              <a:path w="21600" h="21529" extrusionOk="0">
                <a:moveTo>
                  <a:pt x="19369" y="0"/>
                </a:moveTo>
                <a:cubicBezTo>
                  <a:pt x="13613" y="8979"/>
                  <a:pt x="6816" y="13560"/>
                  <a:pt x="0" y="13580"/>
                </a:cubicBezTo>
                <a:cubicBezTo>
                  <a:pt x="0" y="15248"/>
                  <a:pt x="0" y="21528"/>
                  <a:pt x="0" y="21528"/>
                </a:cubicBezTo>
                <a:cubicBezTo>
                  <a:pt x="7466" y="21600"/>
                  <a:pt x="15005" y="16794"/>
                  <a:pt x="21508" y="6680"/>
                </a:cubicBezTo>
                <a:cubicBezTo>
                  <a:pt x="21539" y="6634"/>
                  <a:pt x="21570" y="6582"/>
                  <a:pt x="21600" y="6534"/>
                </a:cubicBezTo>
                <a:lnTo>
                  <a:pt x="19369" y="0"/>
                </a:lnTo>
                <a:close/>
              </a:path>
            </a:pathLst>
          </a:custGeom>
          <a:solidFill>
            <a:srgbClr val="282828"/>
          </a:solidFill>
        </p:spPr>
        <p:txBody>
          <a:bodyPr anchor="ctr"/>
          <a:lstStyle/>
          <a:p>
            <a:pPr>
              <a:lnSpc>
                <a:spcPct val="90000"/>
              </a:lnSpc>
              <a:spcBef>
                <a:spcPts val="0"/>
              </a:spcBef>
              <a:defRPr sz="6800" cap="all" spc="340"/>
            </a:pPr>
            <a:endParaRPr/>
          </a:p>
        </p:txBody>
      </p:sp>
      <p:sp>
        <p:nvSpPr>
          <p:cNvPr id="66" name="Figura"/>
          <p:cNvSpPr>
            <a:spLocks noGrp="1"/>
          </p:cNvSpPr>
          <p:nvPr>
            <p:ph type="body" sz="quarter" idx="31"/>
          </p:nvPr>
        </p:nvSpPr>
        <p:spPr>
          <a:xfrm>
            <a:off x="18585859" y="7919391"/>
            <a:ext cx="1060911" cy="484415"/>
          </a:xfrm>
          <a:custGeom>
            <a:avLst/>
            <a:gdLst/>
            <a:ahLst/>
            <a:cxnLst>
              <a:cxn ang="0">
                <a:pos x="wd2" y="hd2"/>
              </a:cxn>
              <a:cxn ang="5400000">
                <a:pos x="wd2" y="hd2"/>
              </a:cxn>
              <a:cxn ang="10800000">
                <a:pos x="wd2" y="hd2"/>
              </a:cxn>
              <a:cxn ang="16200000">
                <a:pos x="wd2" y="hd2"/>
              </a:cxn>
            </a:cxnLst>
            <a:rect l="0" t="0" r="r" b="b"/>
            <a:pathLst>
              <a:path w="21600" h="21600" extrusionOk="0">
                <a:moveTo>
                  <a:pt x="2193" y="0"/>
                </a:moveTo>
                <a:lnTo>
                  <a:pt x="0" y="6594"/>
                </a:lnTo>
                <a:cubicBezTo>
                  <a:pt x="3050" y="11266"/>
                  <a:pt x="6426" y="14977"/>
                  <a:pt x="10033" y="17544"/>
                </a:cubicBezTo>
                <a:cubicBezTo>
                  <a:pt x="13679" y="20138"/>
                  <a:pt x="17560" y="21559"/>
                  <a:pt x="21600" y="21600"/>
                </a:cubicBezTo>
                <a:lnTo>
                  <a:pt x="21600" y="13388"/>
                </a:lnTo>
                <a:cubicBezTo>
                  <a:pt x="14790" y="13563"/>
                  <a:pt x="7976" y="9080"/>
                  <a:pt x="2193" y="0"/>
                </a:cubicBezTo>
                <a:close/>
              </a:path>
            </a:pathLst>
          </a:custGeom>
          <a:solidFill>
            <a:srgbClr val="282828"/>
          </a:solidFill>
        </p:spPr>
        <p:txBody>
          <a:bodyPr anchor="ctr"/>
          <a:lstStyle/>
          <a:p>
            <a:pPr>
              <a:lnSpc>
                <a:spcPct val="90000"/>
              </a:lnSpc>
              <a:spcBef>
                <a:spcPts val="0"/>
              </a:spcBef>
              <a:defRPr sz="6800" cap="all" spc="340"/>
            </a:pPr>
            <a:endParaRPr/>
          </a:p>
        </p:txBody>
      </p:sp>
      <p:sp>
        <p:nvSpPr>
          <p:cNvPr id="67" name="Figura"/>
          <p:cNvSpPr>
            <a:spLocks noGrp="1"/>
          </p:cNvSpPr>
          <p:nvPr>
            <p:ph type="body" sz="quarter" idx="32"/>
          </p:nvPr>
        </p:nvSpPr>
        <p:spPr>
          <a:xfrm>
            <a:off x="17930114" y="7114639"/>
            <a:ext cx="764013" cy="952309"/>
          </a:xfrm>
          <a:custGeom>
            <a:avLst/>
            <a:gdLst/>
            <a:ahLst/>
            <a:cxnLst>
              <a:cxn ang="0">
                <a:pos x="wd2" y="hd2"/>
              </a:cxn>
              <a:cxn ang="5400000">
                <a:pos x="wd2" y="hd2"/>
              </a:cxn>
              <a:cxn ang="10800000">
                <a:pos x="wd2" y="hd2"/>
              </a:cxn>
              <a:cxn ang="16200000">
                <a:pos x="wd2" y="hd2"/>
              </a:cxn>
            </a:cxnLst>
            <a:rect l="0" t="0" r="r" b="b"/>
            <a:pathLst>
              <a:path w="21600" h="21582" extrusionOk="0">
                <a:moveTo>
                  <a:pt x="4860" y="0"/>
                </a:moveTo>
                <a:lnTo>
                  <a:pt x="0" y="1252"/>
                </a:lnTo>
                <a:cubicBezTo>
                  <a:pt x="1511" y="5219"/>
                  <a:pt x="3833" y="8994"/>
                  <a:pt x="6942" y="12407"/>
                </a:cubicBezTo>
                <a:cubicBezTo>
                  <a:pt x="10157" y="15935"/>
                  <a:pt x="14111" y="18981"/>
                  <a:pt x="18508" y="21551"/>
                </a:cubicBezTo>
                <a:cubicBezTo>
                  <a:pt x="18516" y="21558"/>
                  <a:pt x="18528" y="21573"/>
                  <a:pt x="18539" y="21577"/>
                </a:cubicBezTo>
                <a:cubicBezTo>
                  <a:pt x="18616" y="21600"/>
                  <a:pt x="18692" y="21538"/>
                  <a:pt x="18665" y="21475"/>
                </a:cubicBezTo>
                <a:lnTo>
                  <a:pt x="21600" y="18250"/>
                </a:lnTo>
                <a:cubicBezTo>
                  <a:pt x="19597" y="17101"/>
                  <a:pt x="17672" y="15848"/>
                  <a:pt x="15873" y="14406"/>
                </a:cubicBezTo>
                <a:cubicBezTo>
                  <a:pt x="10655" y="10223"/>
                  <a:pt x="7009" y="5262"/>
                  <a:pt x="4860" y="0"/>
                </a:cubicBezTo>
                <a:close/>
              </a:path>
            </a:pathLst>
          </a:cu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68" name="Figura"/>
          <p:cNvSpPr>
            <a:spLocks noGrp="1"/>
          </p:cNvSpPr>
          <p:nvPr>
            <p:ph type="body" sz="quarter" idx="33"/>
          </p:nvPr>
        </p:nvSpPr>
        <p:spPr>
          <a:xfrm>
            <a:off x="17841887" y="6065448"/>
            <a:ext cx="262905" cy="1112813"/>
          </a:xfrm>
          <a:custGeom>
            <a:avLst/>
            <a:gdLst/>
            <a:ahLst/>
            <a:cxnLst>
              <a:cxn ang="0">
                <a:pos x="wd2" y="hd2"/>
              </a:cxn>
              <a:cxn ang="5400000">
                <a:pos x="wd2" y="hd2"/>
              </a:cxn>
              <a:cxn ang="10800000">
                <a:pos x="wd2" y="hd2"/>
              </a:cxn>
              <a:cxn ang="16200000">
                <a:pos x="wd2" y="hd2"/>
              </a:cxn>
            </a:cxnLst>
            <a:rect l="0" t="0" r="r" b="b"/>
            <a:pathLst>
              <a:path w="21491" h="21600" extrusionOk="0">
                <a:moveTo>
                  <a:pt x="7303" y="0"/>
                </a:moveTo>
                <a:cubicBezTo>
                  <a:pt x="2640" y="3371"/>
                  <a:pt x="118" y="6928"/>
                  <a:pt x="4" y="10551"/>
                </a:cubicBezTo>
                <a:cubicBezTo>
                  <a:pt x="-109" y="14174"/>
                  <a:pt x="2213" y="17867"/>
                  <a:pt x="7167" y="21503"/>
                </a:cubicBezTo>
                <a:cubicBezTo>
                  <a:pt x="7189" y="21520"/>
                  <a:pt x="7188" y="21529"/>
                  <a:pt x="7212" y="21546"/>
                </a:cubicBezTo>
                <a:cubicBezTo>
                  <a:pt x="7236" y="21563"/>
                  <a:pt x="7278" y="21583"/>
                  <a:pt x="7303" y="21600"/>
                </a:cubicBezTo>
                <a:lnTo>
                  <a:pt x="21491" y="20506"/>
                </a:lnTo>
                <a:cubicBezTo>
                  <a:pt x="12659" y="14204"/>
                  <a:pt x="12474" y="7380"/>
                  <a:pt x="21035" y="1062"/>
                </a:cubicBezTo>
                <a:lnTo>
                  <a:pt x="7303" y="0"/>
                </a:lnTo>
                <a:close/>
              </a:path>
            </a:pathLst>
          </a:cu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69" name="Figura"/>
          <p:cNvSpPr>
            <a:spLocks noGrp="1"/>
          </p:cNvSpPr>
          <p:nvPr>
            <p:ph type="body" sz="quarter" idx="34"/>
          </p:nvPr>
        </p:nvSpPr>
        <p:spPr>
          <a:xfrm>
            <a:off x="17928440" y="5163591"/>
            <a:ext cx="758990" cy="962131"/>
          </a:xfrm>
          <a:custGeom>
            <a:avLst/>
            <a:gdLst/>
            <a:ahLst/>
            <a:cxnLst>
              <a:cxn ang="0">
                <a:pos x="wd2" y="hd2"/>
              </a:cxn>
              <a:cxn ang="5400000">
                <a:pos x="wd2" y="hd2"/>
              </a:cxn>
              <a:cxn ang="10800000">
                <a:pos x="wd2" y="hd2"/>
              </a:cxn>
              <a:cxn ang="16200000">
                <a:pos x="wd2" y="hd2"/>
              </a:cxn>
            </a:cxnLst>
            <a:rect l="0" t="0" r="r" b="b"/>
            <a:pathLst>
              <a:path w="21600" h="21600" extrusionOk="0">
                <a:moveTo>
                  <a:pt x="18551" y="0"/>
                </a:moveTo>
                <a:cubicBezTo>
                  <a:pt x="14347" y="2466"/>
                  <a:pt x="10594" y="5442"/>
                  <a:pt x="7449" y="8858"/>
                </a:cubicBezTo>
                <a:cubicBezTo>
                  <a:pt x="4333" y="12243"/>
                  <a:pt x="1816" y="16065"/>
                  <a:pt x="64" y="20259"/>
                </a:cubicBezTo>
                <a:cubicBezTo>
                  <a:pt x="55" y="20279"/>
                  <a:pt x="40" y="20302"/>
                  <a:pt x="32" y="20322"/>
                </a:cubicBezTo>
                <a:cubicBezTo>
                  <a:pt x="24" y="20342"/>
                  <a:pt x="8" y="20352"/>
                  <a:pt x="0" y="20372"/>
                </a:cubicBezTo>
                <a:lnTo>
                  <a:pt x="4812" y="21600"/>
                </a:lnTo>
                <a:cubicBezTo>
                  <a:pt x="6957" y="16275"/>
                  <a:pt x="10672" y="11265"/>
                  <a:pt x="16025" y="7041"/>
                </a:cubicBezTo>
                <a:cubicBezTo>
                  <a:pt x="17780" y="5657"/>
                  <a:pt x="19652" y="4445"/>
                  <a:pt x="21600" y="3333"/>
                </a:cubicBezTo>
                <a:lnTo>
                  <a:pt x="18551" y="0"/>
                </a:lnTo>
                <a:close/>
              </a:path>
            </a:pathLst>
          </a:cu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70" name="Figura"/>
          <p:cNvSpPr>
            <a:spLocks noGrp="1"/>
          </p:cNvSpPr>
          <p:nvPr>
            <p:ph type="body" sz="quarter" idx="35"/>
          </p:nvPr>
        </p:nvSpPr>
        <p:spPr>
          <a:xfrm>
            <a:off x="18575813" y="4823144"/>
            <a:ext cx="1054215" cy="492246"/>
          </a:xfrm>
          <a:custGeom>
            <a:avLst/>
            <a:gdLst/>
            <a:ahLst/>
            <a:cxnLst>
              <a:cxn ang="0">
                <a:pos x="wd2" y="hd2"/>
              </a:cxn>
              <a:cxn ang="5400000">
                <a:pos x="wd2" y="hd2"/>
              </a:cxn>
              <a:cxn ang="10800000">
                <a:pos x="wd2" y="hd2"/>
              </a:cxn>
              <a:cxn ang="16200000">
                <a:pos x="wd2" y="hd2"/>
              </a:cxn>
            </a:cxnLst>
            <a:rect l="0" t="0" r="r" b="b"/>
            <a:pathLst>
              <a:path w="21600" h="21565" extrusionOk="0">
                <a:moveTo>
                  <a:pt x="21589" y="1"/>
                </a:moveTo>
                <a:cubicBezTo>
                  <a:pt x="17858" y="-35"/>
                  <a:pt x="14104" y="1175"/>
                  <a:pt x="10474" y="3644"/>
                </a:cubicBezTo>
                <a:cubicBezTo>
                  <a:pt x="6844" y="6112"/>
                  <a:pt x="3342" y="9843"/>
                  <a:pt x="91" y="14915"/>
                </a:cubicBezTo>
                <a:cubicBezTo>
                  <a:pt x="76" y="14938"/>
                  <a:pt x="61" y="14964"/>
                  <a:pt x="46" y="14988"/>
                </a:cubicBezTo>
                <a:cubicBezTo>
                  <a:pt x="31" y="15012"/>
                  <a:pt x="15" y="15037"/>
                  <a:pt x="0" y="15061"/>
                </a:cubicBezTo>
                <a:lnTo>
                  <a:pt x="2195" y="21565"/>
                </a:lnTo>
                <a:cubicBezTo>
                  <a:pt x="7964" y="12571"/>
                  <a:pt x="14776" y="8000"/>
                  <a:pt x="21600" y="8020"/>
                </a:cubicBezTo>
                <a:lnTo>
                  <a:pt x="21589" y="1"/>
                </a:lnTo>
                <a:close/>
              </a:path>
            </a:pathLst>
          </a:custGeom>
          <a:solidFill>
            <a:srgbClr val="282828"/>
          </a:solidFill>
        </p:spPr>
        <p:txBody>
          <a:bodyPr anchor="ctr"/>
          <a:lstStyle/>
          <a:p>
            <a:pPr>
              <a:lnSpc>
                <a:spcPct val="90000"/>
              </a:lnSpc>
              <a:spcBef>
                <a:spcPts val="0"/>
              </a:spcBef>
              <a:defRPr sz="6800" cap="all" spc="340"/>
            </a:pPr>
            <a:endParaRPr/>
          </a:p>
        </p:txBody>
      </p:sp>
      <p:sp>
        <p:nvSpPr>
          <p:cNvPr id="71" name="65%"/>
          <p:cNvSpPr>
            <a:spLocks noGrp="1"/>
          </p:cNvSpPr>
          <p:nvPr>
            <p:ph type="body" sz="quarter" idx="36"/>
          </p:nvPr>
        </p:nvSpPr>
        <p:spPr>
          <a:xfrm>
            <a:off x="18467018" y="5989961"/>
            <a:ext cx="2321615" cy="1245916"/>
          </a:xfrm>
          <a:prstGeom prst="rect">
            <a:avLst/>
          </a:prstGeom>
        </p:spPr>
        <p:txBody>
          <a:bodyPr anchor="ctr"/>
          <a:lstStyle>
            <a:lvl1pPr algn="ctr">
              <a:lnSpc>
                <a:spcPct val="90000"/>
              </a:lnSpc>
              <a:spcBef>
                <a:spcPts val="0"/>
              </a:spcBef>
              <a:defRPr sz="6800" cap="all" spc="340">
                <a:solidFill>
                  <a:srgbClr val="282828"/>
                </a:solidFill>
              </a:defRPr>
            </a:lvl1pPr>
          </a:lstStyle>
          <a:p>
            <a:r>
              <a:t>65%</a:t>
            </a:r>
          </a:p>
        </p:txBody>
      </p:sp>
      <p:sp>
        <p:nvSpPr>
          <p:cNvPr id="72" name="Option 01"/>
          <p:cNvSpPr txBox="1">
            <a:spLocks noGrp="1"/>
          </p:cNvSpPr>
          <p:nvPr>
            <p:ph type="body" sz="quarter" idx="37"/>
          </p:nvPr>
        </p:nvSpPr>
        <p:spPr>
          <a:xfrm>
            <a:off x="10795000" y="8567411"/>
            <a:ext cx="4445000" cy="630506"/>
          </a:xfrm>
          <a:prstGeom prst="rect">
            <a:avLst/>
          </a:prstGeom>
        </p:spPr>
        <p:txBody>
          <a:bodyPr anchor="ctr"/>
          <a:lstStyle>
            <a:lvl1pPr algn="ctr">
              <a:defRPr>
                <a:solidFill>
                  <a:srgbClr val="282828"/>
                </a:solidFill>
              </a:defRPr>
            </a:lvl1pPr>
          </a:lstStyle>
          <a:p>
            <a:r>
              <a:t>Option 01</a:t>
            </a:r>
          </a:p>
        </p:txBody>
      </p:sp>
      <p:sp>
        <p:nvSpPr>
          <p:cNvPr id="73" name="Vestibulum id ligula porta felis euismod semper. Sed posuere consectetur est at lobortis. Cum sociis natoque penatibus et magnis dis."/>
          <p:cNvSpPr txBox="1">
            <a:spLocks noGrp="1"/>
          </p:cNvSpPr>
          <p:nvPr>
            <p:ph type="body" sz="quarter" idx="38"/>
          </p:nvPr>
        </p:nvSpPr>
        <p:spPr>
          <a:xfrm>
            <a:off x="10795000" y="9269355"/>
            <a:ext cx="4445000" cy="2411413"/>
          </a:xfrm>
          <a:prstGeom prst="rect">
            <a:avLst/>
          </a:prstGeom>
        </p:spPr>
        <p:txBody>
          <a:bodyPr/>
          <a:lstStyle>
            <a:lvl1pPr algn="ctr">
              <a:spcBef>
                <a:spcPts val="0"/>
              </a:spcBef>
              <a:defRPr sz="2700" b="0">
                <a:solidFill>
                  <a:srgbClr val="282828"/>
                </a:solidFill>
              </a:defRPr>
            </a:lvl1pPr>
          </a:lstStyle>
          <a:p>
            <a:r>
              <a:t>Vestibulum id ligula porta felis euismod semper. Sed posuere consectetur est at lobortis. Cum sociis natoque penatibus et magnis dis.</a:t>
            </a:r>
          </a:p>
        </p:txBody>
      </p:sp>
      <p:sp>
        <p:nvSpPr>
          <p:cNvPr id="74" name="Option 02"/>
          <p:cNvSpPr txBox="1">
            <a:spLocks noGrp="1"/>
          </p:cNvSpPr>
          <p:nvPr>
            <p:ph type="body" sz="quarter" idx="39"/>
          </p:nvPr>
        </p:nvSpPr>
        <p:spPr>
          <a:xfrm>
            <a:off x="17405326" y="8567411"/>
            <a:ext cx="4445001" cy="630506"/>
          </a:xfrm>
          <a:prstGeom prst="rect">
            <a:avLst/>
          </a:prstGeom>
        </p:spPr>
        <p:txBody>
          <a:bodyPr anchor="ctr"/>
          <a:lstStyle>
            <a:lvl1pPr algn="ctr">
              <a:defRPr>
                <a:solidFill>
                  <a:srgbClr val="282828"/>
                </a:solidFill>
              </a:defRPr>
            </a:lvl1pPr>
          </a:lstStyle>
          <a:p>
            <a:r>
              <a:t>Option 02</a:t>
            </a:r>
          </a:p>
        </p:txBody>
      </p:sp>
      <p:sp>
        <p:nvSpPr>
          <p:cNvPr id="75" name="Maecenas sed diam eget risus varius blandit sit amet magna. Integer posuere erat a ante venenatis dapibus posuere velit aliquet."/>
          <p:cNvSpPr txBox="1">
            <a:spLocks noGrp="1"/>
          </p:cNvSpPr>
          <p:nvPr>
            <p:ph type="body" sz="quarter" idx="40"/>
          </p:nvPr>
        </p:nvSpPr>
        <p:spPr>
          <a:xfrm>
            <a:off x="17405326" y="9269355"/>
            <a:ext cx="4445001" cy="2411413"/>
          </a:xfrm>
          <a:prstGeom prst="rect">
            <a:avLst/>
          </a:prstGeom>
        </p:spPr>
        <p:txBody>
          <a:bodyPr/>
          <a:lstStyle>
            <a:lvl1pPr algn="ctr">
              <a:spcBef>
                <a:spcPts val="0"/>
              </a:spcBef>
              <a:defRPr sz="2700" b="0">
                <a:solidFill>
                  <a:srgbClr val="282828"/>
                </a:solidFill>
              </a:defRPr>
            </a:lvl1pPr>
          </a:lstStyle>
          <a:p>
            <a:r>
              <a:t>Maecenas sed diam eget risus varius blandit sit amet magna. Integer posuere erat a ante venenatis dapibus posuere velit aliquet.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6">
    <p:bg>
      <p:bgPr>
        <a:solidFill>
          <a:srgbClr val="5E5E5E"/>
        </a:solidFill>
        <a:effectLst/>
      </p:bgPr>
    </p:bg>
    <p:spTree>
      <p:nvGrpSpPr>
        <p:cNvPr id="1" name=""/>
        <p:cNvGrpSpPr/>
        <p:nvPr/>
      </p:nvGrpSpPr>
      <p:grpSpPr>
        <a:xfrm>
          <a:off x="0" y="0"/>
          <a:ext cx="0" cy="0"/>
          <a:chOff x="0" y="0"/>
          <a:chExt cx="0" cy="0"/>
        </a:xfrm>
      </p:grpSpPr>
      <p:grpSp>
        <p:nvGrpSpPr>
          <p:cNvPr id="590" name="Group 128"/>
          <p:cNvGrpSpPr/>
          <p:nvPr/>
        </p:nvGrpSpPr>
        <p:grpSpPr>
          <a:xfrm>
            <a:off x="769441" y="766278"/>
            <a:ext cx="22845117" cy="12581290"/>
            <a:chOff x="2290361" y="1920862"/>
            <a:chExt cx="22845115" cy="12581288"/>
          </a:xfrm>
        </p:grpSpPr>
        <p:sp>
          <p:nvSpPr>
            <p:cNvPr id="588" name="Shape 126"/>
            <p:cNvSpPr/>
            <p:nvPr/>
          </p:nvSpPr>
          <p:spPr>
            <a:xfrm>
              <a:off x="2290361" y="1920862"/>
              <a:ext cx="22845117" cy="12183444"/>
            </a:xfrm>
            <a:prstGeom prst="roundRect">
              <a:avLst>
                <a:gd name="adj" fmla="val 1543"/>
              </a:avLst>
            </a:prstGeom>
            <a:solidFill>
              <a:srgbClr val="FFFFFF"/>
            </a:solidFill>
            <a:ln w="12700" cap="flat">
              <a:noFill/>
              <a:miter lim="400000"/>
            </a:ln>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sp>
          <p:nvSpPr>
            <p:cNvPr id="589" name="Shape 127"/>
            <p:cNvSpPr/>
            <p:nvPr/>
          </p:nvSpPr>
          <p:spPr>
            <a:xfrm>
              <a:off x="13217740" y="13511790"/>
              <a:ext cx="990361" cy="990361"/>
            </a:xfrm>
            <a:prstGeom prst="ellipse">
              <a:avLst/>
            </a:prstGeom>
            <a:solidFill>
              <a:srgbClr val="FFFFFF"/>
            </a:solidFill>
            <a:ln w="12700" cap="flat">
              <a:noFill/>
              <a:miter lim="400000"/>
            </a:ln>
            <a:effectLst/>
          </p:spPr>
          <p:txBody>
            <a:bodyPr wrap="square" lIns="0" tIns="0" rIns="0" bIns="0" numCol="1" anchor="ctr">
              <a:noAutofit/>
            </a:bodyPr>
            <a:lstStyle/>
            <a:p>
              <a:pPr algn="ctr" defTabSz="821530">
                <a:defRPr sz="1800">
                  <a:solidFill>
                    <a:srgbClr val="7E7E7E"/>
                  </a:solidFill>
                  <a:latin typeface="Avenir Next Demi Bold"/>
                  <a:ea typeface="Avenir Next Demi Bold"/>
                  <a:cs typeface="Avenir Next Demi Bold"/>
                  <a:sym typeface="Avenir Next Demi Bold"/>
                </a:defRPr>
              </a:pPr>
              <a:endParaRPr/>
            </a:p>
          </p:txBody>
        </p:sp>
      </p:grpSp>
      <p:sp>
        <p:nvSpPr>
          <p:cNvPr id="591" name="Texto del título"/>
          <p:cNvSpPr txBox="1">
            <a:spLocks noGrp="1"/>
          </p:cNvSpPr>
          <p:nvPr>
            <p:ph type="title"/>
          </p:nvPr>
        </p:nvSpPr>
        <p:spPr>
          <a:xfrm>
            <a:off x="5064914" y="2234712"/>
            <a:ext cx="15529266" cy="1155978"/>
          </a:xfrm>
          <a:prstGeom prst="rect">
            <a:avLst/>
          </a:prstGeom>
        </p:spPr>
        <p:txBody>
          <a:bodyPr anchor="ctr">
            <a:normAutofit/>
          </a:bodyPr>
          <a:lstStyle>
            <a:lvl1pPr defTabSz="821530">
              <a:lnSpc>
                <a:spcPct val="100000"/>
              </a:lnSpc>
              <a:defRPr sz="5000" b="0" cap="none" spc="0">
                <a:solidFill>
                  <a:srgbClr val="7E7E7E"/>
                </a:solidFill>
              </a:defRPr>
            </a:lvl1pPr>
          </a:lstStyle>
          <a:p>
            <a:r>
              <a:t>Texto del título</a:t>
            </a:r>
          </a:p>
        </p:txBody>
      </p:sp>
      <p:sp>
        <p:nvSpPr>
          <p:cNvPr id="592" name="Nivel de texto 1…"/>
          <p:cNvSpPr txBox="1">
            <a:spLocks noGrp="1"/>
          </p:cNvSpPr>
          <p:nvPr>
            <p:ph type="body" sz="quarter" idx="1"/>
          </p:nvPr>
        </p:nvSpPr>
        <p:spPr>
          <a:xfrm>
            <a:off x="5064914" y="1784462"/>
            <a:ext cx="15529266" cy="466439"/>
          </a:xfrm>
          <a:prstGeom prst="rect">
            <a:avLst/>
          </a:prstGeom>
        </p:spPr>
        <p:txBody>
          <a:bodyPr anchor="ctr">
            <a:normAutofit/>
          </a:bodyPr>
          <a:lstStyle>
            <a:lvl1pPr defTabSz="821530">
              <a:spcBef>
                <a:spcPts val="0"/>
              </a:spcBef>
              <a:defRPr sz="2200" b="0">
                <a:solidFill>
                  <a:srgbClr val="2386DE"/>
                </a:solidFill>
                <a:latin typeface="Avenir Next Demi Bold"/>
                <a:ea typeface="Avenir Next Demi Bold"/>
                <a:cs typeface="Avenir Next Demi Bold"/>
                <a:sym typeface="Avenir Next Demi Bold"/>
              </a:defRPr>
            </a:lvl1pPr>
            <a:lvl2pPr marL="716138" indent="-271638"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2pPr>
            <a:lvl3pPr marL="1160638" indent="-271638"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3pPr>
            <a:lvl4pPr marL="1605138" indent="-271638"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4pPr>
            <a:lvl5pPr marL="2049638" indent="-271638" defTabSz="821530">
              <a:spcBef>
                <a:spcPts val="0"/>
              </a:spcBef>
              <a:buSzPct val="75000"/>
              <a:buChar char="•"/>
              <a:defRPr sz="2200" b="0">
                <a:solidFill>
                  <a:srgbClr val="2386DE"/>
                </a:solidFill>
                <a:latin typeface="Avenir Next Demi Bold"/>
                <a:ea typeface="Avenir Next Demi Bold"/>
                <a:cs typeface="Avenir Next Demi Bold"/>
                <a:sym typeface="Avenir Next Demi Bold"/>
              </a:defRPr>
            </a:lvl5pPr>
          </a:lstStyle>
          <a:p>
            <a:r>
              <a:t>Nivel de texto 1</a:t>
            </a:r>
          </a:p>
          <a:p>
            <a:pPr lvl="1"/>
            <a:r>
              <a:t>Nivel de texto 2</a:t>
            </a:r>
          </a:p>
          <a:p>
            <a:pPr lvl="2"/>
            <a:r>
              <a:t>Nivel de texto 3</a:t>
            </a:r>
          </a:p>
          <a:p>
            <a:pPr lvl="3"/>
            <a:r>
              <a:t>Nivel de texto 4</a:t>
            </a:r>
          </a:p>
          <a:p>
            <a:pPr lvl="4"/>
            <a:r>
              <a:t>Nivel de texto 5</a:t>
            </a:r>
          </a:p>
        </p:txBody>
      </p:sp>
      <p:sp>
        <p:nvSpPr>
          <p:cNvPr id="593" name="Shape 132"/>
          <p:cNvSpPr>
            <a:spLocks noGrp="1"/>
          </p:cNvSpPr>
          <p:nvPr>
            <p:ph type="body" sz="quarter" idx="13"/>
          </p:nvPr>
        </p:nvSpPr>
        <p:spPr>
          <a:xfrm rot="10800000">
            <a:off x="3978912" y="773809"/>
            <a:ext cx="2" cy="12168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25400">
            <a:solidFill>
              <a:srgbClr val="B8D8F4"/>
            </a:solidFill>
          </a:ln>
        </p:spPr>
        <p:txBody>
          <a:bodyPr lIns="71436" tIns="71436" rIns="71436" bIns="71436"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94" name="Shape 133"/>
          <p:cNvSpPr>
            <a:spLocks noGrp="1"/>
          </p:cNvSpPr>
          <p:nvPr>
            <p:ph type="body" sz="quarter" idx="14"/>
          </p:nvPr>
        </p:nvSpPr>
        <p:spPr>
          <a:xfrm>
            <a:off x="3858941" y="5388402"/>
            <a:ext cx="239942" cy="239942"/>
          </a:xfrm>
          <a:prstGeom prst="rect">
            <a:avLst/>
          </a:prstGeom>
          <a:solidFill>
            <a:srgbClr val="2386DE"/>
          </a:solidFill>
        </p:spPr>
        <p:txBody>
          <a:bodyPr anchor="ctr">
            <a:normAutofit/>
          </a:bodyPr>
          <a:lstStyle/>
          <a:p>
            <a:pPr marL="246944" indent="-246944" defTabSz="328612">
              <a:spcBef>
                <a:spcPts val="2300"/>
              </a:spcBef>
              <a:buSzPct val="75000"/>
              <a:buChar char="•"/>
              <a:defRPr sz="2000" b="0">
                <a:solidFill>
                  <a:srgbClr val="000000"/>
                </a:solidFill>
                <a:latin typeface="Helvetica Light"/>
                <a:ea typeface="Helvetica Light"/>
                <a:cs typeface="Helvetica Light"/>
                <a:sym typeface="Helvetica Light"/>
              </a:defRPr>
            </a:pPr>
            <a:endParaRPr/>
          </a:p>
        </p:txBody>
      </p:sp>
      <p:sp>
        <p:nvSpPr>
          <p:cNvPr id="595" name="Shape 134"/>
          <p:cNvSpPr>
            <a:spLocks noGrp="1"/>
          </p:cNvSpPr>
          <p:nvPr>
            <p:ph type="body" sz="quarter" idx="15"/>
          </p:nvPr>
        </p:nvSpPr>
        <p:spPr>
          <a:xfrm>
            <a:off x="3858941" y="2692730"/>
            <a:ext cx="239942" cy="239942"/>
          </a:xfrm>
          <a:prstGeom prst="rect">
            <a:avLst/>
          </a:prstGeom>
          <a:solidFill>
            <a:srgbClr val="2386DE"/>
          </a:solidFill>
        </p:spPr>
        <p:txBody>
          <a:bodyPr anchor="ctr">
            <a:normAutofit/>
          </a:bodyPr>
          <a:lstStyle/>
          <a:p>
            <a:pPr marL="246944" indent="-246944" defTabSz="328612">
              <a:spcBef>
                <a:spcPts val="2300"/>
              </a:spcBef>
              <a:buSzPct val="75000"/>
              <a:buChar char="•"/>
              <a:defRPr sz="2000" b="0">
                <a:solidFill>
                  <a:srgbClr val="000000"/>
                </a:solidFill>
                <a:latin typeface="Helvetica Light"/>
                <a:ea typeface="Helvetica Light"/>
                <a:cs typeface="Helvetica Light"/>
                <a:sym typeface="Helvetica Light"/>
              </a:defRPr>
            </a:pPr>
            <a:endParaRPr/>
          </a:p>
        </p:txBody>
      </p:sp>
      <p:sp>
        <p:nvSpPr>
          <p:cNvPr id="596" name="Shape 135"/>
          <p:cNvSpPr>
            <a:spLocks noGrp="1"/>
          </p:cNvSpPr>
          <p:nvPr>
            <p:ph type="body" sz="quarter" idx="16"/>
          </p:nvPr>
        </p:nvSpPr>
        <p:spPr>
          <a:xfrm>
            <a:off x="4961215" y="4355338"/>
            <a:ext cx="15467430" cy="2306068"/>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597" name="Shape 136"/>
          <p:cNvSpPr>
            <a:spLocks noGrp="1"/>
          </p:cNvSpPr>
          <p:nvPr>
            <p:ph type="body" sz="quarter" idx="17"/>
          </p:nvPr>
        </p:nvSpPr>
        <p:spPr>
          <a:xfrm>
            <a:off x="5326736" y="4686479"/>
            <a:ext cx="14736386" cy="466438"/>
          </a:xfrm>
          <a:prstGeom prst="rect">
            <a:avLst/>
          </a:prstGeom>
        </p:spPr>
        <p:txBody>
          <a:bodyPr>
            <a:normAutofit/>
          </a:bodyPr>
          <a:lstStyle/>
          <a:p>
            <a:pPr defTabSz="821530">
              <a:spcBef>
                <a:spcPts val="0"/>
              </a:spcBef>
              <a:defRPr sz="2800" b="0">
                <a:solidFill>
                  <a:srgbClr val="7E7E7E"/>
                </a:solidFill>
                <a:latin typeface="Avenir Next Demi Bold"/>
                <a:ea typeface="Avenir Next Demi Bold"/>
                <a:cs typeface="Avenir Next Demi Bold"/>
                <a:sym typeface="Avenir Next Demi Bold"/>
              </a:defRPr>
            </a:pPr>
            <a:endParaRPr/>
          </a:p>
        </p:txBody>
      </p:sp>
      <p:sp>
        <p:nvSpPr>
          <p:cNvPr id="598" name="Shape 137"/>
          <p:cNvSpPr>
            <a:spLocks noGrp="1"/>
          </p:cNvSpPr>
          <p:nvPr>
            <p:ph type="body" sz="quarter" idx="18"/>
          </p:nvPr>
        </p:nvSpPr>
        <p:spPr>
          <a:xfrm>
            <a:off x="5326736" y="5174288"/>
            <a:ext cx="14736386" cy="1155978"/>
          </a:xfrm>
          <a:prstGeom prst="rect">
            <a:avLst/>
          </a:prstGeom>
        </p:spPr>
        <p:txBody>
          <a:bodyPr anchor="ctr">
            <a:normAutofit/>
          </a:bodyPr>
          <a:lstStyle/>
          <a:p>
            <a:pPr defTabSz="821530">
              <a:spcBef>
                <a:spcPts val="0"/>
              </a:spcBef>
              <a:defRPr sz="2200" b="0">
                <a:solidFill>
                  <a:srgbClr val="777777"/>
                </a:solidFill>
              </a:defRPr>
            </a:pPr>
            <a:endParaRPr/>
          </a:p>
        </p:txBody>
      </p:sp>
      <p:sp>
        <p:nvSpPr>
          <p:cNvPr id="599" name="Shape 138"/>
          <p:cNvSpPr>
            <a:spLocks noGrp="1"/>
          </p:cNvSpPr>
          <p:nvPr>
            <p:ph type="body" sz="quarter" idx="19"/>
          </p:nvPr>
        </p:nvSpPr>
        <p:spPr>
          <a:xfrm>
            <a:off x="3858941" y="9303091"/>
            <a:ext cx="239942" cy="239942"/>
          </a:xfrm>
          <a:prstGeom prst="rect">
            <a:avLst/>
          </a:prstGeom>
          <a:solidFill>
            <a:srgbClr val="2386DE"/>
          </a:solidFill>
        </p:spPr>
        <p:txBody>
          <a:bodyPr anchor="ctr">
            <a:normAutofit/>
          </a:bodyPr>
          <a:lstStyle/>
          <a:p>
            <a:pPr marL="246944" indent="-246944" defTabSz="328612">
              <a:spcBef>
                <a:spcPts val="2300"/>
              </a:spcBef>
              <a:buSzPct val="75000"/>
              <a:buChar char="•"/>
              <a:defRPr sz="2000" b="0">
                <a:solidFill>
                  <a:srgbClr val="000000"/>
                </a:solidFill>
                <a:latin typeface="Helvetica Light"/>
                <a:ea typeface="Helvetica Light"/>
                <a:cs typeface="Helvetica Light"/>
                <a:sym typeface="Helvetica Light"/>
              </a:defRPr>
            </a:pPr>
            <a:endParaRPr/>
          </a:p>
        </p:txBody>
      </p:sp>
      <p:sp>
        <p:nvSpPr>
          <p:cNvPr id="600" name="Shape 139"/>
          <p:cNvSpPr>
            <a:spLocks noGrp="1"/>
          </p:cNvSpPr>
          <p:nvPr>
            <p:ph type="body" sz="quarter" idx="20"/>
          </p:nvPr>
        </p:nvSpPr>
        <p:spPr>
          <a:xfrm>
            <a:off x="4961208" y="7453564"/>
            <a:ext cx="15467443" cy="3938998"/>
          </a:xfrm>
          <a:prstGeom prst="rect">
            <a:avLst/>
          </a:prstGeom>
          <a:solidFill>
            <a:srgbClr val="FFFFFF"/>
          </a:solidFill>
          <a:effectLst>
            <a:outerShdw blurRad="292100" dir="5400000" rotWithShape="0">
              <a:srgbClr val="9FCBF1">
                <a:alpha val="53083"/>
              </a:srgbClr>
            </a:outerShdw>
          </a:effectLst>
        </p:spPr>
        <p:txBody>
          <a:bodyPr anchor="ctr">
            <a:normAutofit/>
          </a:bodyPr>
          <a:lstStyle/>
          <a:p>
            <a:pPr marL="617361" indent="-617361" defTabSz="821530">
              <a:spcBef>
                <a:spcPts val="5900"/>
              </a:spcBef>
              <a:buSzPct val="75000"/>
              <a:buChar char="•"/>
              <a:defRPr sz="5000" b="0">
                <a:solidFill>
                  <a:srgbClr val="000000"/>
                </a:solidFill>
                <a:latin typeface="Helvetica Light"/>
                <a:ea typeface="Helvetica Light"/>
                <a:cs typeface="Helvetica Light"/>
                <a:sym typeface="Helvetica Light"/>
              </a:defRPr>
            </a:pPr>
            <a:endParaRPr/>
          </a:p>
        </p:txBody>
      </p:sp>
      <p:sp>
        <p:nvSpPr>
          <p:cNvPr id="601" name="Shape 140"/>
          <p:cNvSpPr>
            <a:spLocks noGrp="1"/>
          </p:cNvSpPr>
          <p:nvPr>
            <p:ph type="body" sz="quarter" idx="21"/>
          </p:nvPr>
        </p:nvSpPr>
        <p:spPr>
          <a:xfrm>
            <a:off x="10006660" y="7933166"/>
            <a:ext cx="9984494" cy="466439"/>
          </a:xfrm>
          <a:prstGeom prst="rect">
            <a:avLst/>
          </a:prstGeom>
        </p:spPr>
        <p:txBody>
          <a:bodyPr>
            <a:normAutofit/>
          </a:bodyPr>
          <a:lstStyle/>
          <a:p>
            <a:pPr defTabSz="821530">
              <a:spcBef>
                <a:spcPts val="0"/>
              </a:spcBef>
              <a:defRPr sz="2800" b="0">
                <a:solidFill>
                  <a:srgbClr val="7E7E7E"/>
                </a:solidFill>
                <a:latin typeface="Avenir Next Demi Bold"/>
                <a:ea typeface="Avenir Next Demi Bold"/>
                <a:cs typeface="Avenir Next Demi Bold"/>
                <a:sym typeface="Avenir Next Demi Bold"/>
              </a:defRPr>
            </a:pPr>
            <a:endParaRPr/>
          </a:p>
        </p:txBody>
      </p:sp>
      <p:sp>
        <p:nvSpPr>
          <p:cNvPr id="602" name="Shape 141"/>
          <p:cNvSpPr>
            <a:spLocks noGrp="1"/>
          </p:cNvSpPr>
          <p:nvPr>
            <p:ph type="body" sz="quarter" idx="22"/>
          </p:nvPr>
        </p:nvSpPr>
        <p:spPr>
          <a:xfrm>
            <a:off x="10006660" y="8420978"/>
            <a:ext cx="9984494" cy="2640246"/>
          </a:xfrm>
          <a:prstGeom prst="rect">
            <a:avLst/>
          </a:prstGeom>
        </p:spPr>
        <p:txBody>
          <a:bodyPr anchor="ctr">
            <a:normAutofit/>
          </a:bodyPr>
          <a:lstStyle/>
          <a:p>
            <a:pPr defTabSz="821530">
              <a:spcBef>
                <a:spcPts val="0"/>
              </a:spcBef>
              <a:defRPr sz="2200" b="0">
                <a:solidFill>
                  <a:srgbClr val="777777"/>
                </a:solidFill>
              </a:defRPr>
            </a:pPr>
            <a:endParaRPr/>
          </a:p>
        </p:txBody>
      </p:sp>
      <p:sp>
        <p:nvSpPr>
          <p:cNvPr id="603" name="Shape 142"/>
          <p:cNvSpPr>
            <a:spLocks noGrp="1"/>
          </p:cNvSpPr>
          <p:nvPr>
            <p:ph type="pic" sz="quarter" idx="23"/>
          </p:nvPr>
        </p:nvSpPr>
        <p:spPr>
          <a:xfrm>
            <a:off x="4893647" y="7420012"/>
            <a:ext cx="4439731" cy="4000502"/>
          </a:xfrm>
          <a:prstGeom prst="rect">
            <a:avLst/>
          </a:prstGeom>
        </p:spPr>
        <p:txBody>
          <a:bodyPr lIns="91439" tIns="45719" rIns="91439" bIns="45719"/>
          <a:lstStyle/>
          <a:p>
            <a:endParaRPr/>
          </a:p>
        </p:txBody>
      </p:sp>
      <p:sp>
        <p:nvSpPr>
          <p:cNvPr id="604" name="Shape 143"/>
          <p:cNvSpPr>
            <a:spLocks noGrp="1"/>
          </p:cNvSpPr>
          <p:nvPr>
            <p:ph type="body" sz="quarter" idx="24"/>
          </p:nvPr>
        </p:nvSpPr>
        <p:spPr>
          <a:xfrm>
            <a:off x="9092140" y="9147902"/>
            <a:ext cx="584843" cy="550319"/>
          </a:xfrm>
          <a:prstGeom prst="rect">
            <a:avLst/>
          </a:prstGeom>
          <a:solidFill>
            <a:srgbClr val="2386DE"/>
          </a:solidFill>
        </p:spPr>
        <p:txBody>
          <a:bodyPr anchor="ctr">
            <a:normAutofit/>
          </a:bodyPr>
          <a:lstStyle/>
          <a:p>
            <a:pPr marL="450673" indent="-450673" defTabSz="599717">
              <a:spcBef>
                <a:spcPts val="4300"/>
              </a:spcBef>
              <a:buSzPct val="75000"/>
              <a:buChar char="•"/>
              <a:defRPr sz="3650" b="0">
                <a:solidFill>
                  <a:srgbClr val="000000"/>
                </a:solidFill>
                <a:latin typeface="Helvetica Light"/>
                <a:ea typeface="Helvetica Light"/>
                <a:cs typeface="Helvetica Light"/>
                <a:sym typeface="Helvetica Light"/>
              </a:defRPr>
            </a:pPr>
            <a:endParaRPr/>
          </a:p>
        </p:txBody>
      </p:sp>
      <p:sp>
        <p:nvSpPr>
          <p:cNvPr id="605" name="Número de diapositiva"/>
          <p:cNvSpPr txBox="1">
            <a:spLocks noGrp="1"/>
          </p:cNvSpPr>
          <p:nvPr>
            <p:ph type="sldNum" sz="quarter" idx="2"/>
          </p:nvPr>
        </p:nvSpPr>
        <p:spPr>
          <a:xfrm>
            <a:off x="12192000" y="12789876"/>
            <a:ext cx="291593" cy="317501"/>
          </a:xfrm>
          <a:prstGeom prst="rect">
            <a:avLst/>
          </a:prstGeom>
        </p:spPr>
        <p:txBody>
          <a:bodyPr/>
          <a:lstStyle>
            <a:lvl1pPr algn="l" defTabSz="821530">
              <a:spcBef>
                <a:spcPts val="700"/>
              </a:spcBef>
              <a:defRPr sz="1800" b="0">
                <a:solidFill>
                  <a:srgbClr val="7E7E7E"/>
                </a:solidFill>
                <a:latin typeface="Avenir Next Demi Bold"/>
                <a:ea typeface="Avenir Next Demi Bold"/>
                <a:cs typeface="Avenir Next Demi Bold"/>
                <a:sym typeface="Avenir Next Demi Bold"/>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82" name="Rectángulo"/>
          <p:cNvSpPr>
            <a:spLocks noGrp="1"/>
          </p:cNvSpPr>
          <p:nvPr>
            <p:ph type="body" sz="quarter" idx="13"/>
          </p:nvPr>
        </p:nvSpPr>
        <p:spPr>
          <a:xfrm>
            <a:off x="23244184" y="13085495"/>
            <a:ext cx="712864"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83" name="Número de diapositiva"/>
          <p:cNvSpPr txBox="1">
            <a:spLocks noGrp="1"/>
          </p:cNvSpPr>
          <p:nvPr>
            <p:ph type="sldNum" sz="quarter" idx="2"/>
          </p:nvPr>
        </p:nvSpPr>
        <p:spPr>
          <a:xfrm>
            <a:off x="23397663" y="13210247"/>
            <a:ext cx="373686" cy="381001"/>
          </a:xfrm>
          <a:prstGeom prst="rect">
            <a:avLst/>
          </a:prstGeom>
        </p:spPr>
        <p:txBody>
          <a:bodyPr/>
          <a:lstStyle/>
          <a:p>
            <a:fld id="{86CB4B4D-7CA3-9044-876B-883B54F8677D}" type="slidenum">
              <a:t>‹Nº›</a:t>
            </a:fld>
            <a:endParaRPr/>
          </a:p>
        </p:txBody>
      </p:sp>
      <p:sp>
        <p:nvSpPr>
          <p:cNvPr id="84" name="Photo-Placeholder5.jpg"/>
          <p:cNvSpPr>
            <a:spLocks noGrp="1"/>
          </p:cNvSpPr>
          <p:nvPr>
            <p:ph type="pic" sz="quarter" idx="14"/>
          </p:nvPr>
        </p:nvSpPr>
        <p:spPr>
          <a:xfrm>
            <a:off x="2540000" y="3563433"/>
            <a:ext cx="5080000" cy="3176589"/>
          </a:xfrm>
          <a:prstGeom prst="rect">
            <a:avLst/>
          </a:prstGeom>
        </p:spPr>
        <p:txBody>
          <a:bodyPr lIns="91439" tIns="45719" rIns="91439" bIns="45719"/>
          <a:lstStyle/>
          <a:p>
            <a:endParaRPr/>
          </a:p>
        </p:txBody>
      </p:sp>
      <p:sp>
        <p:nvSpPr>
          <p:cNvPr id="85" name="Photo-Placeholder6.jpg"/>
          <p:cNvSpPr>
            <a:spLocks noGrp="1"/>
          </p:cNvSpPr>
          <p:nvPr>
            <p:ph type="pic" sz="quarter" idx="15"/>
          </p:nvPr>
        </p:nvSpPr>
        <p:spPr>
          <a:xfrm>
            <a:off x="9652000" y="3563433"/>
            <a:ext cx="5080000" cy="3176589"/>
          </a:xfrm>
          <a:prstGeom prst="rect">
            <a:avLst/>
          </a:prstGeom>
        </p:spPr>
        <p:txBody>
          <a:bodyPr lIns="91439" tIns="45719" rIns="91439" bIns="45719"/>
          <a:lstStyle/>
          <a:p>
            <a:endParaRPr/>
          </a:p>
        </p:txBody>
      </p:sp>
      <p:sp>
        <p:nvSpPr>
          <p:cNvPr id="86" name="Photo-Placeholder7.jpg"/>
          <p:cNvSpPr>
            <a:spLocks noGrp="1"/>
          </p:cNvSpPr>
          <p:nvPr>
            <p:ph type="pic" sz="quarter" idx="16"/>
          </p:nvPr>
        </p:nvSpPr>
        <p:spPr>
          <a:xfrm>
            <a:off x="16764000" y="3563433"/>
            <a:ext cx="5080000" cy="3176589"/>
          </a:xfrm>
          <a:prstGeom prst="rect">
            <a:avLst/>
          </a:prstGeom>
        </p:spPr>
        <p:txBody>
          <a:bodyPr lIns="91439" tIns="45719" rIns="91439" bIns="45719"/>
          <a:lstStyle/>
          <a:p>
            <a:endParaRPr/>
          </a:p>
        </p:txBody>
      </p:sp>
      <p:sp>
        <p:nvSpPr>
          <p:cNvPr id="87" name="Name Surname"/>
          <p:cNvSpPr txBox="1">
            <a:spLocks noGrp="1"/>
          </p:cNvSpPr>
          <p:nvPr>
            <p:ph type="body" sz="quarter" idx="17"/>
          </p:nvPr>
        </p:nvSpPr>
        <p:spPr>
          <a:xfrm>
            <a:off x="2540000" y="7144665"/>
            <a:ext cx="5080000" cy="630505"/>
          </a:xfrm>
          <a:prstGeom prst="rect">
            <a:avLst/>
          </a:prstGeom>
        </p:spPr>
        <p:txBody>
          <a:bodyPr anchor="ctr"/>
          <a:lstStyle>
            <a:lvl1pPr algn="ctr">
              <a:defRPr>
                <a:solidFill>
                  <a:srgbClr val="282828"/>
                </a:solidFill>
              </a:defRPr>
            </a:lvl1pPr>
          </a:lstStyle>
          <a:p>
            <a:r>
              <a:t>Name Surname</a:t>
            </a:r>
          </a:p>
        </p:txBody>
      </p:sp>
      <p:sp>
        <p:nvSpPr>
          <p:cNvPr id="88" name="Aenean eu leo quam ornare sem lacinia quam venenatis lorem vestibulum."/>
          <p:cNvSpPr txBox="1">
            <a:spLocks noGrp="1"/>
          </p:cNvSpPr>
          <p:nvPr>
            <p:ph type="body" sz="quarter" idx="18"/>
          </p:nvPr>
        </p:nvSpPr>
        <p:spPr>
          <a:xfrm>
            <a:off x="2540000" y="8441125"/>
            <a:ext cx="5080000" cy="1395301"/>
          </a:xfrm>
          <a:prstGeom prst="rect">
            <a:avLst/>
          </a:prstGeom>
        </p:spPr>
        <p:txBody>
          <a:bodyPr/>
          <a:lstStyle>
            <a:lvl1pPr algn="ctr">
              <a:spcBef>
                <a:spcPts val="0"/>
              </a:spcBef>
              <a:defRPr sz="2700" b="0">
                <a:solidFill>
                  <a:srgbClr val="282828"/>
                </a:solidFill>
              </a:defRPr>
            </a:lvl1pPr>
          </a:lstStyle>
          <a:p>
            <a:r>
              <a:t>Aenean eu leo quam ornare sem lacinia quam venenatis lorem vestibulum.</a:t>
            </a:r>
          </a:p>
        </p:txBody>
      </p:sp>
      <p:sp>
        <p:nvSpPr>
          <p:cNvPr id="89" name="Position Name"/>
          <p:cNvSpPr txBox="1">
            <a:spLocks noGrp="1"/>
          </p:cNvSpPr>
          <p:nvPr>
            <p:ph type="body" sz="quarter" idx="19"/>
          </p:nvPr>
        </p:nvSpPr>
        <p:spPr>
          <a:xfrm>
            <a:off x="2540000" y="7685872"/>
            <a:ext cx="5080000" cy="566609"/>
          </a:xfrm>
          <a:prstGeom prst="rect">
            <a:avLst/>
          </a:prstGeom>
        </p:spPr>
        <p:txBody>
          <a:bodyPr anchor="ctr"/>
          <a:lstStyle>
            <a:lvl1pPr algn="ctr">
              <a:spcBef>
                <a:spcPts val="0"/>
              </a:spcBef>
              <a:defRPr sz="2800" b="0">
                <a:solidFill>
                  <a:srgbClr val="A4B0B9"/>
                </a:solidFill>
                <a:latin typeface="Avenir Next Demi Bold"/>
                <a:ea typeface="Avenir Next Demi Bold"/>
                <a:cs typeface="Avenir Next Demi Bold"/>
                <a:sym typeface="Avenir Next Demi Bold"/>
              </a:defRPr>
            </a:lvl1pPr>
          </a:lstStyle>
          <a:p>
            <a:r>
              <a:t>Position Name</a:t>
            </a:r>
          </a:p>
        </p:txBody>
      </p:sp>
      <p:sp>
        <p:nvSpPr>
          <p:cNvPr id="90" name="Name Surname"/>
          <p:cNvSpPr txBox="1">
            <a:spLocks noGrp="1"/>
          </p:cNvSpPr>
          <p:nvPr>
            <p:ph type="body" sz="quarter" idx="20"/>
          </p:nvPr>
        </p:nvSpPr>
        <p:spPr>
          <a:xfrm>
            <a:off x="9652000" y="7144665"/>
            <a:ext cx="5080000" cy="630505"/>
          </a:xfrm>
          <a:prstGeom prst="rect">
            <a:avLst/>
          </a:prstGeom>
        </p:spPr>
        <p:txBody>
          <a:bodyPr anchor="ctr"/>
          <a:lstStyle>
            <a:lvl1pPr algn="ctr">
              <a:defRPr>
                <a:solidFill>
                  <a:srgbClr val="282828"/>
                </a:solidFill>
              </a:defRPr>
            </a:lvl1pPr>
          </a:lstStyle>
          <a:p>
            <a:r>
              <a:t>Name Surname</a:t>
            </a:r>
          </a:p>
        </p:txBody>
      </p:sp>
      <p:sp>
        <p:nvSpPr>
          <p:cNvPr id="91" name="Vestibulum id ligula porta felis. Nulla vitae libero, a pharetra ipsum dolor augue."/>
          <p:cNvSpPr txBox="1">
            <a:spLocks noGrp="1"/>
          </p:cNvSpPr>
          <p:nvPr>
            <p:ph type="body" sz="quarter" idx="21"/>
          </p:nvPr>
        </p:nvSpPr>
        <p:spPr>
          <a:xfrm>
            <a:off x="9652000" y="8441125"/>
            <a:ext cx="5080000" cy="1395301"/>
          </a:xfrm>
          <a:prstGeom prst="rect">
            <a:avLst/>
          </a:prstGeom>
        </p:spPr>
        <p:txBody>
          <a:bodyPr/>
          <a:lstStyle>
            <a:lvl1pPr algn="ctr">
              <a:spcBef>
                <a:spcPts val="0"/>
              </a:spcBef>
              <a:defRPr sz="2700" b="0">
                <a:solidFill>
                  <a:srgbClr val="282828"/>
                </a:solidFill>
              </a:defRPr>
            </a:lvl1pPr>
          </a:lstStyle>
          <a:p>
            <a:r>
              <a:t>Vestibulum id ligula porta felis. Nulla vitae libero, a pharetra ipsum dolor augue.</a:t>
            </a:r>
          </a:p>
        </p:txBody>
      </p:sp>
      <p:sp>
        <p:nvSpPr>
          <p:cNvPr id="92" name="Position Name"/>
          <p:cNvSpPr txBox="1">
            <a:spLocks noGrp="1"/>
          </p:cNvSpPr>
          <p:nvPr>
            <p:ph type="body" sz="quarter" idx="22"/>
          </p:nvPr>
        </p:nvSpPr>
        <p:spPr>
          <a:xfrm>
            <a:off x="9652000" y="7685872"/>
            <a:ext cx="5080000" cy="566609"/>
          </a:xfrm>
          <a:prstGeom prst="rect">
            <a:avLst/>
          </a:prstGeom>
        </p:spPr>
        <p:txBody>
          <a:bodyPr anchor="ctr"/>
          <a:lstStyle>
            <a:lvl1pPr algn="ctr">
              <a:spcBef>
                <a:spcPts val="0"/>
              </a:spcBef>
              <a:defRPr sz="2800" b="0">
                <a:solidFill>
                  <a:srgbClr val="A4B0B9"/>
                </a:solidFill>
                <a:latin typeface="Avenir Next Demi Bold"/>
                <a:ea typeface="Avenir Next Demi Bold"/>
                <a:cs typeface="Avenir Next Demi Bold"/>
                <a:sym typeface="Avenir Next Demi Bold"/>
              </a:defRPr>
            </a:lvl1pPr>
          </a:lstStyle>
          <a:p>
            <a:r>
              <a:t>Position Name</a:t>
            </a:r>
          </a:p>
        </p:txBody>
      </p:sp>
      <p:sp>
        <p:nvSpPr>
          <p:cNvPr id="93" name="Name Surname"/>
          <p:cNvSpPr txBox="1">
            <a:spLocks noGrp="1"/>
          </p:cNvSpPr>
          <p:nvPr>
            <p:ph type="body" sz="quarter" idx="23"/>
          </p:nvPr>
        </p:nvSpPr>
        <p:spPr>
          <a:xfrm>
            <a:off x="16764000" y="7144665"/>
            <a:ext cx="5080000" cy="630505"/>
          </a:xfrm>
          <a:prstGeom prst="rect">
            <a:avLst/>
          </a:prstGeom>
        </p:spPr>
        <p:txBody>
          <a:bodyPr anchor="ctr"/>
          <a:lstStyle>
            <a:lvl1pPr algn="ctr">
              <a:defRPr>
                <a:solidFill>
                  <a:srgbClr val="282828"/>
                </a:solidFill>
              </a:defRPr>
            </a:lvl1pPr>
          </a:lstStyle>
          <a:p>
            <a:r>
              <a:t>Name Surname</a:t>
            </a:r>
          </a:p>
        </p:txBody>
      </p:sp>
      <p:sp>
        <p:nvSpPr>
          <p:cNvPr id="94" name="Nullam quis risus eget urna mollis ornare vel eu euismod semper leo."/>
          <p:cNvSpPr txBox="1">
            <a:spLocks noGrp="1"/>
          </p:cNvSpPr>
          <p:nvPr>
            <p:ph type="body" sz="quarter" idx="24"/>
          </p:nvPr>
        </p:nvSpPr>
        <p:spPr>
          <a:xfrm>
            <a:off x="16764000" y="8441125"/>
            <a:ext cx="5080000" cy="1395301"/>
          </a:xfrm>
          <a:prstGeom prst="rect">
            <a:avLst/>
          </a:prstGeom>
        </p:spPr>
        <p:txBody>
          <a:bodyPr/>
          <a:lstStyle>
            <a:lvl1pPr algn="ctr">
              <a:spcBef>
                <a:spcPts val="0"/>
              </a:spcBef>
              <a:defRPr sz="2700" b="0">
                <a:solidFill>
                  <a:srgbClr val="282828"/>
                </a:solidFill>
              </a:defRPr>
            </a:lvl1pPr>
          </a:lstStyle>
          <a:p>
            <a:r>
              <a:t>Nullam quis risus eget urna mollis ornare vel eu euismod semper leo. </a:t>
            </a:r>
          </a:p>
        </p:txBody>
      </p:sp>
      <p:sp>
        <p:nvSpPr>
          <p:cNvPr id="95" name="Position Name"/>
          <p:cNvSpPr txBox="1">
            <a:spLocks noGrp="1"/>
          </p:cNvSpPr>
          <p:nvPr>
            <p:ph type="body" sz="quarter" idx="25"/>
          </p:nvPr>
        </p:nvSpPr>
        <p:spPr>
          <a:xfrm>
            <a:off x="16764000" y="7685872"/>
            <a:ext cx="5080000" cy="566609"/>
          </a:xfrm>
          <a:prstGeom prst="rect">
            <a:avLst/>
          </a:prstGeom>
        </p:spPr>
        <p:txBody>
          <a:bodyPr anchor="ctr"/>
          <a:lstStyle>
            <a:lvl1pPr algn="ctr">
              <a:spcBef>
                <a:spcPts val="0"/>
              </a:spcBef>
              <a:defRPr sz="2800" b="0">
                <a:solidFill>
                  <a:srgbClr val="A4B0B9"/>
                </a:solidFill>
                <a:latin typeface="Avenir Next Demi Bold"/>
                <a:ea typeface="Avenir Next Demi Bold"/>
                <a:cs typeface="Avenir Next Demi Bold"/>
                <a:sym typeface="Avenir Next Demi Bold"/>
              </a:defRPr>
            </a:lvl1pPr>
          </a:lstStyle>
          <a:p>
            <a:r>
              <a:t>Position Name</a:t>
            </a:r>
          </a:p>
        </p:txBody>
      </p:sp>
      <p:sp>
        <p:nvSpPr>
          <p:cNvPr id="96" name="Círculo"/>
          <p:cNvSpPr>
            <a:spLocks noGrp="1"/>
          </p:cNvSpPr>
          <p:nvPr>
            <p:ph type="body" sz="quarter" idx="26"/>
          </p:nvPr>
        </p:nvSpPr>
        <p:spPr>
          <a:xfrm>
            <a:off x="2540000" y="10709282"/>
            <a:ext cx="1428750" cy="1428751"/>
          </a:xfrm>
          <a:prstGeom prst="ellipse">
            <a:avLst/>
          </a:prstGeom>
          <a:solidFill>
            <a:srgbClr val="282828"/>
          </a:solidFill>
        </p:spPr>
        <p:txBody>
          <a:bodyPr anchor="ctr"/>
          <a:lstStyle/>
          <a:p>
            <a:pPr>
              <a:lnSpc>
                <a:spcPct val="90000"/>
              </a:lnSpc>
              <a:spcBef>
                <a:spcPts val="0"/>
              </a:spcBef>
              <a:defRPr sz="6800" cap="all" spc="340"/>
            </a:pPr>
            <a:endParaRPr/>
          </a:p>
        </p:txBody>
      </p:sp>
      <p:sp>
        <p:nvSpPr>
          <p:cNvPr id="97" name="!"/>
          <p:cNvSpPr txBox="1">
            <a:spLocks noGrp="1"/>
          </p:cNvSpPr>
          <p:nvPr>
            <p:ph type="body" sz="quarter" idx="27"/>
          </p:nvPr>
        </p:nvSpPr>
        <p:spPr>
          <a:xfrm>
            <a:off x="2897187" y="10727142"/>
            <a:ext cx="714376" cy="1160860"/>
          </a:xfrm>
          <a:prstGeom prst="rect">
            <a:avLst/>
          </a:prstGeom>
        </p:spPr>
        <p:txBody>
          <a:bodyPr anchor="ctr"/>
          <a:lstStyle>
            <a:lvl1pPr algn="ctr">
              <a:lnSpc>
                <a:spcPct val="90000"/>
              </a:lnSpc>
              <a:spcBef>
                <a:spcPts val="0"/>
              </a:spcBef>
              <a:defRPr sz="8400" cap="all" spc="420"/>
            </a:lvl1pPr>
          </a:lstStyle>
          <a:p>
            <a:r>
              <a:t>!</a:t>
            </a:r>
          </a:p>
        </p:txBody>
      </p:sp>
      <p:sp>
        <p:nvSpPr>
          <p:cNvPr id="98" name="Nivel de texto 1…"/>
          <p:cNvSpPr txBox="1">
            <a:spLocks noGrp="1"/>
          </p:cNvSpPr>
          <p:nvPr>
            <p:ph type="body" sz="quarter" idx="1"/>
          </p:nvPr>
        </p:nvSpPr>
        <p:spPr>
          <a:xfrm>
            <a:off x="4188637" y="10734682"/>
            <a:ext cx="17655363" cy="1651001"/>
          </a:xfrm>
          <a:prstGeom prst="rect">
            <a:avLst/>
          </a:prstGeom>
        </p:spPr>
        <p:txBody>
          <a:bodyPr/>
          <a:lstStyle>
            <a:lvl1pPr>
              <a:spcBef>
                <a:spcPts val="0"/>
              </a:spcBef>
              <a:defRPr sz="3200" b="0">
                <a:solidFill>
                  <a:srgbClr val="282828"/>
                </a:solidFill>
              </a:defRPr>
            </a:lvl1pPr>
            <a:lvl2pPr>
              <a:spcBef>
                <a:spcPts val="0"/>
              </a:spcBef>
              <a:defRPr sz="3200" b="0">
                <a:solidFill>
                  <a:srgbClr val="282828"/>
                </a:solidFill>
              </a:defRPr>
            </a:lvl2pPr>
            <a:lvl3pPr>
              <a:spcBef>
                <a:spcPts val="0"/>
              </a:spcBef>
              <a:defRPr sz="3200" b="0">
                <a:solidFill>
                  <a:srgbClr val="282828"/>
                </a:solidFill>
              </a:defRPr>
            </a:lvl3pPr>
            <a:lvl4pPr>
              <a:spcBef>
                <a:spcPts val="0"/>
              </a:spcBef>
              <a:defRPr sz="3200" b="0">
                <a:solidFill>
                  <a:srgbClr val="282828"/>
                </a:solidFill>
              </a:defRPr>
            </a:lvl4pPr>
            <a:lvl5pPr>
              <a:spcBef>
                <a:spcPts val="0"/>
              </a:spcBef>
              <a:defRPr sz="3200" b="0">
                <a:solidFill>
                  <a:srgbClr val="282828"/>
                </a:solidFill>
              </a:defRPr>
            </a:lvl5pPr>
          </a:lstStyle>
          <a:p>
            <a:r>
              <a:t>Nivel de texto 1</a:t>
            </a:r>
          </a:p>
          <a:p>
            <a:pPr lvl="1"/>
            <a:r>
              <a:t>Nivel de texto 2</a:t>
            </a:r>
          </a:p>
          <a:p>
            <a:pPr lvl="2"/>
            <a:r>
              <a:t>Nivel de texto 3</a:t>
            </a:r>
          </a:p>
          <a:p>
            <a:pPr lvl="3"/>
            <a:r>
              <a:t>Nivel de texto 4</a:t>
            </a:r>
          </a:p>
          <a:p>
            <a:pPr lvl="4"/>
            <a:r>
              <a:t>Nivel de texto 5</a:t>
            </a:r>
          </a:p>
        </p:txBody>
      </p:sp>
      <p:sp>
        <p:nvSpPr>
          <p:cNvPr id="99"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06"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107" name="Rectángulo"/>
          <p:cNvSpPr/>
          <p:nvPr/>
        </p:nvSpPr>
        <p:spPr>
          <a:xfrm>
            <a:off x="0" y="6603789"/>
            <a:ext cx="24384001" cy="7112211"/>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108" name="Imagen"/>
          <p:cNvSpPr>
            <a:spLocks noGrp="1"/>
          </p:cNvSpPr>
          <p:nvPr>
            <p:ph type="pic" idx="13"/>
          </p:nvPr>
        </p:nvSpPr>
        <p:spPr>
          <a:xfrm>
            <a:off x="0" y="6603695"/>
            <a:ext cx="24384000" cy="7112422"/>
          </a:xfrm>
          <a:prstGeom prst="rect">
            <a:avLst/>
          </a:prstGeom>
        </p:spPr>
        <p:txBody>
          <a:bodyPr lIns="91439" tIns="45719" rIns="91439" bIns="45719"/>
          <a:lstStyle/>
          <a:p>
            <a:endParaRPr/>
          </a:p>
        </p:txBody>
      </p:sp>
      <p:sp>
        <p:nvSpPr>
          <p:cNvPr id="109" name="Nullam quis risus eget urna mollis ornare vel eu leo. Cras mattis consectetur purus sit amet fermentum. Lorem ipsum dolor sit amet, consectetur adipiscing elit. Integer posuere erat a ante venenatis dapibus posuere velit aliquet. Morbi leo risus, porta ac consectetur ac, vestibulum at eros."/>
          <p:cNvSpPr txBox="1">
            <a:spLocks noGrp="1"/>
          </p:cNvSpPr>
          <p:nvPr>
            <p:ph type="body" sz="quarter" idx="14"/>
          </p:nvPr>
        </p:nvSpPr>
        <p:spPr>
          <a:xfrm>
            <a:off x="11079260" y="8577033"/>
            <a:ext cx="10764740" cy="3303986"/>
          </a:xfrm>
          <a:prstGeom prst="rect">
            <a:avLst/>
          </a:prstGeom>
        </p:spPr>
        <p:txBody>
          <a:bodyPr/>
          <a:lstStyle/>
          <a:p>
            <a:r>
              <a:t>Nullam quis risus eget urna mollis ornare vel eu leo. Cras mattis consectetur purus sit amet fermentum. Lorem ipsum dolor sit amet, consectetur adipiscing elit. Integer posuere erat a ante venenatis dapibus posuere velit aliquet. Morbi leo risus, porta ac consectetur ac, vestibulum at eros.</a:t>
            </a:r>
          </a:p>
        </p:txBody>
      </p:sp>
      <p:sp>
        <p:nvSpPr>
          <p:cNvPr id="110" name="Figura"/>
          <p:cNvSpPr>
            <a:spLocks noGrp="1"/>
          </p:cNvSpPr>
          <p:nvPr>
            <p:ph type="body" sz="quarter" idx="15"/>
          </p:nvPr>
        </p:nvSpPr>
        <p:spPr>
          <a:xfrm>
            <a:off x="9937265" y="8042019"/>
            <a:ext cx="895329" cy="828050"/>
          </a:xfrm>
          <a:custGeom>
            <a:avLst/>
            <a:gdLst/>
            <a:ahLst/>
            <a:cxnLst>
              <a:cxn ang="0">
                <a:pos x="wd2" y="hd2"/>
              </a:cxn>
              <a:cxn ang="5400000">
                <a:pos x="wd2" y="hd2"/>
              </a:cxn>
              <a:cxn ang="10800000">
                <a:pos x="wd2" y="hd2"/>
              </a:cxn>
              <a:cxn ang="16200000">
                <a:pos x="wd2" y="hd2"/>
              </a:cxn>
            </a:cxnLst>
            <a:rect l="0" t="0" r="r" b="b"/>
            <a:pathLst>
              <a:path w="21600" h="21600" extrusionOk="0">
                <a:moveTo>
                  <a:pt x="666" y="9405"/>
                </a:moveTo>
                <a:lnTo>
                  <a:pt x="666" y="0"/>
                </a:lnTo>
                <a:lnTo>
                  <a:pt x="8698" y="0"/>
                </a:lnTo>
                <a:lnTo>
                  <a:pt x="8698" y="7425"/>
                </a:lnTo>
                <a:cubicBezTo>
                  <a:pt x="8698" y="11445"/>
                  <a:pt x="8255" y="14355"/>
                  <a:pt x="7366" y="16155"/>
                </a:cubicBezTo>
                <a:cubicBezTo>
                  <a:pt x="6201" y="18555"/>
                  <a:pt x="4356" y="20369"/>
                  <a:pt x="1831" y="21600"/>
                </a:cubicBezTo>
                <a:lnTo>
                  <a:pt x="0" y="18450"/>
                </a:lnTo>
                <a:cubicBezTo>
                  <a:pt x="1526" y="17759"/>
                  <a:pt x="2650" y="16732"/>
                  <a:pt x="3371" y="15368"/>
                </a:cubicBezTo>
                <a:cubicBezTo>
                  <a:pt x="4093" y="14002"/>
                  <a:pt x="4495" y="12015"/>
                  <a:pt x="4578" y="9405"/>
                </a:cubicBezTo>
                <a:cubicBezTo>
                  <a:pt x="4578" y="9405"/>
                  <a:pt x="666" y="9405"/>
                  <a:pt x="666" y="9405"/>
                </a:cubicBezTo>
                <a:close/>
                <a:moveTo>
                  <a:pt x="13568" y="9405"/>
                </a:moveTo>
                <a:lnTo>
                  <a:pt x="13568" y="0"/>
                </a:lnTo>
                <a:lnTo>
                  <a:pt x="21600" y="0"/>
                </a:lnTo>
                <a:lnTo>
                  <a:pt x="21600" y="7425"/>
                </a:lnTo>
                <a:cubicBezTo>
                  <a:pt x="21600" y="11445"/>
                  <a:pt x="21157" y="14355"/>
                  <a:pt x="20268" y="16155"/>
                </a:cubicBezTo>
                <a:cubicBezTo>
                  <a:pt x="19103" y="18555"/>
                  <a:pt x="17258" y="20369"/>
                  <a:pt x="14733" y="21600"/>
                </a:cubicBezTo>
                <a:lnTo>
                  <a:pt x="12902" y="18450"/>
                </a:lnTo>
                <a:cubicBezTo>
                  <a:pt x="14428" y="17759"/>
                  <a:pt x="15552" y="16732"/>
                  <a:pt x="16273" y="15368"/>
                </a:cubicBezTo>
                <a:cubicBezTo>
                  <a:pt x="16995" y="14002"/>
                  <a:pt x="17397" y="12015"/>
                  <a:pt x="17480" y="9405"/>
                </a:cubicBezTo>
                <a:cubicBezTo>
                  <a:pt x="17480" y="9405"/>
                  <a:pt x="13568" y="9405"/>
                  <a:pt x="13568" y="9405"/>
                </a:cubicBezTo>
                <a:close/>
              </a:path>
            </a:pathLst>
          </a:custGeom>
          <a:solidFill>
            <a:srgbClr val="FFFFFF"/>
          </a:solidFill>
        </p:spPr>
        <p:txBody>
          <a:bodyPr anchor="ctr"/>
          <a:lstStyle/>
          <a:p>
            <a:pPr>
              <a:spcBef>
                <a:spcPts val="0"/>
              </a:spcBef>
              <a:defRPr sz="2700" b="0">
                <a:solidFill>
                  <a:srgbClr val="282828"/>
                </a:solidFill>
              </a:defRPr>
            </a:pPr>
            <a:endParaRPr/>
          </a:p>
        </p:txBody>
      </p:sp>
      <p:sp>
        <p:nvSpPr>
          <p:cNvPr id="111" name="Imagen"/>
          <p:cNvSpPr>
            <a:spLocks noGrp="1"/>
          </p:cNvSpPr>
          <p:nvPr>
            <p:ph type="pic" sz="half" idx="16"/>
          </p:nvPr>
        </p:nvSpPr>
        <p:spPr>
          <a:xfrm>
            <a:off x="1651000" y="3286786"/>
            <a:ext cx="7493390" cy="10429214"/>
          </a:xfrm>
          <a:prstGeom prst="rect">
            <a:avLst/>
          </a:prstGeom>
        </p:spPr>
        <p:txBody>
          <a:bodyPr lIns="91439" tIns="45719" rIns="91439" bIns="45719"/>
          <a:lstStyle/>
          <a:p>
            <a:endParaRPr/>
          </a:p>
        </p:txBody>
      </p:sp>
      <p:sp>
        <p:nvSpPr>
          <p:cNvPr id="112" name="Nivel de texto 1…"/>
          <p:cNvSpPr txBox="1">
            <a:spLocks noGrp="1"/>
          </p:cNvSpPr>
          <p:nvPr>
            <p:ph type="body" sz="quarter" idx="1"/>
          </p:nvPr>
        </p:nvSpPr>
        <p:spPr>
          <a:xfrm>
            <a:off x="9779910" y="3550733"/>
            <a:ext cx="12064090" cy="1964532"/>
          </a:xfrm>
          <a:prstGeom prst="rect">
            <a:avLst/>
          </a:prstGeom>
        </p:spPr>
        <p:txBody>
          <a:bodyPr/>
          <a:lstStyle>
            <a:lvl1pPr>
              <a:spcBef>
                <a:spcPts val="0"/>
              </a:spcBef>
              <a:defRPr sz="3200" b="0">
                <a:solidFill>
                  <a:srgbClr val="282828"/>
                </a:solidFill>
              </a:defRPr>
            </a:lvl1pPr>
            <a:lvl2pPr>
              <a:spcBef>
                <a:spcPts val="0"/>
              </a:spcBef>
              <a:defRPr sz="3200" b="0">
                <a:solidFill>
                  <a:srgbClr val="282828"/>
                </a:solidFill>
              </a:defRPr>
            </a:lvl2pPr>
            <a:lvl3pPr>
              <a:spcBef>
                <a:spcPts val="0"/>
              </a:spcBef>
              <a:defRPr sz="3200" b="0">
                <a:solidFill>
                  <a:srgbClr val="282828"/>
                </a:solidFill>
              </a:defRPr>
            </a:lvl3pPr>
            <a:lvl4pPr>
              <a:spcBef>
                <a:spcPts val="0"/>
              </a:spcBef>
              <a:defRPr sz="3200" b="0">
                <a:solidFill>
                  <a:srgbClr val="282828"/>
                </a:solidFill>
              </a:defRPr>
            </a:lvl4pPr>
            <a:lvl5pPr>
              <a:spcBef>
                <a:spcPts val="0"/>
              </a:spcBef>
              <a:defRPr sz="3200" b="0">
                <a:solidFill>
                  <a:srgbClr val="282828"/>
                </a:solidFill>
              </a:defRPr>
            </a:lvl5pPr>
          </a:lstStyle>
          <a:p>
            <a:r>
              <a:t>Nivel de texto 1</a:t>
            </a:r>
          </a:p>
          <a:p>
            <a:pPr lvl="1"/>
            <a:r>
              <a:t>Nivel de texto 2</a:t>
            </a:r>
          </a:p>
          <a:p>
            <a:pPr lvl="2"/>
            <a:r>
              <a:t>Nivel de texto 3</a:t>
            </a:r>
          </a:p>
          <a:p>
            <a:pPr lvl="3"/>
            <a:r>
              <a:t>Nivel de texto 4</a:t>
            </a:r>
          </a:p>
          <a:p>
            <a:pPr lvl="4"/>
            <a:r>
              <a:t>Nivel de texto 5</a:t>
            </a:r>
          </a:p>
        </p:txBody>
      </p:sp>
      <p:sp>
        <p:nvSpPr>
          <p:cNvPr id="113" name="Número de diapositiva"/>
          <p:cNvSpPr txBox="1">
            <a:spLocks noGrp="1"/>
          </p:cNvSpPr>
          <p:nvPr>
            <p:ph type="sldNum" sz="quarter" idx="2"/>
          </p:nvPr>
        </p:nvSpPr>
        <p:spPr>
          <a:xfrm>
            <a:off x="23393400" y="13210247"/>
            <a:ext cx="373686"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sp>
        <p:nvSpPr>
          <p:cNvPr id="120"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121" name="Rectángulo"/>
          <p:cNvSpPr>
            <a:spLocks noGrp="1"/>
          </p:cNvSpPr>
          <p:nvPr>
            <p:ph type="body" sz="quarter" idx="13"/>
          </p:nvPr>
        </p:nvSpPr>
        <p:spPr>
          <a:xfrm>
            <a:off x="12453996" y="6406986"/>
            <a:ext cx="7620001" cy="267892"/>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122" name="Rectángulo"/>
          <p:cNvSpPr>
            <a:spLocks noGrp="1"/>
          </p:cNvSpPr>
          <p:nvPr>
            <p:ph type="body" sz="quarter" idx="14"/>
          </p:nvPr>
        </p:nvSpPr>
        <p:spPr>
          <a:xfrm>
            <a:off x="12453996" y="6406986"/>
            <a:ext cx="6604001" cy="267892"/>
          </a:xfrm>
          <a:prstGeom prst="rect">
            <a:avLst/>
          </a:prstGeom>
          <a:solidFill>
            <a:srgbClr val="282828"/>
          </a:solidFill>
        </p:spPr>
        <p:txBody>
          <a:bodyPr anchor="ctr"/>
          <a:lstStyle/>
          <a:p>
            <a:pPr>
              <a:lnSpc>
                <a:spcPct val="90000"/>
              </a:lnSpc>
              <a:spcBef>
                <a:spcPts val="0"/>
              </a:spcBef>
              <a:defRPr sz="6800" cap="all" spc="340"/>
            </a:pPr>
            <a:endParaRPr/>
          </a:p>
        </p:txBody>
      </p:sp>
      <p:sp>
        <p:nvSpPr>
          <p:cNvPr id="123" name="Skill 01"/>
          <p:cNvSpPr txBox="1">
            <a:spLocks noGrp="1"/>
          </p:cNvSpPr>
          <p:nvPr>
            <p:ph type="body" sz="quarter" idx="15"/>
          </p:nvPr>
        </p:nvSpPr>
        <p:spPr>
          <a:xfrm>
            <a:off x="10418027" y="6326619"/>
            <a:ext cx="1773239" cy="446485"/>
          </a:xfrm>
          <a:prstGeom prst="rect">
            <a:avLst/>
          </a:prstGeom>
        </p:spPr>
        <p:txBody>
          <a:bodyPr anchor="ctr"/>
          <a:lstStyle>
            <a:lvl1pPr>
              <a:defRPr sz="2600">
                <a:solidFill>
                  <a:srgbClr val="282828"/>
                </a:solidFill>
              </a:defRPr>
            </a:lvl1pPr>
          </a:lstStyle>
          <a:p>
            <a:r>
              <a:t>Skill 01</a:t>
            </a:r>
          </a:p>
        </p:txBody>
      </p:sp>
      <p:sp>
        <p:nvSpPr>
          <p:cNvPr id="124" name="82%"/>
          <p:cNvSpPr txBox="1">
            <a:spLocks noGrp="1"/>
          </p:cNvSpPr>
          <p:nvPr>
            <p:ph type="body" sz="quarter" idx="16"/>
          </p:nvPr>
        </p:nvSpPr>
        <p:spPr>
          <a:xfrm>
            <a:off x="18165027" y="5854136"/>
            <a:ext cx="892970" cy="439211"/>
          </a:xfrm>
          <a:prstGeom prst="rect">
            <a:avLst/>
          </a:prstGeom>
        </p:spPr>
        <p:txBody>
          <a:bodyPr anchor="ctr"/>
          <a:lstStyle>
            <a:lvl1pPr>
              <a:defRPr sz="2600">
                <a:solidFill>
                  <a:srgbClr val="282828"/>
                </a:solidFill>
              </a:defRPr>
            </a:lvl1pPr>
          </a:lstStyle>
          <a:p>
            <a:r>
              <a:t>82%</a:t>
            </a:r>
          </a:p>
        </p:txBody>
      </p:sp>
      <p:sp>
        <p:nvSpPr>
          <p:cNvPr id="125" name="Rectángulo"/>
          <p:cNvSpPr>
            <a:spLocks noGrp="1"/>
          </p:cNvSpPr>
          <p:nvPr>
            <p:ph type="body" sz="quarter" idx="17"/>
          </p:nvPr>
        </p:nvSpPr>
        <p:spPr>
          <a:xfrm>
            <a:off x="12453996" y="7576775"/>
            <a:ext cx="7620001" cy="267892"/>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126" name="Rectángulo"/>
          <p:cNvSpPr>
            <a:spLocks noGrp="1"/>
          </p:cNvSpPr>
          <p:nvPr>
            <p:ph type="body" sz="quarter" idx="18"/>
          </p:nvPr>
        </p:nvSpPr>
        <p:spPr>
          <a:xfrm>
            <a:off x="12453996" y="7576775"/>
            <a:ext cx="5588001" cy="267892"/>
          </a:xfrm>
          <a:prstGeom prst="rect">
            <a:avLst/>
          </a:prstGeom>
          <a:solidFill>
            <a:srgbClr val="282828"/>
          </a:solidFill>
        </p:spPr>
        <p:txBody>
          <a:bodyPr anchor="ctr"/>
          <a:lstStyle/>
          <a:p>
            <a:pPr>
              <a:lnSpc>
                <a:spcPct val="90000"/>
              </a:lnSpc>
              <a:spcBef>
                <a:spcPts val="0"/>
              </a:spcBef>
              <a:defRPr sz="6800" cap="all" spc="340"/>
            </a:pPr>
            <a:endParaRPr/>
          </a:p>
        </p:txBody>
      </p:sp>
      <p:sp>
        <p:nvSpPr>
          <p:cNvPr id="127" name="Skill 02"/>
          <p:cNvSpPr txBox="1">
            <a:spLocks noGrp="1"/>
          </p:cNvSpPr>
          <p:nvPr>
            <p:ph type="body" sz="quarter" idx="19"/>
          </p:nvPr>
        </p:nvSpPr>
        <p:spPr>
          <a:xfrm>
            <a:off x="10418027" y="7496408"/>
            <a:ext cx="1773239" cy="446485"/>
          </a:xfrm>
          <a:prstGeom prst="rect">
            <a:avLst/>
          </a:prstGeom>
        </p:spPr>
        <p:txBody>
          <a:bodyPr anchor="ctr"/>
          <a:lstStyle>
            <a:lvl1pPr>
              <a:defRPr sz="2600">
                <a:solidFill>
                  <a:srgbClr val="282828"/>
                </a:solidFill>
              </a:defRPr>
            </a:lvl1pPr>
          </a:lstStyle>
          <a:p>
            <a:r>
              <a:t>Skill 02</a:t>
            </a:r>
          </a:p>
        </p:txBody>
      </p:sp>
      <p:sp>
        <p:nvSpPr>
          <p:cNvPr id="128" name="64%"/>
          <p:cNvSpPr txBox="1">
            <a:spLocks noGrp="1"/>
          </p:cNvSpPr>
          <p:nvPr>
            <p:ph type="body" sz="quarter" idx="20"/>
          </p:nvPr>
        </p:nvSpPr>
        <p:spPr>
          <a:xfrm>
            <a:off x="17149027" y="7025282"/>
            <a:ext cx="892970" cy="439211"/>
          </a:xfrm>
          <a:prstGeom prst="rect">
            <a:avLst/>
          </a:prstGeom>
        </p:spPr>
        <p:txBody>
          <a:bodyPr anchor="ctr"/>
          <a:lstStyle>
            <a:lvl1pPr>
              <a:defRPr sz="2600">
                <a:solidFill>
                  <a:srgbClr val="282828"/>
                </a:solidFill>
              </a:defRPr>
            </a:lvl1pPr>
          </a:lstStyle>
          <a:p>
            <a:r>
              <a:t>64%</a:t>
            </a:r>
          </a:p>
        </p:txBody>
      </p:sp>
      <p:sp>
        <p:nvSpPr>
          <p:cNvPr id="129" name="Rectángulo"/>
          <p:cNvSpPr>
            <a:spLocks noGrp="1"/>
          </p:cNvSpPr>
          <p:nvPr>
            <p:ph type="body" sz="quarter" idx="21"/>
          </p:nvPr>
        </p:nvSpPr>
        <p:spPr>
          <a:xfrm>
            <a:off x="12453996" y="8746564"/>
            <a:ext cx="7620001" cy="267892"/>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130" name="Rectángulo"/>
          <p:cNvSpPr>
            <a:spLocks noGrp="1"/>
          </p:cNvSpPr>
          <p:nvPr>
            <p:ph type="body" sz="quarter" idx="22"/>
          </p:nvPr>
        </p:nvSpPr>
        <p:spPr>
          <a:xfrm>
            <a:off x="12453996" y="8746564"/>
            <a:ext cx="6096001" cy="267892"/>
          </a:xfrm>
          <a:prstGeom prst="rect">
            <a:avLst/>
          </a:prstGeom>
          <a:solidFill>
            <a:srgbClr val="282828"/>
          </a:solidFill>
        </p:spPr>
        <p:txBody>
          <a:bodyPr anchor="ctr"/>
          <a:lstStyle/>
          <a:p>
            <a:pPr>
              <a:lnSpc>
                <a:spcPct val="90000"/>
              </a:lnSpc>
              <a:spcBef>
                <a:spcPts val="0"/>
              </a:spcBef>
              <a:defRPr sz="6800" cap="all" spc="340"/>
            </a:pPr>
            <a:endParaRPr/>
          </a:p>
        </p:txBody>
      </p:sp>
      <p:sp>
        <p:nvSpPr>
          <p:cNvPr id="131" name="Skill 03"/>
          <p:cNvSpPr txBox="1">
            <a:spLocks noGrp="1"/>
          </p:cNvSpPr>
          <p:nvPr>
            <p:ph type="body" sz="quarter" idx="23"/>
          </p:nvPr>
        </p:nvSpPr>
        <p:spPr>
          <a:xfrm>
            <a:off x="10418027" y="8666197"/>
            <a:ext cx="1773239" cy="446485"/>
          </a:xfrm>
          <a:prstGeom prst="rect">
            <a:avLst/>
          </a:prstGeom>
        </p:spPr>
        <p:txBody>
          <a:bodyPr anchor="ctr"/>
          <a:lstStyle>
            <a:lvl1pPr>
              <a:defRPr sz="2600">
                <a:solidFill>
                  <a:srgbClr val="282828"/>
                </a:solidFill>
              </a:defRPr>
            </a:lvl1pPr>
          </a:lstStyle>
          <a:p>
            <a:r>
              <a:t>Skill 03</a:t>
            </a:r>
          </a:p>
        </p:txBody>
      </p:sp>
      <p:sp>
        <p:nvSpPr>
          <p:cNvPr id="132" name="75%"/>
          <p:cNvSpPr txBox="1">
            <a:spLocks noGrp="1"/>
          </p:cNvSpPr>
          <p:nvPr>
            <p:ph type="body" sz="quarter" idx="24"/>
          </p:nvPr>
        </p:nvSpPr>
        <p:spPr>
          <a:xfrm>
            <a:off x="17657027" y="8196427"/>
            <a:ext cx="892970" cy="439212"/>
          </a:xfrm>
          <a:prstGeom prst="rect">
            <a:avLst/>
          </a:prstGeom>
        </p:spPr>
        <p:txBody>
          <a:bodyPr anchor="ctr"/>
          <a:lstStyle>
            <a:lvl1pPr>
              <a:defRPr sz="2600">
                <a:solidFill>
                  <a:srgbClr val="282828"/>
                </a:solidFill>
              </a:defRPr>
            </a:lvl1pPr>
          </a:lstStyle>
          <a:p>
            <a:r>
              <a:t>75%</a:t>
            </a:r>
          </a:p>
        </p:txBody>
      </p:sp>
      <p:sp>
        <p:nvSpPr>
          <p:cNvPr id="133" name="Name Surname"/>
          <p:cNvSpPr txBox="1">
            <a:spLocks noGrp="1"/>
          </p:cNvSpPr>
          <p:nvPr>
            <p:ph type="body" sz="quarter" idx="25"/>
          </p:nvPr>
        </p:nvSpPr>
        <p:spPr>
          <a:xfrm>
            <a:off x="10418027" y="3113352"/>
            <a:ext cx="11425973" cy="637779"/>
          </a:xfrm>
          <a:prstGeom prst="rect">
            <a:avLst/>
          </a:prstGeom>
        </p:spPr>
        <p:txBody>
          <a:bodyPr anchor="ctr"/>
          <a:lstStyle>
            <a:lvl1pPr>
              <a:defRPr>
                <a:solidFill>
                  <a:srgbClr val="282828"/>
                </a:solidFill>
              </a:defRPr>
            </a:lvl1pPr>
          </a:lstStyle>
          <a:p>
            <a:r>
              <a:t>Name Surname</a:t>
            </a:r>
          </a:p>
        </p:txBody>
      </p:sp>
      <p:sp>
        <p:nvSpPr>
          <p:cNvPr id="134" name="Aenean lacinia bibendum nulla sed consectetur. Sed posuere consectetur est at lobortis. Praesent commodo cursus magna, vel scelerisque nisl consectetur et. Maecenas faucibus mollis interdum."/>
          <p:cNvSpPr txBox="1">
            <a:spLocks noGrp="1"/>
          </p:cNvSpPr>
          <p:nvPr>
            <p:ph type="body" sz="quarter" idx="26"/>
          </p:nvPr>
        </p:nvSpPr>
        <p:spPr>
          <a:xfrm>
            <a:off x="10414000" y="3810492"/>
            <a:ext cx="11430000" cy="1463987"/>
          </a:xfrm>
          <a:prstGeom prst="rect">
            <a:avLst/>
          </a:prstGeom>
        </p:spPr>
        <p:txBody>
          <a:bodyPr/>
          <a:lstStyle>
            <a:lvl1pPr>
              <a:spcBef>
                <a:spcPts val="0"/>
              </a:spcBef>
              <a:defRPr sz="2700" b="0">
                <a:solidFill>
                  <a:srgbClr val="282828"/>
                </a:solidFill>
              </a:defRPr>
            </a:lvl1pPr>
          </a:lstStyle>
          <a:p>
            <a:r>
              <a:t>Aenean lacinia bibendum nulla sed consectetur. Sed posuere consectetur est at lobortis. Praesent commodo cursus magna, vel scelerisque nisl consectetur et. Maecenas faucibus mollis interdum.</a:t>
            </a:r>
          </a:p>
        </p:txBody>
      </p:sp>
      <p:sp>
        <p:nvSpPr>
          <p:cNvPr id="135" name="Rectángulo"/>
          <p:cNvSpPr/>
          <p:nvPr/>
        </p:nvSpPr>
        <p:spPr>
          <a:xfrm>
            <a:off x="0" y="10164822"/>
            <a:ext cx="24384001" cy="3556001"/>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136" name="Imagen"/>
          <p:cNvSpPr>
            <a:spLocks noGrp="1"/>
          </p:cNvSpPr>
          <p:nvPr>
            <p:ph type="pic" sz="half" idx="27"/>
          </p:nvPr>
        </p:nvSpPr>
        <p:spPr>
          <a:xfrm>
            <a:off x="0" y="10164822"/>
            <a:ext cx="24384000" cy="3556001"/>
          </a:xfrm>
          <a:prstGeom prst="rect">
            <a:avLst/>
          </a:prstGeom>
        </p:spPr>
        <p:txBody>
          <a:bodyPr lIns="91439" tIns="45719" rIns="91439" bIns="45719"/>
          <a:lstStyle/>
          <a:p>
            <a:endParaRPr/>
          </a:p>
        </p:txBody>
      </p:sp>
      <p:sp>
        <p:nvSpPr>
          <p:cNvPr id="137" name="Imagen"/>
          <p:cNvSpPr>
            <a:spLocks noGrp="1"/>
          </p:cNvSpPr>
          <p:nvPr>
            <p:ph type="pic" sz="half" idx="28"/>
          </p:nvPr>
        </p:nvSpPr>
        <p:spPr>
          <a:xfrm>
            <a:off x="1651000" y="3286786"/>
            <a:ext cx="7493390" cy="10429214"/>
          </a:xfrm>
          <a:prstGeom prst="rect">
            <a:avLst/>
          </a:prstGeom>
        </p:spPr>
        <p:txBody>
          <a:bodyPr lIns="91439" tIns="45719" rIns="91439" bIns="45719"/>
          <a:lstStyle/>
          <a:p>
            <a:endParaRPr/>
          </a:p>
        </p:txBody>
      </p:sp>
      <p:sp>
        <p:nvSpPr>
          <p:cNvPr id="138" name="Número de diapositiva"/>
          <p:cNvSpPr txBox="1">
            <a:spLocks noGrp="1"/>
          </p:cNvSpPr>
          <p:nvPr>
            <p:ph type="sldNum" sz="quarter" idx="2"/>
          </p:nvPr>
        </p:nvSpPr>
        <p:spPr>
          <a:xfrm>
            <a:off x="23393400" y="13210247"/>
            <a:ext cx="373686"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145" name="Rectángulo"/>
          <p:cNvSpPr/>
          <p:nvPr/>
        </p:nvSpPr>
        <p:spPr>
          <a:xfrm>
            <a:off x="0" y="0"/>
            <a:ext cx="24384001" cy="7112211"/>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146" name="Imagen"/>
          <p:cNvSpPr>
            <a:spLocks noGrp="1"/>
          </p:cNvSpPr>
          <p:nvPr>
            <p:ph type="pic" idx="13"/>
          </p:nvPr>
        </p:nvSpPr>
        <p:spPr>
          <a:xfrm>
            <a:off x="0" y="0"/>
            <a:ext cx="24383999" cy="7112421"/>
          </a:xfrm>
          <a:prstGeom prst="rect">
            <a:avLst/>
          </a:prstGeom>
        </p:spPr>
        <p:txBody>
          <a:bodyPr lIns="91439" tIns="45719" rIns="91439" bIns="45719"/>
          <a:lstStyle/>
          <a:p>
            <a:endParaRPr/>
          </a:p>
        </p:txBody>
      </p:sp>
      <p:sp>
        <p:nvSpPr>
          <p:cNvPr id="147" name="Línea"/>
          <p:cNvSpPr>
            <a:spLocks noGrp="1"/>
          </p:cNvSpPr>
          <p:nvPr>
            <p:ph type="body" sz="quarter" idx="14"/>
          </p:nvPr>
        </p:nvSpPr>
        <p:spPr>
          <a:xfrm>
            <a:off x="3488864" y="9850797"/>
            <a:ext cx="10728786" cy="1"/>
          </a:xfrm>
          <a:prstGeom prst="line">
            <a:avLst/>
          </a:prstGeom>
          <a:ln w="3175">
            <a:solidFill>
              <a:srgbClr val="282828"/>
            </a:solidFill>
          </a:ln>
        </p:spPr>
        <p:txBody>
          <a:bodyPr lIns="71437" tIns="71437" rIns="71437" bIns="71437" anchor="ctr"/>
          <a:lstStyle/>
          <a:p>
            <a:pPr algn="ctr">
              <a:spcBef>
                <a:spcPts val="0"/>
              </a:spcBef>
              <a:defRPr b="0">
                <a:latin typeface="Helvetica Neue Medium"/>
                <a:ea typeface="Helvetica Neue Medium"/>
                <a:cs typeface="Helvetica Neue Medium"/>
                <a:sym typeface="Helvetica Neue Medium"/>
              </a:defRPr>
            </a:pPr>
            <a:endParaRPr/>
          </a:p>
        </p:txBody>
      </p:sp>
      <p:sp>
        <p:nvSpPr>
          <p:cNvPr id="148" name="400"/>
          <p:cNvSpPr txBox="1">
            <a:spLocks noGrp="1"/>
          </p:cNvSpPr>
          <p:nvPr>
            <p:ph type="body" sz="quarter" idx="15"/>
          </p:nvPr>
        </p:nvSpPr>
        <p:spPr>
          <a:xfrm>
            <a:off x="2540000" y="9636485"/>
            <a:ext cx="764382" cy="446485"/>
          </a:xfrm>
          <a:prstGeom prst="rect">
            <a:avLst/>
          </a:prstGeom>
        </p:spPr>
        <p:txBody>
          <a:bodyPr anchor="ctr"/>
          <a:lstStyle>
            <a:lvl1pPr algn="ctr">
              <a:spcBef>
                <a:spcPts val="0"/>
              </a:spcBef>
              <a:defRPr sz="2700" b="0">
                <a:solidFill>
                  <a:srgbClr val="282828"/>
                </a:solidFill>
              </a:defRPr>
            </a:lvl1pPr>
          </a:lstStyle>
          <a:p>
            <a:r>
              <a:t>400</a:t>
            </a:r>
          </a:p>
        </p:txBody>
      </p:sp>
      <p:sp>
        <p:nvSpPr>
          <p:cNvPr id="149" name="Línea"/>
          <p:cNvSpPr>
            <a:spLocks noGrp="1"/>
          </p:cNvSpPr>
          <p:nvPr>
            <p:ph type="body" sz="quarter" idx="16"/>
          </p:nvPr>
        </p:nvSpPr>
        <p:spPr>
          <a:xfrm>
            <a:off x="3488864" y="11930312"/>
            <a:ext cx="10728786" cy="1"/>
          </a:xfrm>
          <a:prstGeom prst="line">
            <a:avLst/>
          </a:prstGeom>
          <a:ln w="3175">
            <a:solidFill>
              <a:srgbClr val="282828"/>
            </a:solidFill>
          </a:ln>
        </p:spPr>
        <p:txBody>
          <a:bodyPr lIns="71437" tIns="71437" rIns="71437" bIns="71437" anchor="ctr"/>
          <a:lstStyle/>
          <a:p>
            <a:pPr algn="ctr">
              <a:spcBef>
                <a:spcPts val="0"/>
              </a:spcBef>
              <a:defRPr b="0">
                <a:latin typeface="Helvetica Neue Medium"/>
                <a:ea typeface="Helvetica Neue Medium"/>
                <a:cs typeface="Helvetica Neue Medium"/>
                <a:sym typeface="Helvetica Neue Medium"/>
              </a:defRPr>
            </a:pPr>
            <a:endParaRPr/>
          </a:p>
        </p:txBody>
      </p:sp>
      <p:sp>
        <p:nvSpPr>
          <p:cNvPr id="150" name="100"/>
          <p:cNvSpPr txBox="1">
            <a:spLocks noGrp="1"/>
          </p:cNvSpPr>
          <p:nvPr>
            <p:ph type="body" sz="quarter" idx="17"/>
          </p:nvPr>
        </p:nvSpPr>
        <p:spPr>
          <a:xfrm>
            <a:off x="2540000" y="11716000"/>
            <a:ext cx="764382" cy="446485"/>
          </a:xfrm>
          <a:prstGeom prst="rect">
            <a:avLst/>
          </a:prstGeom>
        </p:spPr>
        <p:txBody>
          <a:bodyPr anchor="ctr"/>
          <a:lstStyle>
            <a:lvl1pPr algn="ctr">
              <a:spcBef>
                <a:spcPts val="0"/>
              </a:spcBef>
              <a:defRPr sz="2700" b="0">
                <a:solidFill>
                  <a:srgbClr val="282828"/>
                </a:solidFill>
              </a:defRPr>
            </a:lvl1pPr>
          </a:lstStyle>
          <a:p>
            <a:r>
              <a:t>100</a:t>
            </a:r>
          </a:p>
        </p:txBody>
      </p:sp>
      <p:sp>
        <p:nvSpPr>
          <p:cNvPr id="151" name="Línea"/>
          <p:cNvSpPr>
            <a:spLocks noGrp="1"/>
          </p:cNvSpPr>
          <p:nvPr>
            <p:ph type="body" sz="quarter" idx="18"/>
          </p:nvPr>
        </p:nvSpPr>
        <p:spPr>
          <a:xfrm>
            <a:off x="3488864" y="10890556"/>
            <a:ext cx="10728786" cy="1"/>
          </a:xfrm>
          <a:prstGeom prst="line">
            <a:avLst/>
          </a:prstGeom>
          <a:ln w="3175">
            <a:solidFill>
              <a:srgbClr val="282828"/>
            </a:solidFill>
          </a:ln>
        </p:spPr>
        <p:txBody>
          <a:bodyPr lIns="71437" tIns="71437" rIns="71437" bIns="71437" anchor="ctr"/>
          <a:lstStyle/>
          <a:p>
            <a:pPr algn="ctr">
              <a:spcBef>
                <a:spcPts val="0"/>
              </a:spcBef>
              <a:defRPr b="0">
                <a:latin typeface="Helvetica Neue Medium"/>
                <a:ea typeface="Helvetica Neue Medium"/>
                <a:cs typeface="Helvetica Neue Medium"/>
                <a:sym typeface="Helvetica Neue Medium"/>
              </a:defRPr>
            </a:pPr>
            <a:endParaRPr/>
          </a:p>
        </p:txBody>
      </p:sp>
      <p:sp>
        <p:nvSpPr>
          <p:cNvPr id="152" name="250"/>
          <p:cNvSpPr txBox="1">
            <a:spLocks noGrp="1"/>
          </p:cNvSpPr>
          <p:nvPr>
            <p:ph type="body" sz="quarter" idx="19"/>
          </p:nvPr>
        </p:nvSpPr>
        <p:spPr>
          <a:xfrm>
            <a:off x="2540000" y="10676243"/>
            <a:ext cx="764382" cy="446486"/>
          </a:xfrm>
          <a:prstGeom prst="rect">
            <a:avLst/>
          </a:prstGeom>
        </p:spPr>
        <p:txBody>
          <a:bodyPr anchor="ctr"/>
          <a:lstStyle>
            <a:lvl1pPr algn="ctr">
              <a:spcBef>
                <a:spcPts val="0"/>
              </a:spcBef>
              <a:defRPr sz="2700" b="0">
                <a:solidFill>
                  <a:srgbClr val="282828"/>
                </a:solidFill>
              </a:defRPr>
            </a:lvl1pPr>
          </a:lstStyle>
          <a:p>
            <a:r>
              <a:t>250</a:t>
            </a:r>
          </a:p>
        </p:txBody>
      </p:sp>
      <p:sp>
        <p:nvSpPr>
          <p:cNvPr id="153" name="Línea"/>
          <p:cNvSpPr>
            <a:spLocks noGrp="1"/>
          </p:cNvSpPr>
          <p:nvPr>
            <p:ph type="body" sz="quarter" idx="20"/>
          </p:nvPr>
        </p:nvSpPr>
        <p:spPr>
          <a:xfrm>
            <a:off x="3488864" y="8811040"/>
            <a:ext cx="10728786" cy="1"/>
          </a:xfrm>
          <a:prstGeom prst="line">
            <a:avLst/>
          </a:prstGeom>
          <a:ln w="3175">
            <a:solidFill>
              <a:srgbClr val="282828"/>
            </a:solidFill>
          </a:ln>
        </p:spPr>
        <p:txBody>
          <a:bodyPr lIns="71437" tIns="71437" rIns="71437" bIns="71437" anchor="ctr"/>
          <a:lstStyle/>
          <a:p>
            <a:pPr algn="ctr">
              <a:spcBef>
                <a:spcPts val="0"/>
              </a:spcBef>
              <a:defRPr b="0">
                <a:latin typeface="Helvetica Neue Medium"/>
                <a:ea typeface="Helvetica Neue Medium"/>
                <a:cs typeface="Helvetica Neue Medium"/>
                <a:sym typeface="Helvetica Neue Medium"/>
              </a:defRPr>
            </a:pPr>
            <a:endParaRPr/>
          </a:p>
        </p:txBody>
      </p:sp>
      <p:sp>
        <p:nvSpPr>
          <p:cNvPr id="154" name="650"/>
          <p:cNvSpPr txBox="1">
            <a:spLocks noGrp="1"/>
          </p:cNvSpPr>
          <p:nvPr>
            <p:ph type="body" sz="quarter" idx="21"/>
          </p:nvPr>
        </p:nvSpPr>
        <p:spPr>
          <a:xfrm>
            <a:off x="2540000" y="8596727"/>
            <a:ext cx="764382" cy="446486"/>
          </a:xfrm>
          <a:prstGeom prst="rect">
            <a:avLst/>
          </a:prstGeom>
        </p:spPr>
        <p:txBody>
          <a:bodyPr anchor="ctr"/>
          <a:lstStyle>
            <a:lvl1pPr algn="ctr">
              <a:spcBef>
                <a:spcPts val="0"/>
              </a:spcBef>
              <a:defRPr sz="2700" b="0">
                <a:solidFill>
                  <a:srgbClr val="282828"/>
                </a:solidFill>
              </a:defRPr>
            </a:lvl1pPr>
          </a:lstStyle>
          <a:p>
            <a:r>
              <a:t>650</a:t>
            </a:r>
          </a:p>
        </p:txBody>
      </p:sp>
      <p:sp>
        <p:nvSpPr>
          <p:cNvPr id="155" name="Texto del título"/>
          <p:cNvSpPr txBox="1">
            <a:spLocks noGrp="1"/>
          </p:cNvSpPr>
          <p:nvPr>
            <p:ph type="title"/>
          </p:nvPr>
        </p:nvSpPr>
        <p:spPr>
          <a:xfrm>
            <a:off x="2540000" y="1395923"/>
            <a:ext cx="12699080" cy="2155826"/>
          </a:xfrm>
          <a:prstGeom prst="rect">
            <a:avLst/>
          </a:prstGeom>
        </p:spPr>
        <p:txBody>
          <a:bodyPr/>
          <a:lstStyle/>
          <a:p>
            <a:r>
              <a:t>Texto del título</a:t>
            </a:r>
          </a:p>
        </p:txBody>
      </p:sp>
      <p:sp>
        <p:nvSpPr>
          <p:cNvPr id="156" name="Nivel de texto 1…"/>
          <p:cNvSpPr txBox="1">
            <a:spLocks noGrp="1"/>
          </p:cNvSpPr>
          <p:nvPr>
            <p:ph type="body" sz="quarter" idx="1"/>
          </p:nvPr>
        </p:nvSpPr>
        <p:spPr>
          <a:xfrm>
            <a:off x="2540000" y="3923689"/>
            <a:ext cx="10160000" cy="232172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57" name="Imagen"/>
          <p:cNvSpPr>
            <a:spLocks noGrp="1"/>
          </p:cNvSpPr>
          <p:nvPr>
            <p:ph type="pic" sz="half" idx="22"/>
          </p:nvPr>
        </p:nvSpPr>
        <p:spPr>
          <a:xfrm>
            <a:off x="16978947" y="1015999"/>
            <a:ext cx="7405054" cy="12700001"/>
          </a:xfrm>
          <a:prstGeom prst="rect">
            <a:avLst/>
          </a:prstGeom>
        </p:spPr>
        <p:txBody>
          <a:bodyPr lIns="91439" tIns="45719" rIns="91439" bIns="45719"/>
          <a:lstStyle/>
          <a:p>
            <a:endParaRPr/>
          </a:p>
        </p:txBody>
      </p:sp>
      <p:sp>
        <p:nvSpPr>
          <p:cNvPr id="158" name="Imagen"/>
          <p:cNvSpPr>
            <a:spLocks noGrp="1"/>
          </p:cNvSpPr>
          <p:nvPr>
            <p:ph type="pic" sz="quarter" idx="23"/>
          </p:nvPr>
        </p:nvSpPr>
        <p:spPr>
          <a:xfrm>
            <a:off x="17986492" y="1956905"/>
            <a:ext cx="3434479" cy="7274392"/>
          </a:xfrm>
          <a:prstGeom prst="rect">
            <a:avLst/>
          </a:prstGeom>
        </p:spPr>
        <p:txBody>
          <a:bodyPr lIns="91439" tIns="45719" rIns="91439" bIns="45719"/>
          <a:lstStyle/>
          <a:p>
            <a:endParaRPr/>
          </a:p>
        </p:txBody>
      </p:sp>
      <p:sp>
        <p:nvSpPr>
          <p:cNvPr id="159" name="Rectángulo"/>
          <p:cNvSpPr>
            <a:spLocks noGrp="1"/>
          </p:cNvSpPr>
          <p:nvPr>
            <p:ph type="body" sz="quarter" idx="24"/>
          </p:nvPr>
        </p:nvSpPr>
        <p:spPr>
          <a:xfrm>
            <a:off x="4106798" y="8358437"/>
            <a:ext cx="535783" cy="3571876"/>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160" name="Rectángulo"/>
          <p:cNvSpPr>
            <a:spLocks noGrp="1"/>
          </p:cNvSpPr>
          <p:nvPr>
            <p:ph type="body" sz="quarter" idx="25"/>
          </p:nvPr>
        </p:nvSpPr>
        <p:spPr>
          <a:xfrm>
            <a:off x="4106798" y="10144375"/>
            <a:ext cx="535783" cy="1785938"/>
          </a:xfrm>
          <a:prstGeom prst="rect">
            <a:avLst/>
          </a:prstGeom>
          <a:solidFill>
            <a:srgbClr val="282828"/>
          </a:solidFill>
        </p:spPr>
        <p:txBody>
          <a:bodyPr anchor="ctr"/>
          <a:lstStyle/>
          <a:p>
            <a:pPr>
              <a:lnSpc>
                <a:spcPct val="90000"/>
              </a:lnSpc>
              <a:spcBef>
                <a:spcPts val="0"/>
              </a:spcBef>
              <a:defRPr sz="6800" cap="all" spc="340"/>
            </a:pPr>
            <a:endParaRPr/>
          </a:p>
        </p:txBody>
      </p:sp>
      <p:sp>
        <p:nvSpPr>
          <p:cNvPr id="161" name="Rectángulo"/>
          <p:cNvSpPr>
            <a:spLocks noGrp="1"/>
          </p:cNvSpPr>
          <p:nvPr>
            <p:ph type="body" sz="quarter" idx="26"/>
          </p:nvPr>
        </p:nvSpPr>
        <p:spPr>
          <a:xfrm>
            <a:off x="7071344" y="8358437"/>
            <a:ext cx="535782" cy="3571876"/>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162" name="Rectángulo"/>
          <p:cNvSpPr>
            <a:spLocks noGrp="1"/>
          </p:cNvSpPr>
          <p:nvPr>
            <p:ph type="body" sz="quarter" idx="27"/>
          </p:nvPr>
        </p:nvSpPr>
        <p:spPr>
          <a:xfrm>
            <a:off x="7071344" y="8543149"/>
            <a:ext cx="535782" cy="3387165"/>
          </a:xfrm>
          <a:prstGeom prst="rect">
            <a:avLst/>
          </a:prstGeom>
          <a:solidFill>
            <a:srgbClr val="282828"/>
          </a:solidFill>
        </p:spPr>
        <p:txBody>
          <a:bodyPr anchor="ctr"/>
          <a:lstStyle/>
          <a:p>
            <a:pPr>
              <a:lnSpc>
                <a:spcPct val="90000"/>
              </a:lnSpc>
              <a:spcBef>
                <a:spcPts val="0"/>
              </a:spcBef>
              <a:defRPr sz="6800" cap="all" spc="340"/>
            </a:pPr>
            <a:endParaRPr/>
          </a:p>
        </p:txBody>
      </p:sp>
      <p:sp>
        <p:nvSpPr>
          <p:cNvPr id="163" name="Rectángulo"/>
          <p:cNvSpPr>
            <a:spLocks noGrp="1"/>
          </p:cNvSpPr>
          <p:nvPr>
            <p:ph type="body" sz="quarter" idx="28"/>
          </p:nvPr>
        </p:nvSpPr>
        <p:spPr>
          <a:xfrm>
            <a:off x="10035888" y="8358437"/>
            <a:ext cx="535783" cy="3571876"/>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164" name="Rectángulo"/>
          <p:cNvSpPr>
            <a:spLocks noGrp="1"/>
          </p:cNvSpPr>
          <p:nvPr>
            <p:ph type="body" sz="quarter" idx="29"/>
          </p:nvPr>
        </p:nvSpPr>
        <p:spPr>
          <a:xfrm>
            <a:off x="10035888" y="9422172"/>
            <a:ext cx="535783" cy="2508142"/>
          </a:xfrm>
          <a:prstGeom prst="rect">
            <a:avLst/>
          </a:prstGeom>
          <a:solidFill>
            <a:srgbClr val="282828"/>
          </a:solidFill>
        </p:spPr>
        <p:txBody>
          <a:bodyPr anchor="ctr"/>
          <a:lstStyle/>
          <a:p>
            <a:pPr>
              <a:lnSpc>
                <a:spcPct val="90000"/>
              </a:lnSpc>
              <a:spcBef>
                <a:spcPts val="0"/>
              </a:spcBef>
              <a:defRPr sz="6800" cap="all" spc="340"/>
            </a:pPr>
            <a:endParaRPr/>
          </a:p>
        </p:txBody>
      </p:sp>
      <p:sp>
        <p:nvSpPr>
          <p:cNvPr id="165" name="Rectángulo"/>
          <p:cNvSpPr>
            <a:spLocks noGrp="1"/>
          </p:cNvSpPr>
          <p:nvPr>
            <p:ph type="body" sz="quarter" idx="30"/>
          </p:nvPr>
        </p:nvSpPr>
        <p:spPr>
          <a:xfrm>
            <a:off x="13000434" y="8358437"/>
            <a:ext cx="535782" cy="3571876"/>
          </a:xfrm>
          <a:prstGeom prst="rect">
            <a:avLst/>
          </a:prstGeom>
          <a:solidFill>
            <a:srgbClr val="DEE1E5"/>
          </a:solidFill>
        </p:spPr>
        <p:txBody>
          <a:bodyPr anchor="ctr"/>
          <a:lstStyle/>
          <a:p>
            <a:pPr>
              <a:lnSpc>
                <a:spcPct val="90000"/>
              </a:lnSpc>
              <a:spcBef>
                <a:spcPts val="0"/>
              </a:spcBef>
              <a:defRPr sz="6800" cap="all" spc="340">
                <a:solidFill>
                  <a:srgbClr val="282828"/>
                </a:solidFill>
              </a:defRPr>
            </a:pPr>
            <a:endParaRPr/>
          </a:p>
        </p:txBody>
      </p:sp>
      <p:sp>
        <p:nvSpPr>
          <p:cNvPr id="166" name="Rectángulo"/>
          <p:cNvSpPr>
            <a:spLocks noGrp="1"/>
          </p:cNvSpPr>
          <p:nvPr>
            <p:ph type="body" sz="quarter" idx="31"/>
          </p:nvPr>
        </p:nvSpPr>
        <p:spPr>
          <a:xfrm>
            <a:off x="13000434" y="9249941"/>
            <a:ext cx="535782" cy="2680372"/>
          </a:xfrm>
          <a:prstGeom prst="rect">
            <a:avLst/>
          </a:prstGeom>
          <a:solidFill>
            <a:srgbClr val="282828"/>
          </a:solidFill>
        </p:spPr>
        <p:txBody>
          <a:bodyPr anchor="ctr"/>
          <a:lstStyle/>
          <a:p>
            <a:pPr>
              <a:lnSpc>
                <a:spcPct val="90000"/>
              </a:lnSpc>
              <a:spcBef>
                <a:spcPts val="0"/>
              </a:spcBef>
              <a:defRPr sz="6800" cap="all" spc="340"/>
            </a:pPr>
            <a:endParaRPr/>
          </a:p>
        </p:txBody>
      </p:sp>
      <p:sp>
        <p:nvSpPr>
          <p:cNvPr id="167" name="Option 01"/>
          <p:cNvSpPr txBox="1">
            <a:spLocks noGrp="1"/>
          </p:cNvSpPr>
          <p:nvPr>
            <p:ph type="body" sz="quarter" idx="32"/>
          </p:nvPr>
        </p:nvSpPr>
        <p:spPr>
          <a:xfrm>
            <a:off x="3425364" y="12131925"/>
            <a:ext cx="1898651" cy="509985"/>
          </a:xfrm>
          <a:prstGeom prst="rect">
            <a:avLst/>
          </a:prstGeom>
        </p:spPr>
        <p:txBody>
          <a:bodyPr anchor="ctr"/>
          <a:lstStyle>
            <a:lvl1pPr algn="ctr">
              <a:spcBef>
                <a:spcPts val="0"/>
              </a:spcBef>
              <a:defRPr sz="2700" b="0">
                <a:solidFill>
                  <a:srgbClr val="282828"/>
                </a:solidFill>
              </a:defRPr>
            </a:lvl1pPr>
          </a:lstStyle>
          <a:p>
            <a:r>
              <a:t>Option 01</a:t>
            </a:r>
          </a:p>
        </p:txBody>
      </p:sp>
      <p:sp>
        <p:nvSpPr>
          <p:cNvPr id="168" name="Option 02"/>
          <p:cNvSpPr txBox="1">
            <a:spLocks noGrp="1"/>
          </p:cNvSpPr>
          <p:nvPr>
            <p:ph type="body" sz="quarter" idx="33"/>
          </p:nvPr>
        </p:nvSpPr>
        <p:spPr>
          <a:xfrm>
            <a:off x="6389909" y="12131925"/>
            <a:ext cx="1898651" cy="509985"/>
          </a:xfrm>
          <a:prstGeom prst="rect">
            <a:avLst/>
          </a:prstGeom>
        </p:spPr>
        <p:txBody>
          <a:bodyPr anchor="ctr"/>
          <a:lstStyle>
            <a:lvl1pPr algn="ctr">
              <a:spcBef>
                <a:spcPts val="0"/>
              </a:spcBef>
              <a:defRPr sz="2700" b="0">
                <a:solidFill>
                  <a:srgbClr val="282828"/>
                </a:solidFill>
              </a:defRPr>
            </a:lvl1pPr>
          </a:lstStyle>
          <a:p>
            <a:r>
              <a:t>Option 02</a:t>
            </a:r>
          </a:p>
        </p:txBody>
      </p:sp>
      <p:sp>
        <p:nvSpPr>
          <p:cNvPr id="169" name="Option 03"/>
          <p:cNvSpPr txBox="1">
            <a:spLocks noGrp="1"/>
          </p:cNvSpPr>
          <p:nvPr>
            <p:ph type="body" sz="quarter" idx="34"/>
          </p:nvPr>
        </p:nvSpPr>
        <p:spPr>
          <a:xfrm>
            <a:off x="9354455" y="12131925"/>
            <a:ext cx="1898651" cy="509985"/>
          </a:xfrm>
          <a:prstGeom prst="rect">
            <a:avLst/>
          </a:prstGeom>
        </p:spPr>
        <p:txBody>
          <a:bodyPr anchor="ctr"/>
          <a:lstStyle>
            <a:lvl1pPr algn="ctr">
              <a:spcBef>
                <a:spcPts val="0"/>
              </a:spcBef>
              <a:defRPr sz="2700" b="0">
                <a:solidFill>
                  <a:srgbClr val="282828"/>
                </a:solidFill>
              </a:defRPr>
            </a:lvl1pPr>
          </a:lstStyle>
          <a:p>
            <a:r>
              <a:t>Option 03</a:t>
            </a:r>
          </a:p>
        </p:txBody>
      </p:sp>
      <p:sp>
        <p:nvSpPr>
          <p:cNvPr id="170" name="Option 04"/>
          <p:cNvSpPr txBox="1">
            <a:spLocks noGrp="1"/>
          </p:cNvSpPr>
          <p:nvPr>
            <p:ph type="body" sz="quarter" idx="35"/>
          </p:nvPr>
        </p:nvSpPr>
        <p:spPr>
          <a:xfrm>
            <a:off x="12319000" y="12131925"/>
            <a:ext cx="1898650" cy="509985"/>
          </a:xfrm>
          <a:prstGeom prst="rect">
            <a:avLst/>
          </a:prstGeom>
        </p:spPr>
        <p:txBody>
          <a:bodyPr anchor="ctr"/>
          <a:lstStyle>
            <a:lvl1pPr algn="ctr">
              <a:spcBef>
                <a:spcPts val="0"/>
              </a:spcBef>
              <a:defRPr sz="2700" b="0">
                <a:solidFill>
                  <a:srgbClr val="282828"/>
                </a:solidFill>
              </a:defRPr>
            </a:lvl1pPr>
          </a:lstStyle>
          <a:p>
            <a:r>
              <a:t>Option 04</a:t>
            </a:r>
          </a:p>
        </p:txBody>
      </p:sp>
      <p:sp>
        <p:nvSpPr>
          <p:cNvPr id="171" name="Número de diapositiva"/>
          <p:cNvSpPr txBox="1">
            <a:spLocks noGrp="1"/>
          </p:cNvSpPr>
          <p:nvPr>
            <p:ph type="sldNum" sz="quarter" idx="2"/>
          </p:nvPr>
        </p:nvSpPr>
        <p:spPr>
          <a:xfrm>
            <a:off x="23393400" y="13210247"/>
            <a:ext cx="373686"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
    <p:spTree>
      <p:nvGrpSpPr>
        <p:cNvPr id="1" name=""/>
        <p:cNvGrpSpPr/>
        <p:nvPr/>
      </p:nvGrpSpPr>
      <p:grpSpPr>
        <a:xfrm>
          <a:off x="0" y="0"/>
          <a:ext cx="0" cy="0"/>
          <a:chOff x="0" y="0"/>
          <a:chExt cx="0" cy="0"/>
        </a:xfrm>
      </p:grpSpPr>
      <p:sp>
        <p:nvSpPr>
          <p:cNvPr id="178" name="Imagen"/>
          <p:cNvSpPr>
            <a:spLocks noGrp="1"/>
          </p:cNvSpPr>
          <p:nvPr>
            <p:ph type="pic" idx="13"/>
          </p:nvPr>
        </p:nvSpPr>
        <p:spPr>
          <a:xfrm>
            <a:off x="0" y="0"/>
            <a:ext cx="24383999" cy="8255000"/>
          </a:xfrm>
          <a:prstGeom prst="rect">
            <a:avLst/>
          </a:prstGeom>
        </p:spPr>
        <p:txBody>
          <a:bodyPr lIns="91439" tIns="45719" rIns="91439" bIns="45719"/>
          <a:lstStyle/>
          <a:p>
            <a:endParaRPr/>
          </a:p>
        </p:txBody>
      </p:sp>
      <p:sp>
        <p:nvSpPr>
          <p:cNvPr id="179" name="Rectángulo"/>
          <p:cNvSpPr>
            <a:spLocks noGrp="1"/>
          </p:cNvSpPr>
          <p:nvPr>
            <p:ph type="body" sz="quarter" idx="14"/>
          </p:nvPr>
        </p:nvSpPr>
        <p:spPr>
          <a:xfrm>
            <a:off x="23110961" y="13085495"/>
            <a:ext cx="712865" cy="630506"/>
          </a:xfrm>
          <a:prstGeom prst="rect">
            <a:avLst/>
          </a:prstGeom>
          <a:solidFill>
            <a:srgbClr val="282828"/>
          </a:solidFill>
        </p:spPr>
        <p:txBody>
          <a:bodyPr anchor="ctr"/>
          <a:lstStyle/>
          <a:p>
            <a:pPr>
              <a:lnSpc>
                <a:spcPct val="90000"/>
              </a:lnSpc>
              <a:spcBef>
                <a:spcPts val="0"/>
              </a:spcBef>
              <a:defRPr sz="6800" cap="all" spc="340"/>
            </a:pPr>
            <a:endParaRPr/>
          </a:p>
        </p:txBody>
      </p:sp>
      <p:sp>
        <p:nvSpPr>
          <p:cNvPr id="18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81" name="Imagen"/>
          <p:cNvSpPr>
            <a:spLocks noGrp="1"/>
          </p:cNvSpPr>
          <p:nvPr>
            <p:ph type="pic" sz="quarter" idx="15"/>
          </p:nvPr>
        </p:nvSpPr>
        <p:spPr>
          <a:xfrm>
            <a:off x="7976340" y="2937386"/>
            <a:ext cx="3983049" cy="8041328"/>
          </a:xfrm>
          <a:prstGeom prst="rect">
            <a:avLst/>
          </a:prstGeom>
          <a:effectLst>
            <a:outerShdw blurRad="622300" rotWithShape="0">
              <a:srgbClr val="000000">
                <a:alpha val="50000"/>
              </a:srgbClr>
            </a:outerShdw>
          </a:effectLst>
        </p:spPr>
        <p:txBody>
          <a:bodyPr lIns="91439" tIns="45719" rIns="91439" bIns="45719"/>
          <a:lstStyle/>
          <a:p>
            <a:endParaRPr/>
          </a:p>
        </p:txBody>
      </p:sp>
      <p:sp>
        <p:nvSpPr>
          <p:cNvPr id="182" name="Imagen"/>
          <p:cNvSpPr>
            <a:spLocks noGrp="1"/>
          </p:cNvSpPr>
          <p:nvPr>
            <p:ph type="pic" sz="quarter" idx="16"/>
          </p:nvPr>
        </p:nvSpPr>
        <p:spPr>
          <a:xfrm>
            <a:off x="8198319" y="3127878"/>
            <a:ext cx="3539090" cy="7660163"/>
          </a:xfrm>
          <a:prstGeom prst="rect">
            <a:avLst/>
          </a:prstGeom>
        </p:spPr>
        <p:txBody>
          <a:bodyPr lIns="91439" tIns="45719" rIns="91439" bIns="45719"/>
          <a:lstStyle/>
          <a:p>
            <a:endParaRPr/>
          </a:p>
        </p:txBody>
      </p:sp>
      <p:sp>
        <p:nvSpPr>
          <p:cNvPr id="183" name="Imagen"/>
          <p:cNvSpPr>
            <a:spLocks noGrp="1"/>
          </p:cNvSpPr>
          <p:nvPr>
            <p:ph type="pic" sz="quarter" idx="17"/>
          </p:nvPr>
        </p:nvSpPr>
        <p:spPr>
          <a:xfrm>
            <a:off x="12316518" y="4675059"/>
            <a:ext cx="3983049" cy="8041328"/>
          </a:xfrm>
          <a:prstGeom prst="rect">
            <a:avLst/>
          </a:prstGeom>
          <a:effectLst>
            <a:outerShdw blurRad="622300" rotWithShape="0">
              <a:srgbClr val="000000">
                <a:alpha val="50000"/>
              </a:srgbClr>
            </a:outerShdw>
          </a:effectLst>
        </p:spPr>
        <p:txBody>
          <a:bodyPr lIns="91439" tIns="45719" rIns="91439" bIns="45719"/>
          <a:lstStyle/>
          <a:p>
            <a:endParaRPr/>
          </a:p>
        </p:txBody>
      </p:sp>
      <p:sp>
        <p:nvSpPr>
          <p:cNvPr id="184" name="Imagen"/>
          <p:cNvSpPr>
            <a:spLocks noGrp="1"/>
          </p:cNvSpPr>
          <p:nvPr>
            <p:ph type="pic" sz="quarter" idx="18"/>
          </p:nvPr>
        </p:nvSpPr>
        <p:spPr>
          <a:xfrm>
            <a:off x="12538497" y="4865551"/>
            <a:ext cx="3539090" cy="7660163"/>
          </a:xfrm>
          <a:prstGeom prst="rect">
            <a:avLst/>
          </a:prstGeom>
        </p:spPr>
        <p:txBody>
          <a:bodyPr lIns="91439" tIns="45719" rIns="91439" bIns="45719"/>
          <a:lstStyle/>
          <a:p>
            <a:endParaRPr/>
          </a:p>
        </p:txBody>
      </p:sp>
      <p:sp>
        <p:nvSpPr>
          <p:cNvPr id="185" name="Nullam id vehicula ut id elit. Cum penatibus et magnis, mus. Lorem ipsum sit amet. Duis, est commodo luctus, erat consectetur porttitor ligula."/>
          <p:cNvSpPr txBox="1">
            <a:spLocks noGrp="1"/>
          </p:cNvSpPr>
          <p:nvPr>
            <p:ph type="body" sz="quarter" idx="19"/>
          </p:nvPr>
        </p:nvSpPr>
        <p:spPr>
          <a:xfrm>
            <a:off x="2540000" y="4763676"/>
            <a:ext cx="5075758" cy="2291633"/>
          </a:xfrm>
          <a:prstGeom prst="rect">
            <a:avLst/>
          </a:prstGeom>
        </p:spPr>
        <p:txBody>
          <a:bodyPr/>
          <a:lstStyle>
            <a:lvl1pPr algn="r">
              <a:defRPr sz="2600"/>
            </a:lvl1pPr>
          </a:lstStyle>
          <a:p>
            <a:r>
              <a:t>Nullam id vehicula ut id elit. Cum penatibus et magnis, mus. Lorem ipsum sit amet. Duis, est commodo luctus, erat consectetur porttitor ligula.</a:t>
            </a:r>
          </a:p>
        </p:txBody>
      </p:sp>
      <p:sp>
        <p:nvSpPr>
          <p:cNvPr id="186" name="01"/>
          <p:cNvSpPr txBox="1">
            <a:spLocks noGrp="1"/>
          </p:cNvSpPr>
          <p:nvPr>
            <p:ph type="body" sz="quarter" idx="20"/>
          </p:nvPr>
        </p:nvSpPr>
        <p:spPr>
          <a:xfrm>
            <a:off x="2540000" y="3557291"/>
            <a:ext cx="5075758" cy="1084263"/>
          </a:xfrm>
          <a:prstGeom prst="rect">
            <a:avLst/>
          </a:prstGeom>
        </p:spPr>
        <p:txBody>
          <a:bodyPr anchor="b"/>
          <a:lstStyle>
            <a:lvl1pPr algn="r">
              <a:spcBef>
                <a:spcPts val="0"/>
              </a:spcBef>
              <a:defRPr sz="6800" cap="all" spc="340">
                <a:effectLst>
                  <a:outerShdw blurRad="101600" dist="63500" dir="18900000" rotWithShape="0">
                    <a:srgbClr val="000000">
                      <a:alpha val="47522"/>
                    </a:srgbClr>
                  </a:outerShdw>
                </a:effectLst>
              </a:defRPr>
            </a:lvl1pPr>
          </a:lstStyle>
          <a:p>
            <a:r>
              <a:t>01</a:t>
            </a:r>
          </a:p>
        </p:txBody>
      </p:sp>
      <p:sp>
        <p:nvSpPr>
          <p:cNvPr id="187" name="Elit vitae elit libero. Donec dui sed odio. Vivamus sagittis lacus augue laoreet dolor. Aenean eu leo quam pharetra."/>
          <p:cNvSpPr txBox="1">
            <a:spLocks noGrp="1"/>
          </p:cNvSpPr>
          <p:nvPr>
            <p:ph type="body" sz="quarter" idx="21"/>
          </p:nvPr>
        </p:nvSpPr>
        <p:spPr>
          <a:xfrm>
            <a:off x="16768243" y="9781828"/>
            <a:ext cx="5075758" cy="2286001"/>
          </a:xfrm>
          <a:prstGeom prst="rect">
            <a:avLst/>
          </a:prstGeom>
        </p:spPr>
        <p:txBody>
          <a:bodyPr/>
          <a:lstStyle>
            <a:lvl1pPr>
              <a:defRPr sz="2600">
                <a:solidFill>
                  <a:srgbClr val="282828"/>
                </a:solidFill>
              </a:defRPr>
            </a:lvl1pPr>
          </a:lstStyle>
          <a:p>
            <a:r>
              <a:t>Elit vitae elit libero. Donec dui sed odio. Vivamus sagittis lacus augue laoreet dolor. Aenean eu leo quam pharetra.</a:t>
            </a:r>
          </a:p>
        </p:txBody>
      </p:sp>
      <p:sp>
        <p:nvSpPr>
          <p:cNvPr id="188" name="02"/>
          <p:cNvSpPr txBox="1">
            <a:spLocks noGrp="1"/>
          </p:cNvSpPr>
          <p:nvPr>
            <p:ph type="body" sz="quarter" idx="22"/>
          </p:nvPr>
        </p:nvSpPr>
        <p:spPr>
          <a:xfrm>
            <a:off x="16768243" y="8575443"/>
            <a:ext cx="5075758" cy="1084263"/>
          </a:xfrm>
          <a:prstGeom prst="rect">
            <a:avLst/>
          </a:prstGeom>
        </p:spPr>
        <p:txBody>
          <a:bodyPr anchor="b"/>
          <a:lstStyle>
            <a:lvl1pPr>
              <a:lnSpc>
                <a:spcPct val="90000"/>
              </a:lnSpc>
              <a:spcBef>
                <a:spcPts val="0"/>
              </a:spcBef>
              <a:defRPr sz="6800" cap="all" spc="340">
                <a:solidFill>
                  <a:srgbClr val="282828"/>
                </a:solidFill>
              </a:defRPr>
            </a:lvl1pPr>
          </a:lstStyle>
          <a:p>
            <a:r>
              <a:t>02</a:t>
            </a:r>
          </a:p>
        </p:txBody>
      </p:sp>
      <p:sp>
        <p:nvSpPr>
          <p:cNvPr id="189" name="Texto del título"/>
          <p:cNvSpPr txBox="1">
            <a:spLocks noGrp="1"/>
          </p:cNvSpPr>
          <p:nvPr>
            <p:ph type="title"/>
          </p:nvPr>
        </p:nvSpPr>
        <p:spPr>
          <a:prstGeom prst="rect">
            <a:avLst/>
          </a:prstGeom>
        </p:spPr>
        <p:txBody>
          <a:bodyPr/>
          <a:lstStyle/>
          <a:p>
            <a:r>
              <a:t>Texto del título</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196" name="Rectángulo"/>
          <p:cNvSpPr/>
          <p:nvPr/>
        </p:nvSpPr>
        <p:spPr>
          <a:xfrm>
            <a:off x="0" y="8001000"/>
            <a:ext cx="24384001" cy="5715000"/>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197" name="Imagen"/>
          <p:cNvSpPr>
            <a:spLocks noGrp="1"/>
          </p:cNvSpPr>
          <p:nvPr>
            <p:ph type="pic" idx="13"/>
          </p:nvPr>
        </p:nvSpPr>
        <p:spPr>
          <a:xfrm>
            <a:off x="0" y="8003554"/>
            <a:ext cx="24384001" cy="5715001"/>
          </a:xfrm>
          <a:prstGeom prst="rect">
            <a:avLst/>
          </a:prstGeom>
        </p:spPr>
        <p:txBody>
          <a:bodyPr lIns="91439" tIns="45719" rIns="91439" bIns="45719"/>
          <a:lstStyle/>
          <a:p>
            <a:endParaRPr/>
          </a:p>
        </p:txBody>
      </p:sp>
      <p:sp>
        <p:nvSpPr>
          <p:cNvPr id="198" name="Texto del título"/>
          <p:cNvSpPr txBox="1">
            <a:spLocks noGrp="1"/>
          </p:cNvSpPr>
          <p:nvPr>
            <p:ph type="title"/>
          </p:nvPr>
        </p:nvSpPr>
        <p:spPr>
          <a:xfrm>
            <a:off x="2540000" y="1397985"/>
            <a:ext cx="19304000" cy="1084263"/>
          </a:xfrm>
          <a:prstGeom prst="rect">
            <a:avLst/>
          </a:prstGeom>
        </p:spPr>
        <p:txBody>
          <a:bodyPr anchor="ctr"/>
          <a:lstStyle>
            <a:lvl1pPr>
              <a:defRPr>
                <a:solidFill>
                  <a:srgbClr val="282828"/>
                </a:solidFill>
              </a:defRPr>
            </a:lvl1pPr>
          </a:lstStyle>
          <a:p>
            <a:r>
              <a:t>Texto del título</a:t>
            </a:r>
          </a:p>
        </p:txBody>
      </p:sp>
      <p:sp>
        <p:nvSpPr>
          <p:cNvPr id="199" name="Imagen"/>
          <p:cNvSpPr>
            <a:spLocks noGrp="1"/>
          </p:cNvSpPr>
          <p:nvPr>
            <p:ph type="pic" sz="quarter" idx="14"/>
          </p:nvPr>
        </p:nvSpPr>
        <p:spPr>
          <a:xfrm>
            <a:off x="2540000" y="6256010"/>
            <a:ext cx="9366350" cy="5811075"/>
          </a:xfrm>
          <a:prstGeom prst="rect">
            <a:avLst/>
          </a:prstGeom>
          <a:effectLst>
            <a:outerShdw blurRad="495300" rotWithShape="0">
              <a:srgbClr val="000000">
                <a:alpha val="75000"/>
              </a:srgbClr>
            </a:outerShdw>
          </a:effectLst>
        </p:spPr>
        <p:txBody>
          <a:bodyPr lIns="91439" tIns="45719" rIns="91439" bIns="45719"/>
          <a:lstStyle/>
          <a:p>
            <a:endParaRPr/>
          </a:p>
        </p:txBody>
      </p:sp>
      <p:sp>
        <p:nvSpPr>
          <p:cNvPr id="200" name="Imagen"/>
          <p:cNvSpPr>
            <a:spLocks noGrp="1"/>
          </p:cNvSpPr>
          <p:nvPr>
            <p:ph type="pic" sz="quarter" idx="15"/>
          </p:nvPr>
        </p:nvSpPr>
        <p:spPr>
          <a:xfrm>
            <a:off x="3356304" y="6657284"/>
            <a:ext cx="7715251" cy="4848699"/>
          </a:xfrm>
          <a:prstGeom prst="rect">
            <a:avLst/>
          </a:prstGeom>
        </p:spPr>
        <p:txBody>
          <a:bodyPr lIns="91439" tIns="45719" rIns="91439" bIns="45719"/>
          <a:lstStyle/>
          <a:p>
            <a:endParaRPr/>
          </a:p>
        </p:txBody>
      </p:sp>
      <p:sp>
        <p:nvSpPr>
          <p:cNvPr id="201" name="Photo-Placeholder6.jpg"/>
          <p:cNvSpPr>
            <a:spLocks noGrp="1"/>
          </p:cNvSpPr>
          <p:nvPr>
            <p:ph type="pic" sz="quarter" idx="16"/>
          </p:nvPr>
        </p:nvSpPr>
        <p:spPr>
          <a:xfrm>
            <a:off x="7273604" y="3750729"/>
            <a:ext cx="3214689" cy="3214689"/>
          </a:xfrm>
          <a:prstGeom prst="rect">
            <a:avLst/>
          </a:prstGeom>
        </p:spPr>
        <p:txBody>
          <a:bodyPr lIns="91439" tIns="45719" rIns="91439" bIns="45719"/>
          <a:lstStyle/>
          <a:p>
            <a:endParaRPr/>
          </a:p>
        </p:txBody>
      </p:sp>
      <p:sp>
        <p:nvSpPr>
          <p:cNvPr id="202" name="Photo-Placeholder7.jpg"/>
          <p:cNvSpPr>
            <a:spLocks noGrp="1"/>
          </p:cNvSpPr>
          <p:nvPr>
            <p:ph type="pic" sz="quarter" idx="17"/>
          </p:nvPr>
        </p:nvSpPr>
        <p:spPr>
          <a:xfrm>
            <a:off x="10388302" y="5899155"/>
            <a:ext cx="3214689" cy="3214689"/>
          </a:xfrm>
          <a:prstGeom prst="rect">
            <a:avLst/>
          </a:prstGeom>
        </p:spPr>
        <p:txBody>
          <a:bodyPr lIns="91439" tIns="45719" rIns="91439" bIns="45719"/>
          <a:lstStyle/>
          <a:p>
            <a:endParaRPr/>
          </a:p>
        </p:txBody>
      </p:sp>
      <p:sp>
        <p:nvSpPr>
          <p:cNvPr id="203" name="Option 02"/>
          <p:cNvSpPr txBox="1">
            <a:spLocks noGrp="1"/>
          </p:cNvSpPr>
          <p:nvPr>
            <p:ph type="body" sz="quarter" idx="18"/>
          </p:nvPr>
        </p:nvSpPr>
        <p:spPr>
          <a:xfrm>
            <a:off x="13968424" y="5908681"/>
            <a:ext cx="7874001" cy="630505"/>
          </a:xfrm>
          <a:prstGeom prst="rect">
            <a:avLst/>
          </a:prstGeom>
        </p:spPr>
        <p:txBody>
          <a:bodyPr anchor="ctr"/>
          <a:lstStyle>
            <a:lvl1pPr>
              <a:defRPr>
                <a:solidFill>
                  <a:srgbClr val="282828"/>
                </a:solidFill>
              </a:defRPr>
            </a:lvl1pPr>
          </a:lstStyle>
          <a:p>
            <a:r>
              <a:t>Option 02</a:t>
            </a:r>
          </a:p>
        </p:txBody>
      </p:sp>
      <p:sp>
        <p:nvSpPr>
          <p:cNvPr id="204" name="Fusce dapibus, tellus ac elit lorem cursus, tortor mauris condimentum sit."/>
          <p:cNvSpPr txBox="1">
            <a:spLocks noGrp="1"/>
          </p:cNvSpPr>
          <p:nvPr>
            <p:ph type="body" sz="quarter" idx="19"/>
          </p:nvPr>
        </p:nvSpPr>
        <p:spPr>
          <a:xfrm>
            <a:off x="13968424" y="6521325"/>
            <a:ext cx="7875577" cy="955148"/>
          </a:xfrm>
          <a:prstGeom prst="rect">
            <a:avLst/>
          </a:prstGeom>
        </p:spPr>
        <p:txBody>
          <a:bodyPr/>
          <a:lstStyle>
            <a:lvl1pPr>
              <a:spcBef>
                <a:spcPts val="0"/>
              </a:spcBef>
              <a:defRPr sz="2700" b="0">
                <a:solidFill>
                  <a:srgbClr val="282828"/>
                </a:solidFill>
              </a:defRPr>
            </a:lvl1pPr>
          </a:lstStyle>
          <a:p>
            <a:r>
              <a:t>Fusce dapibus, tellus ac elit lorem cursus, tortor mauris condimentum sit.</a:t>
            </a:r>
          </a:p>
        </p:txBody>
      </p:sp>
      <p:sp>
        <p:nvSpPr>
          <p:cNvPr id="205" name="Option 01"/>
          <p:cNvSpPr txBox="1">
            <a:spLocks noGrp="1"/>
          </p:cNvSpPr>
          <p:nvPr>
            <p:ph type="body" sz="quarter" idx="20"/>
          </p:nvPr>
        </p:nvSpPr>
        <p:spPr>
          <a:xfrm>
            <a:off x="10860892" y="3760254"/>
            <a:ext cx="7874001" cy="630505"/>
          </a:xfrm>
          <a:prstGeom prst="rect">
            <a:avLst/>
          </a:prstGeom>
        </p:spPr>
        <p:txBody>
          <a:bodyPr anchor="ctr"/>
          <a:lstStyle>
            <a:lvl1pPr>
              <a:defRPr>
                <a:solidFill>
                  <a:srgbClr val="282828"/>
                </a:solidFill>
              </a:defRPr>
            </a:lvl1pPr>
          </a:lstStyle>
          <a:p>
            <a:r>
              <a:t>Option 01</a:t>
            </a:r>
          </a:p>
        </p:txBody>
      </p:sp>
      <p:sp>
        <p:nvSpPr>
          <p:cNvPr id="206" name="Praesent cursus magna, vel consectetur. Nullam quis ac risus eget urna."/>
          <p:cNvSpPr txBox="1">
            <a:spLocks noGrp="1"/>
          </p:cNvSpPr>
          <p:nvPr>
            <p:ph type="body" sz="quarter" idx="21"/>
          </p:nvPr>
        </p:nvSpPr>
        <p:spPr>
          <a:xfrm>
            <a:off x="10860892" y="4372899"/>
            <a:ext cx="7874001" cy="955148"/>
          </a:xfrm>
          <a:prstGeom prst="rect">
            <a:avLst/>
          </a:prstGeom>
        </p:spPr>
        <p:txBody>
          <a:bodyPr/>
          <a:lstStyle>
            <a:lvl1pPr>
              <a:spcBef>
                <a:spcPts val="0"/>
              </a:spcBef>
              <a:defRPr sz="2700" b="0">
                <a:solidFill>
                  <a:srgbClr val="282828"/>
                </a:solidFill>
              </a:defRPr>
            </a:lvl1pPr>
          </a:lstStyle>
          <a:p>
            <a:r>
              <a:t>Praesent cursus magna, vel consectetur. Nullam quis ac risus eget urna.</a:t>
            </a:r>
          </a:p>
        </p:txBody>
      </p:sp>
      <p:sp>
        <p:nvSpPr>
          <p:cNvPr id="207" name="Número de diapositiva"/>
          <p:cNvSpPr txBox="1">
            <a:spLocks noGrp="1"/>
          </p:cNvSpPr>
          <p:nvPr>
            <p:ph type="sldNum" sz="quarter" idx="2"/>
          </p:nvPr>
        </p:nvSpPr>
        <p:spPr>
          <a:xfrm>
            <a:off x="23266400" y="13210247"/>
            <a:ext cx="373686" cy="381001"/>
          </a:xfrm>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p:cNvSpPr/>
          <p:nvPr/>
        </p:nvSpPr>
        <p:spPr>
          <a:xfrm>
            <a:off x="0" y="0"/>
            <a:ext cx="24384001" cy="8255001"/>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sp>
        <p:nvSpPr>
          <p:cNvPr id="3" name="Número de diapositiva"/>
          <p:cNvSpPr txBox="1">
            <a:spLocks noGrp="1"/>
          </p:cNvSpPr>
          <p:nvPr>
            <p:ph type="sldNum" sz="quarter" idx="2"/>
          </p:nvPr>
        </p:nvSpPr>
        <p:spPr>
          <a:xfrm>
            <a:off x="23262692" y="13210247"/>
            <a:ext cx="373685" cy="381001"/>
          </a:xfrm>
          <a:prstGeom prst="rect">
            <a:avLst/>
          </a:prstGeom>
          <a:ln w="12700">
            <a:miter lim="400000"/>
          </a:ln>
        </p:spPr>
        <p:txBody>
          <a:bodyPr wrap="none" lIns="0" tIns="0" rIns="0" bIns="0" anchor="ctr">
            <a:spAutoFit/>
          </a:bodyPr>
          <a:lstStyle>
            <a:lvl1pPr algn="ctr">
              <a:defRPr sz="2200" b="1">
                <a:solidFill>
                  <a:srgbClr val="FFFFFF"/>
                </a:solidFill>
              </a:defRPr>
            </a:lvl1pPr>
          </a:lstStyle>
          <a:p>
            <a:fld id="{86CB4B4D-7CA3-9044-876B-883B54F8677D}" type="slidenum">
              <a:t>‹Nº›</a:t>
            </a:fld>
            <a:endParaRPr/>
          </a:p>
        </p:txBody>
      </p:sp>
      <p:sp>
        <p:nvSpPr>
          <p:cNvPr id="4" name="Texto del título"/>
          <p:cNvSpPr txBox="1">
            <a:spLocks noGrp="1"/>
          </p:cNvSpPr>
          <p:nvPr>
            <p:ph type="title"/>
          </p:nvPr>
        </p:nvSpPr>
        <p:spPr>
          <a:xfrm>
            <a:off x="2540000" y="1395923"/>
            <a:ext cx="19304000" cy="1084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lstStyle/>
          <a:p>
            <a:r>
              <a:t>Texto del título</a:t>
            </a:r>
          </a:p>
        </p:txBody>
      </p:sp>
      <p:sp>
        <p:nvSpPr>
          <p:cNvPr id="5" name="Nivel de texto 1…"/>
          <p:cNvSpPr txBox="1">
            <a:spLocks noGrp="1"/>
          </p:cNvSpPr>
          <p:nvPr>
            <p:ph type="body" idx="1"/>
          </p:nvPr>
        </p:nvSpPr>
        <p:spPr>
          <a:xfrm>
            <a:off x="2540000" y="3559175"/>
            <a:ext cx="19304000" cy="850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Nivel de texto 1</a:t>
            </a:r>
          </a:p>
          <a:p>
            <a:pPr lvl="1"/>
            <a:r>
              <a:t>Nivel de texto 2</a:t>
            </a:r>
          </a:p>
          <a:p>
            <a:pPr lvl="2"/>
            <a:r>
              <a:t>Nivel de texto 3</a:t>
            </a:r>
          </a:p>
          <a:p>
            <a:pPr lvl="3"/>
            <a:r>
              <a:t>Nivel de texto 4</a:t>
            </a:r>
          </a:p>
          <a:p>
            <a:pPr lvl="4"/>
            <a:r>
              <a:t>Nivel de texto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1pPr>
      <a:lvl2pPr marL="0" marR="0" indent="2286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2pPr>
      <a:lvl3pPr marL="0" marR="0" indent="4572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3pPr>
      <a:lvl4pPr marL="0" marR="0" indent="6858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4pPr>
      <a:lvl5pPr marL="0" marR="0" indent="9144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5pPr>
      <a:lvl6pPr marL="0" marR="0" indent="11430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6pPr>
      <a:lvl7pPr marL="0" marR="0" indent="13716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7pPr>
      <a:lvl8pPr marL="0" marR="0" indent="16002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8pPr>
      <a:lvl9pPr marL="0" marR="0" indent="1828800" algn="l" defTabSz="821531" rtl="0" latinLnBrk="0">
        <a:lnSpc>
          <a:spcPct val="90000"/>
        </a:lnSpc>
        <a:spcBef>
          <a:spcPts val="0"/>
        </a:spcBef>
        <a:spcAft>
          <a:spcPts val="0"/>
        </a:spcAft>
        <a:buClrTx/>
        <a:buSzTx/>
        <a:buFontTx/>
        <a:buNone/>
        <a:tabLst/>
        <a:defRPr sz="6800" b="1" i="0" u="none" strike="noStrike" cap="all" spc="340" baseline="0">
          <a:ln>
            <a:noFill/>
          </a:ln>
          <a:solidFill>
            <a:srgbClr val="FFFFFF"/>
          </a:solidFill>
          <a:uFillTx/>
          <a:latin typeface="+mn-lt"/>
          <a:ea typeface="+mn-ea"/>
          <a:cs typeface="+mn-cs"/>
          <a:sym typeface="Avenir Next"/>
        </a:defRPr>
      </a:lvl9pPr>
    </p:titleStyle>
    <p:bodyStyle>
      <a:lvl1pPr marL="0" marR="0" indent="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1pPr>
      <a:lvl2pPr marL="0" marR="0" indent="2286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2pPr>
      <a:lvl3pPr marL="0" marR="0" indent="4572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3pPr>
      <a:lvl4pPr marL="0" marR="0" indent="6858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4pPr>
      <a:lvl5pPr marL="0" marR="0" indent="9144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5pPr>
      <a:lvl6pPr marL="0" marR="0" indent="11430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6pPr>
      <a:lvl7pPr marL="0" marR="0" indent="13716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7pPr>
      <a:lvl8pPr marL="0" marR="0" indent="16002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8pPr>
      <a:lvl9pPr marL="0" marR="0" indent="1828800" algn="l" defTabSz="821531" rtl="0" latinLnBrk="0">
        <a:lnSpc>
          <a:spcPct val="100000"/>
        </a:lnSpc>
        <a:spcBef>
          <a:spcPts val="700"/>
        </a:spcBef>
        <a:spcAft>
          <a:spcPts val="0"/>
        </a:spcAft>
        <a:buClrTx/>
        <a:buSzTx/>
        <a:buFontTx/>
        <a:buNone/>
        <a:tabLst/>
        <a:defRPr sz="3000" b="1" i="0" u="none" strike="noStrike" cap="none" spc="0" baseline="0">
          <a:ln>
            <a:noFill/>
          </a:ln>
          <a:solidFill>
            <a:srgbClr val="FFFFFF"/>
          </a:solidFill>
          <a:uFillTx/>
          <a:latin typeface="+mn-lt"/>
          <a:ea typeface="+mn-ea"/>
          <a:cs typeface="+mn-cs"/>
          <a:sym typeface="Avenir Next"/>
        </a:defRPr>
      </a:lvl9pPr>
    </p:bodyStyle>
    <p:otherStyle>
      <a:lvl1pPr marL="0" marR="0" indent="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1pPr>
      <a:lvl2pPr marL="0" marR="0" indent="2286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2pPr>
      <a:lvl3pPr marL="0" marR="0" indent="4572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3pPr>
      <a:lvl4pPr marL="0" marR="0" indent="6858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4pPr>
      <a:lvl5pPr marL="0" marR="0" indent="9144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5pPr>
      <a:lvl6pPr marL="0" marR="0" indent="11430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6pPr>
      <a:lvl7pPr marL="0" marR="0" indent="13716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7pPr>
      <a:lvl8pPr marL="0" marR="0" indent="16002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8pPr>
      <a:lvl9pPr marL="0" marR="0" indent="1828800" algn="ctr" defTabSz="821531" rtl="0" latinLnBrk="0">
        <a:lnSpc>
          <a:spcPct val="100000"/>
        </a:lnSpc>
        <a:spcBef>
          <a:spcPts val="0"/>
        </a:spcBef>
        <a:spcAft>
          <a:spcPts val="0"/>
        </a:spcAft>
        <a:buClrTx/>
        <a:buSzTx/>
        <a:buFontTx/>
        <a:buNone/>
        <a:tabLst/>
        <a:defRPr sz="2200" b="1" i="0" u="none" strike="noStrike" cap="none" spc="0" baseline="0">
          <a:ln>
            <a:noFill/>
          </a:ln>
          <a:solidFill>
            <a:schemeClr val="tx1"/>
          </a:solidFill>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 name="gene-editing-genetics-genomics-pirbright-research.jpg" descr="gene-editing-genetics-genomics-pirbright-research.jpg"/>
          <p:cNvPicPr>
            <a:picLocks noGrp="1" noChangeAspect="1"/>
          </p:cNvPicPr>
          <p:nvPr>
            <p:ph type="pic" idx="13"/>
          </p:nvPr>
        </p:nvPicPr>
        <p:blipFill>
          <a:blip r:embed="rId2">
            <a:extLst/>
          </a:blip>
          <a:srcRect t="7841" b="7841"/>
          <a:stretch>
            <a:fillRect/>
          </a:stretch>
        </p:blipFill>
        <p:spPr>
          <a:xfrm>
            <a:off x="0" y="-1"/>
            <a:ext cx="24384000" cy="13716002"/>
          </a:xfrm>
          <a:prstGeom prst="rect">
            <a:avLst/>
          </a:prstGeom>
        </p:spPr>
      </p:pic>
      <p:sp>
        <p:nvSpPr>
          <p:cNvPr id="615" name="Rectángulo"/>
          <p:cNvSpPr/>
          <p:nvPr/>
        </p:nvSpPr>
        <p:spPr>
          <a:xfrm rot="5400000">
            <a:off x="5126533" y="-5348635"/>
            <a:ext cx="14130934" cy="24413271"/>
          </a:xfrm>
          <a:prstGeom prst="rect">
            <a:avLst/>
          </a:prstGeom>
          <a:gradFill>
            <a:gsLst>
              <a:gs pos="0">
                <a:srgbClr val="000000">
                  <a:alpha val="44345"/>
                </a:srgbClr>
              </a:gs>
              <a:gs pos="50707">
                <a:srgbClr val="FFFFFF">
                  <a:alpha val="44345"/>
                </a:srgbClr>
              </a:gs>
            </a:gsLst>
            <a:lin ang="3600000"/>
          </a:gradFill>
          <a:ln w="12700">
            <a:miter lim="400000"/>
          </a:ln>
        </p:spPr>
        <p:txBody>
          <a:bodyPr lIns="45719" rIns="45719" anchor="ctr"/>
          <a:lstStyle/>
          <a:p>
            <a:pPr algn="ctr" defTabSz="914400">
              <a:defRPr sz="1800">
                <a:solidFill>
                  <a:srgbClr val="FFFFFF"/>
                </a:solidFill>
                <a:latin typeface="Calibri"/>
                <a:ea typeface="Calibri"/>
                <a:cs typeface="Calibri"/>
                <a:sym typeface="Calibri"/>
              </a:defRPr>
            </a:pPr>
            <a:endParaRPr/>
          </a:p>
        </p:txBody>
      </p:sp>
      <p:sp>
        <p:nvSpPr>
          <p:cNvPr id="616" name="Rectángulo"/>
          <p:cNvSpPr/>
          <p:nvPr/>
        </p:nvSpPr>
        <p:spPr>
          <a:xfrm>
            <a:off x="553992" y="2078088"/>
            <a:ext cx="2486468" cy="11637912"/>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pic>
        <p:nvPicPr>
          <p:cNvPr id="617" name="gene-editing-genetics-genomics-pirbright-research.jpg" descr="gene-editing-genetics-genomics-pirbright-research.jpg"/>
          <p:cNvPicPr>
            <a:picLocks noChangeAspect="1"/>
          </p:cNvPicPr>
          <p:nvPr/>
        </p:nvPicPr>
        <p:blipFill>
          <a:blip r:embed="rId2">
            <a:extLst/>
          </a:blip>
          <a:srcRect l="29372" r="55915"/>
          <a:stretch>
            <a:fillRect/>
          </a:stretch>
        </p:blipFill>
        <p:spPr>
          <a:xfrm>
            <a:off x="513931" y="2077864"/>
            <a:ext cx="2566487" cy="11638190"/>
          </a:xfrm>
          <a:prstGeom prst="rect">
            <a:avLst/>
          </a:prstGeom>
          <a:ln w="12700">
            <a:miter lim="400000"/>
          </a:ln>
        </p:spPr>
      </p:pic>
      <p:sp>
        <p:nvSpPr>
          <p:cNvPr id="618" name="Miércoles 08 de Mayo 2019…"/>
          <p:cNvSpPr txBox="1"/>
          <p:nvPr/>
        </p:nvSpPr>
        <p:spPr>
          <a:xfrm>
            <a:off x="3216381" y="11589115"/>
            <a:ext cx="20804822" cy="1819276"/>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defRPr b="1">
                <a:solidFill>
                  <a:srgbClr val="FFD479"/>
                </a:solidFill>
              </a:defRPr>
            </a:pPr>
            <a:r>
              <a:t>Miércoles 08 de Mayo 2019</a:t>
            </a:r>
          </a:p>
          <a:p>
            <a:pPr algn="just">
              <a:defRPr b="1">
                <a:solidFill>
                  <a:srgbClr val="FFD479"/>
                </a:solidFill>
              </a:defRPr>
            </a:pPr>
            <a:r>
              <a:t>Auditorio de la Academia Nacional de Medicina de México Bloque “B” de la Unidad de Congresos del Centro Médico Nacional Siglo XXI Av. Cuauhtémoc No. 330 Col. Doctores, Ciudad de México.</a:t>
            </a:r>
          </a:p>
        </p:txBody>
      </p:sp>
      <p:sp>
        <p:nvSpPr>
          <p:cNvPr id="619" name="Legislación en materia de Infertilidad y de Reproducción Asistida"/>
          <p:cNvSpPr>
            <a:spLocks noGrp="1"/>
          </p:cNvSpPr>
          <p:nvPr>
            <p:ph type="ctrTitle"/>
          </p:nvPr>
        </p:nvSpPr>
        <p:spPr>
          <a:xfrm>
            <a:off x="9716428" y="7103608"/>
            <a:ext cx="14062850" cy="4194275"/>
          </a:xfrm>
          <a:prstGeom prst="rect">
            <a:avLst/>
          </a:prstGeom>
        </p:spPr>
        <p:txBody>
          <a:bodyPr>
            <a:normAutofit fontScale="90000"/>
          </a:bodyPr>
          <a:lstStyle>
            <a:lvl1pPr algn="just" defTabSz="632579">
              <a:defRPr sz="7700" spc="385">
                <a:effectLst>
                  <a:outerShdw blurRad="78232" dist="48895" dir="18900000" rotWithShape="0">
                    <a:srgbClr val="000000">
                      <a:alpha val="47522"/>
                    </a:srgbClr>
                  </a:outerShdw>
                </a:effectLst>
              </a:defRPr>
            </a:lvl1pPr>
          </a:lstStyle>
          <a:p>
            <a:r>
              <a:t>Legislación en materia de Infertilidad y de Reproducción Asistida </a:t>
            </a:r>
          </a:p>
        </p:txBody>
      </p:sp>
      <p:pic>
        <p:nvPicPr>
          <p:cNvPr id="620" name="unnamed.png" descr="unnamed.png"/>
          <p:cNvPicPr>
            <a:picLocks noChangeAspect="1"/>
          </p:cNvPicPr>
          <p:nvPr/>
        </p:nvPicPr>
        <p:blipFill>
          <a:blip r:embed="rId3">
            <a:extLst/>
          </a:blip>
          <a:stretch>
            <a:fillRect/>
          </a:stretch>
        </p:blipFill>
        <p:spPr>
          <a:xfrm>
            <a:off x="3840219" y="6642489"/>
            <a:ext cx="5116513" cy="511651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0" name="pasted-image.pdf" descr="pasted-image.pdf"/>
          <p:cNvPicPr>
            <a:picLocks noChangeAspect="1"/>
          </p:cNvPicPr>
          <p:nvPr/>
        </p:nvPicPr>
        <p:blipFill>
          <a:blip r:embed="rId2">
            <a:extLst/>
          </a:blip>
          <a:srcRect t="3446" r="232" b="5176"/>
          <a:stretch>
            <a:fillRect/>
          </a:stretch>
        </p:blipFill>
        <p:spPr>
          <a:xfrm>
            <a:off x="4471106" y="1443891"/>
            <a:ext cx="16214030" cy="11607863"/>
          </a:xfrm>
          <a:prstGeom prst="rect">
            <a:avLst/>
          </a:prstGeom>
          <a:ln w="12700">
            <a:miter lim="400000"/>
          </a:ln>
        </p:spPr>
      </p:pic>
      <p:sp>
        <p:nvSpPr>
          <p:cNvPr id="1131" name="Shape 432"/>
          <p:cNvSpPr txBox="1"/>
          <p:nvPr/>
        </p:nvSpPr>
        <p:spPr>
          <a:xfrm>
            <a:off x="5308600" y="13132252"/>
            <a:ext cx="14135497" cy="384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spcBef>
                <a:spcPts val="700"/>
              </a:spcBef>
              <a:defRPr sz="1600" b="1">
                <a:solidFill>
                  <a:srgbClr val="000000"/>
                </a:solidFill>
                <a:latin typeface="Helvetica"/>
                <a:ea typeface="Helvetica"/>
                <a:cs typeface="Helvetica"/>
                <a:sym typeface="Helvetica"/>
              </a:defRPr>
            </a:lvl1pPr>
          </a:lstStyle>
          <a:p>
            <a:r>
              <a:t>Adaptado de: Falk MJ, Decherney A, Kahn JP. Técnicas de reemplazo mitocondrial - implicaciones para la comunidad clínica. N Engl J Med 2016.</a:t>
            </a:r>
          </a:p>
        </p:txBody>
      </p:sp>
      <p:sp>
        <p:nvSpPr>
          <p:cNvPr id="1132"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Técnicas de reemplazo mitocondrial</a:t>
            </a:r>
          </a:p>
        </p:txBody>
      </p:sp>
    </p:spTree>
    <p:extLst>
      <p:ext uri="{BB962C8B-B14F-4D97-AF65-F5344CB8AC3E}">
        <p14:creationId xmlns:p14="http://schemas.microsoft.com/office/powerpoint/2010/main" val="22775272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4" name="Imagen" descr="Imagen"/>
          <p:cNvPicPr>
            <a:picLocks noChangeAspect="1"/>
          </p:cNvPicPr>
          <p:nvPr/>
        </p:nvPicPr>
        <p:blipFill>
          <a:blip r:embed="rId2">
            <a:extLst/>
          </a:blip>
          <a:stretch>
            <a:fillRect/>
          </a:stretch>
        </p:blipFill>
        <p:spPr>
          <a:xfrm>
            <a:off x="29351" y="1107115"/>
            <a:ext cx="24691461" cy="10484750"/>
          </a:xfrm>
          <a:prstGeom prst="rect">
            <a:avLst/>
          </a:prstGeom>
          <a:ln w="12700">
            <a:miter lim="400000"/>
          </a:ln>
        </p:spPr>
      </p:pic>
    </p:spTree>
    <p:extLst>
      <p:ext uri="{BB962C8B-B14F-4D97-AF65-F5344CB8AC3E}">
        <p14:creationId xmlns:p14="http://schemas.microsoft.com/office/powerpoint/2010/main" val="41808815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8" name="Group 410"/>
          <p:cNvGrpSpPr/>
          <p:nvPr/>
        </p:nvGrpSpPr>
        <p:grpSpPr>
          <a:xfrm>
            <a:off x="538373" y="8208207"/>
            <a:ext cx="23619001" cy="4072655"/>
            <a:chOff x="0" y="0"/>
            <a:chExt cx="23619000" cy="4072653"/>
          </a:xfrm>
        </p:grpSpPr>
        <p:sp>
          <p:nvSpPr>
            <p:cNvPr id="1136" name="Shape 408"/>
            <p:cNvSpPr/>
            <p:nvPr/>
          </p:nvSpPr>
          <p:spPr>
            <a:xfrm>
              <a:off x="0" y="0"/>
              <a:ext cx="23619001" cy="407221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cubicBezTo>
                    <a:pt x="15503" y="72"/>
                    <a:pt x="14820" y="1543"/>
                    <a:pt x="14234" y="4033"/>
                  </a:cubicBezTo>
                  <a:cubicBezTo>
                    <a:pt x="13789" y="5923"/>
                    <a:pt x="13433" y="8236"/>
                    <a:pt x="13174" y="10802"/>
                  </a:cubicBezTo>
                  <a:lnTo>
                    <a:pt x="13159" y="10802"/>
                  </a:lnTo>
                  <a:cubicBezTo>
                    <a:pt x="12970" y="12582"/>
                    <a:pt x="12720" y="14183"/>
                    <a:pt x="12413" y="15514"/>
                  </a:cubicBezTo>
                  <a:cubicBezTo>
                    <a:pt x="11932" y="17593"/>
                    <a:pt x="11365" y="18775"/>
                    <a:pt x="10787" y="18817"/>
                  </a:cubicBezTo>
                  <a:cubicBezTo>
                    <a:pt x="10209" y="18775"/>
                    <a:pt x="9642" y="17593"/>
                    <a:pt x="9161" y="15514"/>
                  </a:cubicBezTo>
                  <a:cubicBezTo>
                    <a:pt x="8854" y="14183"/>
                    <a:pt x="8604" y="12582"/>
                    <a:pt x="8415" y="10802"/>
                  </a:cubicBezTo>
                  <a:cubicBezTo>
                    <a:pt x="8155" y="8236"/>
                    <a:pt x="7800" y="5927"/>
                    <a:pt x="7355" y="4037"/>
                  </a:cubicBezTo>
                  <a:cubicBezTo>
                    <a:pt x="6769" y="1547"/>
                    <a:pt x="6086" y="76"/>
                    <a:pt x="5388" y="4"/>
                  </a:cubicBezTo>
                  <a:cubicBezTo>
                    <a:pt x="4691" y="76"/>
                    <a:pt x="4008" y="1547"/>
                    <a:pt x="3422" y="4037"/>
                  </a:cubicBezTo>
                  <a:cubicBezTo>
                    <a:pt x="2977" y="5927"/>
                    <a:pt x="2621" y="8236"/>
                    <a:pt x="2361" y="10802"/>
                  </a:cubicBezTo>
                  <a:lnTo>
                    <a:pt x="2373" y="10802"/>
                  </a:lnTo>
                  <a:cubicBezTo>
                    <a:pt x="2183" y="12582"/>
                    <a:pt x="1933" y="14183"/>
                    <a:pt x="1626" y="15514"/>
                  </a:cubicBezTo>
                  <a:cubicBezTo>
                    <a:pt x="1145" y="17593"/>
                    <a:pt x="578" y="18771"/>
                    <a:pt x="0" y="18813"/>
                  </a:cubicBezTo>
                  <a:lnTo>
                    <a:pt x="0" y="21600"/>
                  </a:lnTo>
                  <a:cubicBezTo>
                    <a:pt x="698" y="21528"/>
                    <a:pt x="1381" y="20057"/>
                    <a:pt x="1967" y="17567"/>
                  </a:cubicBezTo>
                  <a:cubicBezTo>
                    <a:pt x="2412" y="15677"/>
                    <a:pt x="2767" y="13368"/>
                    <a:pt x="3027" y="10802"/>
                  </a:cubicBezTo>
                  <a:lnTo>
                    <a:pt x="3016" y="10802"/>
                  </a:lnTo>
                  <a:cubicBezTo>
                    <a:pt x="3205" y="9022"/>
                    <a:pt x="3455" y="7417"/>
                    <a:pt x="3762" y="6086"/>
                  </a:cubicBezTo>
                  <a:cubicBezTo>
                    <a:pt x="4243" y="4007"/>
                    <a:pt x="4810" y="2829"/>
                    <a:pt x="5388" y="2787"/>
                  </a:cubicBezTo>
                  <a:cubicBezTo>
                    <a:pt x="5966" y="2829"/>
                    <a:pt x="6533" y="4007"/>
                    <a:pt x="7014" y="6086"/>
                  </a:cubicBezTo>
                  <a:cubicBezTo>
                    <a:pt x="7321" y="7417"/>
                    <a:pt x="7571" y="9022"/>
                    <a:pt x="7760" y="10802"/>
                  </a:cubicBezTo>
                  <a:cubicBezTo>
                    <a:pt x="8020" y="13368"/>
                    <a:pt x="8376" y="15677"/>
                    <a:pt x="8821" y="17567"/>
                  </a:cubicBezTo>
                  <a:cubicBezTo>
                    <a:pt x="9407" y="20057"/>
                    <a:pt x="10089" y="21528"/>
                    <a:pt x="10787" y="21600"/>
                  </a:cubicBezTo>
                  <a:cubicBezTo>
                    <a:pt x="11485" y="21528"/>
                    <a:pt x="12167" y="20057"/>
                    <a:pt x="12753" y="17567"/>
                  </a:cubicBezTo>
                  <a:cubicBezTo>
                    <a:pt x="13198" y="15677"/>
                    <a:pt x="13554" y="13368"/>
                    <a:pt x="13814" y="10802"/>
                  </a:cubicBezTo>
                  <a:lnTo>
                    <a:pt x="13828" y="10802"/>
                  </a:lnTo>
                  <a:cubicBezTo>
                    <a:pt x="14018" y="9022"/>
                    <a:pt x="14267" y="7417"/>
                    <a:pt x="14575" y="6086"/>
                  </a:cubicBezTo>
                  <a:cubicBezTo>
                    <a:pt x="15055" y="4007"/>
                    <a:pt x="15623" y="2825"/>
                    <a:pt x="16200" y="2783"/>
                  </a:cubicBezTo>
                  <a:cubicBezTo>
                    <a:pt x="16778" y="2825"/>
                    <a:pt x="17346" y="4007"/>
                    <a:pt x="17826" y="6086"/>
                  </a:cubicBezTo>
                  <a:cubicBezTo>
                    <a:pt x="18133" y="7417"/>
                    <a:pt x="18383" y="9022"/>
                    <a:pt x="18573" y="10802"/>
                  </a:cubicBezTo>
                  <a:cubicBezTo>
                    <a:pt x="18832" y="13368"/>
                    <a:pt x="19188" y="15677"/>
                    <a:pt x="19633" y="17567"/>
                  </a:cubicBezTo>
                  <a:cubicBezTo>
                    <a:pt x="20219" y="20057"/>
                    <a:pt x="20902" y="21528"/>
                    <a:pt x="21600" y="21600"/>
                  </a:cubicBezTo>
                  <a:lnTo>
                    <a:pt x="21600" y="18813"/>
                  </a:lnTo>
                  <a:cubicBezTo>
                    <a:pt x="21022" y="18771"/>
                    <a:pt x="20454" y="17593"/>
                    <a:pt x="19974" y="15514"/>
                  </a:cubicBezTo>
                  <a:cubicBezTo>
                    <a:pt x="19666" y="14183"/>
                    <a:pt x="19417" y="12582"/>
                    <a:pt x="19227" y="10802"/>
                  </a:cubicBezTo>
                  <a:cubicBezTo>
                    <a:pt x="18968" y="8236"/>
                    <a:pt x="18612" y="5923"/>
                    <a:pt x="18167" y="4033"/>
                  </a:cubicBezTo>
                  <a:cubicBezTo>
                    <a:pt x="17580" y="1543"/>
                    <a:pt x="16898" y="72"/>
                    <a:pt x="16200" y="0"/>
                  </a:cubicBezTo>
                  <a:close/>
                </a:path>
              </a:pathLst>
            </a:custGeom>
            <a:solidFill>
              <a:srgbClr val="EA3636"/>
            </a:solidFill>
            <a:ln w="63500" cap="flat">
              <a:solidFill>
                <a:srgbClr val="2F4264"/>
              </a:solidFill>
              <a:prstDash val="solid"/>
              <a:miter lim="400000"/>
            </a:ln>
            <a:effectLst/>
          </p:spPr>
          <p:txBody>
            <a:bodyPr wrap="square" lIns="71437" tIns="71437" rIns="71437" bIns="71437" numCol="1" anchor="t">
              <a:noAutofit/>
            </a:bodyPr>
            <a:lstStyle/>
            <a:p>
              <a:pPr>
                <a:lnSpc>
                  <a:spcPct val="90000"/>
                </a:lnSpc>
                <a:spcBef>
                  <a:spcPts val="2100"/>
                </a:spcBef>
                <a:defRPr sz="2800">
                  <a:solidFill>
                    <a:srgbClr val="D868C3"/>
                  </a:solidFill>
                </a:defRPr>
              </a:pPr>
              <a:endParaRPr/>
            </a:p>
          </p:txBody>
        </p:sp>
        <p:sp>
          <p:nvSpPr>
            <p:cNvPr id="1137" name="Shape 409"/>
            <p:cNvSpPr/>
            <p:nvPr/>
          </p:nvSpPr>
          <p:spPr>
            <a:xfrm>
              <a:off x="0" y="435"/>
              <a:ext cx="23619001" cy="4072219"/>
            </a:xfrm>
            <a:custGeom>
              <a:avLst/>
              <a:gdLst/>
              <a:ahLst/>
              <a:cxnLst>
                <a:cxn ang="0">
                  <a:pos x="wd2" y="hd2"/>
                </a:cxn>
                <a:cxn ang="5400000">
                  <a:pos x="wd2" y="hd2"/>
                </a:cxn>
                <a:cxn ang="10800000">
                  <a:pos x="wd2" y="hd2"/>
                </a:cxn>
                <a:cxn ang="16200000">
                  <a:pos x="wd2" y="hd2"/>
                </a:cxn>
              </a:cxnLst>
              <a:rect l="0" t="0" r="r" b="b"/>
              <a:pathLst>
                <a:path w="21600" h="21600" extrusionOk="0">
                  <a:moveTo>
                    <a:pt x="10787" y="0"/>
                  </a:moveTo>
                  <a:cubicBezTo>
                    <a:pt x="10089" y="72"/>
                    <a:pt x="9407" y="1543"/>
                    <a:pt x="8821" y="4033"/>
                  </a:cubicBezTo>
                  <a:cubicBezTo>
                    <a:pt x="8539" y="5228"/>
                    <a:pt x="8298" y="6609"/>
                    <a:pt x="8090" y="8099"/>
                  </a:cubicBezTo>
                  <a:cubicBezTo>
                    <a:pt x="8161" y="8594"/>
                    <a:pt x="8229" y="9112"/>
                    <a:pt x="8291" y="9647"/>
                  </a:cubicBezTo>
                  <a:cubicBezTo>
                    <a:pt x="8335" y="10024"/>
                    <a:pt x="8374" y="10419"/>
                    <a:pt x="8413" y="10814"/>
                  </a:cubicBezTo>
                  <a:cubicBezTo>
                    <a:pt x="8603" y="9030"/>
                    <a:pt x="8853" y="7419"/>
                    <a:pt x="9161" y="6086"/>
                  </a:cubicBezTo>
                  <a:cubicBezTo>
                    <a:pt x="9642" y="4007"/>
                    <a:pt x="10209" y="2826"/>
                    <a:pt x="10787" y="2783"/>
                  </a:cubicBezTo>
                  <a:cubicBezTo>
                    <a:pt x="11364" y="2848"/>
                    <a:pt x="11931" y="4028"/>
                    <a:pt x="12413" y="6086"/>
                  </a:cubicBezTo>
                  <a:cubicBezTo>
                    <a:pt x="12724" y="7416"/>
                    <a:pt x="12974" y="8965"/>
                    <a:pt x="13174" y="10802"/>
                  </a:cubicBezTo>
                  <a:cubicBezTo>
                    <a:pt x="13433" y="13368"/>
                    <a:pt x="13789" y="15677"/>
                    <a:pt x="14234" y="17567"/>
                  </a:cubicBezTo>
                  <a:cubicBezTo>
                    <a:pt x="14820" y="20057"/>
                    <a:pt x="15503" y="21528"/>
                    <a:pt x="16200" y="21600"/>
                  </a:cubicBezTo>
                  <a:cubicBezTo>
                    <a:pt x="16898" y="21539"/>
                    <a:pt x="17581" y="20067"/>
                    <a:pt x="18167" y="17567"/>
                  </a:cubicBezTo>
                  <a:cubicBezTo>
                    <a:pt x="18446" y="16375"/>
                    <a:pt x="18685" y="15001"/>
                    <a:pt x="18891" y="13515"/>
                  </a:cubicBezTo>
                  <a:cubicBezTo>
                    <a:pt x="18831" y="13061"/>
                    <a:pt x="18772" y="12601"/>
                    <a:pt x="18717" y="12130"/>
                  </a:cubicBezTo>
                  <a:cubicBezTo>
                    <a:pt x="18666" y="11693"/>
                    <a:pt x="18617" y="11246"/>
                    <a:pt x="18569" y="10796"/>
                  </a:cubicBezTo>
                  <a:cubicBezTo>
                    <a:pt x="18381" y="12578"/>
                    <a:pt x="18132" y="14182"/>
                    <a:pt x="17826" y="15514"/>
                  </a:cubicBezTo>
                  <a:cubicBezTo>
                    <a:pt x="17346" y="17599"/>
                    <a:pt x="16778" y="18781"/>
                    <a:pt x="16200" y="18817"/>
                  </a:cubicBezTo>
                  <a:cubicBezTo>
                    <a:pt x="15623" y="18752"/>
                    <a:pt x="15057" y="17572"/>
                    <a:pt x="14575" y="15514"/>
                  </a:cubicBezTo>
                  <a:cubicBezTo>
                    <a:pt x="14263" y="14184"/>
                    <a:pt x="14014" y="12637"/>
                    <a:pt x="13814" y="10802"/>
                  </a:cubicBezTo>
                  <a:cubicBezTo>
                    <a:pt x="13554" y="8236"/>
                    <a:pt x="13198" y="5923"/>
                    <a:pt x="12753" y="4033"/>
                  </a:cubicBezTo>
                  <a:cubicBezTo>
                    <a:pt x="12167" y="1543"/>
                    <a:pt x="11485" y="72"/>
                    <a:pt x="10787" y="0"/>
                  </a:cubicBezTo>
                  <a:close/>
                  <a:moveTo>
                    <a:pt x="0" y="4"/>
                  </a:moveTo>
                  <a:lnTo>
                    <a:pt x="0" y="2783"/>
                  </a:lnTo>
                  <a:cubicBezTo>
                    <a:pt x="578" y="2825"/>
                    <a:pt x="1145" y="4007"/>
                    <a:pt x="1626" y="6086"/>
                  </a:cubicBezTo>
                  <a:cubicBezTo>
                    <a:pt x="1933" y="7417"/>
                    <a:pt x="2183" y="9022"/>
                    <a:pt x="2373" y="10802"/>
                  </a:cubicBezTo>
                  <a:lnTo>
                    <a:pt x="2367" y="10802"/>
                  </a:lnTo>
                  <a:cubicBezTo>
                    <a:pt x="2626" y="13368"/>
                    <a:pt x="2981" y="15677"/>
                    <a:pt x="3426" y="17567"/>
                  </a:cubicBezTo>
                  <a:cubicBezTo>
                    <a:pt x="4013" y="20057"/>
                    <a:pt x="4696" y="21528"/>
                    <a:pt x="5393" y="21600"/>
                  </a:cubicBezTo>
                  <a:cubicBezTo>
                    <a:pt x="6091" y="21528"/>
                    <a:pt x="6773" y="20057"/>
                    <a:pt x="7360" y="17567"/>
                  </a:cubicBezTo>
                  <a:cubicBezTo>
                    <a:pt x="7639" y="16383"/>
                    <a:pt x="7878" y="15019"/>
                    <a:pt x="8085" y="13545"/>
                  </a:cubicBezTo>
                  <a:cubicBezTo>
                    <a:pt x="8029" y="13119"/>
                    <a:pt x="7974" y="12688"/>
                    <a:pt x="7922" y="12247"/>
                  </a:cubicBezTo>
                  <a:cubicBezTo>
                    <a:pt x="7867" y="11781"/>
                    <a:pt x="7815" y="11304"/>
                    <a:pt x="7764" y="10822"/>
                  </a:cubicBezTo>
                  <a:cubicBezTo>
                    <a:pt x="7574" y="12594"/>
                    <a:pt x="7325" y="14192"/>
                    <a:pt x="7019" y="15518"/>
                  </a:cubicBezTo>
                  <a:cubicBezTo>
                    <a:pt x="6539" y="17597"/>
                    <a:pt x="5971" y="18775"/>
                    <a:pt x="5393" y="18817"/>
                  </a:cubicBezTo>
                  <a:cubicBezTo>
                    <a:pt x="4816" y="18775"/>
                    <a:pt x="4248" y="17597"/>
                    <a:pt x="3768" y="15518"/>
                  </a:cubicBezTo>
                  <a:cubicBezTo>
                    <a:pt x="3461" y="14187"/>
                    <a:pt x="3211" y="12582"/>
                    <a:pt x="3021" y="10802"/>
                  </a:cubicBezTo>
                  <a:lnTo>
                    <a:pt x="3027" y="10802"/>
                  </a:lnTo>
                  <a:cubicBezTo>
                    <a:pt x="2767" y="8236"/>
                    <a:pt x="2412" y="5923"/>
                    <a:pt x="1967" y="4033"/>
                  </a:cubicBezTo>
                  <a:cubicBezTo>
                    <a:pt x="1381" y="1543"/>
                    <a:pt x="698" y="76"/>
                    <a:pt x="0" y="4"/>
                  </a:cubicBezTo>
                  <a:close/>
                  <a:moveTo>
                    <a:pt x="21600" y="4"/>
                  </a:moveTo>
                  <a:cubicBezTo>
                    <a:pt x="20903" y="83"/>
                    <a:pt x="20220" y="1549"/>
                    <a:pt x="19633" y="4033"/>
                  </a:cubicBezTo>
                  <a:cubicBezTo>
                    <a:pt x="19351" y="5227"/>
                    <a:pt x="19109" y="6605"/>
                    <a:pt x="18900" y="8093"/>
                  </a:cubicBezTo>
                  <a:cubicBezTo>
                    <a:pt x="18965" y="8561"/>
                    <a:pt x="19028" y="9039"/>
                    <a:pt x="19087" y="9534"/>
                  </a:cubicBezTo>
                  <a:cubicBezTo>
                    <a:pt x="19135" y="9943"/>
                    <a:pt x="19180" y="10367"/>
                    <a:pt x="19224" y="10793"/>
                  </a:cubicBezTo>
                  <a:lnTo>
                    <a:pt x="19224" y="10789"/>
                  </a:lnTo>
                  <a:cubicBezTo>
                    <a:pt x="19415" y="9013"/>
                    <a:pt x="19666" y="7413"/>
                    <a:pt x="19974" y="6086"/>
                  </a:cubicBezTo>
                  <a:cubicBezTo>
                    <a:pt x="20454" y="4013"/>
                    <a:pt x="21022" y="2832"/>
                    <a:pt x="21600" y="2783"/>
                  </a:cubicBezTo>
                  <a:lnTo>
                    <a:pt x="21600" y="4"/>
                  </a:lnTo>
                  <a:close/>
                </a:path>
              </a:pathLst>
            </a:custGeom>
            <a:solidFill>
              <a:srgbClr val="C6DA02"/>
            </a:solidFill>
            <a:ln w="63500" cap="flat">
              <a:solidFill>
                <a:srgbClr val="2F4264"/>
              </a:solidFill>
              <a:prstDash val="solid"/>
              <a:miter lim="400000"/>
            </a:ln>
            <a:effectLst/>
          </p:spPr>
          <p:txBody>
            <a:bodyPr wrap="square" lIns="71437" tIns="71437" rIns="71437" bIns="71437" numCol="1" anchor="t">
              <a:noAutofit/>
            </a:bodyPr>
            <a:lstStyle/>
            <a:p>
              <a:pPr>
                <a:lnSpc>
                  <a:spcPct val="90000"/>
                </a:lnSpc>
                <a:spcBef>
                  <a:spcPts val="2100"/>
                </a:spcBef>
                <a:defRPr sz="2800">
                  <a:solidFill>
                    <a:srgbClr val="FFFFFF"/>
                  </a:solidFill>
                </a:defRPr>
              </a:pPr>
              <a:endParaRPr/>
            </a:p>
          </p:txBody>
        </p:sp>
      </p:grpSp>
      <p:grpSp>
        <p:nvGrpSpPr>
          <p:cNvPr id="1148" name="Group 420"/>
          <p:cNvGrpSpPr/>
          <p:nvPr/>
        </p:nvGrpSpPr>
        <p:grpSpPr>
          <a:xfrm>
            <a:off x="5128346" y="8959362"/>
            <a:ext cx="14439056" cy="2570386"/>
            <a:chOff x="0" y="13"/>
            <a:chExt cx="14439054" cy="2570384"/>
          </a:xfrm>
        </p:grpSpPr>
        <p:sp>
          <p:nvSpPr>
            <p:cNvPr id="1139" name="Shape 411"/>
            <p:cNvSpPr/>
            <p:nvPr/>
          </p:nvSpPr>
          <p:spPr>
            <a:xfrm rot="16200000">
              <a:off x="-848940" y="1071252"/>
              <a:ext cx="2125870" cy="427992"/>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cubicBezTo>
                    <a:pt x="1459" y="6896"/>
                    <a:pt x="666" y="14122"/>
                    <a:pt x="0" y="21600"/>
                  </a:cubicBezTo>
                  <a:lnTo>
                    <a:pt x="21600" y="21600"/>
                  </a:lnTo>
                  <a:cubicBezTo>
                    <a:pt x="20934" y="14122"/>
                    <a:pt x="20141" y="6896"/>
                    <a:pt x="19200" y="0"/>
                  </a:cubicBezTo>
                  <a:lnTo>
                    <a:pt x="2400" y="0"/>
                  </a:lnTo>
                  <a:close/>
                </a:path>
              </a:pathLst>
            </a:custGeom>
            <a:solidFill>
              <a:srgbClr val="C6DA02"/>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0" name="Shape 412"/>
            <p:cNvSpPr/>
            <p:nvPr/>
          </p:nvSpPr>
          <p:spPr>
            <a:xfrm rot="16200000">
              <a:off x="142391" y="1071209"/>
              <a:ext cx="2570385" cy="427994"/>
            </a:xfrm>
            <a:custGeom>
              <a:avLst/>
              <a:gdLst/>
              <a:ahLst/>
              <a:cxnLst>
                <a:cxn ang="0">
                  <a:pos x="wd2" y="hd2"/>
                </a:cxn>
                <a:cxn ang="5400000">
                  <a:pos x="wd2" y="hd2"/>
                </a:cxn>
                <a:cxn ang="10800000">
                  <a:pos x="wd2" y="hd2"/>
                </a:cxn>
                <a:cxn ang="16200000">
                  <a:pos x="wd2" y="hd2"/>
                </a:cxn>
              </a:cxnLst>
              <a:rect l="0" t="0" r="r" b="b"/>
              <a:pathLst>
                <a:path w="21567" h="21600" extrusionOk="0">
                  <a:moveTo>
                    <a:pt x="164" y="0"/>
                  </a:moveTo>
                  <a:cubicBezTo>
                    <a:pt x="120" y="1954"/>
                    <a:pt x="74" y="3905"/>
                    <a:pt x="44" y="5867"/>
                  </a:cubicBezTo>
                  <a:cubicBezTo>
                    <a:pt x="-11" y="9464"/>
                    <a:pt x="-17" y="13088"/>
                    <a:pt x="38" y="16686"/>
                  </a:cubicBezTo>
                  <a:cubicBezTo>
                    <a:pt x="63" y="18329"/>
                    <a:pt x="100" y="19964"/>
                    <a:pt x="136" y="21600"/>
                  </a:cubicBezTo>
                  <a:lnTo>
                    <a:pt x="21438" y="21600"/>
                  </a:lnTo>
                  <a:cubicBezTo>
                    <a:pt x="21473" y="19967"/>
                    <a:pt x="21508" y="18330"/>
                    <a:pt x="21532" y="16686"/>
                  </a:cubicBezTo>
                  <a:cubicBezTo>
                    <a:pt x="21583" y="13085"/>
                    <a:pt x="21577" y="9463"/>
                    <a:pt x="21521" y="5867"/>
                  </a:cubicBezTo>
                  <a:cubicBezTo>
                    <a:pt x="21490" y="3906"/>
                    <a:pt x="21444" y="1954"/>
                    <a:pt x="21401" y="0"/>
                  </a:cubicBezTo>
                  <a:lnTo>
                    <a:pt x="164" y="0"/>
                  </a:lnTo>
                  <a:close/>
                </a:path>
              </a:pathLst>
            </a:custGeom>
            <a:solidFill>
              <a:srgbClr val="EA3636"/>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1" name="Shape 413"/>
            <p:cNvSpPr/>
            <p:nvPr/>
          </p:nvSpPr>
          <p:spPr>
            <a:xfrm rot="16200000">
              <a:off x="1563067" y="1071252"/>
              <a:ext cx="2158376" cy="427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28" y="7475"/>
                    <a:pt x="1390" y="14684"/>
                    <a:pt x="2288" y="21600"/>
                  </a:cubicBezTo>
                  <a:lnTo>
                    <a:pt x="19312" y="21600"/>
                  </a:lnTo>
                  <a:cubicBezTo>
                    <a:pt x="20210" y="14684"/>
                    <a:pt x="20972" y="7475"/>
                    <a:pt x="21600" y="0"/>
                  </a:cubicBezTo>
                  <a:lnTo>
                    <a:pt x="0" y="0"/>
                  </a:lnTo>
                  <a:close/>
                </a:path>
              </a:pathLst>
            </a:custGeom>
            <a:solidFill>
              <a:srgbClr val="C6DA02"/>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2" name="Shape 414"/>
            <p:cNvSpPr/>
            <p:nvPr/>
          </p:nvSpPr>
          <p:spPr>
            <a:xfrm rot="16200000">
              <a:off x="4970591" y="1071250"/>
              <a:ext cx="2125870" cy="427994"/>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cubicBezTo>
                    <a:pt x="1459" y="6896"/>
                    <a:pt x="666" y="14122"/>
                    <a:pt x="0" y="21600"/>
                  </a:cubicBezTo>
                  <a:lnTo>
                    <a:pt x="21600" y="21600"/>
                  </a:lnTo>
                  <a:cubicBezTo>
                    <a:pt x="20934" y="14122"/>
                    <a:pt x="20141" y="6896"/>
                    <a:pt x="19200" y="0"/>
                  </a:cubicBezTo>
                  <a:lnTo>
                    <a:pt x="2400" y="0"/>
                  </a:lnTo>
                  <a:close/>
                </a:path>
              </a:pathLst>
            </a:custGeom>
            <a:solidFill>
              <a:srgbClr val="C6DA02"/>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3" name="Shape 415"/>
            <p:cNvSpPr/>
            <p:nvPr/>
          </p:nvSpPr>
          <p:spPr>
            <a:xfrm rot="16200000">
              <a:off x="5961923" y="1071209"/>
              <a:ext cx="2570385" cy="427994"/>
            </a:xfrm>
            <a:custGeom>
              <a:avLst/>
              <a:gdLst/>
              <a:ahLst/>
              <a:cxnLst>
                <a:cxn ang="0">
                  <a:pos x="wd2" y="hd2"/>
                </a:cxn>
                <a:cxn ang="5400000">
                  <a:pos x="wd2" y="hd2"/>
                </a:cxn>
                <a:cxn ang="10800000">
                  <a:pos x="wd2" y="hd2"/>
                </a:cxn>
                <a:cxn ang="16200000">
                  <a:pos x="wd2" y="hd2"/>
                </a:cxn>
              </a:cxnLst>
              <a:rect l="0" t="0" r="r" b="b"/>
              <a:pathLst>
                <a:path w="21567" h="21600" extrusionOk="0">
                  <a:moveTo>
                    <a:pt x="164" y="0"/>
                  </a:moveTo>
                  <a:cubicBezTo>
                    <a:pt x="120" y="1954"/>
                    <a:pt x="74" y="3905"/>
                    <a:pt x="44" y="5867"/>
                  </a:cubicBezTo>
                  <a:cubicBezTo>
                    <a:pt x="-11" y="9464"/>
                    <a:pt x="-17" y="13088"/>
                    <a:pt x="38" y="16686"/>
                  </a:cubicBezTo>
                  <a:cubicBezTo>
                    <a:pt x="63" y="18329"/>
                    <a:pt x="100" y="19964"/>
                    <a:pt x="136" y="21600"/>
                  </a:cubicBezTo>
                  <a:lnTo>
                    <a:pt x="21438" y="21600"/>
                  </a:lnTo>
                  <a:cubicBezTo>
                    <a:pt x="21473" y="19967"/>
                    <a:pt x="21508" y="18330"/>
                    <a:pt x="21532" y="16686"/>
                  </a:cubicBezTo>
                  <a:cubicBezTo>
                    <a:pt x="21583" y="13085"/>
                    <a:pt x="21577" y="9463"/>
                    <a:pt x="21521" y="5867"/>
                  </a:cubicBezTo>
                  <a:cubicBezTo>
                    <a:pt x="21490" y="3906"/>
                    <a:pt x="21444" y="1954"/>
                    <a:pt x="21401" y="0"/>
                  </a:cubicBezTo>
                  <a:lnTo>
                    <a:pt x="164" y="0"/>
                  </a:lnTo>
                  <a:close/>
                </a:path>
              </a:pathLst>
            </a:custGeom>
            <a:solidFill>
              <a:srgbClr val="EA3636"/>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4" name="Shape 416"/>
            <p:cNvSpPr/>
            <p:nvPr/>
          </p:nvSpPr>
          <p:spPr>
            <a:xfrm rot="16200000">
              <a:off x="7382596" y="1071252"/>
              <a:ext cx="2158376" cy="427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28" y="7475"/>
                    <a:pt x="1390" y="14684"/>
                    <a:pt x="2288" y="21600"/>
                  </a:cubicBezTo>
                  <a:lnTo>
                    <a:pt x="19312" y="21600"/>
                  </a:lnTo>
                  <a:cubicBezTo>
                    <a:pt x="20210" y="14684"/>
                    <a:pt x="20972" y="7475"/>
                    <a:pt x="21600" y="0"/>
                  </a:cubicBezTo>
                  <a:lnTo>
                    <a:pt x="0" y="0"/>
                  </a:lnTo>
                  <a:close/>
                </a:path>
              </a:pathLst>
            </a:custGeom>
            <a:solidFill>
              <a:srgbClr val="C6DA02"/>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5" name="Shape 417"/>
            <p:cNvSpPr/>
            <p:nvPr/>
          </p:nvSpPr>
          <p:spPr>
            <a:xfrm rot="16200000">
              <a:off x="10733862" y="1071250"/>
              <a:ext cx="2125870" cy="427994"/>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cubicBezTo>
                    <a:pt x="1459" y="6896"/>
                    <a:pt x="666" y="14122"/>
                    <a:pt x="0" y="21600"/>
                  </a:cubicBezTo>
                  <a:lnTo>
                    <a:pt x="21600" y="21600"/>
                  </a:lnTo>
                  <a:cubicBezTo>
                    <a:pt x="20934" y="14122"/>
                    <a:pt x="20141" y="6896"/>
                    <a:pt x="19200" y="0"/>
                  </a:cubicBezTo>
                  <a:lnTo>
                    <a:pt x="2400" y="0"/>
                  </a:lnTo>
                  <a:close/>
                </a:path>
              </a:pathLst>
            </a:custGeom>
            <a:solidFill>
              <a:srgbClr val="C6DA02"/>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6" name="Shape 418"/>
            <p:cNvSpPr/>
            <p:nvPr/>
          </p:nvSpPr>
          <p:spPr>
            <a:xfrm rot="16200000">
              <a:off x="11725362" y="1071379"/>
              <a:ext cx="2570045" cy="427993"/>
            </a:xfrm>
            <a:custGeom>
              <a:avLst/>
              <a:gdLst/>
              <a:ahLst/>
              <a:cxnLst>
                <a:cxn ang="0">
                  <a:pos x="wd2" y="hd2"/>
                </a:cxn>
                <a:cxn ang="5400000">
                  <a:pos x="wd2" y="hd2"/>
                </a:cxn>
                <a:cxn ang="10800000">
                  <a:pos x="wd2" y="hd2"/>
                </a:cxn>
                <a:cxn ang="16200000">
                  <a:pos x="wd2" y="hd2"/>
                </a:cxn>
              </a:cxnLst>
              <a:rect l="0" t="0" r="r" b="b"/>
              <a:pathLst>
                <a:path w="21571" h="21600" extrusionOk="0">
                  <a:moveTo>
                    <a:pt x="164" y="0"/>
                  </a:moveTo>
                  <a:cubicBezTo>
                    <a:pt x="120" y="1954"/>
                    <a:pt x="75" y="3905"/>
                    <a:pt x="44" y="5867"/>
                  </a:cubicBezTo>
                  <a:cubicBezTo>
                    <a:pt x="-11" y="9464"/>
                    <a:pt x="-17" y="13088"/>
                    <a:pt x="38" y="16686"/>
                  </a:cubicBezTo>
                  <a:cubicBezTo>
                    <a:pt x="63" y="18329"/>
                    <a:pt x="100" y="19964"/>
                    <a:pt x="136" y="21600"/>
                  </a:cubicBezTo>
                  <a:lnTo>
                    <a:pt x="21444" y="21600"/>
                  </a:lnTo>
                  <a:cubicBezTo>
                    <a:pt x="21483" y="19969"/>
                    <a:pt x="21517" y="18331"/>
                    <a:pt x="21538" y="16686"/>
                  </a:cubicBezTo>
                  <a:cubicBezTo>
                    <a:pt x="21583" y="13084"/>
                    <a:pt x="21583" y="9463"/>
                    <a:pt x="21527" y="5867"/>
                  </a:cubicBezTo>
                  <a:cubicBezTo>
                    <a:pt x="21496" y="3906"/>
                    <a:pt x="21451" y="1954"/>
                    <a:pt x="21407" y="0"/>
                  </a:cubicBezTo>
                  <a:lnTo>
                    <a:pt x="164" y="0"/>
                  </a:lnTo>
                  <a:close/>
                </a:path>
              </a:pathLst>
            </a:custGeom>
            <a:solidFill>
              <a:srgbClr val="EA3636"/>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sp>
          <p:nvSpPr>
            <p:cNvPr id="1147" name="Shape 419"/>
            <p:cNvSpPr/>
            <p:nvPr/>
          </p:nvSpPr>
          <p:spPr>
            <a:xfrm rot="16200000">
              <a:off x="13145870" y="1071252"/>
              <a:ext cx="2158376" cy="427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28" y="7475"/>
                    <a:pt x="1390" y="14684"/>
                    <a:pt x="2288" y="21600"/>
                  </a:cubicBezTo>
                  <a:lnTo>
                    <a:pt x="19312" y="21600"/>
                  </a:lnTo>
                  <a:cubicBezTo>
                    <a:pt x="20210" y="14684"/>
                    <a:pt x="20972" y="7475"/>
                    <a:pt x="21600" y="0"/>
                  </a:cubicBezTo>
                  <a:lnTo>
                    <a:pt x="0" y="0"/>
                  </a:lnTo>
                  <a:close/>
                </a:path>
              </a:pathLst>
            </a:custGeom>
            <a:solidFill>
              <a:srgbClr val="C6DA02"/>
            </a:solidFill>
            <a:ln w="63500" cap="flat">
              <a:solidFill>
                <a:srgbClr val="2F4264"/>
              </a:solidFill>
              <a:prstDash val="solid"/>
              <a:miter lim="400000"/>
            </a:ln>
            <a:effectLst/>
          </p:spPr>
          <p:txBody>
            <a:bodyPr wrap="square" lIns="71437" tIns="71437" rIns="71437" bIns="71437" numCol="1" anchor="ctr">
              <a:noAutofit/>
            </a:bodyPr>
            <a:lstStyle/>
            <a:p>
              <a:pPr algn="ctr">
                <a:defRPr sz="14600">
                  <a:solidFill>
                    <a:srgbClr val="000000"/>
                  </a:solidFill>
                  <a:latin typeface="Gill Sans"/>
                  <a:ea typeface="Gill Sans"/>
                  <a:cs typeface="Gill Sans"/>
                  <a:sym typeface="Gill Sans"/>
                </a:defRPr>
              </a:pPr>
              <a:endParaRPr/>
            </a:p>
          </p:txBody>
        </p:sp>
      </p:grpSp>
      <p:sp>
        <p:nvSpPr>
          <p:cNvPr id="1149" name="Shape 421"/>
          <p:cNvSpPr txBox="1"/>
          <p:nvPr/>
        </p:nvSpPr>
        <p:spPr>
          <a:xfrm>
            <a:off x="3711104" y="3707024"/>
            <a:ext cx="16961792" cy="207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just" defTabSz="642937">
              <a:spcBef>
                <a:spcPts val="700"/>
              </a:spcBef>
              <a:defRPr sz="5600" b="1">
                <a:solidFill>
                  <a:srgbClr val="000000"/>
                </a:solidFill>
                <a:latin typeface="Avenir Next Condensed"/>
                <a:ea typeface="Avenir Next Condensed"/>
                <a:cs typeface="Avenir Next Condensed"/>
                <a:sym typeface="Avenir Next Condensed"/>
              </a:defRPr>
            </a:lvl1pPr>
          </a:lstStyle>
          <a:p>
            <a:r>
              <a:t>El debate ético en curso que rodea la edición de genes embrionarios</a:t>
            </a:r>
          </a:p>
        </p:txBody>
      </p:sp>
      <p:sp>
        <p:nvSpPr>
          <p:cNvPr id="1150"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TO CRISPR OR NOT TO CRISPR?</a:t>
            </a:r>
          </a:p>
        </p:txBody>
      </p:sp>
    </p:spTree>
    <p:extLst>
      <p:ext uri="{BB962C8B-B14F-4D97-AF65-F5344CB8AC3E}">
        <p14:creationId xmlns:p14="http://schemas.microsoft.com/office/powerpoint/2010/main" val="10971404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 name="Shape 477"/>
          <p:cNvSpPr/>
          <p:nvPr/>
        </p:nvSpPr>
        <p:spPr>
          <a:xfrm>
            <a:off x="-554427" y="-199293"/>
            <a:ext cx="7329984" cy="2227804"/>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1165" name="Shape 475"/>
          <p:cNvSpPr>
            <a:spLocks noGrp="1"/>
          </p:cNvSpPr>
          <p:nvPr>
            <p:ph type="body" idx="18"/>
          </p:nvPr>
        </p:nvSpPr>
        <p:spPr>
          <a:xfrm>
            <a:off x="-920694" y="1065154"/>
            <a:ext cx="8460881"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defRPr>
                <a:solidFill>
                  <a:srgbClr val="282828"/>
                </a:solidFill>
              </a:defRPr>
            </a:lvl1pPr>
          </a:lstStyle>
          <a:p>
            <a:r>
              <a:t>Bebés editados genéticamente</a:t>
            </a:r>
          </a:p>
        </p:txBody>
      </p:sp>
      <p:sp>
        <p:nvSpPr>
          <p:cNvPr id="1166" name="Shape 476"/>
          <p:cNvSpPr>
            <a:spLocks noGrp="1"/>
          </p:cNvSpPr>
          <p:nvPr>
            <p:ph type="body" idx="19"/>
          </p:nvPr>
        </p:nvSpPr>
        <p:spPr>
          <a:xfrm>
            <a:off x="-846875" y="-32858"/>
            <a:ext cx="8313244"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ctr" defTabSz="821530">
              <a:lnSpc>
                <a:spcPct val="90000"/>
              </a:lnSpc>
              <a:spcBef>
                <a:spcPts val="0"/>
              </a:spcBef>
              <a:defRPr sz="4100" cap="all" spc="199">
                <a:solidFill>
                  <a:srgbClr val="282828"/>
                </a:solidFill>
              </a:defRPr>
            </a:pPr>
            <a:r>
              <a:t>He Jiankui</a:t>
            </a:r>
            <a:r>
              <a:rPr b="0"/>
              <a:t> </a:t>
            </a:r>
          </a:p>
        </p:txBody>
      </p:sp>
      <p:sp>
        <p:nvSpPr>
          <p:cNvPr id="1167" name="Shape 477"/>
          <p:cNvSpPr/>
          <p:nvPr/>
        </p:nvSpPr>
        <p:spPr>
          <a:xfrm>
            <a:off x="19743" y="12546293"/>
            <a:ext cx="9721355" cy="1084264"/>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1168" name="Shape 476"/>
          <p:cNvSpPr/>
          <p:nvPr/>
        </p:nvSpPr>
        <p:spPr>
          <a:xfrm>
            <a:off x="836709" y="12465158"/>
            <a:ext cx="8087422" cy="1084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681870">
              <a:lnSpc>
                <a:spcPct val="90000"/>
              </a:lnSpc>
              <a:defRPr sz="3403" b="1" cap="all" spc="165"/>
            </a:lvl1pPr>
          </a:lstStyle>
          <a:p>
            <a:r>
              <a:t>noviembre 2018, shezen, china</a:t>
            </a:r>
          </a:p>
        </p:txBody>
      </p:sp>
      <p:sp>
        <p:nvSpPr>
          <p:cNvPr id="1169" name="Se ofrecía a parejas afectadas por el VIH la oportunidad de tener un hijo que podría estar protegido frente a esta infección."/>
          <p:cNvSpPr txBox="1"/>
          <p:nvPr/>
        </p:nvSpPr>
        <p:spPr>
          <a:xfrm>
            <a:off x="6759530" y="266909"/>
            <a:ext cx="17594673" cy="12954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gn="r">
              <a:spcBef>
                <a:spcPts val="700"/>
              </a:spcBef>
              <a:defRPr sz="3500" b="1">
                <a:solidFill>
                  <a:srgbClr val="FFFFFF"/>
                </a:solidFill>
              </a:defRPr>
            </a:lvl1pPr>
          </a:lstStyle>
          <a:p>
            <a:r>
              <a:t>Se ofrecía a parejas afectadas por el VIH la oportunidad de tener un hijo que podría estar protegido frente a esta infección.</a:t>
            </a:r>
          </a:p>
        </p:txBody>
      </p:sp>
      <p:sp>
        <p:nvSpPr>
          <p:cNvPr id="1170" name="He Jiankui utilizó la tecnología CRISPR-CAS9, concretamente se trataba dos gemelas en las que había editado el gen CCR5."/>
          <p:cNvSpPr txBox="1"/>
          <p:nvPr/>
        </p:nvSpPr>
        <p:spPr>
          <a:xfrm>
            <a:off x="538696" y="11107128"/>
            <a:ext cx="24496229" cy="1438276"/>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spcBef>
                <a:spcPts val="700"/>
              </a:spcBef>
              <a:defRPr sz="3700" b="1">
                <a:solidFill>
                  <a:srgbClr val="FFFFFF"/>
                </a:solidFill>
              </a:defRPr>
            </a:lvl1pPr>
          </a:lstStyle>
          <a:p>
            <a:r>
              <a:t>He Jiankui utilizó la tecnología CRISPR-CAS9, concretamente se trataba dos gemelas en las que había editado el gen CCR5.</a:t>
            </a:r>
          </a:p>
        </p:txBody>
      </p:sp>
      <p:pic>
        <p:nvPicPr>
          <p:cNvPr id="1171" name="he-jiankui_670.jpg" descr="he-jiankui_670.jpg"/>
          <p:cNvPicPr>
            <a:picLocks noChangeAspect="1"/>
          </p:cNvPicPr>
          <p:nvPr/>
        </p:nvPicPr>
        <p:blipFill>
          <a:blip r:embed="rId2">
            <a:extLst/>
          </a:blip>
          <a:srcRect l="16340" r="24749"/>
          <a:stretch>
            <a:fillRect/>
          </a:stretch>
        </p:blipFill>
        <p:spPr>
          <a:xfrm>
            <a:off x="4443610" y="2697623"/>
            <a:ext cx="8229700" cy="7861301"/>
          </a:xfrm>
          <a:prstGeom prst="rect">
            <a:avLst/>
          </a:prstGeom>
          <a:ln w="12700">
            <a:miter lim="400000"/>
          </a:ln>
        </p:spPr>
      </p:pic>
      <p:pic>
        <p:nvPicPr>
          <p:cNvPr id="1172" name="Captura de pantalla 2019-05-08 a la(s) 9.40.20.png" descr="Captura de pantalla 2019-05-08 a la(s) 9.40.20.png"/>
          <p:cNvPicPr>
            <a:picLocks noChangeAspect="1"/>
          </p:cNvPicPr>
          <p:nvPr/>
        </p:nvPicPr>
        <p:blipFill>
          <a:blip r:embed="rId3">
            <a:extLst/>
          </a:blip>
          <a:stretch>
            <a:fillRect/>
          </a:stretch>
        </p:blipFill>
        <p:spPr>
          <a:xfrm>
            <a:off x="344608" y="2163166"/>
            <a:ext cx="3989961" cy="8501134"/>
          </a:xfrm>
          <a:prstGeom prst="rect">
            <a:avLst/>
          </a:prstGeom>
          <a:ln w="12700">
            <a:miter lim="400000"/>
          </a:ln>
        </p:spPr>
      </p:pic>
      <p:pic>
        <p:nvPicPr>
          <p:cNvPr id="1173" name="Captura de pantalla 2019-05-08 a la(s) 9.44.51.png" descr="Captura de pantalla 2019-05-08 a la(s) 9.44.51.png"/>
          <p:cNvPicPr>
            <a:picLocks noChangeAspect="1"/>
          </p:cNvPicPr>
          <p:nvPr/>
        </p:nvPicPr>
        <p:blipFill>
          <a:blip r:embed="rId4">
            <a:extLst/>
          </a:blip>
          <a:stretch>
            <a:fillRect/>
          </a:stretch>
        </p:blipFill>
        <p:spPr>
          <a:xfrm>
            <a:off x="12782251" y="4814641"/>
            <a:ext cx="11656728" cy="3040156"/>
          </a:xfrm>
          <a:prstGeom prst="rect">
            <a:avLst/>
          </a:prstGeom>
          <a:ln w="12700">
            <a:miter lim="400000"/>
          </a:ln>
        </p:spPr>
      </p:pic>
    </p:spTree>
    <p:extLst>
      <p:ext uri="{BB962C8B-B14F-4D97-AF65-F5344CB8AC3E}">
        <p14:creationId xmlns:p14="http://schemas.microsoft.com/office/powerpoint/2010/main" val="30557599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Shape 477"/>
          <p:cNvSpPr/>
          <p:nvPr/>
        </p:nvSpPr>
        <p:spPr>
          <a:xfrm>
            <a:off x="-554427" y="-199293"/>
            <a:ext cx="7329984" cy="2227804"/>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1153" name="Shape 475"/>
          <p:cNvSpPr>
            <a:spLocks noGrp="1"/>
          </p:cNvSpPr>
          <p:nvPr>
            <p:ph type="body" idx="18"/>
          </p:nvPr>
        </p:nvSpPr>
        <p:spPr>
          <a:xfrm>
            <a:off x="-920694" y="1065154"/>
            <a:ext cx="8460881"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defRPr>
                <a:solidFill>
                  <a:srgbClr val="282828"/>
                </a:solidFill>
              </a:defRPr>
            </a:lvl1pPr>
          </a:lstStyle>
          <a:p>
            <a:r>
              <a:t>Reproducción unisexual </a:t>
            </a:r>
          </a:p>
        </p:txBody>
      </p:sp>
      <p:sp>
        <p:nvSpPr>
          <p:cNvPr id="1154" name="Shape 476"/>
          <p:cNvSpPr>
            <a:spLocks noGrp="1"/>
          </p:cNvSpPr>
          <p:nvPr>
            <p:ph type="body" idx="19"/>
          </p:nvPr>
        </p:nvSpPr>
        <p:spPr>
          <a:xfrm>
            <a:off x="-846875" y="-32858"/>
            <a:ext cx="8313244"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lnSpc>
                <a:spcPct val="90000"/>
              </a:lnSpc>
              <a:spcBef>
                <a:spcPts val="0"/>
              </a:spcBef>
              <a:defRPr sz="4100" cap="all" spc="199">
                <a:solidFill>
                  <a:srgbClr val="282828"/>
                </a:solidFill>
              </a:defRPr>
            </a:lvl1pPr>
          </a:lstStyle>
          <a:p>
            <a:r>
              <a:t>qi zhou</a:t>
            </a:r>
          </a:p>
        </p:txBody>
      </p:sp>
      <p:sp>
        <p:nvSpPr>
          <p:cNvPr id="1155" name="Shape 477"/>
          <p:cNvSpPr/>
          <p:nvPr/>
        </p:nvSpPr>
        <p:spPr>
          <a:xfrm>
            <a:off x="19743" y="12546293"/>
            <a:ext cx="9721355" cy="1084264"/>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1156" name="Shape 476"/>
          <p:cNvSpPr/>
          <p:nvPr/>
        </p:nvSpPr>
        <p:spPr>
          <a:xfrm>
            <a:off x="836709" y="12465158"/>
            <a:ext cx="8087422" cy="1084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681870">
              <a:lnSpc>
                <a:spcPct val="90000"/>
              </a:lnSpc>
              <a:defRPr sz="3403" b="1" cap="all" spc="165"/>
            </a:lvl1pPr>
          </a:lstStyle>
          <a:p>
            <a:r>
              <a:t>noviembre 2018, beijing, china</a:t>
            </a:r>
          </a:p>
        </p:txBody>
      </p:sp>
      <p:sp>
        <p:nvSpPr>
          <p:cNvPr id="1157" name="CRISPRing Out the Barriers for Unisexual Reproduction"/>
          <p:cNvSpPr txBox="1"/>
          <p:nvPr/>
        </p:nvSpPr>
        <p:spPr>
          <a:xfrm>
            <a:off x="6784930" y="237064"/>
            <a:ext cx="17709172" cy="135509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nSpc>
                <a:spcPct val="90000"/>
              </a:lnSpc>
              <a:defRPr sz="3900" b="1" cap="all" spc="195">
                <a:solidFill>
                  <a:srgbClr val="FFFFFF"/>
                </a:solidFill>
              </a:defRPr>
            </a:lvl1pPr>
          </a:lstStyle>
          <a:p>
            <a:r>
              <a:t>CRISPRing Out the Barriers for Unisexual Reproduction</a:t>
            </a:r>
          </a:p>
        </p:txBody>
      </p:sp>
      <p:pic>
        <p:nvPicPr>
          <p:cNvPr id="1158" name="Captura de pantalla 2019-05-08 a la(s) 8.45.15.png" descr="Captura de pantalla 2019-05-08 a la(s) 8.45.15.png"/>
          <p:cNvPicPr>
            <a:picLocks noChangeAspect="1"/>
          </p:cNvPicPr>
          <p:nvPr/>
        </p:nvPicPr>
        <p:blipFill rotWithShape="1">
          <a:blip r:embed="rId2">
            <a:extLst/>
          </a:blip>
          <a:srcRect t="12281" b="29521"/>
          <a:stretch/>
        </p:blipFill>
        <p:spPr>
          <a:xfrm>
            <a:off x="14854192" y="11728494"/>
            <a:ext cx="9386808" cy="1902063"/>
          </a:xfrm>
          <a:prstGeom prst="rect">
            <a:avLst/>
          </a:prstGeom>
          <a:ln w="12700">
            <a:miter lim="400000"/>
          </a:ln>
        </p:spPr>
      </p:pic>
      <p:pic>
        <p:nvPicPr>
          <p:cNvPr id="1159" name="1-s2.0-S1934590918304417-gr2_lrg.jpg" descr="1-s2.0-S1934590918304417-gr2_lrg.jpg"/>
          <p:cNvPicPr>
            <a:picLocks noChangeAspect="1"/>
          </p:cNvPicPr>
          <p:nvPr/>
        </p:nvPicPr>
        <p:blipFill>
          <a:blip r:embed="rId3">
            <a:extLst/>
          </a:blip>
          <a:stretch>
            <a:fillRect/>
          </a:stretch>
        </p:blipFill>
        <p:spPr>
          <a:xfrm>
            <a:off x="11951482" y="1892787"/>
            <a:ext cx="9647755" cy="7266294"/>
          </a:xfrm>
          <a:prstGeom prst="rect">
            <a:avLst/>
          </a:prstGeom>
          <a:ln w="12700">
            <a:miter lim="400000"/>
          </a:ln>
        </p:spPr>
      </p:pic>
      <p:pic>
        <p:nvPicPr>
          <p:cNvPr id="1160" name="1-s2.0-S1934590918304417-fx1_lrg.jpg" descr="1-s2.0-S1934590918304417-fx1_lrg.jpg"/>
          <p:cNvPicPr>
            <a:picLocks noChangeAspect="1"/>
          </p:cNvPicPr>
          <p:nvPr/>
        </p:nvPicPr>
        <p:blipFill>
          <a:blip r:embed="rId4">
            <a:extLst/>
          </a:blip>
          <a:stretch>
            <a:fillRect/>
          </a:stretch>
        </p:blipFill>
        <p:spPr>
          <a:xfrm>
            <a:off x="561997" y="2259818"/>
            <a:ext cx="7824046" cy="7824046"/>
          </a:xfrm>
          <a:prstGeom prst="rect">
            <a:avLst/>
          </a:prstGeom>
          <a:ln w="12700">
            <a:miter lim="400000"/>
          </a:ln>
        </p:spPr>
      </p:pic>
      <p:sp>
        <p:nvSpPr>
          <p:cNvPr id="1161" name="La impronta genómica representa la barrera principal para la reproducción uniparental"/>
          <p:cNvSpPr txBox="1"/>
          <p:nvPr/>
        </p:nvSpPr>
        <p:spPr>
          <a:xfrm>
            <a:off x="8787810" y="9459714"/>
            <a:ext cx="15625502" cy="1197372"/>
          </a:xfrm>
          <a:prstGeom prst="rect">
            <a:avLst/>
          </a:prstGeom>
          <a:solidFill>
            <a:srgbClr val="DEE1E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a:spcBef>
                <a:spcPts val="700"/>
              </a:spcBef>
              <a:defRPr sz="2800" b="1">
                <a:solidFill>
                  <a:srgbClr val="000000"/>
                </a:solidFill>
              </a:defRPr>
            </a:lvl1pPr>
          </a:lstStyle>
          <a:p>
            <a:r>
              <a:t>La impronta genómica representa la barrera principal para la reproducción uniparental</a:t>
            </a:r>
          </a:p>
        </p:txBody>
      </p:sp>
      <p:sp>
        <p:nvSpPr>
          <p:cNvPr id="1162" name="Li et al utilizaron CRISPR / Cas9 para eliminar regiones impresas en células madre embrionarias partenogenéticas y androgenéticas (ESC) para generar ratones bimaternos y bipaternos."/>
          <p:cNvSpPr txBox="1"/>
          <p:nvPr/>
        </p:nvSpPr>
        <p:spPr>
          <a:xfrm>
            <a:off x="101351" y="11109949"/>
            <a:ext cx="24181299" cy="467435"/>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a:spcBef>
                <a:spcPts val="700"/>
              </a:spcBef>
              <a:defRPr sz="3000" b="1">
                <a:solidFill>
                  <a:srgbClr val="FFFFFF"/>
                </a:solidFill>
              </a:defRPr>
            </a:lvl1pPr>
          </a:lstStyle>
          <a:p>
            <a:r>
              <a:rPr sz="2100" dirty="0"/>
              <a:t>Li et al </a:t>
            </a:r>
            <a:r>
              <a:rPr sz="2100" dirty="0" err="1"/>
              <a:t>utilizaron</a:t>
            </a:r>
            <a:r>
              <a:rPr sz="2100" dirty="0"/>
              <a:t> CRISPR / Cas9 para </a:t>
            </a:r>
            <a:r>
              <a:rPr sz="2100" dirty="0" err="1"/>
              <a:t>eliminar</a:t>
            </a:r>
            <a:r>
              <a:rPr sz="2100" dirty="0"/>
              <a:t> </a:t>
            </a:r>
            <a:r>
              <a:rPr sz="2100" dirty="0" err="1"/>
              <a:t>regiones</a:t>
            </a:r>
            <a:r>
              <a:rPr sz="2100" dirty="0"/>
              <a:t> impresas </a:t>
            </a:r>
            <a:r>
              <a:rPr sz="2100" dirty="0" err="1"/>
              <a:t>en</a:t>
            </a:r>
            <a:r>
              <a:rPr sz="2100" dirty="0"/>
              <a:t> </a:t>
            </a:r>
            <a:r>
              <a:rPr sz="2100" dirty="0" err="1"/>
              <a:t>células</a:t>
            </a:r>
            <a:r>
              <a:rPr sz="2100" dirty="0"/>
              <a:t> </a:t>
            </a:r>
            <a:r>
              <a:rPr sz="2100" dirty="0" err="1"/>
              <a:t>madre</a:t>
            </a:r>
            <a:r>
              <a:rPr sz="2100" dirty="0"/>
              <a:t> </a:t>
            </a:r>
            <a:r>
              <a:rPr sz="2100" dirty="0" err="1"/>
              <a:t>embrionarias</a:t>
            </a:r>
            <a:r>
              <a:rPr sz="2100" dirty="0"/>
              <a:t> </a:t>
            </a:r>
            <a:r>
              <a:rPr sz="2100" dirty="0" err="1"/>
              <a:t>partenogenéticas</a:t>
            </a:r>
            <a:r>
              <a:rPr sz="2100" dirty="0"/>
              <a:t> y</a:t>
            </a:r>
            <a:r>
              <a:rPr lang="es-ES" sz="2100" dirty="0"/>
              <a:t> </a:t>
            </a:r>
            <a:r>
              <a:rPr lang="es-MX" sz="2100" dirty="0"/>
              <a:t>androgenéticas</a:t>
            </a:r>
            <a:r>
              <a:rPr sz="2100" dirty="0"/>
              <a:t> (ESC) para </a:t>
            </a:r>
            <a:r>
              <a:rPr sz="2100" dirty="0" err="1"/>
              <a:t>generar</a:t>
            </a:r>
            <a:r>
              <a:rPr sz="2100" dirty="0"/>
              <a:t> </a:t>
            </a:r>
            <a:r>
              <a:rPr sz="2100" dirty="0" err="1"/>
              <a:t>ratones</a:t>
            </a:r>
            <a:r>
              <a:rPr sz="2100" dirty="0"/>
              <a:t> </a:t>
            </a:r>
            <a:r>
              <a:rPr sz="2100" dirty="0" err="1"/>
              <a:t>bimaternos</a:t>
            </a:r>
            <a:r>
              <a:rPr sz="2100" dirty="0"/>
              <a:t> y </a:t>
            </a:r>
            <a:r>
              <a:rPr sz="2100" dirty="0" err="1"/>
              <a:t>bipaternos</a:t>
            </a:r>
            <a:r>
              <a:rPr sz="2100" dirty="0"/>
              <a:t>. </a:t>
            </a:r>
          </a:p>
        </p:txBody>
      </p:sp>
    </p:spTree>
    <p:extLst>
      <p:ext uri="{BB962C8B-B14F-4D97-AF65-F5344CB8AC3E}">
        <p14:creationId xmlns:p14="http://schemas.microsoft.com/office/powerpoint/2010/main" val="10211293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6" name="Captura de pantalla 2019-05-07 a la(s) 14.11.11.png" descr="Captura de pantalla 2019-05-07 a la(s) 14.11.11.png"/>
          <p:cNvPicPr>
            <a:picLocks noChangeAspect="1"/>
          </p:cNvPicPr>
          <p:nvPr/>
        </p:nvPicPr>
        <p:blipFill>
          <a:blip r:embed="rId2">
            <a:extLst/>
          </a:blip>
          <a:stretch>
            <a:fillRect/>
          </a:stretch>
        </p:blipFill>
        <p:spPr>
          <a:xfrm>
            <a:off x="11942051" y="3154916"/>
            <a:ext cx="12665427" cy="3572301"/>
          </a:xfrm>
          <a:prstGeom prst="rect">
            <a:avLst/>
          </a:prstGeom>
          <a:ln w="12700">
            <a:miter lim="400000"/>
          </a:ln>
        </p:spPr>
      </p:pic>
      <p:sp>
        <p:nvSpPr>
          <p:cNvPr id="887" name="Shape 477"/>
          <p:cNvSpPr/>
          <p:nvPr/>
        </p:nvSpPr>
        <p:spPr>
          <a:xfrm>
            <a:off x="11293465" y="-351693"/>
            <a:ext cx="9721355" cy="3390449"/>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889" name="Shape 475"/>
          <p:cNvSpPr>
            <a:spLocks noGrp="1"/>
          </p:cNvSpPr>
          <p:nvPr>
            <p:ph type="body" idx="18"/>
          </p:nvPr>
        </p:nvSpPr>
        <p:spPr>
          <a:xfrm>
            <a:off x="12313624" y="1801754"/>
            <a:ext cx="6350002" cy="330398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defRPr>
                <a:solidFill>
                  <a:srgbClr val="282828"/>
                </a:solidFill>
              </a:defRPr>
            </a:lvl1pPr>
          </a:lstStyle>
          <a:p>
            <a:r>
              <a:t>firts of 8 million IVF babies</a:t>
            </a:r>
          </a:p>
        </p:txBody>
      </p:sp>
      <p:sp>
        <p:nvSpPr>
          <p:cNvPr id="890" name="Shape 476"/>
          <p:cNvSpPr>
            <a:spLocks noGrp="1"/>
          </p:cNvSpPr>
          <p:nvPr>
            <p:ph type="body" idx="19"/>
          </p:nvPr>
        </p:nvSpPr>
        <p:spPr>
          <a:xfrm>
            <a:off x="12313624" y="322742"/>
            <a:ext cx="6350002"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ctr" defTabSz="747593">
              <a:lnSpc>
                <a:spcPct val="90000"/>
              </a:lnSpc>
              <a:spcBef>
                <a:spcPts val="0"/>
              </a:spcBef>
              <a:defRPr sz="3731" cap="all" spc="182">
                <a:solidFill>
                  <a:srgbClr val="282828"/>
                </a:solidFill>
              </a:defRPr>
            </a:pPr>
            <a:r>
              <a:t>#LOUISE </a:t>
            </a:r>
            <a:r>
              <a:rPr sz="6188" spc="273"/>
              <a:t>BROWN</a:t>
            </a:r>
          </a:p>
        </p:txBody>
      </p:sp>
      <p:pic>
        <p:nvPicPr>
          <p:cNvPr id="7" name="pasted-image.tiff" descr="pasted-image.tiff">
            <a:extLst>
              <a:ext uri="{FF2B5EF4-FFF2-40B4-BE49-F238E27FC236}">
                <a16:creationId xmlns:a16="http://schemas.microsoft.com/office/drawing/2014/main" xmlns="" id="{6A242ADB-FDAD-4A47-8271-FF10170A9C2C}"/>
              </a:ext>
            </a:extLst>
          </p:cNvPr>
          <p:cNvPicPr>
            <a:picLocks noChangeAspect="1"/>
          </p:cNvPicPr>
          <p:nvPr/>
        </p:nvPicPr>
        <p:blipFill>
          <a:blip r:embed="rId3">
            <a:extLst/>
          </a:blip>
          <a:stretch>
            <a:fillRect/>
          </a:stretch>
        </p:blipFill>
        <p:spPr>
          <a:xfrm>
            <a:off x="607819" y="5504865"/>
            <a:ext cx="11112765" cy="693651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3" name="Group 297"/>
          <p:cNvGrpSpPr/>
          <p:nvPr/>
        </p:nvGrpSpPr>
        <p:grpSpPr>
          <a:xfrm>
            <a:off x="1208554" y="281589"/>
            <a:ext cx="21966892" cy="12013605"/>
            <a:chOff x="0" y="-17794"/>
            <a:chExt cx="21966891" cy="12013603"/>
          </a:xfrm>
        </p:grpSpPr>
        <p:grpSp>
          <p:nvGrpSpPr>
            <p:cNvPr id="875" name="Group 289"/>
            <p:cNvGrpSpPr/>
            <p:nvPr/>
          </p:nvGrpSpPr>
          <p:grpSpPr>
            <a:xfrm>
              <a:off x="0" y="1183599"/>
              <a:ext cx="21966892" cy="10812211"/>
              <a:chOff x="0" y="0"/>
              <a:chExt cx="21966891" cy="10812210"/>
            </a:xfrm>
          </p:grpSpPr>
          <p:sp>
            <p:nvSpPr>
              <p:cNvPr id="867" name="Shape 281"/>
              <p:cNvSpPr/>
              <p:nvPr/>
            </p:nvSpPr>
            <p:spPr>
              <a:xfrm>
                <a:off x="8736280" y="123674"/>
                <a:ext cx="3768323" cy="3384413"/>
              </a:xfrm>
              <a:custGeom>
                <a:avLst/>
                <a:gdLst/>
                <a:ahLst/>
                <a:cxnLst>
                  <a:cxn ang="0">
                    <a:pos x="wd2" y="hd2"/>
                  </a:cxn>
                  <a:cxn ang="5400000">
                    <a:pos x="wd2" y="hd2"/>
                  </a:cxn>
                  <a:cxn ang="10800000">
                    <a:pos x="wd2" y="hd2"/>
                  </a:cxn>
                  <a:cxn ang="16200000">
                    <a:pos x="wd2" y="hd2"/>
                  </a:cxn>
                </a:cxnLst>
                <a:rect l="0" t="0" r="r" b="b"/>
                <a:pathLst>
                  <a:path w="21520" h="21363"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00000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868" name="Shape 282"/>
              <p:cNvSpPr/>
              <p:nvPr/>
            </p:nvSpPr>
            <p:spPr>
              <a:xfrm>
                <a:off x="0" y="-1"/>
                <a:ext cx="9628962" cy="5726460"/>
              </a:xfrm>
              <a:custGeom>
                <a:avLst/>
                <a:gdLst/>
                <a:ahLst/>
                <a:cxnLst>
                  <a:cxn ang="0">
                    <a:pos x="wd2" y="hd2"/>
                  </a:cxn>
                  <a:cxn ang="5400000">
                    <a:pos x="wd2" y="hd2"/>
                  </a:cxn>
                  <a:cxn ang="10800000">
                    <a:pos x="wd2" y="hd2"/>
                  </a:cxn>
                  <a:cxn ang="16200000">
                    <a:pos x="wd2" y="hd2"/>
                  </a:cxn>
                </a:cxnLst>
                <a:rect l="0" t="0" r="r" b="b"/>
                <a:pathLst>
                  <a:path w="21447" h="21465" extrusionOk="0">
                    <a:moveTo>
                      <a:pt x="13470" y="3580"/>
                    </a:moveTo>
                    <a:cubicBezTo>
                      <a:pt x="13691" y="3383"/>
                      <a:pt x="13242" y="3198"/>
                      <a:pt x="13220" y="3654"/>
                    </a:cubicBezTo>
                    <a:cubicBezTo>
                      <a:pt x="13302" y="3647"/>
                      <a:pt x="13396" y="3646"/>
                      <a:pt x="13470" y="3580"/>
                    </a:cubicBezTo>
                    <a:cubicBezTo>
                      <a:pt x="13489" y="3563"/>
                      <a:pt x="13430" y="3616"/>
                      <a:pt x="13470" y="3580"/>
                    </a:cubicBezTo>
                    <a:close/>
                    <a:moveTo>
                      <a:pt x="11813" y="960"/>
                    </a:moveTo>
                    <a:cubicBezTo>
                      <a:pt x="11874" y="975"/>
                      <a:pt x="12399" y="1247"/>
                      <a:pt x="12370" y="928"/>
                    </a:cubicBezTo>
                    <a:cubicBezTo>
                      <a:pt x="12353" y="748"/>
                      <a:pt x="11917" y="805"/>
                      <a:pt x="11876" y="809"/>
                    </a:cubicBezTo>
                    <a:cubicBezTo>
                      <a:pt x="11885" y="836"/>
                      <a:pt x="11972" y="855"/>
                      <a:pt x="11951" y="900"/>
                    </a:cubicBezTo>
                    <a:cubicBezTo>
                      <a:pt x="11907" y="934"/>
                      <a:pt x="11861" y="954"/>
                      <a:pt x="11813" y="960"/>
                    </a:cubicBezTo>
                    <a:cubicBezTo>
                      <a:pt x="11856" y="970"/>
                      <a:pt x="11847" y="935"/>
                      <a:pt x="11813" y="960"/>
                    </a:cubicBezTo>
                    <a:close/>
                    <a:moveTo>
                      <a:pt x="11541" y="1517"/>
                    </a:moveTo>
                    <a:cubicBezTo>
                      <a:pt x="11524" y="1533"/>
                      <a:pt x="11516" y="1556"/>
                      <a:pt x="11514" y="1586"/>
                    </a:cubicBezTo>
                    <a:cubicBezTo>
                      <a:pt x="11539" y="1636"/>
                      <a:pt x="11762" y="1589"/>
                      <a:pt x="11800" y="1596"/>
                    </a:cubicBezTo>
                    <a:cubicBezTo>
                      <a:pt x="11766" y="1635"/>
                      <a:pt x="11680" y="1642"/>
                      <a:pt x="11691" y="1736"/>
                    </a:cubicBezTo>
                    <a:cubicBezTo>
                      <a:pt x="11832" y="1761"/>
                      <a:pt x="11924" y="1736"/>
                      <a:pt x="12043" y="1625"/>
                    </a:cubicBezTo>
                    <a:cubicBezTo>
                      <a:pt x="12062" y="1607"/>
                      <a:pt x="12224" y="1391"/>
                      <a:pt x="12223" y="1391"/>
                    </a:cubicBezTo>
                    <a:cubicBezTo>
                      <a:pt x="12127" y="1354"/>
                      <a:pt x="11953" y="1272"/>
                      <a:pt x="11859" y="1369"/>
                    </a:cubicBezTo>
                    <a:cubicBezTo>
                      <a:pt x="11885" y="1388"/>
                      <a:pt x="11888" y="1414"/>
                      <a:pt x="11868" y="1446"/>
                    </a:cubicBezTo>
                    <a:cubicBezTo>
                      <a:pt x="11800" y="1500"/>
                      <a:pt x="11753" y="1289"/>
                      <a:pt x="11705" y="1540"/>
                    </a:cubicBezTo>
                    <a:cubicBezTo>
                      <a:pt x="11679" y="1531"/>
                      <a:pt x="11512" y="1089"/>
                      <a:pt x="11477" y="1479"/>
                    </a:cubicBezTo>
                    <a:cubicBezTo>
                      <a:pt x="11502" y="1477"/>
                      <a:pt x="11547" y="1464"/>
                      <a:pt x="11541" y="1517"/>
                    </a:cubicBezTo>
                    <a:cubicBezTo>
                      <a:pt x="11537" y="1546"/>
                      <a:pt x="11547" y="1464"/>
                      <a:pt x="11541" y="1517"/>
                    </a:cubicBezTo>
                    <a:close/>
                    <a:moveTo>
                      <a:pt x="12344" y="1561"/>
                    </a:moveTo>
                    <a:cubicBezTo>
                      <a:pt x="12266" y="1570"/>
                      <a:pt x="12134" y="1594"/>
                      <a:pt x="12081" y="1710"/>
                    </a:cubicBezTo>
                    <a:cubicBezTo>
                      <a:pt x="12162" y="1774"/>
                      <a:pt x="12266" y="1833"/>
                      <a:pt x="12356" y="1780"/>
                    </a:cubicBezTo>
                    <a:cubicBezTo>
                      <a:pt x="12462" y="1718"/>
                      <a:pt x="12470" y="1547"/>
                      <a:pt x="12344" y="1561"/>
                    </a:cubicBezTo>
                    <a:cubicBezTo>
                      <a:pt x="12308" y="1565"/>
                      <a:pt x="12375" y="1558"/>
                      <a:pt x="12344" y="1561"/>
                    </a:cubicBezTo>
                    <a:close/>
                    <a:moveTo>
                      <a:pt x="12411" y="1343"/>
                    </a:moveTo>
                    <a:cubicBezTo>
                      <a:pt x="12468" y="1514"/>
                      <a:pt x="12653" y="1308"/>
                      <a:pt x="12690" y="1408"/>
                    </a:cubicBezTo>
                    <a:cubicBezTo>
                      <a:pt x="12757" y="1588"/>
                      <a:pt x="12565" y="1588"/>
                      <a:pt x="12561" y="1740"/>
                    </a:cubicBezTo>
                    <a:cubicBezTo>
                      <a:pt x="12560" y="1806"/>
                      <a:pt x="12971" y="1815"/>
                      <a:pt x="12883" y="1823"/>
                    </a:cubicBezTo>
                    <a:cubicBezTo>
                      <a:pt x="13031" y="1809"/>
                      <a:pt x="13369" y="1722"/>
                      <a:pt x="13507" y="1791"/>
                    </a:cubicBezTo>
                    <a:cubicBezTo>
                      <a:pt x="13590" y="1831"/>
                      <a:pt x="13985" y="1801"/>
                      <a:pt x="13920" y="1685"/>
                    </a:cubicBezTo>
                    <a:cubicBezTo>
                      <a:pt x="13921" y="1684"/>
                      <a:pt x="14004" y="1641"/>
                      <a:pt x="13981" y="1596"/>
                    </a:cubicBezTo>
                    <a:cubicBezTo>
                      <a:pt x="13772" y="1178"/>
                      <a:pt x="13158" y="1950"/>
                      <a:pt x="12959" y="1442"/>
                    </a:cubicBezTo>
                    <a:cubicBezTo>
                      <a:pt x="12993" y="1431"/>
                      <a:pt x="13059" y="1449"/>
                      <a:pt x="13082" y="1404"/>
                    </a:cubicBezTo>
                    <a:cubicBezTo>
                      <a:pt x="12886" y="1396"/>
                      <a:pt x="12528" y="1042"/>
                      <a:pt x="12349" y="1306"/>
                    </a:cubicBezTo>
                    <a:cubicBezTo>
                      <a:pt x="12379" y="1305"/>
                      <a:pt x="12396" y="1296"/>
                      <a:pt x="12411" y="1343"/>
                    </a:cubicBezTo>
                    <a:cubicBezTo>
                      <a:pt x="12443" y="1437"/>
                      <a:pt x="12396" y="1296"/>
                      <a:pt x="12411" y="1343"/>
                    </a:cubicBezTo>
                    <a:close/>
                    <a:moveTo>
                      <a:pt x="12980" y="817"/>
                    </a:moveTo>
                    <a:cubicBezTo>
                      <a:pt x="13040" y="880"/>
                      <a:pt x="13141" y="853"/>
                      <a:pt x="13208" y="852"/>
                    </a:cubicBezTo>
                    <a:cubicBezTo>
                      <a:pt x="13085" y="883"/>
                      <a:pt x="12939" y="1062"/>
                      <a:pt x="13164" y="1076"/>
                    </a:cubicBezTo>
                    <a:cubicBezTo>
                      <a:pt x="13378" y="1089"/>
                      <a:pt x="13573" y="1002"/>
                      <a:pt x="13783" y="958"/>
                    </a:cubicBezTo>
                    <a:cubicBezTo>
                      <a:pt x="13738" y="967"/>
                      <a:pt x="13585" y="986"/>
                      <a:pt x="13560" y="1099"/>
                    </a:cubicBezTo>
                    <a:cubicBezTo>
                      <a:pt x="13581" y="1003"/>
                      <a:pt x="13858" y="1306"/>
                      <a:pt x="13650" y="1256"/>
                    </a:cubicBezTo>
                    <a:cubicBezTo>
                      <a:pt x="13604" y="1244"/>
                      <a:pt x="13629" y="1137"/>
                      <a:pt x="13534" y="1140"/>
                    </a:cubicBezTo>
                    <a:cubicBezTo>
                      <a:pt x="13469" y="1141"/>
                      <a:pt x="13399" y="1300"/>
                      <a:pt x="13428" y="1300"/>
                    </a:cubicBezTo>
                    <a:cubicBezTo>
                      <a:pt x="13373" y="1300"/>
                      <a:pt x="13152" y="1319"/>
                      <a:pt x="13131" y="1438"/>
                    </a:cubicBezTo>
                    <a:cubicBezTo>
                      <a:pt x="13123" y="1478"/>
                      <a:pt x="13970" y="1488"/>
                      <a:pt x="13969" y="1499"/>
                    </a:cubicBezTo>
                    <a:cubicBezTo>
                      <a:pt x="13939" y="1648"/>
                      <a:pt x="14312" y="1463"/>
                      <a:pt x="14399" y="1368"/>
                    </a:cubicBezTo>
                    <a:cubicBezTo>
                      <a:pt x="14358" y="1353"/>
                      <a:pt x="14293" y="1384"/>
                      <a:pt x="14261" y="1341"/>
                    </a:cubicBezTo>
                    <a:cubicBezTo>
                      <a:pt x="14329" y="1202"/>
                      <a:pt x="14430" y="1318"/>
                      <a:pt x="14488" y="1150"/>
                    </a:cubicBezTo>
                    <a:cubicBezTo>
                      <a:pt x="14507" y="1095"/>
                      <a:pt x="14890" y="1042"/>
                      <a:pt x="14960" y="976"/>
                    </a:cubicBezTo>
                    <a:cubicBezTo>
                      <a:pt x="14947" y="967"/>
                      <a:pt x="14933" y="942"/>
                      <a:pt x="14914" y="938"/>
                    </a:cubicBezTo>
                    <a:cubicBezTo>
                      <a:pt x="15063" y="776"/>
                      <a:pt x="15307" y="784"/>
                      <a:pt x="15474" y="712"/>
                    </a:cubicBezTo>
                    <a:cubicBezTo>
                      <a:pt x="15690" y="619"/>
                      <a:pt x="15910" y="518"/>
                      <a:pt x="16131" y="463"/>
                    </a:cubicBezTo>
                    <a:cubicBezTo>
                      <a:pt x="16194" y="447"/>
                      <a:pt x="16765" y="265"/>
                      <a:pt x="16766" y="236"/>
                    </a:cubicBezTo>
                    <a:cubicBezTo>
                      <a:pt x="16781" y="-66"/>
                      <a:pt x="13964" y="274"/>
                      <a:pt x="13715" y="383"/>
                    </a:cubicBezTo>
                    <a:cubicBezTo>
                      <a:pt x="13769" y="359"/>
                      <a:pt x="13969" y="567"/>
                      <a:pt x="14047" y="575"/>
                    </a:cubicBezTo>
                    <a:cubicBezTo>
                      <a:pt x="14044" y="577"/>
                      <a:pt x="14037" y="582"/>
                      <a:pt x="14033" y="585"/>
                    </a:cubicBezTo>
                    <a:cubicBezTo>
                      <a:pt x="14085" y="583"/>
                      <a:pt x="14145" y="588"/>
                      <a:pt x="14192" y="615"/>
                    </a:cubicBezTo>
                    <a:cubicBezTo>
                      <a:pt x="14056" y="618"/>
                      <a:pt x="13968" y="761"/>
                      <a:pt x="13852" y="771"/>
                    </a:cubicBezTo>
                    <a:cubicBezTo>
                      <a:pt x="13992" y="759"/>
                      <a:pt x="13757" y="604"/>
                      <a:pt x="13743" y="599"/>
                    </a:cubicBezTo>
                    <a:cubicBezTo>
                      <a:pt x="13561" y="535"/>
                      <a:pt x="13515" y="377"/>
                      <a:pt x="13307" y="485"/>
                    </a:cubicBezTo>
                    <a:cubicBezTo>
                      <a:pt x="13259" y="510"/>
                      <a:pt x="12852" y="682"/>
                      <a:pt x="12980" y="817"/>
                    </a:cubicBezTo>
                    <a:cubicBezTo>
                      <a:pt x="13040" y="880"/>
                      <a:pt x="12961" y="797"/>
                      <a:pt x="12980" y="817"/>
                    </a:cubicBezTo>
                    <a:close/>
                    <a:moveTo>
                      <a:pt x="9957" y="1618"/>
                    </a:moveTo>
                    <a:cubicBezTo>
                      <a:pt x="9928" y="1633"/>
                      <a:pt x="9880" y="1633"/>
                      <a:pt x="9869" y="1692"/>
                    </a:cubicBezTo>
                    <a:cubicBezTo>
                      <a:pt x="10061" y="1776"/>
                      <a:pt x="10255" y="1701"/>
                      <a:pt x="10450" y="1719"/>
                    </a:cubicBezTo>
                    <a:cubicBezTo>
                      <a:pt x="10415" y="1846"/>
                      <a:pt x="10164" y="1702"/>
                      <a:pt x="10103" y="1839"/>
                    </a:cubicBezTo>
                    <a:cubicBezTo>
                      <a:pt x="10213" y="2004"/>
                      <a:pt x="11298" y="1629"/>
                      <a:pt x="11265" y="1523"/>
                    </a:cubicBezTo>
                    <a:cubicBezTo>
                      <a:pt x="11242" y="1448"/>
                      <a:pt x="11155" y="1519"/>
                      <a:pt x="11122" y="1520"/>
                    </a:cubicBezTo>
                    <a:cubicBezTo>
                      <a:pt x="11012" y="1524"/>
                      <a:pt x="11110" y="1406"/>
                      <a:pt x="11113" y="1336"/>
                    </a:cubicBezTo>
                    <a:cubicBezTo>
                      <a:pt x="11027" y="1349"/>
                      <a:pt x="10945" y="1421"/>
                      <a:pt x="10860" y="1426"/>
                    </a:cubicBezTo>
                    <a:cubicBezTo>
                      <a:pt x="10882" y="1445"/>
                      <a:pt x="10897" y="1473"/>
                      <a:pt x="10906" y="1509"/>
                    </a:cubicBezTo>
                    <a:cubicBezTo>
                      <a:pt x="10876" y="1530"/>
                      <a:pt x="10843" y="1541"/>
                      <a:pt x="10810" y="1541"/>
                    </a:cubicBezTo>
                    <a:cubicBezTo>
                      <a:pt x="10842" y="1552"/>
                      <a:pt x="10869" y="1578"/>
                      <a:pt x="10890" y="1621"/>
                    </a:cubicBezTo>
                    <a:cubicBezTo>
                      <a:pt x="10850" y="1635"/>
                      <a:pt x="10645" y="1653"/>
                      <a:pt x="10591" y="1617"/>
                    </a:cubicBezTo>
                    <a:cubicBezTo>
                      <a:pt x="10608" y="1602"/>
                      <a:pt x="10623" y="1580"/>
                      <a:pt x="10635" y="1552"/>
                    </a:cubicBezTo>
                    <a:cubicBezTo>
                      <a:pt x="10581" y="1475"/>
                      <a:pt x="10520" y="1438"/>
                      <a:pt x="10451" y="1441"/>
                    </a:cubicBezTo>
                    <a:cubicBezTo>
                      <a:pt x="10532" y="1424"/>
                      <a:pt x="10346" y="1416"/>
                      <a:pt x="10318" y="1424"/>
                    </a:cubicBezTo>
                    <a:cubicBezTo>
                      <a:pt x="10191" y="1463"/>
                      <a:pt x="10079" y="1555"/>
                      <a:pt x="9957" y="1618"/>
                    </a:cubicBezTo>
                    <a:cubicBezTo>
                      <a:pt x="9928" y="1633"/>
                      <a:pt x="9967" y="1613"/>
                      <a:pt x="9957" y="1618"/>
                    </a:cubicBezTo>
                    <a:close/>
                    <a:moveTo>
                      <a:pt x="9930" y="1543"/>
                    </a:moveTo>
                    <a:cubicBezTo>
                      <a:pt x="9975" y="1525"/>
                      <a:pt x="10015" y="1494"/>
                      <a:pt x="10051" y="1451"/>
                    </a:cubicBezTo>
                    <a:cubicBezTo>
                      <a:pt x="10046" y="1424"/>
                      <a:pt x="9795" y="1559"/>
                      <a:pt x="9802" y="1595"/>
                    </a:cubicBezTo>
                    <a:cubicBezTo>
                      <a:pt x="9846" y="1591"/>
                      <a:pt x="9889" y="1574"/>
                      <a:pt x="9930" y="1543"/>
                    </a:cubicBezTo>
                    <a:cubicBezTo>
                      <a:pt x="9999" y="1504"/>
                      <a:pt x="9861" y="1583"/>
                      <a:pt x="9930" y="1543"/>
                    </a:cubicBezTo>
                    <a:close/>
                    <a:moveTo>
                      <a:pt x="8459" y="2722"/>
                    </a:moveTo>
                    <a:cubicBezTo>
                      <a:pt x="8714" y="2649"/>
                      <a:pt x="8961" y="2539"/>
                      <a:pt x="9191" y="2343"/>
                    </a:cubicBezTo>
                    <a:cubicBezTo>
                      <a:pt x="9190" y="2344"/>
                      <a:pt x="9189" y="2345"/>
                      <a:pt x="9188" y="2346"/>
                    </a:cubicBezTo>
                    <a:cubicBezTo>
                      <a:pt x="9194" y="2361"/>
                      <a:pt x="9204" y="2377"/>
                      <a:pt x="9209" y="2394"/>
                    </a:cubicBezTo>
                    <a:cubicBezTo>
                      <a:pt x="9115" y="2398"/>
                      <a:pt x="9037" y="2443"/>
                      <a:pt x="8964" y="2542"/>
                    </a:cubicBezTo>
                    <a:cubicBezTo>
                      <a:pt x="9075" y="2554"/>
                      <a:pt x="9185" y="2585"/>
                      <a:pt x="9298" y="2599"/>
                    </a:cubicBezTo>
                    <a:cubicBezTo>
                      <a:pt x="9256" y="2594"/>
                      <a:pt x="8939" y="2715"/>
                      <a:pt x="8937" y="2706"/>
                    </a:cubicBezTo>
                    <a:cubicBezTo>
                      <a:pt x="8937" y="2741"/>
                      <a:pt x="8943" y="2774"/>
                      <a:pt x="8957" y="2805"/>
                    </a:cubicBezTo>
                    <a:cubicBezTo>
                      <a:pt x="9104" y="2745"/>
                      <a:pt x="9449" y="2691"/>
                      <a:pt x="9583" y="2849"/>
                    </a:cubicBezTo>
                    <a:cubicBezTo>
                      <a:pt x="9552" y="2913"/>
                      <a:pt x="8857" y="2882"/>
                      <a:pt x="8863" y="2949"/>
                    </a:cubicBezTo>
                    <a:cubicBezTo>
                      <a:pt x="8875" y="3177"/>
                      <a:pt x="9181" y="3102"/>
                      <a:pt x="9150" y="3199"/>
                    </a:cubicBezTo>
                    <a:cubicBezTo>
                      <a:pt x="9066" y="3472"/>
                      <a:pt x="9739" y="3231"/>
                      <a:pt x="9835" y="3203"/>
                    </a:cubicBezTo>
                    <a:cubicBezTo>
                      <a:pt x="9866" y="3194"/>
                      <a:pt x="10027" y="3043"/>
                      <a:pt x="10059" y="3095"/>
                    </a:cubicBezTo>
                    <a:cubicBezTo>
                      <a:pt x="10132" y="3210"/>
                      <a:pt x="10235" y="3208"/>
                      <a:pt x="10329" y="3224"/>
                    </a:cubicBezTo>
                    <a:cubicBezTo>
                      <a:pt x="10401" y="3254"/>
                      <a:pt x="10470" y="3241"/>
                      <a:pt x="10536" y="3183"/>
                    </a:cubicBezTo>
                    <a:cubicBezTo>
                      <a:pt x="10534" y="3091"/>
                      <a:pt x="10554" y="3026"/>
                      <a:pt x="10597" y="2990"/>
                    </a:cubicBezTo>
                    <a:cubicBezTo>
                      <a:pt x="10667" y="2990"/>
                      <a:pt x="10751" y="3100"/>
                      <a:pt x="10787" y="2926"/>
                    </a:cubicBezTo>
                    <a:cubicBezTo>
                      <a:pt x="10765" y="2916"/>
                      <a:pt x="10517" y="2683"/>
                      <a:pt x="10524" y="2679"/>
                    </a:cubicBezTo>
                    <a:cubicBezTo>
                      <a:pt x="10642" y="2630"/>
                      <a:pt x="10785" y="2190"/>
                      <a:pt x="10610" y="2151"/>
                    </a:cubicBezTo>
                    <a:cubicBezTo>
                      <a:pt x="10499" y="2126"/>
                      <a:pt x="10455" y="2148"/>
                      <a:pt x="10397" y="2332"/>
                    </a:cubicBezTo>
                    <a:cubicBezTo>
                      <a:pt x="10339" y="2519"/>
                      <a:pt x="10279" y="2435"/>
                      <a:pt x="10223" y="2522"/>
                    </a:cubicBezTo>
                    <a:cubicBezTo>
                      <a:pt x="10477" y="2095"/>
                      <a:pt x="10070" y="2345"/>
                      <a:pt x="10010" y="2333"/>
                    </a:cubicBezTo>
                    <a:cubicBezTo>
                      <a:pt x="10022" y="2307"/>
                      <a:pt x="10033" y="2281"/>
                      <a:pt x="10045" y="2255"/>
                    </a:cubicBezTo>
                    <a:cubicBezTo>
                      <a:pt x="10058" y="2163"/>
                      <a:pt x="9692" y="2285"/>
                      <a:pt x="9692" y="2285"/>
                    </a:cubicBezTo>
                    <a:cubicBezTo>
                      <a:pt x="9713" y="2219"/>
                      <a:pt x="9832" y="2217"/>
                      <a:pt x="9824" y="2128"/>
                    </a:cubicBezTo>
                    <a:cubicBezTo>
                      <a:pt x="9716" y="2115"/>
                      <a:pt x="9721" y="1894"/>
                      <a:pt x="9582" y="1939"/>
                    </a:cubicBezTo>
                    <a:cubicBezTo>
                      <a:pt x="9443" y="1983"/>
                      <a:pt x="9347" y="1886"/>
                      <a:pt x="9212" y="1897"/>
                    </a:cubicBezTo>
                    <a:cubicBezTo>
                      <a:pt x="9073" y="1909"/>
                      <a:pt x="8937" y="1863"/>
                      <a:pt x="8875" y="2049"/>
                    </a:cubicBezTo>
                    <a:cubicBezTo>
                      <a:pt x="8830" y="2186"/>
                      <a:pt x="8710" y="2205"/>
                      <a:pt x="8631" y="2247"/>
                    </a:cubicBezTo>
                    <a:cubicBezTo>
                      <a:pt x="8640" y="2268"/>
                      <a:pt x="8635" y="2283"/>
                      <a:pt x="8638" y="2305"/>
                    </a:cubicBezTo>
                    <a:cubicBezTo>
                      <a:pt x="8542" y="2315"/>
                      <a:pt x="8400" y="2404"/>
                      <a:pt x="8327" y="2501"/>
                    </a:cubicBezTo>
                    <a:cubicBezTo>
                      <a:pt x="8415" y="2519"/>
                      <a:pt x="8477" y="2553"/>
                      <a:pt x="8459" y="2722"/>
                    </a:cubicBezTo>
                    <a:cubicBezTo>
                      <a:pt x="8562" y="2693"/>
                      <a:pt x="8477" y="2553"/>
                      <a:pt x="8459" y="2722"/>
                    </a:cubicBezTo>
                    <a:close/>
                    <a:moveTo>
                      <a:pt x="10789" y="2920"/>
                    </a:moveTo>
                    <a:cubicBezTo>
                      <a:pt x="10789" y="2922"/>
                      <a:pt x="10788" y="2924"/>
                      <a:pt x="10787" y="2926"/>
                    </a:cubicBezTo>
                    <a:cubicBezTo>
                      <a:pt x="10788" y="2926"/>
                      <a:pt x="10789" y="2927"/>
                      <a:pt x="10789" y="2927"/>
                    </a:cubicBezTo>
                    <a:lnTo>
                      <a:pt x="10789" y="2920"/>
                    </a:lnTo>
                    <a:cubicBezTo>
                      <a:pt x="10789" y="2922"/>
                      <a:pt x="10789" y="2920"/>
                      <a:pt x="10789" y="2920"/>
                    </a:cubicBezTo>
                    <a:close/>
                    <a:moveTo>
                      <a:pt x="14846" y="3703"/>
                    </a:moveTo>
                    <a:cubicBezTo>
                      <a:pt x="14831" y="3644"/>
                      <a:pt x="14819" y="3583"/>
                      <a:pt x="14810" y="3521"/>
                    </a:cubicBezTo>
                    <a:cubicBezTo>
                      <a:pt x="14760" y="3396"/>
                      <a:pt x="14637" y="3491"/>
                      <a:pt x="14570" y="3423"/>
                    </a:cubicBezTo>
                    <a:cubicBezTo>
                      <a:pt x="14418" y="3268"/>
                      <a:pt x="14635" y="3177"/>
                      <a:pt x="14688" y="3172"/>
                    </a:cubicBezTo>
                    <a:cubicBezTo>
                      <a:pt x="14686" y="3065"/>
                      <a:pt x="14563" y="3082"/>
                      <a:pt x="14563" y="3077"/>
                    </a:cubicBezTo>
                    <a:cubicBezTo>
                      <a:pt x="14567" y="2987"/>
                      <a:pt x="14662" y="3020"/>
                      <a:pt x="14692" y="3017"/>
                    </a:cubicBezTo>
                    <a:cubicBezTo>
                      <a:pt x="14716" y="2752"/>
                      <a:pt x="14459" y="2797"/>
                      <a:pt x="14399" y="2674"/>
                    </a:cubicBezTo>
                    <a:cubicBezTo>
                      <a:pt x="14298" y="2466"/>
                      <a:pt x="14275" y="2638"/>
                      <a:pt x="14139" y="2603"/>
                    </a:cubicBezTo>
                    <a:cubicBezTo>
                      <a:pt x="14106" y="2594"/>
                      <a:pt x="14092" y="2278"/>
                      <a:pt x="13931" y="2278"/>
                    </a:cubicBezTo>
                    <a:cubicBezTo>
                      <a:pt x="14161" y="2286"/>
                      <a:pt x="13540" y="1693"/>
                      <a:pt x="13606" y="2213"/>
                    </a:cubicBezTo>
                    <a:cubicBezTo>
                      <a:pt x="13614" y="2280"/>
                      <a:pt x="13731" y="2294"/>
                      <a:pt x="13758" y="2284"/>
                    </a:cubicBezTo>
                    <a:cubicBezTo>
                      <a:pt x="13707" y="2303"/>
                      <a:pt x="13444" y="2317"/>
                      <a:pt x="13421" y="2417"/>
                    </a:cubicBezTo>
                    <a:cubicBezTo>
                      <a:pt x="13455" y="2272"/>
                      <a:pt x="13710" y="1960"/>
                      <a:pt x="13402" y="2025"/>
                    </a:cubicBezTo>
                    <a:cubicBezTo>
                      <a:pt x="13348" y="2036"/>
                      <a:pt x="12808" y="2150"/>
                      <a:pt x="12974" y="2372"/>
                    </a:cubicBezTo>
                    <a:cubicBezTo>
                      <a:pt x="12939" y="2360"/>
                      <a:pt x="12808" y="2406"/>
                      <a:pt x="12833" y="2524"/>
                    </a:cubicBezTo>
                    <a:cubicBezTo>
                      <a:pt x="12711" y="2551"/>
                      <a:pt x="12997" y="2011"/>
                      <a:pt x="13153" y="2009"/>
                    </a:cubicBezTo>
                    <a:cubicBezTo>
                      <a:pt x="12917" y="2012"/>
                      <a:pt x="12719" y="2051"/>
                      <a:pt x="12508" y="2247"/>
                    </a:cubicBezTo>
                    <a:cubicBezTo>
                      <a:pt x="12357" y="2388"/>
                      <a:pt x="12234" y="2628"/>
                      <a:pt x="12497" y="2640"/>
                    </a:cubicBezTo>
                    <a:cubicBezTo>
                      <a:pt x="12502" y="2651"/>
                      <a:pt x="12508" y="2672"/>
                      <a:pt x="12509" y="2684"/>
                    </a:cubicBezTo>
                    <a:cubicBezTo>
                      <a:pt x="12040" y="2720"/>
                      <a:pt x="12532" y="2917"/>
                      <a:pt x="12736" y="2949"/>
                    </a:cubicBezTo>
                    <a:cubicBezTo>
                      <a:pt x="12875" y="2971"/>
                      <a:pt x="13394" y="3167"/>
                      <a:pt x="13400" y="2806"/>
                    </a:cubicBezTo>
                    <a:cubicBezTo>
                      <a:pt x="13467" y="2814"/>
                      <a:pt x="13469" y="2945"/>
                      <a:pt x="13484" y="3002"/>
                    </a:cubicBezTo>
                    <a:cubicBezTo>
                      <a:pt x="13511" y="2983"/>
                      <a:pt x="13524" y="2978"/>
                      <a:pt x="13553" y="3004"/>
                    </a:cubicBezTo>
                    <a:cubicBezTo>
                      <a:pt x="13545" y="3015"/>
                      <a:pt x="13541" y="3024"/>
                      <a:pt x="13527" y="3022"/>
                    </a:cubicBezTo>
                    <a:cubicBezTo>
                      <a:pt x="13584" y="3103"/>
                      <a:pt x="13976" y="3558"/>
                      <a:pt x="13788" y="3676"/>
                    </a:cubicBezTo>
                    <a:cubicBezTo>
                      <a:pt x="13690" y="3737"/>
                      <a:pt x="13621" y="3857"/>
                      <a:pt x="13514" y="3899"/>
                    </a:cubicBezTo>
                    <a:cubicBezTo>
                      <a:pt x="13387" y="3949"/>
                      <a:pt x="13560" y="4129"/>
                      <a:pt x="13452" y="4130"/>
                    </a:cubicBezTo>
                    <a:cubicBezTo>
                      <a:pt x="13252" y="4132"/>
                      <a:pt x="13071" y="4129"/>
                      <a:pt x="12907" y="4244"/>
                    </a:cubicBezTo>
                    <a:cubicBezTo>
                      <a:pt x="12618" y="4449"/>
                      <a:pt x="13324" y="4431"/>
                      <a:pt x="13293" y="4325"/>
                    </a:cubicBezTo>
                    <a:cubicBezTo>
                      <a:pt x="13297" y="4354"/>
                      <a:pt x="13302" y="4384"/>
                      <a:pt x="13306" y="4414"/>
                    </a:cubicBezTo>
                    <a:cubicBezTo>
                      <a:pt x="13335" y="4386"/>
                      <a:pt x="13514" y="4535"/>
                      <a:pt x="13544" y="4612"/>
                    </a:cubicBezTo>
                    <a:cubicBezTo>
                      <a:pt x="13562" y="4658"/>
                      <a:pt x="13447" y="4615"/>
                      <a:pt x="13485" y="4762"/>
                    </a:cubicBezTo>
                    <a:cubicBezTo>
                      <a:pt x="13505" y="4844"/>
                      <a:pt x="13683" y="4932"/>
                      <a:pt x="13706" y="4822"/>
                    </a:cubicBezTo>
                    <a:cubicBezTo>
                      <a:pt x="13672" y="4983"/>
                      <a:pt x="13905" y="5050"/>
                      <a:pt x="13969" y="5073"/>
                    </a:cubicBezTo>
                    <a:cubicBezTo>
                      <a:pt x="14190" y="5151"/>
                      <a:pt x="13893" y="4680"/>
                      <a:pt x="13880" y="4622"/>
                    </a:cubicBezTo>
                    <a:cubicBezTo>
                      <a:pt x="14051" y="4744"/>
                      <a:pt x="14340" y="5017"/>
                      <a:pt x="14392" y="4535"/>
                    </a:cubicBezTo>
                    <a:cubicBezTo>
                      <a:pt x="14399" y="4469"/>
                      <a:pt x="14360" y="4290"/>
                      <a:pt x="14326" y="4275"/>
                    </a:cubicBezTo>
                    <a:cubicBezTo>
                      <a:pt x="14118" y="4185"/>
                      <a:pt x="14321" y="4031"/>
                      <a:pt x="14266" y="3892"/>
                    </a:cubicBezTo>
                    <a:cubicBezTo>
                      <a:pt x="14332" y="3906"/>
                      <a:pt x="14430" y="3807"/>
                      <a:pt x="14452" y="3995"/>
                    </a:cubicBezTo>
                    <a:cubicBezTo>
                      <a:pt x="14474" y="3993"/>
                      <a:pt x="14498" y="3999"/>
                      <a:pt x="14520" y="4006"/>
                    </a:cubicBezTo>
                    <a:cubicBezTo>
                      <a:pt x="14395" y="4217"/>
                      <a:pt x="14803" y="4398"/>
                      <a:pt x="14727" y="4048"/>
                    </a:cubicBezTo>
                    <a:cubicBezTo>
                      <a:pt x="14756" y="4180"/>
                      <a:pt x="14951" y="3962"/>
                      <a:pt x="14990" y="3922"/>
                    </a:cubicBezTo>
                    <a:cubicBezTo>
                      <a:pt x="15174" y="3728"/>
                      <a:pt x="14885" y="3767"/>
                      <a:pt x="14846" y="3703"/>
                    </a:cubicBezTo>
                    <a:cubicBezTo>
                      <a:pt x="14823" y="3666"/>
                      <a:pt x="14896" y="3785"/>
                      <a:pt x="14846" y="3703"/>
                    </a:cubicBezTo>
                    <a:close/>
                    <a:moveTo>
                      <a:pt x="14710" y="9160"/>
                    </a:moveTo>
                    <a:cubicBezTo>
                      <a:pt x="14618" y="9033"/>
                      <a:pt x="14758" y="8993"/>
                      <a:pt x="14736" y="8951"/>
                    </a:cubicBezTo>
                    <a:cubicBezTo>
                      <a:pt x="14706" y="8936"/>
                      <a:pt x="14679" y="8912"/>
                      <a:pt x="14655" y="8877"/>
                    </a:cubicBezTo>
                    <a:cubicBezTo>
                      <a:pt x="14646" y="8834"/>
                      <a:pt x="14713" y="8712"/>
                      <a:pt x="14721" y="8737"/>
                    </a:cubicBezTo>
                    <a:cubicBezTo>
                      <a:pt x="14674" y="8602"/>
                      <a:pt x="14428" y="8759"/>
                      <a:pt x="14424" y="8631"/>
                    </a:cubicBezTo>
                    <a:cubicBezTo>
                      <a:pt x="14421" y="8551"/>
                      <a:pt x="14495" y="8592"/>
                      <a:pt x="14492" y="8520"/>
                    </a:cubicBezTo>
                    <a:cubicBezTo>
                      <a:pt x="14490" y="8427"/>
                      <a:pt x="14266" y="8564"/>
                      <a:pt x="14264" y="8596"/>
                    </a:cubicBezTo>
                    <a:cubicBezTo>
                      <a:pt x="14277" y="8366"/>
                      <a:pt x="14608" y="8284"/>
                      <a:pt x="14589" y="8067"/>
                    </a:cubicBezTo>
                    <a:cubicBezTo>
                      <a:pt x="14566" y="8063"/>
                      <a:pt x="14544" y="8064"/>
                      <a:pt x="14522" y="8070"/>
                    </a:cubicBezTo>
                    <a:cubicBezTo>
                      <a:pt x="14777" y="7847"/>
                      <a:pt x="14660" y="7551"/>
                      <a:pt x="14539" y="7316"/>
                    </a:cubicBezTo>
                    <a:cubicBezTo>
                      <a:pt x="14744" y="7252"/>
                      <a:pt x="14252" y="6972"/>
                      <a:pt x="14257" y="6975"/>
                    </a:cubicBezTo>
                    <a:cubicBezTo>
                      <a:pt x="14277" y="6839"/>
                      <a:pt x="14186" y="6792"/>
                      <a:pt x="14147" y="6708"/>
                    </a:cubicBezTo>
                    <a:cubicBezTo>
                      <a:pt x="14294" y="6548"/>
                      <a:pt x="14222" y="6508"/>
                      <a:pt x="14190" y="6241"/>
                    </a:cubicBezTo>
                    <a:cubicBezTo>
                      <a:pt x="14156" y="6035"/>
                      <a:pt x="14162" y="5747"/>
                      <a:pt x="14079" y="5572"/>
                    </a:cubicBezTo>
                    <a:cubicBezTo>
                      <a:pt x="14010" y="5430"/>
                      <a:pt x="13721" y="5958"/>
                      <a:pt x="13656" y="6014"/>
                    </a:cubicBezTo>
                    <a:cubicBezTo>
                      <a:pt x="13468" y="6177"/>
                      <a:pt x="13539" y="5901"/>
                      <a:pt x="13366" y="5914"/>
                    </a:cubicBezTo>
                    <a:cubicBezTo>
                      <a:pt x="13394" y="5777"/>
                      <a:pt x="13583" y="5311"/>
                      <a:pt x="13383" y="5311"/>
                    </a:cubicBezTo>
                    <a:cubicBezTo>
                      <a:pt x="13338" y="5205"/>
                      <a:pt x="13182" y="4950"/>
                      <a:pt x="13075" y="4950"/>
                    </a:cubicBezTo>
                    <a:cubicBezTo>
                      <a:pt x="12933" y="4950"/>
                      <a:pt x="12560" y="4824"/>
                      <a:pt x="12499" y="5066"/>
                    </a:cubicBezTo>
                    <a:cubicBezTo>
                      <a:pt x="12437" y="5312"/>
                      <a:pt x="12367" y="5348"/>
                      <a:pt x="12233" y="5505"/>
                    </a:cubicBezTo>
                    <a:cubicBezTo>
                      <a:pt x="12279" y="5508"/>
                      <a:pt x="12343" y="5589"/>
                      <a:pt x="12377" y="5589"/>
                    </a:cubicBezTo>
                    <a:cubicBezTo>
                      <a:pt x="12387" y="5589"/>
                      <a:pt x="12083" y="5973"/>
                      <a:pt x="12080" y="5992"/>
                    </a:cubicBezTo>
                    <a:cubicBezTo>
                      <a:pt x="12066" y="6088"/>
                      <a:pt x="12149" y="6179"/>
                      <a:pt x="12171" y="6244"/>
                    </a:cubicBezTo>
                    <a:cubicBezTo>
                      <a:pt x="12231" y="6420"/>
                      <a:pt x="12127" y="6638"/>
                      <a:pt x="12053" y="6744"/>
                    </a:cubicBezTo>
                    <a:cubicBezTo>
                      <a:pt x="11914" y="6941"/>
                      <a:pt x="11637" y="6905"/>
                      <a:pt x="11530" y="7118"/>
                    </a:cubicBezTo>
                    <a:cubicBezTo>
                      <a:pt x="11489" y="7201"/>
                      <a:pt x="11475" y="7527"/>
                      <a:pt x="11463" y="7635"/>
                    </a:cubicBezTo>
                    <a:cubicBezTo>
                      <a:pt x="11442" y="7818"/>
                      <a:pt x="11396" y="7837"/>
                      <a:pt x="11344" y="7990"/>
                    </a:cubicBezTo>
                    <a:cubicBezTo>
                      <a:pt x="11290" y="7895"/>
                      <a:pt x="11239" y="8061"/>
                      <a:pt x="11185" y="8067"/>
                    </a:cubicBezTo>
                    <a:cubicBezTo>
                      <a:pt x="11058" y="8067"/>
                      <a:pt x="11067" y="7164"/>
                      <a:pt x="11252" y="7164"/>
                    </a:cubicBezTo>
                    <a:lnTo>
                      <a:pt x="11267" y="7164"/>
                    </a:lnTo>
                    <a:lnTo>
                      <a:pt x="11284" y="7016"/>
                    </a:lnTo>
                    <a:cubicBezTo>
                      <a:pt x="11095" y="6863"/>
                      <a:pt x="10854" y="6979"/>
                      <a:pt x="10682" y="6719"/>
                    </a:cubicBezTo>
                    <a:cubicBezTo>
                      <a:pt x="10512" y="6465"/>
                      <a:pt x="10436" y="6343"/>
                      <a:pt x="10190" y="6421"/>
                    </a:cubicBezTo>
                    <a:lnTo>
                      <a:pt x="10261" y="5959"/>
                    </a:lnTo>
                    <a:lnTo>
                      <a:pt x="10096" y="5959"/>
                    </a:lnTo>
                    <a:cubicBezTo>
                      <a:pt x="10152" y="5660"/>
                      <a:pt x="10334" y="5500"/>
                      <a:pt x="10478" y="5337"/>
                    </a:cubicBezTo>
                    <a:cubicBezTo>
                      <a:pt x="10524" y="5292"/>
                      <a:pt x="10895" y="4998"/>
                      <a:pt x="10897" y="4941"/>
                    </a:cubicBezTo>
                    <a:cubicBezTo>
                      <a:pt x="10960" y="4928"/>
                      <a:pt x="11164" y="4901"/>
                      <a:pt x="11123" y="4713"/>
                    </a:cubicBezTo>
                    <a:cubicBezTo>
                      <a:pt x="11228" y="4726"/>
                      <a:pt x="11874" y="4466"/>
                      <a:pt x="11832" y="4221"/>
                    </a:cubicBezTo>
                    <a:cubicBezTo>
                      <a:pt x="11865" y="4202"/>
                      <a:pt x="11900" y="4192"/>
                      <a:pt x="11932" y="4166"/>
                    </a:cubicBezTo>
                    <a:cubicBezTo>
                      <a:pt x="11886" y="4242"/>
                      <a:pt x="11633" y="4531"/>
                      <a:pt x="11611" y="4604"/>
                    </a:cubicBezTo>
                    <a:cubicBezTo>
                      <a:pt x="11667" y="4619"/>
                      <a:pt x="11732" y="4582"/>
                      <a:pt x="11791" y="4586"/>
                    </a:cubicBezTo>
                    <a:cubicBezTo>
                      <a:pt x="11800" y="4643"/>
                      <a:pt x="11766" y="4669"/>
                      <a:pt x="11765" y="4719"/>
                    </a:cubicBezTo>
                    <a:cubicBezTo>
                      <a:pt x="11883" y="4755"/>
                      <a:pt x="12101" y="4427"/>
                      <a:pt x="12195" y="4524"/>
                    </a:cubicBezTo>
                    <a:cubicBezTo>
                      <a:pt x="12190" y="4519"/>
                      <a:pt x="12518" y="4797"/>
                      <a:pt x="12469" y="4545"/>
                    </a:cubicBezTo>
                    <a:cubicBezTo>
                      <a:pt x="12459" y="4494"/>
                      <a:pt x="12363" y="4471"/>
                      <a:pt x="12347" y="4511"/>
                    </a:cubicBezTo>
                    <a:cubicBezTo>
                      <a:pt x="12444" y="4268"/>
                      <a:pt x="12177" y="4299"/>
                      <a:pt x="12161" y="4129"/>
                    </a:cubicBezTo>
                    <a:cubicBezTo>
                      <a:pt x="12136" y="4142"/>
                      <a:pt x="12111" y="4155"/>
                      <a:pt x="12087" y="4168"/>
                    </a:cubicBezTo>
                    <a:cubicBezTo>
                      <a:pt x="12089" y="4122"/>
                      <a:pt x="12096" y="4077"/>
                      <a:pt x="12109" y="4035"/>
                    </a:cubicBezTo>
                    <a:cubicBezTo>
                      <a:pt x="12092" y="4025"/>
                      <a:pt x="12074" y="4026"/>
                      <a:pt x="12056" y="4033"/>
                    </a:cubicBezTo>
                    <a:cubicBezTo>
                      <a:pt x="12065" y="4008"/>
                      <a:pt x="12066" y="3982"/>
                      <a:pt x="12059" y="3954"/>
                    </a:cubicBezTo>
                    <a:cubicBezTo>
                      <a:pt x="12124" y="3937"/>
                      <a:pt x="12113" y="4012"/>
                      <a:pt x="12173" y="4034"/>
                    </a:cubicBezTo>
                    <a:cubicBezTo>
                      <a:pt x="12210" y="4153"/>
                      <a:pt x="12360" y="4254"/>
                      <a:pt x="12316" y="4049"/>
                    </a:cubicBezTo>
                    <a:cubicBezTo>
                      <a:pt x="12332" y="4043"/>
                      <a:pt x="12344" y="4028"/>
                      <a:pt x="12351" y="4004"/>
                    </a:cubicBezTo>
                    <a:cubicBezTo>
                      <a:pt x="12449" y="4054"/>
                      <a:pt x="12869" y="3767"/>
                      <a:pt x="12773" y="3542"/>
                    </a:cubicBezTo>
                    <a:lnTo>
                      <a:pt x="12799" y="3528"/>
                    </a:lnTo>
                    <a:cubicBezTo>
                      <a:pt x="12796" y="3501"/>
                      <a:pt x="12791" y="3469"/>
                      <a:pt x="12783" y="3445"/>
                    </a:cubicBezTo>
                    <a:cubicBezTo>
                      <a:pt x="12838" y="3455"/>
                      <a:pt x="12968" y="3438"/>
                      <a:pt x="12959" y="3307"/>
                    </a:cubicBezTo>
                    <a:cubicBezTo>
                      <a:pt x="12958" y="3286"/>
                      <a:pt x="12913" y="3085"/>
                      <a:pt x="12913" y="3127"/>
                    </a:cubicBezTo>
                    <a:cubicBezTo>
                      <a:pt x="12848" y="2986"/>
                      <a:pt x="12623" y="2945"/>
                      <a:pt x="12526" y="3031"/>
                    </a:cubicBezTo>
                    <a:cubicBezTo>
                      <a:pt x="12490" y="3062"/>
                      <a:pt x="12430" y="3255"/>
                      <a:pt x="12448" y="3255"/>
                    </a:cubicBezTo>
                    <a:cubicBezTo>
                      <a:pt x="12404" y="3310"/>
                      <a:pt x="12327" y="3392"/>
                      <a:pt x="12277" y="3456"/>
                    </a:cubicBezTo>
                    <a:cubicBezTo>
                      <a:pt x="12219" y="3448"/>
                      <a:pt x="12090" y="3491"/>
                      <a:pt x="12105" y="3620"/>
                    </a:cubicBezTo>
                    <a:cubicBezTo>
                      <a:pt x="11973" y="3754"/>
                      <a:pt x="12056" y="3511"/>
                      <a:pt x="12054" y="3550"/>
                    </a:cubicBezTo>
                    <a:cubicBezTo>
                      <a:pt x="12195" y="3550"/>
                      <a:pt x="12176" y="2901"/>
                      <a:pt x="11881" y="3290"/>
                    </a:cubicBezTo>
                    <a:cubicBezTo>
                      <a:pt x="11886" y="3266"/>
                      <a:pt x="11887" y="3242"/>
                      <a:pt x="11884" y="3218"/>
                    </a:cubicBezTo>
                    <a:cubicBezTo>
                      <a:pt x="11938" y="3192"/>
                      <a:pt x="11963" y="3160"/>
                      <a:pt x="11963" y="3116"/>
                    </a:cubicBezTo>
                    <a:cubicBezTo>
                      <a:pt x="11961" y="3072"/>
                      <a:pt x="11941" y="3025"/>
                      <a:pt x="11891" y="3023"/>
                    </a:cubicBezTo>
                    <a:cubicBezTo>
                      <a:pt x="11974" y="2946"/>
                      <a:pt x="11929" y="2887"/>
                      <a:pt x="11898" y="2792"/>
                    </a:cubicBezTo>
                    <a:cubicBezTo>
                      <a:pt x="11924" y="2686"/>
                      <a:pt x="11967" y="2648"/>
                      <a:pt x="11897" y="2538"/>
                    </a:cubicBezTo>
                    <a:cubicBezTo>
                      <a:pt x="12156" y="2423"/>
                      <a:pt x="12415" y="2194"/>
                      <a:pt x="12684" y="2064"/>
                    </a:cubicBezTo>
                    <a:cubicBezTo>
                      <a:pt x="12498" y="1923"/>
                      <a:pt x="12276" y="1832"/>
                      <a:pt x="12075" y="1942"/>
                    </a:cubicBezTo>
                    <a:cubicBezTo>
                      <a:pt x="11871" y="2053"/>
                      <a:pt x="11810" y="2410"/>
                      <a:pt x="11618" y="2516"/>
                    </a:cubicBezTo>
                    <a:cubicBezTo>
                      <a:pt x="11638" y="2485"/>
                      <a:pt x="11712" y="2388"/>
                      <a:pt x="11714" y="2336"/>
                    </a:cubicBezTo>
                    <a:cubicBezTo>
                      <a:pt x="11703" y="2340"/>
                      <a:pt x="11687" y="2329"/>
                      <a:pt x="11678" y="2329"/>
                    </a:cubicBezTo>
                    <a:cubicBezTo>
                      <a:pt x="11687" y="2307"/>
                      <a:pt x="11683" y="2293"/>
                      <a:pt x="11686" y="2269"/>
                    </a:cubicBezTo>
                    <a:cubicBezTo>
                      <a:pt x="11663" y="2273"/>
                      <a:pt x="11645" y="2265"/>
                      <a:pt x="11631" y="2243"/>
                    </a:cubicBezTo>
                    <a:cubicBezTo>
                      <a:pt x="11659" y="2212"/>
                      <a:pt x="11852" y="2141"/>
                      <a:pt x="11836" y="2053"/>
                    </a:cubicBezTo>
                    <a:cubicBezTo>
                      <a:pt x="11815" y="1936"/>
                      <a:pt x="11511" y="2066"/>
                      <a:pt x="11469" y="2073"/>
                    </a:cubicBezTo>
                    <a:cubicBezTo>
                      <a:pt x="11213" y="2115"/>
                      <a:pt x="11442" y="2211"/>
                      <a:pt x="11299" y="2321"/>
                    </a:cubicBezTo>
                    <a:cubicBezTo>
                      <a:pt x="11253" y="2357"/>
                      <a:pt x="11068" y="2097"/>
                      <a:pt x="11075" y="2352"/>
                    </a:cubicBezTo>
                    <a:cubicBezTo>
                      <a:pt x="11078" y="2447"/>
                      <a:pt x="11216" y="2513"/>
                      <a:pt x="11245" y="2664"/>
                    </a:cubicBezTo>
                    <a:cubicBezTo>
                      <a:pt x="11347" y="2689"/>
                      <a:pt x="11434" y="2586"/>
                      <a:pt x="11534" y="2565"/>
                    </a:cubicBezTo>
                    <a:cubicBezTo>
                      <a:pt x="11356" y="2678"/>
                      <a:pt x="11254" y="2955"/>
                      <a:pt x="11405" y="3165"/>
                    </a:cubicBezTo>
                    <a:cubicBezTo>
                      <a:pt x="11352" y="3210"/>
                      <a:pt x="11315" y="3245"/>
                      <a:pt x="11311" y="3351"/>
                    </a:cubicBezTo>
                    <a:lnTo>
                      <a:pt x="11337" y="3364"/>
                    </a:lnTo>
                    <a:cubicBezTo>
                      <a:pt x="11180" y="3430"/>
                      <a:pt x="11148" y="3493"/>
                      <a:pt x="11034" y="3630"/>
                    </a:cubicBezTo>
                    <a:cubicBezTo>
                      <a:pt x="11034" y="3630"/>
                      <a:pt x="11034" y="3630"/>
                      <a:pt x="11034" y="3630"/>
                    </a:cubicBezTo>
                    <a:cubicBezTo>
                      <a:pt x="11062" y="3545"/>
                      <a:pt x="11118" y="3452"/>
                      <a:pt x="11051" y="3363"/>
                    </a:cubicBezTo>
                    <a:cubicBezTo>
                      <a:pt x="11126" y="3368"/>
                      <a:pt x="11196" y="3337"/>
                      <a:pt x="11260" y="3272"/>
                    </a:cubicBezTo>
                    <a:cubicBezTo>
                      <a:pt x="11273" y="3258"/>
                      <a:pt x="11118" y="3018"/>
                      <a:pt x="11092" y="3018"/>
                    </a:cubicBezTo>
                    <a:cubicBezTo>
                      <a:pt x="11054" y="3018"/>
                      <a:pt x="10831" y="3190"/>
                      <a:pt x="10807" y="3256"/>
                    </a:cubicBezTo>
                    <a:cubicBezTo>
                      <a:pt x="10846" y="3272"/>
                      <a:pt x="10885" y="3290"/>
                      <a:pt x="10924" y="3309"/>
                    </a:cubicBezTo>
                    <a:cubicBezTo>
                      <a:pt x="10788" y="3310"/>
                      <a:pt x="10725" y="3477"/>
                      <a:pt x="10582" y="3471"/>
                    </a:cubicBezTo>
                    <a:cubicBezTo>
                      <a:pt x="10454" y="3498"/>
                      <a:pt x="10174" y="3554"/>
                      <a:pt x="10079" y="3374"/>
                    </a:cubicBezTo>
                    <a:cubicBezTo>
                      <a:pt x="10186" y="3130"/>
                      <a:pt x="9474" y="3169"/>
                      <a:pt x="9618" y="3516"/>
                    </a:cubicBezTo>
                    <a:cubicBezTo>
                      <a:pt x="9530" y="3631"/>
                      <a:pt x="9461" y="3480"/>
                      <a:pt x="9369" y="3462"/>
                    </a:cubicBezTo>
                    <a:cubicBezTo>
                      <a:pt x="9214" y="3481"/>
                      <a:pt x="9061" y="3554"/>
                      <a:pt x="8905" y="3532"/>
                    </a:cubicBezTo>
                    <a:cubicBezTo>
                      <a:pt x="9138" y="3401"/>
                      <a:pt x="9055" y="3181"/>
                      <a:pt x="8834" y="3214"/>
                    </a:cubicBezTo>
                    <a:cubicBezTo>
                      <a:pt x="8717" y="3230"/>
                      <a:pt x="8606" y="3153"/>
                      <a:pt x="8499" y="3083"/>
                    </a:cubicBezTo>
                    <a:cubicBezTo>
                      <a:pt x="8302" y="2955"/>
                      <a:pt x="8277" y="3049"/>
                      <a:pt x="8099" y="3063"/>
                    </a:cubicBezTo>
                    <a:cubicBezTo>
                      <a:pt x="8244" y="2744"/>
                      <a:pt x="7845" y="3070"/>
                      <a:pt x="7825" y="3072"/>
                    </a:cubicBezTo>
                    <a:cubicBezTo>
                      <a:pt x="7803" y="3026"/>
                      <a:pt x="7858" y="2925"/>
                      <a:pt x="7823" y="2862"/>
                    </a:cubicBezTo>
                    <a:cubicBezTo>
                      <a:pt x="7766" y="2758"/>
                      <a:pt x="7616" y="2889"/>
                      <a:pt x="7554" y="2920"/>
                    </a:cubicBezTo>
                    <a:cubicBezTo>
                      <a:pt x="7483" y="2703"/>
                      <a:pt x="7201" y="3025"/>
                      <a:pt x="7121" y="3025"/>
                    </a:cubicBezTo>
                    <a:cubicBezTo>
                      <a:pt x="7039" y="3025"/>
                      <a:pt x="6963" y="3004"/>
                      <a:pt x="6880" y="3011"/>
                    </a:cubicBezTo>
                    <a:cubicBezTo>
                      <a:pt x="6762" y="3020"/>
                      <a:pt x="6644" y="3147"/>
                      <a:pt x="6541" y="3158"/>
                    </a:cubicBezTo>
                    <a:cubicBezTo>
                      <a:pt x="6436" y="3288"/>
                      <a:pt x="6242" y="2969"/>
                      <a:pt x="6103" y="3002"/>
                    </a:cubicBezTo>
                    <a:cubicBezTo>
                      <a:pt x="5988" y="2699"/>
                      <a:pt x="5302" y="2658"/>
                      <a:pt x="5109" y="2660"/>
                    </a:cubicBezTo>
                    <a:lnTo>
                      <a:pt x="5167" y="2595"/>
                    </a:lnTo>
                    <a:cubicBezTo>
                      <a:pt x="4386" y="2334"/>
                      <a:pt x="3527" y="2801"/>
                      <a:pt x="2782" y="3187"/>
                    </a:cubicBezTo>
                    <a:cubicBezTo>
                      <a:pt x="2791" y="3245"/>
                      <a:pt x="2795" y="3305"/>
                      <a:pt x="2795" y="3364"/>
                    </a:cubicBezTo>
                    <a:cubicBezTo>
                      <a:pt x="2822" y="3360"/>
                      <a:pt x="2847" y="3381"/>
                      <a:pt x="2862" y="3411"/>
                    </a:cubicBezTo>
                    <a:cubicBezTo>
                      <a:pt x="2896" y="3481"/>
                      <a:pt x="2848" y="3560"/>
                      <a:pt x="2809" y="3586"/>
                    </a:cubicBezTo>
                    <a:cubicBezTo>
                      <a:pt x="2808" y="3616"/>
                      <a:pt x="2819" y="3636"/>
                      <a:pt x="2844" y="3646"/>
                    </a:cubicBezTo>
                    <a:cubicBezTo>
                      <a:pt x="2670" y="3610"/>
                      <a:pt x="2512" y="3697"/>
                      <a:pt x="2347" y="3775"/>
                    </a:cubicBezTo>
                    <a:cubicBezTo>
                      <a:pt x="2314" y="3790"/>
                      <a:pt x="1789" y="3962"/>
                      <a:pt x="2021" y="4078"/>
                    </a:cubicBezTo>
                    <a:cubicBezTo>
                      <a:pt x="1792" y="4457"/>
                      <a:pt x="2406" y="4349"/>
                      <a:pt x="2511" y="4285"/>
                    </a:cubicBezTo>
                    <a:cubicBezTo>
                      <a:pt x="2434" y="4611"/>
                      <a:pt x="1901" y="4586"/>
                      <a:pt x="1738" y="4688"/>
                    </a:cubicBezTo>
                    <a:cubicBezTo>
                      <a:pt x="1611" y="4807"/>
                      <a:pt x="1326" y="4847"/>
                      <a:pt x="1295" y="5135"/>
                    </a:cubicBezTo>
                    <a:cubicBezTo>
                      <a:pt x="1272" y="5347"/>
                      <a:pt x="1079" y="5786"/>
                      <a:pt x="1424" y="5569"/>
                    </a:cubicBezTo>
                    <a:cubicBezTo>
                      <a:pt x="1383" y="5665"/>
                      <a:pt x="1289" y="5766"/>
                      <a:pt x="1233" y="5830"/>
                    </a:cubicBezTo>
                    <a:lnTo>
                      <a:pt x="1248" y="5941"/>
                    </a:lnTo>
                    <a:cubicBezTo>
                      <a:pt x="1306" y="5949"/>
                      <a:pt x="1374" y="5942"/>
                      <a:pt x="1428" y="5909"/>
                    </a:cubicBezTo>
                    <a:cubicBezTo>
                      <a:pt x="1583" y="5813"/>
                      <a:pt x="1506" y="5986"/>
                      <a:pt x="1617" y="6015"/>
                    </a:cubicBezTo>
                    <a:cubicBezTo>
                      <a:pt x="1626" y="6015"/>
                      <a:pt x="1633" y="6012"/>
                      <a:pt x="1640" y="6008"/>
                    </a:cubicBezTo>
                    <a:cubicBezTo>
                      <a:pt x="1269" y="6350"/>
                      <a:pt x="878" y="6521"/>
                      <a:pt x="479" y="6743"/>
                    </a:cubicBezTo>
                    <a:cubicBezTo>
                      <a:pt x="344" y="6818"/>
                      <a:pt x="176" y="6809"/>
                      <a:pt x="55" y="6949"/>
                    </a:cubicBezTo>
                    <a:cubicBezTo>
                      <a:pt x="-153" y="7190"/>
                      <a:pt x="298" y="7025"/>
                      <a:pt x="345" y="7001"/>
                    </a:cubicBezTo>
                    <a:cubicBezTo>
                      <a:pt x="704" y="6820"/>
                      <a:pt x="1069" y="6689"/>
                      <a:pt x="1425" y="6508"/>
                    </a:cubicBezTo>
                    <a:cubicBezTo>
                      <a:pt x="1622" y="6408"/>
                      <a:pt x="2421" y="6068"/>
                      <a:pt x="2421" y="5738"/>
                    </a:cubicBezTo>
                    <a:cubicBezTo>
                      <a:pt x="2565" y="5669"/>
                      <a:pt x="2546" y="5757"/>
                      <a:pt x="2665" y="5770"/>
                    </a:cubicBezTo>
                    <a:cubicBezTo>
                      <a:pt x="2776" y="5884"/>
                      <a:pt x="2983" y="5669"/>
                      <a:pt x="3100" y="5636"/>
                    </a:cubicBezTo>
                    <a:cubicBezTo>
                      <a:pt x="3271" y="5586"/>
                      <a:pt x="3355" y="5471"/>
                      <a:pt x="3498" y="5332"/>
                    </a:cubicBezTo>
                    <a:cubicBezTo>
                      <a:pt x="3593" y="5239"/>
                      <a:pt x="3676" y="5420"/>
                      <a:pt x="3763" y="5453"/>
                    </a:cubicBezTo>
                    <a:cubicBezTo>
                      <a:pt x="3788" y="5623"/>
                      <a:pt x="4110" y="5610"/>
                      <a:pt x="4207" y="5651"/>
                    </a:cubicBezTo>
                    <a:cubicBezTo>
                      <a:pt x="4426" y="5745"/>
                      <a:pt x="4512" y="6181"/>
                      <a:pt x="4284" y="6388"/>
                    </a:cubicBezTo>
                    <a:cubicBezTo>
                      <a:pt x="4313" y="6399"/>
                      <a:pt x="4342" y="6409"/>
                      <a:pt x="4371" y="6418"/>
                    </a:cubicBezTo>
                    <a:cubicBezTo>
                      <a:pt x="4407" y="6521"/>
                      <a:pt x="4319" y="6634"/>
                      <a:pt x="4423" y="6661"/>
                    </a:cubicBezTo>
                    <a:cubicBezTo>
                      <a:pt x="4431" y="6629"/>
                      <a:pt x="4442" y="6599"/>
                      <a:pt x="4456" y="6573"/>
                    </a:cubicBezTo>
                    <a:cubicBezTo>
                      <a:pt x="4441" y="6630"/>
                      <a:pt x="4445" y="6678"/>
                      <a:pt x="4467" y="6718"/>
                    </a:cubicBezTo>
                    <a:cubicBezTo>
                      <a:pt x="4403" y="6900"/>
                      <a:pt x="4482" y="7268"/>
                      <a:pt x="4601" y="6983"/>
                    </a:cubicBezTo>
                    <a:cubicBezTo>
                      <a:pt x="4617" y="7025"/>
                      <a:pt x="4648" y="7029"/>
                      <a:pt x="4669" y="7000"/>
                    </a:cubicBezTo>
                    <a:cubicBezTo>
                      <a:pt x="4696" y="7165"/>
                      <a:pt x="4384" y="7512"/>
                      <a:pt x="4573" y="7612"/>
                    </a:cubicBezTo>
                    <a:cubicBezTo>
                      <a:pt x="4562" y="7639"/>
                      <a:pt x="4538" y="8189"/>
                      <a:pt x="4550" y="8218"/>
                    </a:cubicBezTo>
                    <a:cubicBezTo>
                      <a:pt x="4219" y="8052"/>
                      <a:pt x="4500" y="8766"/>
                      <a:pt x="4613" y="8908"/>
                    </a:cubicBezTo>
                    <a:cubicBezTo>
                      <a:pt x="4470" y="9248"/>
                      <a:pt x="4406" y="9703"/>
                      <a:pt x="4250" y="10060"/>
                    </a:cubicBezTo>
                    <a:cubicBezTo>
                      <a:pt x="4232" y="10103"/>
                      <a:pt x="3864" y="10724"/>
                      <a:pt x="3932" y="10838"/>
                    </a:cubicBezTo>
                    <a:cubicBezTo>
                      <a:pt x="3905" y="10875"/>
                      <a:pt x="3885" y="11006"/>
                      <a:pt x="3867" y="11057"/>
                    </a:cubicBezTo>
                    <a:lnTo>
                      <a:pt x="3908" y="11057"/>
                    </a:lnTo>
                    <a:cubicBezTo>
                      <a:pt x="3684" y="11057"/>
                      <a:pt x="3674" y="12226"/>
                      <a:pt x="3785" y="12411"/>
                    </a:cubicBezTo>
                    <a:cubicBezTo>
                      <a:pt x="3714" y="12506"/>
                      <a:pt x="3777" y="12866"/>
                      <a:pt x="3822" y="12952"/>
                    </a:cubicBezTo>
                    <a:cubicBezTo>
                      <a:pt x="3780" y="13102"/>
                      <a:pt x="3953" y="13349"/>
                      <a:pt x="4064" y="13322"/>
                    </a:cubicBezTo>
                    <a:cubicBezTo>
                      <a:pt x="4061" y="13338"/>
                      <a:pt x="4059" y="13354"/>
                      <a:pt x="4058" y="13370"/>
                    </a:cubicBezTo>
                    <a:lnTo>
                      <a:pt x="4088" y="13380"/>
                    </a:lnTo>
                    <a:lnTo>
                      <a:pt x="4094" y="13414"/>
                    </a:lnTo>
                    <a:cubicBezTo>
                      <a:pt x="4291" y="13490"/>
                      <a:pt x="4103" y="14174"/>
                      <a:pt x="4228" y="14378"/>
                    </a:cubicBezTo>
                    <a:cubicBezTo>
                      <a:pt x="4191" y="14488"/>
                      <a:pt x="4545" y="15231"/>
                      <a:pt x="4229" y="15052"/>
                    </a:cubicBezTo>
                    <a:cubicBezTo>
                      <a:pt x="4229" y="15090"/>
                      <a:pt x="4221" y="15124"/>
                      <a:pt x="4205" y="15151"/>
                    </a:cubicBezTo>
                    <a:cubicBezTo>
                      <a:pt x="4267" y="15264"/>
                      <a:pt x="4306" y="15363"/>
                      <a:pt x="4336" y="15505"/>
                    </a:cubicBezTo>
                    <a:lnTo>
                      <a:pt x="4347" y="15505"/>
                    </a:lnTo>
                    <a:cubicBezTo>
                      <a:pt x="4388" y="15457"/>
                      <a:pt x="4395" y="15543"/>
                      <a:pt x="4469" y="15503"/>
                    </a:cubicBezTo>
                    <a:cubicBezTo>
                      <a:pt x="4572" y="15800"/>
                      <a:pt x="4537" y="15834"/>
                      <a:pt x="4469" y="16154"/>
                    </a:cubicBezTo>
                    <a:cubicBezTo>
                      <a:pt x="4644" y="16085"/>
                      <a:pt x="4766" y="16495"/>
                      <a:pt x="4807" y="16709"/>
                    </a:cubicBezTo>
                    <a:cubicBezTo>
                      <a:pt x="5030" y="16623"/>
                      <a:pt x="4936" y="16305"/>
                      <a:pt x="4857" y="16081"/>
                    </a:cubicBezTo>
                    <a:lnTo>
                      <a:pt x="4820" y="16090"/>
                    </a:lnTo>
                    <a:cubicBezTo>
                      <a:pt x="4854" y="16027"/>
                      <a:pt x="4846" y="15950"/>
                      <a:pt x="4814" y="15895"/>
                    </a:cubicBezTo>
                    <a:lnTo>
                      <a:pt x="4800" y="15901"/>
                    </a:lnTo>
                    <a:cubicBezTo>
                      <a:pt x="4774" y="15687"/>
                      <a:pt x="4712" y="15463"/>
                      <a:pt x="4696" y="15267"/>
                    </a:cubicBezTo>
                    <a:cubicBezTo>
                      <a:pt x="4683" y="15104"/>
                      <a:pt x="4608" y="15059"/>
                      <a:pt x="4655" y="14857"/>
                    </a:cubicBezTo>
                    <a:cubicBezTo>
                      <a:pt x="4644" y="14858"/>
                      <a:pt x="4633" y="14860"/>
                      <a:pt x="4622" y="14862"/>
                    </a:cubicBezTo>
                    <a:cubicBezTo>
                      <a:pt x="4622" y="14691"/>
                      <a:pt x="4336" y="14165"/>
                      <a:pt x="4543" y="14004"/>
                    </a:cubicBezTo>
                    <a:cubicBezTo>
                      <a:pt x="4569" y="14048"/>
                      <a:pt x="4598" y="14053"/>
                      <a:pt x="4634" y="14051"/>
                    </a:cubicBezTo>
                    <a:cubicBezTo>
                      <a:pt x="4650" y="14091"/>
                      <a:pt x="4669" y="14112"/>
                      <a:pt x="4695" y="14132"/>
                    </a:cubicBezTo>
                    <a:cubicBezTo>
                      <a:pt x="4607" y="14386"/>
                      <a:pt x="4733" y="15046"/>
                      <a:pt x="4889" y="15146"/>
                    </a:cubicBezTo>
                    <a:cubicBezTo>
                      <a:pt x="4869" y="15243"/>
                      <a:pt x="4899" y="15358"/>
                      <a:pt x="4959" y="15388"/>
                    </a:cubicBezTo>
                    <a:cubicBezTo>
                      <a:pt x="4955" y="15472"/>
                      <a:pt x="4979" y="15520"/>
                      <a:pt x="5031" y="15518"/>
                    </a:cubicBezTo>
                    <a:cubicBezTo>
                      <a:pt x="5043" y="15595"/>
                      <a:pt x="4994" y="15742"/>
                      <a:pt x="4987" y="15835"/>
                    </a:cubicBezTo>
                    <a:cubicBezTo>
                      <a:pt x="5222" y="15896"/>
                      <a:pt x="5645" y="17047"/>
                      <a:pt x="5375" y="17327"/>
                    </a:cubicBezTo>
                    <a:lnTo>
                      <a:pt x="5387" y="17327"/>
                    </a:lnTo>
                    <a:cubicBezTo>
                      <a:pt x="5364" y="17683"/>
                      <a:pt x="5701" y="18230"/>
                      <a:pt x="5922" y="18189"/>
                    </a:cubicBezTo>
                    <a:cubicBezTo>
                      <a:pt x="6094" y="18316"/>
                      <a:pt x="6361" y="18812"/>
                      <a:pt x="6569" y="18812"/>
                    </a:cubicBezTo>
                    <a:cubicBezTo>
                      <a:pt x="6708" y="18812"/>
                      <a:pt x="6795" y="18936"/>
                      <a:pt x="6934" y="18803"/>
                    </a:cubicBezTo>
                    <a:cubicBezTo>
                      <a:pt x="7113" y="18634"/>
                      <a:pt x="7226" y="18901"/>
                      <a:pt x="7339" y="19138"/>
                    </a:cubicBezTo>
                    <a:lnTo>
                      <a:pt x="7321" y="19233"/>
                    </a:lnTo>
                    <a:cubicBezTo>
                      <a:pt x="7453" y="19457"/>
                      <a:pt x="7610" y="19414"/>
                      <a:pt x="7753" y="19578"/>
                    </a:cubicBezTo>
                    <a:lnTo>
                      <a:pt x="7748" y="19554"/>
                    </a:lnTo>
                    <a:cubicBezTo>
                      <a:pt x="7832" y="19616"/>
                      <a:pt x="7967" y="19734"/>
                      <a:pt x="8059" y="19655"/>
                    </a:cubicBezTo>
                    <a:cubicBezTo>
                      <a:pt x="8069" y="19696"/>
                      <a:pt x="8083" y="19732"/>
                      <a:pt x="8103" y="19765"/>
                    </a:cubicBezTo>
                    <a:cubicBezTo>
                      <a:pt x="8202" y="19848"/>
                      <a:pt x="8250" y="20070"/>
                      <a:pt x="8333" y="20197"/>
                    </a:cubicBezTo>
                    <a:cubicBezTo>
                      <a:pt x="8329" y="20204"/>
                      <a:pt x="8319" y="20232"/>
                      <a:pt x="8308" y="20232"/>
                    </a:cubicBezTo>
                    <a:cubicBezTo>
                      <a:pt x="8249" y="20232"/>
                      <a:pt x="8243" y="20374"/>
                      <a:pt x="8291" y="20404"/>
                    </a:cubicBezTo>
                    <a:cubicBezTo>
                      <a:pt x="8225" y="20558"/>
                      <a:pt x="8336" y="20723"/>
                      <a:pt x="8405" y="20797"/>
                    </a:cubicBezTo>
                    <a:lnTo>
                      <a:pt x="8422" y="20768"/>
                    </a:lnTo>
                    <a:lnTo>
                      <a:pt x="8441" y="20786"/>
                    </a:lnTo>
                    <a:cubicBezTo>
                      <a:pt x="8441" y="20786"/>
                      <a:pt x="8461" y="20734"/>
                      <a:pt x="8464" y="20726"/>
                    </a:cubicBezTo>
                    <a:cubicBezTo>
                      <a:pt x="8482" y="20791"/>
                      <a:pt x="8507" y="20812"/>
                      <a:pt x="8545" y="20833"/>
                    </a:cubicBezTo>
                    <a:cubicBezTo>
                      <a:pt x="8632" y="20882"/>
                      <a:pt x="8573" y="21016"/>
                      <a:pt x="8626" y="21113"/>
                    </a:cubicBezTo>
                    <a:cubicBezTo>
                      <a:pt x="8671" y="21195"/>
                      <a:pt x="8729" y="21169"/>
                      <a:pt x="8775" y="21125"/>
                    </a:cubicBezTo>
                    <a:cubicBezTo>
                      <a:pt x="8820" y="21180"/>
                      <a:pt x="8956" y="21104"/>
                      <a:pt x="8978" y="21190"/>
                    </a:cubicBezTo>
                    <a:cubicBezTo>
                      <a:pt x="8995" y="21268"/>
                      <a:pt x="9008" y="21360"/>
                      <a:pt x="9075" y="21327"/>
                    </a:cubicBezTo>
                    <a:cubicBezTo>
                      <a:pt x="9088" y="21499"/>
                      <a:pt x="9388" y="21534"/>
                      <a:pt x="9243" y="21147"/>
                    </a:cubicBezTo>
                    <a:cubicBezTo>
                      <a:pt x="9323" y="21112"/>
                      <a:pt x="9335" y="20930"/>
                      <a:pt x="9400" y="20930"/>
                    </a:cubicBezTo>
                    <a:cubicBezTo>
                      <a:pt x="9477" y="20930"/>
                      <a:pt x="9465" y="21056"/>
                      <a:pt x="9513" y="21099"/>
                    </a:cubicBezTo>
                    <a:cubicBezTo>
                      <a:pt x="9490" y="21140"/>
                      <a:pt x="9482" y="21184"/>
                      <a:pt x="9490" y="21232"/>
                    </a:cubicBezTo>
                    <a:cubicBezTo>
                      <a:pt x="9531" y="21294"/>
                      <a:pt x="9568" y="21378"/>
                      <a:pt x="9595" y="21465"/>
                    </a:cubicBezTo>
                    <a:cubicBezTo>
                      <a:pt x="9614" y="21444"/>
                      <a:pt x="9636" y="21429"/>
                      <a:pt x="9659" y="21420"/>
                    </a:cubicBezTo>
                    <a:cubicBezTo>
                      <a:pt x="9652" y="21406"/>
                      <a:pt x="9652" y="21393"/>
                      <a:pt x="9657" y="21381"/>
                    </a:cubicBezTo>
                    <a:lnTo>
                      <a:pt x="9664" y="21393"/>
                    </a:lnTo>
                    <a:cubicBezTo>
                      <a:pt x="9704" y="21371"/>
                      <a:pt x="9729" y="21327"/>
                      <a:pt x="9734" y="21262"/>
                    </a:cubicBezTo>
                    <a:lnTo>
                      <a:pt x="9789" y="21239"/>
                    </a:lnTo>
                    <a:lnTo>
                      <a:pt x="9728" y="21036"/>
                    </a:lnTo>
                    <a:lnTo>
                      <a:pt x="9752" y="20983"/>
                    </a:lnTo>
                    <a:cubicBezTo>
                      <a:pt x="9691" y="20841"/>
                      <a:pt x="9592" y="20668"/>
                      <a:pt x="9479" y="20685"/>
                    </a:cubicBezTo>
                    <a:cubicBezTo>
                      <a:pt x="9387" y="20387"/>
                      <a:pt x="9024" y="21216"/>
                      <a:pt x="8906" y="20641"/>
                    </a:cubicBezTo>
                    <a:lnTo>
                      <a:pt x="8821" y="20643"/>
                    </a:lnTo>
                    <a:cubicBezTo>
                      <a:pt x="8821" y="20643"/>
                      <a:pt x="8683" y="20417"/>
                      <a:pt x="8718" y="20417"/>
                    </a:cubicBezTo>
                    <a:cubicBezTo>
                      <a:pt x="8718" y="20417"/>
                      <a:pt x="8718" y="20417"/>
                      <a:pt x="8718" y="20417"/>
                    </a:cubicBezTo>
                    <a:cubicBezTo>
                      <a:pt x="8720" y="20417"/>
                      <a:pt x="8886" y="19093"/>
                      <a:pt x="8902" y="18934"/>
                    </a:cubicBezTo>
                    <a:cubicBezTo>
                      <a:pt x="8866" y="18931"/>
                      <a:pt x="8825" y="18936"/>
                      <a:pt x="8791" y="18958"/>
                    </a:cubicBezTo>
                    <a:cubicBezTo>
                      <a:pt x="8666" y="18803"/>
                      <a:pt x="8557" y="18836"/>
                      <a:pt x="8452" y="18742"/>
                    </a:cubicBezTo>
                    <a:cubicBezTo>
                      <a:pt x="8418" y="18712"/>
                      <a:pt x="8072" y="18740"/>
                      <a:pt x="8036" y="18773"/>
                    </a:cubicBezTo>
                    <a:cubicBezTo>
                      <a:pt x="8033" y="18768"/>
                      <a:pt x="8030" y="18763"/>
                      <a:pt x="8026" y="18757"/>
                    </a:cubicBezTo>
                    <a:cubicBezTo>
                      <a:pt x="8110" y="18574"/>
                      <a:pt x="8143" y="18312"/>
                      <a:pt x="8201" y="18110"/>
                    </a:cubicBezTo>
                    <a:cubicBezTo>
                      <a:pt x="8275" y="17968"/>
                      <a:pt x="8509" y="16969"/>
                      <a:pt x="8385" y="16969"/>
                    </a:cubicBezTo>
                    <a:cubicBezTo>
                      <a:pt x="8285" y="16969"/>
                      <a:pt x="8161" y="16997"/>
                      <a:pt x="8056" y="17030"/>
                    </a:cubicBezTo>
                    <a:cubicBezTo>
                      <a:pt x="7709" y="17115"/>
                      <a:pt x="7859" y="17667"/>
                      <a:pt x="7600" y="17812"/>
                    </a:cubicBezTo>
                    <a:cubicBezTo>
                      <a:pt x="7602" y="17840"/>
                      <a:pt x="7596" y="17864"/>
                      <a:pt x="7584" y="17884"/>
                    </a:cubicBezTo>
                    <a:lnTo>
                      <a:pt x="7590" y="17850"/>
                    </a:lnTo>
                    <a:cubicBezTo>
                      <a:pt x="7314" y="17803"/>
                      <a:pt x="7207" y="18092"/>
                      <a:pt x="6956" y="17842"/>
                    </a:cubicBezTo>
                    <a:cubicBezTo>
                      <a:pt x="6929" y="17797"/>
                      <a:pt x="6941" y="17716"/>
                      <a:pt x="6903" y="17678"/>
                    </a:cubicBezTo>
                    <a:cubicBezTo>
                      <a:pt x="6910" y="17285"/>
                      <a:pt x="6746" y="17009"/>
                      <a:pt x="6788" y="16567"/>
                    </a:cubicBezTo>
                    <a:cubicBezTo>
                      <a:pt x="6800" y="16444"/>
                      <a:pt x="6796" y="15988"/>
                      <a:pt x="6893" y="15936"/>
                    </a:cubicBezTo>
                    <a:cubicBezTo>
                      <a:pt x="6965" y="15896"/>
                      <a:pt x="6971" y="15802"/>
                      <a:pt x="6990" y="15695"/>
                    </a:cubicBezTo>
                    <a:cubicBezTo>
                      <a:pt x="6961" y="15291"/>
                      <a:pt x="7100" y="15132"/>
                      <a:pt x="7298" y="14954"/>
                    </a:cubicBezTo>
                    <a:cubicBezTo>
                      <a:pt x="7408" y="14847"/>
                      <a:pt x="7531" y="14681"/>
                      <a:pt x="7659" y="14647"/>
                    </a:cubicBezTo>
                    <a:cubicBezTo>
                      <a:pt x="7727" y="14629"/>
                      <a:pt x="7891" y="14823"/>
                      <a:pt x="7919" y="14651"/>
                    </a:cubicBezTo>
                    <a:cubicBezTo>
                      <a:pt x="7930" y="14662"/>
                      <a:pt x="7941" y="14672"/>
                      <a:pt x="7952" y="14683"/>
                    </a:cubicBezTo>
                    <a:cubicBezTo>
                      <a:pt x="7965" y="14784"/>
                      <a:pt x="8063" y="14913"/>
                      <a:pt x="8120" y="14804"/>
                    </a:cubicBezTo>
                    <a:cubicBezTo>
                      <a:pt x="8159" y="14847"/>
                      <a:pt x="8206" y="14840"/>
                      <a:pt x="8219" y="14755"/>
                    </a:cubicBezTo>
                    <a:cubicBezTo>
                      <a:pt x="8227" y="14760"/>
                      <a:pt x="8234" y="14769"/>
                      <a:pt x="8238" y="14776"/>
                    </a:cubicBezTo>
                    <a:cubicBezTo>
                      <a:pt x="8244" y="14815"/>
                      <a:pt x="8237" y="14869"/>
                      <a:pt x="8239" y="14910"/>
                    </a:cubicBezTo>
                    <a:cubicBezTo>
                      <a:pt x="8322" y="14897"/>
                      <a:pt x="8432" y="14728"/>
                      <a:pt x="8310" y="14652"/>
                    </a:cubicBezTo>
                    <a:cubicBezTo>
                      <a:pt x="8337" y="14621"/>
                      <a:pt x="8355" y="14568"/>
                      <a:pt x="8342" y="14512"/>
                    </a:cubicBezTo>
                    <a:cubicBezTo>
                      <a:pt x="8479" y="14435"/>
                      <a:pt x="8882" y="14341"/>
                      <a:pt x="8892" y="14660"/>
                    </a:cubicBezTo>
                    <a:cubicBezTo>
                      <a:pt x="8954" y="14668"/>
                      <a:pt x="9018" y="14668"/>
                      <a:pt x="9072" y="14607"/>
                    </a:cubicBezTo>
                    <a:cubicBezTo>
                      <a:pt x="9214" y="14442"/>
                      <a:pt x="9158" y="14782"/>
                      <a:pt x="9270" y="14825"/>
                    </a:cubicBezTo>
                    <a:cubicBezTo>
                      <a:pt x="9275" y="14919"/>
                      <a:pt x="9159" y="15202"/>
                      <a:pt x="9232" y="15255"/>
                    </a:cubicBezTo>
                    <a:cubicBezTo>
                      <a:pt x="9195" y="15363"/>
                      <a:pt x="9246" y="15521"/>
                      <a:pt x="9292" y="15598"/>
                    </a:cubicBezTo>
                    <a:cubicBezTo>
                      <a:pt x="9304" y="15683"/>
                      <a:pt x="9313" y="15745"/>
                      <a:pt x="9295" y="15822"/>
                    </a:cubicBezTo>
                    <a:cubicBezTo>
                      <a:pt x="9321" y="15840"/>
                      <a:pt x="9348" y="15858"/>
                      <a:pt x="9374" y="15876"/>
                    </a:cubicBezTo>
                    <a:cubicBezTo>
                      <a:pt x="9377" y="15876"/>
                      <a:pt x="9390" y="16042"/>
                      <a:pt x="9393" y="16062"/>
                    </a:cubicBezTo>
                    <a:cubicBezTo>
                      <a:pt x="9892" y="16160"/>
                      <a:pt x="9505" y="14453"/>
                      <a:pt x="9670" y="14135"/>
                    </a:cubicBezTo>
                    <a:cubicBezTo>
                      <a:pt x="9802" y="13882"/>
                      <a:pt x="9966" y="13656"/>
                      <a:pt x="10126" y="13464"/>
                    </a:cubicBezTo>
                    <a:cubicBezTo>
                      <a:pt x="10213" y="13386"/>
                      <a:pt x="10657" y="13027"/>
                      <a:pt x="10593" y="12952"/>
                    </a:cubicBezTo>
                    <a:cubicBezTo>
                      <a:pt x="10812" y="12978"/>
                      <a:pt x="10713" y="12540"/>
                      <a:pt x="10768" y="12391"/>
                    </a:cubicBezTo>
                    <a:cubicBezTo>
                      <a:pt x="10825" y="12240"/>
                      <a:pt x="11054" y="12010"/>
                      <a:pt x="10987" y="11786"/>
                    </a:cubicBezTo>
                    <a:cubicBezTo>
                      <a:pt x="11081" y="11837"/>
                      <a:pt x="11275" y="11508"/>
                      <a:pt x="11268" y="11344"/>
                    </a:cubicBezTo>
                    <a:cubicBezTo>
                      <a:pt x="11358" y="11366"/>
                      <a:pt x="11514" y="11281"/>
                      <a:pt x="11557" y="11158"/>
                    </a:cubicBezTo>
                    <a:lnTo>
                      <a:pt x="11548" y="11137"/>
                    </a:lnTo>
                    <a:cubicBezTo>
                      <a:pt x="11605" y="11130"/>
                      <a:pt x="11674" y="11149"/>
                      <a:pt x="11709" y="11051"/>
                    </a:cubicBezTo>
                    <a:cubicBezTo>
                      <a:pt x="11863" y="11256"/>
                      <a:pt x="12052" y="10796"/>
                      <a:pt x="11865" y="10786"/>
                    </a:cubicBezTo>
                    <a:cubicBezTo>
                      <a:pt x="11863" y="10777"/>
                      <a:pt x="11859" y="10768"/>
                      <a:pt x="11854" y="10760"/>
                    </a:cubicBezTo>
                    <a:cubicBezTo>
                      <a:pt x="11891" y="10730"/>
                      <a:pt x="11925" y="10692"/>
                      <a:pt x="11956" y="10645"/>
                    </a:cubicBezTo>
                    <a:lnTo>
                      <a:pt x="11898" y="10613"/>
                    </a:lnTo>
                    <a:cubicBezTo>
                      <a:pt x="11985" y="10395"/>
                      <a:pt x="12165" y="10420"/>
                      <a:pt x="12246" y="10219"/>
                    </a:cubicBezTo>
                    <a:cubicBezTo>
                      <a:pt x="12331" y="10329"/>
                      <a:pt x="12662" y="10004"/>
                      <a:pt x="12738" y="9969"/>
                    </a:cubicBezTo>
                    <a:cubicBezTo>
                      <a:pt x="12665" y="10028"/>
                      <a:pt x="12409" y="10465"/>
                      <a:pt x="12632" y="10503"/>
                    </a:cubicBezTo>
                    <a:cubicBezTo>
                      <a:pt x="12790" y="10529"/>
                      <a:pt x="13043" y="10150"/>
                      <a:pt x="13213" y="10091"/>
                    </a:cubicBezTo>
                    <a:cubicBezTo>
                      <a:pt x="13388" y="9998"/>
                      <a:pt x="13657" y="9885"/>
                      <a:pt x="13626" y="9596"/>
                    </a:cubicBezTo>
                    <a:cubicBezTo>
                      <a:pt x="13620" y="9547"/>
                      <a:pt x="13632" y="9416"/>
                      <a:pt x="13643" y="9372"/>
                    </a:cubicBezTo>
                    <a:cubicBezTo>
                      <a:pt x="13543" y="9340"/>
                      <a:pt x="13493" y="9469"/>
                      <a:pt x="13429" y="9577"/>
                    </a:cubicBezTo>
                    <a:cubicBezTo>
                      <a:pt x="13211" y="9948"/>
                      <a:pt x="13127" y="9598"/>
                      <a:pt x="13006" y="9382"/>
                    </a:cubicBezTo>
                    <a:cubicBezTo>
                      <a:pt x="13044" y="9332"/>
                      <a:pt x="13095" y="9211"/>
                      <a:pt x="13036" y="9143"/>
                    </a:cubicBezTo>
                    <a:cubicBezTo>
                      <a:pt x="13115" y="9113"/>
                      <a:pt x="13247" y="8984"/>
                      <a:pt x="13199" y="8817"/>
                    </a:cubicBezTo>
                    <a:cubicBezTo>
                      <a:pt x="13134" y="8591"/>
                      <a:pt x="12922" y="8699"/>
                      <a:pt x="12821" y="8748"/>
                    </a:cubicBezTo>
                    <a:cubicBezTo>
                      <a:pt x="13043" y="8483"/>
                      <a:pt x="13228" y="8473"/>
                      <a:pt x="13515" y="8498"/>
                    </a:cubicBezTo>
                    <a:cubicBezTo>
                      <a:pt x="13880" y="8530"/>
                      <a:pt x="14068" y="8267"/>
                      <a:pt x="14415" y="8134"/>
                    </a:cubicBezTo>
                    <a:cubicBezTo>
                      <a:pt x="14180" y="8347"/>
                      <a:pt x="14081" y="8871"/>
                      <a:pt x="13865" y="9071"/>
                    </a:cubicBezTo>
                    <a:cubicBezTo>
                      <a:pt x="13718" y="9206"/>
                      <a:pt x="14406" y="9317"/>
                      <a:pt x="14424" y="9210"/>
                    </a:cubicBezTo>
                    <a:cubicBezTo>
                      <a:pt x="14406" y="9314"/>
                      <a:pt x="14298" y="9379"/>
                      <a:pt x="14244" y="9402"/>
                    </a:cubicBezTo>
                    <a:cubicBezTo>
                      <a:pt x="14314" y="9418"/>
                      <a:pt x="14554" y="9162"/>
                      <a:pt x="14569" y="9200"/>
                    </a:cubicBezTo>
                    <a:cubicBezTo>
                      <a:pt x="14598" y="9273"/>
                      <a:pt x="14504" y="9384"/>
                      <a:pt x="14489" y="9436"/>
                    </a:cubicBezTo>
                    <a:cubicBezTo>
                      <a:pt x="14576" y="9436"/>
                      <a:pt x="14866" y="9376"/>
                      <a:pt x="14710" y="9160"/>
                    </a:cubicBezTo>
                    <a:cubicBezTo>
                      <a:pt x="14687" y="9129"/>
                      <a:pt x="14727" y="9185"/>
                      <a:pt x="14710" y="9160"/>
                    </a:cubicBezTo>
                    <a:close/>
                    <a:moveTo>
                      <a:pt x="9293" y="15807"/>
                    </a:moveTo>
                    <a:cubicBezTo>
                      <a:pt x="9295" y="15804"/>
                      <a:pt x="9295" y="15801"/>
                      <a:pt x="9295" y="15797"/>
                    </a:cubicBezTo>
                    <a:lnTo>
                      <a:pt x="9293" y="15807"/>
                    </a:lnTo>
                    <a:cubicBezTo>
                      <a:pt x="9293" y="15807"/>
                      <a:pt x="9293" y="15807"/>
                      <a:pt x="9293" y="15807"/>
                    </a:cubicBezTo>
                    <a:close/>
                    <a:moveTo>
                      <a:pt x="10370" y="17468"/>
                    </a:moveTo>
                    <a:cubicBezTo>
                      <a:pt x="10336" y="17379"/>
                      <a:pt x="10168" y="17362"/>
                      <a:pt x="10157" y="17309"/>
                    </a:cubicBezTo>
                    <a:cubicBezTo>
                      <a:pt x="10132" y="17189"/>
                      <a:pt x="9830" y="16896"/>
                      <a:pt x="9716" y="16827"/>
                    </a:cubicBezTo>
                    <a:cubicBezTo>
                      <a:pt x="9534" y="16717"/>
                      <a:pt x="9376" y="16548"/>
                      <a:pt x="9157" y="16596"/>
                    </a:cubicBezTo>
                    <a:cubicBezTo>
                      <a:pt x="9073" y="16614"/>
                      <a:pt x="8718" y="16808"/>
                      <a:pt x="8729" y="16994"/>
                    </a:cubicBezTo>
                    <a:cubicBezTo>
                      <a:pt x="8731" y="17027"/>
                      <a:pt x="9191" y="16568"/>
                      <a:pt x="9248" y="16760"/>
                    </a:cubicBezTo>
                    <a:cubicBezTo>
                      <a:pt x="9237" y="16814"/>
                      <a:pt x="9211" y="16831"/>
                      <a:pt x="9168" y="16810"/>
                    </a:cubicBezTo>
                    <a:cubicBezTo>
                      <a:pt x="9240" y="16755"/>
                      <a:pt x="9537" y="17035"/>
                      <a:pt x="9630" y="17047"/>
                    </a:cubicBezTo>
                    <a:cubicBezTo>
                      <a:pt x="9754" y="17062"/>
                      <a:pt x="9685" y="17348"/>
                      <a:pt x="9815" y="17335"/>
                    </a:cubicBezTo>
                    <a:cubicBezTo>
                      <a:pt x="9982" y="17317"/>
                      <a:pt x="9883" y="17476"/>
                      <a:pt x="9812" y="17585"/>
                    </a:cubicBezTo>
                    <a:cubicBezTo>
                      <a:pt x="9812" y="17585"/>
                      <a:pt x="9812" y="17585"/>
                      <a:pt x="9812" y="17585"/>
                    </a:cubicBezTo>
                    <a:cubicBezTo>
                      <a:pt x="9812" y="17585"/>
                      <a:pt x="9812" y="17585"/>
                      <a:pt x="9812" y="17586"/>
                    </a:cubicBezTo>
                    <a:cubicBezTo>
                      <a:pt x="9832" y="17583"/>
                      <a:pt x="10405" y="17558"/>
                      <a:pt x="10370" y="17468"/>
                    </a:cubicBezTo>
                    <a:cubicBezTo>
                      <a:pt x="10362" y="17446"/>
                      <a:pt x="10395" y="17532"/>
                      <a:pt x="10370" y="17468"/>
                    </a:cubicBezTo>
                    <a:close/>
                    <a:moveTo>
                      <a:pt x="20789" y="376"/>
                    </a:moveTo>
                    <a:cubicBezTo>
                      <a:pt x="20662" y="393"/>
                      <a:pt x="20522" y="488"/>
                      <a:pt x="20398" y="482"/>
                    </a:cubicBezTo>
                    <a:cubicBezTo>
                      <a:pt x="20439" y="401"/>
                      <a:pt x="20553" y="165"/>
                      <a:pt x="20634" y="174"/>
                    </a:cubicBezTo>
                    <a:cubicBezTo>
                      <a:pt x="20176" y="121"/>
                      <a:pt x="19752" y="-20"/>
                      <a:pt x="19285" y="2"/>
                    </a:cubicBezTo>
                    <a:cubicBezTo>
                      <a:pt x="19106" y="10"/>
                      <a:pt x="18903" y="130"/>
                      <a:pt x="18729" y="59"/>
                    </a:cubicBezTo>
                    <a:cubicBezTo>
                      <a:pt x="18579" y="-2"/>
                      <a:pt x="18253" y="-5"/>
                      <a:pt x="18117" y="136"/>
                    </a:cubicBezTo>
                    <a:cubicBezTo>
                      <a:pt x="18176" y="75"/>
                      <a:pt x="18299" y="279"/>
                      <a:pt x="18362" y="285"/>
                    </a:cubicBezTo>
                    <a:cubicBezTo>
                      <a:pt x="18167" y="285"/>
                      <a:pt x="17975" y="110"/>
                      <a:pt x="17777" y="149"/>
                    </a:cubicBezTo>
                    <a:cubicBezTo>
                      <a:pt x="17790" y="245"/>
                      <a:pt x="17792" y="210"/>
                      <a:pt x="17834" y="259"/>
                    </a:cubicBezTo>
                    <a:cubicBezTo>
                      <a:pt x="17696" y="308"/>
                      <a:pt x="17443" y="191"/>
                      <a:pt x="17297" y="183"/>
                    </a:cubicBezTo>
                    <a:cubicBezTo>
                      <a:pt x="17098" y="171"/>
                      <a:pt x="16903" y="273"/>
                      <a:pt x="16704" y="270"/>
                    </a:cubicBezTo>
                    <a:cubicBezTo>
                      <a:pt x="16708" y="477"/>
                      <a:pt x="16046" y="464"/>
                      <a:pt x="15923" y="611"/>
                    </a:cubicBezTo>
                    <a:cubicBezTo>
                      <a:pt x="15985" y="642"/>
                      <a:pt x="16051" y="632"/>
                      <a:pt x="16115" y="633"/>
                    </a:cubicBezTo>
                    <a:cubicBezTo>
                      <a:pt x="16094" y="927"/>
                      <a:pt x="15245" y="969"/>
                      <a:pt x="15100" y="1007"/>
                    </a:cubicBezTo>
                    <a:cubicBezTo>
                      <a:pt x="15126" y="1148"/>
                      <a:pt x="15350" y="1197"/>
                      <a:pt x="15415" y="1212"/>
                    </a:cubicBezTo>
                    <a:cubicBezTo>
                      <a:pt x="15336" y="1285"/>
                      <a:pt x="15188" y="1268"/>
                      <a:pt x="15097" y="1309"/>
                    </a:cubicBezTo>
                    <a:cubicBezTo>
                      <a:pt x="15140" y="1389"/>
                      <a:pt x="15279" y="1390"/>
                      <a:pt x="15338" y="1395"/>
                    </a:cubicBezTo>
                    <a:cubicBezTo>
                      <a:pt x="15293" y="1423"/>
                      <a:pt x="15238" y="1423"/>
                      <a:pt x="15199" y="1474"/>
                    </a:cubicBezTo>
                    <a:cubicBezTo>
                      <a:pt x="15434" y="1544"/>
                      <a:pt x="15646" y="1461"/>
                      <a:pt x="15881" y="1474"/>
                    </a:cubicBezTo>
                    <a:cubicBezTo>
                      <a:pt x="15993" y="1480"/>
                      <a:pt x="16132" y="1500"/>
                      <a:pt x="16238" y="1562"/>
                    </a:cubicBezTo>
                    <a:cubicBezTo>
                      <a:pt x="16345" y="1623"/>
                      <a:pt x="16227" y="1664"/>
                      <a:pt x="16248" y="1717"/>
                    </a:cubicBezTo>
                    <a:cubicBezTo>
                      <a:pt x="16267" y="1765"/>
                      <a:pt x="16488" y="1880"/>
                      <a:pt x="16314" y="1959"/>
                    </a:cubicBezTo>
                    <a:cubicBezTo>
                      <a:pt x="16560" y="1847"/>
                      <a:pt x="16205" y="2758"/>
                      <a:pt x="16180" y="2583"/>
                    </a:cubicBezTo>
                    <a:cubicBezTo>
                      <a:pt x="16204" y="2748"/>
                      <a:pt x="16428" y="2568"/>
                      <a:pt x="16495" y="2630"/>
                    </a:cubicBezTo>
                    <a:cubicBezTo>
                      <a:pt x="16483" y="2669"/>
                      <a:pt x="16426" y="2638"/>
                      <a:pt x="16429" y="2695"/>
                    </a:cubicBezTo>
                    <a:cubicBezTo>
                      <a:pt x="16523" y="2661"/>
                      <a:pt x="16599" y="2870"/>
                      <a:pt x="16594" y="2871"/>
                    </a:cubicBezTo>
                    <a:cubicBezTo>
                      <a:pt x="16582" y="2874"/>
                      <a:pt x="16214" y="2799"/>
                      <a:pt x="16215" y="2802"/>
                    </a:cubicBezTo>
                    <a:cubicBezTo>
                      <a:pt x="16230" y="2835"/>
                      <a:pt x="16244" y="2868"/>
                      <a:pt x="16258" y="2900"/>
                    </a:cubicBezTo>
                    <a:cubicBezTo>
                      <a:pt x="16173" y="2904"/>
                      <a:pt x="16138" y="2977"/>
                      <a:pt x="16096" y="3092"/>
                    </a:cubicBezTo>
                    <a:cubicBezTo>
                      <a:pt x="16187" y="3140"/>
                      <a:pt x="16347" y="3277"/>
                      <a:pt x="16420" y="3092"/>
                    </a:cubicBezTo>
                    <a:cubicBezTo>
                      <a:pt x="16495" y="2902"/>
                      <a:pt x="16547" y="3028"/>
                      <a:pt x="16503" y="3209"/>
                    </a:cubicBezTo>
                    <a:cubicBezTo>
                      <a:pt x="16499" y="3224"/>
                      <a:pt x="15862" y="3720"/>
                      <a:pt x="16085" y="3791"/>
                    </a:cubicBezTo>
                    <a:cubicBezTo>
                      <a:pt x="16082" y="3912"/>
                      <a:pt x="15910" y="3871"/>
                      <a:pt x="15991" y="4074"/>
                    </a:cubicBezTo>
                    <a:cubicBezTo>
                      <a:pt x="16073" y="4282"/>
                      <a:pt x="15978" y="4328"/>
                      <a:pt x="16013" y="4522"/>
                    </a:cubicBezTo>
                    <a:cubicBezTo>
                      <a:pt x="16060" y="4791"/>
                      <a:pt x="16219" y="5190"/>
                      <a:pt x="16218" y="5459"/>
                    </a:cubicBezTo>
                    <a:cubicBezTo>
                      <a:pt x="16478" y="5346"/>
                      <a:pt x="16694" y="5934"/>
                      <a:pt x="16875" y="5492"/>
                    </a:cubicBezTo>
                    <a:cubicBezTo>
                      <a:pt x="16945" y="5323"/>
                      <a:pt x="17079" y="4978"/>
                      <a:pt x="17179" y="4863"/>
                    </a:cubicBezTo>
                    <a:cubicBezTo>
                      <a:pt x="17208" y="4830"/>
                      <a:pt x="17469" y="4537"/>
                      <a:pt x="17337" y="4506"/>
                    </a:cubicBezTo>
                    <a:cubicBezTo>
                      <a:pt x="17353" y="4429"/>
                      <a:pt x="17467" y="4461"/>
                      <a:pt x="17463" y="4414"/>
                    </a:cubicBezTo>
                    <a:cubicBezTo>
                      <a:pt x="17447" y="4185"/>
                      <a:pt x="17479" y="4318"/>
                      <a:pt x="17604" y="4179"/>
                    </a:cubicBezTo>
                    <a:cubicBezTo>
                      <a:pt x="17833" y="3924"/>
                      <a:pt x="18177" y="4100"/>
                      <a:pt x="18405" y="3748"/>
                    </a:cubicBezTo>
                    <a:cubicBezTo>
                      <a:pt x="18624" y="3408"/>
                      <a:pt x="18720" y="3579"/>
                      <a:pt x="18977" y="3474"/>
                    </a:cubicBezTo>
                    <a:cubicBezTo>
                      <a:pt x="19133" y="3410"/>
                      <a:pt x="19316" y="3416"/>
                      <a:pt x="19460" y="3294"/>
                    </a:cubicBezTo>
                    <a:cubicBezTo>
                      <a:pt x="19584" y="3189"/>
                      <a:pt x="19780" y="3004"/>
                      <a:pt x="19922" y="2998"/>
                    </a:cubicBezTo>
                    <a:cubicBezTo>
                      <a:pt x="19864" y="3000"/>
                      <a:pt x="19503" y="2839"/>
                      <a:pt x="19466" y="2948"/>
                    </a:cubicBezTo>
                    <a:cubicBezTo>
                      <a:pt x="19536" y="2744"/>
                      <a:pt x="19617" y="2666"/>
                      <a:pt x="19737" y="2808"/>
                    </a:cubicBezTo>
                    <a:cubicBezTo>
                      <a:pt x="19800" y="2882"/>
                      <a:pt x="20007" y="3044"/>
                      <a:pt x="20009" y="2762"/>
                    </a:cubicBezTo>
                    <a:cubicBezTo>
                      <a:pt x="20010" y="2563"/>
                      <a:pt x="19751" y="2306"/>
                      <a:pt x="19653" y="2240"/>
                    </a:cubicBezTo>
                    <a:cubicBezTo>
                      <a:pt x="19744" y="2177"/>
                      <a:pt x="20273" y="2315"/>
                      <a:pt x="20291" y="2066"/>
                    </a:cubicBezTo>
                    <a:cubicBezTo>
                      <a:pt x="20247" y="2069"/>
                      <a:pt x="20205" y="2042"/>
                      <a:pt x="20163" y="2024"/>
                    </a:cubicBezTo>
                    <a:cubicBezTo>
                      <a:pt x="20197" y="2013"/>
                      <a:pt x="20462" y="2053"/>
                      <a:pt x="20446" y="1920"/>
                    </a:cubicBezTo>
                    <a:cubicBezTo>
                      <a:pt x="20435" y="1826"/>
                      <a:pt x="20317" y="1823"/>
                      <a:pt x="20427" y="1726"/>
                    </a:cubicBezTo>
                    <a:cubicBezTo>
                      <a:pt x="20596" y="1578"/>
                      <a:pt x="20286" y="1472"/>
                      <a:pt x="20250" y="1409"/>
                    </a:cubicBezTo>
                    <a:cubicBezTo>
                      <a:pt x="20285" y="1409"/>
                      <a:pt x="20771" y="1373"/>
                      <a:pt x="20656" y="1204"/>
                    </a:cubicBezTo>
                    <a:cubicBezTo>
                      <a:pt x="20593" y="1111"/>
                      <a:pt x="20397" y="1087"/>
                      <a:pt x="20328" y="1171"/>
                    </a:cubicBezTo>
                    <a:cubicBezTo>
                      <a:pt x="20608" y="695"/>
                      <a:pt x="21061" y="526"/>
                      <a:pt x="21447" y="368"/>
                    </a:cubicBezTo>
                    <a:cubicBezTo>
                      <a:pt x="21260" y="170"/>
                      <a:pt x="20986" y="351"/>
                      <a:pt x="20789" y="376"/>
                    </a:cubicBezTo>
                    <a:cubicBezTo>
                      <a:pt x="20728" y="384"/>
                      <a:pt x="20986" y="351"/>
                      <a:pt x="20789" y="376"/>
                    </a:cubicBezTo>
                    <a:close/>
                    <a:moveTo>
                      <a:pt x="11251" y="17854"/>
                    </a:moveTo>
                    <a:cubicBezTo>
                      <a:pt x="11354" y="18121"/>
                      <a:pt x="10933" y="18149"/>
                      <a:pt x="10852" y="18066"/>
                    </a:cubicBezTo>
                    <a:cubicBezTo>
                      <a:pt x="10835" y="18070"/>
                      <a:pt x="10773" y="18267"/>
                      <a:pt x="10763" y="18295"/>
                    </a:cubicBezTo>
                    <a:lnTo>
                      <a:pt x="10745" y="18285"/>
                    </a:lnTo>
                    <a:lnTo>
                      <a:pt x="10731" y="18323"/>
                    </a:lnTo>
                    <a:cubicBezTo>
                      <a:pt x="10689" y="18281"/>
                      <a:pt x="10662" y="18211"/>
                      <a:pt x="10660" y="18127"/>
                    </a:cubicBezTo>
                    <a:cubicBezTo>
                      <a:pt x="10637" y="18121"/>
                      <a:pt x="10483" y="18109"/>
                      <a:pt x="10450" y="18132"/>
                    </a:cubicBezTo>
                    <a:cubicBezTo>
                      <a:pt x="10401" y="18160"/>
                      <a:pt x="10251" y="18170"/>
                      <a:pt x="10273" y="17972"/>
                    </a:cubicBezTo>
                    <a:cubicBezTo>
                      <a:pt x="10300" y="17723"/>
                      <a:pt x="10502" y="18031"/>
                      <a:pt x="10577" y="17927"/>
                    </a:cubicBezTo>
                    <a:cubicBezTo>
                      <a:pt x="10577" y="17927"/>
                      <a:pt x="10577" y="17927"/>
                      <a:pt x="10577" y="17927"/>
                    </a:cubicBezTo>
                    <a:cubicBezTo>
                      <a:pt x="10556" y="17927"/>
                      <a:pt x="10563" y="17743"/>
                      <a:pt x="10563" y="17738"/>
                    </a:cubicBezTo>
                    <a:lnTo>
                      <a:pt x="10413" y="17627"/>
                    </a:lnTo>
                    <a:cubicBezTo>
                      <a:pt x="10500" y="17485"/>
                      <a:pt x="10670" y="17484"/>
                      <a:pt x="10777" y="17484"/>
                    </a:cubicBezTo>
                    <a:cubicBezTo>
                      <a:pt x="10838" y="17484"/>
                      <a:pt x="10951" y="17493"/>
                      <a:pt x="11002" y="17546"/>
                    </a:cubicBezTo>
                    <a:cubicBezTo>
                      <a:pt x="11037" y="17584"/>
                      <a:pt x="11223" y="17784"/>
                      <a:pt x="11251" y="17854"/>
                    </a:cubicBezTo>
                    <a:cubicBezTo>
                      <a:pt x="11274" y="17915"/>
                      <a:pt x="11229" y="17798"/>
                      <a:pt x="11251" y="17854"/>
                    </a:cubicBezTo>
                    <a:close/>
                  </a:path>
                </a:pathLst>
              </a:custGeom>
              <a:solidFill>
                <a:srgbClr val="000000"/>
              </a:solidFill>
              <a:ln w="12700" cap="flat">
                <a:noFill/>
                <a:miter lim="400000"/>
              </a:ln>
              <a:effectLst/>
            </p:spPr>
            <p:txBody>
              <a:bodyPr wrap="square" lIns="71437" tIns="71437" rIns="71437" bIns="71437" numCol="1" anchor="ctr">
                <a:noAutofit/>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869" name="Shape 283"/>
              <p:cNvSpPr/>
              <p:nvPr/>
            </p:nvSpPr>
            <p:spPr>
              <a:xfrm>
                <a:off x="4032298" y="5290895"/>
                <a:ext cx="3388302" cy="5521316"/>
              </a:xfrm>
              <a:custGeom>
                <a:avLst/>
                <a:gdLst/>
                <a:ahLst/>
                <a:cxnLst>
                  <a:cxn ang="0">
                    <a:pos x="wd2" y="hd2"/>
                  </a:cxn>
                  <a:cxn ang="5400000">
                    <a:pos x="wd2" y="hd2"/>
                  </a:cxn>
                  <a:cxn ang="10800000">
                    <a:pos x="wd2" y="hd2"/>
                  </a:cxn>
                  <a:cxn ang="16200000">
                    <a:pos x="wd2" y="hd2"/>
                  </a:cxn>
                </a:cxnLst>
                <a:rect l="0" t="0" r="r" b="b"/>
                <a:pathLst>
                  <a:path w="21156" h="21347" extrusionOk="0">
                    <a:moveTo>
                      <a:pt x="14907" y="13612"/>
                    </a:moveTo>
                    <a:cubicBezTo>
                      <a:pt x="14908" y="13577"/>
                      <a:pt x="14915" y="13543"/>
                      <a:pt x="14927" y="13509"/>
                    </a:cubicBezTo>
                    <a:cubicBezTo>
                      <a:pt x="14945" y="13528"/>
                      <a:pt x="14935" y="13562"/>
                      <a:pt x="14907" y="13612"/>
                    </a:cubicBezTo>
                    <a:cubicBezTo>
                      <a:pt x="14911" y="13597"/>
                      <a:pt x="14935" y="13562"/>
                      <a:pt x="14907" y="13612"/>
                    </a:cubicBezTo>
                    <a:close/>
                    <a:moveTo>
                      <a:pt x="13846" y="3907"/>
                    </a:moveTo>
                    <a:cubicBezTo>
                      <a:pt x="13745" y="4069"/>
                      <a:pt x="13727" y="4130"/>
                      <a:pt x="13495" y="4232"/>
                    </a:cubicBezTo>
                    <a:cubicBezTo>
                      <a:pt x="13568" y="4091"/>
                      <a:pt x="13714" y="3996"/>
                      <a:pt x="13864" y="3878"/>
                    </a:cubicBezTo>
                    <a:lnTo>
                      <a:pt x="13846" y="3907"/>
                    </a:lnTo>
                    <a:cubicBezTo>
                      <a:pt x="13827" y="3938"/>
                      <a:pt x="13846" y="3907"/>
                      <a:pt x="13846" y="3907"/>
                    </a:cubicBezTo>
                    <a:close/>
                    <a:moveTo>
                      <a:pt x="12475" y="14779"/>
                    </a:moveTo>
                    <a:cubicBezTo>
                      <a:pt x="12516" y="14779"/>
                      <a:pt x="12564" y="14777"/>
                      <a:pt x="12595" y="14796"/>
                    </a:cubicBezTo>
                    <a:cubicBezTo>
                      <a:pt x="12555" y="14786"/>
                      <a:pt x="12514" y="14779"/>
                      <a:pt x="12475" y="14779"/>
                    </a:cubicBezTo>
                    <a:cubicBezTo>
                      <a:pt x="12476" y="14779"/>
                      <a:pt x="12514" y="14779"/>
                      <a:pt x="12475" y="14779"/>
                    </a:cubicBezTo>
                    <a:close/>
                    <a:moveTo>
                      <a:pt x="7113" y="17142"/>
                    </a:moveTo>
                    <a:cubicBezTo>
                      <a:pt x="7109" y="17140"/>
                      <a:pt x="7101" y="17128"/>
                      <a:pt x="7096" y="17119"/>
                    </a:cubicBezTo>
                    <a:cubicBezTo>
                      <a:pt x="7113" y="17113"/>
                      <a:pt x="7129" y="17105"/>
                      <a:pt x="7143" y="17097"/>
                    </a:cubicBezTo>
                    <a:cubicBezTo>
                      <a:pt x="7135" y="17115"/>
                      <a:pt x="7137" y="17133"/>
                      <a:pt x="7149" y="17151"/>
                    </a:cubicBezTo>
                    <a:lnTo>
                      <a:pt x="7113" y="17142"/>
                    </a:lnTo>
                    <a:cubicBezTo>
                      <a:pt x="7109" y="17140"/>
                      <a:pt x="7113" y="17142"/>
                      <a:pt x="7113" y="17142"/>
                    </a:cubicBezTo>
                    <a:close/>
                    <a:moveTo>
                      <a:pt x="4271" y="154"/>
                    </a:moveTo>
                    <a:cubicBezTo>
                      <a:pt x="4271" y="154"/>
                      <a:pt x="4274" y="154"/>
                      <a:pt x="4271" y="154"/>
                    </a:cubicBezTo>
                    <a:cubicBezTo>
                      <a:pt x="4271" y="154"/>
                      <a:pt x="4271" y="154"/>
                      <a:pt x="4271" y="154"/>
                    </a:cubicBezTo>
                    <a:close/>
                    <a:moveTo>
                      <a:pt x="21083" y="5877"/>
                    </a:moveTo>
                    <a:cubicBezTo>
                      <a:pt x="20878" y="5352"/>
                      <a:pt x="20177" y="5445"/>
                      <a:pt x="19555" y="5084"/>
                    </a:cubicBezTo>
                    <a:cubicBezTo>
                      <a:pt x="19066" y="4800"/>
                      <a:pt x="18685" y="4741"/>
                      <a:pt x="18023" y="4718"/>
                    </a:cubicBezTo>
                    <a:cubicBezTo>
                      <a:pt x="17537" y="4701"/>
                      <a:pt x="17283" y="4483"/>
                      <a:pt x="16812" y="4686"/>
                    </a:cubicBezTo>
                    <a:cubicBezTo>
                      <a:pt x="16950" y="4216"/>
                      <a:pt x="15462" y="3996"/>
                      <a:pt x="14945" y="4104"/>
                    </a:cubicBezTo>
                    <a:cubicBezTo>
                      <a:pt x="14955" y="4084"/>
                      <a:pt x="15053" y="3901"/>
                      <a:pt x="15053" y="3901"/>
                    </a:cubicBezTo>
                    <a:cubicBezTo>
                      <a:pt x="14663" y="3888"/>
                      <a:pt x="14273" y="3874"/>
                      <a:pt x="13883" y="3863"/>
                    </a:cubicBezTo>
                    <a:cubicBezTo>
                      <a:pt x="14117" y="3656"/>
                      <a:pt x="14501" y="3534"/>
                      <a:pt x="14274" y="3247"/>
                    </a:cubicBezTo>
                    <a:cubicBezTo>
                      <a:pt x="13791" y="3299"/>
                      <a:pt x="13738" y="2330"/>
                      <a:pt x="13421" y="2514"/>
                    </a:cubicBezTo>
                    <a:cubicBezTo>
                      <a:pt x="13222" y="2342"/>
                      <a:pt x="12877" y="2207"/>
                      <a:pt x="12575" y="2136"/>
                    </a:cubicBezTo>
                    <a:cubicBezTo>
                      <a:pt x="12586" y="2120"/>
                      <a:pt x="12595" y="2103"/>
                      <a:pt x="12600" y="2086"/>
                    </a:cubicBezTo>
                    <a:cubicBezTo>
                      <a:pt x="12472" y="2019"/>
                      <a:pt x="11718" y="1856"/>
                      <a:pt x="11552" y="2010"/>
                    </a:cubicBezTo>
                    <a:cubicBezTo>
                      <a:pt x="11407" y="1951"/>
                      <a:pt x="11152" y="1952"/>
                      <a:pt x="10982" y="1958"/>
                    </a:cubicBezTo>
                    <a:lnTo>
                      <a:pt x="10971" y="1916"/>
                    </a:lnTo>
                    <a:lnTo>
                      <a:pt x="10942" y="1936"/>
                    </a:lnTo>
                    <a:cubicBezTo>
                      <a:pt x="10847" y="1888"/>
                      <a:pt x="10590" y="1731"/>
                      <a:pt x="10461" y="1731"/>
                    </a:cubicBezTo>
                    <a:cubicBezTo>
                      <a:pt x="10603" y="1731"/>
                      <a:pt x="10202" y="1409"/>
                      <a:pt x="10132" y="1371"/>
                    </a:cubicBezTo>
                    <a:cubicBezTo>
                      <a:pt x="10175" y="1377"/>
                      <a:pt x="10205" y="1381"/>
                      <a:pt x="10205" y="1381"/>
                    </a:cubicBezTo>
                    <a:cubicBezTo>
                      <a:pt x="9946" y="1225"/>
                      <a:pt x="9692" y="1046"/>
                      <a:pt x="9292" y="1116"/>
                    </a:cubicBezTo>
                    <a:cubicBezTo>
                      <a:pt x="9308" y="1101"/>
                      <a:pt x="9312" y="1070"/>
                      <a:pt x="9318" y="1048"/>
                    </a:cubicBezTo>
                    <a:cubicBezTo>
                      <a:pt x="9756" y="902"/>
                      <a:pt x="8958" y="656"/>
                      <a:pt x="8719" y="692"/>
                    </a:cubicBezTo>
                    <a:cubicBezTo>
                      <a:pt x="8697" y="650"/>
                      <a:pt x="8672" y="638"/>
                      <a:pt x="8622" y="606"/>
                    </a:cubicBezTo>
                    <a:cubicBezTo>
                      <a:pt x="8595" y="616"/>
                      <a:pt x="8857" y="604"/>
                      <a:pt x="8946" y="584"/>
                    </a:cubicBezTo>
                    <a:lnTo>
                      <a:pt x="8946" y="425"/>
                    </a:lnTo>
                    <a:cubicBezTo>
                      <a:pt x="8584" y="420"/>
                      <a:pt x="8041" y="371"/>
                      <a:pt x="7753" y="528"/>
                    </a:cubicBezTo>
                    <a:cubicBezTo>
                      <a:pt x="7325" y="762"/>
                      <a:pt x="7238" y="463"/>
                      <a:pt x="6865" y="463"/>
                    </a:cubicBezTo>
                    <a:cubicBezTo>
                      <a:pt x="6651" y="463"/>
                      <a:pt x="6162" y="583"/>
                      <a:pt x="6100" y="424"/>
                    </a:cubicBezTo>
                    <a:cubicBezTo>
                      <a:pt x="6035" y="258"/>
                      <a:pt x="5794" y="174"/>
                      <a:pt x="5530" y="202"/>
                    </a:cubicBezTo>
                    <a:cubicBezTo>
                      <a:pt x="5798" y="202"/>
                      <a:pt x="4516" y="-253"/>
                      <a:pt x="5126" y="247"/>
                    </a:cubicBezTo>
                    <a:cubicBezTo>
                      <a:pt x="4964" y="311"/>
                      <a:pt x="4729" y="282"/>
                      <a:pt x="4573" y="366"/>
                    </a:cubicBezTo>
                    <a:cubicBezTo>
                      <a:pt x="4569" y="358"/>
                      <a:pt x="4565" y="352"/>
                      <a:pt x="4561" y="345"/>
                    </a:cubicBezTo>
                    <a:cubicBezTo>
                      <a:pt x="4686" y="311"/>
                      <a:pt x="4802" y="266"/>
                      <a:pt x="4906" y="213"/>
                    </a:cubicBezTo>
                    <a:cubicBezTo>
                      <a:pt x="4915" y="-228"/>
                      <a:pt x="4397" y="154"/>
                      <a:pt x="4270" y="154"/>
                    </a:cubicBezTo>
                    <a:cubicBezTo>
                      <a:pt x="4167" y="165"/>
                      <a:pt x="3359" y="354"/>
                      <a:pt x="3319" y="418"/>
                    </a:cubicBezTo>
                    <a:lnTo>
                      <a:pt x="3145" y="384"/>
                    </a:lnTo>
                    <a:cubicBezTo>
                      <a:pt x="2836" y="503"/>
                      <a:pt x="2710" y="658"/>
                      <a:pt x="2597" y="862"/>
                    </a:cubicBezTo>
                    <a:lnTo>
                      <a:pt x="2632" y="882"/>
                    </a:lnTo>
                    <a:lnTo>
                      <a:pt x="2609" y="892"/>
                    </a:lnTo>
                    <a:cubicBezTo>
                      <a:pt x="2609" y="892"/>
                      <a:pt x="2630" y="920"/>
                      <a:pt x="2631" y="921"/>
                    </a:cubicBezTo>
                    <a:cubicBezTo>
                      <a:pt x="2441" y="926"/>
                      <a:pt x="2439" y="995"/>
                      <a:pt x="2367" y="1083"/>
                    </a:cubicBezTo>
                    <a:cubicBezTo>
                      <a:pt x="2327" y="1133"/>
                      <a:pt x="2134" y="1189"/>
                      <a:pt x="2046" y="1217"/>
                    </a:cubicBezTo>
                    <a:cubicBezTo>
                      <a:pt x="2006" y="1192"/>
                      <a:pt x="1971" y="1161"/>
                      <a:pt x="1938" y="1133"/>
                    </a:cubicBezTo>
                    <a:lnTo>
                      <a:pt x="1757" y="1279"/>
                    </a:lnTo>
                    <a:lnTo>
                      <a:pt x="1868" y="1416"/>
                    </a:lnTo>
                    <a:lnTo>
                      <a:pt x="1840" y="1420"/>
                    </a:lnTo>
                    <a:lnTo>
                      <a:pt x="1824" y="1474"/>
                    </a:lnTo>
                    <a:lnTo>
                      <a:pt x="1805" y="1461"/>
                    </a:lnTo>
                    <a:cubicBezTo>
                      <a:pt x="1758" y="1482"/>
                      <a:pt x="1709" y="1501"/>
                      <a:pt x="1658" y="1518"/>
                    </a:cubicBezTo>
                    <a:cubicBezTo>
                      <a:pt x="1549" y="1675"/>
                      <a:pt x="1707" y="1980"/>
                      <a:pt x="1798" y="2122"/>
                    </a:cubicBezTo>
                    <a:lnTo>
                      <a:pt x="1623" y="2199"/>
                    </a:lnTo>
                    <a:cubicBezTo>
                      <a:pt x="1623" y="2199"/>
                      <a:pt x="1757" y="2275"/>
                      <a:pt x="1768" y="2280"/>
                    </a:cubicBezTo>
                    <a:cubicBezTo>
                      <a:pt x="1773" y="2425"/>
                      <a:pt x="1650" y="2662"/>
                      <a:pt x="1803" y="2774"/>
                    </a:cubicBezTo>
                    <a:cubicBezTo>
                      <a:pt x="1723" y="2852"/>
                      <a:pt x="1540" y="2984"/>
                      <a:pt x="1532" y="3079"/>
                    </a:cubicBezTo>
                    <a:cubicBezTo>
                      <a:pt x="1139" y="3077"/>
                      <a:pt x="1182" y="3361"/>
                      <a:pt x="947" y="3452"/>
                    </a:cubicBezTo>
                    <a:cubicBezTo>
                      <a:pt x="945" y="3437"/>
                      <a:pt x="951" y="3435"/>
                      <a:pt x="966" y="3448"/>
                    </a:cubicBezTo>
                    <a:cubicBezTo>
                      <a:pt x="608" y="3514"/>
                      <a:pt x="413" y="3555"/>
                      <a:pt x="434" y="3831"/>
                    </a:cubicBezTo>
                    <a:cubicBezTo>
                      <a:pt x="410" y="3844"/>
                      <a:pt x="192" y="4025"/>
                      <a:pt x="245" y="4025"/>
                    </a:cubicBezTo>
                    <a:lnTo>
                      <a:pt x="236" y="4025"/>
                    </a:lnTo>
                    <a:cubicBezTo>
                      <a:pt x="54" y="4142"/>
                      <a:pt x="48" y="4312"/>
                      <a:pt x="120" y="4483"/>
                    </a:cubicBezTo>
                    <a:cubicBezTo>
                      <a:pt x="-250" y="4581"/>
                      <a:pt x="355" y="4717"/>
                      <a:pt x="355" y="4731"/>
                    </a:cubicBezTo>
                    <a:cubicBezTo>
                      <a:pt x="361" y="4791"/>
                      <a:pt x="347" y="4827"/>
                      <a:pt x="446" y="4868"/>
                    </a:cubicBezTo>
                    <a:cubicBezTo>
                      <a:pt x="418" y="4881"/>
                      <a:pt x="385" y="4890"/>
                      <a:pt x="354" y="4899"/>
                    </a:cubicBezTo>
                    <a:lnTo>
                      <a:pt x="401" y="5045"/>
                    </a:lnTo>
                    <a:cubicBezTo>
                      <a:pt x="360" y="5066"/>
                      <a:pt x="295" y="5074"/>
                      <a:pt x="243" y="5075"/>
                    </a:cubicBezTo>
                    <a:cubicBezTo>
                      <a:pt x="-96" y="5328"/>
                      <a:pt x="100" y="5479"/>
                      <a:pt x="253" y="5725"/>
                    </a:cubicBezTo>
                    <a:cubicBezTo>
                      <a:pt x="-131" y="5759"/>
                      <a:pt x="906" y="6337"/>
                      <a:pt x="977" y="6406"/>
                    </a:cubicBezTo>
                    <a:cubicBezTo>
                      <a:pt x="1473" y="6885"/>
                      <a:pt x="1943" y="7411"/>
                      <a:pt x="2366" y="7918"/>
                    </a:cubicBezTo>
                    <a:cubicBezTo>
                      <a:pt x="2792" y="8430"/>
                      <a:pt x="2834" y="8748"/>
                      <a:pt x="3754" y="9048"/>
                    </a:cubicBezTo>
                    <a:cubicBezTo>
                      <a:pt x="4138" y="9173"/>
                      <a:pt x="4518" y="9327"/>
                      <a:pt x="4908" y="9442"/>
                    </a:cubicBezTo>
                    <a:cubicBezTo>
                      <a:pt x="5168" y="9518"/>
                      <a:pt x="5201" y="9760"/>
                      <a:pt x="5520" y="9801"/>
                    </a:cubicBezTo>
                    <a:cubicBezTo>
                      <a:pt x="5673" y="10252"/>
                      <a:pt x="5783" y="10656"/>
                      <a:pt x="5791" y="11118"/>
                    </a:cubicBezTo>
                    <a:cubicBezTo>
                      <a:pt x="5711" y="11123"/>
                      <a:pt x="5913" y="12339"/>
                      <a:pt x="5907" y="12465"/>
                    </a:cubicBezTo>
                    <a:cubicBezTo>
                      <a:pt x="5882" y="13060"/>
                      <a:pt x="5883" y="13549"/>
                      <a:pt x="6193" y="14122"/>
                    </a:cubicBezTo>
                    <a:lnTo>
                      <a:pt x="6225" y="14133"/>
                    </a:lnTo>
                    <a:cubicBezTo>
                      <a:pt x="6430" y="14544"/>
                      <a:pt x="6291" y="15162"/>
                      <a:pt x="6165" y="15568"/>
                    </a:cubicBezTo>
                    <a:lnTo>
                      <a:pt x="5959" y="15470"/>
                    </a:lnTo>
                    <a:cubicBezTo>
                      <a:pt x="6052" y="15705"/>
                      <a:pt x="6153" y="16041"/>
                      <a:pt x="6421" y="16225"/>
                    </a:cubicBezTo>
                    <a:cubicBezTo>
                      <a:pt x="6507" y="16421"/>
                      <a:pt x="6366" y="16838"/>
                      <a:pt x="6657" y="17020"/>
                    </a:cubicBezTo>
                    <a:lnTo>
                      <a:pt x="6608" y="17030"/>
                    </a:lnTo>
                    <a:cubicBezTo>
                      <a:pt x="6637" y="17136"/>
                      <a:pt x="6673" y="17243"/>
                      <a:pt x="6698" y="17349"/>
                    </a:cubicBezTo>
                    <a:cubicBezTo>
                      <a:pt x="6724" y="17461"/>
                      <a:pt x="6961" y="17754"/>
                      <a:pt x="7204" y="17553"/>
                    </a:cubicBezTo>
                    <a:cubicBezTo>
                      <a:pt x="7368" y="17416"/>
                      <a:pt x="7130" y="17380"/>
                      <a:pt x="7104" y="17272"/>
                    </a:cubicBezTo>
                    <a:cubicBezTo>
                      <a:pt x="7153" y="17248"/>
                      <a:pt x="7205" y="17225"/>
                      <a:pt x="7258" y="17205"/>
                    </a:cubicBezTo>
                    <a:cubicBezTo>
                      <a:pt x="7266" y="17208"/>
                      <a:pt x="7274" y="17210"/>
                      <a:pt x="7283" y="17213"/>
                    </a:cubicBezTo>
                    <a:cubicBezTo>
                      <a:pt x="7428" y="17331"/>
                      <a:pt x="7359" y="17670"/>
                      <a:pt x="7457" y="17826"/>
                    </a:cubicBezTo>
                    <a:cubicBezTo>
                      <a:pt x="7064" y="17734"/>
                      <a:pt x="6781" y="17993"/>
                      <a:pt x="7244" y="18038"/>
                    </a:cubicBezTo>
                    <a:cubicBezTo>
                      <a:pt x="7249" y="18090"/>
                      <a:pt x="7372" y="18165"/>
                      <a:pt x="7414" y="18220"/>
                    </a:cubicBezTo>
                    <a:cubicBezTo>
                      <a:pt x="7100" y="18172"/>
                      <a:pt x="6990" y="18392"/>
                      <a:pt x="6948" y="18542"/>
                    </a:cubicBezTo>
                    <a:cubicBezTo>
                      <a:pt x="6858" y="18868"/>
                      <a:pt x="7590" y="18546"/>
                      <a:pt x="7695" y="18695"/>
                    </a:cubicBezTo>
                    <a:cubicBezTo>
                      <a:pt x="7722" y="18863"/>
                      <a:pt x="7638" y="18905"/>
                      <a:pt x="7476" y="18961"/>
                    </a:cubicBezTo>
                    <a:cubicBezTo>
                      <a:pt x="7193" y="19059"/>
                      <a:pt x="7547" y="19381"/>
                      <a:pt x="7676" y="19484"/>
                    </a:cubicBezTo>
                    <a:cubicBezTo>
                      <a:pt x="7806" y="19586"/>
                      <a:pt x="8719" y="19926"/>
                      <a:pt x="8709" y="20035"/>
                    </a:cubicBezTo>
                    <a:cubicBezTo>
                      <a:pt x="8675" y="20056"/>
                      <a:pt x="8539" y="20058"/>
                      <a:pt x="8495" y="20061"/>
                    </a:cubicBezTo>
                    <a:cubicBezTo>
                      <a:pt x="8668" y="20216"/>
                      <a:pt x="8970" y="20246"/>
                      <a:pt x="9155" y="20403"/>
                    </a:cubicBezTo>
                    <a:cubicBezTo>
                      <a:pt x="9472" y="20674"/>
                      <a:pt x="9686" y="20867"/>
                      <a:pt x="10256" y="20923"/>
                    </a:cubicBezTo>
                    <a:cubicBezTo>
                      <a:pt x="10224" y="21094"/>
                      <a:pt x="10989" y="21100"/>
                      <a:pt x="11173" y="21107"/>
                    </a:cubicBezTo>
                    <a:cubicBezTo>
                      <a:pt x="11320" y="21273"/>
                      <a:pt x="11860" y="21267"/>
                      <a:pt x="12121" y="21347"/>
                    </a:cubicBezTo>
                    <a:cubicBezTo>
                      <a:pt x="12171" y="21326"/>
                      <a:pt x="12226" y="21312"/>
                      <a:pt x="12286" y="21304"/>
                    </a:cubicBezTo>
                    <a:cubicBezTo>
                      <a:pt x="12279" y="21276"/>
                      <a:pt x="12265" y="21250"/>
                      <a:pt x="12243" y="21225"/>
                    </a:cubicBezTo>
                    <a:cubicBezTo>
                      <a:pt x="12367" y="21227"/>
                      <a:pt x="12609" y="21246"/>
                      <a:pt x="12688" y="21176"/>
                    </a:cubicBezTo>
                    <a:cubicBezTo>
                      <a:pt x="13408" y="21076"/>
                      <a:pt x="12856" y="20945"/>
                      <a:pt x="12432" y="20880"/>
                    </a:cubicBezTo>
                    <a:cubicBezTo>
                      <a:pt x="12038" y="20821"/>
                      <a:pt x="11669" y="20557"/>
                      <a:pt x="11367" y="20397"/>
                    </a:cubicBezTo>
                    <a:lnTo>
                      <a:pt x="11371" y="20395"/>
                    </a:lnTo>
                    <a:cubicBezTo>
                      <a:pt x="11287" y="20308"/>
                      <a:pt x="11160" y="20276"/>
                      <a:pt x="11013" y="20337"/>
                    </a:cubicBezTo>
                    <a:cubicBezTo>
                      <a:pt x="10986" y="20330"/>
                      <a:pt x="10938" y="20311"/>
                      <a:pt x="10929" y="20304"/>
                    </a:cubicBezTo>
                    <a:cubicBezTo>
                      <a:pt x="10926" y="20289"/>
                      <a:pt x="10923" y="20274"/>
                      <a:pt x="10922" y="20259"/>
                    </a:cubicBezTo>
                    <a:lnTo>
                      <a:pt x="11154" y="20297"/>
                    </a:lnTo>
                    <a:lnTo>
                      <a:pt x="11240" y="20192"/>
                    </a:lnTo>
                    <a:cubicBezTo>
                      <a:pt x="10960" y="20057"/>
                      <a:pt x="10729" y="19886"/>
                      <a:pt x="10600" y="19680"/>
                    </a:cubicBezTo>
                    <a:cubicBezTo>
                      <a:pt x="11043" y="19492"/>
                      <a:pt x="10850" y="19268"/>
                      <a:pt x="11190" y="19009"/>
                    </a:cubicBezTo>
                    <a:cubicBezTo>
                      <a:pt x="11610" y="18690"/>
                      <a:pt x="10881" y="18590"/>
                      <a:pt x="10564" y="18489"/>
                    </a:cubicBezTo>
                    <a:cubicBezTo>
                      <a:pt x="9933" y="18288"/>
                      <a:pt x="10482" y="18111"/>
                      <a:pt x="10762" y="17957"/>
                    </a:cubicBezTo>
                    <a:cubicBezTo>
                      <a:pt x="11082" y="17781"/>
                      <a:pt x="10532" y="17573"/>
                      <a:pt x="10925" y="17462"/>
                    </a:cubicBezTo>
                    <a:cubicBezTo>
                      <a:pt x="11053" y="17364"/>
                      <a:pt x="11542" y="17242"/>
                      <a:pt x="11132" y="17082"/>
                    </a:cubicBezTo>
                    <a:cubicBezTo>
                      <a:pt x="10719" y="16921"/>
                      <a:pt x="10542" y="17196"/>
                      <a:pt x="10370" y="16757"/>
                    </a:cubicBezTo>
                    <a:cubicBezTo>
                      <a:pt x="10280" y="16737"/>
                      <a:pt x="10698" y="16840"/>
                      <a:pt x="10701" y="16841"/>
                    </a:cubicBezTo>
                    <a:cubicBezTo>
                      <a:pt x="10852" y="16882"/>
                      <a:pt x="11044" y="16918"/>
                      <a:pt x="11208" y="16880"/>
                    </a:cubicBezTo>
                    <a:cubicBezTo>
                      <a:pt x="11677" y="16775"/>
                      <a:pt x="11296" y="16621"/>
                      <a:pt x="11327" y="16477"/>
                    </a:cubicBezTo>
                    <a:lnTo>
                      <a:pt x="11391" y="16466"/>
                    </a:lnTo>
                    <a:cubicBezTo>
                      <a:pt x="11399" y="16342"/>
                      <a:pt x="11312" y="16266"/>
                      <a:pt x="11208" y="16170"/>
                    </a:cubicBezTo>
                    <a:cubicBezTo>
                      <a:pt x="11664" y="16260"/>
                      <a:pt x="12455" y="16160"/>
                      <a:pt x="12835" y="15995"/>
                    </a:cubicBezTo>
                    <a:cubicBezTo>
                      <a:pt x="13028" y="15911"/>
                      <a:pt x="13154" y="15699"/>
                      <a:pt x="13228" y="15566"/>
                    </a:cubicBezTo>
                    <a:cubicBezTo>
                      <a:pt x="13402" y="15254"/>
                      <a:pt x="12911" y="15334"/>
                      <a:pt x="12834" y="15145"/>
                    </a:cubicBezTo>
                    <a:cubicBezTo>
                      <a:pt x="12802" y="15023"/>
                      <a:pt x="12963" y="14988"/>
                      <a:pt x="12778" y="14874"/>
                    </a:cubicBezTo>
                    <a:cubicBezTo>
                      <a:pt x="13254" y="14990"/>
                      <a:pt x="14069" y="14955"/>
                      <a:pt x="14075" y="14544"/>
                    </a:cubicBezTo>
                    <a:cubicBezTo>
                      <a:pt x="14715" y="14566"/>
                      <a:pt x="14622" y="13935"/>
                      <a:pt x="14861" y="13690"/>
                    </a:cubicBezTo>
                    <a:cubicBezTo>
                      <a:pt x="14826" y="13754"/>
                      <a:pt x="14779" y="13816"/>
                      <a:pt x="14699" y="13863"/>
                    </a:cubicBezTo>
                    <a:lnTo>
                      <a:pt x="14810" y="13933"/>
                    </a:lnTo>
                    <a:lnTo>
                      <a:pt x="14823" y="13926"/>
                    </a:lnTo>
                    <a:lnTo>
                      <a:pt x="14866" y="13946"/>
                    </a:lnTo>
                    <a:cubicBezTo>
                      <a:pt x="15391" y="13664"/>
                      <a:pt x="15253" y="13269"/>
                      <a:pt x="15713" y="12980"/>
                    </a:cubicBezTo>
                    <a:cubicBezTo>
                      <a:pt x="16218" y="12661"/>
                      <a:pt x="15525" y="12152"/>
                      <a:pt x="15954" y="11778"/>
                    </a:cubicBezTo>
                    <a:cubicBezTo>
                      <a:pt x="16313" y="11464"/>
                      <a:pt x="17360" y="11122"/>
                      <a:pt x="17972" y="11166"/>
                    </a:cubicBezTo>
                    <a:cubicBezTo>
                      <a:pt x="18474" y="11202"/>
                      <a:pt x="18489" y="10928"/>
                      <a:pt x="18940" y="10852"/>
                    </a:cubicBezTo>
                    <a:cubicBezTo>
                      <a:pt x="18679" y="10614"/>
                      <a:pt x="19041" y="10506"/>
                      <a:pt x="19136" y="10301"/>
                    </a:cubicBezTo>
                    <a:cubicBezTo>
                      <a:pt x="19263" y="10027"/>
                      <a:pt x="19440" y="9738"/>
                      <a:pt x="19532" y="9474"/>
                    </a:cubicBezTo>
                    <a:cubicBezTo>
                      <a:pt x="19677" y="9054"/>
                      <a:pt x="19187" y="8395"/>
                      <a:pt x="19505" y="8014"/>
                    </a:cubicBezTo>
                    <a:cubicBezTo>
                      <a:pt x="20005" y="8054"/>
                      <a:pt x="20030" y="7527"/>
                      <a:pt x="20245" y="7341"/>
                    </a:cubicBezTo>
                    <a:cubicBezTo>
                      <a:pt x="20849" y="6818"/>
                      <a:pt x="21350" y="6574"/>
                      <a:pt x="21083" y="5877"/>
                    </a:cubicBezTo>
                    <a:cubicBezTo>
                      <a:pt x="21071" y="5848"/>
                      <a:pt x="21253" y="6320"/>
                      <a:pt x="21083" y="5877"/>
                    </a:cubicBezTo>
                    <a:close/>
                  </a:path>
                </a:pathLst>
              </a:custGeom>
              <a:solidFill>
                <a:srgbClr val="00000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870" name="Shape 284"/>
              <p:cNvSpPr/>
              <p:nvPr/>
            </p:nvSpPr>
            <p:spPr>
              <a:xfrm>
                <a:off x="8622057" y="3288360"/>
                <a:ext cx="4967033" cy="5860040"/>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00000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871" name="Shape 285"/>
              <p:cNvSpPr/>
              <p:nvPr/>
            </p:nvSpPr>
            <p:spPr>
              <a:xfrm>
                <a:off x="11548790" y="123655"/>
                <a:ext cx="8843945" cy="6982577"/>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000000"/>
              </a:solidFill>
              <a:ln w="12700" cap="flat">
                <a:noFill/>
                <a:miter lim="400000"/>
              </a:ln>
              <a:effectLst/>
            </p:spPr>
            <p:txBody>
              <a:bodyPr wrap="square" lIns="71437" tIns="71437" rIns="71437" bIns="71437" numCol="1" anchor="ctr">
                <a:noAutofit/>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grpSp>
            <p:nvGrpSpPr>
              <p:cNvPr id="874" name="Group 288"/>
              <p:cNvGrpSpPr/>
              <p:nvPr/>
            </p:nvGrpSpPr>
            <p:grpSpPr>
              <a:xfrm>
                <a:off x="17795864" y="6502519"/>
                <a:ext cx="4171028" cy="3574883"/>
                <a:chOff x="-95" y="0"/>
                <a:chExt cx="4171027" cy="3574882"/>
              </a:xfrm>
            </p:grpSpPr>
            <p:sp>
              <p:nvSpPr>
                <p:cNvPr id="872" name="Shape 286"/>
                <p:cNvSpPr/>
                <p:nvPr/>
              </p:nvSpPr>
              <p:spPr>
                <a:xfrm>
                  <a:off x="-96" y="0"/>
                  <a:ext cx="3130259" cy="3343471"/>
                </a:xfrm>
                <a:custGeom>
                  <a:avLst/>
                  <a:gdLst/>
                  <a:ahLst/>
                  <a:cxnLst>
                    <a:cxn ang="0">
                      <a:pos x="wd2" y="hd2"/>
                    </a:cxn>
                    <a:cxn ang="5400000">
                      <a:pos x="wd2" y="hd2"/>
                    </a:cxn>
                    <a:cxn ang="10800000">
                      <a:pos x="wd2" y="hd2"/>
                    </a:cxn>
                    <a:cxn ang="16200000">
                      <a:pos x="wd2" y="hd2"/>
                    </a:cxn>
                  </a:cxnLst>
                  <a:rect l="0" t="0" r="r" b="b"/>
                  <a:pathLst>
                    <a:path w="21111" h="21301" extrusionOk="0">
                      <a:moveTo>
                        <a:pt x="19387" y="1922"/>
                      </a:moveTo>
                      <a:cubicBezTo>
                        <a:pt x="19815" y="2079"/>
                        <a:pt x="20907" y="1684"/>
                        <a:pt x="20890" y="1153"/>
                      </a:cubicBezTo>
                      <a:cubicBezTo>
                        <a:pt x="20882" y="1256"/>
                        <a:pt x="20913" y="1341"/>
                        <a:pt x="20982" y="1408"/>
                      </a:cubicBezTo>
                      <a:cubicBezTo>
                        <a:pt x="21527" y="952"/>
                        <a:pt x="20192" y="325"/>
                        <a:pt x="19880" y="191"/>
                      </a:cubicBezTo>
                      <a:cubicBezTo>
                        <a:pt x="20064" y="604"/>
                        <a:pt x="20674" y="601"/>
                        <a:pt x="20856" y="1057"/>
                      </a:cubicBezTo>
                      <a:cubicBezTo>
                        <a:pt x="20513" y="588"/>
                        <a:pt x="20470" y="1319"/>
                        <a:pt x="20376" y="1358"/>
                      </a:cubicBezTo>
                      <a:cubicBezTo>
                        <a:pt x="19828" y="1584"/>
                        <a:pt x="19498" y="1595"/>
                        <a:pt x="18867" y="1649"/>
                      </a:cubicBezTo>
                      <a:cubicBezTo>
                        <a:pt x="18834" y="1737"/>
                        <a:pt x="19306" y="1892"/>
                        <a:pt x="19387" y="1922"/>
                      </a:cubicBezTo>
                      <a:cubicBezTo>
                        <a:pt x="19640" y="2015"/>
                        <a:pt x="19306" y="1892"/>
                        <a:pt x="19387" y="1922"/>
                      </a:cubicBezTo>
                      <a:close/>
                      <a:moveTo>
                        <a:pt x="19104" y="11614"/>
                      </a:moveTo>
                      <a:cubicBezTo>
                        <a:pt x="18976" y="11369"/>
                        <a:pt x="18654" y="11271"/>
                        <a:pt x="18577" y="10982"/>
                      </a:cubicBezTo>
                      <a:cubicBezTo>
                        <a:pt x="18520" y="10767"/>
                        <a:pt x="18709" y="10228"/>
                        <a:pt x="18267" y="10244"/>
                      </a:cubicBezTo>
                      <a:cubicBezTo>
                        <a:pt x="18252" y="10303"/>
                        <a:pt x="18238" y="10362"/>
                        <a:pt x="18223" y="10421"/>
                      </a:cubicBezTo>
                      <a:cubicBezTo>
                        <a:pt x="18248" y="10396"/>
                        <a:pt x="17855" y="9575"/>
                        <a:pt x="17913" y="9416"/>
                      </a:cubicBezTo>
                      <a:cubicBezTo>
                        <a:pt x="18035" y="9074"/>
                        <a:pt x="17132" y="8901"/>
                        <a:pt x="16985" y="8720"/>
                      </a:cubicBezTo>
                      <a:cubicBezTo>
                        <a:pt x="16705" y="8377"/>
                        <a:pt x="17068" y="6218"/>
                        <a:pt x="16505" y="6177"/>
                      </a:cubicBezTo>
                      <a:cubicBezTo>
                        <a:pt x="16274" y="6159"/>
                        <a:pt x="16154" y="6484"/>
                        <a:pt x="16084" y="6080"/>
                      </a:cubicBezTo>
                      <a:cubicBezTo>
                        <a:pt x="16023" y="5728"/>
                        <a:pt x="15986" y="5371"/>
                        <a:pt x="15925" y="5018"/>
                      </a:cubicBezTo>
                      <a:cubicBezTo>
                        <a:pt x="15760" y="4079"/>
                        <a:pt x="15691" y="4529"/>
                        <a:pt x="15318" y="5042"/>
                      </a:cubicBezTo>
                      <a:cubicBezTo>
                        <a:pt x="15184" y="5227"/>
                        <a:pt x="15059" y="5775"/>
                        <a:pt x="15035" y="6013"/>
                      </a:cubicBezTo>
                      <a:cubicBezTo>
                        <a:pt x="14985" y="6502"/>
                        <a:pt x="14941" y="7628"/>
                        <a:pt x="14376" y="7886"/>
                      </a:cubicBezTo>
                      <a:cubicBezTo>
                        <a:pt x="13847" y="8128"/>
                        <a:pt x="13659" y="7617"/>
                        <a:pt x="13272" y="7435"/>
                      </a:cubicBezTo>
                      <a:cubicBezTo>
                        <a:pt x="13080" y="7345"/>
                        <a:pt x="12496" y="6993"/>
                        <a:pt x="12358" y="6844"/>
                      </a:cubicBezTo>
                      <a:cubicBezTo>
                        <a:pt x="11910" y="6361"/>
                        <a:pt x="12380" y="6386"/>
                        <a:pt x="12380" y="5897"/>
                      </a:cubicBezTo>
                      <a:cubicBezTo>
                        <a:pt x="12380" y="5657"/>
                        <a:pt x="13042" y="5327"/>
                        <a:pt x="12894" y="5142"/>
                      </a:cubicBezTo>
                      <a:cubicBezTo>
                        <a:pt x="12639" y="4826"/>
                        <a:pt x="12411" y="5104"/>
                        <a:pt x="12119" y="5167"/>
                      </a:cubicBezTo>
                      <a:cubicBezTo>
                        <a:pt x="12074" y="5176"/>
                        <a:pt x="11508" y="4979"/>
                        <a:pt x="11457" y="4956"/>
                      </a:cubicBezTo>
                      <a:cubicBezTo>
                        <a:pt x="11259" y="4883"/>
                        <a:pt x="11086" y="4777"/>
                        <a:pt x="10937" y="4638"/>
                      </a:cubicBezTo>
                      <a:cubicBezTo>
                        <a:pt x="10809" y="4516"/>
                        <a:pt x="10486" y="4622"/>
                        <a:pt x="10583" y="4696"/>
                      </a:cubicBezTo>
                      <a:cubicBezTo>
                        <a:pt x="11288" y="5235"/>
                        <a:pt x="10446" y="4961"/>
                        <a:pt x="10048" y="5209"/>
                      </a:cubicBezTo>
                      <a:cubicBezTo>
                        <a:pt x="9665" y="5449"/>
                        <a:pt x="9180" y="6015"/>
                        <a:pt x="9315" y="6398"/>
                      </a:cubicBezTo>
                      <a:cubicBezTo>
                        <a:pt x="9372" y="6558"/>
                        <a:pt x="8567" y="6395"/>
                        <a:pt x="8567" y="6529"/>
                      </a:cubicBezTo>
                      <a:cubicBezTo>
                        <a:pt x="8532" y="5234"/>
                        <a:pt x="7202" y="6528"/>
                        <a:pt x="6848" y="6707"/>
                      </a:cubicBezTo>
                      <a:cubicBezTo>
                        <a:pt x="6571" y="6847"/>
                        <a:pt x="6761" y="7297"/>
                        <a:pt x="6431" y="7209"/>
                      </a:cubicBezTo>
                      <a:cubicBezTo>
                        <a:pt x="5938" y="7077"/>
                        <a:pt x="6343" y="7794"/>
                        <a:pt x="6209" y="7535"/>
                      </a:cubicBezTo>
                      <a:cubicBezTo>
                        <a:pt x="6185" y="7632"/>
                        <a:pt x="6161" y="7729"/>
                        <a:pt x="6136" y="7825"/>
                      </a:cubicBezTo>
                      <a:cubicBezTo>
                        <a:pt x="6055" y="7657"/>
                        <a:pt x="5986" y="7487"/>
                        <a:pt x="5915" y="7315"/>
                      </a:cubicBezTo>
                      <a:cubicBezTo>
                        <a:pt x="5874" y="7238"/>
                        <a:pt x="5209" y="8371"/>
                        <a:pt x="5155" y="8419"/>
                      </a:cubicBezTo>
                      <a:cubicBezTo>
                        <a:pt x="4696" y="8824"/>
                        <a:pt x="4673" y="9190"/>
                        <a:pt x="3821" y="9133"/>
                      </a:cubicBezTo>
                      <a:cubicBezTo>
                        <a:pt x="3706" y="9125"/>
                        <a:pt x="3317" y="9336"/>
                        <a:pt x="3213" y="9384"/>
                      </a:cubicBezTo>
                      <a:cubicBezTo>
                        <a:pt x="2905" y="9527"/>
                        <a:pt x="2614" y="9385"/>
                        <a:pt x="2351" y="9563"/>
                      </a:cubicBezTo>
                      <a:cubicBezTo>
                        <a:pt x="2075" y="9751"/>
                        <a:pt x="1516" y="10312"/>
                        <a:pt x="1215" y="10384"/>
                      </a:cubicBezTo>
                      <a:cubicBezTo>
                        <a:pt x="1098" y="10411"/>
                        <a:pt x="1128" y="9952"/>
                        <a:pt x="1119" y="10178"/>
                      </a:cubicBezTo>
                      <a:lnTo>
                        <a:pt x="1195" y="10178"/>
                      </a:lnTo>
                      <a:cubicBezTo>
                        <a:pt x="884" y="10178"/>
                        <a:pt x="1017" y="10855"/>
                        <a:pt x="857" y="11012"/>
                      </a:cubicBezTo>
                      <a:cubicBezTo>
                        <a:pt x="362" y="11497"/>
                        <a:pt x="1156" y="12018"/>
                        <a:pt x="821" y="12399"/>
                      </a:cubicBezTo>
                      <a:cubicBezTo>
                        <a:pt x="700" y="12536"/>
                        <a:pt x="537" y="11960"/>
                        <a:pt x="514" y="12066"/>
                      </a:cubicBezTo>
                      <a:cubicBezTo>
                        <a:pt x="515" y="12062"/>
                        <a:pt x="550" y="12342"/>
                        <a:pt x="466" y="12293"/>
                      </a:cubicBezTo>
                      <a:cubicBezTo>
                        <a:pt x="406" y="12258"/>
                        <a:pt x="371" y="12039"/>
                        <a:pt x="335" y="12030"/>
                      </a:cubicBezTo>
                      <a:cubicBezTo>
                        <a:pt x="425" y="12052"/>
                        <a:pt x="565" y="13355"/>
                        <a:pt x="641" y="13566"/>
                      </a:cubicBezTo>
                      <a:cubicBezTo>
                        <a:pt x="777" y="13948"/>
                        <a:pt x="562" y="14270"/>
                        <a:pt x="641" y="14640"/>
                      </a:cubicBezTo>
                      <a:cubicBezTo>
                        <a:pt x="748" y="15148"/>
                        <a:pt x="723" y="15468"/>
                        <a:pt x="459" y="15951"/>
                      </a:cubicBezTo>
                      <a:cubicBezTo>
                        <a:pt x="335" y="16180"/>
                        <a:pt x="57" y="16125"/>
                        <a:pt x="8" y="16277"/>
                      </a:cubicBezTo>
                      <a:cubicBezTo>
                        <a:pt x="-73" y="16533"/>
                        <a:pt x="512" y="16975"/>
                        <a:pt x="768" y="16949"/>
                      </a:cubicBezTo>
                      <a:cubicBezTo>
                        <a:pt x="1437" y="16881"/>
                        <a:pt x="1956" y="16336"/>
                        <a:pt x="2583" y="16311"/>
                      </a:cubicBezTo>
                      <a:cubicBezTo>
                        <a:pt x="2971" y="16295"/>
                        <a:pt x="3362" y="16353"/>
                        <a:pt x="3749" y="16338"/>
                      </a:cubicBezTo>
                      <a:cubicBezTo>
                        <a:pt x="4203" y="16322"/>
                        <a:pt x="4245" y="15862"/>
                        <a:pt x="4659" y="15792"/>
                      </a:cubicBezTo>
                      <a:cubicBezTo>
                        <a:pt x="5485" y="15654"/>
                        <a:pt x="6331" y="15193"/>
                        <a:pt x="7175" y="15152"/>
                      </a:cubicBezTo>
                      <a:cubicBezTo>
                        <a:pt x="7843" y="15118"/>
                        <a:pt x="8424" y="15247"/>
                        <a:pt x="9042" y="15506"/>
                      </a:cubicBezTo>
                      <a:cubicBezTo>
                        <a:pt x="9152" y="15552"/>
                        <a:pt x="9104" y="15862"/>
                        <a:pt x="9216" y="15989"/>
                      </a:cubicBezTo>
                      <a:cubicBezTo>
                        <a:pt x="9374" y="16166"/>
                        <a:pt x="9281" y="16704"/>
                        <a:pt x="9295" y="16895"/>
                      </a:cubicBezTo>
                      <a:cubicBezTo>
                        <a:pt x="9745" y="16511"/>
                        <a:pt x="10482" y="16247"/>
                        <a:pt x="10792" y="15743"/>
                      </a:cubicBezTo>
                      <a:cubicBezTo>
                        <a:pt x="10673" y="15935"/>
                        <a:pt x="10610" y="16166"/>
                        <a:pt x="10451" y="16380"/>
                      </a:cubicBezTo>
                      <a:cubicBezTo>
                        <a:pt x="10246" y="16658"/>
                        <a:pt x="9970" y="16812"/>
                        <a:pt x="9794" y="17054"/>
                      </a:cubicBezTo>
                      <a:cubicBezTo>
                        <a:pt x="10024" y="17069"/>
                        <a:pt x="10651" y="16543"/>
                        <a:pt x="10605" y="16524"/>
                      </a:cubicBezTo>
                      <a:cubicBezTo>
                        <a:pt x="10936" y="16663"/>
                        <a:pt x="10344" y="17138"/>
                        <a:pt x="10356" y="17217"/>
                      </a:cubicBezTo>
                      <a:cubicBezTo>
                        <a:pt x="10365" y="17277"/>
                        <a:pt x="10779" y="17209"/>
                        <a:pt x="10836" y="17418"/>
                      </a:cubicBezTo>
                      <a:cubicBezTo>
                        <a:pt x="10925" y="17735"/>
                        <a:pt x="10431" y="18217"/>
                        <a:pt x="10795" y="18457"/>
                      </a:cubicBezTo>
                      <a:cubicBezTo>
                        <a:pt x="11039" y="18617"/>
                        <a:pt x="11599" y="18832"/>
                        <a:pt x="11884" y="18879"/>
                      </a:cubicBezTo>
                      <a:cubicBezTo>
                        <a:pt x="11994" y="18897"/>
                        <a:pt x="12787" y="18418"/>
                        <a:pt x="12806" y="18490"/>
                      </a:cubicBezTo>
                      <a:cubicBezTo>
                        <a:pt x="12832" y="18588"/>
                        <a:pt x="12781" y="19001"/>
                        <a:pt x="13061" y="19024"/>
                      </a:cubicBezTo>
                      <a:cubicBezTo>
                        <a:pt x="13191" y="19036"/>
                        <a:pt x="13815" y="18599"/>
                        <a:pt x="13975" y="18534"/>
                      </a:cubicBezTo>
                      <a:cubicBezTo>
                        <a:pt x="14405" y="18360"/>
                        <a:pt x="14908" y="18467"/>
                        <a:pt x="15219" y="18114"/>
                      </a:cubicBezTo>
                      <a:cubicBezTo>
                        <a:pt x="15903" y="17337"/>
                        <a:pt x="16506" y="16291"/>
                        <a:pt x="17442" y="15754"/>
                      </a:cubicBezTo>
                      <a:cubicBezTo>
                        <a:pt x="17752" y="15577"/>
                        <a:pt x="18254" y="15097"/>
                        <a:pt x="18308" y="14745"/>
                      </a:cubicBezTo>
                      <a:cubicBezTo>
                        <a:pt x="18378" y="14291"/>
                        <a:pt x="19034" y="14017"/>
                        <a:pt x="19085" y="13563"/>
                      </a:cubicBezTo>
                      <a:cubicBezTo>
                        <a:pt x="19102" y="13406"/>
                        <a:pt x="18980" y="12964"/>
                        <a:pt x="19066" y="12849"/>
                      </a:cubicBezTo>
                      <a:cubicBezTo>
                        <a:pt x="19321" y="12510"/>
                        <a:pt x="19291" y="11971"/>
                        <a:pt x="19104" y="11614"/>
                      </a:cubicBezTo>
                      <a:cubicBezTo>
                        <a:pt x="19045" y="11501"/>
                        <a:pt x="19151" y="11703"/>
                        <a:pt x="19104" y="11614"/>
                      </a:cubicBezTo>
                      <a:close/>
                      <a:moveTo>
                        <a:pt x="15801" y="4444"/>
                      </a:moveTo>
                      <a:cubicBezTo>
                        <a:pt x="15810" y="4453"/>
                        <a:pt x="15762" y="4402"/>
                        <a:pt x="15801" y="4444"/>
                      </a:cubicBezTo>
                      <a:cubicBezTo>
                        <a:pt x="15801" y="4444"/>
                        <a:pt x="15801" y="4444"/>
                        <a:pt x="15801" y="4444"/>
                      </a:cubicBezTo>
                      <a:close/>
                      <a:moveTo>
                        <a:pt x="12962" y="19986"/>
                      </a:moveTo>
                      <a:cubicBezTo>
                        <a:pt x="12503" y="20038"/>
                        <a:pt x="11815" y="19592"/>
                        <a:pt x="11698" y="20225"/>
                      </a:cubicBezTo>
                      <a:cubicBezTo>
                        <a:pt x="11655" y="20463"/>
                        <a:pt x="11400" y="21102"/>
                        <a:pt x="11738" y="21256"/>
                      </a:cubicBezTo>
                      <a:cubicBezTo>
                        <a:pt x="12490" y="21600"/>
                        <a:pt x="13164" y="19850"/>
                        <a:pt x="13377" y="19873"/>
                      </a:cubicBezTo>
                      <a:cubicBezTo>
                        <a:pt x="13234" y="19896"/>
                        <a:pt x="13096" y="19934"/>
                        <a:pt x="12962" y="19986"/>
                      </a:cubicBezTo>
                      <a:cubicBezTo>
                        <a:pt x="12833" y="20001"/>
                        <a:pt x="13108" y="19970"/>
                        <a:pt x="12962" y="19986"/>
                      </a:cubicBezTo>
                      <a:close/>
                      <a:moveTo>
                        <a:pt x="19597" y="4380"/>
                      </a:moveTo>
                      <a:cubicBezTo>
                        <a:pt x="19064" y="4380"/>
                        <a:pt x="18134" y="3946"/>
                        <a:pt x="17880" y="3572"/>
                      </a:cubicBezTo>
                      <a:cubicBezTo>
                        <a:pt x="17403" y="3008"/>
                        <a:pt x="17106" y="2596"/>
                        <a:pt x="16322" y="3113"/>
                      </a:cubicBezTo>
                      <a:cubicBezTo>
                        <a:pt x="16649" y="3732"/>
                        <a:pt x="15404" y="3702"/>
                        <a:pt x="15052" y="3495"/>
                      </a:cubicBezTo>
                      <a:cubicBezTo>
                        <a:pt x="15135" y="3171"/>
                        <a:pt x="15299" y="2458"/>
                        <a:pt x="15009" y="2222"/>
                      </a:cubicBezTo>
                      <a:cubicBezTo>
                        <a:pt x="15403" y="1681"/>
                        <a:pt x="15221" y="646"/>
                        <a:pt x="15264" y="0"/>
                      </a:cubicBezTo>
                      <a:cubicBezTo>
                        <a:pt x="15562" y="34"/>
                        <a:pt x="17125" y="514"/>
                        <a:pt x="17186" y="775"/>
                      </a:cubicBezTo>
                      <a:cubicBezTo>
                        <a:pt x="17439" y="709"/>
                        <a:pt x="17883" y="1262"/>
                        <a:pt x="17753" y="1481"/>
                      </a:cubicBezTo>
                      <a:cubicBezTo>
                        <a:pt x="18164" y="1442"/>
                        <a:pt x="18796" y="1893"/>
                        <a:pt x="18687" y="2306"/>
                      </a:cubicBezTo>
                      <a:cubicBezTo>
                        <a:pt x="18542" y="2326"/>
                        <a:pt x="18393" y="2303"/>
                        <a:pt x="18251" y="2326"/>
                      </a:cubicBezTo>
                      <a:cubicBezTo>
                        <a:pt x="18306" y="2472"/>
                        <a:pt x="18868" y="3294"/>
                        <a:pt x="18928" y="3308"/>
                      </a:cubicBezTo>
                      <a:cubicBezTo>
                        <a:pt x="19112" y="3288"/>
                        <a:pt x="19292" y="3374"/>
                        <a:pt x="19196" y="3589"/>
                      </a:cubicBezTo>
                      <a:cubicBezTo>
                        <a:pt x="19474" y="3593"/>
                        <a:pt x="20185" y="4380"/>
                        <a:pt x="19597" y="4380"/>
                      </a:cubicBezTo>
                      <a:cubicBezTo>
                        <a:pt x="19481" y="4380"/>
                        <a:pt x="19627" y="4380"/>
                        <a:pt x="19597" y="4380"/>
                      </a:cubicBezTo>
                      <a:close/>
                    </a:path>
                  </a:pathLst>
                </a:custGeom>
                <a:solidFill>
                  <a:srgbClr val="000000"/>
                </a:solidFill>
                <a:ln w="12700" cap="flat">
                  <a:noFill/>
                  <a:miter lim="400000"/>
                </a:ln>
                <a:effectLst/>
              </p:spPr>
              <p:txBody>
                <a:bodyPr wrap="square" lIns="71437" tIns="71437" rIns="71437" bIns="71437" numCol="1" anchor="ctr">
                  <a:noAutofit/>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873" name="Shape 287"/>
                <p:cNvSpPr/>
                <p:nvPr/>
              </p:nvSpPr>
              <p:spPr>
                <a:xfrm>
                  <a:off x="2914322" y="2578494"/>
                  <a:ext cx="1256611" cy="996389"/>
                </a:xfrm>
                <a:custGeom>
                  <a:avLst/>
                  <a:gdLst/>
                  <a:ahLst/>
                  <a:cxnLst>
                    <a:cxn ang="0">
                      <a:pos x="wd2" y="hd2"/>
                    </a:cxn>
                    <a:cxn ang="5400000">
                      <a:pos x="wd2" y="hd2"/>
                    </a:cxn>
                    <a:cxn ang="10800000">
                      <a:pos x="wd2" y="hd2"/>
                    </a:cxn>
                    <a:cxn ang="16200000">
                      <a:pos x="wd2" y="hd2"/>
                    </a:cxn>
                  </a:cxnLst>
                  <a:rect l="0" t="0" r="r" b="b"/>
                  <a:pathLst>
                    <a:path w="21600" h="21483" extrusionOk="0">
                      <a:moveTo>
                        <a:pt x="17642" y="5"/>
                      </a:moveTo>
                      <a:cubicBezTo>
                        <a:pt x="17475" y="31"/>
                        <a:pt x="17480" y="-1"/>
                        <a:pt x="17495" y="145"/>
                      </a:cubicBezTo>
                      <a:cubicBezTo>
                        <a:pt x="17521" y="399"/>
                        <a:pt x="17666" y="906"/>
                        <a:pt x="17513" y="1119"/>
                      </a:cubicBezTo>
                      <a:cubicBezTo>
                        <a:pt x="17218" y="1529"/>
                        <a:pt x="17438" y="2304"/>
                        <a:pt x="17495" y="2812"/>
                      </a:cubicBezTo>
                      <a:cubicBezTo>
                        <a:pt x="17655" y="4249"/>
                        <a:pt x="17609" y="5595"/>
                        <a:pt x="16755" y="6686"/>
                      </a:cubicBezTo>
                      <a:cubicBezTo>
                        <a:pt x="16414" y="7120"/>
                        <a:pt x="16176" y="7552"/>
                        <a:pt x="15738" y="7846"/>
                      </a:cubicBezTo>
                      <a:cubicBezTo>
                        <a:pt x="15480" y="8018"/>
                        <a:pt x="14777" y="8043"/>
                        <a:pt x="14702" y="8495"/>
                      </a:cubicBezTo>
                      <a:cubicBezTo>
                        <a:pt x="14608" y="9076"/>
                        <a:pt x="15547" y="9343"/>
                        <a:pt x="15534" y="9957"/>
                      </a:cubicBezTo>
                      <a:cubicBezTo>
                        <a:pt x="15524" y="10476"/>
                        <a:pt x="15039" y="10794"/>
                        <a:pt x="14758" y="11070"/>
                      </a:cubicBezTo>
                      <a:cubicBezTo>
                        <a:pt x="14614" y="11211"/>
                        <a:pt x="13749" y="11738"/>
                        <a:pt x="13814" y="12021"/>
                      </a:cubicBezTo>
                      <a:cubicBezTo>
                        <a:pt x="13885" y="12323"/>
                        <a:pt x="14308" y="12429"/>
                        <a:pt x="14499" y="12323"/>
                      </a:cubicBezTo>
                      <a:cubicBezTo>
                        <a:pt x="14982" y="12054"/>
                        <a:pt x="15439" y="11675"/>
                        <a:pt x="15886" y="11325"/>
                      </a:cubicBezTo>
                      <a:cubicBezTo>
                        <a:pt x="16184" y="11092"/>
                        <a:pt x="16508" y="10911"/>
                        <a:pt x="16792" y="10652"/>
                      </a:cubicBezTo>
                      <a:cubicBezTo>
                        <a:pt x="17040" y="10426"/>
                        <a:pt x="17253" y="10127"/>
                        <a:pt x="17476" y="9864"/>
                      </a:cubicBezTo>
                      <a:cubicBezTo>
                        <a:pt x="17672" y="9632"/>
                        <a:pt x="17972" y="9486"/>
                        <a:pt x="18142" y="9238"/>
                      </a:cubicBezTo>
                      <a:cubicBezTo>
                        <a:pt x="18237" y="9097"/>
                        <a:pt x="18165" y="8933"/>
                        <a:pt x="18197" y="8774"/>
                      </a:cubicBezTo>
                      <a:cubicBezTo>
                        <a:pt x="18230" y="8614"/>
                        <a:pt x="18369" y="8555"/>
                        <a:pt x="18475" y="8495"/>
                      </a:cubicBezTo>
                      <a:cubicBezTo>
                        <a:pt x="19063" y="8160"/>
                        <a:pt x="19700" y="8005"/>
                        <a:pt x="20232" y="7521"/>
                      </a:cubicBezTo>
                      <a:cubicBezTo>
                        <a:pt x="20506" y="7271"/>
                        <a:pt x="20760" y="6974"/>
                        <a:pt x="20971" y="6640"/>
                      </a:cubicBezTo>
                      <a:cubicBezTo>
                        <a:pt x="21167" y="6330"/>
                        <a:pt x="21332" y="5956"/>
                        <a:pt x="21600" y="5735"/>
                      </a:cubicBezTo>
                      <a:cubicBezTo>
                        <a:pt x="21250" y="5327"/>
                        <a:pt x="20873" y="5619"/>
                        <a:pt x="20527" y="5874"/>
                      </a:cubicBezTo>
                      <a:cubicBezTo>
                        <a:pt x="20104" y="6188"/>
                        <a:pt x="19760" y="6258"/>
                        <a:pt x="19307" y="5967"/>
                      </a:cubicBezTo>
                      <a:cubicBezTo>
                        <a:pt x="19086" y="5825"/>
                        <a:pt x="18830" y="5579"/>
                        <a:pt x="18900" y="5225"/>
                      </a:cubicBezTo>
                      <a:cubicBezTo>
                        <a:pt x="18966" y="4894"/>
                        <a:pt x="19099" y="4618"/>
                        <a:pt x="19140" y="4274"/>
                      </a:cubicBezTo>
                      <a:cubicBezTo>
                        <a:pt x="19163" y="4092"/>
                        <a:pt x="19234" y="3504"/>
                        <a:pt x="18974" y="3601"/>
                      </a:cubicBezTo>
                      <a:cubicBezTo>
                        <a:pt x="18991" y="3829"/>
                        <a:pt x="18850" y="4109"/>
                        <a:pt x="18734" y="4274"/>
                      </a:cubicBezTo>
                      <a:cubicBezTo>
                        <a:pt x="18592" y="4475"/>
                        <a:pt x="18396" y="4415"/>
                        <a:pt x="18290" y="4204"/>
                      </a:cubicBezTo>
                      <a:cubicBezTo>
                        <a:pt x="18174" y="3974"/>
                        <a:pt x="18226" y="3715"/>
                        <a:pt x="18308" y="3485"/>
                      </a:cubicBezTo>
                      <a:cubicBezTo>
                        <a:pt x="18491" y="2972"/>
                        <a:pt x="18728" y="2491"/>
                        <a:pt x="18734" y="1908"/>
                      </a:cubicBezTo>
                      <a:cubicBezTo>
                        <a:pt x="18739" y="1279"/>
                        <a:pt x="18363" y="1205"/>
                        <a:pt x="18012" y="933"/>
                      </a:cubicBezTo>
                      <a:cubicBezTo>
                        <a:pt x="17813" y="778"/>
                        <a:pt x="17786" y="556"/>
                        <a:pt x="17790" y="284"/>
                      </a:cubicBezTo>
                      <a:cubicBezTo>
                        <a:pt x="17793" y="81"/>
                        <a:pt x="17846" y="-24"/>
                        <a:pt x="17642" y="5"/>
                      </a:cubicBezTo>
                      <a:close/>
                      <a:moveTo>
                        <a:pt x="12705" y="10931"/>
                      </a:moveTo>
                      <a:cubicBezTo>
                        <a:pt x="12364" y="11136"/>
                        <a:pt x="11983" y="11293"/>
                        <a:pt x="11669" y="11557"/>
                      </a:cubicBezTo>
                      <a:cubicBezTo>
                        <a:pt x="11428" y="11760"/>
                        <a:pt x="11396" y="12126"/>
                        <a:pt x="11188" y="12346"/>
                      </a:cubicBezTo>
                      <a:cubicBezTo>
                        <a:pt x="10963" y="12583"/>
                        <a:pt x="10783" y="12834"/>
                        <a:pt x="10504" y="12949"/>
                      </a:cubicBezTo>
                      <a:cubicBezTo>
                        <a:pt x="10223" y="13065"/>
                        <a:pt x="9928" y="13205"/>
                        <a:pt x="9709" y="13459"/>
                      </a:cubicBezTo>
                      <a:cubicBezTo>
                        <a:pt x="9492" y="13709"/>
                        <a:pt x="9359" y="14099"/>
                        <a:pt x="9117" y="14317"/>
                      </a:cubicBezTo>
                      <a:cubicBezTo>
                        <a:pt x="9011" y="14414"/>
                        <a:pt x="8881" y="14565"/>
                        <a:pt x="8766" y="14665"/>
                      </a:cubicBezTo>
                      <a:cubicBezTo>
                        <a:pt x="8566" y="14839"/>
                        <a:pt x="8297" y="14903"/>
                        <a:pt x="8082" y="15060"/>
                      </a:cubicBezTo>
                      <a:cubicBezTo>
                        <a:pt x="7814" y="15253"/>
                        <a:pt x="7532" y="15416"/>
                        <a:pt x="7249" y="15570"/>
                      </a:cubicBezTo>
                      <a:cubicBezTo>
                        <a:pt x="6465" y="15996"/>
                        <a:pt x="5687" y="16485"/>
                        <a:pt x="4882" y="16846"/>
                      </a:cubicBezTo>
                      <a:cubicBezTo>
                        <a:pt x="4540" y="17000"/>
                        <a:pt x="4172" y="17072"/>
                        <a:pt x="3865" y="17333"/>
                      </a:cubicBezTo>
                      <a:cubicBezTo>
                        <a:pt x="3576" y="17579"/>
                        <a:pt x="3278" y="17805"/>
                        <a:pt x="2977" y="18029"/>
                      </a:cubicBezTo>
                      <a:cubicBezTo>
                        <a:pt x="2605" y="18308"/>
                        <a:pt x="2238" y="18582"/>
                        <a:pt x="1868" y="18864"/>
                      </a:cubicBezTo>
                      <a:cubicBezTo>
                        <a:pt x="1569" y="19091"/>
                        <a:pt x="1206" y="19262"/>
                        <a:pt x="962" y="19583"/>
                      </a:cubicBezTo>
                      <a:cubicBezTo>
                        <a:pt x="745" y="19867"/>
                        <a:pt x="613" y="20053"/>
                        <a:pt x="314" y="20209"/>
                      </a:cubicBezTo>
                      <a:cubicBezTo>
                        <a:pt x="227" y="20255"/>
                        <a:pt x="16" y="20698"/>
                        <a:pt x="0" y="20696"/>
                      </a:cubicBezTo>
                      <a:cubicBezTo>
                        <a:pt x="459" y="20733"/>
                        <a:pt x="808" y="20749"/>
                        <a:pt x="1258" y="20650"/>
                      </a:cubicBezTo>
                      <a:cubicBezTo>
                        <a:pt x="1258" y="20738"/>
                        <a:pt x="1227" y="20922"/>
                        <a:pt x="1258" y="20998"/>
                      </a:cubicBezTo>
                      <a:cubicBezTo>
                        <a:pt x="1437" y="21159"/>
                        <a:pt x="1637" y="21314"/>
                        <a:pt x="1849" y="21392"/>
                      </a:cubicBezTo>
                      <a:cubicBezTo>
                        <a:pt x="2348" y="21576"/>
                        <a:pt x="2883" y="21473"/>
                        <a:pt x="3329" y="21160"/>
                      </a:cubicBezTo>
                      <a:cubicBezTo>
                        <a:pt x="4316" y="20466"/>
                        <a:pt x="5284" y="19780"/>
                        <a:pt x="6158" y="18864"/>
                      </a:cubicBezTo>
                      <a:cubicBezTo>
                        <a:pt x="6546" y="18458"/>
                        <a:pt x="6847" y="17946"/>
                        <a:pt x="7231" y="17542"/>
                      </a:cubicBezTo>
                      <a:cubicBezTo>
                        <a:pt x="7562" y="17193"/>
                        <a:pt x="8070" y="17109"/>
                        <a:pt x="8470" y="16939"/>
                      </a:cubicBezTo>
                      <a:cubicBezTo>
                        <a:pt x="8720" y="16833"/>
                        <a:pt x="8963" y="16735"/>
                        <a:pt x="9228" y="16707"/>
                      </a:cubicBezTo>
                      <a:cubicBezTo>
                        <a:pt x="9407" y="16689"/>
                        <a:pt x="9580" y="16683"/>
                        <a:pt x="9746" y="16591"/>
                      </a:cubicBezTo>
                      <a:cubicBezTo>
                        <a:pt x="9799" y="16561"/>
                        <a:pt x="10066" y="16432"/>
                        <a:pt x="9986" y="16312"/>
                      </a:cubicBezTo>
                      <a:cubicBezTo>
                        <a:pt x="9966" y="16283"/>
                        <a:pt x="9788" y="16006"/>
                        <a:pt x="9783" y="16011"/>
                      </a:cubicBezTo>
                      <a:cubicBezTo>
                        <a:pt x="10513" y="15370"/>
                        <a:pt x="11234" y="14725"/>
                        <a:pt x="11965" y="14086"/>
                      </a:cubicBezTo>
                      <a:cubicBezTo>
                        <a:pt x="12326" y="13769"/>
                        <a:pt x="12695" y="13450"/>
                        <a:pt x="13056" y="13134"/>
                      </a:cubicBezTo>
                      <a:cubicBezTo>
                        <a:pt x="13163" y="13041"/>
                        <a:pt x="13201" y="13006"/>
                        <a:pt x="13241" y="12833"/>
                      </a:cubicBezTo>
                      <a:cubicBezTo>
                        <a:pt x="13360" y="12316"/>
                        <a:pt x="13569" y="12155"/>
                        <a:pt x="13888" y="11812"/>
                      </a:cubicBezTo>
                      <a:cubicBezTo>
                        <a:pt x="13606" y="11528"/>
                        <a:pt x="13590" y="11631"/>
                        <a:pt x="13260" y="11812"/>
                      </a:cubicBezTo>
                      <a:cubicBezTo>
                        <a:pt x="12987" y="11960"/>
                        <a:pt x="12719" y="12104"/>
                        <a:pt x="12446" y="12253"/>
                      </a:cubicBezTo>
                      <a:cubicBezTo>
                        <a:pt x="12531" y="11810"/>
                        <a:pt x="12620" y="11374"/>
                        <a:pt x="12705" y="10931"/>
                      </a:cubicBezTo>
                      <a:close/>
                    </a:path>
                  </a:pathLst>
                </a:custGeom>
                <a:solidFill>
                  <a:srgbClr val="E5E5E5"/>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grpSp>
          <p:nvGrpSpPr>
            <p:cNvPr id="882" name="Group 296"/>
            <p:cNvGrpSpPr/>
            <p:nvPr/>
          </p:nvGrpSpPr>
          <p:grpSpPr>
            <a:xfrm>
              <a:off x="3354656" y="-17795"/>
              <a:ext cx="14985910" cy="11427642"/>
              <a:chOff x="0" y="-17794"/>
              <a:chExt cx="14985908" cy="11427641"/>
            </a:xfrm>
          </p:grpSpPr>
          <p:grpSp>
            <p:nvGrpSpPr>
              <p:cNvPr id="878" name="Group 292"/>
              <p:cNvGrpSpPr/>
              <p:nvPr/>
            </p:nvGrpSpPr>
            <p:grpSpPr>
              <a:xfrm>
                <a:off x="-1" y="3238024"/>
                <a:ext cx="14187768" cy="8171823"/>
                <a:chOff x="0" y="0"/>
                <a:chExt cx="14187766" cy="8171821"/>
              </a:xfrm>
            </p:grpSpPr>
            <p:sp>
              <p:nvSpPr>
                <p:cNvPr id="876" name="Shape 290"/>
                <p:cNvSpPr/>
                <p:nvPr/>
              </p:nvSpPr>
              <p:spPr>
                <a:xfrm>
                  <a:off x="0" y="0"/>
                  <a:ext cx="818907" cy="1200178"/>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rgbClr val="70BF41"/>
                </a:solidFill>
                <a:ln w="12700" cap="flat">
                  <a:noFill/>
                  <a:miter lim="400000"/>
                </a:ln>
                <a:effectLst>
                  <a:outerShdw blurRad="25400" dist="25400" dir="2388334" rotWithShape="0">
                    <a:srgbClr val="000000">
                      <a:alpha val="79310"/>
                    </a:srgbClr>
                  </a:outerShdw>
                </a:effectLst>
              </p:spPr>
              <p:txBody>
                <a:bodyPr wrap="square" lIns="71437" tIns="71437" rIns="71437" bIns="71437" numCol="1" anchor="ctr">
                  <a:noAutofit/>
                </a:bodyPr>
                <a:lstStyle/>
                <a:p>
                  <a:pPr algn="ctr">
                    <a:defRPr>
                      <a:solidFill>
                        <a:srgbClr val="FFFFFF"/>
                      </a:solidFill>
                      <a:latin typeface="Helvetica Light"/>
                      <a:ea typeface="Helvetica Light"/>
                      <a:cs typeface="Helvetica Light"/>
                      <a:sym typeface="Helvetica Light"/>
                    </a:defRPr>
                  </a:pPr>
                  <a:endParaRPr/>
                </a:p>
              </p:txBody>
            </p:sp>
            <p:sp>
              <p:nvSpPr>
                <p:cNvPr id="877" name="Shape 291"/>
                <p:cNvSpPr txBox="1"/>
                <p:nvPr/>
              </p:nvSpPr>
              <p:spPr>
                <a:xfrm>
                  <a:off x="4053496" y="7582321"/>
                  <a:ext cx="10134271" cy="589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just" defTabSz="642937">
                    <a:lnSpc>
                      <a:spcPct val="90000"/>
                    </a:lnSpc>
                    <a:spcBef>
                      <a:spcPts val="7700"/>
                    </a:spcBef>
                    <a:defRPr sz="2800" b="1">
                      <a:solidFill>
                        <a:srgbClr val="000000"/>
                      </a:solidFill>
                    </a:defRPr>
                  </a:lvl1pPr>
                </a:lstStyle>
                <a:p>
                  <a:r>
                    <a:t>ELIZABETH CARR 28 DICIEMBRE 1981</a:t>
                  </a:r>
                </a:p>
              </p:txBody>
            </p:sp>
          </p:grpSp>
          <p:grpSp>
            <p:nvGrpSpPr>
              <p:cNvPr id="881" name="Group 295"/>
              <p:cNvGrpSpPr/>
              <p:nvPr/>
            </p:nvGrpSpPr>
            <p:grpSpPr>
              <a:xfrm>
                <a:off x="6352912" y="-17795"/>
                <a:ext cx="8632998" cy="3622441"/>
                <a:chOff x="0" y="-17794"/>
                <a:chExt cx="8632996" cy="3622440"/>
              </a:xfrm>
            </p:grpSpPr>
            <p:sp>
              <p:nvSpPr>
                <p:cNvPr id="879" name="Shape 293"/>
                <p:cNvSpPr/>
                <p:nvPr/>
              </p:nvSpPr>
              <p:spPr>
                <a:xfrm>
                  <a:off x="70822" y="2544521"/>
                  <a:ext cx="723347" cy="1060125"/>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rgbClr val="FF7E79"/>
                </a:solidFill>
                <a:ln w="12700" cap="flat">
                  <a:noFill/>
                  <a:miter lim="400000"/>
                </a:ln>
                <a:effectLst>
                  <a:outerShdw blurRad="63500" dist="88900" dir="2700000" rotWithShape="0">
                    <a:srgbClr val="000000">
                      <a:alpha val="50000"/>
                    </a:srgbClr>
                  </a:outerShdw>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880" name="Shape 294"/>
                <p:cNvSpPr txBox="1"/>
                <p:nvPr/>
              </p:nvSpPr>
              <p:spPr>
                <a:xfrm>
                  <a:off x="0" y="-17795"/>
                  <a:ext cx="8632997" cy="589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642937">
                    <a:lnSpc>
                      <a:spcPct val="90000"/>
                    </a:lnSpc>
                    <a:spcBef>
                      <a:spcPts val="7700"/>
                    </a:spcBef>
                    <a:defRPr sz="2800" b="1">
                      <a:solidFill>
                        <a:srgbClr val="333333"/>
                      </a:solidFill>
                    </a:defRPr>
                  </a:lvl1pPr>
                </a:lstStyle>
                <a:p>
                  <a:r>
                    <a:t>LOUISE BROWN 25 JUNIO 1978 </a:t>
                  </a:r>
                </a:p>
              </p:txBody>
            </p:sp>
          </p:grpSp>
        </p:grpSp>
      </p:grpSp>
      <p:sp>
        <p:nvSpPr>
          <p:cNvPr id="884" name="Shape 298"/>
          <p:cNvSpPr txBox="1"/>
          <p:nvPr/>
        </p:nvSpPr>
        <p:spPr>
          <a:xfrm>
            <a:off x="220799" y="12319274"/>
            <a:ext cx="23942402" cy="1375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ctr">
              <a:spcBef>
                <a:spcPts val="700"/>
              </a:spcBef>
              <a:defRPr sz="1600" b="1">
                <a:solidFill>
                  <a:srgbClr val="000000"/>
                </a:solidFill>
                <a:latin typeface="Helvetica"/>
                <a:ea typeface="Helvetica"/>
                <a:cs typeface="Helvetica"/>
                <a:sym typeface="Helvetica"/>
              </a:defRPr>
            </a:pPr>
            <a:r>
              <a:t>Controlled ovarian hyperstimulation protocols for in vitro fertilization: two decades of experience after the birth of Elizabeth Carr.</a:t>
            </a:r>
          </a:p>
          <a:p>
            <a:pPr algn="ctr">
              <a:spcBef>
                <a:spcPts val="700"/>
              </a:spcBef>
              <a:defRPr sz="1600" b="1">
                <a:solidFill>
                  <a:srgbClr val="000000"/>
                </a:solidFill>
                <a:latin typeface="Helvetica"/>
                <a:ea typeface="Helvetica"/>
                <a:cs typeface="Helvetica"/>
                <a:sym typeface="Helvetica"/>
              </a:defRPr>
            </a:pPr>
            <a:r>
              <a:t>Arslan M, Bocca S, Mirkin S, Barroso G, Stadtmauer L, Oehninger S - Fertil. Steril. - September 1, 2005; 84 (3); 555-69</a:t>
            </a:r>
          </a:p>
          <a:p>
            <a:pPr algn="ctr">
              <a:spcBef>
                <a:spcPts val="700"/>
              </a:spcBef>
              <a:defRPr sz="1600" b="1">
                <a:solidFill>
                  <a:srgbClr val="000000"/>
                </a:solidFill>
                <a:latin typeface="Helvetica"/>
                <a:ea typeface="Helvetica"/>
                <a:cs typeface="Helvetica"/>
                <a:sym typeface="Helvetica"/>
              </a:defRPr>
            </a:pPr>
            <a:r>
              <a:t>MEDLINE is the source for the citation and abstract for this record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0" name="Group 345"/>
          <p:cNvGrpSpPr/>
          <p:nvPr/>
        </p:nvGrpSpPr>
        <p:grpSpPr>
          <a:xfrm>
            <a:off x="3200200" y="3432195"/>
            <a:ext cx="17983414" cy="8851523"/>
            <a:chOff x="0" y="0"/>
            <a:chExt cx="17983413" cy="8851521"/>
          </a:xfrm>
        </p:grpSpPr>
        <p:sp>
          <p:nvSpPr>
            <p:cNvPr id="892" name="Shape 337"/>
            <p:cNvSpPr/>
            <p:nvPr/>
          </p:nvSpPr>
          <p:spPr>
            <a:xfrm>
              <a:off x="7152043" y="101247"/>
              <a:ext cx="3084975" cy="2770683"/>
            </a:xfrm>
            <a:custGeom>
              <a:avLst/>
              <a:gdLst/>
              <a:ahLst/>
              <a:cxnLst>
                <a:cxn ang="0">
                  <a:pos x="wd2" y="hd2"/>
                </a:cxn>
                <a:cxn ang="5400000">
                  <a:pos x="wd2" y="hd2"/>
                </a:cxn>
                <a:cxn ang="10800000">
                  <a:pos x="wd2" y="hd2"/>
                </a:cxn>
                <a:cxn ang="16200000">
                  <a:pos x="wd2" y="hd2"/>
                </a:cxn>
              </a:cxnLst>
              <a:rect l="0" t="0" r="r" b="b"/>
              <a:pathLst>
                <a:path w="21520" h="21363"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00000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893" name="Shape 338"/>
            <p:cNvSpPr/>
            <p:nvPr/>
          </p:nvSpPr>
          <p:spPr>
            <a:xfrm>
              <a:off x="0" y="-1"/>
              <a:ext cx="7882846" cy="4688023"/>
            </a:xfrm>
            <a:custGeom>
              <a:avLst/>
              <a:gdLst/>
              <a:ahLst/>
              <a:cxnLst>
                <a:cxn ang="0">
                  <a:pos x="wd2" y="hd2"/>
                </a:cxn>
                <a:cxn ang="5400000">
                  <a:pos x="wd2" y="hd2"/>
                </a:cxn>
                <a:cxn ang="10800000">
                  <a:pos x="wd2" y="hd2"/>
                </a:cxn>
                <a:cxn ang="16200000">
                  <a:pos x="wd2" y="hd2"/>
                </a:cxn>
              </a:cxnLst>
              <a:rect l="0" t="0" r="r" b="b"/>
              <a:pathLst>
                <a:path w="21447" h="21465" extrusionOk="0">
                  <a:moveTo>
                    <a:pt x="13470" y="3580"/>
                  </a:moveTo>
                  <a:cubicBezTo>
                    <a:pt x="13691" y="3383"/>
                    <a:pt x="13242" y="3198"/>
                    <a:pt x="13220" y="3654"/>
                  </a:cubicBezTo>
                  <a:cubicBezTo>
                    <a:pt x="13302" y="3647"/>
                    <a:pt x="13396" y="3646"/>
                    <a:pt x="13470" y="3580"/>
                  </a:cubicBezTo>
                  <a:cubicBezTo>
                    <a:pt x="13489" y="3563"/>
                    <a:pt x="13430" y="3616"/>
                    <a:pt x="13470" y="3580"/>
                  </a:cubicBezTo>
                  <a:close/>
                  <a:moveTo>
                    <a:pt x="11813" y="960"/>
                  </a:moveTo>
                  <a:cubicBezTo>
                    <a:pt x="11874" y="975"/>
                    <a:pt x="12399" y="1247"/>
                    <a:pt x="12370" y="928"/>
                  </a:cubicBezTo>
                  <a:cubicBezTo>
                    <a:pt x="12353" y="748"/>
                    <a:pt x="11917" y="805"/>
                    <a:pt x="11876" y="809"/>
                  </a:cubicBezTo>
                  <a:cubicBezTo>
                    <a:pt x="11885" y="836"/>
                    <a:pt x="11972" y="855"/>
                    <a:pt x="11951" y="900"/>
                  </a:cubicBezTo>
                  <a:cubicBezTo>
                    <a:pt x="11907" y="934"/>
                    <a:pt x="11861" y="954"/>
                    <a:pt x="11813" y="960"/>
                  </a:cubicBezTo>
                  <a:cubicBezTo>
                    <a:pt x="11856" y="970"/>
                    <a:pt x="11847" y="935"/>
                    <a:pt x="11813" y="960"/>
                  </a:cubicBezTo>
                  <a:close/>
                  <a:moveTo>
                    <a:pt x="11541" y="1517"/>
                  </a:moveTo>
                  <a:cubicBezTo>
                    <a:pt x="11524" y="1533"/>
                    <a:pt x="11516" y="1556"/>
                    <a:pt x="11514" y="1586"/>
                  </a:cubicBezTo>
                  <a:cubicBezTo>
                    <a:pt x="11539" y="1636"/>
                    <a:pt x="11762" y="1589"/>
                    <a:pt x="11800" y="1596"/>
                  </a:cubicBezTo>
                  <a:cubicBezTo>
                    <a:pt x="11766" y="1635"/>
                    <a:pt x="11680" y="1642"/>
                    <a:pt x="11691" y="1736"/>
                  </a:cubicBezTo>
                  <a:cubicBezTo>
                    <a:pt x="11832" y="1761"/>
                    <a:pt x="11924" y="1736"/>
                    <a:pt x="12043" y="1625"/>
                  </a:cubicBezTo>
                  <a:cubicBezTo>
                    <a:pt x="12062" y="1607"/>
                    <a:pt x="12224" y="1391"/>
                    <a:pt x="12223" y="1391"/>
                  </a:cubicBezTo>
                  <a:cubicBezTo>
                    <a:pt x="12127" y="1354"/>
                    <a:pt x="11953" y="1272"/>
                    <a:pt x="11859" y="1369"/>
                  </a:cubicBezTo>
                  <a:cubicBezTo>
                    <a:pt x="11885" y="1388"/>
                    <a:pt x="11888" y="1414"/>
                    <a:pt x="11868" y="1446"/>
                  </a:cubicBezTo>
                  <a:cubicBezTo>
                    <a:pt x="11800" y="1500"/>
                    <a:pt x="11753" y="1289"/>
                    <a:pt x="11705" y="1540"/>
                  </a:cubicBezTo>
                  <a:cubicBezTo>
                    <a:pt x="11679" y="1531"/>
                    <a:pt x="11512" y="1089"/>
                    <a:pt x="11477" y="1479"/>
                  </a:cubicBezTo>
                  <a:cubicBezTo>
                    <a:pt x="11502" y="1477"/>
                    <a:pt x="11547" y="1464"/>
                    <a:pt x="11541" y="1517"/>
                  </a:cubicBezTo>
                  <a:cubicBezTo>
                    <a:pt x="11537" y="1546"/>
                    <a:pt x="11547" y="1464"/>
                    <a:pt x="11541" y="1517"/>
                  </a:cubicBezTo>
                  <a:close/>
                  <a:moveTo>
                    <a:pt x="12344" y="1561"/>
                  </a:moveTo>
                  <a:cubicBezTo>
                    <a:pt x="12266" y="1570"/>
                    <a:pt x="12134" y="1594"/>
                    <a:pt x="12081" y="1710"/>
                  </a:cubicBezTo>
                  <a:cubicBezTo>
                    <a:pt x="12162" y="1774"/>
                    <a:pt x="12266" y="1833"/>
                    <a:pt x="12356" y="1780"/>
                  </a:cubicBezTo>
                  <a:cubicBezTo>
                    <a:pt x="12462" y="1718"/>
                    <a:pt x="12470" y="1547"/>
                    <a:pt x="12344" y="1561"/>
                  </a:cubicBezTo>
                  <a:cubicBezTo>
                    <a:pt x="12308" y="1565"/>
                    <a:pt x="12375" y="1558"/>
                    <a:pt x="12344" y="1561"/>
                  </a:cubicBezTo>
                  <a:close/>
                  <a:moveTo>
                    <a:pt x="12411" y="1343"/>
                  </a:moveTo>
                  <a:cubicBezTo>
                    <a:pt x="12468" y="1514"/>
                    <a:pt x="12653" y="1308"/>
                    <a:pt x="12690" y="1408"/>
                  </a:cubicBezTo>
                  <a:cubicBezTo>
                    <a:pt x="12757" y="1588"/>
                    <a:pt x="12565" y="1588"/>
                    <a:pt x="12561" y="1740"/>
                  </a:cubicBezTo>
                  <a:cubicBezTo>
                    <a:pt x="12560" y="1806"/>
                    <a:pt x="12971" y="1815"/>
                    <a:pt x="12883" y="1823"/>
                  </a:cubicBezTo>
                  <a:cubicBezTo>
                    <a:pt x="13031" y="1809"/>
                    <a:pt x="13369" y="1722"/>
                    <a:pt x="13507" y="1791"/>
                  </a:cubicBezTo>
                  <a:cubicBezTo>
                    <a:pt x="13590" y="1831"/>
                    <a:pt x="13985" y="1801"/>
                    <a:pt x="13920" y="1685"/>
                  </a:cubicBezTo>
                  <a:cubicBezTo>
                    <a:pt x="13921" y="1684"/>
                    <a:pt x="14004" y="1641"/>
                    <a:pt x="13981" y="1596"/>
                  </a:cubicBezTo>
                  <a:cubicBezTo>
                    <a:pt x="13772" y="1178"/>
                    <a:pt x="13158" y="1950"/>
                    <a:pt x="12959" y="1442"/>
                  </a:cubicBezTo>
                  <a:cubicBezTo>
                    <a:pt x="12993" y="1431"/>
                    <a:pt x="13059" y="1449"/>
                    <a:pt x="13082" y="1404"/>
                  </a:cubicBezTo>
                  <a:cubicBezTo>
                    <a:pt x="12886" y="1396"/>
                    <a:pt x="12528" y="1042"/>
                    <a:pt x="12349" y="1306"/>
                  </a:cubicBezTo>
                  <a:cubicBezTo>
                    <a:pt x="12379" y="1305"/>
                    <a:pt x="12396" y="1296"/>
                    <a:pt x="12411" y="1343"/>
                  </a:cubicBezTo>
                  <a:cubicBezTo>
                    <a:pt x="12443" y="1437"/>
                    <a:pt x="12396" y="1296"/>
                    <a:pt x="12411" y="1343"/>
                  </a:cubicBezTo>
                  <a:close/>
                  <a:moveTo>
                    <a:pt x="12980" y="817"/>
                  </a:moveTo>
                  <a:cubicBezTo>
                    <a:pt x="13040" y="880"/>
                    <a:pt x="13141" y="853"/>
                    <a:pt x="13208" y="852"/>
                  </a:cubicBezTo>
                  <a:cubicBezTo>
                    <a:pt x="13085" y="883"/>
                    <a:pt x="12939" y="1062"/>
                    <a:pt x="13164" y="1076"/>
                  </a:cubicBezTo>
                  <a:cubicBezTo>
                    <a:pt x="13378" y="1089"/>
                    <a:pt x="13573" y="1002"/>
                    <a:pt x="13783" y="958"/>
                  </a:cubicBezTo>
                  <a:cubicBezTo>
                    <a:pt x="13738" y="967"/>
                    <a:pt x="13585" y="986"/>
                    <a:pt x="13560" y="1099"/>
                  </a:cubicBezTo>
                  <a:cubicBezTo>
                    <a:pt x="13581" y="1003"/>
                    <a:pt x="13858" y="1306"/>
                    <a:pt x="13650" y="1256"/>
                  </a:cubicBezTo>
                  <a:cubicBezTo>
                    <a:pt x="13604" y="1244"/>
                    <a:pt x="13629" y="1137"/>
                    <a:pt x="13534" y="1140"/>
                  </a:cubicBezTo>
                  <a:cubicBezTo>
                    <a:pt x="13469" y="1141"/>
                    <a:pt x="13399" y="1300"/>
                    <a:pt x="13428" y="1300"/>
                  </a:cubicBezTo>
                  <a:cubicBezTo>
                    <a:pt x="13373" y="1300"/>
                    <a:pt x="13152" y="1319"/>
                    <a:pt x="13131" y="1438"/>
                  </a:cubicBezTo>
                  <a:cubicBezTo>
                    <a:pt x="13123" y="1478"/>
                    <a:pt x="13970" y="1488"/>
                    <a:pt x="13969" y="1499"/>
                  </a:cubicBezTo>
                  <a:cubicBezTo>
                    <a:pt x="13939" y="1648"/>
                    <a:pt x="14312" y="1463"/>
                    <a:pt x="14399" y="1368"/>
                  </a:cubicBezTo>
                  <a:cubicBezTo>
                    <a:pt x="14358" y="1353"/>
                    <a:pt x="14293" y="1384"/>
                    <a:pt x="14261" y="1341"/>
                  </a:cubicBezTo>
                  <a:cubicBezTo>
                    <a:pt x="14329" y="1202"/>
                    <a:pt x="14430" y="1318"/>
                    <a:pt x="14488" y="1150"/>
                  </a:cubicBezTo>
                  <a:cubicBezTo>
                    <a:pt x="14507" y="1095"/>
                    <a:pt x="14890" y="1042"/>
                    <a:pt x="14960" y="976"/>
                  </a:cubicBezTo>
                  <a:cubicBezTo>
                    <a:pt x="14947" y="967"/>
                    <a:pt x="14933" y="942"/>
                    <a:pt x="14914" y="938"/>
                  </a:cubicBezTo>
                  <a:cubicBezTo>
                    <a:pt x="15063" y="776"/>
                    <a:pt x="15307" y="784"/>
                    <a:pt x="15474" y="712"/>
                  </a:cubicBezTo>
                  <a:cubicBezTo>
                    <a:pt x="15690" y="619"/>
                    <a:pt x="15910" y="518"/>
                    <a:pt x="16131" y="463"/>
                  </a:cubicBezTo>
                  <a:cubicBezTo>
                    <a:pt x="16194" y="447"/>
                    <a:pt x="16765" y="265"/>
                    <a:pt x="16766" y="236"/>
                  </a:cubicBezTo>
                  <a:cubicBezTo>
                    <a:pt x="16781" y="-66"/>
                    <a:pt x="13964" y="274"/>
                    <a:pt x="13715" y="383"/>
                  </a:cubicBezTo>
                  <a:cubicBezTo>
                    <a:pt x="13769" y="359"/>
                    <a:pt x="13969" y="567"/>
                    <a:pt x="14047" y="575"/>
                  </a:cubicBezTo>
                  <a:cubicBezTo>
                    <a:pt x="14044" y="577"/>
                    <a:pt x="14037" y="582"/>
                    <a:pt x="14033" y="585"/>
                  </a:cubicBezTo>
                  <a:cubicBezTo>
                    <a:pt x="14085" y="583"/>
                    <a:pt x="14145" y="588"/>
                    <a:pt x="14192" y="615"/>
                  </a:cubicBezTo>
                  <a:cubicBezTo>
                    <a:pt x="14056" y="618"/>
                    <a:pt x="13968" y="761"/>
                    <a:pt x="13852" y="771"/>
                  </a:cubicBezTo>
                  <a:cubicBezTo>
                    <a:pt x="13992" y="759"/>
                    <a:pt x="13757" y="604"/>
                    <a:pt x="13743" y="599"/>
                  </a:cubicBezTo>
                  <a:cubicBezTo>
                    <a:pt x="13561" y="535"/>
                    <a:pt x="13515" y="377"/>
                    <a:pt x="13307" y="485"/>
                  </a:cubicBezTo>
                  <a:cubicBezTo>
                    <a:pt x="13259" y="510"/>
                    <a:pt x="12852" y="682"/>
                    <a:pt x="12980" y="817"/>
                  </a:cubicBezTo>
                  <a:cubicBezTo>
                    <a:pt x="13040" y="880"/>
                    <a:pt x="12961" y="797"/>
                    <a:pt x="12980" y="817"/>
                  </a:cubicBezTo>
                  <a:close/>
                  <a:moveTo>
                    <a:pt x="9957" y="1618"/>
                  </a:moveTo>
                  <a:cubicBezTo>
                    <a:pt x="9928" y="1633"/>
                    <a:pt x="9880" y="1633"/>
                    <a:pt x="9869" y="1692"/>
                  </a:cubicBezTo>
                  <a:cubicBezTo>
                    <a:pt x="10061" y="1776"/>
                    <a:pt x="10255" y="1701"/>
                    <a:pt x="10450" y="1719"/>
                  </a:cubicBezTo>
                  <a:cubicBezTo>
                    <a:pt x="10415" y="1846"/>
                    <a:pt x="10164" y="1702"/>
                    <a:pt x="10103" y="1839"/>
                  </a:cubicBezTo>
                  <a:cubicBezTo>
                    <a:pt x="10213" y="2004"/>
                    <a:pt x="11298" y="1629"/>
                    <a:pt x="11265" y="1523"/>
                  </a:cubicBezTo>
                  <a:cubicBezTo>
                    <a:pt x="11242" y="1448"/>
                    <a:pt x="11155" y="1519"/>
                    <a:pt x="11122" y="1520"/>
                  </a:cubicBezTo>
                  <a:cubicBezTo>
                    <a:pt x="11012" y="1524"/>
                    <a:pt x="11110" y="1406"/>
                    <a:pt x="11113" y="1336"/>
                  </a:cubicBezTo>
                  <a:cubicBezTo>
                    <a:pt x="11027" y="1349"/>
                    <a:pt x="10945" y="1421"/>
                    <a:pt x="10860" y="1426"/>
                  </a:cubicBezTo>
                  <a:cubicBezTo>
                    <a:pt x="10882" y="1445"/>
                    <a:pt x="10897" y="1473"/>
                    <a:pt x="10906" y="1509"/>
                  </a:cubicBezTo>
                  <a:cubicBezTo>
                    <a:pt x="10876" y="1530"/>
                    <a:pt x="10843" y="1541"/>
                    <a:pt x="10810" y="1541"/>
                  </a:cubicBezTo>
                  <a:cubicBezTo>
                    <a:pt x="10842" y="1552"/>
                    <a:pt x="10869" y="1578"/>
                    <a:pt x="10890" y="1621"/>
                  </a:cubicBezTo>
                  <a:cubicBezTo>
                    <a:pt x="10850" y="1635"/>
                    <a:pt x="10645" y="1653"/>
                    <a:pt x="10591" y="1617"/>
                  </a:cubicBezTo>
                  <a:cubicBezTo>
                    <a:pt x="10608" y="1602"/>
                    <a:pt x="10623" y="1580"/>
                    <a:pt x="10635" y="1552"/>
                  </a:cubicBezTo>
                  <a:cubicBezTo>
                    <a:pt x="10581" y="1475"/>
                    <a:pt x="10520" y="1438"/>
                    <a:pt x="10451" y="1441"/>
                  </a:cubicBezTo>
                  <a:cubicBezTo>
                    <a:pt x="10532" y="1424"/>
                    <a:pt x="10346" y="1416"/>
                    <a:pt x="10318" y="1424"/>
                  </a:cubicBezTo>
                  <a:cubicBezTo>
                    <a:pt x="10191" y="1463"/>
                    <a:pt x="10079" y="1555"/>
                    <a:pt x="9957" y="1618"/>
                  </a:cubicBezTo>
                  <a:cubicBezTo>
                    <a:pt x="9928" y="1633"/>
                    <a:pt x="9967" y="1613"/>
                    <a:pt x="9957" y="1618"/>
                  </a:cubicBezTo>
                  <a:close/>
                  <a:moveTo>
                    <a:pt x="9930" y="1543"/>
                  </a:moveTo>
                  <a:cubicBezTo>
                    <a:pt x="9975" y="1525"/>
                    <a:pt x="10015" y="1494"/>
                    <a:pt x="10051" y="1451"/>
                  </a:cubicBezTo>
                  <a:cubicBezTo>
                    <a:pt x="10046" y="1424"/>
                    <a:pt x="9795" y="1559"/>
                    <a:pt x="9802" y="1595"/>
                  </a:cubicBezTo>
                  <a:cubicBezTo>
                    <a:pt x="9846" y="1591"/>
                    <a:pt x="9889" y="1574"/>
                    <a:pt x="9930" y="1543"/>
                  </a:cubicBezTo>
                  <a:cubicBezTo>
                    <a:pt x="9999" y="1504"/>
                    <a:pt x="9861" y="1583"/>
                    <a:pt x="9930" y="1543"/>
                  </a:cubicBezTo>
                  <a:close/>
                  <a:moveTo>
                    <a:pt x="8459" y="2722"/>
                  </a:moveTo>
                  <a:cubicBezTo>
                    <a:pt x="8714" y="2649"/>
                    <a:pt x="8961" y="2539"/>
                    <a:pt x="9191" y="2343"/>
                  </a:cubicBezTo>
                  <a:cubicBezTo>
                    <a:pt x="9190" y="2344"/>
                    <a:pt x="9189" y="2345"/>
                    <a:pt x="9188" y="2346"/>
                  </a:cubicBezTo>
                  <a:cubicBezTo>
                    <a:pt x="9194" y="2361"/>
                    <a:pt x="9204" y="2377"/>
                    <a:pt x="9209" y="2394"/>
                  </a:cubicBezTo>
                  <a:cubicBezTo>
                    <a:pt x="9115" y="2398"/>
                    <a:pt x="9037" y="2443"/>
                    <a:pt x="8964" y="2542"/>
                  </a:cubicBezTo>
                  <a:cubicBezTo>
                    <a:pt x="9075" y="2554"/>
                    <a:pt x="9185" y="2585"/>
                    <a:pt x="9298" y="2599"/>
                  </a:cubicBezTo>
                  <a:cubicBezTo>
                    <a:pt x="9256" y="2594"/>
                    <a:pt x="8939" y="2715"/>
                    <a:pt x="8937" y="2706"/>
                  </a:cubicBezTo>
                  <a:cubicBezTo>
                    <a:pt x="8937" y="2741"/>
                    <a:pt x="8943" y="2774"/>
                    <a:pt x="8957" y="2805"/>
                  </a:cubicBezTo>
                  <a:cubicBezTo>
                    <a:pt x="9104" y="2745"/>
                    <a:pt x="9449" y="2691"/>
                    <a:pt x="9583" y="2849"/>
                  </a:cubicBezTo>
                  <a:cubicBezTo>
                    <a:pt x="9552" y="2913"/>
                    <a:pt x="8857" y="2882"/>
                    <a:pt x="8863" y="2949"/>
                  </a:cubicBezTo>
                  <a:cubicBezTo>
                    <a:pt x="8875" y="3177"/>
                    <a:pt x="9181" y="3102"/>
                    <a:pt x="9150" y="3199"/>
                  </a:cubicBezTo>
                  <a:cubicBezTo>
                    <a:pt x="9066" y="3472"/>
                    <a:pt x="9739" y="3231"/>
                    <a:pt x="9835" y="3203"/>
                  </a:cubicBezTo>
                  <a:cubicBezTo>
                    <a:pt x="9866" y="3194"/>
                    <a:pt x="10027" y="3043"/>
                    <a:pt x="10059" y="3095"/>
                  </a:cubicBezTo>
                  <a:cubicBezTo>
                    <a:pt x="10132" y="3210"/>
                    <a:pt x="10235" y="3208"/>
                    <a:pt x="10329" y="3224"/>
                  </a:cubicBezTo>
                  <a:cubicBezTo>
                    <a:pt x="10401" y="3254"/>
                    <a:pt x="10470" y="3241"/>
                    <a:pt x="10536" y="3183"/>
                  </a:cubicBezTo>
                  <a:cubicBezTo>
                    <a:pt x="10534" y="3091"/>
                    <a:pt x="10554" y="3026"/>
                    <a:pt x="10597" y="2990"/>
                  </a:cubicBezTo>
                  <a:cubicBezTo>
                    <a:pt x="10667" y="2990"/>
                    <a:pt x="10751" y="3100"/>
                    <a:pt x="10787" y="2926"/>
                  </a:cubicBezTo>
                  <a:cubicBezTo>
                    <a:pt x="10765" y="2916"/>
                    <a:pt x="10517" y="2683"/>
                    <a:pt x="10524" y="2679"/>
                  </a:cubicBezTo>
                  <a:cubicBezTo>
                    <a:pt x="10642" y="2630"/>
                    <a:pt x="10785" y="2190"/>
                    <a:pt x="10610" y="2151"/>
                  </a:cubicBezTo>
                  <a:cubicBezTo>
                    <a:pt x="10499" y="2126"/>
                    <a:pt x="10455" y="2148"/>
                    <a:pt x="10397" y="2332"/>
                  </a:cubicBezTo>
                  <a:cubicBezTo>
                    <a:pt x="10339" y="2519"/>
                    <a:pt x="10279" y="2435"/>
                    <a:pt x="10223" y="2522"/>
                  </a:cubicBezTo>
                  <a:cubicBezTo>
                    <a:pt x="10477" y="2095"/>
                    <a:pt x="10070" y="2345"/>
                    <a:pt x="10010" y="2333"/>
                  </a:cubicBezTo>
                  <a:cubicBezTo>
                    <a:pt x="10022" y="2307"/>
                    <a:pt x="10033" y="2281"/>
                    <a:pt x="10045" y="2255"/>
                  </a:cubicBezTo>
                  <a:cubicBezTo>
                    <a:pt x="10058" y="2163"/>
                    <a:pt x="9692" y="2285"/>
                    <a:pt x="9692" y="2285"/>
                  </a:cubicBezTo>
                  <a:cubicBezTo>
                    <a:pt x="9713" y="2219"/>
                    <a:pt x="9832" y="2217"/>
                    <a:pt x="9824" y="2128"/>
                  </a:cubicBezTo>
                  <a:cubicBezTo>
                    <a:pt x="9716" y="2115"/>
                    <a:pt x="9721" y="1894"/>
                    <a:pt x="9582" y="1939"/>
                  </a:cubicBezTo>
                  <a:cubicBezTo>
                    <a:pt x="9443" y="1983"/>
                    <a:pt x="9347" y="1886"/>
                    <a:pt x="9212" y="1897"/>
                  </a:cubicBezTo>
                  <a:cubicBezTo>
                    <a:pt x="9073" y="1909"/>
                    <a:pt x="8937" y="1863"/>
                    <a:pt x="8875" y="2049"/>
                  </a:cubicBezTo>
                  <a:cubicBezTo>
                    <a:pt x="8830" y="2186"/>
                    <a:pt x="8710" y="2205"/>
                    <a:pt x="8631" y="2247"/>
                  </a:cubicBezTo>
                  <a:cubicBezTo>
                    <a:pt x="8640" y="2268"/>
                    <a:pt x="8635" y="2283"/>
                    <a:pt x="8638" y="2305"/>
                  </a:cubicBezTo>
                  <a:cubicBezTo>
                    <a:pt x="8542" y="2315"/>
                    <a:pt x="8400" y="2404"/>
                    <a:pt x="8327" y="2501"/>
                  </a:cubicBezTo>
                  <a:cubicBezTo>
                    <a:pt x="8415" y="2519"/>
                    <a:pt x="8477" y="2553"/>
                    <a:pt x="8459" y="2722"/>
                  </a:cubicBezTo>
                  <a:cubicBezTo>
                    <a:pt x="8562" y="2693"/>
                    <a:pt x="8477" y="2553"/>
                    <a:pt x="8459" y="2722"/>
                  </a:cubicBezTo>
                  <a:close/>
                  <a:moveTo>
                    <a:pt x="10789" y="2920"/>
                  </a:moveTo>
                  <a:cubicBezTo>
                    <a:pt x="10789" y="2922"/>
                    <a:pt x="10788" y="2924"/>
                    <a:pt x="10787" y="2926"/>
                  </a:cubicBezTo>
                  <a:cubicBezTo>
                    <a:pt x="10788" y="2926"/>
                    <a:pt x="10789" y="2927"/>
                    <a:pt x="10789" y="2927"/>
                  </a:cubicBezTo>
                  <a:lnTo>
                    <a:pt x="10789" y="2920"/>
                  </a:lnTo>
                  <a:cubicBezTo>
                    <a:pt x="10789" y="2922"/>
                    <a:pt x="10789" y="2920"/>
                    <a:pt x="10789" y="2920"/>
                  </a:cubicBezTo>
                  <a:close/>
                  <a:moveTo>
                    <a:pt x="14846" y="3703"/>
                  </a:moveTo>
                  <a:cubicBezTo>
                    <a:pt x="14831" y="3644"/>
                    <a:pt x="14819" y="3583"/>
                    <a:pt x="14810" y="3521"/>
                  </a:cubicBezTo>
                  <a:cubicBezTo>
                    <a:pt x="14760" y="3396"/>
                    <a:pt x="14637" y="3491"/>
                    <a:pt x="14570" y="3423"/>
                  </a:cubicBezTo>
                  <a:cubicBezTo>
                    <a:pt x="14418" y="3268"/>
                    <a:pt x="14635" y="3177"/>
                    <a:pt x="14688" y="3172"/>
                  </a:cubicBezTo>
                  <a:cubicBezTo>
                    <a:pt x="14686" y="3065"/>
                    <a:pt x="14563" y="3082"/>
                    <a:pt x="14563" y="3077"/>
                  </a:cubicBezTo>
                  <a:cubicBezTo>
                    <a:pt x="14567" y="2987"/>
                    <a:pt x="14662" y="3020"/>
                    <a:pt x="14692" y="3017"/>
                  </a:cubicBezTo>
                  <a:cubicBezTo>
                    <a:pt x="14716" y="2752"/>
                    <a:pt x="14459" y="2797"/>
                    <a:pt x="14399" y="2674"/>
                  </a:cubicBezTo>
                  <a:cubicBezTo>
                    <a:pt x="14298" y="2466"/>
                    <a:pt x="14275" y="2638"/>
                    <a:pt x="14139" y="2603"/>
                  </a:cubicBezTo>
                  <a:cubicBezTo>
                    <a:pt x="14106" y="2594"/>
                    <a:pt x="14092" y="2278"/>
                    <a:pt x="13931" y="2278"/>
                  </a:cubicBezTo>
                  <a:cubicBezTo>
                    <a:pt x="14161" y="2286"/>
                    <a:pt x="13540" y="1693"/>
                    <a:pt x="13606" y="2213"/>
                  </a:cubicBezTo>
                  <a:cubicBezTo>
                    <a:pt x="13614" y="2280"/>
                    <a:pt x="13731" y="2294"/>
                    <a:pt x="13758" y="2284"/>
                  </a:cubicBezTo>
                  <a:cubicBezTo>
                    <a:pt x="13707" y="2303"/>
                    <a:pt x="13444" y="2317"/>
                    <a:pt x="13421" y="2417"/>
                  </a:cubicBezTo>
                  <a:cubicBezTo>
                    <a:pt x="13455" y="2272"/>
                    <a:pt x="13710" y="1960"/>
                    <a:pt x="13402" y="2025"/>
                  </a:cubicBezTo>
                  <a:cubicBezTo>
                    <a:pt x="13348" y="2036"/>
                    <a:pt x="12808" y="2150"/>
                    <a:pt x="12974" y="2372"/>
                  </a:cubicBezTo>
                  <a:cubicBezTo>
                    <a:pt x="12939" y="2360"/>
                    <a:pt x="12808" y="2406"/>
                    <a:pt x="12833" y="2524"/>
                  </a:cubicBezTo>
                  <a:cubicBezTo>
                    <a:pt x="12711" y="2551"/>
                    <a:pt x="12997" y="2011"/>
                    <a:pt x="13153" y="2009"/>
                  </a:cubicBezTo>
                  <a:cubicBezTo>
                    <a:pt x="12917" y="2012"/>
                    <a:pt x="12719" y="2051"/>
                    <a:pt x="12508" y="2247"/>
                  </a:cubicBezTo>
                  <a:cubicBezTo>
                    <a:pt x="12357" y="2388"/>
                    <a:pt x="12234" y="2628"/>
                    <a:pt x="12497" y="2640"/>
                  </a:cubicBezTo>
                  <a:cubicBezTo>
                    <a:pt x="12502" y="2651"/>
                    <a:pt x="12508" y="2672"/>
                    <a:pt x="12509" y="2684"/>
                  </a:cubicBezTo>
                  <a:cubicBezTo>
                    <a:pt x="12040" y="2720"/>
                    <a:pt x="12532" y="2917"/>
                    <a:pt x="12736" y="2949"/>
                  </a:cubicBezTo>
                  <a:cubicBezTo>
                    <a:pt x="12875" y="2971"/>
                    <a:pt x="13394" y="3167"/>
                    <a:pt x="13400" y="2806"/>
                  </a:cubicBezTo>
                  <a:cubicBezTo>
                    <a:pt x="13467" y="2814"/>
                    <a:pt x="13469" y="2945"/>
                    <a:pt x="13484" y="3002"/>
                  </a:cubicBezTo>
                  <a:cubicBezTo>
                    <a:pt x="13511" y="2983"/>
                    <a:pt x="13524" y="2978"/>
                    <a:pt x="13553" y="3004"/>
                  </a:cubicBezTo>
                  <a:cubicBezTo>
                    <a:pt x="13545" y="3015"/>
                    <a:pt x="13541" y="3024"/>
                    <a:pt x="13527" y="3022"/>
                  </a:cubicBezTo>
                  <a:cubicBezTo>
                    <a:pt x="13584" y="3103"/>
                    <a:pt x="13976" y="3558"/>
                    <a:pt x="13788" y="3676"/>
                  </a:cubicBezTo>
                  <a:cubicBezTo>
                    <a:pt x="13690" y="3737"/>
                    <a:pt x="13621" y="3857"/>
                    <a:pt x="13514" y="3899"/>
                  </a:cubicBezTo>
                  <a:cubicBezTo>
                    <a:pt x="13387" y="3949"/>
                    <a:pt x="13560" y="4129"/>
                    <a:pt x="13452" y="4130"/>
                  </a:cubicBezTo>
                  <a:cubicBezTo>
                    <a:pt x="13252" y="4132"/>
                    <a:pt x="13071" y="4129"/>
                    <a:pt x="12907" y="4244"/>
                  </a:cubicBezTo>
                  <a:cubicBezTo>
                    <a:pt x="12618" y="4449"/>
                    <a:pt x="13324" y="4431"/>
                    <a:pt x="13293" y="4325"/>
                  </a:cubicBezTo>
                  <a:cubicBezTo>
                    <a:pt x="13297" y="4354"/>
                    <a:pt x="13302" y="4384"/>
                    <a:pt x="13306" y="4414"/>
                  </a:cubicBezTo>
                  <a:cubicBezTo>
                    <a:pt x="13335" y="4386"/>
                    <a:pt x="13514" y="4535"/>
                    <a:pt x="13544" y="4612"/>
                  </a:cubicBezTo>
                  <a:cubicBezTo>
                    <a:pt x="13562" y="4658"/>
                    <a:pt x="13447" y="4615"/>
                    <a:pt x="13485" y="4762"/>
                  </a:cubicBezTo>
                  <a:cubicBezTo>
                    <a:pt x="13505" y="4844"/>
                    <a:pt x="13683" y="4932"/>
                    <a:pt x="13706" y="4822"/>
                  </a:cubicBezTo>
                  <a:cubicBezTo>
                    <a:pt x="13672" y="4983"/>
                    <a:pt x="13905" y="5050"/>
                    <a:pt x="13969" y="5073"/>
                  </a:cubicBezTo>
                  <a:cubicBezTo>
                    <a:pt x="14190" y="5151"/>
                    <a:pt x="13893" y="4680"/>
                    <a:pt x="13880" y="4622"/>
                  </a:cubicBezTo>
                  <a:cubicBezTo>
                    <a:pt x="14051" y="4744"/>
                    <a:pt x="14340" y="5017"/>
                    <a:pt x="14392" y="4535"/>
                  </a:cubicBezTo>
                  <a:cubicBezTo>
                    <a:pt x="14399" y="4469"/>
                    <a:pt x="14360" y="4290"/>
                    <a:pt x="14326" y="4275"/>
                  </a:cubicBezTo>
                  <a:cubicBezTo>
                    <a:pt x="14118" y="4185"/>
                    <a:pt x="14321" y="4031"/>
                    <a:pt x="14266" y="3892"/>
                  </a:cubicBezTo>
                  <a:cubicBezTo>
                    <a:pt x="14332" y="3906"/>
                    <a:pt x="14430" y="3807"/>
                    <a:pt x="14452" y="3995"/>
                  </a:cubicBezTo>
                  <a:cubicBezTo>
                    <a:pt x="14474" y="3993"/>
                    <a:pt x="14498" y="3999"/>
                    <a:pt x="14520" y="4006"/>
                  </a:cubicBezTo>
                  <a:cubicBezTo>
                    <a:pt x="14395" y="4217"/>
                    <a:pt x="14803" y="4398"/>
                    <a:pt x="14727" y="4048"/>
                  </a:cubicBezTo>
                  <a:cubicBezTo>
                    <a:pt x="14756" y="4180"/>
                    <a:pt x="14951" y="3962"/>
                    <a:pt x="14990" y="3922"/>
                  </a:cubicBezTo>
                  <a:cubicBezTo>
                    <a:pt x="15174" y="3728"/>
                    <a:pt x="14885" y="3767"/>
                    <a:pt x="14846" y="3703"/>
                  </a:cubicBezTo>
                  <a:cubicBezTo>
                    <a:pt x="14823" y="3666"/>
                    <a:pt x="14896" y="3785"/>
                    <a:pt x="14846" y="3703"/>
                  </a:cubicBezTo>
                  <a:close/>
                  <a:moveTo>
                    <a:pt x="14710" y="9160"/>
                  </a:moveTo>
                  <a:cubicBezTo>
                    <a:pt x="14618" y="9033"/>
                    <a:pt x="14758" y="8993"/>
                    <a:pt x="14736" y="8951"/>
                  </a:cubicBezTo>
                  <a:cubicBezTo>
                    <a:pt x="14706" y="8936"/>
                    <a:pt x="14679" y="8912"/>
                    <a:pt x="14655" y="8877"/>
                  </a:cubicBezTo>
                  <a:cubicBezTo>
                    <a:pt x="14646" y="8834"/>
                    <a:pt x="14713" y="8712"/>
                    <a:pt x="14721" y="8737"/>
                  </a:cubicBezTo>
                  <a:cubicBezTo>
                    <a:pt x="14674" y="8602"/>
                    <a:pt x="14428" y="8759"/>
                    <a:pt x="14424" y="8631"/>
                  </a:cubicBezTo>
                  <a:cubicBezTo>
                    <a:pt x="14421" y="8551"/>
                    <a:pt x="14495" y="8592"/>
                    <a:pt x="14492" y="8520"/>
                  </a:cubicBezTo>
                  <a:cubicBezTo>
                    <a:pt x="14490" y="8427"/>
                    <a:pt x="14266" y="8564"/>
                    <a:pt x="14264" y="8596"/>
                  </a:cubicBezTo>
                  <a:cubicBezTo>
                    <a:pt x="14277" y="8366"/>
                    <a:pt x="14608" y="8284"/>
                    <a:pt x="14589" y="8067"/>
                  </a:cubicBezTo>
                  <a:cubicBezTo>
                    <a:pt x="14566" y="8063"/>
                    <a:pt x="14544" y="8064"/>
                    <a:pt x="14522" y="8070"/>
                  </a:cubicBezTo>
                  <a:cubicBezTo>
                    <a:pt x="14777" y="7847"/>
                    <a:pt x="14660" y="7551"/>
                    <a:pt x="14539" y="7316"/>
                  </a:cubicBezTo>
                  <a:cubicBezTo>
                    <a:pt x="14744" y="7252"/>
                    <a:pt x="14252" y="6972"/>
                    <a:pt x="14257" y="6975"/>
                  </a:cubicBezTo>
                  <a:cubicBezTo>
                    <a:pt x="14277" y="6839"/>
                    <a:pt x="14186" y="6792"/>
                    <a:pt x="14147" y="6708"/>
                  </a:cubicBezTo>
                  <a:cubicBezTo>
                    <a:pt x="14294" y="6548"/>
                    <a:pt x="14222" y="6508"/>
                    <a:pt x="14190" y="6241"/>
                  </a:cubicBezTo>
                  <a:cubicBezTo>
                    <a:pt x="14156" y="6035"/>
                    <a:pt x="14162" y="5747"/>
                    <a:pt x="14079" y="5572"/>
                  </a:cubicBezTo>
                  <a:cubicBezTo>
                    <a:pt x="14010" y="5430"/>
                    <a:pt x="13721" y="5958"/>
                    <a:pt x="13656" y="6014"/>
                  </a:cubicBezTo>
                  <a:cubicBezTo>
                    <a:pt x="13468" y="6177"/>
                    <a:pt x="13539" y="5901"/>
                    <a:pt x="13366" y="5914"/>
                  </a:cubicBezTo>
                  <a:cubicBezTo>
                    <a:pt x="13394" y="5777"/>
                    <a:pt x="13583" y="5311"/>
                    <a:pt x="13383" y="5311"/>
                  </a:cubicBezTo>
                  <a:cubicBezTo>
                    <a:pt x="13338" y="5205"/>
                    <a:pt x="13182" y="4950"/>
                    <a:pt x="13075" y="4950"/>
                  </a:cubicBezTo>
                  <a:cubicBezTo>
                    <a:pt x="12933" y="4950"/>
                    <a:pt x="12560" y="4824"/>
                    <a:pt x="12499" y="5066"/>
                  </a:cubicBezTo>
                  <a:cubicBezTo>
                    <a:pt x="12437" y="5312"/>
                    <a:pt x="12367" y="5348"/>
                    <a:pt x="12233" y="5505"/>
                  </a:cubicBezTo>
                  <a:cubicBezTo>
                    <a:pt x="12279" y="5508"/>
                    <a:pt x="12343" y="5589"/>
                    <a:pt x="12377" y="5589"/>
                  </a:cubicBezTo>
                  <a:cubicBezTo>
                    <a:pt x="12387" y="5589"/>
                    <a:pt x="12083" y="5973"/>
                    <a:pt x="12080" y="5992"/>
                  </a:cubicBezTo>
                  <a:cubicBezTo>
                    <a:pt x="12066" y="6088"/>
                    <a:pt x="12149" y="6179"/>
                    <a:pt x="12171" y="6244"/>
                  </a:cubicBezTo>
                  <a:cubicBezTo>
                    <a:pt x="12231" y="6420"/>
                    <a:pt x="12127" y="6638"/>
                    <a:pt x="12053" y="6744"/>
                  </a:cubicBezTo>
                  <a:cubicBezTo>
                    <a:pt x="11914" y="6941"/>
                    <a:pt x="11637" y="6905"/>
                    <a:pt x="11530" y="7118"/>
                  </a:cubicBezTo>
                  <a:cubicBezTo>
                    <a:pt x="11489" y="7201"/>
                    <a:pt x="11475" y="7527"/>
                    <a:pt x="11463" y="7635"/>
                  </a:cubicBezTo>
                  <a:cubicBezTo>
                    <a:pt x="11442" y="7818"/>
                    <a:pt x="11396" y="7837"/>
                    <a:pt x="11344" y="7990"/>
                  </a:cubicBezTo>
                  <a:cubicBezTo>
                    <a:pt x="11290" y="7895"/>
                    <a:pt x="11239" y="8061"/>
                    <a:pt x="11185" y="8067"/>
                  </a:cubicBezTo>
                  <a:cubicBezTo>
                    <a:pt x="11058" y="8067"/>
                    <a:pt x="11067" y="7164"/>
                    <a:pt x="11252" y="7164"/>
                  </a:cubicBezTo>
                  <a:lnTo>
                    <a:pt x="11267" y="7164"/>
                  </a:lnTo>
                  <a:lnTo>
                    <a:pt x="11284" y="7016"/>
                  </a:lnTo>
                  <a:cubicBezTo>
                    <a:pt x="11095" y="6863"/>
                    <a:pt x="10854" y="6979"/>
                    <a:pt x="10682" y="6719"/>
                  </a:cubicBezTo>
                  <a:cubicBezTo>
                    <a:pt x="10512" y="6465"/>
                    <a:pt x="10436" y="6343"/>
                    <a:pt x="10190" y="6421"/>
                  </a:cubicBezTo>
                  <a:lnTo>
                    <a:pt x="10261" y="5959"/>
                  </a:lnTo>
                  <a:lnTo>
                    <a:pt x="10096" y="5959"/>
                  </a:lnTo>
                  <a:cubicBezTo>
                    <a:pt x="10152" y="5660"/>
                    <a:pt x="10334" y="5500"/>
                    <a:pt x="10478" y="5337"/>
                  </a:cubicBezTo>
                  <a:cubicBezTo>
                    <a:pt x="10524" y="5292"/>
                    <a:pt x="10895" y="4998"/>
                    <a:pt x="10897" y="4941"/>
                  </a:cubicBezTo>
                  <a:cubicBezTo>
                    <a:pt x="10960" y="4928"/>
                    <a:pt x="11164" y="4901"/>
                    <a:pt x="11123" y="4713"/>
                  </a:cubicBezTo>
                  <a:cubicBezTo>
                    <a:pt x="11228" y="4726"/>
                    <a:pt x="11874" y="4466"/>
                    <a:pt x="11832" y="4221"/>
                  </a:cubicBezTo>
                  <a:cubicBezTo>
                    <a:pt x="11865" y="4202"/>
                    <a:pt x="11900" y="4192"/>
                    <a:pt x="11932" y="4166"/>
                  </a:cubicBezTo>
                  <a:cubicBezTo>
                    <a:pt x="11886" y="4242"/>
                    <a:pt x="11633" y="4531"/>
                    <a:pt x="11611" y="4604"/>
                  </a:cubicBezTo>
                  <a:cubicBezTo>
                    <a:pt x="11667" y="4619"/>
                    <a:pt x="11732" y="4582"/>
                    <a:pt x="11791" y="4586"/>
                  </a:cubicBezTo>
                  <a:cubicBezTo>
                    <a:pt x="11800" y="4643"/>
                    <a:pt x="11766" y="4669"/>
                    <a:pt x="11765" y="4719"/>
                  </a:cubicBezTo>
                  <a:cubicBezTo>
                    <a:pt x="11883" y="4755"/>
                    <a:pt x="12101" y="4427"/>
                    <a:pt x="12195" y="4524"/>
                  </a:cubicBezTo>
                  <a:cubicBezTo>
                    <a:pt x="12190" y="4519"/>
                    <a:pt x="12518" y="4797"/>
                    <a:pt x="12469" y="4545"/>
                  </a:cubicBezTo>
                  <a:cubicBezTo>
                    <a:pt x="12459" y="4494"/>
                    <a:pt x="12363" y="4471"/>
                    <a:pt x="12347" y="4511"/>
                  </a:cubicBezTo>
                  <a:cubicBezTo>
                    <a:pt x="12444" y="4268"/>
                    <a:pt x="12177" y="4299"/>
                    <a:pt x="12161" y="4129"/>
                  </a:cubicBezTo>
                  <a:cubicBezTo>
                    <a:pt x="12136" y="4142"/>
                    <a:pt x="12111" y="4155"/>
                    <a:pt x="12087" y="4168"/>
                  </a:cubicBezTo>
                  <a:cubicBezTo>
                    <a:pt x="12089" y="4122"/>
                    <a:pt x="12096" y="4077"/>
                    <a:pt x="12109" y="4035"/>
                  </a:cubicBezTo>
                  <a:cubicBezTo>
                    <a:pt x="12092" y="4025"/>
                    <a:pt x="12074" y="4026"/>
                    <a:pt x="12056" y="4033"/>
                  </a:cubicBezTo>
                  <a:cubicBezTo>
                    <a:pt x="12065" y="4008"/>
                    <a:pt x="12066" y="3982"/>
                    <a:pt x="12059" y="3954"/>
                  </a:cubicBezTo>
                  <a:cubicBezTo>
                    <a:pt x="12124" y="3937"/>
                    <a:pt x="12113" y="4012"/>
                    <a:pt x="12173" y="4034"/>
                  </a:cubicBezTo>
                  <a:cubicBezTo>
                    <a:pt x="12210" y="4153"/>
                    <a:pt x="12360" y="4254"/>
                    <a:pt x="12316" y="4049"/>
                  </a:cubicBezTo>
                  <a:cubicBezTo>
                    <a:pt x="12332" y="4043"/>
                    <a:pt x="12344" y="4028"/>
                    <a:pt x="12351" y="4004"/>
                  </a:cubicBezTo>
                  <a:cubicBezTo>
                    <a:pt x="12449" y="4054"/>
                    <a:pt x="12869" y="3767"/>
                    <a:pt x="12773" y="3542"/>
                  </a:cubicBezTo>
                  <a:lnTo>
                    <a:pt x="12799" y="3528"/>
                  </a:lnTo>
                  <a:cubicBezTo>
                    <a:pt x="12796" y="3501"/>
                    <a:pt x="12791" y="3469"/>
                    <a:pt x="12783" y="3445"/>
                  </a:cubicBezTo>
                  <a:cubicBezTo>
                    <a:pt x="12838" y="3455"/>
                    <a:pt x="12968" y="3438"/>
                    <a:pt x="12959" y="3307"/>
                  </a:cubicBezTo>
                  <a:cubicBezTo>
                    <a:pt x="12958" y="3286"/>
                    <a:pt x="12913" y="3085"/>
                    <a:pt x="12913" y="3127"/>
                  </a:cubicBezTo>
                  <a:cubicBezTo>
                    <a:pt x="12848" y="2986"/>
                    <a:pt x="12623" y="2945"/>
                    <a:pt x="12526" y="3031"/>
                  </a:cubicBezTo>
                  <a:cubicBezTo>
                    <a:pt x="12490" y="3062"/>
                    <a:pt x="12430" y="3255"/>
                    <a:pt x="12448" y="3255"/>
                  </a:cubicBezTo>
                  <a:cubicBezTo>
                    <a:pt x="12404" y="3310"/>
                    <a:pt x="12327" y="3392"/>
                    <a:pt x="12277" y="3456"/>
                  </a:cubicBezTo>
                  <a:cubicBezTo>
                    <a:pt x="12219" y="3448"/>
                    <a:pt x="12090" y="3491"/>
                    <a:pt x="12105" y="3620"/>
                  </a:cubicBezTo>
                  <a:cubicBezTo>
                    <a:pt x="11973" y="3754"/>
                    <a:pt x="12056" y="3511"/>
                    <a:pt x="12054" y="3550"/>
                  </a:cubicBezTo>
                  <a:cubicBezTo>
                    <a:pt x="12195" y="3550"/>
                    <a:pt x="12176" y="2901"/>
                    <a:pt x="11881" y="3290"/>
                  </a:cubicBezTo>
                  <a:cubicBezTo>
                    <a:pt x="11886" y="3266"/>
                    <a:pt x="11887" y="3242"/>
                    <a:pt x="11884" y="3218"/>
                  </a:cubicBezTo>
                  <a:cubicBezTo>
                    <a:pt x="11938" y="3192"/>
                    <a:pt x="11963" y="3160"/>
                    <a:pt x="11963" y="3116"/>
                  </a:cubicBezTo>
                  <a:cubicBezTo>
                    <a:pt x="11961" y="3072"/>
                    <a:pt x="11941" y="3025"/>
                    <a:pt x="11891" y="3023"/>
                  </a:cubicBezTo>
                  <a:cubicBezTo>
                    <a:pt x="11974" y="2946"/>
                    <a:pt x="11929" y="2887"/>
                    <a:pt x="11898" y="2792"/>
                  </a:cubicBezTo>
                  <a:cubicBezTo>
                    <a:pt x="11924" y="2686"/>
                    <a:pt x="11967" y="2648"/>
                    <a:pt x="11897" y="2538"/>
                  </a:cubicBezTo>
                  <a:cubicBezTo>
                    <a:pt x="12156" y="2423"/>
                    <a:pt x="12415" y="2194"/>
                    <a:pt x="12684" y="2064"/>
                  </a:cubicBezTo>
                  <a:cubicBezTo>
                    <a:pt x="12498" y="1923"/>
                    <a:pt x="12276" y="1832"/>
                    <a:pt x="12075" y="1942"/>
                  </a:cubicBezTo>
                  <a:cubicBezTo>
                    <a:pt x="11871" y="2053"/>
                    <a:pt x="11810" y="2410"/>
                    <a:pt x="11618" y="2516"/>
                  </a:cubicBezTo>
                  <a:cubicBezTo>
                    <a:pt x="11638" y="2485"/>
                    <a:pt x="11712" y="2388"/>
                    <a:pt x="11714" y="2336"/>
                  </a:cubicBezTo>
                  <a:cubicBezTo>
                    <a:pt x="11703" y="2340"/>
                    <a:pt x="11687" y="2329"/>
                    <a:pt x="11678" y="2329"/>
                  </a:cubicBezTo>
                  <a:cubicBezTo>
                    <a:pt x="11687" y="2307"/>
                    <a:pt x="11683" y="2293"/>
                    <a:pt x="11686" y="2269"/>
                  </a:cubicBezTo>
                  <a:cubicBezTo>
                    <a:pt x="11663" y="2273"/>
                    <a:pt x="11645" y="2265"/>
                    <a:pt x="11631" y="2243"/>
                  </a:cubicBezTo>
                  <a:cubicBezTo>
                    <a:pt x="11659" y="2212"/>
                    <a:pt x="11852" y="2141"/>
                    <a:pt x="11836" y="2053"/>
                  </a:cubicBezTo>
                  <a:cubicBezTo>
                    <a:pt x="11815" y="1936"/>
                    <a:pt x="11511" y="2066"/>
                    <a:pt x="11469" y="2073"/>
                  </a:cubicBezTo>
                  <a:cubicBezTo>
                    <a:pt x="11213" y="2115"/>
                    <a:pt x="11442" y="2211"/>
                    <a:pt x="11299" y="2321"/>
                  </a:cubicBezTo>
                  <a:cubicBezTo>
                    <a:pt x="11253" y="2357"/>
                    <a:pt x="11068" y="2097"/>
                    <a:pt x="11075" y="2352"/>
                  </a:cubicBezTo>
                  <a:cubicBezTo>
                    <a:pt x="11078" y="2447"/>
                    <a:pt x="11216" y="2513"/>
                    <a:pt x="11245" y="2664"/>
                  </a:cubicBezTo>
                  <a:cubicBezTo>
                    <a:pt x="11347" y="2689"/>
                    <a:pt x="11434" y="2586"/>
                    <a:pt x="11534" y="2565"/>
                  </a:cubicBezTo>
                  <a:cubicBezTo>
                    <a:pt x="11356" y="2678"/>
                    <a:pt x="11254" y="2955"/>
                    <a:pt x="11405" y="3165"/>
                  </a:cubicBezTo>
                  <a:cubicBezTo>
                    <a:pt x="11352" y="3210"/>
                    <a:pt x="11315" y="3245"/>
                    <a:pt x="11311" y="3351"/>
                  </a:cubicBezTo>
                  <a:lnTo>
                    <a:pt x="11337" y="3364"/>
                  </a:lnTo>
                  <a:cubicBezTo>
                    <a:pt x="11180" y="3430"/>
                    <a:pt x="11148" y="3493"/>
                    <a:pt x="11034" y="3630"/>
                  </a:cubicBezTo>
                  <a:cubicBezTo>
                    <a:pt x="11034" y="3630"/>
                    <a:pt x="11034" y="3630"/>
                    <a:pt x="11034" y="3630"/>
                  </a:cubicBezTo>
                  <a:cubicBezTo>
                    <a:pt x="11062" y="3545"/>
                    <a:pt x="11118" y="3452"/>
                    <a:pt x="11051" y="3363"/>
                  </a:cubicBezTo>
                  <a:cubicBezTo>
                    <a:pt x="11126" y="3368"/>
                    <a:pt x="11196" y="3337"/>
                    <a:pt x="11260" y="3272"/>
                  </a:cubicBezTo>
                  <a:cubicBezTo>
                    <a:pt x="11273" y="3258"/>
                    <a:pt x="11118" y="3018"/>
                    <a:pt x="11092" y="3018"/>
                  </a:cubicBezTo>
                  <a:cubicBezTo>
                    <a:pt x="11054" y="3018"/>
                    <a:pt x="10831" y="3190"/>
                    <a:pt x="10807" y="3256"/>
                  </a:cubicBezTo>
                  <a:cubicBezTo>
                    <a:pt x="10846" y="3272"/>
                    <a:pt x="10885" y="3290"/>
                    <a:pt x="10924" y="3309"/>
                  </a:cubicBezTo>
                  <a:cubicBezTo>
                    <a:pt x="10788" y="3310"/>
                    <a:pt x="10725" y="3477"/>
                    <a:pt x="10582" y="3471"/>
                  </a:cubicBezTo>
                  <a:cubicBezTo>
                    <a:pt x="10454" y="3498"/>
                    <a:pt x="10174" y="3554"/>
                    <a:pt x="10079" y="3374"/>
                  </a:cubicBezTo>
                  <a:cubicBezTo>
                    <a:pt x="10186" y="3130"/>
                    <a:pt x="9474" y="3169"/>
                    <a:pt x="9618" y="3516"/>
                  </a:cubicBezTo>
                  <a:cubicBezTo>
                    <a:pt x="9530" y="3631"/>
                    <a:pt x="9461" y="3480"/>
                    <a:pt x="9369" y="3462"/>
                  </a:cubicBezTo>
                  <a:cubicBezTo>
                    <a:pt x="9214" y="3481"/>
                    <a:pt x="9061" y="3554"/>
                    <a:pt x="8905" y="3532"/>
                  </a:cubicBezTo>
                  <a:cubicBezTo>
                    <a:pt x="9138" y="3401"/>
                    <a:pt x="9055" y="3181"/>
                    <a:pt x="8834" y="3214"/>
                  </a:cubicBezTo>
                  <a:cubicBezTo>
                    <a:pt x="8717" y="3230"/>
                    <a:pt x="8606" y="3153"/>
                    <a:pt x="8499" y="3083"/>
                  </a:cubicBezTo>
                  <a:cubicBezTo>
                    <a:pt x="8302" y="2955"/>
                    <a:pt x="8277" y="3049"/>
                    <a:pt x="8099" y="3063"/>
                  </a:cubicBezTo>
                  <a:cubicBezTo>
                    <a:pt x="8244" y="2744"/>
                    <a:pt x="7845" y="3070"/>
                    <a:pt x="7825" y="3072"/>
                  </a:cubicBezTo>
                  <a:cubicBezTo>
                    <a:pt x="7803" y="3026"/>
                    <a:pt x="7858" y="2925"/>
                    <a:pt x="7823" y="2862"/>
                  </a:cubicBezTo>
                  <a:cubicBezTo>
                    <a:pt x="7766" y="2758"/>
                    <a:pt x="7616" y="2889"/>
                    <a:pt x="7554" y="2920"/>
                  </a:cubicBezTo>
                  <a:cubicBezTo>
                    <a:pt x="7483" y="2703"/>
                    <a:pt x="7201" y="3025"/>
                    <a:pt x="7121" y="3025"/>
                  </a:cubicBezTo>
                  <a:cubicBezTo>
                    <a:pt x="7039" y="3025"/>
                    <a:pt x="6963" y="3004"/>
                    <a:pt x="6880" y="3011"/>
                  </a:cubicBezTo>
                  <a:cubicBezTo>
                    <a:pt x="6762" y="3020"/>
                    <a:pt x="6644" y="3147"/>
                    <a:pt x="6541" y="3158"/>
                  </a:cubicBezTo>
                  <a:cubicBezTo>
                    <a:pt x="6436" y="3288"/>
                    <a:pt x="6242" y="2969"/>
                    <a:pt x="6103" y="3002"/>
                  </a:cubicBezTo>
                  <a:cubicBezTo>
                    <a:pt x="5988" y="2699"/>
                    <a:pt x="5302" y="2658"/>
                    <a:pt x="5109" y="2660"/>
                  </a:cubicBezTo>
                  <a:lnTo>
                    <a:pt x="5167" y="2595"/>
                  </a:lnTo>
                  <a:cubicBezTo>
                    <a:pt x="4386" y="2334"/>
                    <a:pt x="3527" y="2801"/>
                    <a:pt x="2782" y="3187"/>
                  </a:cubicBezTo>
                  <a:cubicBezTo>
                    <a:pt x="2791" y="3245"/>
                    <a:pt x="2795" y="3305"/>
                    <a:pt x="2795" y="3364"/>
                  </a:cubicBezTo>
                  <a:cubicBezTo>
                    <a:pt x="2822" y="3360"/>
                    <a:pt x="2847" y="3381"/>
                    <a:pt x="2862" y="3411"/>
                  </a:cubicBezTo>
                  <a:cubicBezTo>
                    <a:pt x="2896" y="3481"/>
                    <a:pt x="2848" y="3560"/>
                    <a:pt x="2809" y="3586"/>
                  </a:cubicBezTo>
                  <a:cubicBezTo>
                    <a:pt x="2808" y="3616"/>
                    <a:pt x="2819" y="3636"/>
                    <a:pt x="2844" y="3646"/>
                  </a:cubicBezTo>
                  <a:cubicBezTo>
                    <a:pt x="2670" y="3610"/>
                    <a:pt x="2512" y="3697"/>
                    <a:pt x="2347" y="3775"/>
                  </a:cubicBezTo>
                  <a:cubicBezTo>
                    <a:pt x="2314" y="3790"/>
                    <a:pt x="1789" y="3962"/>
                    <a:pt x="2021" y="4078"/>
                  </a:cubicBezTo>
                  <a:cubicBezTo>
                    <a:pt x="1792" y="4457"/>
                    <a:pt x="2406" y="4349"/>
                    <a:pt x="2511" y="4285"/>
                  </a:cubicBezTo>
                  <a:cubicBezTo>
                    <a:pt x="2434" y="4611"/>
                    <a:pt x="1901" y="4586"/>
                    <a:pt x="1738" y="4688"/>
                  </a:cubicBezTo>
                  <a:cubicBezTo>
                    <a:pt x="1611" y="4807"/>
                    <a:pt x="1326" y="4847"/>
                    <a:pt x="1295" y="5135"/>
                  </a:cubicBezTo>
                  <a:cubicBezTo>
                    <a:pt x="1272" y="5347"/>
                    <a:pt x="1079" y="5786"/>
                    <a:pt x="1424" y="5569"/>
                  </a:cubicBezTo>
                  <a:cubicBezTo>
                    <a:pt x="1383" y="5665"/>
                    <a:pt x="1289" y="5766"/>
                    <a:pt x="1233" y="5830"/>
                  </a:cubicBezTo>
                  <a:lnTo>
                    <a:pt x="1248" y="5941"/>
                  </a:lnTo>
                  <a:cubicBezTo>
                    <a:pt x="1306" y="5949"/>
                    <a:pt x="1374" y="5942"/>
                    <a:pt x="1428" y="5909"/>
                  </a:cubicBezTo>
                  <a:cubicBezTo>
                    <a:pt x="1583" y="5813"/>
                    <a:pt x="1506" y="5986"/>
                    <a:pt x="1617" y="6015"/>
                  </a:cubicBezTo>
                  <a:cubicBezTo>
                    <a:pt x="1626" y="6015"/>
                    <a:pt x="1633" y="6012"/>
                    <a:pt x="1640" y="6008"/>
                  </a:cubicBezTo>
                  <a:cubicBezTo>
                    <a:pt x="1269" y="6350"/>
                    <a:pt x="878" y="6521"/>
                    <a:pt x="479" y="6743"/>
                  </a:cubicBezTo>
                  <a:cubicBezTo>
                    <a:pt x="344" y="6818"/>
                    <a:pt x="176" y="6809"/>
                    <a:pt x="55" y="6949"/>
                  </a:cubicBezTo>
                  <a:cubicBezTo>
                    <a:pt x="-153" y="7190"/>
                    <a:pt x="298" y="7025"/>
                    <a:pt x="345" y="7001"/>
                  </a:cubicBezTo>
                  <a:cubicBezTo>
                    <a:pt x="704" y="6820"/>
                    <a:pt x="1069" y="6689"/>
                    <a:pt x="1425" y="6508"/>
                  </a:cubicBezTo>
                  <a:cubicBezTo>
                    <a:pt x="1622" y="6408"/>
                    <a:pt x="2421" y="6068"/>
                    <a:pt x="2421" y="5738"/>
                  </a:cubicBezTo>
                  <a:cubicBezTo>
                    <a:pt x="2565" y="5669"/>
                    <a:pt x="2546" y="5757"/>
                    <a:pt x="2665" y="5770"/>
                  </a:cubicBezTo>
                  <a:cubicBezTo>
                    <a:pt x="2776" y="5884"/>
                    <a:pt x="2983" y="5669"/>
                    <a:pt x="3100" y="5636"/>
                  </a:cubicBezTo>
                  <a:cubicBezTo>
                    <a:pt x="3271" y="5586"/>
                    <a:pt x="3355" y="5471"/>
                    <a:pt x="3498" y="5332"/>
                  </a:cubicBezTo>
                  <a:cubicBezTo>
                    <a:pt x="3593" y="5239"/>
                    <a:pt x="3676" y="5420"/>
                    <a:pt x="3763" y="5453"/>
                  </a:cubicBezTo>
                  <a:cubicBezTo>
                    <a:pt x="3788" y="5623"/>
                    <a:pt x="4110" y="5610"/>
                    <a:pt x="4207" y="5651"/>
                  </a:cubicBezTo>
                  <a:cubicBezTo>
                    <a:pt x="4426" y="5745"/>
                    <a:pt x="4512" y="6181"/>
                    <a:pt x="4284" y="6388"/>
                  </a:cubicBezTo>
                  <a:cubicBezTo>
                    <a:pt x="4313" y="6399"/>
                    <a:pt x="4342" y="6409"/>
                    <a:pt x="4371" y="6418"/>
                  </a:cubicBezTo>
                  <a:cubicBezTo>
                    <a:pt x="4407" y="6521"/>
                    <a:pt x="4319" y="6634"/>
                    <a:pt x="4423" y="6661"/>
                  </a:cubicBezTo>
                  <a:cubicBezTo>
                    <a:pt x="4431" y="6629"/>
                    <a:pt x="4442" y="6599"/>
                    <a:pt x="4456" y="6573"/>
                  </a:cubicBezTo>
                  <a:cubicBezTo>
                    <a:pt x="4441" y="6630"/>
                    <a:pt x="4445" y="6678"/>
                    <a:pt x="4467" y="6718"/>
                  </a:cubicBezTo>
                  <a:cubicBezTo>
                    <a:pt x="4403" y="6900"/>
                    <a:pt x="4482" y="7268"/>
                    <a:pt x="4601" y="6983"/>
                  </a:cubicBezTo>
                  <a:cubicBezTo>
                    <a:pt x="4617" y="7025"/>
                    <a:pt x="4648" y="7029"/>
                    <a:pt x="4669" y="7000"/>
                  </a:cubicBezTo>
                  <a:cubicBezTo>
                    <a:pt x="4696" y="7165"/>
                    <a:pt x="4384" y="7512"/>
                    <a:pt x="4573" y="7612"/>
                  </a:cubicBezTo>
                  <a:cubicBezTo>
                    <a:pt x="4562" y="7639"/>
                    <a:pt x="4538" y="8189"/>
                    <a:pt x="4550" y="8218"/>
                  </a:cubicBezTo>
                  <a:cubicBezTo>
                    <a:pt x="4219" y="8052"/>
                    <a:pt x="4500" y="8766"/>
                    <a:pt x="4613" y="8908"/>
                  </a:cubicBezTo>
                  <a:cubicBezTo>
                    <a:pt x="4470" y="9248"/>
                    <a:pt x="4406" y="9703"/>
                    <a:pt x="4250" y="10060"/>
                  </a:cubicBezTo>
                  <a:cubicBezTo>
                    <a:pt x="4232" y="10103"/>
                    <a:pt x="3864" y="10724"/>
                    <a:pt x="3932" y="10838"/>
                  </a:cubicBezTo>
                  <a:cubicBezTo>
                    <a:pt x="3905" y="10875"/>
                    <a:pt x="3885" y="11006"/>
                    <a:pt x="3867" y="11057"/>
                  </a:cubicBezTo>
                  <a:lnTo>
                    <a:pt x="3908" y="11057"/>
                  </a:lnTo>
                  <a:cubicBezTo>
                    <a:pt x="3684" y="11057"/>
                    <a:pt x="3674" y="12226"/>
                    <a:pt x="3785" y="12411"/>
                  </a:cubicBezTo>
                  <a:cubicBezTo>
                    <a:pt x="3714" y="12506"/>
                    <a:pt x="3777" y="12866"/>
                    <a:pt x="3822" y="12952"/>
                  </a:cubicBezTo>
                  <a:cubicBezTo>
                    <a:pt x="3780" y="13102"/>
                    <a:pt x="3953" y="13349"/>
                    <a:pt x="4064" y="13322"/>
                  </a:cubicBezTo>
                  <a:cubicBezTo>
                    <a:pt x="4061" y="13338"/>
                    <a:pt x="4059" y="13354"/>
                    <a:pt x="4058" y="13370"/>
                  </a:cubicBezTo>
                  <a:lnTo>
                    <a:pt x="4088" y="13380"/>
                  </a:lnTo>
                  <a:lnTo>
                    <a:pt x="4094" y="13414"/>
                  </a:lnTo>
                  <a:cubicBezTo>
                    <a:pt x="4291" y="13490"/>
                    <a:pt x="4103" y="14174"/>
                    <a:pt x="4228" y="14378"/>
                  </a:cubicBezTo>
                  <a:cubicBezTo>
                    <a:pt x="4191" y="14488"/>
                    <a:pt x="4545" y="15231"/>
                    <a:pt x="4229" y="15052"/>
                  </a:cubicBezTo>
                  <a:cubicBezTo>
                    <a:pt x="4229" y="15090"/>
                    <a:pt x="4221" y="15124"/>
                    <a:pt x="4205" y="15151"/>
                  </a:cubicBezTo>
                  <a:cubicBezTo>
                    <a:pt x="4267" y="15264"/>
                    <a:pt x="4306" y="15363"/>
                    <a:pt x="4336" y="15505"/>
                  </a:cubicBezTo>
                  <a:lnTo>
                    <a:pt x="4347" y="15505"/>
                  </a:lnTo>
                  <a:cubicBezTo>
                    <a:pt x="4388" y="15457"/>
                    <a:pt x="4395" y="15543"/>
                    <a:pt x="4469" y="15503"/>
                  </a:cubicBezTo>
                  <a:cubicBezTo>
                    <a:pt x="4572" y="15800"/>
                    <a:pt x="4537" y="15834"/>
                    <a:pt x="4469" y="16154"/>
                  </a:cubicBezTo>
                  <a:cubicBezTo>
                    <a:pt x="4644" y="16085"/>
                    <a:pt x="4766" y="16495"/>
                    <a:pt x="4807" y="16709"/>
                  </a:cubicBezTo>
                  <a:cubicBezTo>
                    <a:pt x="5030" y="16623"/>
                    <a:pt x="4936" y="16305"/>
                    <a:pt x="4857" y="16081"/>
                  </a:cubicBezTo>
                  <a:lnTo>
                    <a:pt x="4820" y="16090"/>
                  </a:lnTo>
                  <a:cubicBezTo>
                    <a:pt x="4854" y="16027"/>
                    <a:pt x="4846" y="15950"/>
                    <a:pt x="4814" y="15895"/>
                  </a:cubicBezTo>
                  <a:lnTo>
                    <a:pt x="4800" y="15901"/>
                  </a:lnTo>
                  <a:cubicBezTo>
                    <a:pt x="4774" y="15687"/>
                    <a:pt x="4712" y="15463"/>
                    <a:pt x="4696" y="15267"/>
                  </a:cubicBezTo>
                  <a:cubicBezTo>
                    <a:pt x="4683" y="15104"/>
                    <a:pt x="4608" y="15059"/>
                    <a:pt x="4655" y="14857"/>
                  </a:cubicBezTo>
                  <a:cubicBezTo>
                    <a:pt x="4644" y="14858"/>
                    <a:pt x="4633" y="14860"/>
                    <a:pt x="4622" y="14862"/>
                  </a:cubicBezTo>
                  <a:cubicBezTo>
                    <a:pt x="4622" y="14691"/>
                    <a:pt x="4336" y="14165"/>
                    <a:pt x="4543" y="14004"/>
                  </a:cubicBezTo>
                  <a:cubicBezTo>
                    <a:pt x="4569" y="14048"/>
                    <a:pt x="4598" y="14053"/>
                    <a:pt x="4634" y="14051"/>
                  </a:cubicBezTo>
                  <a:cubicBezTo>
                    <a:pt x="4650" y="14091"/>
                    <a:pt x="4669" y="14112"/>
                    <a:pt x="4695" y="14132"/>
                  </a:cubicBezTo>
                  <a:cubicBezTo>
                    <a:pt x="4607" y="14386"/>
                    <a:pt x="4733" y="15046"/>
                    <a:pt x="4889" y="15146"/>
                  </a:cubicBezTo>
                  <a:cubicBezTo>
                    <a:pt x="4869" y="15243"/>
                    <a:pt x="4899" y="15358"/>
                    <a:pt x="4959" y="15388"/>
                  </a:cubicBezTo>
                  <a:cubicBezTo>
                    <a:pt x="4955" y="15472"/>
                    <a:pt x="4979" y="15520"/>
                    <a:pt x="5031" y="15518"/>
                  </a:cubicBezTo>
                  <a:cubicBezTo>
                    <a:pt x="5043" y="15595"/>
                    <a:pt x="4994" y="15742"/>
                    <a:pt x="4987" y="15835"/>
                  </a:cubicBezTo>
                  <a:cubicBezTo>
                    <a:pt x="5222" y="15896"/>
                    <a:pt x="5645" y="17047"/>
                    <a:pt x="5375" y="17327"/>
                  </a:cubicBezTo>
                  <a:lnTo>
                    <a:pt x="5387" y="17327"/>
                  </a:lnTo>
                  <a:cubicBezTo>
                    <a:pt x="5364" y="17683"/>
                    <a:pt x="5701" y="18230"/>
                    <a:pt x="5922" y="18189"/>
                  </a:cubicBezTo>
                  <a:cubicBezTo>
                    <a:pt x="6094" y="18316"/>
                    <a:pt x="6361" y="18812"/>
                    <a:pt x="6569" y="18812"/>
                  </a:cubicBezTo>
                  <a:cubicBezTo>
                    <a:pt x="6708" y="18812"/>
                    <a:pt x="6795" y="18936"/>
                    <a:pt x="6934" y="18803"/>
                  </a:cubicBezTo>
                  <a:cubicBezTo>
                    <a:pt x="7113" y="18634"/>
                    <a:pt x="7226" y="18901"/>
                    <a:pt x="7339" y="19138"/>
                  </a:cubicBezTo>
                  <a:lnTo>
                    <a:pt x="7321" y="19233"/>
                  </a:lnTo>
                  <a:cubicBezTo>
                    <a:pt x="7453" y="19457"/>
                    <a:pt x="7610" y="19414"/>
                    <a:pt x="7753" y="19578"/>
                  </a:cubicBezTo>
                  <a:lnTo>
                    <a:pt x="7748" y="19554"/>
                  </a:lnTo>
                  <a:cubicBezTo>
                    <a:pt x="7832" y="19616"/>
                    <a:pt x="7967" y="19734"/>
                    <a:pt x="8059" y="19655"/>
                  </a:cubicBezTo>
                  <a:cubicBezTo>
                    <a:pt x="8069" y="19696"/>
                    <a:pt x="8083" y="19732"/>
                    <a:pt x="8103" y="19765"/>
                  </a:cubicBezTo>
                  <a:cubicBezTo>
                    <a:pt x="8202" y="19848"/>
                    <a:pt x="8250" y="20070"/>
                    <a:pt x="8333" y="20197"/>
                  </a:cubicBezTo>
                  <a:cubicBezTo>
                    <a:pt x="8329" y="20204"/>
                    <a:pt x="8319" y="20232"/>
                    <a:pt x="8308" y="20232"/>
                  </a:cubicBezTo>
                  <a:cubicBezTo>
                    <a:pt x="8249" y="20232"/>
                    <a:pt x="8243" y="20374"/>
                    <a:pt x="8291" y="20404"/>
                  </a:cubicBezTo>
                  <a:cubicBezTo>
                    <a:pt x="8225" y="20558"/>
                    <a:pt x="8336" y="20723"/>
                    <a:pt x="8405" y="20797"/>
                  </a:cubicBezTo>
                  <a:lnTo>
                    <a:pt x="8422" y="20768"/>
                  </a:lnTo>
                  <a:lnTo>
                    <a:pt x="8441" y="20786"/>
                  </a:lnTo>
                  <a:cubicBezTo>
                    <a:pt x="8441" y="20786"/>
                    <a:pt x="8461" y="20734"/>
                    <a:pt x="8464" y="20726"/>
                  </a:cubicBezTo>
                  <a:cubicBezTo>
                    <a:pt x="8482" y="20791"/>
                    <a:pt x="8507" y="20812"/>
                    <a:pt x="8545" y="20833"/>
                  </a:cubicBezTo>
                  <a:cubicBezTo>
                    <a:pt x="8632" y="20882"/>
                    <a:pt x="8573" y="21016"/>
                    <a:pt x="8626" y="21113"/>
                  </a:cubicBezTo>
                  <a:cubicBezTo>
                    <a:pt x="8671" y="21195"/>
                    <a:pt x="8729" y="21169"/>
                    <a:pt x="8775" y="21125"/>
                  </a:cubicBezTo>
                  <a:cubicBezTo>
                    <a:pt x="8820" y="21180"/>
                    <a:pt x="8956" y="21104"/>
                    <a:pt x="8978" y="21190"/>
                  </a:cubicBezTo>
                  <a:cubicBezTo>
                    <a:pt x="8995" y="21268"/>
                    <a:pt x="9008" y="21360"/>
                    <a:pt x="9075" y="21327"/>
                  </a:cubicBezTo>
                  <a:cubicBezTo>
                    <a:pt x="9088" y="21499"/>
                    <a:pt x="9388" y="21534"/>
                    <a:pt x="9243" y="21147"/>
                  </a:cubicBezTo>
                  <a:cubicBezTo>
                    <a:pt x="9323" y="21112"/>
                    <a:pt x="9335" y="20930"/>
                    <a:pt x="9400" y="20930"/>
                  </a:cubicBezTo>
                  <a:cubicBezTo>
                    <a:pt x="9477" y="20930"/>
                    <a:pt x="9465" y="21056"/>
                    <a:pt x="9513" y="21099"/>
                  </a:cubicBezTo>
                  <a:cubicBezTo>
                    <a:pt x="9490" y="21140"/>
                    <a:pt x="9482" y="21184"/>
                    <a:pt x="9490" y="21232"/>
                  </a:cubicBezTo>
                  <a:cubicBezTo>
                    <a:pt x="9531" y="21294"/>
                    <a:pt x="9568" y="21378"/>
                    <a:pt x="9595" y="21465"/>
                  </a:cubicBezTo>
                  <a:cubicBezTo>
                    <a:pt x="9614" y="21444"/>
                    <a:pt x="9636" y="21429"/>
                    <a:pt x="9659" y="21420"/>
                  </a:cubicBezTo>
                  <a:cubicBezTo>
                    <a:pt x="9652" y="21406"/>
                    <a:pt x="9652" y="21393"/>
                    <a:pt x="9657" y="21381"/>
                  </a:cubicBezTo>
                  <a:lnTo>
                    <a:pt x="9664" y="21393"/>
                  </a:lnTo>
                  <a:cubicBezTo>
                    <a:pt x="9704" y="21371"/>
                    <a:pt x="9729" y="21327"/>
                    <a:pt x="9734" y="21262"/>
                  </a:cubicBezTo>
                  <a:lnTo>
                    <a:pt x="9789" y="21239"/>
                  </a:lnTo>
                  <a:lnTo>
                    <a:pt x="9728" y="21036"/>
                  </a:lnTo>
                  <a:lnTo>
                    <a:pt x="9752" y="20983"/>
                  </a:lnTo>
                  <a:cubicBezTo>
                    <a:pt x="9691" y="20841"/>
                    <a:pt x="9592" y="20668"/>
                    <a:pt x="9479" y="20685"/>
                  </a:cubicBezTo>
                  <a:cubicBezTo>
                    <a:pt x="9387" y="20387"/>
                    <a:pt x="9024" y="21216"/>
                    <a:pt x="8906" y="20641"/>
                  </a:cubicBezTo>
                  <a:lnTo>
                    <a:pt x="8821" y="20643"/>
                  </a:lnTo>
                  <a:cubicBezTo>
                    <a:pt x="8821" y="20643"/>
                    <a:pt x="8683" y="20417"/>
                    <a:pt x="8718" y="20417"/>
                  </a:cubicBezTo>
                  <a:cubicBezTo>
                    <a:pt x="8718" y="20417"/>
                    <a:pt x="8718" y="20417"/>
                    <a:pt x="8718" y="20417"/>
                  </a:cubicBezTo>
                  <a:cubicBezTo>
                    <a:pt x="8720" y="20417"/>
                    <a:pt x="8886" y="19093"/>
                    <a:pt x="8902" y="18934"/>
                  </a:cubicBezTo>
                  <a:cubicBezTo>
                    <a:pt x="8866" y="18931"/>
                    <a:pt x="8825" y="18936"/>
                    <a:pt x="8791" y="18958"/>
                  </a:cubicBezTo>
                  <a:cubicBezTo>
                    <a:pt x="8666" y="18803"/>
                    <a:pt x="8557" y="18836"/>
                    <a:pt x="8452" y="18742"/>
                  </a:cubicBezTo>
                  <a:cubicBezTo>
                    <a:pt x="8418" y="18712"/>
                    <a:pt x="8072" y="18740"/>
                    <a:pt x="8036" y="18773"/>
                  </a:cubicBezTo>
                  <a:cubicBezTo>
                    <a:pt x="8033" y="18768"/>
                    <a:pt x="8030" y="18763"/>
                    <a:pt x="8026" y="18757"/>
                  </a:cubicBezTo>
                  <a:cubicBezTo>
                    <a:pt x="8110" y="18574"/>
                    <a:pt x="8143" y="18312"/>
                    <a:pt x="8201" y="18110"/>
                  </a:cubicBezTo>
                  <a:cubicBezTo>
                    <a:pt x="8275" y="17968"/>
                    <a:pt x="8509" y="16969"/>
                    <a:pt x="8385" y="16969"/>
                  </a:cubicBezTo>
                  <a:cubicBezTo>
                    <a:pt x="8285" y="16969"/>
                    <a:pt x="8161" y="16997"/>
                    <a:pt x="8056" y="17030"/>
                  </a:cubicBezTo>
                  <a:cubicBezTo>
                    <a:pt x="7709" y="17115"/>
                    <a:pt x="7859" y="17667"/>
                    <a:pt x="7600" y="17812"/>
                  </a:cubicBezTo>
                  <a:cubicBezTo>
                    <a:pt x="7602" y="17840"/>
                    <a:pt x="7596" y="17864"/>
                    <a:pt x="7584" y="17884"/>
                  </a:cubicBezTo>
                  <a:lnTo>
                    <a:pt x="7590" y="17850"/>
                  </a:lnTo>
                  <a:cubicBezTo>
                    <a:pt x="7314" y="17803"/>
                    <a:pt x="7207" y="18092"/>
                    <a:pt x="6956" y="17842"/>
                  </a:cubicBezTo>
                  <a:cubicBezTo>
                    <a:pt x="6929" y="17797"/>
                    <a:pt x="6941" y="17716"/>
                    <a:pt x="6903" y="17678"/>
                  </a:cubicBezTo>
                  <a:cubicBezTo>
                    <a:pt x="6910" y="17285"/>
                    <a:pt x="6746" y="17009"/>
                    <a:pt x="6788" y="16567"/>
                  </a:cubicBezTo>
                  <a:cubicBezTo>
                    <a:pt x="6800" y="16444"/>
                    <a:pt x="6796" y="15988"/>
                    <a:pt x="6893" y="15936"/>
                  </a:cubicBezTo>
                  <a:cubicBezTo>
                    <a:pt x="6965" y="15896"/>
                    <a:pt x="6971" y="15802"/>
                    <a:pt x="6990" y="15695"/>
                  </a:cubicBezTo>
                  <a:cubicBezTo>
                    <a:pt x="6961" y="15291"/>
                    <a:pt x="7100" y="15132"/>
                    <a:pt x="7298" y="14954"/>
                  </a:cubicBezTo>
                  <a:cubicBezTo>
                    <a:pt x="7408" y="14847"/>
                    <a:pt x="7531" y="14681"/>
                    <a:pt x="7659" y="14647"/>
                  </a:cubicBezTo>
                  <a:cubicBezTo>
                    <a:pt x="7727" y="14629"/>
                    <a:pt x="7891" y="14823"/>
                    <a:pt x="7919" y="14651"/>
                  </a:cubicBezTo>
                  <a:cubicBezTo>
                    <a:pt x="7930" y="14662"/>
                    <a:pt x="7941" y="14672"/>
                    <a:pt x="7952" y="14683"/>
                  </a:cubicBezTo>
                  <a:cubicBezTo>
                    <a:pt x="7965" y="14784"/>
                    <a:pt x="8063" y="14913"/>
                    <a:pt x="8120" y="14804"/>
                  </a:cubicBezTo>
                  <a:cubicBezTo>
                    <a:pt x="8159" y="14847"/>
                    <a:pt x="8206" y="14840"/>
                    <a:pt x="8219" y="14755"/>
                  </a:cubicBezTo>
                  <a:cubicBezTo>
                    <a:pt x="8227" y="14760"/>
                    <a:pt x="8234" y="14769"/>
                    <a:pt x="8238" y="14776"/>
                  </a:cubicBezTo>
                  <a:cubicBezTo>
                    <a:pt x="8244" y="14815"/>
                    <a:pt x="8237" y="14869"/>
                    <a:pt x="8239" y="14910"/>
                  </a:cubicBezTo>
                  <a:cubicBezTo>
                    <a:pt x="8322" y="14897"/>
                    <a:pt x="8432" y="14728"/>
                    <a:pt x="8310" y="14652"/>
                  </a:cubicBezTo>
                  <a:cubicBezTo>
                    <a:pt x="8337" y="14621"/>
                    <a:pt x="8355" y="14568"/>
                    <a:pt x="8342" y="14512"/>
                  </a:cubicBezTo>
                  <a:cubicBezTo>
                    <a:pt x="8479" y="14435"/>
                    <a:pt x="8882" y="14341"/>
                    <a:pt x="8892" y="14660"/>
                  </a:cubicBezTo>
                  <a:cubicBezTo>
                    <a:pt x="8954" y="14668"/>
                    <a:pt x="9018" y="14668"/>
                    <a:pt x="9072" y="14607"/>
                  </a:cubicBezTo>
                  <a:cubicBezTo>
                    <a:pt x="9214" y="14442"/>
                    <a:pt x="9158" y="14782"/>
                    <a:pt x="9270" y="14825"/>
                  </a:cubicBezTo>
                  <a:cubicBezTo>
                    <a:pt x="9275" y="14919"/>
                    <a:pt x="9159" y="15202"/>
                    <a:pt x="9232" y="15255"/>
                  </a:cubicBezTo>
                  <a:cubicBezTo>
                    <a:pt x="9195" y="15363"/>
                    <a:pt x="9246" y="15521"/>
                    <a:pt x="9292" y="15598"/>
                  </a:cubicBezTo>
                  <a:cubicBezTo>
                    <a:pt x="9304" y="15683"/>
                    <a:pt x="9313" y="15745"/>
                    <a:pt x="9295" y="15822"/>
                  </a:cubicBezTo>
                  <a:cubicBezTo>
                    <a:pt x="9321" y="15840"/>
                    <a:pt x="9348" y="15858"/>
                    <a:pt x="9374" y="15876"/>
                  </a:cubicBezTo>
                  <a:cubicBezTo>
                    <a:pt x="9377" y="15876"/>
                    <a:pt x="9390" y="16042"/>
                    <a:pt x="9393" y="16062"/>
                  </a:cubicBezTo>
                  <a:cubicBezTo>
                    <a:pt x="9892" y="16160"/>
                    <a:pt x="9505" y="14453"/>
                    <a:pt x="9670" y="14135"/>
                  </a:cubicBezTo>
                  <a:cubicBezTo>
                    <a:pt x="9802" y="13882"/>
                    <a:pt x="9966" y="13656"/>
                    <a:pt x="10126" y="13464"/>
                  </a:cubicBezTo>
                  <a:cubicBezTo>
                    <a:pt x="10213" y="13386"/>
                    <a:pt x="10657" y="13027"/>
                    <a:pt x="10593" y="12952"/>
                  </a:cubicBezTo>
                  <a:cubicBezTo>
                    <a:pt x="10812" y="12978"/>
                    <a:pt x="10713" y="12540"/>
                    <a:pt x="10768" y="12391"/>
                  </a:cubicBezTo>
                  <a:cubicBezTo>
                    <a:pt x="10825" y="12240"/>
                    <a:pt x="11054" y="12010"/>
                    <a:pt x="10987" y="11786"/>
                  </a:cubicBezTo>
                  <a:cubicBezTo>
                    <a:pt x="11081" y="11837"/>
                    <a:pt x="11275" y="11508"/>
                    <a:pt x="11268" y="11344"/>
                  </a:cubicBezTo>
                  <a:cubicBezTo>
                    <a:pt x="11358" y="11366"/>
                    <a:pt x="11514" y="11281"/>
                    <a:pt x="11557" y="11158"/>
                  </a:cubicBezTo>
                  <a:lnTo>
                    <a:pt x="11548" y="11137"/>
                  </a:lnTo>
                  <a:cubicBezTo>
                    <a:pt x="11605" y="11130"/>
                    <a:pt x="11674" y="11149"/>
                    <a:pt x="11709" y="11051"/>
                  </a:cubicBezTo>
                  <a:cubicBezTo>
                    <a:pt x="11863" y="11256"/>
                    <a:pt x="12052" y="10796"/>
                    <a:pt x="11865" y="10786"/>
                  </a:cubicBezTo>
                  <a:cubicBezTo>
                    <a:pt x="11863" y="10777"/>
                    <a:pt x="11859" y="10768"/>
                    <a:pt x="11854" y="10760"/>
                  </a:cubicBezTo>
                  <a:cubicBezTo>
                    <a:pt x="11891" y="10730"/>
                    <a:pt x="11925" y="10692"/>
                    <a:pt x="11956" y="10645"/>
                  </a:cubicBezTo>
                  <a:lnTo>
                    <a:pt x="11898" y="10613"/>
                  </a:lnTo>
                  <a:cubicBezTo>
                    <a:pt x="11985" y="10395"/>
                    <a:pt x="12165" y="10420"/>
                    <a:pt x="12246" y="10219"/>
                  </a:cubicBezTo>
                  <a:cubicBezTo>
                    <a:pt x="12331" y="10329"/>
                    <a:pt x="12662" y="10004"/>
                    <a:pt x="12738" y="9969"/>
                  </a:cubicBezTo>
                  <a:cubicBezTo>
                    <a:pt x="12665" y="10028"/>
                    <a:pt x="12409" y="10465"/>
                    <a:pt x="12632" y="10503"/>
                  </a:cubicBezTo>
                  <a:cubicBezTo>
                    <a:pt x="12790" y="10529"/>
                    <a:pt x="13043" y="10150"/>
                    <a:pt x="13213" y="10091"/>
                  </a:cubicBezTo>
                  <a:cubicBezTo>
                    <a:pt x="13388" y="9998"/>
                    <a:pt x="13657" y="9885"/>
                    <a:pt x="13626" y="9596"/>
                  </a:cubicBezTo>
                  <a:cubicBezTo>
                    <a:pt x="13620" y="9547"/>
                    <a:pt x="13632" y="9416"/>
                    <a:pt x="13643" y="9372"/>
                  </a:cubicBezTo>
                  <a:cubicBezTo>
                    <a:pt x="13543" y="9340"/>
                    <a:pt x="13493" y="9469"/>
                    <a:pt x="13429" y="9577"/>
                  </a:cubicBezTo>
                  <a:cubicBezTo>
                    <a:pt x="13211" y="9948"/>
                    <a:pt x="13127" y="9598"/>
                    <a:pt x="13006" y="9382"/>
                  </a:cubicBezTo>
                  <a:cubicBezTo>
                    <a:pt x="13044" y="9332"/>
                    <a:pt x="13095" y="9211"/>
                    <a:pt x="13036" y="9143"/>
                  </a:cubicBezTo>
                  <a:cubicBezTo>
                    <a:pt x="13115" y="9113"/>
                    <a:pt x="13247" y="8984"/>
                    <a:pt x="13199" y="8817"/>
                  </a:cubicBezTo>
                  <a:cubicBezTo>
                    <a:pt x="13134" y="8591"/>
                    <a:pt x="12922" y="8699"/>
                    <a:pt x="12821" y="8748"/>
                  </a:cubicBezTo>
                  <a:cubicBezTo>
                    <a:pt x="13043" y="8483"/>
                    <a:pt x="13228" y="8473"/>
                    <a:pt x="13515" y="8498"/>
                  </a:cubicBezTo>
                  <a:cubicBezTo>
                    <a:pt x="13880" y="8530"/>
                    <a:pt x="14068" y="8267"/>
                    <a:pt x="14415" y="8134"/>
                  </a:cubicBezTo>
                  <a:cubicBezTo>
                    <a:pt x="14180" y="8347"/>
                    <a:pt x="14081" y="8871"/>
                    <a:pt x="13865" y="9071"/>
                  </a:cubicBezTo>
                  <a:cubicBezTo>
                    <a:pt x="13718" y="9206"/>
                    <a:pt x="14406" y="9317"/>
                    <a:pt x="14424" y="9210"/>
                  </a:cubicBezTo>
                  <a:cubicBezTo>
                    <a:pt x="14406" y="9314"/>
                    <a:pt x="14298" y="9379"/>
                    <a:pt x="14244" y="9402"/>
                  </a:cubicBezTo>
                  <a:cubicBezTo>
                    <a:pt x="14314" y="9418"/>
                    <a:pt x="14554" y="9162"/>
                    <a:pt x="14569" y="9200"/>
                  </a:cubicBezTo>
                  <a:cubicBezTo>
                    <a:pt x="14598" y="9273"/>
                    <a:pt x="14504" y="9384"/>
                    <a:pt x="14489" y="9436"/>
                  </a:cubicBezTo>
                  <a:cubicBezTo>
                    <a:pt x="14576" y="9436"/>
                    <a:pt x="14866" y="9376"/>
                    <a:pt x="14710" y="9160"/>
                  </a:cubicBezTo>
                  <a:cubicBezTo>
                    <a:pt x="14687" y="9129"/>
                    <a:pt x="14727" y="9185"/>
                    <a:pt x="14710" y="9160"/>
                  </a:cubicBezTo>
                  <a:close/>
                  <a:moveTo>
                    <a:pt x="9293" y="15807"/>
                  </a:moveTo>
                  <a:cubicBezTo>
                    <a:pt x="9295" y="15804"/>
                    <a:pt x="9295" y="15801"/>
                    <a:pt x="9295" y="15797"/>
                  </a:cubicBezTo>
                  <a:lnTo>
                    <a:pt x="9293" y="15807"/>
                  </a:lnTo>
                  <a:cubicBezTo>
                    <a:pt x="9293" y="15807"/>
                    <a:pt x="9293" y="15807"/>
                    <a:pt x="9293" y="15807"/>
                  </a:cubicBezTo>
                  <a:close/>
                  <a:moveTo>
                    <a:pt x="10370" y="17468"/>
                  </a:moveTo>
                  <a:cubicBezTo>
                    <a:pt x="10336" y="17379"/>
                    <a:pt x="10168" y="17362"/>
                    <a:pt x="10157" y="17309"/>
                  </a:cubicBezTo>
                  <a:cubicBezTo>
                    <a:pt x="10132" y="17189"/>
                    <a:pt x="9830" y="16896"/>
                    <a:pt x="9716" y="16827"/>
                  </a:cubicBezTo>
                  <a:cubicBezTo>
                    <a:pt x="9534" y="16717"/>
                    <a:pt x="9376" y="16548"/>
                    <a:pt x="9157" y="16596"/>
                  </a:cubicBezTo>
                  <a:cubicBezTo>
                    <a:pt x="9073" y="16614"/>
                    <a:pt x="8718" y="16808"/>
                    <a:pt x="8729" y="16994"/>
                  </a:cubicBezTo>
                  <a:cubicBezTo>
                    <a:pt x="8731" y="17027"/>
                    <a:pt x="9191" y="16568"/>
                    <a:pt x="9248" y="16760"/>
                  </a:cubicBezTo>
                  <a:cubicBezTo>
                    <a:pt x="9237" y="16814"/>
                    <a:pt x="9211" y="16831"/>
                    <a:pt x="9168" y="16810"/>
                  </a:cubicBezTo>
                  <a:cubicBezTo>
                    <a:pt x="9240" y="16755"/>
                    <a:pt x="9537" y="17035"/>
                    <a:pt x="9630" y="17047"/>
                  </a:cubicBezTo>
                  <a:cubicBezTo>
                    <a:pt x="9754" y="17062"/>
                    <a:pt x="9685" y="17348"/>
                    <a:pt x="9815" y="17335"/>
                  </a:cubicBezTo>
                  <a:cubicBezTo>
                    <a:pt x="9982" y="17317"/>
                    <a:pt x="9883" y="17476"/>
                    <a:pt x="9812" y="17585"/>
                  </a:cubicBezTo>
                  <a:cubicBezTo>
                    <a:pt x="9812" y="17585"/>
                    <a:pt x="9812" y="17585"/>
                    <a:pt x="9812" y="17585"/>
                  </a:cubicBezTo>
                  <a:cubicBezTo>
                    <a:pt x="9812" y="17585"/>
                    <a:pt x="9812" y="17585"/>
                    <a:pt x="9812" y="17586"/>
                  </a:cubicBezTo>
                  <a:cubicBezTo>
                    <a:pt x="9832" y="17583"/>
                    <a:pt x="10405" y="17558"/>
                    <a:pt x="10370" y="17468"/>
                  </a:cubicBezTo>
                  <a:cubicBezTo>
                    <a:pt x="10362" y="17446"/>
                    <a:pt x="10395" y="17532"/>
                    <a:pt x="10370" y="17468"/>
                  </a:cubicBezTo>
                  <a:close/>
                  <a:moveTo>
                    <a:pt x="20789" y="376"/>
                  </a:moveTo>
                  <a:cubicBezTo>
                    <a:pt x="20662" y="393"/>
                    <a:pt x="20522" y="488"/>
                    <a:pt x="20398" y="482"/>
                  </a:cubicBezTo>
                  <a:cubicBezTo>
                    <a:pt x="20439" y="401"/>
                    <a:pt x="20553" y="165"/>
                    <a:pt x="20634" y="174"/>
                  </a:cubicBezTo>
                  <a:cubicBezTo>
                    <a:pt x="20176" y="121"/>
                    <a:pt x="19752" y="-20"/>
                    <a:pt x="19285" y="2"/>
                  </a:cubicBezTo>
                  <a:cubicBezTo>
                    <a:pt x="19106" y="10"/>
                    <a:pt x="18903" y="130"/>
                    <a:pt x="18729" y="59"/>
                  </a:cubicBezTo>
                  <a:cubicBezTo>
                    <a:pt x="18579" y="-2"/>
                    <a:pt x="18253" y="-5"/>
                    <a:pt x="18117" y="136"/>
                  </a:cubicBezTo>
                  <a:cubicBezTo>
                    <a:pt x="18176" y="75"/>
                    <a:pt x="18299" y="279"/>
                    <a:pt x="18362" y="285"/>
                  </a:cubicBezTo>
                  <a:cubicBezTo>
                    <a:pt x="18167" y="285"/>
                    <a:pt x="17975" y="110"/>
                    <a:pt x="17777" y="149"/>
                  </a:cubicBezTo>
                  <a:cubicBezTo>
                    <a:pt x="17790" y="245"/>
                    <a:pt x="17792" y="210"/>
                    <a:pt x="17834" y="259"/>
                  </a:cubicBezTo>
                  <a:cubicBezTo>
                    <a:pt x="17696" y="308"/>
                    <a:pt x="17443" y="191"/>
                    <a:pt x="17297" y="183"/>
                  </a:cubicBezTo>
                  <a:cubicBezTo>
                    <a:pt x="17098" y="171"/>
                    <a:pt x="16903" y="273"/>
                    <a:pt x="16704" y="270"/>
                  </a:cubicBezTo>
                  <a:cubicBezTo>
                    <a:pt x="16708" y="477"/>
                    <a:pt x="16046" y="464"/>
                    <a:pt x="15923" y="611"/>
                  </a:cubicBezTo>
                  <a:cubicBezTo>
                    <a:pt x="15985" y="642"/>
                    <a:pt x="16051" y="632"/>
                    <a:pt x="16115" y="633"/>
                  </a:cubicBezTo>
                  <a:cubicBezTo>
                    <a:pt x="16094" y="927"/>
                    <a:pt x="15245" y="969"/>
                    <a:pt x="15100" y="1007"/>
                  </a:cubicBezTo>
                  <a:cubicBezTo>
                    <a:pt x="15126" y="1148"/>
                    <a:pt x="15350" y="1197"/>
                    <a:pt x="15415" y="1212"/>
                  </a:cubicBezTo>
                  <a:cubicBezTo>
                    <a:pt x="15336" y="1285"/>
                    <a:pt x="15188" y="1268"/>
                    <a:pt x="15097" y="1309"/>
                  </a:cubicBezTo>
                  <a:cubicBezTo>
                    <a:pt x="15140" y="1389"/>
                    <a:pt x="15279" y="1390"/>
                    <a:pt x="15338" y="1395"/>
                  </a:cubicBezTo>
                  <a:cubicBezTo>
                    <a:pt x="15293" y="1423"/>
                    <a:pt x="15238" y="1423"/>
                    <a:pt x="15199" y="1474"/>
                  </a:cubicBezTo>
                  <a:cubicBezTo>
                    <a:pt x="15434" y="1544"/>
                    <a:pt x="15646" y="1461"/>
                    <a:pt x="15881" y="1474"/>
                  </a:cubicBezTo>
                  <a:cubicBezTo>
                    <a:pt x="15993" y="1480"/>
                    <a:pt x="16132" y="1500"/>
                    <a:pt x="16238" y="1562"/>
                  </a:cubicBezTo>
                  <a:cubicBezTo>
                    <a:pt x="16345" y="1623"/>
                    <a:pt x="16227" y="1664"/>
                    <a:pt x="16248" y="1717"/>
                  </a:cubicBezTo>
                  <a:cubicBezTo>
                    <a:pt x="16267" y="1765"/>
                    <a:pt x="16488" y="1880"/>
                    <a:pt x="16314" y="1959"/>
                  </a:cubicBezTo>
                  <a:cubicBezTo>
                    <a:pt x="16560" y="1847"/>
                    <a:pt x="16205" y="2758"/>
                    <a:pt x="16180" y="2583"/>
                  </a:cubicBezTo>
                  <a:cubicBezTo>
                    <a:pt x="16204" y="2748"/>
                    <a:pt x="16428" y="2568"/>
                    <a:pt x="16495" y="2630"/>
                  </a:cubicBezTo>
                  <a:cubicBezTo>
                    <a:pt x="16483" y="2669"/>
                    <a:pt x="16426" y="2638"/>
                    <a:pt x="16429" y="2695"/>
                  </a:cubicBezTo>
                  <a:cubicBezTo>
                    <a:pt x="16523" y="2661"/>
                    <a:pt x="16599" y="2870"/>
                    <a:pt x="16594" y="2871"/>
                  </a:cubicBezTo>
                  <a:cubicBezTo>
                    <a:pt x="16582" y="2874"/>
                    <a:pt x="16214" y="2799"/>
                    <a:pt x="16215" y="2802"/>
                  </a:cubicBezTo>
                  <a:cubicBezTo>
                    <a:pt x="16230" y="2835"/>
                    <a:pt x="16244" y="2868"/>
                    <a:pt x="16258" y="2900"/>
                  </a:cubicBezTo>
                  <a:cubicBezTo>
                    <a:pt x="16173" y="2904"/>
                    <a:pt x="16138" y="2977"/>
                    <a:pt x="16096" y="3092"/>
                  </a:cubicBezTo>
                  <a:cubicBezTo>
                    <a:pt x="16187" y="3140"/>
                    <a:pt x="16347" y="3277"/>
                    <a:pt x="16420" y="3092"/>
                  </a:cubicBezTo>
                  <a:cubicBezTo>
                    <a:pt x="16495" y="2902"/>
                    <a:pt x="16547" y="3028"/>
                    <a:pt x="16503" y="3209"/>
                  </a:cubicBezTo>
                  <a:cubicBezTo>
                    <a:pt x="16499" y="3224"/>
                    <a:pt x="15862" y="3720"/>
                    <a:pt x="16085" y="3791"/>
                  </a:cubicBezTo>
                  <a:cubicBezTo>
                    <a:pt x="16082" y="3912"/>
                    <a:pt x="15910" y="3871"/>
                    <a:pt x="15991" y="4074"/>
                  </a:cubicBezTo>
                  <a:cubicBezTo>
                    <a:pt x="16073" y="4282"/>
                    <a:pt x="15978" y="4328"/>
                    <a:pt x="16013" y="4522"/>
                  </a:cubicBezTo>
                  <a:cubicBezTo>
                    <a:pt x="16060" y="4791"/>
                    <a:pt x="16219" y="5190"/>
                    <a:pt x="16218" y="5459"/>
                  </a:cubicBezTo>
                  <a:cubicBezTo>
                    <a:pt x="16478" y="5346"/>
                    <a:pt x="16694" y="5934"/>
                    <a:pt x="16875" y="5492"/>
                  </a:cubicBezTo>
                  <a:cubicBezTo>
                    <a:pt x="16945" y="5323"/>
                    <a:pt x="17079" y="4978"/>
                    <a:pt x="17179" y="4863"/>
                  </a:cubicBezTo>
                  <a:cubicBezTo>
                    <a:pt x="17208" y="4830"/>
                    <a:pt x="17469" y="4537"/>
                    <a:pt x="17337" y="4506"/>
                  </a:cubicBezTo>
                  <a:cubicBezTo>
                    <a:pt x="17353" y="4429"/>
                    <a:pt x="17467" y="4461"/>
                    <a:pt x="17463" y="4414"/>
                  </a:cubicBezTo>
                  <a:cubicBezTo>
                    <a:pt x="17447" y="4185"/>
                    <a:pt x="17479" y="4318"/>
                    <a:pt x="17604" y="4179"/>
                  </a:cubicBezTo>
                  <a:cubicBezTo>
                    <a:pt x="17833" y="3924"/>
                    <a:pt x="18177" y="4100"/>
                    <a:pt x="18405" y="3748"/>
                  </a:cubicBezTo>
                  <a:cubicBezTo>
                    <a:pt x="18624" y="3408"/>
                    <a:pt x="18720" y="3579"/>
                    <a:pt x="18977" y="3474"/>
                  </a:cubicBezTo>
                  <a:cubicBezTo>
                    <a:pt x="19133" y="3410"/>
                    <a:pt x="19316" y="3416"/>
                    <a:pt x="19460" y="3294"/>
                  </a:cubicBezTo>
                  <a:cubicBezTo>
                    <a:pt x="19584" y="3189"/>
                    <a:pt x="19780" y="3004"/>
                    <a:pt x="19922" y="2998"/>
                  </a:cubicBezTo>
                  <a:cubicBezTo>
                    <a:pt x="19864" y="3000"/>
                    <a:pt x="19503" y="2839"/>
                    <a:pt x="19466" y="2948"/>
                  </a:cubicBezTo>
                  <a:cubicBezTo>
                    <a:pt x="19536" y="2744"/>
                    <a:pt x="19617" y="2666"/>
                    <a:pt x="19737" y="2808"/>
                  </a:cubicBezTo>
                  <a:cubicBezTo>
                    <a:pt x="19800" y="2882"/>
                    <a:pt x="20007" y="3044"/>
                    <a:pt x="20009" y="2762"/>
                  </a:cubicBezTo>
                  <a:cubicBezTo>
                    <a:pt x="20010" y="2563"/>
                    <a:pt x="19751" y="2306"/>
                    <a:pt x="19653" y="2240"/>
                  </a:cubicBezTo>
                  <a:cubicBezTo>
                    <a:pt x="19744" y="2177"/>
                    <a:pt x="20273" y="2315"/>
                    <a:pt x="20291" y="2066"/>
                  </a:cubicBezTo>
                  <a:cubicBezTo>
                    <a:pt x="20247" y="2069"/>
                    <a:pt x="20205" y="2042"/>
                    <a:pt x="20163" y="2024"/>
                  </a:cubicBezTo>
                  <a:cubicBezTo>
                    <a:pt x="20197" y="2013"/>
                    <a:pt x="20462" y="2053"/>
                    <a:pt x="20446" y="1920"/>
                  </a:cubicBezTo>
                  <a:cubicBezTo>
                    <a:pt x="20435" y="1826"/>
                    <a:pt x="20317" y="1823"/>
                    <a:pt x="20427" y="1726"/>
                  </a:cubicBezTo>
                  <a:cubicBezTo>
                    <a:pt x="20596" y="1578"/>
                    <a:pt x="20286" y="1472"/>
                    <a:pt x="20250" y="1409"/>
                  </a:cubicBezTo>
                  <a:cubicBezTo>
                    <a:pt x="20285" y="1409"/>
                    <a:pt x="20771" y="1373"/>
                    <a:pt x="20656" y="1204"/>
                  </a:cubicBezTo>
                  <a:cubicBezTo>
                    <a:pt x="20593" y="1111"/>
                    <a:pt x="20397" y="1087"/>
                    <a:pt x="20328" y="1171"/>
                  </a:cubicBezTo>
                  <a:cubicBezTo>
                    <a:pt x="20608" y="695"/>
                    <a:pt x="21061" y="526"/>
                    <a:pt x="21447" y="368"/>
                  </a:cubicBezTo>
                  <a:cubicBezTo>
                    <a:pt x="21260" y="170"/>
                    <a:pt x="20986" y="351"/>
                    <a:pt x="20789" y="376"/>
                  </a:cubicBezTo>
                  <a:cubicBezTo>
                    <a:pt x="20728" y="384"/>
                    <a:pt x="20986" y="351"/>
                    <a:pt x="20789" y="376"/>
                  </a:cubicBezTo>
                  <a:close/>
                  <a:moveTo>
                    <a:pt x="11251" y="17854"/>
                  </a:moveTo>
                  <a:cubicBezTo>
                    <a:pt x="11354" y="18121"/>
                    <a:pt x="10933" y="18149"/>
                    <a:pt x="10852" y="18066"/>
                  </a:cubicBezTo>
                  <a:cubicBezTo>
                    <a:pt x="10835" y="18070"/>
                    <a:pt x="10773" y="18267"/>
                    <a:pt x="10763" y="18295"/>
                  </a:cubicBezTo>
                  <a:lnTo>
                    <a:pt x="10745" y="18285"/>
                  </a:lnTo>
                  <a:lnTo>
                    <a:pt x="10731" y="18323"/>
                  </a:lnTo>
                  <a:cubicBezTo>
                    <a:pt x="10689" y="18281"/>
                    <a:pt x="10662" y="18211"/>
                    <a:pt x="10660" y="18127"/>
                  </a:cubicBezTo>
                  <a:cubicBezTo>
                    <a:pt x="10637" y="18121"/>
                    <a:pt x="10483" y="18109"/>
                    <a:pt x="10450" y="18132"/>
                  </a:cubicBezTo>
                  <a:cubicBezTo>
                    <a:pt x="10401" y="18160"/>
                    <a:pt x="10251" y="18170"/>
                    <a:pt x="10273" y="17972"/>
                  </a:cubicBezTo>
                  <a:cubicBezTo>
                    <a:pt x="10300" y="17723"/>
                    <a:pt x="10502" y="18031"/>
                    <a:pt x="10577" y="17927"/>
                  </a:cubicBezTo>
                  <a:cubicBezTo>
                    <a:pt x="10577" y="17927"/>
                    <a:pt x="10577" y="17927"/>
                    <a:pt x="10577" y="17927"/>
                  </a:cubicBezTo>
                  <a:cubicBezTo>
                    <a:pt x="10556" y="17927"/>
                    <a:pt x="10563" y="17743"/>
                    <a:pt x="10563" y="17738"/>
                  </a:cubicBezTo>
                  <a:lnTo>
                    <a:pt x="10413" y="17627"/>
                  </a:lnTo>
                  <a:cubicBezTo>
                    <a:pt x="10500" y="17485"/>
                    <a:pt x="10670" y="17484"/>
                    <a:pt x="10777" y="17484"/>
                  </a:cubicBezTo>
                  <a:cubicBezTo>
                    <a:pt x="10838" y="17484"/>
                    <a:pt x="10951" y="17493"/>
                    <a:pt x="11002" y="17546"/>
                  </a:cubicBezTo>
                  <a:cubicBezTo>
                    <a:pt x="11037" y="17584"/>
                    <a:pt x="11223" y="17784"/>
                    <a:pt x="11251" y="17854"/>
                  </a:cubicBezTo>
                  <a:cubicBezTo>
                    <a:pt x="11274" y="17915"/>
                    <a:pt x="11229" y="17798"/>
                    <a:pt x="11251" y="17854"/>
                  </a:cubicBezTo>
                  <a:close/>
                </a:path>
              </a:pathLst>
            </a:custGeom>
            <a:solidFill>
              <a:srgbClr val="000000"/>
            </a:solidFill>
            <a:ln w="12700" cap="flat">
              <a:noFill/>
              <a:miter lim="400000"/>
            </a:ln>
            <a:effectLst/>
          </p:spPr>
          <p:txBody>
            <a:bodyPr wrap="square" lIns="71437" tIns="71437" rIns="71437" bIns="71437" numCol="1" anchor="ctr">
              <a:noAutofit/>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894" name="Shape 339"/>
            <p:cNvSpPr/>
            <p:nvPr/>
          </p:nvSpPr>
          <p:spPr>
            <a:xfrm>
              <a:off x="3301081" y="4331443"/>
              <a:ext cx="2773866" cy="4520079"/>
            </a:xfrm>
            <a:custGeom>
              <a:avLst/>
              <a:gdLst/>
              <a:ahLst/>
              <a:cxnLst>
                <a:cxn ang="0">
                  <a:pos x="wd2" y="hd2"/>
                </a:cxn>
                <a:cxn ang="5400000">
                  <a:pos x="wd2" y="hd2"/>
                </a:cxn>
                <a:cxn ang="10800000">
                  <a:pos x="wd2" y="hd2"/>
                </a:cxn>
                <a:cxn ang="16200000">
                  <a:pos x="wd2" y="hd2"/>
                </a:cxn>
              </a:cxnLst>
              <a:rect l="0" t="0" r="r" b="b"/>
              <a:pathLst>
                <a:path w="21156" h="21347" extrusionOk="0">
                  <a:moveTo>
                    <a:pt x="14907" y="13612"/>
                  </a:moveTo>
                  <a:cubicBezTo>
                    <a:pt x="14908" y="13577"/>
                    <a:pt x="14915" y="13543"/>
                    <a:pt x="14927" y="13509"/>
                  </a:cubicBezTo>
                  <a:cubicBezTo>
                    <a:pt x="14945" y="13528"/>
                    <a:pt x="14935" y="13562"/>
                    <a:pt x="14907" y="13612"/>
                  </a:cubicBezTo>
                  <a:cubicBezTo>
                    <a:pt x="14911" y="13597"/>
                    <a:pt x="14935" y="13562"/>
                    <a:pt x="14907" y="13612"/>
                  </a:cubicBezTo>
                  <a:close/>
                  <a:moveTo>
                    <a:pt x="13846" y="3907"/>
                  </a:moveTo>
                  <a:cubicBezTo>
                    <a:pt x="13745" y="4069"/>
                    <a:pt x="13727" y="4130"/>
                    <a:pt x="13495" y="4232"/>
                  </a:cubicBezTo>
                  <a:cubicBezTo>
                    <a:pt x="13568" y="4091"/>
                    <a:pt x="13714" y="3996"/>
                    <a:pt x="13864" y="3878"/>
                  </a:cubicBezTo>
                  <a:lnTo>
                    <a:pt x="13846" y="3907"/>
                  </a:lnTo>
                  <a:cubicBezTo>
                    <a:pt x="13827" y="3938"/>
                    <a:pt x="13846" y="3907"/>
                    <a:pt x="13846" y="3907"/>
                  </a:cubicBezTo>
                  <a:close/>
                  <a:moveTo>
                    <a:pt x="12475" y="14779"/>
                  </a:moveTo>
                  <a:cubicBezTo>
                    <a:pt x="12516" y="14779"/>
                    <a:pt x="12564" y="14777"/>
                    <a:pt x="12595" y="14796"/>
                  </a:cubicBezTo>
                  <a:cubicBezTo>
                    <a:pt x="12555" y="14786"/>
                    <a:pt x="12514" y="14779"/>
                    <a:pt x="12475" y="14779"/>
                  </a:cubicBezTo>
                  <a:cubicBezTo>
                    <a:pt x="12476" y="14779"/>
                    <a:pt x="12514" y="14779"/>
                    <a:pt x="12475" y="14779"/>
                  </a:cubicBezTo>
                  <a:close/>
                  <a:moveTo>
                    <a:pt x="7113" y="17142"/>
                  </a:moveTo>
                  <a:cubicBezTo>
                    <a:pt x="7109" y="17140"/>
                    <a:pt x="7101" y="17128"/>
                    <a:pt x="7096" y="17119"/>
                  </a:cubicBezTo>
                  <a:cubicBezTo>
                    <a:pt x="7113" y="17113"/>
                    <a:pt x="7129" y="17105"/>
                    <a:pt x="7143" y="17097"/>
                  </a:cubicBezTo>
                  <a:cubicBezTo>
                    <a:pt x="7135" y="17115"/>
                    <a:pt x="7137" y="17133"/>
                    <a:pt x="7149" y="17151"/>
                  </a:cubicBezTo>
                  <a:lnTo>
                    <a:pt x="7113" y="17142"/>
                  </a:lnTo>
                  <a:cubicBezTo>
                    <a:pt x="7109" y="17140"/>
                    <a:pt x="7113" y="17142"/>
                    <a:pt x="7113" y="17142"/>
                  </a:cubicBezTo>
                  <a:close/>
                  <a:moveTo>
                    <a:pt x="4271" y="154"/>
                  </a:moveTo>
                  <a:cubicBezTo>
                    <a:pt x="4271" y="154"/>
                    <a:pt x="4274" y="154"/>
                    <a:pt x="4271" y="154"/>
                  </a:cubicBezTo>
                  <a:cubicBezTo>
                    <a:pt x="4271" y="154"/>
                    <a:pt x="4271" y="154"/>
                    <a:pt x="4271" y="154"/>
                  </a:cubicBezTo>
                  <a:close/>
                  <a:moveTo>
                    <a:pt x="21083" y="5877"/>
                  </a:moveTo>
                  <a:cubicBezTo>
                    <a:pt x="20878" y="5352"/>
                    <a:pt x="20177" y="5445"/>
                    <a:pt x="19555" y="5084"/>
                  </a:cubicBezTo>
                  <a:cubicBezTo>
                    <a:pt x="19066" y="4800"/>
                    <a:pt x="18685" y="4741"/>
                    <a:pt x="18023" y="4718"/>
                  </a:cubicBezTo>
                  <a:cubicBezTo>
                    <a:pt x="17537" y="4701"/>
                    <a:pt x="17283" y="4483"/>
                    <a:pt x="16812" y="4686"/>
                  </a:cubicBezTo>
                  <a:cubicBezTo>
                    <a:pt x="16950" y="4216"/>
                    <a:pt x="15462" y="3996"/>
                    <a:pt x="14945" y="4104"/>
                  </a:cubicBezTo>
                  <a:cubicBezTo>
                    <a:pt x="14955" y="4084"/>
                    <a:pt x="15053" y="3901"/>
                    <a:pt x="15053" y="3901"/>
                  </a:cubicBezTo>
                  <a:cubicBezTo>
                    <a:pt x="14663" y="3888"/>
                    <a:pt x="14273" y="3874"/>
                    <a:pt x="13883" y="3863"/>
                  </a:cubicBezTo>
                  <a:cubicBezTo>
                    <a:pt x="14117" y="3656"/>
                    <a:pt x="14501" y="3534"/>
                    <a:pt x="14274" y="3247"/>
                  </a:cubicBezTo>
                  <a:cubicBezTo>
                    <a:pt x="13791" y="3299"/>
                    <a:pt x="13738" y="2330"/>
                    <a:pt x="13421" y="2514"/>
                  </a:cubicBezTo>
                  <a:cubicBezTo>
                    <a:pt x="13222" y="2342"/>
                    <a:pt x="12877" y="2207"/>
                    <a:pt x="12575" y="2136"/>
                  </a:cubicBezTo>
                  <a:cubicBezTo>
                    <a:pt x="12586" y="2120"/>
                    <a:pt x="12595" y="2103"/>
                    <a:pt x="12600" y="2086"/>
                  </a:cubicBezTo>
                  <a:cubicBezTo>
                    <a:pt x="12472" y="2019"/>
                    <a:pt x="11718" y="1856"/>
                    <a:pt x="11552" y="2010"/>
                  </a:cubicBezTo>
                  <a:cubicBezTo>
                    <a:pt x="11407" y="1951"/>
                    <a:pt x="11152" y="1952"/>
                    <a:pt x="10982" y="1958"/>
                  </a:cubicBezTo>
                  <a:lnTo>
                    <a:pt x="10971" y="1916"/>
                  </a:lnTo>
                  <a:lnTo>
                    <a:pt x="10942" y="1936"/>
                  </a:lnTo>
                  <a:cubicBezTo>
                    <a:pt x="10847" y="1888"/>
                    <a:pt x="10590" y="1731"/>
                    <a:pt x="10461" y="1731"/>
                  </a:cubicBezTo>
                  <a:cubicBezTo>
                    <a:pt x="10603" y="1731"/>
                    <a:pt x="10202" y="1409"/>
                    <a:pt x="10132" y="1371"/>
                  </a:cubicBezTo>
                  <a:cubicBezTo>
                    <a:pt x="10175" y="1377"/>
                    <a:pt x="10205" y="1381"/>
                    <a:pt x="10205" y="1381"/>
                  </a:cubicBezTo>
                  <a:cubicBezTo>
                    <a:pt x="9946" y="1225"/>
                    <a:pt x="9692" y="1046"/>
                    <a:pt x="9292" y="1116"/>
                  </a:cubicBezTo>
                  <a:cubicBezTo>
                    <a:pt x="9308" y="1101"/>
                    <a:pt x="9312" y="1070"/>
                    <a:pt x="9318" y="1048"/>
                  </a:cubicBezTo>
                  <a:cubicBezTo>
                    <a:pt x="9756" y="902"/>
                    <a:pt x="8958" y="656"/>
                    <a:pt x="8719" y="692"/>
                  </a:cubicBezTo>
                  <a:cubicBezTo>
                    <a:pt x="8697" y="650"/>
                    <a:pt x="8672" y="638"/>
                    <a:pt x="8622" y="606"/>
                  </a:cubicBezTo>
                  <a:cubicBezTo>
                    <a:pt x="8595" y="616"/>
                    <a:pt x="8857" y="604"/>
                    <a:pt x="8946" y="584"/>
                  </a:cubicBezTo>
                  <a:lnTo>
                    <a:pt x="8946" y="425"/>
                  </a:lnTo>
                  <a:cubicBezTo>
                    <a:pt x="8584" y="420"/>
                    <a:pt x="8041" y="371"/>
                    <a:pt x="7753" y="528"/>
                  </a:cubicBezTo>
                  <a:cubicBezTo>
                    <a:pt x="7325" y="762"/>
                    <a:pt x="7238" y="463"/>
                    <a:pt x="6865" y="463"/>
                  </a:cubicBezTo>
                  <a:cubicBezTo>
                    <a:pt x="6651" y="463"/>
                    <a:pt x="6162" y="583"/>
                    <a:pt x="6100" y="424"/>
                  </a:cubicBezTo>
                  <a:cubicBezTo>
                    <a:pt x="6035" y="258"/>
                    <a:pt x="5794" y="174"/>
                    <a:pt x="5530" y="202"/>
                  </a:cubicBezTo>
                  <a:cubicBezTo>
                    <a:pt x="5798" y="202"/>
                    <a:pt x="4516" y="-253"/>
                    <a:pt x="5126" y="247"/>
                  </a:cubicBezTo>
                  <a:cubicBezTo>
                    <a:pt x="4964" y="311"/>
                    <a:pt x="4729" y="282"/>
                    <a:pt x="4573" y="366"/>
                  </a:cubicBezTo>
                  <a:cubicBezTo>
                    <a:pt x="4569" y="358"/>
                    <a:pt x="4565" y="352"/>
                    <a:pt x="4561" y="345"/>
                  </a:cubicBezTo>
                  <a:cubicBezTo>
                    <a:pt x="4686" y="311"/>
                    <a:pt x="4802" y="266"/>
                    <a:pt x="4906" y="213"/>
                  </a:cubicBezTo>
                  <a:cubicBezTo>
                    <a:pt x="4915" y="-228"/>
                    <a:pt x="4397" y="154"/>
                    <a:pt x="4270" y="154"/>
                  </a:cubicBezTo>
                  <a:cubicBezTo>
                    <a:pt x="4167" y="165"/>
                    <a:pt x="3359" y="354"/>
                    <a:pt x="3319" y="418"/>
                  </a:cubicBezTo>
                  <a:lnTo>
                    <a:pt x="3145" y="384"/>
                  </a:lnTo>
                  <a:cubicBezTo>
                    <a:pt x="2836" y="503"/>
                    <a:pt x="2710" y="658"/>
                    <a:pt x="2597" y="862"/>
                  </a:cubicBezTo>
                  <a:lnTo>
                    <a:pt x="2632" y="882"/>
                  </a:lnTo>
                  <a:lnTo>
                    <a:pt x="2609" y="892"/>
                  </a:lnTo>
                  <a:cubicBezTo>
                    <a:pt x="2609" y="892"/>
                    <a:pt x="2630" y="920"/>
                    <a:pt x="2631" y="921"/>
                  </a:cubicBezTo>
                  <a:cubicBezTo>
                    <a:pt x="2441" y="926"/>
                    <a:pt x="2439" y="995"/>
                    <a:pt x="2367" y="1083"/>
                  </a:cubicBezTo>
                  <a:cubicBezTo>
                    <a:pt x="2327" y="1133"/>
                    <a:pt x="2134" y="1189"/>
                    <a:pt x="2046" y="1217"/>
                  </a:cubicBezTo>
                  <a:cubicBezTo>
                    <a:pt x="2006" y="1192"/>
                    <a:pt x="1971" y="1161"/>
                    <a:pt x="1938" y="1133"/>
                  </a:cubicBezTo>
                  <a:lnTo>
                    <a:pt x="1757" y="1279"/>
                  </a:lnTo>
                  <a:lnTo>
                    <a:pt x="1868" y="1416"/>
                  </a:lnTo>
                  <a:lnTo>
                    <a:pt x="1840" y="1420"/>
                  </a:lnTo>
                  <a:lnTo>
                    <a:pt x="1824" y="1474"/>
                  </a:lnTo>
                  <a:lnTo>
                    <a:pt x="1805" y="1461"/>
                  </a:lnTo>
                  <a:cubicBezTo>
                    <a:pt x="1758" y="1482"/>
                    <a:pt x="1709" y="1501"/>
                    <a:pt x="1658" y="1518"/>
                  </a:cubicBezTo>
                  <a:cubicBezTo>
                    <a:pt x="1549" y="1675"/>
                    <a:pt x="1707" y="1980"/>
                    <a:pt x="1798" y="2122"/>
                  </a:cubicBezTo>
                  <a:lnTo>
                    <a:pt x="1623" y="2199"/>
                  </a:lnTo>
                  <a:cubicBezTo>
                    <a:pt x="1623" y="2199"/>
                    <a:pt x="1757" y="2275"/>
                    <a:pt x="1768" y="2280"/>
                  </a:cubicBezTo>
                  <a:cubicBezTo>
                    <a:pt x="1773" y="2425"/>
                    <a:pt x="1650" y="2662"/>
                    <a:pt x="1803" y="2774"/>
                  </a:cubicBezTo>
                  <a:cubicBezTo>
                    <a:pt x="1723" y="2852"/>
                    <a:pt x="1540" y="2984"/>
                    <a:pt x="1532" y="3079"/>
                  </a:cubicBezTo>
                  <a:cubicBezTo>
                    <a:pt x="1139" y="3077"/>
                    <a:pt x="1182" y="3361"/>
                    <a:pt x="947" y="3452"/>
                  </a:cubicBezTo>
                  <a:cubicBezTo>
                    <a:pt x="945" y="3437"/>
                    <a:pt x="951" y="3435"/>
                    <a:pt x="966" y="3448"/>
                  </a:cubicBezTo>
                  <a:cubicBezTo>
                    <a:pt x="608" y="3514"/>
                    <a:pt x="413" y="3555"/>
                    <a:pt x="434" y="3831"/>
                  </a:cubicBezTo>
                  <a:cubicBezTo>
                    <a:pt x="410" y="3844"/>
                    <a:pt x="192" y="4025"/>
                    <a:pt x="245" y="4025"/>
                  </a:cubicBezTo>
                  <a:lnTo>
                    <a:pt x="236" y="4025"/>
                  </a:lnTo>
                  <a:cubicBezTo>
                    <a:pt x="54" y="4142"/>
                    <a:pt x="48" y="4312"/>
                    <a:pt x="120" y="4483"/>
                  </a:cubicBezTo>
                  <a:cubicBezTo>
                    <a:pt x="-250" y="4581"/>
                    <a:pt x="355" y="4717"/>
                    <a:pt x="355" y="4731"/>
                  </a:cubicBezTo>
                  <a:cubicBezTo>
                    <a:pt x="361" y="4791"/>
                    <a:pt x="347" y="4827"/>
                    <a:pt x="446" y="4868"/>
                  </a:cubicBezTo>
                  <a:cubicBezTo>
                    <a:pt x="418" y="4881"/>
                    <a:pt x="385" y="4890"/>
                    <a:pt x="354" y="4899"/>
                  </a:cubicBezTo>
                  <a:lnTo>
                    <a:pt x="401" y="5045"/>
                  </a:lnTo>
                  <a:cubicBezTo>
                    <a:pt x="360" y="5066"/>
                    <a:pt x="295" y="5074"/>
                    <a:pt x="243" y="5075"/>
                  </a:cubicBezTo>
                  <a:cubicBezTo>
                    <a:pt x="-96" y="5328"/>
                    <a:pt x="100" y="5479"/>
                    <a:pt x="253" y="5725"/>
                  </a:cubicBezTo>
                  <a:cubicBezTo>
                    <a:pt x="-131" y="5759"/>
                    <a:pt x="906" y="6337"/>
                    <a:pt x="977" y="6406"/>
                  </a:cubicBezTo>
                  <a:cubicBezTo>
                    <a:pt x="1473" y="6885"/>
                    <a:pt x="1943" y="7411"/>
                    <a:pt x="2366" y="7918"/>
                  </a:cubicBezTo>
                  <a:cubicBezTo>
                    <a:pt x="2792" y="8430"/>
                    <a:pt x="2834" y="8748"/>
                    <a:pt x="3754" y="9048"/>
                  </a:cubicBezTo>
                  <a:cubicBezTo>
                    <a:pt x="4138" y="9173"/>
                    <a:pt x="4518" y="9327"/>
                    <a:pt x="4908" y="9442"/>
                  </a:cubicBezTo>
                  <a:cubicBezTo>
                    <a:pt x="5168" y="9518"/>
                    <a:pt x="5201" y="9760"/>
                    <a:pt x="5520" y="9801"/>
                  </a:cubicBezTo>
                  <a:cubicBezTo>
                    <a:pt x="5673" y="10252"/>
                    <a:pt x="5783" y="10656"/>
                    <a:pt x="5791" y="11118"/>
                  </a:cubicBezTo>
                  <a:cubicBezTo>
                    <a:pt x="5711" y="11123"/>
                    <a:pt x="5913" y="12339"/>
                    <a:pt x="5907" y="12465"/>
                  </a:cubicBezTo>
                  <a:cubicBezTo>
                    <a:pt x="5882" y="13060"/>
                    <a:pt x="5883" y="13549"/>
                    <a:pt x="6193" y="14122"/>
                  </a:cubicBezTo>
                  <a:lnTo>
                    <a:pt x="6225" y="14133"/>
                  </a:lnTo>
                  <a:cubicBezTo>
                    <a:pt x="6430" y="14544"/>
                    <a:pt x="6291" y="15162"/>
                    <a:pt x="6165" y="15568"/>
                  </a:cubicBezTo>
                  <a:lnTo>
                    <a:pt x="5959" y="15470"/>
                  </a:lnTo>
                  <a:cubicBezTo>
                    <a:pt x="6052" y="15705"/>
                    <a:pt x="6153" y="16041"/>
                    <a:pt x="6421" y="16225"/>
                  </a:cubicBezTo>
                  <a:cubicBezTo>
                    <a:pt x="6507" y="16421"/>
                    <a:pt x="6366" y="16838"/>
                    <a:pt x="6657" y="17020"/>
                  </a:cubicBezTo>
                  <a:lnTo>
                    <a:pt x="6608" y="17030"/>
                  </a:lnTo>
                  <a:cubicBezTo>
                    <a:pt x="6637" y="17136"/>
                    <a:pt x="6673" y="17243"/>
                    <a:pt x="6698" y="17349"/>
                  </a:cubicBezTo>
                  <a:cubicBezTo>
                    <a:pt x="6724" y="17461"/>
                    <a:pt x="6961" y="17754"/>
                    <a:pt x="7204" y="17553"/>
                  </a:cubicBezTo>
                  <a:cubicBezTo>
                    <a:pt x="7368" y="17416"/>
                    <a:pt x="7130" y="17380"/>
                    <a:pt x="7104" y="17272"/>
                  </a:cubicBezTo>
                  <a:cubicBezTo>
                    <a:pt x="7153" y="17248"/>
                    <a:pt x="7205" y="17225"/>
                    <a:pt x="7258" y="17205"/>
                  </a:cubicBezTo>
                  <a:cubicBezTo>
                    <a:pt x="7266" y="17208"/>
                    <a:pt x="7274" y="17210"/>
                    <a:pt x="7283" y="17213"/>
                  </a:cubicBezTo>
                  <a:cubicBezTo>
                    <a:pt x="7428" y="17331"/>
                    <a:pt x="7359" y="17670"/>
                    <a:pt x="7457" y="17826"/>
                  </a:cubicBezTo>
                  <a:cubicBezTo>
                    <a:pt x="7064" y="17734"/>
                    <a:pt x="6781" y="17993"/>
                    <a:pt x="7244" y="18038"/>
                  </a:cubicBezTo>
                  <a:cubicBezTo>
                    <a:pt x="7249" y="18090"/>
                    <a:pt x="7372" y="18165"/>
                    <a:pt x="7414" y="18220"/>
                  </a:cubicBezTo>
                  <a:cubicBezTo>
                    <a:pt x="7100" y="18172"/>
                    <a:pt x="6990" y="18392"/>
                    <a:pt x="6948" y="18542"/>
                  </a:cubicBezTo>
                  <a:cubicBezTo>
                    <a:pt x="6858" y="18868"/>
                    <a:pt x="7590" y="18546"/>
                    <a:pt x="7695" y="18695"/>
                  </a:cubicBezTo>
                  <a:cubicBezTo>
                    <a:pt x="7722" y="18863"/>
                    <a:pt x="7638" y="18905"/>
                    <a:pt x="7476" y="18961"/>
                  </a:cubicBezTo>
                  <a:cubicBezTo>
                    <a:pt x="7193" y="19059"/>
                    <a:pt x="7547" y="19381"/>
                    <a:pt x="7676" y="19484"/>
                  </a:cubicBezTo>
                  <a:cubicBezTo>
                    <a:pt x="7806" y="19586"/>
                    <a:pt x="8719" y="19926"/>
                    <a:pt x="8709" y="20035"/>
                  </a:cubicBezTo>
                  <a:cubicBezTo>
                    <a:pt x="8675" y="20056"/>
                    <a:pt x="8539" y="20058"/>
                    <a:pt x="8495" y="20061"/>
                  </a:cubicBezTo>
                  <a:cubicBezTo>
                    <a:pt x="8668" y="20216"/>
                    <a:pt x="8970" y="20246"/>
                    <a:pt x="9155" y="20403"/>
                  </a:cubicBezTo>
                  <a:cubicBezTo>
                    <a:pt x="9472" y="20674"/>
                    <a:pt x="9686" y="20867"/>
                    <a:pt x="10256" y="20923"/>
                  </a:cubicBezTo>
                  <a:cubicBezTo>
                    <a:pt x="10224" y="21094"/>
                    <a:pt x="10989" y="21100"/>
                    <a:pt x="11173" y="21107"/>
                  </a:cubicBezTo>
                  <a:cubicBezTo>
                    <a:pt x="11320" y="21273"/>
                    <a:pt x="11860" y="21267"/>
                    <a:pt x="12121" y="21347"/>
                  </a:cubicBezTo>
                  <a:cubicBezTo>
                    <a:pt x="12171" y="21326"/>
                    <a:pt x="12226" y="21312"/>
                    <a:pt x="12286" y="21304"/>
                  </a:cubicBezTo>
                  <a:cubicBezTo>
                    <a:pt x="12279" y="21276"/>
                    <a:pt x="12265" y="21250"/>
                    <a:pt x="12243" y="21225"/>
                  </a:cubicBezTo>
                  <a:cubicBezTo>
                    <a:pt x="12367" y="21227"/>
                    <a:pt x="12609" y="21246"/>
                    <a:pt x="12688" y="21176"/>
                  </a:cubicBezTo>
                  <a:cubicBezTo>
                    <a:pt x="13408" y="21076"/>
                    <a:pt x="12856" y="20945"/>
                    <a:pt x="12432" y="20880"/>
                  </a:cubicBezTo>
                  <a:cubicBezTo>
                    <a:pt x="12038" y="20821"/>
                    <a:pt x="11669" y="20557"/>
                    <a:pt x="11367" y="20397"/>
                  </a:cubicBezTo>
                  <a:lnTo>
                    <a:pt x="11371" y="20395"/>
                  </a:lnTo>
                  <a:cubicBezTo>
                    <a:pt x="11287" y="20308"/>
                    <a:pt x="11160" y="20276"/>
                    <a:pt x="11013" y="20337"/>
                  </a:cubicBezTo>
                  <a:cubicBezTo>
                    <a:pt x="10986" y="20330"/>
                    <a:pt x="10938" y="20311"/>
                    <a:pt x="10929" y="20304"/>
                  </a:cubicBezTo>
                  <a:cubicBezTo>
                    <a:pt x="10926" y="20289"/>
                    <a:pt x="10923" y="20274"/>
                    <a:pt x="10922" y="20259"/>
                  </a:cubicBezTo>
                  <a:lnTo>
                    <a:pt x="11154" y="20297"/>
                  </a:lnTo>
                  <a:lnTo>
                    <a:pt x="11240" y="20192"/>
                  </a:lnTo>
                  <a:cubicBezTo>
                    <a:pt x="10960" y="20057"/>
                    <a:pt x="10729" y="19886"/>
                    <a:pt x="10600" y="19680"/>
                  </a:cubicBezTo>
                  <a:cubicBezTo>
                    <a:pt x="11043" y="19492"/>
                    <a:pt x="10850" y="19268"/>
                    <a:pt x="11190" y="19009"/>
                  </a:cubicBezTo>
                  <a:cubicBezTo>
                    <a:pt x="11610" y="18690"/>
                    <a:pt x="10881" y="18590"/>
                    <a:pt x="10564" y="18489"/>
                  </a:cubicBezTo>
                  <a:cubicBezTo>
                    <a:pt x="9933" y="18288"/>
                    <a:pt x="10482" y="18111"/>
                    <a:pt x="10762" y="17957"/>
                  </a:cubicBezTo>
                  <a:cubicBezTo>
                    <a:pt x="11082" y="17781"/>
                    <a:pt x="10532" y="17573"/>
                    <a:pt x="10925" y="17462"/>
                  </a:cubicBezTo>
                  <a:cubicBezTo>
                    <a:pt x="11053" y="17364"/>
                    <a:pt x="11542" y="17242"/>
                    <a:pt x="11132" y="17082"/>
                  </a:cubicBezTo>
                  <a:cubicBezTo>
                    <a:pt x="10719" y="16921"/>
                    <a:pt x="10542" y="17196"/>
                    <a:pt x="10370" y="16757"/>
                  </a:cubicBezTo>
                  <a:cubicBezTo>
                    <a:pt x="10280" y="16737"/>
                    <a:pt x="10698" y="16840"/>
                    <a:pt x="10701" y="16841"/>
                  </a:cubicBezTo>
                  <a:cubicBezTo>
                    <a:pt x="10852" y="16882"/>
                    <a:pt x="11044" y="16918"/>
                    <a:pt x="11208" y="16880"/>
                  </a:cubicBezTo>
                  <a:cubicBezTo>
                    <a:pt x="11677" y="16775"/>
                    <a:pt x="11296" y="16621"/>
                    <a:pt x="11327" y="16477"/>
                  </a:cubicBezTo>
                  <a:lnTo>
                    <a:pt x="11391" y="16466"/>
                  </a:lnTo>
                  <a:cubicBezTo>
                    <a:pt x="11399" y="16342"/>
                    <a:pt x="11312" y="16266"/>
                    <a:pt x="11208" y="16170"/>
                  </a:cubicBezTo>
                  <a:cubicBezTo>
                    <a:pt x="11664" y="16260"/>
                    <a:pt x="12455" y="16160"/>
                    <a:pt x="12835" y="15995"/>
                  </a:cubicBezTo>
                  <a:cubicBezTo>
                    <a:pt x="13028" y="15911"/>
                    <a:pt x="13154" y="15699"/>
                    <a:pt x="13228" y="15566"/>
                  </a:cubicBezTo>
                  <a:cubicBezTo>
                    <a:pt x="13402" y="15254"/>
                    <a:pt x="12911" y="15334"/>
                    <a:pt x="12834" y="15145"/>
                  </a:cubicBezTo>
                  <a:cubicBezTo>
                    <a:pt x="12802" y="15023"/>
                    <a:pt x="12963" y="14988"/>
                    <a:pt x="12778" y="14874"/>
                  </a:cubicBezTo>
                  <a:cubicBezTo>
                    <a:pt x="13254" y="14990"/>
                    <a:pt x="14069" y="14955"/>
                    <a:pt x="14075" y="14544"/>
                  </a:cubicBezTo>
                  <a:cubicBezTo>
                    <a:pt x="14715" y="14566"/>
                    <a:pt x="14622" y="13935"/>
                    <a:pt x="14861" y="13690"/>
                  </a:cubicBezTo>
                  <a:cubicBezTo>
                    <a:pt x="14826" y="13754"/>
                    <a:pt x="14779" y="13816"/>
                    <a:pt x="14699" y="13863"/>
                  </a:cubicBezTo>
                  <a:lnTo>
                    <a:pt x="14810" y="13933"/>
                  </a:lnTo>
                  <a:lnTo>
                    <a:pt x="14823" y="13926"/>
                  </a:lnTo>
                  <a:lnTo>
                    <a:pt x="14866" y="13946"/>
                  </a:lnTo>
                  <a:cubicBezTo>
                    <a:pt x="15391" y="13664"/>
                    <a:pt x="15253" y="13269"/>
                    <a:pt x="15713" y="12980"/>
                  </a:cubicBezTo>
                  <a:cubicBezTo>
                    <a:pt x="16218" y="12661"/>
                    <a:pt x="15525" y="12152"/>
                    <a:pt x="15954" y="11778"/>
                  </a:cubicBezTo>
                  <a:cubicBezTo>
                    <a:pt x="16313" y="11464"/>
                    <a:pt x="17360" y="11122"/>
                    <a:pt x="17972" y="11166"/>
                  </a:cubicBezTo>
                  <a:cubicBezTo>
                    <a:pt x="18474" y="11202"/>
                    <a:pt x="18489" y="10928"/>
                    <a:pt x="18940" y="10852"/>
                  </a:cubicBezTo>
                  <a:cubicBezTo>
                    <a:pt x="18679" y="10614"/>
                    <a:pt x="19041" y="10506"/>
                    <a:pt x="19136" y="10301"/>
                  </a:cubicBezTo>
                  <a:cubicBezTo>
                    <a:pt x="19263" y="10027"/>
                    <a:pt x="19440" y="9738"/>
                    <a:pt x="19532" y="9474"/>
                  </a:cubicBezTo>
                  <a:cubicBezTo>
                    <a:pt x="19677" y="9054"/>
                    <a:pt x="19187" y="8395"/>
                    <a:pt x="19505" y="8014"/>
                  </a:cubicBezTo>
                  <a:cubicBezTo>
                    <a:pt x="20005" y="8054"/>
                    <a:pt x="20030" y="7527"/>
                    <a:pt x="20245" y="7341"/>
                  </a:cubicBezTo>
                  <a:cubicBezTo>
                    <a:pt x="20849" y="6818"/>
                    <a:pt x="21350" y="6574"/>
                    <a:pt x="21083" y="5877"/>
                  </a:cubicBezTo>
                  <a:cubicBezTo>
                    <a:pt x="21071" y="5848"/>
                    <a:pt x="21253" y="6320"/>
                    <a:pt x="21083" y="5877"/>
                  </a:cubicBezTo>
                  <a:close/>
                </a:path>
              </a:pathLst>
            </a:custGeom>
            <a:solidFill>
              <a:srgbClr val="00000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895" name="Shape 340"/>
            <p:cNvSpPr/>
            <p:nvPr/>
          </p:nvSpPr>
          <p:spPr>
            <a:xfrm>
              <a:off x="7058533" y="2692048"/>
              <a:ext cx="4066310" cy="4797379"/>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00000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896" name="Shape 341"/>
            <p:cNvSpPr/>
            <p:nvPr/>
          </p:nvSpPr>
          <p:spPr>
            <a:xfrm>
              <a:off x="9454532" y="101231"/>
              <a:ext cx="7240183" cy="5716356"/>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000000"/>
            </a:solidFill>
            <a:ln w="12700" cap="flat">
              <a:noFill/>
              <a:miter lim="400000"/>
            </a:ln>
            <a:effectLst/>
          </p:spPr>
          <p:txBody>
            <a:bodyPr wrap="square" lIns="71437" tIns="71437" rIns="71437" bIns="71437" numCol="1" anchor="ctr">
              <a:noAutofit/>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grpSp>
          <p:nvGrpSpPr>
            <p:cNvPr id="899" name="Group 344"/>
            <p:cNvGrpSpPr/>
            <p:nvPr/>
          </p:nvGrpSpPr>
          <p:grpSpPr>
            <a:xfrm>
              <a:off x="14568760" y="5323351"/>
              <a:ext cx="3414654" cy="2926613"/>
              <a:chOff x="-77" y="0"/>
              <a:chExt cx="3414653" cy="2926612"/>
            </a:xfrm>
          </p:grpSpPr>
          <p:sp>
            <p:nvSpPr>
              <p:cNvPr id="897" name="Shape 342"/>
              <p:cNvSpPr/>
              <p:nvPr/>
            </p:nvSpPr>
            <p:spPr>
              <a:xfrm>
                <a:off x="-78" y="-1"/>
                <a:ext cx="2562617" cy="2737167"/>
              </a:xfrm>
              <a:custGeom>
                <a:avLst/>
                <a:gdLst/>
                <a:ahLst/>
                <a:cxnLst>
                  <a:cxn ang="0">
                    <a:pos x="wd2" y="hd2"/>
                  </a:cxn>
                  <a:cxn ang="5400000">
                    <a:pos x="wd2" y="hd2"/>
                  </a:cxn>
                  <a:cxn ang="10800000">
                    <a:pos x="wd2" y="hd2"/>
                  </a:cxn>
                  <a:cxn ang="16200000">
                    <a:pos x="wd2" y="hd2"/>
                  </a:cxn>
                </a:cxnLst>
                <a:rect l="0" t="0" r="r" b="b"/>
                <a:pathLst>
                  <a:path w="21111" h="21301" extrusionOk="0">
                    <a:moveTo>
                      <a:pt x="19387" y="1922"/>
                    </a:moveTo>
                    <a:cubicBezTo>
                      <a:pt x="19815" y="2079"/>
                      <a:pt x="20907" y="1684"/>
                      <a:pt x="20890" y="1153"/>
                    </a:cubicBezTo>
                    <a:cubicBezTo>
                      <a:pt x="20882" y="1256"/>
                      <a:pt x="20913" y="1341"/>
                      <a:pt x="20982" y="1408"/>
                    </a:cubicBezTo>
                    <a:cubicBezTo>
                      <a:pt x="21527" y="952"/>
                      <a:pt x="20192" y="325"/>
                      <a:pt x="19880" y="191"/>
                    </a:cubicBezTo>
                    <a:cubicBezTo>
                      <a:pt x="20064" y="604"/>
                      <a:pt x="20674" y="601"/>
                      <a:pt x="20856" y="1057"/>
                    </a:cubicBezTo>
                    <a:cubicBezTo>
                      <a:pt x="20513" y="588"/>
                      <a:pt x="20470" y="1319"/>
                      <a:pt x="20376" y="1358"/>
                    </a:cubicBezTo>
                    <a:cubicBezTo>
                      <a:pt x="19828" y="1584"/>
                      <a:pt x="19498" y="1595"/>
                      <a:pt x="18867" y="1649"/>
                    </a:cubicBezTo>
                    <a:cubicBezTo>
                      <a:pt x="18834" y="1737"/>
                      <a:pt x="19306" y="1892"/>
                      <a:pt x="19387" y="1922"/>
                    </a:cubicBezTo>
                    <a:cubicBezTo>
                      <a:pt x="19640" y="2015"/>
                      <a:pt x="19306" y="1892"/>
                      <a:pt x="19387" y="1922"/>
                    </a:cubicBezTo>
                    <a:close/>
                    <a:moveTo>
                      <a:pt x="19104" y="11614"/>
                    </a:moveTo>
                    <a:cubicBezTo>
                      <a:pt x="18976" y="11369"/>
                      <a:pt x="18654" y="11271"/>
                      <a:pt x="18577" y="10982"/>
                    </a:cubicBezTo>
                    <a:cubicBezTo>
                      <a:pt x="18520" y="10767"/>
                      <a:pt x="18709" y="10228"/>
                      <a:pt x="18267" y="10244"/>
                    </a:cubicBezTo>
                    <a:cubicBezTo>
                      <a:pt x="18252" y="10303"/>
                      <a:pt x="18238" y="10362"/>
                      <a:pt x="18223" y="10421"/>
                    </a:cubicBezTo>
                    <a:cubicBezTo>
                      <a:pt x="18248" y="10396"/>
                      <a:pt x="17855" y="9575"/>
                      <a:pt x="17913" y="9416"/>
                    </a:cubicBezTo>
                    <a:cubicBezTo>
                      <a:pt x="18035" y="9074"/>
                      <a:pt x="17132" y="8901"/>
                      <a:pt x="16985" y="8720"/>
                    </a:cubicBezTo>
                    <a:cubicBezTo>
                      <a:pt x="16705" y="8377"/>
                      <a:pt x="17068" y="6218"/>
                      <a:pt x="16505" y="6177"/>
                    </a:cubicBezTo>
                    <a:cubicBezTo>
                      <a:pt x="16274" y="6159"/>
                      <a:pt x="16154" y="6484"/>
                      <a:pt x="16084" y="6080"/>
                    </a:cubicBezTo>
                    <a:cubicBezTo>
                      <a:pt x="16023" y="5728"/>
                      <a:pt x="15986" y="5371"/>
                      <a:pt x="15925" y="5018"/>
                    </a:cubicBezTo>
                    <a:cubicBezTo>
                      <a:pt x="15760" y="4079"/>
                      <a:pt x="15691" y="4529"/>
                      <a:pt x="15318" y="5042"/>
                    </a:cubicBezTo>
                    <a:cubicBezTo>
                      <a:pt x="15184" y="5227"/>
                      <a:pt x="15059" y="5775"/>
                      <a:pt x="15035" y="6013"/>
                    </a:cubicBezTo>
                    <a:cubicBezTo>
                      <a:pt x="14985" y="6502"/>
                      <a:pt x="14941" y="7628"/>
                      <a:pt x="14376" y="7886"/>
                    </a:cubicBezTo>
                    <a:cubicBezTo>
                      <a:pt x="13847" y="8128"/>
                      <a:pt x="13659" y="7617"/>
                      <a:pt x="13272" y="7435"/>
                    </a:cubicBezTo>
                    <a:cubicBezTo>
                      <a:pt x="13080" y="7345"/>
                      <a:pt x="12496" y="6993"/>
                      <a:pt x="12358" y="6844"/>
                    </a:cubicBezTo>
                    <a:cubicBezTo>
                      <a:pt x="11910" y="6361"/>
                      <a:pt x="12380" y="6386"/>
                      <a:pt x="12380" y="5897"/>
                    </a:cubicBezTo>
                    <a:cubicBezTo>
                      <a:pt x="12380" y="5657"/>
                      <a:pt x="13042" y="5327"/>
                      <a:pt x="12894" y="5142"/>
                    </a:cubicBezTo>
                    <a:cubicBezTo>
                      <a:pt x="12639" y="4826"/>
                      <a:pt x="12411" y="5104"/>
                      <a:pt x="12119" y="5167"/>
                    </a:cubicBezTo>
                    <a:cubicBezTo>
                      <a:pt x="12074" y="5176"/>
                      <a:pt x="11508" y="4979"/>
                      <a:pt x="11457" y="4956"/>
                    </a:cubicBezTo>
                    <a:cubicBezTo>
                      <a:pt x="11259" y="4883"/>
                      <a:pt x="11086" y="4777"/>
                      <a:pt x="10937" y="4638"/>
                    </a:cubicBezTo>
                    <a:cubicBezTo>
                      <a:pt x="10809" y="4516"/>
                      <a:pt x="10486" y="4622"/>
                      <a:pt x="10583" y="4696"/>
                    </a:cubicBezTo>
                    <a:cubicBezTo>
                      <a:pt x="11288" y="5235"/>
                      <a:pt x="10446" y="4961"/>
                      <a:pt x="10048" y="5209"/>
                    </a:cubicBezTo>
                    <a:cubicBezTo>
                      <a:pt x="9665" y="5449"/>
                      <a:pt x="9180" y="6015"/>
                      <a:pt x="9315" y="6398"/>
                    </a:cubicBezTo>
                    <a:cubicBezTo>
                      <a:pt x="9372" y="6558"/>
                      <a:pt x="8567" y="6395"/>
                      <a:pt x="8567" y="6529"/>
                    </a:cubicBezTo>
                    <a:cubicBezTo>
                      <a:pt x="8532" y="5234"/>
                      <a:pt x="7202" y="6528"/>
                      <a:pt x="6848" y="6707"/>
                    </a:cubicBezTo>
                    <a:cubicBezTo>
                      <a:pt x="6571" y="6847"/>
                      <a:pt x="6761" y="7297"/>
                      <a:pt x="6431" y="7209"/>
                    </a:cubicBezTo>
                    <a:cubicBezTo>
                      <a:pt x="5938" y="7077"/>
                      <a:pt x="6343" y="7794"/>
                      <a:pt x="6209" y="7535"/>
                    </a:cubicBezTo>
                    <a:cubicBezTo>
                      <a:pt x="6185" y="7632"/>
                      <a:pt x="6161" y="7729"/>
                      <a:pt x="6136" y="7825"/>
                    </a:cubicBezTo>
                    <a:cubicBezTo>
                      <a:pt x="6055" y="7657"/>
                      <a:pt x="5986" y="7487"/>
                      <a:pt x="5915" y="7315"/>
                    </a:cubicBezTo>
                    <a:cubicBezTo>
                      <a:pt x="5874" y="7238"/>
                      <a:pt x="5209" y="8371"/>
                      <a:pt x="5155" y="8419"/>
                    </a:cubicBezTo>
                    <a:cubicBezTo>
                      <a:pt x="4696" y="8824"/>
                      <a:pt x="4673" y="9190"/>
                      <a:pt x="3821" y="9133"/>
                    </a:cubicBezTo>
                    <a:cubicBezTo>
                      <a:pt x="3706" y="9125"/>
                      <a:pt x="3317" y="9336"/>
                      <a:pt x="3213" y="9384"/>
                    </a:cubicBezTo>
                    <a:cubicBezTo>
                      <a:pt x="2905" y="9527"/>
                      <a:pt x="2614" y="9385"/>
                      <a:pt x="2351" y="9563"/>
                    </a:cubicBezTo>
                    <a:cubicBezTo>
                      <a:pt x="2075" y="9751"/>
                      <a:pt x="1516" y="10312"/>
                      <a:pt x="1215" y="10384"/>
                    </a:cubicBezTo>
                    <a:cubicBezTo>
                      <a:pt x="1098" y="10411"/>
                      <a:pt x="1128" y="9952"/>
                      <a:pt x="1119" y="10178"/>
                    </a:cubicBezTo>
                    <a:lnTo>
                      <a:pt x="1195" y="10178"/>
                    </a:lnTo>
                    <a:cubicBezTo>
                      <a:pt x="884" y="10178"/>
                      <a:pt x="1017" y="10855"/>
                      <a:pt x="857" y="11012"/>
                    </a:cubicBezTo>
                    <a:cubicBezTo>
                      <a:pt x="362" y="11497"/>
                      <a:pt x="1156" y="12018"/>
                      <a:pt x="821" y="12399"/>
                    </a:cubicBezTo>
                    <a:cubicBezTo>
                      <a:pt x="700" y="12536"/>
                      <a:pt x="537" y="11960"/>
                      <a:pt x="514" y="12066"/>
                    </a:cubicBezTo>
                    <a:cubicBezTo>
                      <a:pt x="515" y="12062"/>
                      <a:pt x="550" y="12342"/>
                      <a:pt x="466" y="12293"/>
                    </a:cubicBezTo>
                    <a:cubicBezTo>
                      <a:pt x="406" y="12258"/>
                      <a:pt x="371" y="12039"/>
                      <a:pt x="335" y="12030"/>
                    </a:cubicBezTo>
                    <a:cubicBezTo>
                      <a:pt x="425" y="12052"/>
                      <a:pt x="565" y="13355"/>
                      <a:pt x="641" y="13566"/>
                    </a:cubicBezTo>
                    <a:cubicBezTo>
                      <a:pt x="777" y="13948"/>
                      <a:pt x="562" y="14270"/>
                      <a:pt x="641" y="14640"/>
                    </a:cubicBezTo>
                    <a:cubicBezTo>
                      <a:pt x="748" y="15148"/>
                      <a:pt x="723" y="15468"/>
                      <a:pt x="459" y="15951"/>
                    </a:cubicBezTo>
                    <a:cubicBezTo>
                      <a:pt x="335" y="16180"/>
                      <a:pt x="57" y="16125"/>
                      <a:pt x="8" y="16277"/>
                    </a:cubicBezTo>
                    <a:cubicBezTo>
                      <a:pt x="-73" y="16533"/>
                      <a:pt x="512" y="16975"/>
                      <a:pt x="768" y="16949"/>
                    </a:cubicBezTo>
                    <a:cubicBezTo>
                      <a:pt x="1437" y="16881"/>
                      <a:pt x="1956" y="16336"/>
                      <a:pt x="2583" y="16311"/>
                    </a:cubicBezTo>
                    <a:cubicBezTo>
                      <a:pt x="2971" y="16295"/>
                      <a:pt x="3362" y="16353"/>
                      <a:pt x="3749" y="16338"/>
                    </a:cubicBezTo>
                    <a:cubicBezTo>
                      <a:pt x="4203" y="16322"/>
                      <a:pt x="4245" y="15862"/>
                      <a:pt x="4659" y="15792"/>
                    </a:cubicBezTo>
                    <a:cubicBezTo>
                      <a:pt x="5485" y="15654"/>
                      <a:pt x="6331" y="15193"/>
                      <a:pt x="7175" y="15152"/>
                    </a:cubicBezTo>
                    <a:cubicBezTo>
                      <a:pt x="7843" y="15118"/>
                      <a:pt x="8424" y="15247"/>
                      <a:pt x="9042" y="15506"/>
                    </a:cubicBezTo>
                    <a:cubicBezTo>
                      <a:pt x="9152" y="15552"/>
                      <a:pt x="9104" y="15862"/>
                      <a:pt x="9216" y="15989"/>
                    </a:cubicBezTo>
                    <a:cubicBezTo>
                      <a:pt x="9374" y="16166"/>
                      <a:pt x="9281" y="16704"/>
                      <a:pt x="9295" y="16895"/>
                    </a:cubicBezTo>
                    <a:cubicBezTo>
                      <a:pt x="9745" y="16511"/>
                      <a:pt x="10482" y="16247"/>
                      <a:pt x="10792" y="15743"/>
                    </a:cubicBezTo>
                    <a:cubicBezTo>
                      <a:pt x="10673" y="15935"/>
                      <a:pt x="10610" y="16166"/>
                      <a:pt x="10451" y="16380"/>
                    </a:cubicBezTo>
                    <a:cubicBezTo>
                      <a:pt x="10246" y="16658"/>
                      <a:pt x="9970" y="16812"/>
                      <a:pt x="9794" y="17054"/>
                    </a:cubicBezTo>
                    <a:cubicBezTo>
                      <a:pt x="10024" y="17069"/>
                      <a:pt x="10651" y="16543"/>
                      <a:pt x="10605" y="16524"/>
                    </a:cubicBezTo>
                    <a:cubicBezTo>
                      <a:pt x="10936" y="16663"/>
                      <a:pt x="10344" y="17138"/>
                      <a:pt x="10356" y="17217"/>
                    </a:cubicBezTo>
                    <a:cubicBezTo>
                      <a:pt x="10365" y="17277"/>
                      <a:pt x="10779" y="17209"/>
                      <a:pt x="10836" y="17418"/>
                    </a:cubicBezTo>
                    <a:cubicBezTo>
                      <a:pt x="10925" y="17735"/>
                      <a:pt x="10431" y="18217"/>
                      <a:pt x="10795" y="18457"/>
                    </a:cubicBezTo>
                    <a:cubicBezTo>
                      <a:pt x="11039" y="18617"/>
                      <a:pt x="11599" y="18832"/>
                      <a:pt x="11884" y="18879"/>
                    </a:cubicBezTo>
                    <a:cubicBezTo>
                      <a:pt x="11994" y="18897"/>
                      <a:pt x="12787" y="18418"/>
                      <a:pt x="12806" y="18490"/>
                    </a:cubicBezTo>
                    <a:cubicBezTo>
                      <a:pt x="12832" y="18588"/>
                      <a:pt x="12781" y="19001"/>
                      <a:pt x="13061" y="19024"/>
                    </a:cubicBezTo>
                    <a:cubicBezTo>
                      <a:pt x="13191" y="19036"/>
                      <a:pt x="13815" y="18599"/>
                      <a:pt x="13975" y="18534"/>
                    </a:cubicBezTo>
                    <a:cubicBezTo>
                      <a:pt x="14405" y="18360"/>
                      <a:pt x="14908" y="18467"/>
                      <a:pt x="15219" y="18114"/>
                    </a:cubicBezTo>
                    <a:cubicBezTo>
                      <a:pt x="15903" y="17337"/>
                      <a:pt x="16506" y="16291"/>
                      <a:pt x="17442" y="15754"/>
                    </a:cubicBezTo>
                    <a:cubicBezTo>
                      <a:pt x="17752" y="15577"/>
                      <a:pt x="18254" y="15097"/>
                      <a:pt x="18308" y="14745"/>
                    </a:cubicBezTo>
                    <a:cubicBezTo>
                      <a:pt x="18378" y="14291"/>
                      <a:pt x="19034" y="14017"/>
                      <a:pt x="19085" y="13563"/>
                    </a:cubicBezTo>
                    <a:cubicBezTo>
                      <a:pt x="19102" y="13406"/>
                      <a:pt x="18980" y="12964"/>
                      <a:pt x="19066" y="12849"/>
                    </a:cubicBezTo>
                    <a:cubicBezTo>
                      <a:pt x="19321" y="12510"/>
                      <a:pt x="19291" y="11971"/>
                      <a:pt x="19104" y="11614"/>
                    </a:cubicBezTo>
                    <a:cubicBezTo>
                      <a:pt x="19045" y="11501"/>
                      <a:pt x="19151" y="11703"/>
                      <a:pt x="19104" y="11614"/>
                    </a:cubicBezTo>
                    <a:close/>
                    <a:moveTo>
                      <a:pt x="15801" y="4444"/>
                    </a:moveTo>
                    <a:cubicBezTo>
                      <a:pt x="15810" y="4453"/>
                      <a:pt x="15762" y="4402"/>
                      <a:pt x="15801" y="4444"/>
                    </a:cubicBezTo>
                    <a:cubicBezTo>
                      <a:pt x="15801" y="4444"/>
                      <a:pt x="15801" y="4444"/>
                      <a:pt x="15801" y="4444"/>
                    </a:cubicBezTo>
                    <a:close/>
                    <a:moveTo>
                      <a:pt x="12962" y="19986"/>
                    </a:moveTo>
                    <a:cubicBezTo>
                      <a:pt x="12503" y="20038"/>
                      <a:pt x="11815" y="19592"/>
                      <a:pt x="11698" y="20225"/>
                    </a:cubicBezTo>
                    <a:cubicBezTo>
                      <a:pt x="11655" y="20463"/>
                      <a:pt x="11400" y="21102"/>
                      <a:pt x="11738" y="21256"/>
                    </a:cubicBezTo>
                    <a:cubicBezTo>
                      <a:pt x="12490" y="21600"/>
                      <a:pt x="13164" y="19850"/>
                      <a:pt x="13377" y="19873"/>
                    </a:cubicBezTo>
                    <a:cubicBezTo>
                      <a:pt x="13234" y="19896"/>
                      <a:pt x="13096" y="19934"/>
                      <a:pt x="12962" y="19986"/>
                    </a:cubicBezTo>
                    <a:cubicBezTo>
                      <a:pt x="12833" y="20001"/>
                      <a:pt x="13108" y="19970"/>
                      <a:pt x="12962" y="19986"/>
                    </a:cubicBezTo>
                    <a:close/>
                    <a:moveTo>
                      <a:pt x="19597" y="4380"/>
                    </a:moveTo>
                    <a:cubicBezTo>
                      <a:pt x="19064" y="4380"/>
                      <a:pt x="18134" y="3946"/>
                      <a:pt x="17880" y="3572"/>
                    </a:cubicBezTo>
                    <a:cubicBezTo>
                      <a:pt x="17403" y="3008"/>
                      <a:pt x="17106" y="2596"/>
                      <a:pt x="16322" y="3113"/>
                    </a:cubicBezTo>
                    <a:cubicBezTo>
                      <a:pt x="16649" y="3732"/>
                      <a:pt x="15404" y="3702"/>
                      <a:pt x="15052" y="3495"/>
                    </a:cubicBezTo>
                    <a:cubicBezTo>
                      <a:pt x="15135" y="3171"/>
                      <a:pt x="15299" y="2458"/>
                      <a:pt x="15009" y="2222"/>
                    </a:cubicBezTo>
                    <a:cubicBezTo>
                      <a:pt x="15403" y="1681"/>
                      <a:pt x="15221" y="646"/>
                      <a:pt x="15264" y="0"/>
                    </a:cubicBezTo>
                    <a:cubicBezTo>
                      <a:pt x="15562" y="34"/>
                      <a:pt x="17125" y="514"/>
                      <a:pt x="17186" y="775"/>
                    </a:cubicBezTo>
                    <a:cubicBezTo>
                      <a:pt x="17439" y="709"/>
                      <a:pt x="17883" y="1262"/>
                      <a:pt x="17753" y="1481"/>
                    </a:cubicBezTo>
                    <a:cubicBezTo>
                      <a:pt x="18164" y="1442"/>
                      <a:pt x="18796" y="1893"/>
                      <a:pt x="18687" y="2306"/>
                    </a:cubicBezTo>
                    <a:cubicBezTo>
                      <a:pt x="18542" y="2326"/>
                      <a:pt x="18393" y="2303"/>
                      <a:pt x="18251" y="2326"/>
                    </a:cubicBezTo>
                    <a:cubicBezTo>
                      <a:pt x="18306" y="2472"/>
                      <a:pt x="18868" y="3294"/>
                      <a:pt x="18928" y="3308"/>
                    </a:cubicBezTo>
                    <a:cubicBezTo>
                      <a:pt x="19112" y="3288"/>
                      <a:pt x="19292" y="3374"/>
                      <a:pt x="19196" y="3589"/>
                    </a:cubicBezTo>
                    <a:cubicBezTo>
                      <a:pt x="19474" y="3593"/>
                      <a:pt x="20185" y="4380"/>
                      <a:pt x="19597" y="4380"/>
                    </a:cubicBezTo>
                    <a:cubicBezTo>
                      <a:pt x="19481" y="4380"/>
                      <a:pt x="19627" y="4380"/>
                      <a:pt x="19597" y="4380"/>
                    </a:cubicBezTo>
                    <a:close/>
                  </a:path>
                </a:pathLst>
              </a:custGeom>
              <a:solidFill>
                <a:srgbClr val="000000"/>
              </a:solidFill>
              <a:ln w="12700" cap="flat">
                <a:noFill/>
                <a:miter lim="400000"/>
              </a:ln>
              <a:effectLst/>
            </p:spPr>
            <p:txBody>
              <a:bodyPr wrap="square" lIns="71437" tIns="71437" rIns="71437" bIns="71437" numCol="1" anchor="ctr">
                <a:noAutofit/>
              </a:bodyPr>
              <a:lstStyle/>
              <a:p>
                <a:pPr>
                  <a:lnSpc>
                    <a:spcPct val="110000"/>
                  </a:lnSpc>
                  <a:spcBef>
                    <a:spcPts val="4200"/>
                  </a:spcBef>
                  <a:defRPr sz="2800">
                    <a:solidFill>
                      <a:srgbClr val="4C4C4C"/>
                    </a:solidFill>
                    <a:latin typeface="Helvetica Neue Light"/>
                    <a:ea typeface="Helvetica Neue Light"/>
                    <a:cs typeface="Helvetica Neue Light"/>
                    <a:sym typeface="Helvetica Neue Light"/>
                  </a:defRPr>
                </a:pPr>
                <a:endParaRPr/>
              </a:p>
            </p:txBody>
          </p:sp>
          <p:sp>
            <p:nvSpPr>
              <p:cNvPr id="898" name="Shape 343"/>
              <p:cNvSpPr/>
              <p:nvPr/>
            </p:nvSpPr>
            <p:spPr>
              <a:xfrm>
                <a:off x="2385839" y="2110909"/>
                <a:ext cx="1028737" cy="815704"/>
              </a:xfrm>
              <a:custGeom>
                <a:avLst/>
                <a:gdLst/>
                <a:ahLst/>
                <a:cxnLst>
                  <a:cxn ang="0">
                    <a:pos x="wd2" y="hd2"/>
                  </a:cxn>
                  <a:cxn ang="5400000">
                    <a:pos x="wd2" y="hd2"/>
                  </a:cxn>
                  <a:cxn ang="10800000">
                    <a:pos x="wd2" y="hd2"/>
                  </a:cxn>
                  <a:cxn ang="16200000">
                    <a:pos x="wd2" y="hd2"/>
                  </a:cxn>
                </a:cxnLst>
                <a:rect l="0" t="0" r="r" b="b"/>
                <a:pathLst>
                  <a:path w="21600" h="21483" extrusionOk="0">
                    <a:moveTo>
                      <a:pt x="17642" y="5"/>
                    </a:moveTo>
                    <a:cubicBezTo>
                      <a:pt x="17475" y="31"/>
                      <a:pt x="17480" y="-1"/>
                      <a:pt x="17495" y="145"/>
                    </a:cubicBezTo>
                    <a:cubicBezTo>
                      <a:pt x="17521" y="399"/>
                      <a:pt x="17666" y="906"/>
                      <a:pt x="17513" y="1119"/>
                    </a:cubicBezTo>
                    <a:cubicBezTo>
                      <a:pt x="17218" y="1529"/>
                      <a:pt x="17438" y="2304"/>
                      <a:pt x="17495" y="2812"/>
                    </a:cubicBezTo>
                    <a:cubicBezTo>
                      <a:pt x="17655" y="4249"/>
                      <a:pt x="17609" y="5595"/>
                      <a:pt x="16755" y="6686"/>
                    </a:cubicBezTo>
                    <a:cubicBezTo>
                      <a:pt x="16414" y="7120"/>
                      <a:pt x="16176" y="7552"/>
                      <a:pt x="15738" y="7846"/>
                    </a:cubicBezTo>
                    <a:cubicBezTo>
                      <a:pt x="15480" y="8018"/>
                      <a:pt x="14777" y="8043"/>
                      <a:pt x="14702" y="8495"/>
                    </a:cubicBezTo>
                    <a:cubicBezTo>
                      <a:pt x="14608" y="9076"/>
                      <a:pt x="15547" y="9343"/>
                      <a:pt x="15534" y="9957"/>
                    </a:cubicBezTo>
                    <a:cubicBezTo>
                      <a:pt x="15524" y="10476"/>
                      <a:pt x="15039" y="10794"/>
                      <a:pt x="14758" y="11070"/>
                    </a:cubicBezTo>
                    <a:cubicBezTo>
                      <a:pt x="14614" y="11211"/>
                      <a:pt x="13749" y="11738"/>
                      <a:pt x="13814" y="12021"/>
                    </a:cubicBezTo>
                    <a:cubicBezTo>
                      <a:pt x="13885" y="12323"/>
                      <a:pt x="14308" y="12429"/>
                      <a:pt x="14499" y="12323"/>
                    </a:cubicBezTo>
                    <a:cubicBezTo>
                      <a:pt x="14982" y="12054"/>
                      <a:pt x="15439" y="11675"/>
                      <a:pt x="15886" y="11325"/>
                    </a:cubicBezTo>
                    <a:cubicBezTo>
                      <a:pt x="16184" y="11092"/>
                      <a:pt x="16508" y="10911"/>
                      <a:pt x="16792" y="10652"/>
                    </a:cubicBezTo>
                    <a:cubicBezTo>
                      <a:pt x="17040" y="10426"/>
                      <a:pt x="17253" y="10127"/>
                      <a:pt x="17476" y="9864"/>
                    </a:cubicBezTo>
                    <a:cubicBezTo>
                      <a:pt x="17672" y="9632"/>
                      <a:pt x="17972" y="9486"/>
                      <a:pt x="18142" y="9238"/>
                    </a:cubicBezTo>
                    <a:cubicBezTo>
                      <a:pt x="18237" y="9097"/>
                      <a:pt x="18165" y="8933"/>
                      <a:pt x="18197" y="8774"/>
                    </a:cubicBezTo>
                    <a:cubicBezTo>
                      <a:pt x="18230" y="8614"/>
                      <a:pt x="18369" y="8555"/>
                      <a:pt x="18475" y="8495"/>
                    </a:cubicBezTo>
                    <a:cubicBezTo>
                      <a:pt x="19063" y="8160"/>
                      <a:pt x="19700" y="8005"/>
                      <a:pt x="20232" y="7521"/>
                    </a:cubicBezTo>
                    <a:cubicBezTo>
                      <a:pt x="20506" y="7271"/>
                      <a:pt x="20760" y="6974"/>
                      <a:pt x="20971" y="6640"/>
                    </a:cubicBezTo>
                    <a:cubicBezTo>
                      <a:pt x="21167" y="6330"/>
                      <a:pt x="21332" y="5956"/>
                      <a:pt x="21600" y="5735"/>
                    </a:cubicBezTo>
                    <a:cubicBezTo>
                      <a:pt x="21250" y="5327"/>
                      <a:pt x="20873" y="5619"/>
                      <a:pt x="20527" y="5874"/>
                    </a:cubicBezTo>
                    <a:cubicBezTo>
                      <a:pt x="20104" y="6188"/>
                      <a:pt x="19760" y="6258"/>
                      <a:pt x="19307" y="5967"/>
                    </a:cubicBezTo>
                    <a:cubicBezTo>
                      <a:pt x="19086" y="5825"/>
                      <a:pt x="18830" y="5579"/>
                      <a:pt x="18900" y="5225"/>
                    </a:cubicBezTo>
                    <a:cubicBezTo>
                      <a:pt x="18966" y="4894"/>
                      <a:pt x="19099" y="4618"/>
                      <a:pt x="19140" y="4274"/>
                    </a:cubicBezTo>
                    <a:cubicBezTo>
                      <a:pt x="19163" y="4092"/>
                      <a:pt x="19234" y="3504"/>
                      <a:pt x="18974" y="3601"/>
                    </a:cubicBezTo>
                    <a:cubicBezTo>
                      <a:pt x="18991" y="3829"/>
                      <a:pt x="18850" y="4109"/>
                      <a:pt x="18734" y="4274"/>
                    </a:cubicBezTo>
                    <a:cubicBezTo>
                      <a:pt x="18592" y="4475"/>
                      <a:pt x="18396" y="4415"/>
                      <a:pt x="18290" y="4204"/>
                    </a:cubicBezTo>
                    <a:cubicBezTo>
                      <a:pt x="18174" y="3974"/>
                      <a:pt x="18226" y="3715"/>
                      <a:pt x="18308" y="3485"/>
                    </a:cubicBezTo>
                    <a:cubicBezTo>
                      <a:pt x="18491" y="2972"/>
                      <a:pt x="18728" y="2491"/>
                      <a:pt x="18734" y="1908"/>
                    </a:cubicBezTo>
                    <a:cubicBezTo>
                      <a:pt x="18739" y="1279"/>
                      <a:pt x="18363" y="1205"/>
                      <a:pt x="18012" y="933"/>
                    </a:cubicBezTo>
                    <a:cubicBezTo>
                      <a:pt x="17813" y="778"/>
                      <a:pt x="17786" y="556"/>
                      <a:pt x="17790" y="284"/>
                    </a:cubicBezTo>
                    <a:cubicBezTo>
                      <a:pt x="17793" y="81"/>
                      <a:pt x="17846" y="-24"/>
                      <a:pt x="17642" y="5"/>
                    </a:cubicBezTo>
                    <a:close/>
                    <a:moveTo>
                      <a:pt x="12705" y="10931"/>
                    </a:moveTo>
                    <a:cubicBezTo>
                      <a:pt x="12364" y="11136"/>
                      <a:pt x="11983" y="11293"/>
                      <a:pt x="11669" y="11557"/>
                    </a:cubicBezTo>
                    <a:cubicBezTo>
                      <a:pt x="11428" y="11760"/>
                      <a:pt x="11396" y="12126"/>
                      <a:pt x="11188" y="12346"/>
                    </a:cubicBezTo>
                    <a:cubicBezTo>
                      <a:pt x="10963" y="12583"/>
                      <a:pt x="10783" y="12834"/>
                      <a:pt x="10504" y="12949"/>
                    </a:cubicBezTo>
                    <a:cubicBezTo>
                      <a:pt x="10223" y="13065"/>
                      <a:pt x="9928" y="13205"/>
                      <a:pt x="9709" y="13459"/>
                    </a:cubicBezTo>
                    <a:cubicBezTo>
                      <a:pt x="9492" y="13709"/>
                      <a:pt x="9359" y="14099"/>
                      <a:pt x="9117" y="14317"/>
                    </a:cubicBezTo>
                    <a:cubicBezTo>
                      <a:pt x="9011" y="14414"/>
                      <a:pt x="8881" y="14565"/>
                      <a:pt x="8766" y="14665"/>
                    </a:cubicBezTo>
                    <a:cubicBezTo>
                      <a:pt x="8566" y="14839"/>
                      <a:pt x="8297" y="14903"/>
                      <a:pt x="8082" y="15060"/>
                    </a:cubicBezTo>
                    <a:cubicBezTo>
                      <a:pt x="7814" y="15253"/>
                      <a:pt x="7532" y="15416"/>
                      <a:pt x="7249" y="15570"/>
                    </a:cubicBezTo>
                    <a:cubicBezTo>
                      <a:pt x="6465" y="15996"/>
                      <a:pt x="5687" y="16485"/>
                      <a:pt x="4882" y="16846"/>
                    </a:cubicBezTo>
                    <a:cubicBezTo>
                      <a:pt x="4540" y="17000"/>
                      <a:pt x="4172" y="17072"/>
                      <a:pt x="3865" y="17333"/>
                    </a:cubicBezTo>
                    <a:cubicBezTo>
                      <a:pt x="3576" y="17579"/>
                      <a:pt x="3278" y="17805"/>
                      <a:pt x="2977" y="18029"/>
                    </a:cubicBezTo>
                    <a:cubicBezTo>
                      <a:pt x="2605" y="18308"/>
                      <a:pt x="2238" y="18582"/>
                      <a:pt x="1868" y="18864"/>
                    </a:cubicBezTo>
                    <a:cubicBezTo>
                      <a:pt x="1569" y="19091"/>
                      <a:pt x="1206" y="19262"/>
                      <a:pt x="962" y="19583"/>
                    </a:cubicBezTo>
                    <a:cubicBezTo>
                      <a:pt x="745" y="19867"/>
                      <a:pt x="613" y="20053"/>
                      <a:pt x="314" y="20209"/>
                    </a:cubicBezTo>
                    <a:cubicBezTo>
                      <a:pt x="227" y="20255"/>
                      <a:pt x="16" y="20698"/>
                      <a:pt x="0" y="20696"/>
                    </a:cubicBezTo>
                    <a:cubicBezTo>
                      <a:pt x="459" y="20733"/>
                      <a:pt x="808" y="20749"/>
                      <a:pt x="1258" y="20650"/>
                    </a:cubicBezTo>
                    <a:cubicBezTo>
                      <a:pt x="1258" y="20738"/>
                      <a:pt x="1227" y="20922"/>
                      <a:pt x="1258" y="20998"/>
                    </a:cubicBezTo>
                    <a:cubicBezTo>
                      <a:pt x="1437" y="21159"/>
                      <a:pt x="1637" y="21314"/>
                      <a:pt x="1849" y="21392"/>
                    </a:cubicBezTo>
                    <a:cubicBezTo>
                      <a:pt x="2348" y="21576"/>
                      <a:pt x="2883" y="21473"/>
                      <a:pt x="3329" y="21160"/>
                    </a:cubicBezTo>
                    <a:cubicBezTo>
                      <a:pt x="4316" y="20466"/>
                      <a:pt x="5284" y="19780"/>
                      <a:pt x="6158" y="18864"/>
                    </a:cubicBezTo>
                    <a:cubicBezTo>
                      <a:pt x="6546" y="18458"/>
                      <a:pt x="6847" y="17946"/>
                      <a:pt x="7231" y="17542"/>
                    </a:cubicBezTo>
                    <a:cubicBezTo>
                      <a:pt x="7562" y="17193"/>
                      <a:pt x="8070" y="17109"/>
                      <a:pt x="8470" y="16939"/>
                    </a:cubicBezTo>
                    <a:cubicBezTo>
                      <a:pt x="8720" y="16833"/>
                      <a:pt x="8963" y="16735"/>
                      <a:pt x="9228" y="16707"/>
                    </a:cubicBezTo>
                    <a:cubicBezTo>
                      <a:pt x="9407" y="16689"/>
                      <a:pt x="9580" y="16683"/>
                      <a:pt x="9746" y="16591"/>
                    </a:cubicBezTo>
                    <a:cubicBezTo>
                      <a:pt x="9799" y="16561"/>
                      <a:pt x="10066" y="16432"/>
                      <a:pt x="9986" y="16312"/>
                    </a:cubicBezTo>
                    <a:cubicBezTo>
                      <a:pt x="9966" y="16283"/>
                      <a:pt x="9788" y="16006"/>
                      <a:pt x="9783" y="16011"/>
                    </a:cubicBezTo>
                    <a:cubicBezTo>
                      <a:pt x="10513" y="15370"/>
                      <a:pt x="11234" y="14725"/>
                      <a:pt x="11965" y="14086"/>
                    </a:cubicBezTo>
                    <a:cubicBezTo>
                      <a:pt x="12326" y="13769"/>
                      <a:pt x="12695" y="13450"/>
                      <a:pt x="13056" y="13134"/>
                    </a:cubicBezTo>
                    <a:cubicBezTo>
                      <a:pt x="13163" y="13041"/>
                      <a:pt x="13201" y="13006"/>
                      <a:pt x="13241" y="12833"/>
                    </a:cubicBezTo>
                    <a:cubicBezTo>
                      <a:pt x="13360" y="12316"/>
                      <a:pt x="13569" y="12155"/>
                      <a:pt x="13888" y="11812"/>
                    </a:cubicBezTo>
                    <a:cubicBezTo>
                      <a:pt x="13606" y="11528"/>
                      <a:pt x="13590" y="11631"/>
                      <a:pt x="13260" y="11812"/>
                    </a:cubicBezTo>
                    <a:cubicBezTo>
                      <a:pt x="12987" y="11960"/>
                      <a:pt x="12719" y="12104"/>
                      <a:pt x="12446" y="12253"/>
                    </a:cubicBezTo>
                    <a:cubicBezTo>
                      <a:pt x="12531" y="11810"/>
                      <a:pt x="12620" y="11374"/>
                      <a:pt x="12705" y="10931"/>
                    </a:cubicBezTo>
                    <a:close/>
                  </a:path>
                </a:pathLst>
              </a:custGeom>
              <a:solidFill>
                <a:srgbClr val="00000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grpSp>
        <p:nvGrpSpPr>
          <p:cNvPr id="911" name="Group 352"/>
          <p:cNvGrpSpPr/>
          <p:nvPr/>
        </p:nvGrpSpPr>
        <p:grpSpPr>
          <a:xfrm>
            <a:off x="5021399" y="2466766"/>
            <a:ext cx="7566063" cy="3831973"/>
            <a:chOff x="0" y="0"/>
            <a:chExt cx="7566062" cy="3831972"/>
          </a:xfrm>
        </p:grpSpPr>
        <p:grpSp>
          <p:nvGrpSpPr>
            <p:cNvPr id="905" name="Group 348"/>
            <p:cNvGrpSpPr/>
            <p:nvPr/>
          </p:nvGrpSpPr>
          <p:grpSpPr>
            <a:xfrm>
              <a:off x="0" y="861183"/>
              <a:ext cx="2319657" cy="2970790"/>
              <a:chOff x="0" y="0"/>
              <a:chExt cx="2319656" cy="2970788"/>
            </a:xfrm>
          </p:grpSpPr>
          <p:sp>
            <p:nvSpPr>
              <p:cNvPr id="901" name="Shape 346"/>
              <p:cNvSpPr/>
              <p:nvPr/>
            </p:nvSpPr>
            <p:spPr>
              <a:xfrm>
                <a:off x="0" y="0"/>
                <a:ext cx="2319657" cy="29707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rgbClr val="F5D328"/>
              </a:solidFill>
              <a:ln w="12700" cap="flat">
                <a:noFill/>
                <a:miter lim="400000"/>
              </a:ln>
              <a:effectLst>
                <a:outerShdw blurRad="63500" dist="12700" rotWithShape="0">
                  <a:srgbClr val="000000">
                    <a:alpha val="50000"/>
                  </a:srgbClr>
                </a:outerShdw>
              </a:effectLst>
            </p:spPr>
            <p:txBody>
              <a:bodyPr wrap="square" lIns="71437" tIns="71437" rIns="71437" bIns="71437" numCol="1" anchor="t">
                <a:noAutofit/>
              </a:bodyPr>
              <a:lstStyle/>
              <a:p>
                <a:pPr algn="ctr">
                  <a:defRPr>
                    <a:solidFill>
                      <a:srgbClr val="FFFFFF"/>
                    </a:solidFill>
                    <a:latin typeface="Helvetica Light"/>
                    <a:ea typeface="Helvetica Light"/>
                    <a:cs typeface="Helvetica Light"/>
                    <a:sym typeface="Helvetica Light"/>
                  </a:defRPr>
                </a:pPr>
                <a:endParaRPr/>
              </a:p>
            </p:txBody>
          </p:sp>
          <p:grpSp>
            <p:nvGrpSpPr>
              <p:cNvPr id="904" name="Shape 347"/>
              <p:cNvGrpSpPr/>
              <p:nvPr/>
            </p:nvGrpSpPr>
            <p:grpSpPr>
              <a:xfrm>
                <a:off x="297364" y="296497"/>
                <a:ext cx="1724927" cy="1723756"/>
                <a:chOff x="0" y="0"/>
                <a:chExt cx="1724925" cy="1723755"/>
              </a:xfrm>
            </p:grpSpPr>
            <p:sp>
              <p:nvSpPr>
                <p:cNvPr id="902" name="Figura"/>
                <p:cNvSpPr/>
                <p:nvPr/>
              </p:nvSpPr>
              <p:spPr>
                <a:xfrm>
                  <a:off x="0" y="0"/>
                  <a:ext cx="1724926" cy="1723756"/>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a:defRPr sz="3400" cap="all">
                      <a:solidFill>
                        <a:srgbClr val="3483C9"/>
                      </a:solidFill>
                      <a:latin typeface="Helvetica Neue Light"/>
                      <a:ea typeface="Helvetica Neue Light"/>
                      <a:cs typeface="Helvetica Neue Light"/>
                      <a:sym typeface="Helvetica Neue Light"/>
                    </a:defRPr>
                  </a:pPr>
                  <a:endParaRPr/>
                </a:p>
              </p:txBody>
            </p:sp>
            <p:sp>
              <p:nvSpPr>
                <p:cNvPr id="903" name="1%"/>
                <p:cNvSpPr txBox="1"/>
                <p:nvPr/>
              </p:nvSpPr>
              <p:spPr>
                <a:xfrm>
                  <a:off x="-1" y="607789"/>
                  <a:ext cx="1724926" cy="5081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spcBef>
                      <a:spcPts val="700"/>
                    </a:spcBef>
                    <a:defRPr sz="3400" cap="all">
                      <a:solidFill>
                        <a:srgbClr val="3483C9"/>
                      </a:solidFill>
                      <a:latin typeface="Helvetica Neue Light"/>
                      <a:ea typeface="Helvetica Neue Light"/>
                      <a:cs typeface="Helvetica Neue Light"/>
                      <a:sym typeface="Helvetica Neue Light"/>
                    </a:defRPr>
                  </a:lvl1pPr>
                </a:lstStyle>
                <a:p>
                  <a:r>
                    <a:t>1%</a:t>
                  </a:r>
                </a:p>
              </p:txBody>
            </p:sp>
          </p:grpSp>
        </p:grpSp>
        <p:grpSp>
          <p:nvGrpSpPr>
            <p:cNvPr id="910" name="Group 351"/>
            <p:cNvGrpSpPr/>
            <p:nvPr/>
          </p:nvGrpSpPr>
          <p:grpSpPr>
            <a:xfrm>
              <a:off x="5246406" y="-1"/>
              <a:ext cx="2319657" cy="2970790"/>
              <a:chOff x="0" y="0"/>
              <a:chExt cx="2319656" cy="2970788"/>
            </a:xfrm>
          </p:grpSpPr>
          <p:sp>
            <p:nvSpPr>
              <p:cNvPr id="906" name="Shape 349"/>
              <p:cNvSpPr/>
              <p:nvPr/>
            </p:nvSpPr>
            <p:spPr>
              <a:xfrm>
                <a:off x="0" y="0"/>
                <a:ext cx="2319657" cy="29707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rgbClr val="F38F18"/>
              </a:solidFill>
              <a:ln w="12700" cap="flat">
                <a:noFill/>
                <a:miter lim="400000"/>
              </a:ln>
              <a:effectLst>
                <a:outerShdw blurRad="50800" dist="25400" dir="5400000" rotWithShape="0">
                  <a:srgbClr val="000000">
                    <a:alpha val="50000"/>
                  </a:srgbClr>
                </a:outerShdw>
              </a:effectLst>
            </p:spPr>
            <p:txBody>
              <a:bodyPr wrap="square" lIns="71437" tIns="71437" rIns="71437" bIns="71437" numCol="1" anchor="t">
                <a:noAutofit/>
              </a:bodyPr>
              <a:lstStyle/>
              <a:p>
                <a:pPr algn="ctr">
                  <a:defRPr>
                    <a:solidFill>
                      <a:srgbClr val="FFFFFF"/>
                    </a:solidFill>
                    <a:latin typeface="Helvetica Light"/>
                    <a:ea typeface="Helvetica Light"/>
                    <a:cs typeface="Helvetica Light"/>
                    <a:sym typeface="Helvetica Light"/>
                  </a:defRPr>
                </a:pPr>
                <a:endParaRPr/>
              </a:p>
            </p:txBody>
          </p:sp>
          <p:grpSp>
            <p:nvGrpSpPr>
              <p:cNvPr id="909" name="Shape 350"/>
              <p:cNvGrpSpPr/>
              <p:nvPr/>
            </p:nvGrpSpPr>
            <p:grpSpPr>
              <a:xfrm>
                <a:off x="297365" y="296497"/>
                <a:ext cx="1724927" cy="1723756"/>
                <a:chOff x="0" y="0"/>
                <a:chExt cx="1724925" cy="1723755"/>
              </a:xfrm>
            </p:grpSpPr>
            <p:sp>
              <p:nvSpPr>
                <p:cNvPr id="907" name="Figura"/>
                <p:cNvSpPr/>
                <p:nvPr/>
              </p:nvSpPr>
              <p:spPr>
                <a:xfrm>
                  <a:off x="0" y="0"/>
                  <a:ext cx="1724926" cy="1723756"/>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a:defRPr sz="3400" cap="all">
                      <a:solidFill>
                        <a:srgbClr val="3483C9"/>
                      </a:solidFill>
                      <a:latin typeface="Helvetica Neue Light"/>
                      <a:ea typeface="Helvetica Neue Light"/>
                      <a:cs typeface="Helvetica Neue Light"/>
                      <a:sym typeface="Helvetica Neue Light"/>
                    </a:defRPr>
                  </a:pPr>
                  <a:endParaRPr/>
                </a:p>
              </p:txBody>
            </p:sp>
            <p:sp>
              <p:nvSpPr>
                <p:cNvPr id="908" name="5%"/>
                <p:cNvSpPr txBox="1"/>
                <p:nvPr/>
              </p:nvSpPr>
              <p:spPr>
                <a:xfrm>
                  <a:off x="-1" y="607789"/>
                  <a:ext cx="1724926" cy="5081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spcBef>
                      <a:spcPts val="700"/>
                    </a:spcBef>
                    <a:defRPr sz="3400" cap="all">
                      <a:solidFill>
                        <a:srgbClr val="3483C9"/>
                      </a:solidFill>
                      <a:latin typeface="Helvetica Neue Light"/>
                      <a:ea typeface="Helvetica Neue Light"/>
                      <a:cs typeface="Helvetica Neue Light"/>
                      <a:sym typeface="Helvetica Neue Light"/>
                    </a:defRPr>
                  </a:lvl1pPr>
                </a:lstStyle>
                <a:p>
                  <a:r>
                    <a:t>5%</a:t>
                  </a:r>
                </a:p>
              </p:txBody>
            </p:sp>
          </p:grpSp>
        </p:grpSp>
      </p:grpSp>
      <p:sp>
        <p:nvSpPr>
          <p:cNvPr id="912"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tasa anual de nacimientos por fiv</a:t>
            </a:r>
          </a:p>
        </p:txBody>
      </p:sp>
      <p:sp>
        <p:nvSpPr>
          <p:cNvPr id="913" name="Shape 298"/>
          <p:cNvSpPr txBox="1"/>
          <p:nvPr/>
        </p:nvSpPr>
        <p:spPr>
          <a:xfrm>
            <a:off x="220799" y="12319274"/>
            <a:ext cx="23942402" cy="1375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ctr">
              <a:spcBef>
                <a:spcPts val="700"/>
              </a:spcBef>
              <a:defRPr sz="1600" b="1">
                <a:solidFill>
                  <a:srgbClr val="000000"/>
                </a:solidFill>
                <a:latin typeface="Helvetica"/>
                <a:ea typeface="Helvetica"/>
                <a:cs typeface="Helvetica"/>
                <a:sym typeface="Helvetica"/>
              </a:defRPr>
            </a:pPr>
            <a:r>
              <a:t>Controlled ovarian hyperstimulation protocols for in vitro fertilization: two decades of experience after the birth of Elizabeth Carr.</a:t>
            </a:r>
          </a:p>
          <a:p>
            <a:pPr algn="ctr">
              <a:spcBef>
                <a:spcPts val="700"/>
              </a:spcBef>
              <a:defRPr sz="1600" b="1">
                <a:solidFill>
                  <a:srgbClr val="000000"/>
                </a:solidFill>
                <a:latin typeface="Helvetica"/>
                <a:ea typeface="Helvetica"/>
                <a:cs typeface="Helvetica"/>
                <a:sym typeface="Helvetica"/>
              </a:defRPr>
            </a:pPr>
            <a:r>
              <a:t>Arslan M, Bocca S, Mirkin S, Barroso G, Stadtmauer L, Oehninger S - Fertil. Steril. - September 1, 2005; 84 (3); 555-69</a:t>
            </a:r>
          </a:p>
          <a:p>
            <a:pPr algn="ctr">
              <a:spcBef>
                <a:spcPts val="700"/>
              </a:spcBef>
              <a:defRPr sz="1600" b="1">
                <a:solidFill>
                  <a:srgbClr val="000000"/>
                </a:solidFill>
                <a:latin typeface="Helvetica"/>
                <a:ea typeface="Helvetica"/>
                <a:cs typeface="Helvetica"/>
                <a:sym typeface="Helvetica"/>
              </a:defRPr>
            </a:pPr>
            <a:r>
              <a:t>MEDLINE is the source for the citation and abstract for this record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7" name="Group 302"/>
          <p:cNvGrpSpPr/>
          <p:nvPr/>
        </p:nvGrpSpPr>
        <p:grpSpPr>
          <a:xfrm>
            <a:off x="508334" y="3077014"/>
            <a:ext cx="7142500" cy="7149531"/>
            <a:chOff x="0" y="0"/>
            <a:chExt cx="7142498" cy="7149530"/>
          </a:xfrm>
        </p:grpSpPr>
        <p:sp>
          <p:nvSpPr>
            <p:cNvPr id="915" name="Shape 300"/>
            <p:cNvSpPr/>
            <p:nvPr/>
          </p:nvSpPr>
          <p:spPr>
            <a:xfrm>
              <a:off x="0" y="-1"/>
              <a:ext cx="7142499" cy="7149532"/>
            </a:xfrm>
            <a:prstGeom prst="ellipse">
              <a:avLst/>
            </a:prstGeom>
            <a:solidFill>
              <a:srgbClr val="3197E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4C4C4C"/>
                  </a:solidFill>
                  <a:latin typeface="Helvetica Neue Thin"/>
                  <a:ea typeface="Helvetica Neue Thin"/>
                  <a:cs typeface="Helvetica Neue Thin"/>
                  <a:sym typeface="Helvetica Neue Thin"/>
                </a:defRPr>
              </a:pPr>
              <a:endParaRPr/>
            </a:p>
          </p:txBody>
        </p:sp>
        <p:sp>
          <p:nvSpPr>
            <p:cNvPr id="916" name="Shape 301"/>
            <p:cNvSpPr/>
            <p:nvPr/>
          </p:nvSpPr>
          <p:spPr>
            <a:xfrm>
              <a:off x="1428496" y="64617"/>
              <a:ext cx="5713960" cy="6684657"/>
            </a:xfrm>
            <a:custGeom>
              <a:avLst/>
              <a:gdLst/>
              <a:ahLst/>
              <a:cxnLst>
                <a:cxn ang="0">
                  <a:pos x="wd2" y="hd2"/>
                </a:cxn>
                <a:cxn ang="5400000">
                  <a:pos x="wd2" y="hd2"/>
                </a:cxn>
                <a:cxn ang="10800000">
                  <a:pos x="wd2" y="hd2"/>
                </a:cxn>
                <a:cxn ang="16200000">
                  <a:pos x="wd2" y="hd2"/>
                </a:cxn>
              </a:cxnLst>
              <a:rect l="0" t="0" r="r" b="b"/>
              <a:pathLst>
                <a:path w="21516" h="21538" extrusionOk="0">
                  <a:moveTo>
                    <a:pt x="10767" y="10868"/>
                  </a:moveTo>
                  <a:cubicBezTo>
                    <a:pt x="10891" y="10856"/>
                    <a:pt x="10079" y="10688"/>
                    <a:pt x="9895" y="10700"/>
                  </a:cubicBezTo>
                  <a:cubicBezTo>
                    <a:pt x="9975" y="10759"/>
                    <a:pt x="10039" y="10829"/>
                    <a:pt x="10084" y="10910"/>
                  </a:cubicBezTo>
                  <a:cubicBezTo>
                    <a:pt x="9956" y="10980"/>
                    <a:pt x="9777" y="10885"/>
                    <a:pt x="9639" y="10918"/>
                  </a:cubicBezTo>
                  <a:cubicBezTo>
                    <a:pt x="9681" y="11181"/>
                    <a:pt x="10762" y="10818"/>
                    <a:pt x="10767" y="10868"/>
                  </a:cubicBezTo>
                  <a:cubicBezTo>
                    <a:pt x="11011" y="10845"/>
                    <a:pt x="10766" y="10864"/>
                    <a:pt x="10767" y="10868"/>
                  </a:cubicBezTo>
                  <a:close/>
                  <a:moveTo>
                    <a:pt x="9620" y="10628"/>
                  </a:moveTo>
                  <a:cubicBezTo>
                    <a:pt x="9493" y="10390"/>
                    <a:pt x="8819" y="10313"/>
                    <a:pt x="8569" y="10274"/>
                  </a:cubicBezTo>
                  <a:cubicBezTo>
                    <a:pt x="8455" y="10257"/>
                    <a:pt x="7372" y="10131"/>
                    <a:pt x="7584" y="10404"/>
                  </a:cubicBezTo>
                  <a:cubicBezTo>
                    <a:pt x="7781" y="10371"/>
                    <a:pt x="8115" y="10112"/>
                    <a:pt x="8290" y="10327"/>
                  </a:cubicBezTo>
                  <a:cubicBezTo>
                    <a:pt x="8437" y="10474"/>
                    <a:pt x="8818" y="10574"/>
                    <a:pt x="9034" y="10607"/>
                  </a:cubicBezTo>
                  <a:cubicBezTo>
                    <a:pt x="9051" y="10697"/>
                    <a:pt x="8863" y="10795"/>
                    <a:pt x="9174" y="10736"/>
                  </a:cubicBezTo>
                  <a:cubicBezTo>
                    <a:pt x="9321" y="10709"/>
                    <a:pt x="9469" y="10637"/>
                    <a:pt x="9620" y="10628"/>
                  </a:cubicBezTo>
                  <a:cubicBezTo>
                    <a:pt x="9559" y="10515"/>
                    <a:pt x="9614" y="10628"/>
                    <a:pt x="9620" y="10628"/>
                  </a:cubicBezTo>
                  <a:close/>
                  <a:moveTo>
                    <a:pt x="2555" y="9936"/>
                  </a:moveTo>
                  <a:cubicBezTo>
                    <a:pt x="1961" y="9720"/>
                    <a:pt x="2501" y="8548"/>
                    <a:pt x="1753" y="8447"/>
                  </a:cubicBezTo>
                  <a:cubicBezTo>
                    <a:pt x="1701" y="8582"/>
                    <a:pt x="2290" y="9185"/>
                    <a:pt x="1832" y="9128"/>
                  </a:cubicBezTo>
                  <a:cubicBezTo>
                    <a:pt x="1824" y="9220"/>
                    <a:pt x="2469" y="10085"/>
                    <a:pt x="2529" y="10092"/>
                  </a:cubicBezTo>
                  <a:cubicBezTo>
                    <a:pt x="2535" y="10053"/>
                    <a:pt x="2554" y="9933"/>
                    <a:pt x="2555" y="9936"/>
                  </a:cubicBezTo>
                  <a:cubicBezTo>
                    <a:pt x="2101" y="9771"/>
                    <a:pt x="2559" y="9961"/>
                    <a:pt x="2555" y="9936"/>
                  </a:cubicBezTo>
                  <a:close/>
                  <a:moveTo>
                    <a:pt x="16490" y="15628"/>
                  </a:moveTo>
                  <a:cubicBezTo>
                    <a:pt x="16802" y="15059"/>
                    <a:pt x="17971" y="14131"/>
                    <a:pt x="16675" y="13872"/>
                  </a:cubicBezTo>
                  <a:cubicBezTo>
                    <a:pt x="16429" y="13823"/>
                    <a:pt x="15999" y="13920"/>
                    <a:pt x="15751" y="13974"/>
                  </a:cubicBezTo>
                  <a:cubicBezTo>
                    <a:pt x="15699" y="13846"/>
                    <a:pt x="15526" y="13686"/>
                    <a:pt x="15365" y="13726"/>
                  </a:cubicBezTo>
                  <a:cubicBezTo>
                    <a:pt x="15186" y="13771"/>
                    <a:pt x="15027" y="13900"/>
                    <a:pt x="14852" y="13936"/>
                  </a:cubicBezTo>
                  <a:cubicBezTo>
                    <a:pt x="14776" y="13936"/>
                    <a:pt x="14616" y="13889"/>
                    <a:pt x="14561" y="13900"/>
                  </a:cubicBezTo>
                  <a:cubicBezTo>
                    <a:pt x="14485" y="13919"/>
                    <a:pt x="14457" y="14093"/>
                    <a:pt x="14371" y="14104"/>
                  </a:cubicBezTo>
                  <a:cubicBezTo>
                    <a:pt x="14403" y="13972"/>
                    <a:pt x="14334" y="13606"/>
                    <a:pt x="14570" y="13576"/>
                  </a:cubicBezTo>
                  <a:cubicBezTo>
                    <a:pt x="14519" y="13736"/>
                    <a:pt x="14689" y="13589"/>
                    <a:pt x="14712" y="13479"/>
                  </a:cubicBezTo>
                  <a:cubicBezTo>
                    <a:pt x="14657" y="13482"/>
                    <a:pt x="14614" y="13502"/>
                    <a:pt x="14583" y="13542"/>
                  </a:cubicBezTo>
                  <a:cubicBezTo>
                    <a:pt x="14586" y="13529"/>
                    <a:pt x="14656" y="13351"/>
                    <a:pt x="14675" y="13332"/>
                  </a:cubicBezTo>
                  <a:cubicBezTo>
                    <a:pt x="14636" y="13301"/>
                    <a:pt x="14595" y="13300"/>
                    <a:pt x="14553" y="13331"/>
                  </a:cubicBezTo>
                  <a:cubicBezTo>
                    <a:pt x="14699" y="12535"/>
                    <a:pt x="13169" y="12774"/>
                    <a:pt x="12906" y="12807"/>
                  </a:cubicBezTo>
                  <a:cubicBezTo>
                    <a:pt x="12906" y="12342"/>
                    <a:pt x="12554" y="12526"/>
                    <a:pt x="12184" y="12570"/>
                  </a:cubicBezTo>
                  <a:cubicBezTo>
                    <a:pt x="12241" y="12492"/>
                    <a:pt x="12446" y="12377"/>
                    <a:pt x="12431" y="12275"/>
                  </a:cubicBezTo>
                  <a:cubicBezTo>
                    <a:pt x="12351" y="12236"/>
                    <a:pt x="12271" y="12248"/>
                    <a:pt x="12189" y="12310"/>
                  </a:cubicBezTo>
                  <a:cubicBezTo>
                    <a:pt x="12140" y="12197"/>
                    <a:pt x="12222" y="12250"/>
                    <a:pt x="12205" y="12179"/>
                  </a:cubicBezTo>
                  <a:cubicBezTo>
                    <a:pt x="11991" y="11983"/>
                    <a:pt x="11290" y="12495"/>
                    <a:pt x="10995" y="12267"/>
                  </a:cubicBezTo>
                  <a:cubicBezTo>
                    <a:pt x="11010" y="12267"/>
                    <a:pt x="10714" y="12049"/>
                    <a:pt x="10579" y="12083"/>
                  </a:cubicBezTo>
                  <a:cubicBezTo>
                    <a:pt x="10619" y="12118"/>
                    <a:pt x="10662" y="12152"/>
                    <a:pt x="10706" y="12184"/>
                  </a:cubicBezTo>
                  <a:cubicBezTo>
                    <a:pt x="10431" y="12224"/>
                    <a:pt x="10320" y="12394"/>
                    <a:pt x="10393" y="12616"/>
                  </a:cubicBezTo>
                  <a:cubicBezTo>
                    <a:pt x="10292" y="12558"/>
                    <a:pt x="10105" y="12147"/>
                    <a:pt x="10337" y="12067"/>
                  </a:cubicBezTo>
                  <a:cubicBezTo>
                    <a:pt x="9884" y="12222"/>
                    <a:pt x="9712" y="12378"/>
                    <a:pt x="9448" y="12702"/>
                  </a:cubicBezTo>
                  <a:cubicBezTo>
                    <a:pt x="9115" y="13110"/>
                    <a:pt x="8991" y="12449"/>
                    <a:pt x="8504" y="12663"/>
                  </a:cubicBezTo>
                  <a:cubicBezTo>
                    <a:pt x="8071" y="12607"/>
                    <a:pt x="7839" y="12676"/>
                    <a:pt x="7845" y="12131"/>
                  </a:cubicBezTo>
                  <a:cubicBezTo>
                    <a:pt x="7851" y="11471"/>
                    <a:pt x="7316" y="11555"/>
                    <a:pt x="6692" y="11561"/>
                  </a:cubicBezTo>
                  <a:cubicBezTo>
                    <a:pt x="6835" y="11418"/>
                    <a:pt x="6877" y="11212"/>
                    <a:pt x="6852" y="11030"/>
                  </a:cubicBezTo>
                  <a:cubicBezTo>
                    <a:pt x="7000" y="11284"/>
                    <a:pt x="7119" y="10584"/>
                    <a:pt x="7009" y="10512"/>
                  </a:cubicBezTo>
                  <a:cubicBezTo>
                    <a:pt x="6773" y="10358"/>
                    <a:pt x="6439" y="10695"/>
                    <a:pt x="6351" y="10825"/>
                  </a:cubicBezTo>
                  <a:cubicBezTo>
                    <a:pt x="5989" y="11360"/>
                    <a:pt x="5530" y="11081"/>
                    <a:pt x="5144" y="10782"/>
                  </a:cubicBezTo>
                  <a:cubicBezTo>
                    <a:pt x="4858" y="10559"/>
                    <a:pt x="4855" y="10615"/>
                    <a:pt x="4922" y="10276"/>
                  </a:cubicBezTo>
                  <a:cubicBezTo>
                    <a:pt x="4975" y="10004"/>
                    <a:pt x="4851" y="9516"/>
                    <a:pt x="5131" y="9322"/>
                  </a:cubicBezTo>
                  <a:cubicBezTo>
                    <a:pt x="5323" y="9188"/>
                    <a:pt x="6227" y="8823"/>
                    <a:pt x="6227" y="9157"/>
                  </a:cubicBezTo>
                  <a:cubicBezTo>
                    <a:pt x="6401" y="9157"/>
                    <a:pt x="6565" y="9074"/>
                    <a:pt x="6716" y="9191"/>
                  </a:cubicBezTo>
                  <a:cubicBezTo>
                    <a:pt x="6718" y="9141"/>
                    <a:pt x="6584" y="9018"/>
                    <a:pt x="6544" y="8995"/>
                  </a:cubicBezTo>
                  <a:cubicBezTo>
                    <a:pt x="6799" y="8920"/>
                    <a:pt x="7092" y="8913"/>
                    <a:pt x="7352" y="8973"/>
                  </a:cubicBezTo>
                  <a:cubicBezTo>
                    <a:pt x="7669" y="9046"/>
                    <a:pt x="7830" y="9383"/>
                    <a:pt x="8025" y="9369"/>
                  </a:cubicBezTo>
                  <a:cubicBezTo>
                    <a:pt x="7958" y="9655"/>
                    <a:pt x="8315" y="9597"/>
                    <a:pt x="8315" y="9848"/>
                  </a:cubicBezTo>
                  <a:cubicBezTo>
                    <a:pt x="8650" y="9648"/>
                    <a:pt x="8127" y="9158"/>
                    <a:pt x="8220" y="8865"/>
                  </a:cubicBezTo>
                  <a:cubicBezTo>
                    <a:pt x="8285" y="8656"/>
                    <a:pt x="9056" y="8148"/>
                    <a:pt x="8882" y="8024"/>
                  </a:cubicBezTo>
                  <a:cubicBezTo>
                    <a:pt x="8959" y="8048"/>
                    <a:pt x="9031" y="8041"/>
                    <a:pt x="9099" y="8003"/>
                  </a:cubicBezTo>
                  <a:cubicBezTo>
                    <a:pt x="9039" y="7985"/>
                    <a:pt x="8985" y="7958"/>
                    <a:pt x="8939" y="7920"/>
                  </a:cubicBezTo>
                  <a:cubicBezTo>
                    <a:pt x="8975" y="7912"/>
                    <a:pt x="9012" y="7904"/>
                    <a:pt x="9048" y="7895"/>
                  </a:cubicBezTo>
                  <a:cubicBezTo>
                    <a:pt x="8972" y="7849"/>
                    <a:pt x="8907" y="7792"/>
                    <a:pt x="8854" y="7726"/>
                  </a:cubicBezTo>
                  <a:cubicBezTo>
                    <a:pt x="8921" y="7717"/>
                    <a:pt x="8772" y="7405"/>
                    <a:pt x="9036" y="7260"/>
                  </a:cubicBezTo>
                  <a:cubicBezTo>
                    <a:pt x="9004" y="7366"/>
                    <a:pt x="8979" y="7473"/>
                    <a:pt x="8961" y="7582"/>
                  </a:cubicBezTo>
                  <a:cubicBezTo>
                    <a:pt x="9033" y="7590"/>
                    <a:pt x="9057" y="7501"/>
                    <a:pt x="9057" y="7616"/>
                  </a:cubicBezTo>
                  <a:cubicBezTo>
                    <a:pt x="9244" y="7534"/>
                    <a:pt x="9106" y="7455"/>
                    <a:pt x="9101" y="7327"/>
                  </a:cubicBezTo>
                  <a:cubicBezTo>
                    <a:pt x="9185" y="7310"/>
                    <a:pt x="9390" y="7210"/>
                    <a:pt x="9399" y="7126"/>
                  </a:cubicBezTo>
                  <a:cubicBezTo>
                    <a:pt x="9412" y="6987"/>
                    <a:pt x="9563" y="6808"/>
                    <a:pt x="9903" y="6808"/>
                  </a:cubicBezTo>
                  <a:cubicBezTo>
                    <a:pt x="9584" y="6503"/>
                    <a:pt x="10053" y="6578"/>
                    <a:pt x="10054" y="6355"/>
                  </a:cubicBezTo>
                  <a:cubicBezTo>
                    <a:pt x="10064" y="6361"/>
                    <a:pt x="10382" y="6414"/>
                    <a:pt x="10223" y="6216"/>
                  </a:cubicBezTo>
                  <a:cubicBezTo>
                    <a:pt x="10351" y="6177"/>
                    <a:pt x="10359" y="6184"/>
                    <a:pt x="10372" y="6175"/>
                  </a:cubicBezTo>
                  <a:cubicBezTo>
                    <a:pt x="10376" y="6172"/>
                    <a:pt x="10493" y="6045"/>
                    <a:pt x="10583" y="6022"/>
                  </a:cubicBezTo>
                  <a:cubicBezTo>
                    <a:pt x="10723" y="6021"/>
                    <a:pt x="10187" y="6156"/>
                    <a:pt x="10791" y="6103"/>
                  </a:cubicBezTo>
                  <a:cubicBezTo>
                    <a:pt x="10806" y="6152"/>
                    <a:pt x="10091" y="6389"/>
                    <a:pt x="10577" y="6443"/>
                  </a:cubicBezTo>
                  <a:cubicBezTo>
                    <a:pt x="10803" y="6468"/>
                    <a:pt x="10822" y="6117"/>
                    <a:pt x="11087" y="6089"/>
                  </a:cubicBezTo>
                  <a:cubicBezTo>
                    <a:pt x="10995" y="5965"/>
                    <a:pt x="10896" y="6030"/>
                    <a:pt x="10706" y="6055"/>
                  </a:cubicBezTo>
                  <a:cubicBezTo>
                    <a:pt x="10689" y="5941"/>
                    <a:pt x="10558" y="5914"/>
                    <a:pt x="10460" y="5845"/>
                  </a:cubicBezTo>
                  <a:cubicBezTo>
                    <a:pt x="10523" y="5779"/>
                    <a:pt x="10517" y="5734"/>
                    <a:pt x="10446" y="5712"/>
                  </a:cubicBezTo>
                  <a:cubicBezTo>
                    <a:pt x="10405" y="5726"/>
                    <a:pt x="10311" y="5748"/>
                    <a:pt x="10308" y="5749"/>
                  </a:cubicBezTo>
                  <a:cubicBezTo>
                    <a:pt x="10297" y="5730"/>
                    <a:pt x="10284" y="5642"/>
                    <a:pt x="10296" y="5630"/>
                  </a:cubicBezTo>
                  <a:cubicBezTo>
                    <a:pt x="10419" y="5783"/>
                    <a:pt x="10636" y="5353"/>
                    <a:pt x="10334" y="5376"/>
                  </a:cubicBezTo>
                  <a:cubicBezTo>
                    <a:pt x="10042" y="5398"/>
                    <a:pt x="9860" y="5736"/>
                    <a:pt x="9682" y="5895"/>
                  </a:cubicBezTo>
                  <a:cubicBezTo>
                    <a:pt x="9765" y="5683"/>
                    <a:pt x="10011" y="5154"/>
                    <a:pt x="10404" y="5171"/>
                  </a:cubicBezTo>
                  <a:cubicBezTo>
                    <a:pt x="10790" y="5187"/>
                    <a:pt x="11375" y="5050"/>
                    <a:pt x="11236" y="4585"/>
                  </a:cubicBezTo>
                  <a:cubicBezTo>
                    <a:pt x="11212" y="4602"/>
                    <a:pt x="10782" y="4654"/>
                    <a:pt x="10705" y="4670"/>
                  </a:cubicBezTo>
                  <a:cubicBezTo>
                    <a:pt x="11367" y="4475"/>
                    <a:pt x="10356" y="4346"/>
                    <a:pt x="10241" y="4148"/>
                  </a:cubicBezTo>
                  <a:cubicBezTo>
                    <a:pt x="10431" y="4144"/>
                    <a:pt x="9793" y="3704"/>
                    <a:pt x="9745" y="3511"/>
                  </a:cubicBezTo>
                  <a:cubicBezTo>
                    <a:pt x="9631" y="3544"/>
                    <a:pt x="9669" y="3838"/>
                    <a:pt x="9581" y="3913"/>
                  </a:cubicBezTo>
                  <a:cubicBezTo>
                    <a:pt x="9587" y="3920"/>
                    <a:pt x="9063" y="3466"/>
                    <a:pt x="9211" y="3466"/>
                  </a:cubicBezTo>
                  <a:cubicBezTo>
                    <a:pt x="9029" y="3466"/>
                    <a:pt x="8215" y="3009"/>
                    <a:pt x="8263" y="3471"/>
                  </a:cubicBezTo>
                  <a:cubicBezTo>
                    <a:pt x="8288" y="3702"/>
                    <a:pt x="8321" y="4342"/>
                    <a:pt x="8542" y="4303"/>
                  </a:cubicBezTo>
                  <a:cubicBezTo>
                    <a:pt x="8619" y="4446"/>
                    <a:pt x="8329" y="4646"/>
                    <a:pt x="8296" y="4783"/>
                  </a:cubicBezTo>
                  <a:cubicBezTo>
                    <a:pt x="8262" y="4928"/>
                    <a:pt x="8304" y="5057"/>
                    <a:pt x="8250" y="5209"/>
                  </a:cubicBezTo>
                  <a:cubicBezTo>
                    <a:pt x="8226" y="5276"/>
                    <a:pt x="7870" y="4882"/>
                    <a:pt x="7864" y="4867"/>
                  </a:cubicBezTo>
                  <a:cubicBezTo>
                    <a:pt x="7639" y="4640"/>
                    <a:pt x="7785" y="4690"/>
                    <a:pt x="7431" y="4521"/>
                  </a:cubicBezTo>
                  <a:cubicBezTo>
                    <a:pt x="7055" y="4342"/>
                    <a:pt x="6099" y="4107"/>
                    <a:pt x="6521" y="3628"/>
                  </a:cubicBezTo>
                  <a:cubicBezTo>
                    <a:pt x="6653" y="3478"/>
                    <a:pt x="6854" y="3368"/>
                    <a:pt x="6928" y="3182"/>
                  </a:cubicBezTo>
                  <a:cubicBezTo>
                    <a:pt x="6928" y="2950"/>
                    <a:pt x="7334" y="3139"/>
                    <a:pt x="7334" y="2900"/>
                  </a:cubicBezTo>
                  <a:cubicBezTo>
                    <a:pt x="7226" y="2884"/>
                    <a:pt x="7117" y="2876"/>
                    <a:pt x="7007" y="2879"/>
                  </a:cubicBezTo>
                  <a:cubicBezTo>
                    <a:pt x="7084" y="2746"/>
                    <a:pt x="7223" y="2855"/>
                    <a:pt x="7357" y="2886"/>
                  </a:cubicBezTo>
                  <a:cubicBezTo>
                    <a:pt x="7391" y="2837"/>
                    <a:pt x="7399" y="2784"/>
                    <a:pt x="7382" y="2729"/>
                  </a:cubicBezTo>
                  <a:cubicBezTo>
                    <a:pt x="7462" y="2733"/>
                    <a:pt x="7541" y="2741"/>
                    <a:pt x="7620" y="2754"/>
                  </a:cubicBezTo>
                  <a:cubicBezTo>
                    <a:pt x="7619" y="2743"/>
                    <a:pt x="7604" y="2719"/>
                    <a:pt x="7585" y="2699"/>
                  </a:cubicBezTo>
                  <a:cubicBezTo>
                    <a:pt x="7661" y="2701"/>
                    <a:pt x="7785" y="2663"/>
                    <a:pt x="7818" y="2549"/>
                  </a:cubicBezTo>
                  <a:cubicBezTo>
                    <a:pt x="7872" y="2361"/>
                    <a:pt x="7819" y="2106"/>
                    <a:pt x="7533" y="2112"/>
                  </a:cubicBezTo>
                  <a:cubicBezTo>
                    <a:pt x="7589" y="2181"/>
                    <a:pt x="7547" y="2554"/>
                    <a:pt x="7412" y="2554"/>
                  </a:cubicBezTo>
                  <a:cubicBezTo>
                    <a:pt x="7093" y="2640"/>
                    <a:pt x="7381" y="2288"/>
                    <a:pt x="7298" y="2197"/>
                  </a:cubicBezTo>
                  <a:cubicBezTo>
                    <a:pt x="7203" y="2242"/>
                    <a:pt x="7155" y="2312"/>
                    <a:pt x="7153" y="2405"/>
                  </a:cubicBezTo>
                  <a:cubicBezTo>
                    <a:pt x="6911" y="2353"/>
                    <a:pt x="7248" y="1910"/>
                    <a:pt x="7041" y="1910"/>
                  </a:cubicBezTo>
                  <a:cubicBezTo>
                    <a:pt x="6711" y="1910"/>
                    <a:pt x="7263" y="1552"/>
                    <a:pt x="7291" y="1496"/>
                  </a:cubicBezTo>
                  <a:cubicBezTo>
                    <a:pt x="6926" y="1341"/>
                    <a:pt x="6783" y="1965"/>
                    <a:pt x="6713" y="2145"/>
                  </a:cubicBezTo>
                  <a:cubicBezTo>
                    <a:pt x="6733" y="2127"/>
                    <a:pt x="6743" y="2123"/>
                    <a:pt x="6743" y="2134"/>
                  </a:cubicBezTo>
                  <a:cubicBezTo>
                    <a:pt x="6755" y="2055"/>
                    <a:pt x="6910" y="2118"/>
                    <a:pt x="6966" y="2127"/>
                  </a:cubicBezTo>
                  <a:cubicBezTo>
                    <a:pt x="7039" y="2191"/>
                    <a:pt x="6607" y="2294"/>
                    <a:pt x="6852" y="2294"/>
                  </a:cubicBezTo>
                  <a:cubicBezTo>
                    <a:pt x="6781" y="2329"/>
                    <a:pt x="6623" y="2617"/>
                    <a:pt x="6575" y="2607"/>
                  </a:cubicBezTo>
                  <a:cubicBezTo>
                    <a:pt x="6918" y="2300"/>
                    <a:pt x="6050" y="2405"/>
                    <a:pt x="5909" y="2387"/>
                  </a:cubicBezTo>
                  <a:cubicBezTo>
                    <a:pt x="5952" y="2357"/>
                    <a:pt x="5801" y="2106"/>
                    <a:pt x="5585" y="2332"/>
                  </a:cubicBezTo>
                  <a:cubicBezTo>
                    <a:pt x="5620" y="2345"/>
                    <a:pt x="5835" y="2259"/>
                    <a:pt x="5850" y="2287"/>
                  </a:cubicBezTo>
                  <a:cubicBezTo>
                    <a:pt x="5677" y="2373"/>
                    <a:pt x="5577" y="2423"/>
                    <a:pt x="5468" y="2571"/>
                  </a:cubicBezTo>
                  <a:cubicBezTo>
                    <a:pt x="5472" y="2555"/>
                    <a:pt x="5459" y="2328"/>
                    <a:pt x="5456" y="2333"/>
                  </a:cubicBezTo>
                  <a:cubicBezTo>
                    <a:pt x="5417" y="2344"/>
                    <a:pt x="5079" y="2371"/>
                    <a:pt x="5096" y="2350"/>
                  </a:cubicBezTo>
                  <a:cubicBezTo>
                    <a:pt x="5231" y="2196"/>
                    <a:pt x="5189" y="1865"/>
                    <a:pt x="4820" y="2004"/>
                  </a:cubicBezTo>
                  <a:cubicBezTo>
                    <a:pt x="4854" y="1964"/>
                    <a:pt x="4889" y="1925"/>
                    <a:pt x="4925" y="1887"/>
                  </a:cubicBezTo>
                  <a:cubicBezTo>
                    <a:pt x="4875" y="1942"/>
                    <a:pt x="4811" y="1983"/>
                    <a:pt x="4736" y="2011"/>
                  </a:cubicBezTo>
                  <a:cubicBezTo>
                    <a:pt x="4847" y="1920"/>
                    <a:pt x="4745" y="1788"/>
                    <a:pt x="4877" y="1702"/>
                  </a:cubicBezTo>
                  <a:cubicBezTo>
                    <a:pt x="4556" y="1889"/>
                    <a:pt x="4531" y="1860"/>
                    <a:pt x="4666" y="1783"/>
                  </a:cubicBezTo>
                  <a:cubicBezTo>
                    <a:pt x="4645" y="1786"/>
                    <a:pt x="4354" y="1841"/>
                    <a:pt x="4287" y="1859"/>
                  </a:cubicBezTo>
                  <a:cubicBezTo>
                    <a:pt x="4294" y="1833"/>
                    <a:pt x="4309" y="1814"/>
                    <a:pt x="4332" y="1801"/>
                  </a:cubicBezTo>
                  <a:cubicBezTo>
                    <a:pt x="4273" y="1801"/>
                    <a:pt x="4041" y="1971"/>
                    <a:pt x="4016" y="1965"/>
                  </a:cubicBezTo>
                  <a:cubicBezTo>
                    <a:pt x="4226" y="1785"/>
                    <a:pt x="3993" y="1613"/>
                    <a:pt x="3940" y="1570"/>
                  </a:cubicBezTo>
                  <a:cubicBezTo>
                    <a:pt x="3771" y="1436"/>
                    <a:pt x="3807" y="1385"/>
                    <a:pt x="3868" y="1314"/>
                  </a:cubicBezTo>
                  <a:cubicBezTo>
                    <a:pt x="3634" y="1314"/>
                    <a:pt x="2589" y="1412"/>
                    <a:pt x="2589" y="1697"/>
                  </a:cubicBezTo>
                  <a:cubicBezTo>
                    <a:pt x="2608" y="1693"/>
                    <a:pt x="2626" y="1691"/>
                    <a:pt x="2645" y="1690"/>
                  </a:cubicBezTo>
                  <a:cubicBezTo>
                    <a:pt x="2608" y="1707"/>
                    <a:pt x="2609" y="1716"/>
                    <a:pt x="2647" y="1719"/>
                  </a:cubicBezTo>
                  <a:cubicBezTo>
                    <a:pt x="2593" y="1728"/>
                    <a:pt x="2424" y="1926"/>
                    <a:pt x="2345" y="1859"/>
                  </a:cubicBezTo>
                  <a:cubicBezTo>
                    <a:pt x="2390" y="1803"/>
                    <a:pt x="2443" y="1754"/>
                    <a:pt x="2505" y="1711"/>
                  </a:cubicBezTo>
                  <a:cubicBezTo>
                    <a:pt x="2262" y="1606"/>
                    <a:pt x="2183" y="1884"/>
                    <a:pt x="2018" y="1942"/>
                  </a:cubicBezTo>
                  <a:cubicBezTo>
                    <a:pt x="2060" y="1940"/>
                    <a:pt x="2054" y="1962"/>
                    <a:pt x="2000" y="2011"/>
                  </a:cubicBezTo>
                  <a:cubicBezTo>
                    <a:pt x="2042" y="1998"/>
                    <a:pt x="2083" y="2001"/>
                    <a:pt x="2121" y="2018"/>
                  </a:cubicBezTo>
                  <a:cubicBezTo>
                    <a:pt x="2114" y="2025"/>
                    <a:pt x="1615" y="2340"/>
                    <a:pt x="1712" y="2128"/>
                  </a:cubicBezTo>
                  <a:cubicBezTo>
                    <a:pt x="1648" y="2148"/>
                    <a:pt x="1589" y="2176"/>
                    <a:pt x="1535" y="2212"/>
                  </a:cubicBezTo>
                  <a:cubicBezTo>
                    <a:pt x="1543" y="2205"/>
                    <a:pt x="1550" y="2197"/>
                    <a:pt x="1554" y="2188"/>
                  </a:cubicBezTo>
                  <a:cubicBezTo>
                    <a:pt x="1356" y="2253"/>
                    <a:pt x="1116" y="2428"/>
                    <a:pt x="993" y="2584"/>
                  </a:cubicBezTo>
                  <a:cubicBezTo>
                    <a:pt x="1054" y="2604"/>
                    <a:pt x="1108" y="2580"/>
                    <a:pt x="1155" y="2511"/>
                  </a:cubicBezTo>
                  <a:cubicBezTo>
                    <a:pt x="1138" y="2619"/>
                    <a:pt x="917" y="2694"/>
                    <a:pt x="832" y="2759"/>
                  </a:cubicBezTo>
                  <a:cubicBezTo>
                    <a:pt x="881" y="2741"/>
                    <a:pt x="869" y="2750"/>
                    <a:pt x="797" y="2786"/>
                  </a:cubicBezTo>
                  <a:cubicBezTo>
                    <a:pt x="851" y="2786"/>
                    <a:pt x="905" y="2788"/>
                    <a:pt x="959" y="2793"/>
                  </a:cubicBezTo>
                  <a:cubicBezTo>
                    <a:pt x="952" y="2805"/>
                    <a:pt x="917" y="2854"/>
                    <a:pt x="896" y="2872"/>
                  </a:cubicBezTo>
                  <a:cubicBezTo>
                    <a:pt x="927" y="2853"/>
                    <a:pt x="961" y="2841"/>
                    <a:pt x="1000" y="2837"/>
                  </a:cubicBezTo>
                  <a:cubicBezTo>
                    <a:pt x="944" y="2881"/>
                    <a:pt x="969" y="2889"/>
                    <a:pt x="1073" y="2862"/>
                  </a:cubicBezTo>
                  <a:cubicBezTo>
                    <a:pt x="789" y="3106"/>
                    <a:pt x="339" y="3144"/>
                    <a:pt x="0" y="3285"/>
                  </a:cubicBezTo>
                  <a:cubicBezTo>
                    <a:pt x="29" y="3275"/>
                    <a:pt x="214" y="3218"/>
                    <a:pt x="222" y="3227"/>
                  </a:cubicBezTo>
                  <a:cubicBezTo>
                    <a:pt x="104" y="3302"/>
                    <a:pt x="530" y="3224"/>
                    <a:pt x="642" y="3180"/>
                  </a:cubicBezTo>
                  <a:cubicBezTo>
                    <a:pt x="1059" y="3020"/>
                    <a:pt x="1449" y="2814"/>
                    <a:pt x="1864" y="2652"/>
                  </a:cubicBezTo>
                  <a:cubicBezTo>
                    <a:pt x="1915" y="2674"/>
                    <a:pt x="1501" y="2771"/>
                    <a:pt x="1920" y="2678"/>
                  </a:cubicBezTo>
                  <a:cubicBezTo>
                    <a:pt x="1744" y="2794"/>
                    <a:pt x="1518" y="2842"/>
                    <a:pt x="1340" y="2957"/>
                  </a:cubicBezTo>
                  <a:cubicBezTo>
                    <a:pt x="1434" y="3057"/>
                    <a:pt x="1896" y="2738"/>
                    <a:pt x="2014" y="2790"/>
                  </a:cubicBezTo>
                  <a:cubicBezTo>
                    <a:pt x="1898" y="2863"/>
                    <a:pt x="1969" y="2850"/>
                    <a:pt x="1887" y="2931"/>
                  </a:cubicBezTo>
                  <a:cubicBezTo>
                    <a:pt x="1941" y="2940"/>
                    <a:pt x="2031" y="3085"/>
                    <a:pt x="2183" y="3152"/>
                  </a:cubicBezTo>
                  <a:cubicBezTo>
                    <a:pt x="2125" y="3239"/>
                    <a:pt x="2037" y="3258"/>
                    <a:pt x="2191" y="3258"/>
                  </a:cubicBezTo>
                  <a:cubicBezTo>
                    <a:pt x="2083" y="3368"/>
                    <a:pt x="2033" y="3493"/>
                    <a:pt x="2040" y="3636"/>
                  </a:cubicBezTo>
                  <a:cubicBezTo>
                    <a:pt x="2083" y="3611"/>
                    <a:pt x="2104" y="3619"/>
                    <a:pt x="2103" y="3658"/>
                  </a:cubicBezTo>
                  <a:cubicBezTo>
                    <a:pt x="2247" y="3639"/>
                    <a:pt x="2097" y="3522"/>
                    <a:pt x="2122" y="3484"/>
                  </a:cubicBezTo>
                  <a:cubicBezTo>
                    <a:pt x="2145" y="3514"/>
                    <a:pt x="2198" y="3485"/>
                    <a:pt x="2220" y="3511"/>
                  </a:cubicBezTo>
                  <a:cubicBezTo>
                    <a:pt x="2252" y="3474"/>
                    <a:pt x="2289" y="3440"/>
                    <a:pt x="2329" y="3409"/>
                  </a:cubicBezTo>
                  <a:cubicBezTo>
                    <a:pt x="2315" y="3420"/>
                    <a:pt x="2305" y="3449"/>
                    <a:pt x="2297" y="3464"/>
                  </a:cubicBezTo>
                  <a:cubicBezTo>
                    <a:pt x="2286" y="3484"/>
                    <a:pt x="2277" y="3504"/>
                    <a:pt x="2269" y="3525"/>
                  </a:cubicBezTo>
                  <a:cubicBezTo>
                    <a:pt x="2253" y="3566"/>
                    <a:pt x="2240" y="3608"/>
                    <a:pt x="2229" y="3649"/>
                  </a:cubicBezTo>
                  <a:cubicBezTo>
                    <a:pt x="2206" y="3731"/>
                    <a:pt x="2192" y="3820"/>
                    <a:pt x="2151" y="3897"/>
                  </a:cubicBezTo>
                  <a:cubicBezTo>
                    <a:pt x="2139" y="3919"/>
                    <a:pt x="2119" y="3940"/>
                    <a:pt x="2113" y="3965"/>
                  </a:cubicBezTo>
                  <a:cubicBezTo>
                    <a:pt x="2105" y="4005"/>
                    <a:pt x="2155" y="3990"/>
                    <a:pt x="2182" y="3981"/>
                  </a:cubicBezTo>
                  <a:cubicBezTo>
                    <a:pt x="2165" y="3990"/>
                    <a:pt x="2136" y="4020"/>
                    <a:pt x="2128" y="4029"/>
                  </a:cubicBezTo>
                  <a:cubicBezTo>
                    <a:pt x="2119" y="4040"/>
                    <a:pt x="2106" y="4058"/>
                    <a:pt x="2106" y="4073"/>
                  </a:cubicBezTo>
                  <a:cubicBezTo>
                    <a:pt x="2105" y="4086"/>
                    <a:pt x="2100" y="4087"/>
                    <a:pt x="2114" y="4082"/>
                  </a:cubicBezTo>
                  <a:cubicBezTo>
                    <a:pt x="2137" y="4074"/>
                    <a:pt x="2165" y="4031"/>
                    <a:pt x="2179" y="4015"/>
                  </a:cubicBezTo>
                  <a:cubicBezTo>
                    <a:pt x="2153" y="4079"/>
                    <a:pt x="2114" y="4136"/>
                    <a:pt x="2062" y="4186"/>
                  </a:cubicBezTo>
                  <a:cubicBezTo>
                    <a:pt x="2113" y="4184"/>
                    <a:pt x="2160" y="4172"/>
                    <a:pt x="2204" y="4151"/>
                  </a:cubicBezTo>
                  <a:cubicBezTo>
                    <a:pt x="2173" y="4259"/>
                    <a:pt x="2033" y="4396"/>
                    <a:pt x="1955" y="4484"/>
                  </a:cubicBezTo>
                  <a:cubicBezTo>
                    <a:pt x="1988" y="4459"/>
                    <a:pt x="2027" y="4442"/>
                    <a:pt x="2071" y="4434"/>
                  </a:cubicBezTo>
                  <a:cubicBezTo>
                    <a:pt x="2039" y="4509"/>
                    <a:pt x="1956" y="4509"/>
                    <a:pt x="1955" y="4590"/>
                  </a:cubicBezTo>
                  <a:cubicBezTo>
                    <a:pt x="1980" y="4594"/>
                    <a:pt x="2001" y="4589"/>
                    <a:pt x="2019" y="4575"/>
                  </a:cubicBezTo>
                  <a:cubicBezTo>
                    <a:pt x="1900" y="4693"/>
                    <a:pt x="1833" y="4887"/>
                    <a:pt x="1738" y="5025"/>
                  </a:cubicBezTo>
                  <a:cubicBezTo>
                    <a:pt x="1954" y="5025"/>
                    <a:pt x="1840" y="5330"/>
                    <a:pt x="2163" y="5386"/>
                  </a:cubicBezTo>
                  <a:cubicBezTo>
                    <a:pt x="2298" y="5136"/>
                    <a:pt x="1853" y="5091"/>
                    <a:pt x="1854" y="4895"/>
                  </a:cubicBezTo>
                  <a:cubicBezTo>
                    <a:pt x="2091" y="4925"/>
                    <a:pt x="1810" y="4996"/>
                    <a:pt x="2141" y="4951"/>
                  </a:cubicBezTo>
                  <a:cubicBezTo>
                    <a:pt x="2011" y="5062"/>
                    <a:pt x="2536" y="5562"/>
                    <a:pt x="1922" y="5480"/>
                  </a:cubicBezTo>
                  <a:cubicBezTo>
                    <a:pt x="2064" y="5476"/>
                    <a:pt x="2143" y="5509"/>
                    <a:pt x="2185" y="5399"/>
                  </a:cubicBezTo>
                  <a:cubicBezTo>
                    <a:pt x="2097" y="5395"/>
                    <a:pt x="2013" y="5377"/>
                    <a:pt x="1932" y="5345"/>
                  </a:cubicBezTo>
                  <a:cubicBezTo>
                    <a:pt x="1635" y="5935"/>
                    <a:pt x="1538" y="6582"/>
                    <a:pt x="1256" y="7174"/>
                  </a:cubicBezTo>
                  <a:cubicBezTo>
                    <a:pt x="1289" y="7186"/>
                    <a:pt x="1357" y="7170"/>
                    <a:pt x="1383" y="7165"/>
                  </a:cubicBezTo>
                  <a:cubicBezTo>
                    <a:pt x="1076" y="7460"/>
                    <a:pt x="1617" y="8210"/>
                    <a:pt x="1972" y="8419"/>
                  </a:cubicBezTo>
                  <a:cubicBezTo>
                    <a:pt x="2012" y="8442"/>
                    <a:pt x="2133" y="8442"/>
                    <a:pt x="2195" y="8451"/>
                  </a:cubicBezTo>
                  <a:cubicBezTo>
                    <a:pt x="2317" y="8471"/>
                    <a:pt x="2355" y="8856"/>
                    <a:pt x="2459" y="9002"/>
                  </a:cubicBezTo>
                  <a:cubicBezTo>
                    <a:pt x="2614" y="9222"/>
                    <a:pt x="2785" y="9317"/>
                    <a:pt x="2794" y="9537"/>
                  </a:cubicBezTo>
                  <a:cubicBezTo>
                    <a:pt x="2804" y="9767"/>
                    <a:pt x="3224" y="9842"/>
                    <a:pt x="3224" y="10074"/>
                  </a:cubicBezTo>
                  <a:cubicBezTo>
                    <a:pt x="3224" y="10179"/>
                    <a:pt x="3348" y="10721"/>
                    <a:pt x="3416" y="10783"/>
                  </a:cubicBezTo>
                  <a:cubicBezTo>
                    <a:pt x="3690" y="11031"/>
                    <a:pt x="4127" y="11237"/>
                    <a:pt x="4508" y="11334"/>
                  </a:cubicBezTo>
                  <a:cubicBezTo>
                    <a:pt x="5168" y="11502"/>
                    <a:pt x="5644" y="11494"/>
                    <a:pt x="6248" y="11809"/>
                  </a:cubicBezTo>
                  <a:cubicBezTo>
                    <a:pt x="6496" y="11938"/>
                    <a:pt x="6763" y="12010"/>
                    <a:pt x="7053" y="11944"/>
                  </a:cubicBezTo>
                  <a:cubicBezTo>
                    <a:pt x="7069" y="12043"/>
                    <a:pt x="7417" y="12526"/>
                    <a:pt x="7509" y="12613"/>
                  </a:cubicBezTo>
                  <a:cubicBezTo>
                    <a:pt x="7627" y="12336"/>
                    <a:pt x="7931" y="12984"/>
                    <a:pt x="7874" y="12745"/>
                  </a:cubicBezTo>
                  <a:cubicBezTo>
                    <a:pt x="8016" y="12833"/>
                    <a:pt x="8402" y="13015"/>
                    <a:pt x="8580" y="12920"/>
                  </a:cubicBezTo>
                  <a:cubicBezTo>
                    <a:pt x="8544" y="12767"/>
                    <a:pt x="8541" y="12702"/>
                    <a:pt x="8838" y="12748"/>
                  </a:cubicBezTo>
                  <a:cubicBezTo>
                    <a:pt x="9202" y="12805"/>
                    <a:pt x="8863" y="12826"/>
                    <a:pt x="8954" y="12977"/>
                  </a:cubicBezTo>
                  <a:cubicBezTo>
                    <a:pt x="9057" y="13148"/>
                    <a:pt x="9247" y="12935"/>
                    <a:pt x="9164" y="13243"/>
                  </a:cubicBezTo>
                  <a:cubicBezTo>
                    <a:pt x="9147" y="13307"/>
                    <a:pt x="9020" y="13595"/>
                    <a:pt x="9201" y="13590"/>
                  </a:cubicBezTo>
                  <a:cubicBezTo>
                    <a:pt x="9049" y="13786"/>
                    <a:pt x="8808" y="13878"/>
                    <a:pt x="8689" y="14047"/>
                  </a:cubicBezTo>
                  <a:cubicBezTo>
                    <a:pt x="8584" y="14195"/>
                    <a:pt x="8657" y="14660"/>
                    <a:pt x="8461" y="14731"/>
                  </a:cubicBezTo>
                  <a:cubicBezTo>
                    <a:pt x="8753" y="14869"/>
                    <a:pt x="8498" y="14734"/>
                    <a:pt x="8710" y="14734"/>
                  </a:cubicBezTo>
                  <a:cubicBezTo>
                    <a:pt x="8710" y="14895"/>
                    <a:pt x="8340" y="14845"/>
                    <a:pt x="8365" y="15072"/>
                  </a:cubicBezTo>
                  <a:cubicBezTo>
                    <a:pt x="8390" y="15293"/>
                    <a:pt x="8725" y="15466"/>
                    <a:pt x="8906" y="15588"/>
                  </a:cubicBezTo>
                  <a:cubicBezTo>
                    <a:pt x="9431" y="15944"/>
                    <a:pt x="9402" y="16634"/>
                    <a:pt x="10034" y="16853"/>
                  </a:cubicBezTo>
                  <a:cubicBezTo>
                    <a:pt x="10244" y="16925"/>
                    <a:pt x="10579" y="16897"/>
                    <a:pt x="10702" y="17090"/>
                  </a:cubicBezTo>
                  <a:cubicBezTo>
                    <a:pt x="10885" y="17378"/>
                    <a:pt x="10821" y="17722"/>
                    <a:pt x="10735" y="18024"/>
                  </a:cubicBezTo>
                  <a:cubicBezTo>
                    <a:pt x="10665" y="18269"/>
                    <a:pt x="10558" y="18504"/>
                    <a:pt x="10468" y="18744"/>
                  </a:cubicBezTo>
                  <a:cubicBezTo>
                    <a:pt x="10418" y="18876"/>
                    <a:pt x="10392" y="19014"/>
                    <a:pt x="10365" y="19151"/>
                  </a:cubicBezTo>
                  <a:cubicBezTo>
                    <a:pt x="10339" y="19286"/>
                    <a:pt x="10309" y="19425"/>
                    <a:pt x="10245" y="19551"/>
                  </a:cubicBezTo>
                  <a:cubicBezTo>
                    <a:pt x="10194" y="19652"/>
                    <a:pt x="10101" y="19734"/>
                    <a:pt x="10052" y="19835"/>
                  </a:cubicBezTo>
                  <a:cubicBezTo>
                    <a:pt x="9998" y="19949"/>
                    <a:pt x="9925" y="20141"/>
                    <a:pt x="10007" y="20258"/>
                  </a:cubicBezTo>
                  <a:cubicBezTo>
                    <a:pt x="10109" y="20404"/>
                    <a:pt x="10076" y="20357"/>
                    <a:pt x="10005" y="20567"/>
                  </a:cubicBezTo>
                  <a:cubicBezTo>
                    <a:pt x="9908" y="20855"/>
                    <a:pt x="9805" y="20799"/>
                    <a:pt x="9591" y="20849"/>
                  </a:cubicBezTo>
                  <a:cubicBezTo>
                    <a:pt x="9656" y="20879"/>
                    <a:pt x="9645" y="20907"/>
                    <a:pt x="9557" y="20934"/>
                  </a:cubicBezTo>
                  <a:cubicBezTo>
                    <a:pt x="9815" y="20868"/>
                    <a:pt x="9782" y="20958"/>
                    <a:pt x="9706" y="21176"/>
                  </a:cubicBezTo>
                  <a:cubicBezTo>
                    <a:pt x="9731" y="21178"/>
                    <a:pt x="9753" y="21173"/>
                    <a:pt x="9773" y="21162"/>
                  </a:cubicBezTo>
                  <a:cubicBezTo>
                    <a:pt x="9674" y="21239"/>
                    <a:pt x="9694" y="21282"/>
                    <a:pt x="9772" y="21249"/>
                  </a:cubicBezTo>
                  <a:cubicBezTo>
                    <a:pt x="9702" y="21278"/>
                    <a:pt x="9724" y="21433"/>
                    <a:pt x="9752" y="21475"/>
                  </a:cubicBezTo>
                  <a:cubicBezTo>
                    <a:pt x="9796" y="21542"/>
                    <a:pt x="9873" y="21544"/>
                    <a:pt x="9954" y="21535"/>
                  </a:cubicBezTo>
                  <a:cubicBezTo>
                    <a:pt x="10016" y="21528"/>
                    <a:pt x="10467" y="21350"/>
                    <a:pt x="10495" y="21384"/>
                  </a:cubicBezTo>
                  <a:cubicBezTo>
                    <a:pt x="10470" y="21353"/>
                    <a:pt x="10437" y="21340"/>
                    <a:pt x="10397" y="21344"/>
                  </a:cubicBezTo>
                  <a:cubicBezTo>
                    <a:pt x="10433" y="21322"/>
                    <a:pt x="10509" y="21156"/>
                    <a:pt x="10547" y="21151"/>
                  </a:cubicBezTo>
                  <a:cubicBezTo>
                    <a:pt x="10536" y="21183"/>
                    <a:pt x="10967" y="20983"/>
                    <a:pt x="11065" y="20918"/>
                  </a:cubicBezTo>
                  <a:cubicBezTo>
                    <a:pt x="10998" y="20851"/>
                    <a:pt x="10913" y="20810"/>
                    <a:pt x="10811" y="20794"/>
                  </a:cubicBezTo>
                  <a:cubicBezTo>
                    <a:pt x="10796" y="20756"/>
                    <a:pt x="11409" y="20373"/>
                    <a:pt x="11454" y="20324"/>
                  </a:cubicBezTo>
                  <a:cubicBezTo>
                    <a:pt x="11419" y="20337"/>
                    <a:pt x="11383" y="20335"/>
                    <a:pt x="11348" y="20318"/>
                  </a:cubicBezTo>
                  <a:cubicBezTo>
                    <a:pt x="11388" y="20305"/>
                    <a:pt x="11571" y="20248"/>
                    <a:pt x="11608" y="20256"/>
                  </a:cubicBezTo>
                  <a:cubicBezTo>
                    <a:pt x="11540" y="20242"/>
                    <a:pt x="11399" y="20164"/>
                    <a:pt x="11332" y="20189"/>
                  </a:cubicBezTo>
                  <a:cubicBezTo>
                    <a:pt x="11406" y="20126"/>
                    <a:pt x="11955" y="19830"/>
                    <a:pt x="11986" y="19830"/>
                  </a:cubicBezTo>
                  <a:cubicBezTo>
                    <a:pt x="12007" y="19906"/>
                    <a:pt x="12849" y="19522"/>
                    <a:pt x="12917" y="19433"/>
                  </a:cubicBezTo>
                  <a:lnTo>
                    <a:pt x="12912" y="19434"/>
                  </a:lnTo>
                  <a:cubicBezTo>
                    <a:pt x="12987" y="19202"/>
                    <a:pt x="12456" y="19225"/>
                    <a:pt x="12780" y="18961"/>
                  </a:cubicBezTo>
                  <a:cubicBezTo>
                    <a:pt x="12780" y="19705"/>
                    <a:pt x="13934" y="18502"/>
                    <a:pt x="14151" y="18473"/>
                  </a:cubicBezTo>
                  <a:cubicBezTo>
                    <a:pt x="14104" y="18528"/>
                    <a:pt x="14060" y="18585"/>
                    <a:pt x="14021" y="18645"/>
                  </a:cubicBezTo>
                  <a:cubicBezTo>
                    <a:pt x="14186" y="18493"/>
                    <a:pt x="14362" y="18344"/>
                    <a:pt x="14489" y="18166"/>
                  </a:cubicBezTo>
                  <a:cubicBezTo>
                    <a:pt x="14604" y="18007"/>
                    <a:pt x="14536" y="17790"/>
                    <a:pt x="14700" y="17661"/>
                  </a:cubicBezTo>
                  <a:cubicBezTo>
                    <a:pt x="14989" y="17434"/>
                    <a:pt x="15412" y="17322"/>
                    <a:pt x="15725" y="17145"/>
                  </a:cubicBezTo>
                  <a:cubicBezTo>
                    <a:pt x="16074" y="16949"/>
                    <a:pt x="16246" y="16687"/>
                    <a:pt x="16340" y="16352"/>
                  </a:cubicBezTo>
                  <a:cubicBezTo>
                    <a:pt x="16370" y="16247"/>
                    <a:pt x="16539" y="15614"/>
                    <a:pt x="16490" y="15628"/>
                  </a:cubicBezTo>
                  <a:close/>
                  <a:moveTo>
                    <a:pt x="14675" y="13332"/>
                  </a:moveTo>
                  <a:cubicBezTo>
                    <a:pt x="14676" y="13333"/>
                    <a:pt x="14678" y="13333"/>
                    <a:pt x="14679" y="13335"/>
                  </a:cubicBezTo>
                  <a:cubicBezTo>
                    <a:pt x="14679" y="13329"/>
                    <a:pt x="14678" y="13329"/>
                    <a:pt x="14675" y="13332"/>
                  </a:cubicBezTo>
                  <a:close/>
                  <a:moveTo>
                    <a:pt x="1958" y="1953"/>
                  </a:moveTo>
                  <a:cubicBezTo>
                    <a:pt x="1980" y="1953"/>
                    <a:pt x="1999" y="1948"/>
                    <a:pt x="2018" y="1942"/>
                  </a:cubicBezTo>
                  <a:cubicBezTo>
                    <a:pt x="2004" y="1943"/>
                    <a:pt x="1984" y="1946"/>
                    <a:pt x="1958" y="1953"/>
                  </a:cubicBezTo>
                  <a:close/>
                  <a:moveTo>
                    <a:pt x="10409" y="5703"/>
                  </a:moveTo>
                  <a:cubicBezTo>
                    <a:pt x="10423" y="5705"/>
                    <a:pt x="10435" y="5708"/>
                    <a:pt x="10446" y="5712"/>
                  </a:cubicBezTo>
                  <a:cubicBezTo>
                    <a:pt x="10473" y="5702"/>
                    <a:pt x="10476" y="5696"/>
                    <a:pt x="10409" y="5703"/>
                  </a:cubicBezTo>
                  <a:close/>
                  <a:moveTo>
                    <a:pt x="18222" y="4508"/>
                  </a:moveTo>
                  <a:cubicBezTo>
                    <a:pt x="18187" y="4582"/>
                    <a:pt x="18452" y="4703"/>
                    <a:pt x="18486" y="4741"/>
                  </a:cubicBezTo>
                  <a:cubicBezTo>
                    <a:pt x="18501" y="4653"/>
                    <a:pt x="18311" y="4387"/>
                    <a:pt x="18185" y="4413"/>
                  </a:cubicBezTo>
                  <a:cubicBezTo>
                    <a:pt x="18194" y="4446"/>
                    <a:pt x="18206" y="4477"/>
                    <a:pt x="18222" y="4508"/>
                  </a:cubicBezTo>
                  <a:cubicBezTo>
                    <a:pt x="18203" y="4549"/>
                    <a:pt x="18225" y="4501"/>
                    <a:pt x="18222" y="4508"/>
                  </a:cubicBezTo>
                  <a:close/>
                  <a:moveTo>
                    <a:pt x="18088" y="4227"/>
                  </a:moveTo>
                  <a:cubicBezTo>
                    <a:pt x="18049" y="4193"/>
                    <a:pt x="18010" y="4161"/>
                    <a:pt x="17968" y="4130"/>
                  </a:cubicBezTo>
                  <a:cubicBezTo>
                    <a:pt x="17941" y="4188"/>
                    <a:pt x="18149" y="4412"/>
                    <a:pt x="18221" y="4380"/>
                  </a:cubicBezTo>
                  <a:cubicBezTo>
                    <a:pt x="18177" y="4329"/>
                    <a:pt x="18132" y="4278"/>
                    <a:pt x="18088" y="4227"/>
                  </a:cubicBezTo>
                  <a:cubicBezTo>
                    <a:pt x="18060" y="4199"/>
                    <a:pt x="18095" y="4235"/>
                    <a:pt x="18088" y="4227"/>
                  </a:cubicBezTo>
                  <a:close/>
                  <a:moveTo>
                    <a:pt x="15797" y="3686"/>
                  </a:moveTo>
                  <a:cubicBezTo>
                    <a:pt x="15731" y="3607"/>
                    <a:pt x="15680" y="3519"/>
                    <a:pt x="15632" y="3432"/>
                  </a:cubicBezTo>
                  <a:cubicBezTo>
                    <a:pt x="15575" y="3330"/>
                    <a:pt x="15519" y="3203"/>
                    <a:pt x="15403" y="3139"/>
                  </a:cubicBezTo>
                  <a:cubicBezTo>
                    <a:pt x="15376" y="3125"/>
                    <a:pt x="15348" y="3115"/>
                    <a:pt x="15318" y="3109"/>
                  </a:cubicBezTo>
                  <a:cubicBezTo>
                    <a:pt x="15306" y="3107"/>
                    <a:pt x="15230" y="3103"/>
                    <a:pt x="15227" y="3097"/>
                  </a:cubicBezTo>
                  <a:cubicBezTo>
                    <a:pt x="15269" y="3166"/>
                    <a:pt x="15316" y="3234"/>
                    <a:pt x="15366" y="3299"/>
                  </a:cubicBezTo>
                  <a:cubicBezTo>
                    <a:pt x="15366" y="3294"/>
                    <a:pt x="15280" y="3303"/>
                    <a:pt x="15272" y="3307"/>
                  </a:cubicBezTo>
                  <a:cubicBezTo>
                    <a:pt x="15298" y="3327"/>
                    <a:pt x="15329" y="3342"/>
                    <a:pt x="15355" y="3360"/>
                  </a:cubicBezTo>
                  <a:cubicBezTo>
                    <a:pt x="15379" y="3376"/>
                    <a:pt x="15405" y="3388"/>
                    <a:pt x="15429" y="3403"/>
                  </a:cubicBezTo>
                  <a:cubicBezTo>
                    <a:pt x="15441" y="3410"/>
                    <a:pt x="15451" y="3418"/>
                    <a:pt x="15460" y="3429"/>
                  </a:cubicBezTo>
                  <a:cubicBezTo>
                    <a:pt x="15482" y="3456"/>
                    <a:pt x="15498" y="3485"/>
                    <a:pt x="15525" y="3509"/>
                  </a:cubicBezTo>
                  <a:cubicBezTo>
                    <a:pt x="15548" y="3531"/>
                    <a:pt x="15575" y="3549"/>
                    <a:pt x="15601" y="3569"/>
                  </a:cubicBezTo>
                  <a:cubicBezTo>
                    <a:pt x="15654" y="3609"/>
                    <a:pt x="15710" y="3644"/>
                    <a:pt x="15768" y="3678"/>
                  </a:cubicBezTo>
                  <a:cubicBezTo>
                    <a:pt x="15779" y="3685"/>
                    <a:pt x="15791" y="3694"/>
                    <a:pt x="15805" y="3696"/>
                  </a:cubicBezTo>
                  <a:cubicBezTo>
                    <a:pt x="15802" y="3693"/>
                    <a:pt x="15800" y="3690"/>
                    <a:pt x="15797" y="3686"/>
                  </a:cubicBezTo>
                  <a:close/>
                  <a:moveTo>
                    <a:pt x="14679" y="2492"/>
                  </a:moveTo>
                  <a:cubicBezTo>
                    <a:pt x="14867" y="2663"/>
                    <a:pt x="14694" y="2486"/>
                    <a:pt x="14679" y="2492"/>
                  </a:cubicBezTo>
                  <a:cubicBezTo>
                    <a:pt x="14686" y="2489"/>
                    <a:pt x="14802" y="2596"/>
                    <a:pt x="14816" y="2607"/>
                  </a:cubicBezTo>
                  <a:cubicBezTo>
                    <a:pt x="14864" y="2645"/>
                    <a:pt x="14914" y="2682"/>
                    <a:pt x="14965" y="2718"/>
                  </a:cubicBezTo>
                  <a:cubicBezTo>
                    <a:pt x="15016" y="2755"/>
                    <a:pt x="15067" y="2790"/>
                    <a:pt x="15119" y="2826"/>
                  </a:cubicBezTo>
                  <a:cubicBezTo>
                    <a:pt x="15162" y="2857"/>
                    <a:pt x="15196" y="2892"/>
                    <a:pt x="15246" y="2918"/>
                  </a:cubicBezTo>
                  <a:cubicBezTo>
                    <a:pt x="15256" y="2903"/>
                    <a:pt x="15233" y="2877"/>
                    <a:pt x="15216" y="2870"/>
                  </a:cubicBezTo>
                  <a:cubicBezTo>
                    <a:pt x="15247" y="2883"/>
                    <a:pt x="15250" y="2881"/>
                    <a:pt x="15222" y="2865"/>
                  </a:cubicBezTo>
                  <a:cubicBezTo>
                    <a:pt x="15322" y="2858"/>
                    <a:pt x="15421" y="3020"/>
                    <a:pt x="15514" y="3040"/>
                  </a:cubicBezTo>
                  <a:cubicBezTo>
                    <a:pt x="15485" y="2994"/>
                    <a:pt x="15498" y="2969"/>
                    <a:pt x="15552" y="2967"/>
                  </a:cubicBezTo>
                  <a:cubicBezTo>
                    <a:pt x="15498" y="3009"/>
                    <a:pt x="15630" y="3031"/>
                    <a:pt x="15648" y="3016"/>
                  </a:cubicBezTo>
                  <a:cubicBezTo>
                    <a:pt x="15738" y="3046"/>
                    <a:pt x="15795" y="3095"/>
                    <a:pt x="15817" y="3163"/>
                  </a:cubicBezTo>
                  <a:cubicBezTo>
                    <a:pt x="15782" y="3168"/>
                    <a:pt x="15745" y="3171"/>
                    <a:pt x="15709" y="3172"/>
                  </a:cubicBezTo>
                  <a:cubicBezTo>
                    <a:pt x="15733" y="3181"/>
                    <a:pt x="16049" y="3457"/>
                    <a:pt x="16032" y="3470"/>
                  </a:cubicBezTo>
                  <a:cubicBezTo>
                    <a:pt x="16085" y="3515"/>
                    <a:pt x="16106" y="3385"/>
                    <a:pt x="16118" y="3362"/>
                  </a:cubicBezTo>
                  <a:cubicBezTo>
                    <a:pt x="16211" y="3386"/>
                    <a:pt x="16195" y="3627"/>
                    <a:pt x="16314" y="3724"/>
                  </a:cubicBezTo>
                  <a:cubicBezTo>
                    <a:pt x="16342" y="3581"/>
                    <a:pt x="16315" y="3510"/>
                    <a:pt x="16432" y="3388"/>
                  </a:cubicBezTo>
                  <a:cubicBezTo>
                    <a:pt x="16397" y="3354"/>
                    <a:pt x="16099" y="3019"/>
                    <a:pt x="16049" y="3070"/>
                  </a:cubicBezTo>
                  <a:cubicBezTo>
                    <a:pt x="16057" y="3091"/>
                    <a:pt x="16070" y="3108"/>
                    <a:pt x="16089" y="3122"/>
                  </a:cubicBezTo>
                  <a:cubicBezTo>
                    <a:pt x="16006" y="3085"/>
                    <a:pt x="15926" y="3044"/>
                    <a:pt x="15850" y="2998"/>
                  </a:cubicBezTo>
                  <a:cubicBezTo>
                    <a:pt x="15870" y="2998"/>
                    <a:pt x="15889" y="2999"/>
                    <a:pt x="15909" y="3003"/>
                  </a:cubicBezTo>
                  <a:cubicBezTo>
                    <a:pt x="15788" y="2920"/>
                    <a:pt x="14936" y="2463"/>
                    <a:pt x="14956" y="2626"/>
                  </a:cubicBezTo>
                  <a:cubicBezTo>
                    <a:pt x="14825" y="2601"/>
                    <a:pt x="14869" y="2431"/>
                    <a:pt x="14707" y="2441"/>
                  </a:cubicBezTo>
                  <a:cubicBezTo>
                    <a:pt x="14735" y="2479"/>
                    <a:pt x="14721" y="2476"/>
                    <a:pt x="14679" y="2492"/>
                  </a:cubicBezTo>
                  <a:close/>
                  <a:moveTo>
                    <a:pt x="12278" y="1972"/>
                  </a:moveTo>
                  <a:cubicBezTo>
                    <a:pt x="12171" y="1924"/>
                    <a:pt x="12179" y="1938"/>
                    <a:pt x="12301" y="2014"/>
                  </a:cubicBezTo>
                  <a:cubicBezTo>
                    <a:pt x="12250" y="2013"/>
                    <a:pt x="12203" y="2001"/>
                    <a:pt x="12159" y="1979"/>
                  </a:cubicBezTo>
                  <a:cubicBezTo>
                    <a:pt x="12177" y="2008"/>
                    <a:pt x="12358" y="2101"/>
                    <a:pt x="12243" y="2097"/>
                  </a:cubicBezTo>
                  <a:cubicBezTo>
                    <a:pt x="12306" y="2099"/>
                    <a:pt x="12329" y="2122"/>
                    <a:pt x="12317" y="2044"/>
                  </a:cubicBezTo>
                  <a:cubicBezTo>
                    <a:pt x="12390" y="2046"/>
                    <a:pt x="12479" y="2127"/>
                    <a:pt x="12392" y="2165"/>
                  </a:cubicBezTo>
                  <a:cubicBezTo>
                    <a:pt x="12582" y="2288"/>
                    <a:pt x="12754" y="2232"/>
                    <a:pt x="12981" y="2232"/>
                  </a:cubicBezTo>
                  <a:cubicBezTo>
                    <a:pt x="12884" y="2134"/>
                    <a:pt x="13054" y="2061"/>
                    <a:pt x="12855" y="1953"/>
                  </a:cubicBezTo>
                  <a:cubicBezTo>
                    <a:pt x="12870" y="1957"/>
                    <a:pt x="12884" y="1956"/>
                    <a:pt x="12899" y="1952"/>
                  </a:cubicBezTo>
                  <a:cubicBezTo>
                    <a:pt x="12843" y="1921"/>
                    <a:pt x="12500" y="1714"/>
                    <a:pt x="12420" y="1807"/>
                  </a:cubicBezTo>
                  <a:cubicBezTo>
                    <a:pt x="12497" y="1856"/>
                    <a:pt x="12491" y="1883"/>
                    <a:pt x="12403" y="1887"/>
                  </a:cubicBezTo>
                  <a:cubicBezTo>
                    <a:pt x="12429" y="1913"/>
                    <a:pt x="12460" y="1931"/>
                    <a:pt x="12497" y="1944"/>
                  </a:cubicBezTo>
                  <a:cubicBezTo>
                    <a:pt x="12497" y="1944"/>
                    <a:pt x="12362" y="1884"/>
                    <a:pt x="12355" y="1889"/>
                  </a:cubicBezTo>
                  <a:cubicBezTo>
                    <a:pt x="12404" y="2052"/>
                    <a:pt x="12376" y="1847"/>
                    <a:pt x="12318" y="1942"/>
                  </a:cubicBezTo>
                  <a:cubicBezTo>
                    <a:pt x="12390" y="1983"/>
                    <a:pt x="12396" y="2024"/>
                    <a:pt x="12460" y="2063"/>
                  </a:cubicBezTo>
                  <a:cubicBezTo>
                    <a:pt x="12392" y="2044"/>
                    <a:pt x="12331" y="2013"/>
                    <a:pt x="12278" y="1972"/>
                  </a:cubicBezTo>
                  <a:cubicBezTo>
                    <a:pt x="12170" y="1905"/>
                    <a:pt x="12324" y="1998"/>
                    <a:pt x="12278" y="1972"/>
                  </a:cubicBezTo>
                  <a:close/>
                  <a:moveTo>
                    <a:pt x="8904" y="2629"/>
                  </a:moveTo>
                  <a:cubicBezTo>
                    <a:pt x="8956" y="2649"/>
                    <a:pt x="8717" y="2496"/>
                    <a:pt x="8718" y="2496"/>
                  </a:cubicBezTo>
                  <a:cubicBezTo>
                    <a:pt x="8751" y="2536"/>
                    <a:pt x="8741" y="2686"/>
                    <a:pt x="8837" y="2706"/>
                  </a:cubicBezTo>
                  <a:cubicBezTo>
                    <a:pt x="8832" y="2547"/>
                    <a:pt x="8886" y="2727"/>
                    <a:pt x="8904" y="2629"/>
                  </a:cubicBezTo>
                  <a:cubicBezTo>
                    <a:pt x="8928" y="2638"/>
                    <a:pt x="8889" y="2709"/>
                    <a:pt x="8904" y="2629"/>
                  </a:cubicBezTo>
                  <a:close/>
                  <a:moveTo>
                    <a:pt x="8768" y="2840"/>
                  </a:moveTo>
                  <a:cubicBezTo>
                    <a:pt x="8801" y="2956"/>
                    <a:pt x="8817" y="2986"/>
                    <a:pt x="8931" y="2975"/>
                  </a:cubicBezTo>
                  <a:cubicBezTo>
                    <a:pt x="9101" y="2963"/>
                    <a:pt x="8791" y="2842"/>
                    <a:pt x="8768" y="2840"/>
                  </a:cubicBezTo>
                  <a:close/>
                  <a:moveTo>
                    <a:pt x="8709" y="2080"/>
                  </a:moveTo>
                  <a:cubicBezTo>
                    <a:pt x="8686" y="2082"/>
                    <a:pt x="8625" y="2086"/>
                    <a:pt x="8709" y="2080"/>
                  </a:cubicBezTo>
                  <a:cubicBezTo>
                    <a:pt x="8710" y="2080"/>
                    <a:pt x="8708" y="2080"/>
                    <a:pt x="8709" y="2080"/>
                  </a:cubicBezTo>
                  <a:close/>
                  <a:moveTo>
                    <a:pt x="8568" y="1988"/>
                  </a:moveTo>
                  <a:cubicBezTo>
                    <a:pt x="8572" y="1912"/>
                    <a:pt x="8515" y="1993"/>
                    <a:pt x="8568" y="1988"/>
                  </a:cubicBezTo>
                  <a:cubicBezTo>
                    <a:pt x="8568" y="1981"/>
                    <a:pt x="8568" y="1989"/>
                    <a:pt x="8568" y="1988"/>
                  </a:cubicBezTo>
                  <a:close/>
                  <a:moveTo>
                    <a:pt x="7977" y="1806"/>
                  </a:moveTo>
                  <a:cubicBezTo>
                    <a:pt x="7969" y="1800"/>
                    <a:pt x="7941" y="1782"/>
                    <a:pt x="7977" y="1806"/>
                  </a:cubicBezTo>
                  <a:cubicBezTo>
                    <a:pt x="7977" y="1806"/>
                    <a:pt x="7970" y="1801"/>
                    <a:pt x="7977" y="1806"/>
                  </a:cubicBezTo>
                  <a:close/>
                  <a:moveTo>
                    <a:pt x="9571" y="2552"/>
                  </a:moveTo>
                  <a:cubicBezTo>
                    <a:pt x="9507" y="2459"/>
                    <a:pt x="9531" y="2665"/>
                    <a:pt x="9545" y="2688"/>
                  </a:cubicBezTo>
                  <a:cubicBezTo>
                    <a:pt x="9515" y="2685"/>
                    <a:pt x="9486" y="2681"/>
                    <a:pt x="9456" y="2677"/>
                  </a:cubicBezTo>
                  <a:cubicBezTo>
                    <a:pt x="9466" y="2709"/>
                    <a:pt x="9525" y="2779"/>
                    <a:pt x="9537" y="2807"/>
                  </a:cubicBezTo>
                  <a:cubicBezTo>
                    <a:pt x="9361" y="2826"/>
                    <a:pt x="9189" y="2591"/>
                    <a:pt x="9040" y="2568"/>
                  </a:cubicBezTo>
                  <a:cubicBezTo>
                    <a:pt x="9114" y="2731"/>
                    <a:pt x="9085" y="2588"/>
                    <a:pt x="9017" y="2591"/>
                  </a:cubicBezTo>
                  <a:cubicBezTo>
                    <a:pt x="9132" y="2685"/>
                    <a:pt x="9135" y="2713"/>
                    <a:pt x="9024" y="2676"/>
                  </a:cubicBezTo>
                  <a:cubicBezTo>
                    <a:pt x="9074" y="2797"/>
                    <a:pt x="9408" y="2901"/>
                    <a:pt x="9349" y="2868"/>
                  </a:cubicBezTo>
                  <a:cubicBezTo>
                    <a:pt x="9440" y="2919"/>
                    <a:pt x="9471" y="3017"/>
                    <a:pt x="9508" y="3103"/>
                  </a:cubicBezTo>
                  <a:cubicBezTo>
                    <a:pt x="9367" y="3059"/>
                    <a:pt x="9221" y="3037"/>
                    <a:pt x="9071" y="3037"/>
                  </a:cubicBezTo>
                  <a:cubicBezTo>
                    <a:pt x="9036" y="3152"/>
                    <a:pt x="9484" y="3183"/>
                    <a:pt x="9500" y="3296"/>
                  </a:cubicBezTo>
                  <a:cubicBezTo>
                    <a:pt x="9297" y="3348"/>
                    <a:pt x="9079" y="3285"/>
                    <a:pt x="8874" y="3287"/>
                  </a:cubicBezTo>
                  <a:cubicBezTo>
                    <a:pt x="8879" y="3210"/>
                    <a:pt x="8735" y="2982"/>
                    <a:pt x="8508" y="3004"/>
                  </a:cubicBezTo>
                  <a:cubicBezTo>
                    <a:pt x="8621" y="2998"/>
                    <a:pt x="8289" y="3364"/>
                    <a:pt x="8302" y="3083"/>
                  </a:cubicBezTo>
                  <a:cubicBezTo>
                    <a:pt x="8312" y="2871"/>
                    <a:pt x="8473" y="2963"/>
                    <a:pt x="8664" y="2877"/>
                  </a:cubicBezTo>
                  <a:cubicBezTo>
                    <a:pt x="8585" y="2745"/>
                    <a:pt x="8402" y="2411"/>
                    <a:pt x="8425" y="2213"/>
                  </a:cubicBezTo>
                  <a:cubicBezTo>
                    <a:pt x="8398" y="2250"/>
                    <a:pt x="8365" y="2283"/>
                    <a:pt x="8327" y="2312"/>
                  </a:cubicBezTo>
                  <a:cubicBezTo>
                    <a:pt x="8283" y="2108"/>
                    <a:pt x="8141" y="2078"/>
                    <a:pt x="8139" y="2074"/>
                  </a:cubicBezTo>
                  <a:cubicBezTo>
                    <a:pt x="8121" y="2041"/>
                    <a:pt x="8032" y="1982"/>
                    <a:pt x="7981" y="1998"/>
                  </a:cubicBezTo>
                  <a:cubicBezTo>
                    <a:pt x="8016" y="2005"/>
                    <a:pt x="8033" y="2023"/>
                    <a:pt x="8031" y="2052"/>
                  </a:cubicBezTo>
                  <a:cubicBezTo>
                    <a:pt x="7997" y="2100"/>
                    <a:pt x="7886" y="2033"/>
                    <a:pt x="7854" y="2029"/>
                  </a:cubicBezTo>
                  <a:cubicBezTo>
                    <a:pt x="7838" y="2045"/>
                    <a:pt x="7887" y="2126"/>
                    <a:pt x="7887" y="2142"/>
                  </a:cubicBezTo>
                  <a:cubicBezTo>
                    <a:pt x="7838" y="2101"/>
                    <a:pt x="7788" y="2062"/>
                    <a:pt x="7735" y="2025"/>
                  </a:cubicBezTo>
                  <a:cubicBezTo>
                    <a:pt x="7763" y="2055"/>
                    <a:pt x="7788" y="2087"/>
                    <a:pt x="7812" y="2119"/>
                  </a:cubicBezTo>
                  <a:cubicBezTo>
                    <a:pt x="7578" y="2125"/>
                    <a:pt x="7414" y="1943"/>
                    <a:pt x="7296" y="1895"/>
                  </a:cubicBezTo>
                  <a:cubicBezTo>
                    <a:pt x="7023" y="1783"/>
                    <a:pt x="7665" y="1459"/>
                    <a:pt x="7621" y="1507"/>
                  </a:cubicBezTo>
                  <a:cubicBezTo>
                    <a:pt x="7513" y="1625"/>
                    <a:pt x="7559" y="1819"/>
                    <a:pt x="7462" y="1939"/>
                  </a:cubicBezTo>
                  <a:cubicBezTo>
                    <a:pt x="7487" y="1908"/>
                    <a:pt x="7484" y="1876"/>
                    <a:pt x="7571" y="1911"/>
                  </a:cubicBezTo>
                  <a:cubicBezTo>
                    <a:pt x="7561" y="1856"/>
                    <a:pt x="7550" y="1802"/>
                    <a:pt x="7539" y="1747"/>
                  </a:cubicBezTo>
                  <a:cubicBezTo>
                    <a:pt x="7574" y="1739"/>
                    <a:pt x="7597" y="1749"/>
                    <a:pt x="7610" y="1776"/>
                  </a:cubicBezTo>
                  <a:cubicBezTo>
                    <a:pt x="7583" y="1698"/>
                    <a:pt x="7543" y="1511"/>
                    <a:pt x="7709" y="1511"/>
                  </a:cubicBezTo>
                  <a:cubicBezTo>
                    <a:pt x="7832" y="1514"/>
                    <a:pt x="7770" y="1774"/>
                    <a:pt x="7798" y="1819"/>
                  </a:cubicBezTo>
                  <a:cubicBezTo>
                    <a:pt x="7829" y="1811"/>
                    <a:pt x="7889" y="1741"/>
                    <a:pt x="7917" y="1719"/>
                  </a:cubicBezTo>
                  <a:cubicBezTo>
                    <a:pt x="7907" y="1757"/>
                    <a:pt x="7916" y="1790"/>
                    <a:pt x="7945" y="1820"/>
                  </a:cubicBezTo>
                  <a:cubicBezTo>
                    <a:pt x="7929" y="1704"/>
                    <a:pt x="7947" y="1744"/>
                    <a:pt x="8034" y="1744"/>
                  </a:cubicBezTo>
                  <a:cubicBezTo>
                    <a:pt x="8001" y="1721"/>
                    <a:pt x="7970" y="1697"/>
                    <a:pt x="7942" y="1670"/>
                  </a:cubicBezTo>
                  <a:cubicBezTo>
                    <a:pt x="8090" y="1590"/>
                    <a:pt x="8305" y="1720"/>
                    <a:pt x="8292" y="1869"/>
                  </a:cubicBezTo>
                  <a:cubicBezTo>
                    <a:pt x="8326" y="1893"/>
                    <a:pt x="8335" y="1878"/>
                    <a:pt x="8318" y="1825"/>
                  </a:cubicBezTo>
                  <a:cubicBezTo>
                    <a:pt x="8486" y="1816"/>
                    <a:pt x="8224" y="1880"/>
                    <a:pt x="8405" y="1819"/>
                  </a:cubicBezTo>
                  <a:cubicBezTo>
                    <a:pt x="8508" y="1920"/>
                    <a:pt x="8490" y="1842"/>
                    <a:pt x="8533" y="1953"/>
                  </a:cubicBezTo>
                  <a:cubicBezTo>
                    <a:pt x="8542" y="1952"/>
                    <a:pt x="8930" y="2058"/>
                    <a:pt x="8726" y="2079"/>
                  </a:cubicBezTo>
                  <a:cubicBezTo>
                    <a:pt x="8778" y="2104"/>
                    <a:pt x="8830" y="2127"/>
                    <a:pt x="8884" y="2150"/>
                  </a:cubicBezTo>
                  <a:cubicBezTo>
                    <a:pt x="8781" y="2159"/>
                    <a:pt x="8980" y="2426"/>
                    <a:pt x="9139" y="2328"/>
                  </a:cubicBezTo>
                  <a:cubicBezTo>
                    <a:pt x="9140" y="2347"/>
                    <a:pt x="9146" y="2410"/>
                    <a:pt x="9189" y="2406"/>
                  </a:cubicBezTo>
                  <a:cubicBezTo>
                    <a:pt x="9132" y="2413"/>
                    <a:pt x="9404" y="2479"/>
                    <a:pt x="9338" y="2418"/>
                  </a:cubicBezTo>
                  <a:cubicBezTo>
                    <a:pt x="9387" y="2414"/>
                    <a:pt x="9406" y="2440"/>
                    <a:pt x="9394" y="2497"/>
                  </a:cubicBezTo>
                  <a:cubicBezTo>
                    <a:pt x="9400" y="2496"/>
                    <a:pt x="9406" y="2495"/>
                    <a:pt x="9412" y="2495"/>
                  </a:cubicBezTo>
                  <a:cubicBezTo>
                    <a:pt x="9365" y="2406"/>
                    <a:pt x="9448" y="2526"/>
                    <a:pt x="9429" y="2401"/>
                  </a:cubicBezTo>
                  <a:cubicBezTo>
                    <a:pt x="9469" y="2457"/>
                    <a:pt x="9516" y="2507"/>
                    <a:pt x="9571" y="2552"/>
                  </a:cubicBezTo>
                  <a:cubicBezTo>
                    <a:pt x="9572" y="2553"/>
                    <a:pt x="9521" y="2485"/>
                    <a:pt x="9571" y="2552"/>
                  </a:cubicBezTo>
                  <a:close/>
                  <a:moveTo>
                    <a:pt x="14465" y="1218"/>
                  </a:moveTo>
                  <a:cubicBezTo>
                    <a:pt x="14658" y="1221"/>
                    <a:pt x="14220" y="1117"/>
                    <a:pt x="14180" y="1102"/>
                  </a:cubicBezTo>
                  <a:cubicBezTo>
                    <a:pt x="14263" y="1162"/>
                    <a:pt x="14358" y="1201"/>
                    <a:pt x="14465" y="1218"/>
                  </a:cubicBezTo>
                  <a:cubicBezTo>
                    <a:pt x="14475" y="1218"/>
                    <a:pt x="14373" y="1204"/>
                    <a:pt x="14465" y="1218"/>
                  </a:cubicBezTo>
                  <a:close/>
                  <a:moveTo>
                    <a:pt x="14911" y="1832"/>
                  </a:moveTo>
                  <a:cubicBezTo>
                    <a:pt x="14903" y="1865"/>
                    <a:pt x="15108" y="1961"/>
                    <a:pt x="15145" y="1980"/>
                  </a:cubicBezTo>
                  <a:cubicBezTo>
                    <a:pt x="15187" y="1907"/>
                    <a:pt x="14911" y="1859"/>
                    <a:pt x="14911" y="1832"/>
                  </a:cubicBezTo>
                  <a:cubicBezTo>
                    <a:pt x="14908" y="1845"/>
                    <a:pt x="14911" y="1836"/>
                    <a:pt x="14911" y="1832"/>
                  </a:cubicBezTo>
                  <a:close/>
                  <a:moveTo>
                    <a:pt x="18270" y="5631"/>
                  </a:moveTo>
                  <a:cubicBezTo>
                    <a:pt x="18272" y="5636"/>
                    <a:pt x="18256" y="5721"/>
                    <a:pt x="18265" y="5765"/>
                  </a:cubicBezTo>
                  <a:cubicBezTo>
                    <a:pt x="18112" y="5790"/>
                    <a:pt x="18012" y="5600"/>
                    <a:pt x="17909" y="5781"/>
                  </a:cubicBezTo>
                  <a:cubicBezTo>
                    <a:pt x="17724" y="5494"/>
                    <a:pt x="17341" y="5327"/>
                    <a:pt x="17234" y="4942"/>
                  </a:cubicBezTo>
                  <a:cubicBezTo>
                    <a:pt x="17169" y="4707"/>
                    <a:pt x="17564" y="4608"/>
                    <a:pt x="17426" y="4384"/>
                  </a:cubicBezTo>
                  <a:cubicBezTo>
                    <a:pt x="17307" y="4191"/>
                    <a:pt x="17033" y="4071"/>
                    <a:pt x="16822" y="3969"/>
                  </a:cubicBezTo>
                  <a:cubicBezTo>
                    <a:pt x="16830" y="3990"/>
                    <a:pt x="16840" y="4011"/>
                    <a:pt x="16851" y="4032"/>
                  </a:cubicBezTo>
                  <a:cubicBezTo>
                    <a:pt x="16765" y="3974"/>
                    <a:pt x="16680" y="3914"/>
                    <a:pt x="16597" y="3852"/>
                  </a:cubicBezTo>
                  <a:cubicBezTo>
                    <a:pt x="16606" y="3835"/>
                    <a:pt x="16704" y="3777"/>
                    <a:pt x="16719" y="3763"/>
                  </a:cubicBezTo>
                  <a:cubicBezTo>
                    <a:pt x="16686" y="3728"/>
                    <a:pt x="16491" y="3654"/>
                    <a:pt x="16526" y="3592"/>
                  </a:cubicBezTo>
                  <a:cubicBezTo>
                    <a:pt x="16635" y="3672"/>
                    <a:pt x="16156" y="2885"/>
                    <a:pt x="16168" y="2852"/>
                  </a:cubicBezTo>
                  <a:cubicBezTo>
                    <a:pt x="16206" y="2844"/>
                    <a:pt x="16244" y="2846"/>
                    <a:pt x="16282" y="2859"/>
                  </a:cubicBezTo>
                  <a:cubicBezTo>
                    <a:pt x="16285" y="2861"/>
                    <a:pt x="16092" y="2701"/>
                    <a:pt x="16218" y="2782"/>
                  </a:cubicBezTo>
                  <a:cubicBezTo>
                    <a:pt x="16253" y="2705"/>
                    <a:pt x="15477" y="2274"/>
                    <a:pt x="15532" y="2306"/>
                  </a:cubicBezTo>
                  <a:cubicBezTo>
                    <a:pt x="15501" y="2381"/>
                    <a:pt x="15342" y="2077"/>
                    <a:pt x="15484" y="2327"/>
                  </a:cubicBezTo>
                  <a:cubicBezTo>
                    <a:pt x="15389" y="2271"/>
                    <a:pt x="15315" y="2198"/>
                    <a:pt x="15263" y="2109"/>
                  </a:cubicBezTo>
                  <a:cubicBezTo>
                    <a:pt x="15294" y="2126"/>
                    <a:pt x="15666" y="2347"/>
                    <a:pt x="15622" y="2324"/>
                  </a:cubicBezTo>
                  <a:cubicBezTo>
                    <a:pt x="15699" y="2369"/>
                    <a:pt x="15849" y="2434"/>
                    <a:pt x="15896" y="2500"/>
                  </a:cubicBezTo>
                  <a:cubicBezTo>
                    <a:pt x="15843" y="2467"/>
                    <a:pt x="16078" y="2614"/>
                    <a:pt x="16155" y="2597"/>
                  </a:cubicBezTo>
                  <a:cubicBezTo>
                    <a:pt x="16107" y="2569"/>
                    <a:pt x="16071" y="2532"/>
                    <a:pt x="16048" y="2486"/>
                  </a:cubicBezTo>
                  <a:cubicBezTo>
                    <a:pt x="16076" y="2481"/>
                    <a:pt x="16104" y="2479"/>
                    <a:pt x="16133" y="2480"/>
                  </a:cubicBezTo>
                  <a:cubicBezTo>
                    <a:pt x="16076" y="2321"/>
                    <a:pt x="16015" y="2227"/>
                    <a:pt x="16018" y="2229"/>
                  </a:cubicBezTo>
                  <a:cubicBezTo>
                    <a:pt x="16018" y="2245"/>
                    <a:pt x="16030" y="2255"/>
                    <a:pt x="16054" y="2258"/>
                  </a:cubicBezTo>
                  <a:cubicBezTo>
                    <a:pt x="15856" y="2124"/>
                    <a:pt x="15564" y="2019"/>
                    <a:pt x="15287" y="1760"/>
                  </a:cubicBezTo>
                  <a:cubicBezTo>
                    <a:pt x="15326" y="1780"/>
                    <a:pt x="15395" y="1794"/>
                    <a:pt x="15430" y="1817"/>
                  </a:cubicBezTo>
                  <a:cubicBezTo>
                    <a:pt x="15366" y="1650"/>
                    <a:pt x="14638" y="1333"/>
                    <a:pt x="14441" y="1252"/>
                  </a:cubicBezTo>
                  <a:cubicBezTo>
                    <a:pt x="14547" y="1324"/>
                    <a:pt x="14675" y="1387"/>
                    <a:pt x="14764" y="1480"/>
                  </a:cubicBezTo>
                  <a:cubicBezTo>
                    <a:pt x="14637" y="1428"/>
                    <a:pt x="14631" y="1433"/>
                    <a:pt x="14746" y="1495"/>
                  </a:cubicBezTo>
                  <a:cubicBezTo>
                    <a:pt x="14732" y="1485"/>
                    <a:pt x="14423" y="1370"/>
                    <a:pt x="14601" y="1437"/>
                  </a:cubicBezTo>
                  <a:cubicBezTo>
                    <a:pt x="14150" y="1321"/>
                    <a:pt x="13748" y="961"/>
                    <a:pt x="13298" y="911"/>
                  </a:cubicBezTo>
                  <a:cubicBezTo>
                    <a:pt x="13292" y="935"/>
                    <a:pt x="13304" y="948"/>
                    <a:pt x="13335" y="950"/>
                  </a:cubicBezTo>
                  <a:cubicBezTo>
                    <a:pt x="13319" y="944"/>
                    <a:pt x="13302" y="942"/>
                    <a:pt x="13285" y="946"/>
                  </a:cubicBezTo>
                  <a:cubicBezTo>
                    <a:pt x="13802" y="1118"/>
                    <a:pt x="14247" y="1456"/>
                    <a:pt x="14767" y="1604"/>
                  </a:cubicBezTo>
                  <a:cubicBezTo>
                    <a:pt x="15202" y="1728"/>
                    <a:pt x="15454" y="2117"/>
                    <a:pt x="15825" y="2335"/>
                  </a:cubicBezTo>
                  <a:cubicBezTo>
                    <a:pt x="15845" y="2211"/>
                    <a:pt x="15133" y="2015"/>
                    <a:pt x="15022" y="1957"/>
                  </a:cubicBezTo>
                  <a:cubicBezTo>
                    <a:pt x="15035" y="2040"/>
                    <a:pt x="15164" y="2154"/>
                    <a:pt x="15234" y="2209"/>
                  </a:cubicBezTo>
                  <a:cubicBezTo>
                    <a:pt x="15203" y="2265"/>
                    <a:pt x="14914" y="2091"/>
                    <a:pt x="14874" y="2067"/>
                  </a:cubicBezTo>
                  <a:cubicBezTo>
                    <a:pt x="14897" y="2085"/>
                    <a:pt x="14916" y="2106"/>
                    <a:pt x="14931" y="2129"/>
                  </a:cubicBezTo>
                  <a:cubicBezTo>
                    <a:pt x="14835" y="2061"/>
                    <a:pt x="14740" y="1992"/>
                    <a:pt x="14647" y="1922"/>
                  </a:cubicBezTo>
                  <a:cubicBezTo>
                    <a:pt x="14678" y="1946"/>
                    <a:pt x="14705" y="1974"/>
                    <a:pt x="14728" y="2006"/>
                  </a:cubicBezTo>
                  <a:cubicBezTo>
                    <a:pt x="14470" y="2025"/>
                    <a:pt x="14623" y="1904"/>
                    <a:pt x="14480" y="1835"/>
                  </a:cubicBezTo>
                  <a:cubicBezTo>
                    <a:pt x="14489" y="1849"/>
                    <a:pt x="14488" y="1866"/>
                    <a:pt x="14489" y="1890"/>
                  </a:cubicBezTo>
                  <a:cubicBezTo>
                    <a:pt x="14452" y="1866"/>
                    <a:pt x="14441" y="1872"/>
                    <a:pt x="14457" y="1907"/>
                  </a:cubicBezTo>
                  <a:cubicBezTo>
                    <a:pt x="14388" y="1873"/>
                    <a:pt x="14321" y="1836"/>
                    <a:pt x="14257" y="1796"/>
                  </a:cubicBezTo>
                  <a:cubicBezTo>
                    <a:pt x="14278" y="1790"/>
                    <a:pt x="14284" y="1797"/>
                    <a:pt x="14276" y="1817"/>
                  </a:cubicBezTo>
                  <a:cubicBezTo>
                    <a:pt x="14278" y="1817"/>
                    <a:pt x="14253" y="1708"/>
                    <a:pt x="14255" y="1731"/>
                  </a:cubicBezTo>
                  <a:cubicBezTo>
                    <a:pt x="14173" y="1692"/>
                    <a:pt x="13915" y="1436"/>
                    <a:pt x="13841" y="1404"/>
                  </a:cubicBezTo>
                  <a:cubicBezTo>
                    <a:pt x="14131" y="1518"/>
                    <a:pt x="13578" y="1334"/>
                    <a:pt x="13503" y="1293"/>
                  </a:cubicBezTo>
                  <a:cubicBezTo>
                    <a:pt x="13354" y="1209"/>
                    <a:pt x="13210" y="1118"/>
                    <a:pt x="13066" y="1028"/>
                  </a:cubicBezTo>
                  <a:cubicBezTo>
                    <a:pt x="12873" y="906"/>
                    <a:pt x="12644" y="836"/>
                    <a:pt x="12418" y="770"/>
                  </a:cubicBezTo>
                  <a:cubicBezTo>
                    <a:pt x="12585" y="795"/>
                    <a:pt x="12215" y="705"/>
                    <a:pt x="12462" y="766"/>
                  </a:cubicBezTo>
                  <a:cubicBezTo>
                    <a:pt x="12371" y="711"/>
                    <a:pt x="12178" y="602"/>
                    <a:pt x="12315" y="704"/>
                  </a:cubicBezTo>
                  <a:cubicBezTo>
                    <a:pt x="12227" y="681"/>
                    <a:pt x="12231" y="728"/>
                    <a:pt x="12072" y="619"/>
                  </a:cubicBezTo>
                  <a:cubicBezTo>
                    <a:pt x="12133" y="638"/>
                    <a:pt x="12430" y="649"/>
                    <a:pt x="11985" y="567"/>
                  </a:cubicBezTo>
                  <a:cubicBezTo>
                    <a:pt x="12013" y="566"/>
                    <a:pt x="12041" y="571"/>
                    <a:pt x="12067" y="580"/>
                  </a:cubicBezTo>
                  <a:cubicBezTo>
                    <a:pt x="12015" y="568"/>
                    <a:pt x="11963" y="555"/>
                    <a:pt x="11911" y="540"/>
                  </a:cubicBezTo>
                  <a:cubicBezTo>
                    <a:pt x="11967" y="540"/>
                    <a:pt x="11975" y="539"/>
                    <a:pt x="11936" y="535"/>
                  </a:cubicBezTo>
                  <a:cubicBezTo>
                    <a:pt x="11934" y="523"/>
                    <a:pt x="12220" y="600"/>
                    <a:pt x="12226" y="600"/>
                  </a:cubicBezTo>
                  <a:cubicBezTo>
                    <a:pt x="12108" y="568"/>
                    <a:pt x="11994" y="527"/>
                    <a:pt x="11873" y="502"/>
                  </a:cubicBezTo>
                  <a:cubicBezTo>
                    <a:pt x="11920" y="511"/>
                    <a:pt x="11967" y="520"/>
                    <a:pt x="12013" y="531"/>
                  </a:cubicBezTo>
                  <a:cubicBezTo>
                    <a:pt x="11947" y="517"/>
                    <a:pt x="11842" y="490"/>
                    <a:pt x="12095" y="550"/>
                  </a:cubicBezTo>
                  <a:cubicBezTo>
                    <a:pt x="11756" y="488"/>
                    <a:pt x="11653" y="460"/>
                    <a:pt x="11786" y="466"/>
                  </a:cubicBezTo>
                  <a:cubicBezTo>
                    <a:pt x="11784" y="463"/>
                    <a:pt x="11782" y="460"/>
                    <a:pt x="11780" y="457"/>
                  </a:cubicBezTo>
                  <a:cubicBezTo>
                    <a:pt x="11854" y="477"/>
                    <a:pt x="11930" y="491"/>
                    <a:pt x="12008" y="500"/>
                  </a:cubicBezTo>
                  <a:cubicBezTo>
                    <a:pt x="11942" y="492"/>
                    <a:pt x="11879" y="478"/>
                    <a:pt x="11818" y="457"/>
                  </a:cubicBezTo>
                  <a:cubicBezTo>
                    <a:pt x="11949" y="472"/>
                    <a:pt x="11988" y="496"/>
                    <a:pt x="12198" y="528"/>
                  </a:cubicBezTo>
                  <a:cubicBezTo>
                    <a:pt x="12161" y="518"/>
                    <a:pt x="12132" y="484"/>
                    <a:pt x="12097" y="473"/>
                  </a:cubicBezTo>
                  <a:cubicBezTo>
                    <a:pt x="12356" y="487"/>
                    <a:pt x="12712" y="433"/>
                    <a:pt x="12996" y="629"/>
                  </a:cubicBezTo>
                  <a:cubicBezTo>
                    <a:pt x="12981" y="624"/>
                    <a:pt x="12867" y="622"/>
                    <a:pt x="12849" y="618"/>
                  </a:cubicBezTo>
                  <a:cubicBezTo>
                    <a:pt x="12888" y="626"/>
                    <a:pt x="12926" y="636"/>
                    <a:pt x="12962" y="650"/>
                  </a:cubicBezTo>
                  <a:cubicBezTo>
                    <a:pt x="12915" y="638"/>
                    <a:pt x="12866" y="635"/>
                    <a:pt x="12816" y="640"/>
                  </a:cubicBezTo>
                  <a:cubicBezTo>
                    <a:pt x="12961" y="710"/>
                    <a:pt x="13409" y="812"/>
                    <a:pt x="13574" y="809"/>
                  </a:cubicBezTo>
                  <a:cubicBezTo>
                    <a:pt x="13542" y="788"/>
                    <a:pt x="13543" y="783"/>
                    <a:pt x="13576" y="794"/>
                  </a:cubicBezTo>
                  <a:cubicBezTo>
                    <a:pt x="13440" y="751"/>
                    <a:pt x="13304" y="707"/>
                    <a:pt x="13168" y="662"/>
                  </a:cubicBezTo>
                  <a:cubicBezTo>
                    <a:pt x="13486" y="730"/>
                    <a:pt x="12848" y="534"/>
                    <a:pt x="12777" y="512"/>
                  </a:cubicBezTo>
                  <a:cubicBezTo>
                    <a:pt x="12809" y="511"/>
                    <a:pt x="12840" y="515"/>
                    <a:pt x="12870" y="525"/>
                  </a:cubicBezTo>
                  <a:cubicBezTo>
                    <a:pt x="12651" y="413"/>
                    <a:pt x="12383" y="392"/>
                    <a:pt x="12140" y="344"/>
                  </a:cubicBezTo>
                  <a:cubicBezTo>
                    <a:pt x="12280" y="419"/>
                    <a:pt x="12505" y="403"/>
                    <a:pt x="12662" y="444"/>
                  </a:cubicBezTo>
                  <a:cubicBezTo>
                    <a:pt x="12454" y="344"/>
                    <a:pt x="12131" y="270"/>
                    <a:pt x="11934" y="226"/>
                  </a:cubicBezTo>
                  <a:cubicBezTo>
                    <a:pt x="11881" y="214"/>
                    <a:pt x="11829" y="201"/>
                    <a:pt x="11777" y="187"/>
                  </a:cubicBezTo>
                  <a:cubicBezTo>
                    <a:pt x="12028" y="238"/>
                    <a:pt x="11425" y="110"/>
                    <a:pt x="11968" y="225"/>
                  </a:cubicBezTo>
                  <a:cubicBezTo>
                    <a:pt x="11823" y="182"/>
                    <a:pt x="11677" y="142"/>
                    <a:pt x="11530" y="104"/>
                  </a:cubicBezTo>
                  <a:cubicBezTo>
                    <a:pt x="11576" y="114"/>
                    <a:pt x="11622" y="122"/>
                    <a:pt x="11669" y="127"/>
                  </a:cubicBezTo>
                  <a:cubicBezTo>
                    <a:pt x="11486" y="91"/>
                    <a:pt x="11303" y="54"/>
                    <a:pt x="11121" y="16"/>
                  </a:cubicBezTo>
                  <a:cubicBezTo>
                    <a:pt x="11153" y="20"/>
                    <a:pt x="11155" y="19"/>
                    <a:pt x="11126" y="13"/>
                  </a:cubicBezTo>
                  <a:cubicBezTo>
                    <a:pt x="11252" y="36"/>
                    <a:pt x="10860" y="-33"/>
                    <a:pt x="11219" y="23"/>
                  </a:cubicBezTo>
                  <a:cubicBezTo>
                    <a:pt x="13167" y="418"/>
                    <a:pt x="15773" y="1552"/>
                    <a:pt x="17420" y="2933"/>
                  </a:cubicBezTo>
                  <a:cubicBezTo>
                    <a:pt x="17294" y="2830"/>
                    <a:pt x="17084" y="2680"/>
                    <a:pt x="16895" y="2509"/>
                  </a:cubicBezTo>
                  <a:cubicBezTo>
                    <a:pt x="17014" y="2617"/>
                    <a:pt x="17161" y="2729"/>
                    <a:pt x="17237" y="2790"/>
                  </a:cubicBezTo>
                  <a:cubicBezTo>
                    <a:pt x="17236" y="2789"/>
                    <a:pt x="17083" y="2682"/>
                    <a:pt x="17146" y="2726"/>
                  </a:cubicBezTo>
                  <a:cubicBezTo>
                    <a:pt x="17540" y="3030"/>
                    <a:pt x="17905" y="3364"/>
                    <a:pt x="18246" y="3713"/>
                  </a:cubicBezTo>
                  <a:cubicBezTo>
                    <a:pt x="17984" y="3410"/>
                    <a:pt x="18370" y="3846"/>
                    <a:pt x="18097" y="3543"/>
                  </a:cubicBezTo>
                  <a:cubicBezTo>
                    <a:pt x="18313" y="3754"/>
                    <a:pt x="18530" y="3965"/>
                    <a:pt x="18731" y="4186"/>
                  </a:cubicBezTo>
                  <a:cubicBezTo>
                    <a:pt x="18708" y="4160"/>
                    <a:pt x="18684" y="4134"/>
                    <a:pt x="18658" y="4110"/>
                  </a:cubicBezTo>
                  <a:cubicBezTo>
                    <a:pt x="18728" y="4196"/>
                    <a:pt x="18607" y="4040"/>
                    <a:pt x="18673" y="4137"/>
                  </a:cubicBezTo>
                  <a:cubicBezTo>
                    <a:pt x="18469" y="3928"/>
                    <a:pt x="18402" y="3870"/>
                    <a:pt x="18228" y="3694"/>
                  </a:cubicBezTo>
                  <a:cubicBezTo>
                    <a:pt x="18249" y="3716"/>
                    <a:pt x="18269" y="3739"/>
                    <a:pt x="18289" y="3762"/>
                  </a:cubicBezTo>
                  <a:cubicBezTo>
                    <a:pt x="18006" y="3498"/>
                    <a:pt x="18364" y="3892"/>
                    <a:pt x="18383" y="3908"/>
                  </a:cubicBezTo>
                  <a:cubicBezTo>
                    <a:pt x="18356" y="3888"/>
                    <a:pt x="18330" y="3866"/>
                    <a:pt x="18305" y="3844"/>
                  </a:cubicBezTo>
                  <a:cubicBezTo>
                    <a:pt x="18390" y="3937"/>
                    <a:pt x="18490" y="4025"/>
                    <a:pt x="18580" y="4115"/>
                  </a:cubicBezTo>
                  <a:cubicBezTo>
                    <a:pt x="18497" y="4018"/>
                    <a:pt x="18518" y="4027"/>
                    <a:pt x="18642" y="4141"/>
                  </a:cubicBezTo>
                  <a:cubicBezTo>
                    <a:pt x="18614" y="4138"/>
                    <a:pt x="18591" y="4125"/>
                    <a:pt x="18574" y="4102"/>
                  </a:cubicBezTo>
                  <a:cubicBezTo>
                    <a:pt x="18665" y="4188"/>
                    <a:pt x="18743" y="4309"/>
                    <a:pt x="18825" y="4399"/>
                  </a:cubicBezTo>
                  <a:cubicBezTo>
                    <a:pt x="18764" y="4333"/>
                    <a:pt x="18711" y="4250"/>
                    <a:pt x="18656" y="4204"/>
                  </a:cubicBezTo>
                  <a:cubicBezTo>
                    <a:pt x="18657" y="4217"/>
                    <a:pt x="18659" y="4230"/>
                    <a:pt x="18661" y="4243"/>
                  </a:cubicBezTo>
                  <a:cubicBezTo>
                    <a:pt x="18435" y="4046"/>
                    <a:pt x="18020" y="3639"/>
                    <a:pt x="17670" y="3592"/>
                  </a:cubicBezTo>
                  <a:cubicBezTo>
                    <a:pt x="17803" y="3716"/>
                    <a:pt x="17875" y="3737"/>
                    <a:pt x="17606" y="3577"/>
                  </a:cubicBezTo>
                  <a:cubicBezTo>
                    <a:pt x="17876" y="3804"/>
                    <a:pt x="18240" y="3946"/>
                    <a:pt x="18476" y="4169"/>
                  </a:cubicBezTo>
                  <a:cubicBezTo>
                    <a:pt x="18278" y="4114"/>
                    <a:pt x="18811" y="4424"/>
                    <a:pt x="18768" y="4577"/>
                  </a:cubicBezTo>
                  <a:cubicBezTo>
                    <a:pt x="18659" y="4461"/>
                    <a:pt x="17913" y="3807"/>
                    <a:pt x="17736" y="3943"/>
                  </a:cubicBezTo>
                  <a:cubicBezTo>
                    <a:pt x="17881" y="4247"/>
                    <a:pt x="18493" y="5353"/>
                    <a:pt x="18270" y="5631"/>
                  </a:cubicBezTo>
                  <a:cubicBezTo>
                    <a:pt x="18286" y="5668"/>
                    <a:pt x="18481" y="5368"/>
                    <a:pt x="18270" y="5631"/>
                  </a:cubicBezTo>
                  <a:close/>
                  <a:moveTo>
                    <a:pt x="11523" y="3147"/>
                  </a:moveTo>
                  <a:cubicBezTo>
                    <a:pt x="11486" y="3154"/>
                    <a:pt x="11565" y="3182"/>
                    <a:pt x="11523" y="3147"/>
                  </a:cubicBezTo>
                  <a:cubicBezTo>
                    <a:pt x="11521" y="3147"/>
                    <a:pt x="11525" y="3149"/>
                    <a:pt x="11523" y="3147"/>
                  </a:cubicBezTo>
                  <a:close/>
                  <a:moveTo>
                    <a:pt x="11108" y="1537"/>
                  </a:moveTo>
                  <a:cubicBezTo>
                    <a:pt x="11093" y="1483"/>
                    <a:pt x="11111" y="1539"/>
                    <a:pt x="11108" y="1537"/>
                  </a:cubicBezTo>
                  <a:cubicBezTo>
                    <a:pt x="11106" y="1532"/>
                    <a:pt x="11111" y="1539"/>
                    <a:pt x="11108" y="1537"/>
                  </a:cubicBezTo>
                  <a:close/>
                  <a:moveTo>
                    <a:pt x="10233" y="945"/>
                  </a:moveTo>
                  <a:cubicBezTo>
                    <a:pt x="10265" y="942"/>
                    <a:pt x="10200" y="932"/>
                    <a:pt x="10233" y="945"/>
                  </a:cubicBezTo>
                  <a:cubicBezTo>
                    <a:pt x="10236" y="945"/>
                    <a:pt x="10229" y="944"/>
                    <a:pt x="10233" y="945"/>
                  </a:cubicBezTo>
                  <a:close/>
                  <a:moveTo>
                    <a:pt x="10158" y="927"/>
                  </a:moveTo>
                  <a:cubicBezTo>
                    <a:pt x="10176" y="920"/>
                    <a:pt x="9992" y="963"/>
                    <a:pt x="10158" y="927"/>
                  </a:cubicBezTo>
                  <a:cubicBezTo>
                    <a:pt x="10158" y="927"/>
                    <a:pt x="10158" y="927"/>
                    <a:pt x="10158" y="927"/>
                  </a:cubicBezTo>
                  <a:close/>
                  <a:moveTo>
                    <a:pt x="8618" y="487"/>
                  </a:moveTo>
                  <a:cubicBezTo>
                    <a:pt x="8660" y="452"/>
                    <a:pt x="8375" y="487"/>
                    <a:pt x="8618" y="487"/>
                  </a:cubicBezTo>
                  <a:cubicBezTo>
                    <a:pt x="8618" y="487"/>
                    <a:pt x="8618" y="487"/>
                    <a:pt x="8618" y="487"/>
                  </a:cubicBezTo>
                  <a:close/>
                  <a:moveTo>
                    <a:pt x="8493" y="438"/>
                  </a:moveTo>
                  <a:cubicBezTo>
                    <a:pt x="8535" y="450"/>
                    <a:pt x="8502" y="440"/>
                    <a:pt x="8493" y="438"/>
                  </a:cubicBezTo>
                  <a:cubicBezTo>
                    <a:pt x="8500" y="440"/>
                    <a:pt x="8493" y="438"/>
                    <a:pt x="8493" y="438"/>
                  </a:cubicBezTo>
                  <a:close/>
                  <a:moveTo>
                    <a:pt x="7914" y="324"/>
                  </a:moveTo>
                  <a:cubicBezTo>
                    <a:pt x="7908" y="325"/>
                    <a:pt x="7812" y="295"/>
                    <a:pt x="7914" y="324"/>
                  </a:cubicBezTo>
                  <a:cubicBezTo>
                    <a:pt x="7914" y="324"/>
                    <a:pt x="7912" y="324"/>
                    <a:pt x="7914" y="324"/>
                  </a:cubicBezTo>
                  <a:close/>
                  <a:moveTo>
                    <a:pt x="7777" y="283"/>
                  </a:moveTo>
                  <a:cubicBezTo>
                    <a:pt x="7817" y="294"/>
                    <a:pt x="7857" y="304"/>
                    <a:pt x="7897" y="314"/>
                  </a:cubicBezTo>
                  <a:cubicBezTo>
                    <a:pt x="7899" y="313"/>
                    <a:pt x="7777" y="290"/>
                    <a:pt x="7777" y="283"/>
                  </a:cubicBezTo>
                  <a:cubicBezTo>
                    <a:pt x="7804" y="290"/>
                    <a:pt x="7777" y="294"/>
                    <a:pt x="7777" y="283"/>
                  </a:cubicBezTo>
                  <a:close/>
                  <a:moveTo>
                    <a:pt x="7841" y="289"/>
                  </a:moveTo>
                  <a:cubicBezTo>
                    <a:pt x="7796" y="291"/>
                    <a:pt x="7962" y="316"/>
                    <a:pt x="7841" y="289"/>
                  </a:cubicBezTo>
                  <a:cubicBezTo>
                    <a:pt x="7835" y="290"/>
                    <a:pt x="7844" y="290"/>
                    <a:pt x="7841" y="289"/>
                  </a:cubicBezTo>
                  <a:close/>
                  <a:moveTo>
                    <a:pt x="11460" y="1562"/>
                  </a:moveTo>
                  <a:cubicBezTo>
                    <a:pt x="11605" y="1639"/>
                    <a:pt x="11366" y="1828"/>
                    <a:pt x="11360" y="1830"/>
                  </a:cubicBezTo>
                  <a:cubicBezTo>
                    <a:pt x="11390" y="1841"/>
                    <a:pt x="11403" y="1858"/>
                    <a:pt x="11400" y="1881"/>
                  </a:cubicBezTo>
                  <a:cubicBezTo>
                    <a:pt x="11331" y="1869"/>
                    <a:pt x="11262" y="1855"/>
                    <a:pt x="11193" y="1839"/>
                  </a:cubicBezTo>
                  <a:cubicBezTo>
                    <a:pt x="11370" y="1959"/>
                    <a:pt x="11386" y="2132"/>
                    <a:pt x="11525" y="2273"/>
                  </a:cubicBezTo>
                  <a:cubicBezTo>
                    <a:pt x="11450" y="2288"/>
                    <a:pt x="11446" y="2239"/>
                    <a:pt x="11488" y="2331"/>
                  </a:cubicBezTo>
                  <a:cubicBezTo>
                    <a:pt x="11452" y="2320"/>
                    <a:pt x="11419" y="2305"/>
                    <a:pt x="11388" y="2286"/>
                  </a:cubicBezTo>
                  <a:cubicBezTo>
                    <a:pt x="11366" y="2353"/>
                    <a:pt x="11433" y="2557"/>
                    <a:pt x="11373" y="2569"/>
                  </a:cubicBezTo>
                  <a:cubicBezTo>
                    <a:pt x="11507" y="2698"/>
                    <a:pt x="11451" y="2688"/>
                    <a:pt x="11595" y="2781"/>
                  </a:cubicBezTo>
                  <a:cubicBezTo>
                    <a:pt x="11573" y="2767"/>
                    <a:pt x="11551" y="2764"/>
                    <a:pt x="11529" y="2771"/>
                  </a:cubicBezTo>
                  <a:cubicBezTo>
                    <a:pt x="11579" y="2762"/>
                    <a:pt x="11770" y="3207"/>
                    <a:pt x="11864" y="3254"/>
                  </a:cubicBezTo>
                  <a:cubicBezTo>
                    <a:pt x="11737" y="3357"/>
                    <a:pt x="11804" y="3182"/>
                    <a:pt x="11712" y="3201"/>
                  </a:cubicBezTo>
                  <a:cubicBezTo>
                    <a:pt x="11762" y="3258"/>
                    <a:pt x="11694" y="3208"/>
                    <a:pt x="11660" y="3262"/>
                  </a:cubicBezTo>
                  <a:cubicBezTo>
                    <a:pt x="11629" y="3225"/>
                    <a:pt x="11494" y="3120"/>
                    <a:pt x="11418" y="3115"/>
                  </a:cubicBezTo>
                  <a:cubicBezTo>
                    <a:pt x="11405" y="3150"/>
                    <a:pt x="11388" y="3232"/>
                    <a:pt x="11342" y="3240"/>
                  </a:cubicBezTo>
                  <a:cubicBezTo>
                    <a:pt x="11264" y="3137"/>
                    <a:pt x="10445" y="2714"/>
                    <a:pt x="10657" y="2716"/>
                  </a:cubicBezTo>
                  <a:cubicBezTo>
                    <a:pt x="10633" y="2691"/>
                    <a:pt x="10319" y="2619"/>
                    <a:pt x="10184" y="2449"/>
                  </a:cubicBezTo>
                  <a:cubicBezTo>
                    <a:pt x="10069" y="2304"/>
                    <a:pt x="10305" y="2368"/>
                    <a:pt x="10219" y="2225"/>
                  </a:cubicBezTo>
                  <a:cubicBezTo>
                    <a:pt x="10213" y="2230"/>
                    <a:pt x="10091" y="2296"/>
                    <a:pt x="10063" y="2333"/>
                  </a:cubicBezTo>
                  <a:cubicBezTo>
                    <a:pt x="10028" y="2287"/>
                    <a:pt x="10011" y="2201"/>
                    <a:pt x="10122" y="2242"/>
                  </a:cubicBezTo>
                  <a:cubicBezTo>
                    <a:pt x="10085" y="2244"/>
                    <a:pt x="10054" y="2233"/>
                    <a:pt x="10032" y="2210"/>
                  </a:cubicBezTo>
                  <a:cubicBezTo>
                    <a:pt x="10086" y="2206"/>
                    <a:pt x="10140" y="2201"/>
                    <a:pt x="10194" y="2196"/>
                  </a:cubicBezTo>
                  <a:cubicBezTo>
                    <a:pt x="10127" y="2136"/>
                    <a:pt x="10039" y="2231"/>
                    <a:pt x="10005" y="2186"/>
                  </a:cubicBezTo>
                  <a:cubicBezTo>
                    <a:pt x="10027" y="2151"/>
                    <a:pt x="10062" y="2130"/>
                    <a:pt x="10109" y="2123"/>
                  </a:cubicBezTo>
                  <a:cubicBezTo>
                    <a:pt x="10091" y="2104"/>
                    <a:pt x="9955" y="1903"/>
                    <a:pt x="9929" y="1908"/>
                  </a:cubicBezTo>
                  <a:cubicBezTo>
                    <a:pt x="9832" y="1891"/>
                    <a:pt x="9737" y="1870"/>
                    <a:pt x="9643" y="1845"/>
                  </a:cubicBezTo>
                  <a:cubicBezTo>
                    <a:pt x="9665" y="1842"/>
                    <a:pt x="9954" y="1918"/>
                    <a:pt x="9888" y="2008"/>
                  </a:cubicBezTo>
                  <a:cubicBezTo>
                    <a:pt x="9838" y="2054"/>
                    <a:pt x="9780" y="2062"/>
                    <a:pt x="9714" y="2032"/>
                  </a:cubicBezTo>
                  <a:cubicBezTo>
                    <a:pt x="9832" y="2014"/>
                    <a:pt x="9733" y="1985"/>
                    <a:pt x="9750" y="2006"/>
                  </a:cubicBezTo>
                  <a:cubicBezTo>
                    <a:pt x="9638" y="2022"/>
                    <a:pt x="9573" y="1832"/>
                    <a:pt x="9518" y="1771"/>
                  </a:cubicBezTo>
                  <a:cubicBezTo>
                    <a:pt x="9623" y="1780"/>
                    <a:pt x="9728" y="1795"/>
                    <a:pt x="9832" y="1814"/>
                  </a:cubicBezTo>
                  <a:cubicBezTo>
                    <a:pt x="9724" y="1714"/>
                    <a:pt x="9589" y="1583"/>
                    <a:pt x="9398" y="1613"/>
                  </a:cubicBezTo>
                  <a:cubicBezTo>
                    <a:pt x="9540" y="1797"/>
                    <a:pt x="9185" y="1475"/>
                    <a:pt x="9156" y="1451"/>
                  </a:cubicBezTo>
                  <a:cubicBezTo>
                    <a:pt x="8981" y="1308"/>
                    <a:pt x="8778" y="1134"/>
                    <a:pt x="8549" y="1058"/>
                  </a:cubicBezTo>
                  <a:cubicBezTo>
                    <a:pt x="8305" y="977"/>
                    <a:pt x="8120" y="685"/>
                    <a:pt x="7939" y="514"/>
                  </a:cubicBezTo>
                  <a:cubicBezTo>
                    <a:pt x="7959" y="514"/>
                    <a:pt x="7901" y="500"/>
                    <a:pt x="7985" y="519"/>
                  </a:cubicBezTo>
                  <a:cubicBezTo>
                    <a:pt x="8007" y="524"/>
                    <a:pt x="7914" y="465"/>
                    <a:pt x="7891" y="440"/>
                  </a:cubicBezTo>
                  <a:cubicBezTo>
                    <a:pt x="7918" y="465"/>
                    <a:pt x="7949" y="485"/>
                    <a:pt x="7985" y="500"/>
                  </a:cubicBezTo>
                  <a:cubicBezTo>
                    <a:pt x="7992" y="505"/>
                    <a:pt x="7888" y="393"/>
                    <a:pt x="7894" y="398"/>
                  </a:cubicBezTo>
                  <a:cubicBezTo>
                    <a:pt x="7941" y="424"/>
                    <a:pt x="7938" y="419"/>
                    <a:pt x="7885" y="383"/>
                  </a:cubicBezTo>
                  <a:cubicBezTo>
                    <a:pt x="7879" y="379"/>
                    <a:pt x="8041" y="477"/>
                    <a:pt x="8053" y="477"/>
                  </a:cubicBezTo>
                  <a:cubicBezTo>
                    <a:pt x="8047" y="480"/>
                    <a:pt x="8002" y="442"/>
                    <a:pt x="7986" y="432"/>
                  </a:cubicBezTo>
                  <a:cubicBezTo>
                    <a:pt x="7996" y="440"/>
                    <a:pt x="8006" y="444"/>
                    <a:pt x="8017" y="442"/>
                  </a:cubicBezTo>
                  <a:cubicBezTo>
                    <a:pt x="7987" y="426"/>
                    <a:pt x="8013" y="435"/>
                    <a:pt x="8095" y="470"/>
                  </a:cubicBezTo>
                  <a:cubicBezTo>
                    <a:pt x="7587" y="192"/>
                    <a:pt x="8065" y="441"/>
                    <a:pt x="8180" y="473"/>
                  </a:cubicBezTo>
                  <a:cubicBezTo>
                    <a:pt x="8137" y="445"/>
                    <a:pt x="8145" y="444"/>
                    <a:pt x="8205" y="468"/>
                  </a:cubicBezTo>
                  <a:cubicBezTo>
                    <a:pt x="6987" y="-56"/>
                    <a:pt x="8018" y="420"/>
                    <a:pt x="7968" y="372"/>
                  </a:cubicBezTo>
                  <a:cubicBezTo>
                    <a:pt x="7935" y="359"/>
                    <a:pt x="7902" y="347"/>
                    <a:pt x="7869" y="334"/>
                  </a:cubicBezTo>
                  <a:cubicBezTo>
                    <a:pt x="7889" y="329"/>
                    <a:pt x="7986" y="367"/>
                    <a:pt x="7995" y="370"/>
                  </a:cubicBezTo>
                  <a:cubicBezTo>
                    <a:pt x="8013" y="376"/>
                    <a:pt x="7486" y="210"/>
                    <a:pt x="7857" y="319"/>
                  </a:cubicBezTo>
                  <a:cubicBezTo>
                    <a:pt x="7834" y="310"/>
                    <a:pt x="7810" y="302"/>
                    <a:pt x="7786" y="295"/>
                  </a:cubicBezTo>
                  <a:cubicBezTo>
                    <a:pt x="7805" y="298"/>
                    <a:pt x="7824" y="304"/>
                    <a:pt x="7842" y="311"/>
                  </a:cubicBezTo>
                  <a:cubicBezTo>
                    <a:pt x="6972" y="44"/>
                    <a:pt x="7842" y="302"/>
                    <a:pt x="7638" y="248"/>
                  </a:cubicBezTo>
                  <a:cubicBezTo>
                    <a:pt x="7666" y="255"/>
                    <a:pt x="7666" y="255"/>
                    <a:pt x="7639" y="249"/>
                  </a:cubicBezTo>
                  <a:cubicBezTo>
                    <a:pt x="7740" y="272"/>
                    <a:pt x="7845" y="287"/>
                    <a:pt x="7946" y="313"/>
                  </a:cubicBezTo>
                  <a:cubicBezTo>
                    <a:pt x="7832" y="283"/>
                    <a:pt x="7858" y="291"/>
                    <a:pt x="7769" y="272"/>
                  </a:cubicBezTo>
                  <a:cubicBezTo>
                    <a:pt x="7953" y="304"/>
                    <a:pt x="7875" y="292"/>
                    <a:pt x="7947" y="308"/>
                  </a:cubicBezTo>
                  <a:cubicBezTo>
                    <a:pt x="7929" y="304"/>
                    <a:pt x="7916" y="294"/>
                    <a:pt x="7892" y="294"/>
                  </a:cubicBezTo>
                  <a:cubicBezTo>
                    <a:pt x="7893" y="292"/>
                    <a:pt x="7996" y="315"/>
                    <a:pt x="7935" y="302"/>
                  </a:cubicBezTo>
                  <a:cubicBezTo>
                    <a:pt x="7928" y="307"/>
                    <a:pt x="7796" y="389"/>
                    <a:pt x="7829" y="409"/>
                  </a:cubicBezTo>
                  <a:cubicBezTo>
                    <a:pt x="7903" y="455"/>
                    <a:pt x="8046" y="319"/>
                    <a:pt x="8154" y="340"/>
                  </a:cubicBezTo>
                  <a:cubicBezTo>
                    <a:pt x="8145" y="344"/>
                    <a:pt x="8109" y="357"/>
                    <a:pt x="8090" y="356"/>
                  </a:cubicBezTo>
                  <a:cubicBezTo>
                    <a:pt x="8153" y="372"/>
                    <a:pt x="8208" y="405"/>
                    <a:pt x="8272" y="421"/>
                  </a:cubicBezTo>
                  <a:cubicBezTo>
                    <a:pt x="8041" y="364"/>
                    <a:pt x="8336" y="463"/>
                    <a:pt x="8204" y="352"/>
                  </a:cubicBezTo>
                  <a:cubicBezTo>
                    <a:pt x="8302" y="371"/>
                    <a:pt x="8397" y="396"/>
                    <a:pt x="8491" y="426"/>
                  </a:cubicBezTo>
                  <a:cubicBezTo>
                    <a:pt x="7864" y="269"/>
                    <a:pt x="8579" y="422"/>
                    <a:pt x="8355" y="374"/>
                  </a:cubicBezTo>
                  <a:cubicBezTo>
                    <a:pt x="8448" y="386"/>
                    <a:pt x="8428" y="379"/>
                    <a:pt x="8297" y="353"/>
                  </a:cubicBezTo>
                  <a:cubicBezTo>
                    <a:pt x="8493" y="296"/>
                    <a:pt x="8639" y="407"/>
                    <a:pt x="8814" y="451"/>
                  </a:cubicBezTo>
                  <a:cubicBezTo>
                    <a:pt x="8868" y="428"/>
                    <a:pt x="8717" y="468"/>
                    <a:pt x="8723" y="455"/>
                  </a:cubicBezTo>
                  <a:cubicBezTo>
                    <a:pt x="8773" y="471"/>
                    <a:pt x="8823" y="483"/>
                    <a:pt x="8876" y="493"/>
                  </a:cubicBezTo>
                  <a:cubicBezTo>
                    <a:pt x="8856" y="487"/>
                    <a:pt x="8820" y="479"/>
                    <a:pt x="8810" y="464"/>
                  </a:cubicBezTo>
                  <a:cubicBezTo>
                    <a:pt x="9005" y="469"/>
                    <a:pt x="9190" y="565"/>
                    <a:pt x="9364" y="627"/>
                  </a:cubicBezTo>
                  <a:cubicBezTo>
                    <a:pt x="9326" y="604"/>
                    <a:pt x="9302" y="606"/>
                    <a:pt x="9290" y="633"/>
                  </a:cubicBezTo>
                  <a:cubicBezTo>
                    <a:pt x="9428" y="687"/>
                    <a:pt x="9632" y="679"/>
                    <a:pt x="9793" y="731"/>
                  </a:cubicBezTo>
                  <a:cubicBezTo>
                    <a:pt x="9510" y="870"/>
                    <a:pt x="10332" y="744"/>
                    <a:pt x="10070" y="887"/>
                  </a:cubicBezTo>
                  <a:cubicBezTo>
                    <a:pt x="10161" y="905"/>
                    <a:pt x="10675" y="1004"/>
                    <a:pt x="10260" y="966"/>
                  </a:cubicBezTo>
                  <a:cubicBezTo>
                    <a:pt x="10298" y="982"/>
                    <a:pt x="10519" y="1047"/>
                    <a:pt x="10454" y="1031"/>
                  </a:cubicBezTo>
                  <a:cubicBezTo>
                    <a:pt x="10501" y="1043"/>
                    <a:pt x="10601" y="1057"/>
                    <a:pt x="10594" y="1108"/>
                  </a:cubicBezTo>
                  <a:cubicBezTo>
                    <a:pt x="10527" y="1103"/>
                    <a:pt x="10461" y="1094"/>
                    <a:pt x="10395" y="1079"/>
                  </a:cubicBezTo>
                  <a:cubicBezTo>
                    <a:pt x="10395" y="1079"/>
                    <a:pt x="10752" y="1364"/>
                    <a:pt x="10635" y="1205"/>
                  </a:cubicBezTo>
                  <a:cubicBezTo>
                    <a:pt x="10813" y="1288"/>
                    <a:pt x="11186" y="1271"/>
                    <a:pt x="11323" y="1423"/>
                  </a:cubicBezTo>
                  <a:cubicBezTo>
                    <a:pt x="11113" y="1440"/>
                    <a:pt x="10904" y="1262"/>
                    <a:pt x="10691" y="1334"/>
                  </a:cubicBezTo>
                  <a:cubicBezTo>
                    <a:pt x="10800" y="1393"/>
                    <a:pt x="10866" y="1329"/>
                    <a:pt x="10986" y="1384"/>
                  </a:cubicBezTo>
                  <a:cubicBezTo>
                    <a:pt x="10977" y="1428"/>
                    <a:pt x="10940" y="1440"/>
                    <a:pt x="10877" y="1422"/>
                  </a:cubicBezTo>
                  <a:cubicBezTo>
                    <a:pt x="11099" y="1546"/>
                    <a:pt x="11266" y="1362"/>
                    <a:pt x="11460" y="1562"/>
                  </a:cubicBezTo>
                  <a:cubicBezTo>
                    <a:pt x="11463" y="1564"/>
                    <a:pt x="11239" y="1335"/>
                    <a:pt x="11460" y="1562"/>
                  </a:cubicBezTo>
                  <a:close/>
                  <a:moveTo>
                    <a:pt x="19773" y="5514"/>
                  </a:moveTo>
                  <a:cubicBezTo>
                    <a:pt x="19642" y="5330"/>
                    <a:pt x="19510" y="5145"/>
                    <a:pt x="19378" y="4961"/>
                  </a:cubicBezTo>
                  <a:cubicBezTo>
                    <a:pt x="19392" y="5043"/>
                    <a:pt x="19298" y="4858"/>
                    <a:pt x="19388" y="5017"/>
                  </a:cubicBezTo>
                  <a:cubicBezTo>
                    <a:pt x="19371" y="5001"/>
                    <a:pt x="19356" y="4984"/>
                    <a:pt x="19343" y="4966"/>
                  </a:cubicBezTo>
                  <a:cubicBezTo>
                    <a:pt x="19404" y="5125"/>
                    <a:pt x="19578" y="5301"/>
                    <a:pt x="19599" y="5490"/>
                  </a:cubicBezTo>
                  <a:cubicBezTo>
                    <a:pt x="19443" y="5328"/>
                    <a:pt x="19443" y="5506"/>
                    <a:pt x="19287" y="5400"/>
                  </a:cubicBezTo>
                  <a:cubicBezTo>
                    <a:pt x="19055" y="5243"/>
                    <a:pt x="19020" y="5085"/>
                    <a:pt x="18851" y="4881"/>
                  </a:cubicBezTo>
                  <a:cubicBezTo>
                    <a:pt x="18850" y="4886"/>
                    <a:pt x="18741" y="5247"/>
                    <a:pt x="18701" y="5396"/>
                  </a:cubicBezTo>
                  <a:cubicBezTo>
                    <a:pt x="18690" y="5438"/>
                    <a:pt x="18636" y="5803"/>
                    <a:pt x="18552" y="5773"/>
                  </a:cubicBezTo>
                  <a:cubicBezTo>
                    <a:pt x="18564" y="5778"/>
                    <a:pt x="18304" y="5826"/>
                    <a:pt x="18299" y="5852"/>
                  </a:cubicBezTo>
                  <a:cubicBezTo>
                    <a:pt x="18244" y="6168"/>
                    <a:pt x="18718" y="6660"/>
                    <a:pt x="18657" y="6976"/>
                  </a:cubicBezTo>
                  <a:cubicBezTo>
                    <a:pt x="18609" y="7230"/>
                    <a:pt x="18662" y="7519"/>
                    <a:pt x="18670" y="7775"/>
                  </a:cubicBezTo>
                  <a:cubicBezTo>
                    <a:pt x="18683" y="8271"/>
                    <a:pt x="18846" y="8726"/>
                    <a:pt x="18966" y="9147"/>
                  </a:cubicBezTo>
                  <a:cubicBezTo>
                    <a:pt x="19150" y="9791"/>
                    <a:pt x="19337" y="10083"/>
                    <a:pt x="19738" y="10598"/>
                  </a:cubicBezTo>
                  <a:cubicBezTo>
                    <a:pt x="19879" y="10779"/>
                    <a:pt x="20153" y="11184"/>
                    <a:pt x="20430" y="10971"/>
                  </a:cubicBezTo>
                  <a:cubicBezTo>
                    <a:pt x="20618" y="10826"/>
                    <a:pt x="20819" y="10636"/>
                    <a:pt x="20888" y="10421"/>
                  </a:cubicBezTo>
                  <a:cubicBezTo>
                    <a:pt x="20920" y="10319"/>
                    <a:pt x="20921" y="10166"/>
                    <a:pt x="20963" y="10308"/>
                  </a:cubicBezTo>
                  <a:cubicBezTo>
                    <a:pt x="20976" y="10210"/>
                    <a:pt x="21006" y="10116"/>
                    <a:pt x="21052" y="10026"/>
                  </a:cubicBezTo>
                  <a:cubicBezTo>
                    <a:pt x="21043" y="10088"/>
                    <a:pt x="21059" y="10081"/>
                    <a:pt x="21099" y="10003"/>
                  </a:cubicBezTo>
                  <a:cubicBezTo>
                    <a:pt x="21159" y="10087"/>
                    <a:pt x="21202" y="10177"/>
                    <a:pt x="21229" y="10272"/>
                  </a:cubicBezTo>
                  <a:cubicBezTo>
                    <a:pt x="21373" y="9956"/>
                    <a:pt x="21266" y="10188"/>
                    <a:pt x="21306" y="10032"/>
                  </a:cubicBezTo>
                  <a:cubicBezTo>
                    <a:pt x="21301" y="10073"/>
                    <a:pt x="21311" y="10083"/>
                    <a:pt x="21336" y="10061"/>
                  </a:cubicBezTo>
                  <a:cubicBezTo>
                    <a:pt x="21415" y="10566"/>
                    <a:pt x="21479" y="11073"/>
                    <a:pt x="21506" y="11583"/>
                  </a:cubicBezTo>
                  <a:cubicBezTo>
                    <a:pt x="21600" y="9479"/>
                    <a:pt x="21021" y="7333"/>
                    <a:pt x="19773" y="5514"/>
                  </a:cubicBezTo>
                  <a:cubicBezTo>
                    <a:pt x="19642" y="5330"/>
                    <a:pt x="21017" y="7326"/>
                    <a:pt x="19773" y="5514"/>
                  </a:cubicBezTo>
                  <a:close/>
                  <a:moveTo>
                    <a:pt x="6341" y="2103"/>
                  </a:moveTo>
                  <a:cubicBezTo>
                    <a:pt x="6376" y="2008"/>
                    <a:pt x="6200" y="1991"/>
                    <a:pt x="6176" y="1989"/>
                  </a:cubicBezTo>
                  <a:cubicBezTo>
                    <a:pt x="6174" y="1898"/>
                    <a:pt x="6193" y="1811"/>
                    <a:pt x="6233" y="1727"/>
                  </a:cubicBezTo>
                  <a:cubicBezTo>
                    <a:pt x="6142" y="1718"/>
                    <a:pt x="6062" y="1741"/>
                    <a:pt x="5993" y="1795"/>
                  </a:cubicBezTo>
                  <a:cubicBezTo>
                    <a:pt x="6053" y="1751"/>
                    <a:pt x="6086" y="1652"/>
                    <a:pt x="6134" y="1595"/>
                  </a:cubicBezTo>
                  <a:cubicBezTo>
                    <a:pt x="6071" y="1613"/>
                    <a:pt x="6077" y="1574"/>
                    <a:pt x="6009" y="1652"/>
                  </a:cubicBezTo>
                  <a:cubicBezTo>
                    <a:pt x="5990" y="1619"/>
                    <a:pt x="5989" y="1586"/>
                    <a:pt x="6007" y="1552"/>
                  </a:cubicBezTo>
                  <a:cubicBezTo>
                    <a:pt x="5937" y="1592"/>
                    <a:pt x="5879" y="1642"/>
                    <a:pt x="5833" y="1703"/>
                  </a:cubicBezTo>
                  <a:cubicBezTo>
                    <a:pt x="5785" y="1626"/>
                    <a:pt x="5823" y="1560"/>
                    <a:pt x="5947" y="1502"/>
                  </a:cubicBezTo>
                  <a:cubicBezTo>
                    <a:pt x="5743" y="1495"/>
                    <a:pt x="5556" y="1776"/>
                    <a:pt x="5364" y="1747"/>
                  </a:cubicBezTo>
                  <a:cubicBezTo>
                    <a:pt x="5391" y="1766"/>
                    <a:pt x="5421" y="1763"/>
                    <a:pt x="5454" y="1740"/>
                  </a:cubicBezTo>
                  <a:cubicBezTo>
                    <a:pt x="5426" y="1757"/>
                    <a:pt x="5398" y="1776"/>
                    <a:pt x="5371" y="1795"/>
                  </a:cubicBezTo>
                  <a:cubicBezTo>
                    <a:pt x="5449" y="1790"/>
                    <a:pt x="5528" y="1785"/>
                    <a:pt x="5606" y="1780"/>
                  </a:cubicBezTo>
                  <a:cubicBezTo>
                    <a:pt x="5537" y="1850"/>
                    <a:pt x="5420" y="1785"/>
                    <a:pt x="5324" y="1877"/>
                  </a:cubicBezTo>
                  <a:cubicBezTo>
                    <a:pt x="5363" y="1881"/>
                    <a:pt x="5720" y="1891"/>
                    <a:pt x="5687" y="1934"/>
                  </a:cubicBezTo>
                  <a:cubicBezTo>
                    <a:pt x="5250" y="1888"/>
                    <a:pt x="5430" y="2035"/>
                    <a:pt x="5256" y="2235"/>
                  </a:cubicBezTo>
                  <a:cubicBezTo>
                    <a:pt x="5493" y="2219"/>
                    <a:pt x="5720" y="2089"/>
                    <a:pt x="5961" y="2105"/>
                  </a:cubicBezTo>
                  <a:cubicBezTo>
                    <a:pt x="5851" y="2261"/>
                    <a:pt x="6154" y="2320"/>
                    <a:pt x="6218" y="2195"/>
                  </a:cubicBezTo>
                  <a:cubicBezTo>
                    <a:pt x="6208" y="2195"/>
                    <a:pt x="6126" y="2143"/>
                    <a:pt x="6112" y="2136"/>
                  </a:cubicBezTo>
                  <a:cubicBezTo>
                    <a:pt x="6149" y="2081"/>
                    <a:pt x="6210" y="2196"/>
                    <a:pt x="6243" y="2137"/>
                  </a:cubicBezTo>
                  <a:cubicBezTo>
                    <a:pt x="6208" y="2136"/>
                    <a:pt x="6208" y="2136"/>
                    <a:pt x="6223" y="2110"/>
                  </a:cubicBezTo>
                  <a:cubicBezTo>
                    <a:pt x="6286" y="2108"/>
                    <a:pt x="6320" y="2112"/>
                    <a:pt x="6341" y="2103"/>
                  </a:cubicBezTo>
                  <a:cubicBezTo>
                    <a:pt x="6319" y="2159"/>
                    <a:pt x="6324" y="2110"/>
                    <a:pt x="6341" y="2103"/>
                  </a:cubicBezTo>
                  <a:close/>
                  <a:moveTo>
                    <a:pt x="6562" y="1042"/>
                  </a:moveTo>
                  <a:cubicBezTo>
                    <a:pt x="6335" y="1198"/>
                    <a:pt x="6247" y="1028"/>
                    <a:pt x="6092" y="1181"/>
                  </a:cubicBezTo>
                  <a:cubicBezTo>
                    <a:pt x="6192" y="1195"/>
                    <a:pt x="6075" y="1197"/>
                    <a:pt x="6026" y="1237"/>
                  </a:cubicBezTo>
                  <a:cubicBezTo>
                    <a:pt x="6122" y="1247"/>
                    <a:pt x="5996" y="1206"/>
                    <a:pt x="6113" y="1224"/>
                  </a:cubicBezTo>
                  <a:cubicBezTo>
                    <a:pt x="5974" y="1328"/>
                    <a:pt x="6218" y="1177"/>
                    <a:pt x="6216" y="1172"/>
                  </a:cubicBezTo>
                  <a:cubicBezTo>
                    <a:pt x="5980" y="1400"/>
                    <a:pt x="6171" y="1192"/>
                    <a:pt x="6330" y="1209"/>
                  </a:cubicBezTo>
                  <a:cubicBezTo>
                    <a:pt x="6368" y="1173"/>
                    <a:pt x="5971" y="1393"/>
                    <a:pt x="6029" y="1363"/>
                  </a:cubicBezTo>
                  <a:cubicBezTo>
                    <a:pt x="6216" y="1381"/>
                    <a:pt x="6518" y="1237"/>
                    <a:pt x="6607" y="1117"/>
                  </a:cubicBezTo>
                  <a:cubicBezTo>
                    <a:pt x="6584" y="1099"/>
                    <a:pt x="6517" y="1194"/>
                    <a:pt x="6504" y="1202"/>
                  </a:cubicBezTo>
                  <a:cubicBezTo>
                    <a:pt x="6590" y="1085"/>
                    <a:pt x="6527" y="1179"/>
                    <a:pt x="6491" y="1179"/>
                  </a:cubicBezTo>
                  <a:cubicBezTo>
                    <a:pt x="6558" y="1102"/>
                    <a:pt x="6510" y="1077"/>
                    <a:pt x="6562" y="1042"/>
                  </a:cubicBezTo>
                  <a:cubicBezTo>
                    <a:pt x="6614" y="1006"/>
                    <a:pt x="6493" y="1089"/>
                    <a:pt x="6562" y="1042"/>
                  </a:cubicBezTo>
                  <a:close/>
                  <a:moveTo>
                    <a:pt x="7200" y="1394"/>
                  </a:moveTo>
                  <a:cubicBezTo>
                    <a:pt x="7221" y="1305"/>
                    <a:pt x="7581" y="1384"/>
                    <a:pt x="7639" y="1382"/>
                  </a:cubicBezTo>
                  <a:cubicBezTo>
                    <a:pt x="7915" y="1373"/>
                    <a:pt x="7515" y="1087"/>
                    <a:pt x="7257" y="1209"/>
                  </a:cubicBezTo>
                  <a:cubicBezTo>
                    <a:pt x="7388" y="1117"/>
                    <a:pt x="7119" y="1092"/>
                    <a:pt x="7119" y="1033"/>
                  </a:cubicBezTo>
                  <a:cubicBezTo>
                    <a:pt x="7131" y="1035"/>
                    <a:pt x="7210" y="1360"/>
                    <a:pt x="7200" y="1394"/>
                  </a:cubicBezTo>
                  <a:cubicBezTo>
                    <a:pt x="7186" y="1454"/>
                    <a:pt x="7212" y="1353"/>
                    <a:pt x="7200" y="1394"/>
                  </a:cubicBezTo>
                  <a:close/>
                  <a:moveTo>
                    <a:pt x="7417" y="687"/>
                  </a:moveTo>
                  <a:cubicBezTo>
                    <a:pt x="7415" y="680"/>
                    <a:pt x="7420" y="697"/>
                    <a:pt x="7417" y="687"/>
                  </a:cubicBezTo>
                  <a:cubicBezTo>
                    <a:pt x="7417" y="686"/>
                    <a:pt x="7417" y="688"/>
                    <a:pt x="7417" y="687"/>
                  </a:cubicBezTo>
                  <a:close/>
                  <a:moveTo>
                    <a:pt x="7419" y="874"/>
                  </a:moveTo>
                  <a:cubicBezTo>
                    <a:pt x="7419" y="867"/>
                    <a:pt x="7429" y="854"/>
                    <a:pt x="7419" y="874"/>
                  </a:cubicBezTo>
                  <a:cubicBezTo>
                    <a:pt x="7419" y="874"/>
                    <a:pt x="7419" y="874"/>
                    <a:pt x="7419" y="874"/>
                  </a:cubicBezTo>
                  <a:close/>
                  <a:moveTo>
                    <a:pt x="7434" y="638"/>
                  </a:moveTo>
                  <a:cubicBezTo>
                    <a:pt x="7409" y="674"/>
                    <a:pt x="7439" y="644"/>
                    <a:pt x="7434" y="638"/>
                  </a:cubicBezTo>
                  <a:cubicBezTo>
                    <a:pt x="7430" y="644"/>
                    <a:pt x="7434" y="638"/>
                    <a:pt x="7434" y="638"/>
                  </a:cubicBezTo>
                  <a:close/>
                  <a:moveTo>
                    <a:pt x="7631" y="468"/>
                  </a:moveTo>
                  <a:cubicBezTo>
                    <a:pt x="7632" y="451"/>
                    <a:pt x="7625" y="468"/>
                    <a:pt x="7631" y="468"/>
                  </a:cubicBezTo>
                  <a:cubicBezTo>
                    <a:pt x="7631" y="467"/>
                    <a:pt x="7631" y="468"/>
                    <a:pt x="7631" y="468"/>
                  </a:cubicBezTo>
                  <a:close/>
                  <a:moveTo>
                    <a:pt x="7761" y="541"/>
                  </a:moveTo>
                  <a:cubicBezTo>
                    <a:pt x="7755" y="535"/>
                    <a:pt x="7769" y="549"/>
                    <a:pt x="7761" y="541"/>
                  </a:cubicBezTo>
                  <a:cubicBezTo>
                    <a:pt x="7760" y="541"/>
                    <a:pt x="7762" y="542"/>
                    <a:pt x="7761" y="541"/>
                  </a:cubicBezTo>
                  <a:close/>
                  <a:moveTo>
                    <a:pt x="7763" y="577"/>
                  </a:moveTo>
                  <a:cubicBezTo>
                    <a:pt x="7765" y="578"/>
                    <a:pt x="7749" y="568"/>
                    <a:pt x="7763" y="577"/>
                  </a:cubicBezTo>
                  <a:cubicBezTo>
                    <a:pt x="7763" y="577"/>
                    <a:pt x="7761" y="576"/>
                    <a:pt x="7763" y="577"/>
                  </a:cubicBezTo>
                  <a:close/>
                  <a:moveTo>
                    <a:pt x="7769" y="535"/>
                  </a:moveTo>
                  <a:cubicBezTo>
                    <a:pt x="7781" y="535"/>
                    <a:pt x="7778" y="535"/>
                    <a:pt x="7769" y="535"/>
                  </a:cubicBezTo>
                  <a:cubicBezTo>
                    <a:pt x="7769" y="535"/>
                    <a:pt x="7768" y="535"/>
                    <a:pt x="7769" y="535"/>
                  </a:cubicBezTo>
                  <a:close/>
                  <a:moveTo>
                    <a:pt x="7862" y="462"/>
                  </a:moveTo>
                  <a:cubicBezTo>
                    <a:pt x="7840" y="451"/>
                    <a:pt x="7875" y="477"/>
                    <a:pt x="7862" y="462"/>
                  </a:cubicBezTo>
                  <a:cubicBezTo>
                    <a:pt x="7861" y="461"/>
                    <a:pt x="7864" y="464"/>
                    <a:pt x="7862" y="462"/>
                  </a:cubicBezTo>
                  <a:close/>
                  <a:moveTo>
                    <a:pt x="7386" y="752"/>
                  </a:moveTo>
                  <a:cubicBezTo>
                    <a:pt x="7372" y="720"/>
                    <a:pt x="7375" y="687"/>
                    <a:pt x="7394" y="653"/>
                  </a:cubicBezTo>
                  <a:cubicBezTo>
                    <a:pt x="7386" y="677"/>
                    <a:pt x="7404" y="657"/>
                    <a:pt x="7410" y="646"/>
                  </a:cubicBezTo>
                  <a:cubicBezTo>
                    <a:pt x="7360" y="643"/>
                    <a:pt x="7307" y="703"/>
                    <a:pt x="7458" y="561"/>
                  </a:cubicBezTo>
                  <a:cubicBezTo>
                    <a:pt x="7448" y="578"/>
                    <a:pt x="7434" y="583"/>
                    <a:pt x="7415" y="577"/>
                  </a:cubicBezTo>
                  <a:cubicBezTo>
                    <a:pt x="7420" y="569"/>
                    <a:pt x="7467" y="493"/>
                    <a:pt x="7471" y="492"/>
                  </a:cubicBezTo>
                  <a:cubicBezTo>
                    <a:pt x="7471" y="493"/>
                    <a:pt x="7563" y="694"/>
                    <a:pt x="7561" y="694"/>
                  </a:cubicBezTo>
                  <a:cubicBezTo>
                    <a:pt x="7629" y="469"/>
                    <a:pt x="7658" y="692"/>
                    <a:pt x="7704" y="709"/>
                  </a:cubicBezTo>
                  <a:cubicBezTo>
                    <a:pt x="7691" y="629"/>
                    <a:pt x="7760" y="578"/>
                    <a:pt x="7744" y="505"/>
                  </a:cubicBezTo>
                  <a:cubicBezTo>
                    <a:pt x="7633" y="585"/>
                    <a:pt x="7617" y="582"/>
                    <a:pt x="7510" y="582"/>
                  </a:cubicBezTo>
                  <a:cubicBezTo>
                    <a:pt x="7525" y="557"/>
                    <a:pt x="7544" y="534"/>
                    <a:pt x="7566" y="514"/>
                  </a:cubicBezTo>
                  <a:cubicBezTo>
                    <a:pt x="7543" y="522"/>
                    <a:pt x="7523" y="536"/>
                    <a:pt x="7509" y="554"/>
                  </a:cubicBezTo>
                  <a:cubicBezTo>
                    <a:pt x="7548" y="431"/>
                    <a:pt x="7556" y="497"/>
                    <a:pt x="7609" y="497"/>
                  </a:cubicBezTo>
                  <a:cubicBezTo>
                    <a:pt x="7622" y="414"/>
                    <a:pt x="7614" y="428"/>
                    <a:pt x="7621" y="373"/>
                  </a:cubicBezTo>
                  <a:cubicBezTo>
                    <a:pt x="7639" y="396"/>
                    <a:pt x="7650" y="421"/>
                    <a:pt x="7652" y="448"/>
                  </a:cubicBezTo>
                  <a:cubicBezTo>
                    <a:pt x="7652" y="446"/>
                    <a:pt x="7618" y="450"/>
                    <a:pt x="7655" y="385"/>
                  </a:cubicBezTo>
                  <a:cubicBezTo>
                    <a:pt x="7697" y="536"/>
                    <a:pt x="7681" y="363"/>
                    <a:pt x="7672" y="364"/>
                  </a:cubicBezTo>
                  <a:cubicBezTo>
                    <a:pt x="7688" y="435"/>
                    <a:pt x="7716" y="359"/>
                    <a:pt x="7685" y="305"/>
                  </a:cubicBezTo>
                  <a:cubicBezTo>
                    <a:pt x="7797" y="392"/>
                    <a:pt x="7466" y="153"/>
                    <a:pt x="7765" y="392"/>
                  </a:cubicBezTo>
                  <a:cubicBezTo>
                    <a:pt x="7749" y="375"/>
                    <a:pt x="7749" y="326"/>
                    <a:pt x="7719" y="317"/>
                  </a:cubicBezTo>
                  <a:cubicBezTo>
                    <a:pt x="7806" y="378"/>
                    <a:pt x="7900" y="432"/>
                    <a:pt x="7894" y="484"/>
                  </a:cubicBezTo>
                  <a:cubicBezTo>
                    <a:pt x="7897" y="458"/>
                    <a:pt x="7938" y="666"/>
                    <a:pt x="7865" y="723"/>
                  </a:cubicBezTo>
                  <a:cubicBezTo>
                    <a:pt x="7851" y="700"/>
                    <a:pt x="7832" y="689"/>
                    <a:pt x="7809" y="692"/>
                  </a:cubicBezTo>
                  <a:cubicBezTo>
                    <a:pt x="7814" y="703"/>
                    <a:pt x="7807" y="706"/>
                    <a:pt x="7790" y="701"/>
                  </a:cubicBezTo>
                  <a:cubicBezTo>
                    <a:pt x="7817" y="710"/>
                    <a:pt x="7836" y="726"/>
                    <a:pt x="7844" y="748"/>
                  </a:cubicBezTo>
                  <a:cubicBezTo>
                    <a:pt x="7847" y="748"/>
                    <a:pt x="7774" y="786"/>
                    <a:pt x="7771" y="766"/>
                  </a:cubicBezTo>
                  <a:cubicBezTo>
                    <a:pt x="7998" y="766"/>
                    <a:pt x="7640" y="1051"/>
                    <a:pt x="7837" y="1037"/>
                  </a:cubicBezTo>
                  <a:cubicBezTo>
                    <a:pt x="7822" y="1086"/>
                    <a:pt x="7790" y="1127"/>
                    <a:pt x="7744" y="1159"/>
                  </a:cubicBezTo>
                  <a:cubicBezTo>
                    <a:pt x="7747" y="1111"/>
                    <a:pt x="7727" y="1074"/>
                    <a:pt x="7682" y="1048"/>
                  </a:cubicBezTo>
                  <a:cubicBezTo>
                    <a:pt x="7693" y="1117"/>
                    <a:pt x="7610" y="1151"/>
                    <a:pt x="7610" y="1060"/>
                  </a:cubicBezTo>
                  <a:cubicBezTo>
                    <a:pt x="7562" y="1162"/>
                    <a:pt x="7497" y="1139"/>
                    <a:pt x="7377" y="1139"/>
                  </a:cubicBezTo>
                  <a:cubicBezTo>
                    <a:pt x="7618" y="1139"/>
                    <a:pt x="7299" y="903"/>
                    <a:pt x="7629" y="1004"/>
                  </a:cubicBezTo>
                  <a:cubicBezTo>
                    <a:pt x="7629" y="902"/>
                    <a:pt x="7591" y="965"/>
                    <a:pt x="7600" y="850"/>
                  </a:cubicBezTo>
                  <a:cubicBezTo>
                    <a:pt x="7633" y="850"/>
                    <a:pt x="7489" y="911"/>
                    <a:pt x="7489" y="908"/>
                  </a:cubicBezTo>
                  <a:cubicBezTo>
                    <a:pt x="7507" y="817"/>
                    <a:pt x="7566" y="787"/>
                    <a:pt x="7665" y="820"/>
                  </a:cubicBezTo>
                  <a:cubicBezTo>
                    <a:pt x="7665" y="786"/>
                    <a:pt x="7577" y="754"/>
                    <a:pt x="7593" y="699"/>
                  </a:cubicBezTo>
                  <a:cubicBezTo>
                    <a:pt x="7589" y="741"/>
                    <a:pt x="7413" y="964"/>
                    <a:pt x="7338" y="905"/>
                  </a:cubicBezTo>
                  <a:cubicBezTo>
                    <a:pt x="7401" y="651"/>
                    <a:pt x="7345" y="829"/>
                    <a:pt x="7386" y="752"/>
                  </a:cubicBezTo>
                  <a:cubicBezTo>
                    <a:pt x="7364" y="814"/>
                    <a:pt x="7343" y="833"/>
                    <a:pt x="7386" y="752"/>
                  </a:cubicBezTo>
                  <a:close/>
                  <a:moveTo>
                    <a:pt x="520" y="1766"/>
                  </a:moveTo>
                  <a:cubicBezTo>
                    <a:pt x="648" y="1700"/>
                    <a:pt x="765" y="1614"/>
                    <a:pt x="891" y="1544"/>
                  </a:cubicBezTo>
                  <a:cubicBezTo>
                    <a:pt x="537" y="1713"/>
                    <a:pt x="1182" y="1365"/>
                    <a:pt x="1251" y="1332"/>
                  </a:cubicBezTo>
                  <a:cubicBezTo>
                    <a:pt x="1286" y="1303"/>
                    <a:pt x="1472" y="1253"/>
                    <a:pt x="1516" y="1235"/>
                  </a:cubicBezTo>
                  <a:cubicBezTo>
                    <a:pt x="1268" y="1454"/>
                    <a:pt x="1754" y="1210"/>
                    <a:pt x="1789" y="1172"/>
                  </a:cubicBezTo>
                  <a:cubicBezTo>
                    <a:pt x="1754" y="1209"/>
                    <a:pt x="1790" y="1138"/>
                    <a:pt x="1957" y="1068"/>
                  </a:cubicBezTo>
                  <a:cubicBezTo>
                    <a:pt x="2096" y="1010"/>
                    <a:pt x="2170" y="983"/>
                    <a:pt x="2307" y="937"/>
                  </a:cubicBezTo>
                  <a:cubicBezTo>
                    <a:pt x="2260" y="983"/>
                    <a:pt x="2046" y="1074"/>
                    <a:pt x="2039" y="1078"/>
                  </a:cubicBezTo>
                  <a:cubicBezTo>
                    <a:pt x="2567" y="876"/>
                    <a:pt x="2160" y="995"/>
                    <a:pt x="2131" y="1054"/>
                  </a:cubicBezTo>
                  <a:cubicBezTo>
                    <a:pt x="2188" y="1034"/>
                    <a:pt x="2448" y="909"/>
                    <a:pt x="2323" y="951"/>
                  </a:cubicBezTo>
                  <a:cubicBezTo>
                    <a:pt x="2461" y="820"/>
                    <a:pt x="2694" y="808"/>
                    <a:pt x="2869" y="737"/>
                  </a:cubicBezTo>
                  <a:cubicBezTo>
                    <a:pt x="2828" y="755"/>
                    <a:pt x="2823" y="761"/>
                    <a:pt x="2818" y="784"/>
                  </a:cubicBezTo>
                  <a:cubicBezTo>
                    <a:pt x="2942" y="811"/>
                    <a:pt x="3113" y="753"/>
                    <a:pt x="3231" y="724"/>
                  </a:cubicBezTo>
                  <a:cubicBezTo>
                    <a:pt x="3145" y="760"/>
                    <a:pt x="3002" y="750"/>
                    <a:pt x="2929" y="798"/>
                  </a:cubicBezTo>
                  <a:cubicBezTo>
                    <a:pt x="3045" y="722"/>
                    <a:pt x="3366" y="688"/>
                    <a:pt x="3491" y="657"/>
                  </a:cubicBezTo>
                  <a:cubicBezTo>
                    <a:pt x="3466" y="732"/>
                    <a:pt x="2889" y="823"/>
                    <a:pt x="2901" y="898"/>
                  </a:cubicBezTo>
                  <a:cubicBezTo>
                    <a:pt x="3009" y="864"/>
                    <a:pt x="3207" y="825"/>
                    <a:pt x="3323" y="792"/>
                  </a:cubicBezTo>
                  <a:cubicBezTo>
                    <a:pt x="2995" y="1079"/>
                    <a:pt x="2513" y="1176"/>
                    <a:pt x="2198" y="1478"/>
                  </a:cubicBezTo>
                  <a:cubicBezTo>
                    <a:pt x="2265" y="1410"/>
                    <a:pt x="2318" y="1400"/>
                    <a:pt x="2356" y="1450"/>
                  </a:cubicBezTo>
                  <a:cubicBezTo>
                    <a:pt x="2240" y="1499"/>
                    <a:pt x="2003" y="1721"/>
                    <a:pt x="1958" y="1637"/>
                  </a:cubicBezTo>
                  <a:cubicBezTo>
                    <a:pt x="1871" y="1694"/>
                    <a:pt x="1775" y="1736"/>
                    <a:pt x="1670" y="1760"/>
                  </a:cubicBezTo>
                  <a:cubicBezTo>
                    <a:pt x="1742" y="1723"/>
                    <a:pt x="1740" y="1716"/>
                    <a:pt x="1663" y="1738"/>
                  </a:cubicBezTo>
                  <a:cubicBezTo>
                    <a:pt x="1699" y="1717"/>
                    <a:pt x="1966" y="1507"/>
                    <a:pt x="1982" y="1518"/>
                  </a:cubicBezTo>
                  <a:cubicBezTo>
                    <a:pt x="1963" y="1505"/>
                    <a:pt x="1671" y="1576"/>
                    <a:pt x="2137" y="1392"/>
                  </a:cubicBezTo>
                  <a:cubicBezTo>
                    <a:pt x="2132" y="1353"/>
                    <a:pt x="1511" y="1699"/>
                    <a:pt x="1796" y="1445"/>
                  </a:cubicBezTo>
                  <a:cubicBezTo>
                    <a:pt x="1768" y="1466"/>
                    <a:pt x="1761" y="1462"/>
                    <a:pt x="1776" y="1435"/>
                  </a:cubicBezTo>
                  <a:cubicBezTo>
                    <a:pt x="1577" y="1524"/>
                    <a:pt x="1423" y="1668"/>
                    <a:pt x="1217" y="1748"/>
                  </a:cubicBezTo>
                  <a:cubicBezTo>
                    <a:pt x="1216" y="1737"/>
                    <a:pt x="1260" y="1669"/>
                    <a:pt x="1273" y="1663"/>
                  </a:cubicBezTo>
                  <a:cubicBezTo>
                    <a:pt x="1274" y="1663"/>
                    <a:pt x="971" y="1725"/>
                    <a:pt x="1080" y="1656"/>
                  </a:cubicBezTo>
                  <a:cubicBezTo>
                    <a:pt x="1049" y="1674"/>
                    <a:pt x="972" y="1727"/>
                    <a:pt x="993" y="1685"/>
                  </a:cubicBezTo>
                  <a:cubicBezTo>
                    <a:pt x="922" y="1720"/>
                    <a:pt x="845" y="1745"/>
                    <a:pt x="764" y="1760"/>
                  </a:cubicBezTo>
                  <a:cubicBezTo>
                    <a:pt x="1089" y="1477"/>
                    <a:pt x="845" y="1599"/>
                    <a:pt x="771" y="1663"/>
                  </a:cubicBezTo>
                  <a:cubicBezTo>
                    <a:pt x="881" y="1521"/>
                    <a:pt x="411" y="1825"/>
                    <a:pt x="520" y="1766"/>
                  </a:cubicBezTo>
                  <a:cubicBezTo>
                    <a:pt x="506" y="1773"/>
                    <a:pt x="337" y="1865"/>
                    <a:pt x="520" y="1766"/>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923" name="Group 308"/>
          <p:cNvGrpSpPr/>
          <p:nvPr/>
        </p:nvGrpSpPr>
        <p:grpSpPr>
          <a:xfrm>
            <a:off x="4079652" y="2007799"/>
            <a:ext cx="4642971" cy="9286879"/>
            <a:chOff x="0" y="0"/>
            <a:chExt cx="4642970" cy="9286878"/>
          </a:xfrm>
        </p:grpSpPr>
        <p:sp>
          <p:nvSpPr>
            <p:cNvPr id="918" name="Shape 303"/>
            <p:cNvSpPr/>
            <p:nvPr/>
          </p:nvSpPr>
          <p:spPr>
            <a:xfrm>
              <a:off x="-1" y="-1"/>
              <a:ext cx="1771430" cy="5156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481"/>
                  </a:lnTo>
                  <a:cubicBezTo>
                    <a:pt x="7066" y="7481"/>
                    <a:pt x="14127" y="12209"/>
                    <a:pt x="20763" y="21600"/>
                  </a:cubicBezTo>
                  <a:lnTo>
                    <a:pt x="21600" y="14681"/>
                  </a:lnTo>
                  <a:cubicBezTo>
                    <a:pt x="14698" y="4908"/>
                    <a:pt x="7350" y="0"/>
                    <a:pt x="0" y="0"/>
                  </a:cubicBezTo>
                  <a:close/>
                </a:path>
              </a:pathLst>
            </a:custGeom>
            <a:solidFill>
              <a:srgbClr val="72B1D7"/>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19" name="Shape 304"/>
            <p:cNvSpPr/>
            <p:nvPr/>
          </p:nvSpPr>
          <p:spPr>
            <a:xfrm>
              <a:off x="4114354" y="2890969"/>
              <a:ext cx="528617" cy="3555693"/>
            </a:xfrm>
            <a:custGeom>
              <a:avLst/>
              <a:gdLst/>
              <a:ahLst/>
              <a:cxnLst>
                <a:cxn ang="0">
                  <a:pos x="wd2" y="hd2"/>
                </a:cxn>
                <a:cxn ang="5400000">
                  <a:pos x="wd2" y="hd2"/>
                </a:cxn>
                <a:cxn ang="10800000">
                  <a:pos x="wd2" y="hd2"/>
                </a:cxn>
                <a:cxn ang="16200000">
                  <a:pos x="wd2" y="hd2"/>
                </a:cxn>
              </a:cxnLst>
              <a:rect l="0" t="0" r="r" b="b"/>
              <a:pathLst>
                <a:path w="21526" h="21600" extrusionOk="0">
                  <a:moveTo>
                    <a:pt x="7613" y="0"/>
                  </a:moveTo>
                  <a:lnTo>
                    <a:pt x="909" y="420"/>
                  </a:lnTo>
                  <a:cubicBezTo>
                    <a:pt x="5439" y="2084"/>
                    <a:pt x="8823" y="3800"/>
                    <a:pt x="11045" y="5543"/>
                  </a:cubicBezTo>
                  <a:cubicBezTo>
                    <a:pt x="13235" y="7261"/>
                    <a:pt x="14293" y="9005"/>
                    <a:pt x="14249" y="10747"/>
                  </a:cubicBezTo>
                  <a:lnTo>
                    <a:pt x="14227" y="10747"/>
                  </a:lnTo>
                  <a:cubicBezTo>
                    <a:pt x="14187" y="12561"/>
                    <a:pt x="12923" y="14372"/>
                    <a:pt x="10454" y="16155"/>
                  </a:cubicBezTo>
                  <a:cubicBezTo>
                    <a:pt x="8084" y="17867"/>
                    <a:pt x="4605" y="19552"/>
                    <a:pt x="0" y="21183"/>
                  </a:cubicBezTo>
                  <a:lnTo>
                    <a:pt x="6727" y="21600"/>
                  </a:lnTo>
                  <a:cubicBezTo>
                    <a:pt x="11518" y="19903"/>
                    <a:pt x="15153" y="18150"/>
                    <a:pt x="17613" y="16369"/>
                  </a:cubicBezTo>
                  <a:cubicBezTo>
                    <a:pt x="20136" y="14542"/>
                    <a:pt x="21403" y="12684"/>
                    <a:pt x="21476" y="10825"/>
                  </a:cubicBezTo>
                  <a:lnTo>
                    <a:pt x="21522" y="10825"/>
                  </a:lnTo>
                  <a:cubicBezTo>
                    <a:pt x="21600" y="8985"/>
                    <a:pt x="20475" y="7143"/>
                    <a:pt x="18158" y="5330"/>
                  </a:cubicBezTo>
                  <a:cubicBezTo>
                    <a:pt x="15842" y="3516"/>
                    <a:pt x="12333" y="1730"/>
                    <a:pt x="7613" y="0"/>
                  </a:cubicBezTo>
                  <a:close/>
                </a:path>
              </a:pathLst>
            </a:custGeom>
            <a:solidFill>
              <a:srgbClr val="3484C9"/>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20" name="Shape 305"/>
            <p:cNvSpPr/>
            <p:nvPr/>
          </p:nvSpPr>
          <p:spPr>
            <a:xfrm>
              <a:off x="1699989" y="6400338"/>
              <a:ext cx="2569520" cy="2537708"/>
            </a:xfrm>
            <a:custGeom>
              <a:avLst/>
              <a:gdLst/>
              <a:ahLst/>
              <a:cxnLst>
                <a:cxn ang="0">
                  <a:pos x="wd2" y="hd2"/>
                </a:cxn>
                <a:cxn ang="5400000">
                  <a:pos x="wd2" y="hd2"/>
                </a:cxn>
                <a:cxn ang="10800000">
                  <a:pos x="wd2" y="hd2"/>
                </a:cxn>
                <a:cxn ang="16200000">
                  <a:pos x="wd2" y="hd2"/>
                </a:cxn>
              </a:cxnLst>
              <a:rect l="0" t="0" r="r" b="b"/>
              <a:pathLst>
                <a:path w="21600" h="21600" extrusionOk="0">
                  <a:moveTo>
                    <a:pt x="20216" y="0"/>
                  </a:moveTo>
                  <a:cubicBezTo>
                    <a:pt x="18388" y="4329"/>
                    <a:pt x="15739" y="8386"/>
                    <a:pt x="12250" y="11919"/>
                  </a:cubicBezTo>
                  <a:cubicBezTo>
                    <a:pt x="12213" y="11956"/>
                    <a:pt x="12175" y="11992"/>
                    <a:pt x="12137" y="12028"/>
                  </a:cubicBezTo>
                  <a:lnTo>
                    <a:pt x="12132" y="12023"/>
                  </a:lnTo>
                  <a:cubicBezTo>
                    <a:pt x="10314" y="13851"/>
                    <a:pt x="8354" y="15455"/>
                    <a:pt x="6287" y="16831"/>
                  </a:cubicBezTo>
                  <a:cubicBezTo>
                    <a:pt x="4280" y="18166"/>
                    <a:pt x="2174" y="19284"/>
                    <a:pt x="0" y="20189"/>
                  </a:cubicBezTo>
                  <a:lnTo>
                    <a:pt x="577" y="21600"/>
                  </a:lnTo>
                  <a:cubicBezTo>
                    <a:pt x="2840" y="20658"/>
                    <a:pt x="5029" y="19491"/>
                    <a:pt x="7117" y="18099"/>
                  </a:cubicBezTo>
                  <a:cubicBezTo>
                    <a:pt x="9250" y="16677"/>
                    <a:pt x="11272" y="15018"/>
                    <a:pt x="13150" y="13135"/>
                  </a:cubicBezTo>
                  <a:lnTo>
                    <a:pt x="13155" y="13140"/>
                  </a:lnTo>
                  <a:cubicBezTo>
                    <a:pt x="13206" y="13089"/>
                    <a:pt x="13260" y="13043"/>
                    <a:pt x="13310" y="12992"/>
                  </a:cubicBezTo>
                  <a:cubicBezTo>
                    <a:pt x="16943" y="9314"/>
                    <a:pt x="19699" y="5087"/>
                    <a:pt x="21600" y="580"/>
                  </a:cubicBezTo>
                  <a:lnTo>
                    <a:pt x="20216" y="0"/>
                  </a:lnTo>
                  <a:close/>
                </a:path>
              </a:pathLst>
            </a:custGeom>
            <a:solidFill>
              <a:srgbClr val="B9B9B9"/>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21" name="Shape 306"/>
            <p:cNvSpPr/>
            <p:nvPr/>
          </p:nvSpPr>
          <p:spPr>
            <a:xfrm>
              <a:off x="1721197" y="358285"/>
              <a:ext cx="2573428" cy="2585148"/>
            </a:xfrm>
            <a:custGeom>
              <a:avLst/>
              <a:gdLst/>
              <a:ahLst/>
              <a:cxnLst>
                <a:cxn ang="0">
                  <a:pos x="wd2" y="hd2"/>
                </a:cxn>
                <a:cxn ang="5400000">
                  <a:pos x="wd2" y="hd2"/>
                </a:cxn>
                <a:cxn ang="10800000">
                  <a:pos x="wd2" y="hd2"/>
                </a:cxn>
                <a:cxn ang="16200000">
                  <a:pos x="wd2" y="hd2"/>
                </a:cxn>
              </a:cxnLst>
              <a:rect l="0" t="0" r="r" b="b"/>
              <a:pathLst>
                <a:path w="21600" h="21600" extrusionOk="0">
                  <a:moveTo>
                    <a:pt x="572" y="0"/>
                  </a:moveTo>
                  <a:lnTo>
                    <a:pt x="0" y="1380"/>
                  </a:lnTo>
                  <a:cubicBezTo>
                    <a:pt x="4381" y="3200"/>
                    <a:pt x="8489" y="5876"/>
                    <a:pt x="12053" y="9424"/>
                  </a:cubicBezTo>
                  <a:cubicBezTo>
                    <a:pt x="12055" y="9427"/>
                    <a:pt x="12055" y="9431"/>
                    <a:pt x="12058" y="9434"/>
                  </a:cubicBezTo>
                  <a:cubicBezTo>
                    <a:pt x="13886" y="11254"/>
                    <a:pt x="15486" y="13218"/>
                    <a:pt x="16859" y="15291"/>
                  </a:cubicBezTo>
                  <a:cubicBezTo>
                    <a:pt x="18193" y="17304"/>
                    <a:pt x="19312" y="19417"/>
                    <a:pt x="20213" y="21600"/>
                  </a:cubicBezTo>
                  <a:lnTo>
                    <a:pt x="21600" y="21031"/>
                  </a:lnTo>
                  <a:cubicBezTo>
                    <a:pt x="20662" y="18760"/>
                    <a:pt x="19499" y="16560"/>
                    <a:pt x="18110" y="14465"/>
                  </a:cubicBezTo>
                  <a:cubicBezTo>
                    <a:pt x="16682" y="12311"/>
                    <a:pt x="15016" y="10271"/>
                    <a:pt x="13116" y="8380"/>
                  </a:cubicBezTo>
                  <a:cubicBezTo>
                    <a:pt x="13114" y="8377"/>
                    <a:pt x="13114" y="8373"/>
                    <a:pt x="13112" y="8370"/>
                  </a:cubicBezTo>
                  <a:cubicBezTo>
                    <a:pt x="9403" y="4678"/>
                    <a:pt x="5130" y="1893"/>
                    <a:pt x="572" y="0"/>
                  </a:cubicBezTo>
                  <a:close/>
                </a:path>
              </a:pathLst>
            </a:custGeom>
            <a:solidFill>
              <a:srgbClr val="3197E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22" name="Shape 307"/>
            <p:cNvSpPr/>
            <p:nvPr/>
          </p:nvSpPr>
          <p:spPr>
            <a:xfrm>
              <a:off x="-1" y="8782908"/>
              <a:ext cx="1744083" cy="503971"/>
            </a:xfrm>
            <a:custGeom>
              <a:avLst/>
              <a:gdLst/>
              <a:ahLst/>
              <a:cxnLst>
                <a:cxn ang="0">
                  <a:pos x="wd2" y="hd2"/>
                </a:cxn>
                <a:cxn ang="5400000">
                  <a:pos x="wd2" y="hd2"/>
                </a:cxn>
                <a:cxn ang="10800000">
                  <a:pos x="wd2" y="hd2"/>
                </a:cxn>
                <a:cxn ang="16200000">
                  <a:pos x="wd2" y="hd2"/>
                </a:cxn>
              </a:cxnLst>
              <a:rect l="0" t="0" r="r" b="b"/>
              <a:pathLst>
                <a:path w="21600" h="21600" extrusionOk="0">
                  <a:moveTo>
                    <a:pt x="20750" y="0"/>
                  </a:moveTo>
                  <a:cubicBezTo>
                    <a:pt x="14111" y="9286"/>
                    <a:pt x="7054" y="13942"/>
                    <a:pt x="0" y="13946"/>
                  </a:cubicBezTo>
                  <a:lnTo>
                    <a:pt x="0" y="21600"/>
                  </a:lnTo>
                  <a:cubicBezTo>
                    <a:pt x="7344" y="21597"/>
                    <a:pt x="14690" y="16761"/>
                    <a:pt x="21600" y="7080"/>
                  </a:cubicBezTo>
                  <a:lnTo>
                    <a:pt x="20750" y="0"/>
                  </a:lnTo>
                  <a:close/>
                </a:path>
              </a:pathLst>
            </a:custGeom>
            <a:solidFill>
              <a:srgbClr val="999999"/>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sp>
        <p:nvSpPr>
          <p:cNvPr id="924" name="Shape 309"/>
          <p:cNvSpPr txBox="1"/>
          <p:nvPr/>
        </p:nvSpPr>
        <p:spPr>
          <a:xfrm>
            <a:off x="10939864" y="8322581"/>
            <a:ext cx="13396722" cy="1640841"/>
          </a:xfrm>
          <a:prstGeom prst="rect">
            <a:avLst/>
          </a:prstGeom>
          <a:solidFill>
            <a:srgbClr val="DEE1E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a:lnSpc>
                <a:spcPct val="90000"/>
              </a:lnSpc>
              <a:defRPr sz="5000" b="1" cap="all" spc="250"/>
            </a:lvl1pPr>
          </a:lstStyle>
          <a:p>
            <a:r>
              <a:t>Se realizan 1.5 millones de ciclos de RA a nivel mundial</a:t>
            </a:r>
          </a:p>
        </p:txBody>
      </p:sp>
      <p:sp>
        <p:nvSpPr>
          <p:cNvPr id="925" name="Shape 310"/>
          <p:cNvSpPr txBox="1"/>
          <p:nvPr/>
        </p:nvSpPr>
        <p:spPr>
          <a:xfrm>
            <a:off x="10872158" y="3726464"/>
            <a:ext cx="13396722" cy="1616711"/>
          </a:xfrm>
          <a:prstGeom prst="rect">
            <a:avLst/>
          </a:prstGeom>
          <a:solidFill>
            <a:srgbClr val="DEE1E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a:lnSpc>
                <a:spcPct val="90000"/>
              </a:lnSpc>
              <a:defRPr sz="4900" b="1" cap="all" spc="245"/>
            </a:pPr>
            <a:r>
              <a:t>EXISTEN 80 MILLONES DE PERSONAS CON PROBLEMAS DE INFERTILIDAD</a:t>
            </a:r>
            <a:r>
              <a:rPr b="0">
                <a:latin typeface="Helvetica Neue Light"/>
                <a:ea typeface="Helvetica Neue Light"/>
                <a:cs typeface="Helvetica Neue Light"/>
                <a:sym typeface="Helvetica Neue Light"/>
              </a:rPr>
              <a:t> </a:t>
            </a:r>
          </a:p>
        </p:txBody>
      </p:sp>
      <p:sp>
        <p:nvSpPr>
          <p:cNvPr id="926" name="Shape 312"/>
          <p:cNvSpPr txBox="1"/>
          <p:nvPr/>
        </p:nvSpPr>
        <p:spPr>
          <a:xfrm>
            <a:off x="9111166" y="10964426"/>
            <a:ext cx="15246866" cy="610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marL="321468" indent="-207168" algn="ctr" defTabSz="642937">
              <a:spcBef>
                <a:spcPts val="700"/>
              </a:spcBef>
              <a:defRPr sz="3000" b="1">
                <a:solidFill>
                  <a:srgbClr val="000000"/>
                </a:solidFill>
                <a:latin typeface="Helvetica"/>
                <a:ea typeface="Helvetica"/>
                <a:cs typeface="Helvetica"/>
                <a:sym typeface="Helvetica"/>
              </a:defRPr>
            </a:lvl1pPr>
          </a:lstStyle>
          <a:p>
            <a:r>
              <a:t>Únicamente 350’000 resulta en un nacimiento</a:t>
            </a:r>
          </a:p>
        </p:txBody>
      </p:sp>
      <p:sp>
        <p:nvSpPr>
          <p:cNvPr id="927" name="Shape 313"/>
          <p:cNvSpPr txBox="1"/>
          <p:nvPr/>
        </p:nvSpPr>
        <p:spPr>
          <a:xfrm>
            <a:off x="9111166" y="11676615"/>
            <a:ext cx="15246866" cy="1329333"/>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nSpc>
                <a:spcPct val="90000"/>
              </a:lnSpc>
              <a:defRPr sz="6000" b="1" cap="all" spc="300">
                <a:solidFill>
                  <a:srgbClr val="FFFFFF"/>
                </a:solidFill>
              </a:defRPr>
            </a:lvl1pPr>
          </a:lstStyle>
          <a:p>
            <a:r>
              <a:t>77% = Falla en esta tecnologíA</a:t>
            </a:r>
          </a:p>
        </p:txBody>
      </p:sp>
      <p:grpSp>
        <p:nvGrpSpPr>
          <p:cNvPr id="940" name="Group 328"/>
          <p:cNvGrpSpPr/>
          <p:nvPr/>
        </p:nvGrpSpPr>
        <p:grpSpPr>
          <a:xfrm>
            <a:off x="5651049" y="1736992"/>
            <a:ext cx="5008871" cy="9837848"/>
            <a:chOff x="0" y="0"/>
            <a:chExt cx="5008870" cy="9837847"/>
          </a:xfrm>
        </p:grpSpPr>
        <p:grpSp>
          <p:nvGrpSpPr>
            <p:cNvPr id="930" name="Group 318"/>
            <p:cNvGrpSpPr/>
            <p:nvPr/>
          </p:nvGrpSpPr>
          <p:grpSpPr>
            <a:xfrm>
              <a:off x="0" y="-1"/>
              <a:ext cx="3194600" cy="889157"/>
              <a:chOff x="0" y="0"/>
              <a:chExt cx="3194599" cy="889156"/>
            </a:xfrm>
          </p:grpSpPr>
          <p:sp>
            <p:nvSpPr>
              <p:cNvPr id="928" name="Shape 316"/>
              <p:cNvSpPr/>
              <p:nvPr/>
            </p:nvSpPr>
            <p:spPr>
              <a:xfrm>
                <a:off x="0" y="531965"/>
                <a:ext cx="357188" cy="357192"/>
              </a:xfrm>
              <a:prstGeom prst="ellipse">
                <a:avLst/>
              </a:prstGeom>
              <a:solidFill>
                <a:srgbClr val="000000"/>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29" name="Shape 317"/>
              <p:cNvSpPr/>
              <p:nvPr/>
            </p:nvSpPr>
            <p:spPr>
              <a:xfrm>
                <a:off x="321353" y="-1"/>
                <a:ext cx="2873247" cy="5178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93" y="0"/>
                    </a:lnTo>
                    <a:lnTo>
                      <a:pt x="21600" y="0"/>
                    </a:lnTo>
                  </a:path>
                </a:pathLst>
              </a:custGeom>
              <a:noFill/>
              <a:ln w="88900" cap="flat">
                <a:solidFill>
                  <a:srgbClr val="424242"/>
                </a:solidFill>
                <a:prstDash val="solid"/>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933" name="Group 321"/>
            <p:cNvGrpSpPr/>
            <p:nvPr/>
          </p:nvGrpSpPr>
          <p:grpSpPr>
            <a:xfrm>
              <a:off x="2435572" y="2500693"/>
              <a:ext cx="2573299" cy="866453"/>
              <a:chOff x="0" y="0"/>
              <a:chExt cx="2573297" cy="866452"/>
            </a:xfrm>
          </p:grpSpPr>
          <p:sp>
            <p:nvSpPr>
              <p:cNvPr id="931" name="Shape 319"/>
              <p:cNvSpPr/>
              <p:nvPr/>
            </p:nvSpPr>
            <p:spPr>
              <a:xfrm>
                <a:off x="-1" y="509261"/>
                <a:ext cx="357189" cy="357192"/>
              </a:xfrm>
              <a:prstGeom prst="ellipse">
                <a:avLst/>
              </a:prstGeom>
              <a:solidFill>
                <a:srgbClr val="000000"/>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32" name="Shape 320"/>
              <p:cNvSpPr/>
              <p:nvPr/>
            </p:nvSpPr>
            <p:spPr>
              <a:xfrm>
                <a:off x="378706" y="0"/>
                <a:ext cx="2194592" cy="5178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97" y="0"/>
                    </a:lnTo>
                    <a:lnTo>
                      <a:pt x="21600" y="0"/>
                    </a:lnTo>
                  </a:path>
                </a:pathLst>
              </a:custGeom>
              <a:noFill/>
              <a:ln w="88900" cap="flat">
                <a:solidFill>
                  <a:srgbClr val="000000"/>
                </a:solidFill>
                <a:prstDash val="solid"/>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936" name="Group 324"/>
            <p:cNvGrpSpPr/>
            <p:nvPr/>
          </p:nvGrpSpPr>
          <p:grpSpPr>
            <a:xfrm>
              <a:off x="0" y="8942078"/>
              <a:ext cx="3194600" cy="895770"/>
              <a:chOff x="0" y="0"/>
              <a:chExt cx="3194599" cy="895769"/>
            </a:xfrm>
          </p:grpSpPr>
          <p:sp>
            <p:nvSpPr>
              <p:cNvPr id="934" name="Shape 322"/>
              <p:cNvSpPr/>
              <p:nvPr/>
            </p:nvSpPr>
            <p:spPr>
              <a:xfrm>
                <a:off x="0" y="-1"/>
                <a:ext cx="357188" cy="357189"/>
              </a:xfrm>
              <a:prstGeom prst="ellipse">
                <a:avLst/>
              </a:prstGeom>
              <a:solidFill>
                <a:srgbClr val="000000"/>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35" name="Shape 323"/>
              <p:cNvSpPr/>
              <p:nvPr/>
            </p:nvSpPr>
            <p:spPr>
              <a:xfrm rot="10800000" flipH="1">
                <a:off x="321353" y="377875"/>
                <a:ext cx="2873247" cy="5178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93" y="0"/>
                    </a:lnTo>
                    <a:lnTo>
                      <a:pt x="21600" y="0"/>
                    </a:lnTo>
                  </a:path>
                </a:pathLst>
              </a:custGeom>
              <a:noFill/>
              <a:ln w="88900" cap="flat">
                <a:solidFill>
                  <a:srgbClr val="000000"/>
                </a:solidFill>
                <a:prstDash val="solid"/>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939" name="Group 327"/>
            <p:cNvGrpSpPr/>
            <p:nvPr/>
          </p:nvGrpSpPr>
          <p:grpSpPr>
            <a:xfrm>
              <a:off x="2435572" y="6526596"/>
              <a:ext cx="2573299" cy="869538"/>
              <a:chOff x="0" y="0"/>
              <a:chExt cx="2573297" cy="869536"/>
            </a:xfrm>
          </p:grpSpPr>
          <p:sp>
            <p:nvSpPr>
              <p:cNvPr id="937" name="Shape 325"/>
              <p:cNvSpPr/>
              <p:nvPr/>
            </p:nvSpPr>
            <p:spPr>
              <a:xfrm>
                <a:off x="-1" y="0"/>
                <a:ext cx="357189" cy="357188"/>
              </a:xfrm>
              <a:prstGeom prst="ellipse">
                <a:avLst/>
              </a:prstGeom>
              <a:solidFill>
                <a:srgbClr val="000000"/>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938" name="Shape 326"/>
              <p:cNvSpPr/>
              <p:nvPr/>
            </p:nvSpPr>
            <p:spPr>
              <a:xfrm rot="10800000" flipH="1">
                <a:off x="378706" y="351643"/>
                <a:ext cx="2194592" cy="5178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97" y="0"/>
                    </a:lnTo>
                    <a:lnTo>
                      <a:pt x="21600" y="0"/>
                    </a:lnTo>
                  </a:path>
                </a:pathLst>
              </a:custGeom>
              <a:noFill/>
              <a:ln w="88900" cap="flat">
                <a:solidFill>
                  <a:srgbClr val="000000"/>
                </a:solidFill>
                <a:prstDash val="solid"/>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sp>
        <p:nvSpPr>
          <p:cNvPr id="941" name="Shape 330"/>
          <p:cNvSpPr txBox="1"/>
          <p:nvPr/>
        </p:nvSpPr>
        <p:spPr>
          <a:xfrm>
            <a:off x="9165212" y="1564214"/>
            <a:ext cx="15138773" cy="1539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just" defTabSz="642937">
              <a:spcBef>
                <a:spcPts val="700"/>
              </a:spcBef>
              <a:defRPr sz="4000" b="1">
                <a:solidFill>
                  <a:srgbClr val="000000"/>
                </a:solidFill>
                <a:latin typeface="Avenir Next Condensed"/>
                <a:ea typeface="Avenir Next Condensed"/>
                <a:cs typeface="Avenir Next Condensed"/>
                <a:sym typeface="Avenir Next Condensed"/>
              </a:defRPr>
            </a:lvl1pPr>
          </a:lstStyle>
          <a:p>
            <a:r>
              <a:t>Tras un periodo de casi 40 años del primer éxito reproductivo con FIV, sólo una pequeña parte de la población mundial ha sido beneficiada</a:t>
            </a:r>
          </a:p>
        </p:txBody>
      </p:sp>
      <p:sp>
        <p:nvSpPr>
          <p:cNvPr id="942" name="Shape 332"/>
          <p:cNvSpPr txBox="1"/>
          <p:nvPr/>
        </p:nvSpPr>
        <p:spPr>
          <a:xfrm>
            <a:off x="5714999" y="13107722"/>
            <a:ext cx="14731519" cy="384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spcBef>
                <a:spcPts val="700"/>
              </a:spcBef>
              <a:defRPr sz="1600">
                <a:solidFill>
                  <a:srgbClr val="000000"/>
                </a:solidFill>
                <a:latin typeface="Helvetica Light"/>
                <a:ea typeface="Helvetica Light"/>
                <a:cs typeface="Helvetica Light"/>
                <a:sym typeface="Helvetica Light"/>
              </a:defRPr>
            </a:lvl1pPr>
          </a:lstStyle>
          <a:p>
            <a:r>
              <a:t>Ombelet, W., “Global access to infertility care in developing countries: a case of human rights, equity and social justice” FVV in ObGyn, 2012, MOnOGraph: 7-16</a:t>
            </a:r>
          </a:p>
        </p:txBody>
      </p:sp>
      <p:pic>
        <p:nvPicPr>
          <p:cNvPr id="943" name="pasted-image.pdf" descr="pasted-image.pdf"/>
          <p:cNvPicPr>
            <a:picLocks noChangeAspect="1"/>
          </p:cNvPicPr>
          <p:nvPr/>
        </p:nvPicPr>
        <p:blipFill>
          <a:blip r:embed="rId2">
            <a:extLst/>
          </a:blip>
          <a:stretch>
            <a:fillRect/>
          </a:stretch>
        </p:blipFill>
        <p:spPr>
          <a:xfrm>
            <a:off x="13548272" y="6063824"/>
            <a:ext cx="7233901" cy="1588352"/>
          </a:xfrm>
          <a:prstGeom prst="rect">
            <a:avLst/>
          </a:prstGeom>
          <a:ln w="12700">
            <a:miter lim="400000"/>
          </a:ln>
        </p:spPr>
      </p:pic>
      <p:sp>
        <p:nvSpPr>
          <p:cNvPr id="944"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nSpc>
                <a:spcPct val="90000"/>
              </a:lnSpc>
              <a:defRPr sz="6800" b="1" cap="all" spc="340">
                <a:solidFill>
                  <a:srgbClr val="FFFFFF"/>
                </a:solidFill>
              </a:defRPr>
            </a:lvl1pPr>
          </a:lstStyle>
          <a:p>
            <a:r>
              <a:t>  En EL MUNDO…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nSpc>
                <a:spcPct val="90000"/>
              </a:lnSpc>
              <a:defRPr sz="6800" b="1" cap="all" spc="340">
                <a:solidFill>
                  <a:srgbClr val="FFFFFF"/>
                </a:solidFill>
              </a:defRPr>
            </a:lvl1pPr>
          </a:lstStyle>
          <a:p>
            <a:r>
              <a:t>  En México…</a:t>
            </a:r>
          </a:p>
        </p:txBody>
      </p:sp>
      <p:grpSp>
        <p:nvGrpSpPr>
          <p:cNvPr id="961" name="Group 366"/>
          <p:cNvGrpSpPr/>
          <p:nvPr/>
        </p:nvGrpSpPr>
        <p:grpSpPr>
          <a:xfrm>
            <a:off x="584702" y="8597479"/>
            <a:ext cx="22721566" cy="4130536"/>
            <a:chOff x="0" y="12786"/>
            <a:chExt cx="22721564" cy="4130535"/>
          </a:xfrm>
        </p:grpSpPr>
        <p:grpSp>
          <p:nvGrpSpPr>
            <p:cNvPr id="953" name="Group 360"/>
            <p:cNvGrpSpPr/>
            <p:nvPr/>
          </p:nvGrpSpPr>
          <p:grpSpPr>
            <a:xfrm>
              <a:off x="0" y="12786"/>
              <a:ext cx="10630364" cy="2963136"/>
              <a:chOff x="0" y="12786"/>
              <a:chExt cx="10630363" cy="2963135"/>
            </a:xfrm>
          </p:grpSpPr>
          <p:grpSp>
            <p:nvGrpSpPr>
              <p:cNvPr id="949" name="Group 358"/>
              <p:cNvGrpSpPr/>
              <p:nvPr/>
            </p:nvGrpSpPr>
            <p:grpSpPr>
              <a:xfrm>
                <a:off x="1621579" y="12984"/>
                <a:ext cx="9008785" cy="2962938"/>
                <a:chOff x="0" y="12984"/>
                <a:chExt cx="9008784" cy="2962936"/>
              </a:xfrm>
            </p:grpSpPr>
            <p:sp>
              <p:nvSpPr>
                <p:cNvPr id="947" name="Shape 356"/>
                <p:cNvSpPr txBox="1"/>
                <p:nvPr/>
              </p:nvSpPr>
              <p:spPr>
                <a:xfrm>
                  <a:off x="0" y="1063049"/>
                  <a:ext cx="8919528" cy="19128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just">
                    <a:lnSpc>
                      <a:spcPct val="120000"/>
                    </a:lnSpc>
                    <a:spcBef>
                      <a:spcPts val="1400"/>
                    </a:spcBef>
                    <a:defRPr sz="3500" b="1">
                      <a:solidFill>
                        <a:srgbClr val="000000"/>
                      </a:solidFill>
                    </a:defRPr>
                  </a:lvl1pPr>
                </a:lstStyle>
                <a:p>
                  <a:r>
                    <a:t>El 17% de la población mexicana en edad reproductiva padecen o padecerán algún problema de infertilidad </a:t>
                  </a:r>
                </a:p>
              </p:txBody>
            </p:sp>
            <p:sp>
              <p:nvSpPr>
                <p:cNvPr id="948" name="Shape 357"/>
                <p:cNvSpPr txBox="1"/>
                <p:nvPr/>
              </p:nvSpPr>
              <p:spPr>
                <a:xfrm>
                  <a:off x="0" y="12984"/>
                  <a:ext cx="9008785" cy="900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642937">
                    <a:spcBef>
                      <a:spcPts val="7700"/>
                    </a:spcBef>
                    <a:defRPr sz="3400">
                      <a:solidFill>
                        <a:srgbClr val="3484C9"/>
                      </a:solidFill>
                      <a:latin typeface="Helvetica Neue Light"/>
                      <a:ea typeface="Helvetica Neue Light"/>
                      <a:cs typeface="Helvetica Neue Light"/>
                      <a:sym typeface="Helvetica Neue Light"/>
                    </a:defRPr>
                  </a:lvl1pPr>
                </a:lstStyle>
                <a:p>
                  <a:r>
                    <a:t>INEGI</a:t>
                  </a:r>
                </a:p>
              </p:txBody>
            </p:sp>
          </p:grpSp>
          <p:grpSp>
            <p:nvGrpSpPr>
              <p:cNvPr id="952" name="Shape 359"/>
              <p:cNvGrpSpPr/>
              <p:nvPr/>
            </p:nvGrpSpPr>
            <p:grpSpPr>
              <a:xfrm>
                <a:off x="0" y="12786"/>
                <a:ext cx="763569" cy="763573"/>
                <a:chOff x="0" y="0"/>
                <a:chExt cx="763568" cy="763572"/>
              </a:xfrm>
            </p:grpSpPr>
            <p:sp>
              <p:nvSpPr>
                <p:cNvPr id="950" name="Círculo"/>
                <p:cNvSpPr/>
                <p:nvPr/>
              </p:nvSpPr>
              <p:spPr>
                <a:xfrm>
                  <a:off x="0" y="-1"/>
                  <a:ext cx="763569" cy="763574"/>
                </a:xfrm>
                <a:prstGeom prst="ellipse">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p:spPr>
              <p:txBody>
                <a:bodyPr wrap="square" lIns="71437" tIns="71437" rIns="71437" bIns="71437" numCol="1" anchor="ctr">
                  <a:noAutofit/>
                </a:bodyPr>
                <a:lstStyle/>
                <a:p>
                  <a:pPr algn="ctr">
                    <a:defRPr>
                      <a:solidFill>
                        <a:srgbClr val="FFFFFF"/>
                      </a:solidFill>
                      <a:latin typeface="Helvetica Light"/>
                      <a:ea typeface="Helvetica Light"/>
                      <a:cs typeface="Helvetica Light"/>
                      <a:sym typeface="Helvetica Light"/>
                    </a:defRPr>
                  </a:pPr>
                  <a:endParaRPr/>
                </a:p>
              </p:txBody>
            </p:sp>
            <p:sp>
              <p:nvSpPr>
                <p:cNvPr id="951" name="1"/>
                <p:cNvSpPr txBox="1"/>
                <p:nvPr/>
              </p:nvSpPr>
              <p:spPr>
                <a:xfrm>
                  <a:off x="111822" y="124282"/>
                  <a:ext cx="539925" cy="5150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spcBef>
                      <a:spcPts val="700"/>
                    </a:spcBef>
                    <a:defRPr sz="3000">
                      <a:solidFill>
                        <a:srgbClr val="FFFFFF"/>
                      </a:solidFill>
                      <a:latin typeface="Helvetica Light"/>
                      <a:ea typeface="Helvetica Light"/>
                      <a:cs typeface="Helvetica Light"/>
                      <a:sym typeface="Helvetica Light"/>
                    </a:defRPr>
                  </a:lvl1pPr>
                </a:lstStyle>
                <a:p>
                  <a:r>
                    <a:t>1</a:t>
                  </a:r>
                </a:p>
              </p:txBody>
            </p:sp>
          </p:grpSp>
        </p:grpSp>
        <p:grpSp>
          <p:nvGrpSpPr>
            <p:cNvPr id="960" name="Group 365"/>
            <p:cNvGrpSpPr/>
            <p:nvPr/>
          </p:nvGrpSpPr>
          <p:grpSpPr>
            <a:xfrm>
              <a:off x="12091199" y="1407344"/>
              <a:ext cx="10630366" cy="2735978"/>
              <a:chOff x="0" y="12786"/>
              <a:chExt cx="10630364" cy="2735976"/>
            </a:xfrm>
          </p:grpSpPr>
          <p:grpSp>
            <p:nvGrpSpPr>
              <p:cNvPr id="956" name="Group 363"/>
              <p:cNvGrpSpPr/>
              <p:nvPr/>
            </p:nvGrpSpPr>
            <p:grpSpPr>
              <a:xfrm>
                <a:off x="1621579" y="12984"/>
                <a:ext cx="9008786" cy="2735779"/>
                <a:chOff x="0" y="12984"/>
                <a:chExt cx="9008785" cy="2735778"/>
              </a:xfrm>
            </p:grpSpPr>
            <p:sp>
              <p:nvSpPr>
                <p:cNvPr id="954" name="Shape 361"/>
                <p:cNvSpPr txBox="1"/>
                <p:nvPr/>
              </p:nvSpPr>
              <p:spPr>
                <a:xfrm>
                  <a:off x="0" y="1063050"/>
                  <a:ext cx="9008786" cy="16857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just">
                    <a:lnSpc>
                      <a:spcPct val="120000"/>
                    </a:lnSpc>
                    <a:spcBef>
                      <a:spcPts val="1400"/>
                    </a:spcBef>
                    <a:defRPr sz="3500" b="1">
                      <a:solidFill>
                        <a:srgbClr val="000000"/>
                      </a:solidFill>
                    </a:defRPr>
                  </a:lvl1pPr>
                </a:lstStyle>
                <a:p>
                  <a:r>
                    <a:t>Estima que más del 15% en edad reproductiva padecen infertilidad</a:t>
                  </a:r>
                </a:p>
              </p:txBody>
            </p:sp>
            <p:sp>
              <p:nvSpPr>
                <p:cNvPr id="955" name="Shape 362"/>
                <p:cNvSpPr txBox="1"/>
                <p:nvPr/>
              </p:nvSpPr>
              <p:spPr>
                <a:xfrm>
                  <a:off x="0" y="12984"/>
                  <a:ext cx="9008785" cy="9004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642937">
                    <a:spcBef>
                      <a:spcPts val="7700"/>
                    </a:spcBef>
                    <a:defRPr sz="3400">
                      <a:solidFill>
                        <a:srgbClr val="3484C9"/>
                      </a:solidFill>
                      <a:latin typeface="Helvetica Neue Light"/>
                      <a:ea typeface="Helvetica Neue Light"/>
                      <a:cs typeface="Helvetica Neue Light"/>
                      <a:sym typeface="Helvetica Neue Light"/>
                    </a:defRPr>
                  </a:lvl1pPr>
                </a:lstStyle>
                <a:p>
                  <a:r>
                    <a:t>OMS</a:t>
                  </a:r>
                </a:p>
              </p:txBody>
            </p:sp>
          </p:grpSp>
          <p:grpSp>
            <p:nvGrpSpPr>
              <p:cNvPr id="959" name="Shape 364"/>
              <p:cNvGrpSpPr/>
              <p:nvPr/>
            </p:nvGrpSpPr>
            <p:grpSpPr>
              <a:xfrm>
                <a:off x="0" y="12786"/>
                <a:ext cx="741394" cy="741397"/>
                <a:chOff x="0" y="0"/>
                <a:chExt cx="741393" cy="741396"/>
              </a:xfrm>
            </p:grpSpPr>
            <p:sp>
              <p:nvSpPr>
                <p:cNvPr id="957" name="Círculo"/>
                <p:cNvSpPr/>
                <p:nvPr/>
              </p:nvSpPr>
              <p:spPr>
                <a:xfrm>
                  <a:off x="0" y="-1"/>
                  <a:ext cx="741394" cy="741398"/>
                </a:xfrm>
                <a:prstGeom prst="ellipse">
                  <a:avLst/>
                </a:prstGeom>
                <a:solidFill>
                  <a:srgbClr val="73B0D7"/>
                </a:solidFill>
                <a:ln w="12700" cap="flat">
                  <a:noFill/>
                  <a:miter lim="400000"/>
                </a:ln>
                <a:effectLst/>
              </p:spPr>
              <p:txBody>
                <a:bodyPr wrap="square" lIns="71437" tIns="71437" rIns="71437" bIns="71437" numCol="1" anchor="ctr">
                  <a:noAutofit/>
                </a:bodyPr>
                <a:lstStyle/>
                <a:p>
                  <a:pPr algn="ctr">
                    <a:defRPr sz="3400" cap="all">
                      <a:solidFill>
                        <a:srgbClr val="FFFFFF"/>
                      </a:solidFill>
                      <a:latin typeface="Helvetica Neue Light"/>
                      <a:ea typeface="Helvetica Neue Light"/>
                      <a:cs typeface="Helvetica Neue Light"/>
                      <a:sym typeface="Helvetica Neue Light"/>
                    </a:defRPr>
                  </a:pPr>
                  <a:endParaRPr/>
                </a:p>
              </p:txBody>
            </p:sp>
            <p:sp>
              <p:nvSpPr>
                <p:cNvPr id="958" name="2"/>
                <p:cNvSpPr txBox="1"/>
                <p:nvPr/>
              </p:nvSpPr>
              <p:spPr>
                <a:xfrm>
                  <a:off x="108575" y="92796"/>
                  <a:ext cx="524243" cy="5558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spcBef>
                      <a:spcPts val="700"/>
                    </a:spcBef>
                    <a:defRPr sz="3400" cap="all">
                      <a:solidFill>
                        <a:srgbClr val="FFFFFF"/>
                      </a:solidFill>
                      <a:latin typeface="Helvetica Neue Light"/>
                      <a:ea typeface="Helvetica Neue Light"/>
                      <a:cs typeface="Helvetica Neue Light"/>
                      <a:sym typeface="Helvetica Neue Light"/>
                    </a:defRPr>
                  </a:lvl1pPr>
                </a:lstStyle>
                <a:p>
                  <a:r>
                    <a:t>2</a:t>
                  </a:r>
                </a:p>
              </p:txBody>
            </p:sp>
          </p:grpSp>
        </p:grpSp>
      </p:grpSp>
      <p:sp>
        <p:nvSpPr>
          <p:cNvPr id="962" name="Shape 367"/>
          <p:cNvSpPr/>
          <p:nvPr/>
        </p:nvSpPr>
        <p:spPr>
          <a:xfrm>
            <a:off x="4238369" y="2695730"/>
            <a:ext cx="10215064" cy="6772799"/>
          </a:xfrm>
          <a:custGeom>
            <a:avLst/>
            <a:gdLst/>
            <a:ahLst/>
            <a:cxnLst>
              <a:cxn ang="0">
                <a:pos x="wd2" y="hd2"/>
              </a:cxn>
              <a:cxn ang="5400000">
                <a:pos x="wd2" y="hd2"/>
              </a:cxn>
              <a:cxn ang="10800000">
                <a:pos x="wd2" y="hd2"/>
              </a:cxn>
              <a:cxn ang="16200000">
                <a:pos x="wd2" y="hd2"/>
              </a:cxn>
            </a:cxnLst>
            <a:rect l="0" t="0" r="r" b="b"/>
            <a:pathLst>
              <a:path w="21600" h="21600" extrusionOk="0">
                <a:moveTo>
                  <a:pt x="1045" y="0"/>
                </a:moveTo>
                <a:cubicBezTo>
                  <a:pt x="968" y="0"/>
                  <a:pt x="908" y="96"/>
                  <a:pt x="908" y="211"/>
                </a:cubicBezTo>
                <a:cubicBezTo>
                  <a:pt x="908" y="327"/>
                  <a:pt x="968" y="424"/>
                  <a:pt x="1045" y="424"/>
                </a:cubicBezTo>
                <a:cubicBezTo>
                  <a:pt x="1121" y="424"/>
                  <a:pt x="1186" y="327"/>
                  <a:pt x="1186" y="211"/>
                </a:cubicBezTo>
                <a:cubicBezTo>
                  <a:pt x="1186" y="95"/>
                  <a:pt x="1121" y="0"/>
                  <a:pt x="1045" y="0"/>
                </a:cubicBezTo>
                <a:close/>
                <a:moveTo>
                  <a:pt x="1501" y="0"/>
                </a:moveTo>
                <a:cubicBezTo>
                  <a:pt x="1424" y="0"/>
                  <a:pt x="1364" y="96"/>
                  <a:pt x="1364" y="211"/>
                </a:cubicBezTo>
                <a:cubicBezTo>
                  <a:pt x="1364" y="327"/>
                  <a:pt x="1424" y="424"/>
                  <a:pt x="1501" y="424"/>
                </a:cubicBezTo>
                <a:cubicBezTo>
                  <a:pt x="1577" y="424"/>
                  <a:pt x="1641" y="327"/>
                  <a:pt x="1641" y="211"/>
                </a:cubicBezTo>
                <a:cubicBezTo>
                  <a:pt x="1641" y="95"/>
                  <a:pt x="1577" y="0"/>
                  <a:pt x="1501" y="0"/>
                </a:cubicBezTo>
                <a:close/>
                <a:moveTo>
                  <a:pt x="1956" y="0"/>
                </a:moveTo>
                <a:cubicBezTo>
                  <a:pt x="1880" y="0"/>
                  <a:pt x="1815" y="95"/>
                  <a:pt x="1815" y="211"/>
                </a:cubicBezTo>
                <a:cubicBezTo>
                  <a:pt x="1815" y="327"/>
                  <a:pt x="1880" y="424"/>
                  <a:pt x="1956" y="424"/>
                </a:cubicBezTo>
                <a:cubicBezTo>
                  <a:pt x="2033" y="424"/>
                  <a:pt x="2093" y="327"/>
                  <a:pt x="2093" y="211"/>
                </a:cubicBezTo>
                <a:cubicBezTo>
                  <a:pt x="2093" y="96"/>
                  <a:pt x="2033" y="0"/>
                  <a:pt x="1956" y="0"/>
                </a:cubicBezTo>
                <a:close/>
                <a:moveTo>
                  <a:pt x="2408" y="0"/>
                </a:moveTo>
                <a:cubicBezTo>
                  <a:pt x="2331" y="0"/>
                  <a:pt x="2268" y="95"/>
                  <a:pt x="2268" y="211"/>
                </a:cubicBezTo>
                <a:cubicBezTo>
                  <a:pt x="2268" y="327"/>
                  <a:pt x="2331" y="424"/>
                  <a:pt x="2408" y="424"/>
                </a:cubicBezTo>
                <a:cubicBezTo>
                  <a:pt x="2484" y="424"/>
                  <a:pt x="2544" y="327"/>
                  <a:pt x="2544" y="211"/>
                </a:cubicBezTo>
                <a:cubicBezTo>
                  <a:pt x="2544" y="96"/>
                  <a:pt x="2484" y="0"/>
                  <a:pt x="2408" y="0"/>
                </a:cubicBezTo>
                <a:close/>
                <a:moveTo>
                  <a:pt x="1045" y="687"/>
                </a:moveTo>
                <a:cubicBezTo>
                  <a:pt x="968" y="687"/>
                  <a:pt x="908" y="778"/>
                  <a:pt x="908" y="893"/>
                </a:cubicBezTo>
                <a:cubicBezTo>
                  <a:pt x="908" y="1009"/>
                  <a:pt x="968" y="1105"/>
                  <a:pt x="1045" y="1105"/>
                </a:cubicBezTo>
                <a:cubicBezTo>
                  <a:pt x="1121" y="1105"/>
                  <a:pt x="1186" y="1009"/>
                  <a:pt x="1186" y="893"/>
                </a:cubicBezTo>
                <a:cubicBezTo>
                  <a:pt x="1186" y="778"/>
                  <a:pt x="1121" y="687"/>
                  <a:pt x="1045" y="687"/>
                </a:cubicBezTo>
                <a:close/>
                <a:moveTo>
                  <a:pt x="1501" y="687"/>
                </a:moveTo>
                <a:cubicBezTo>
                  <a:pt x="1424" y="687"/>
                  <a:pt x="1364" y="778"/>
                  <a:pt x="1364" y="893"/>
                </a:cubicBezTo>
                <a:cubicBezTo>
                  <a:pt x="1364" y="1009"/>
                  <a:pt x="1424" y="1105"/>
                  <a:pt x="1501" y="1105"/>
                </a:cubicBezTo>
                <a:cubicBezTo>
                  <a:pt x="1577" y="1105"/>
                  <a:pt x="1641" y="1009"/>
                  <a:pt x="1641" y="893"/>
                </a:cubicBezTo>
                <a:cubicBezTo>
                  <a:pt x="1641" y="778"/>
                  <a:pt x="1577" y="687"/>
                  <a:pt x="1501" y="687"/>
                </a:cubicBezTo>
                <a:close/>
                <a:moveTo>
                  <a:pt x="1956" y="687"/>
                </a:moveTo>
                <a:cubicBezTo>
                  <a:pt x="1880" y="687"/>
                  <a:pt x="1815" y="778"/>
                  <a:pt x="1815" y="893"/>
                </a:cubicBezTo>
                <a:cubicBezTo>
                  <a:pt x="1815" y="1009"/>
                  <a:pt x="1880" y="1105"/>
                  <a:pt x="1956" y="1105"/>
                </a:cubicBezTo>
                <a:cubicBezTo>
                  <a:pt x="2033" y="1105"/>
                  <a:pt x="2093" y="1009"/>
                  <a:pt x="2093" y="893"/>
                </a:cubicBezTo>
                <a:cubicBezTo>
                  <a:pt x="2093" y="778"/>
                  <a:pt x="2033" y="687"/>
                  <a:pt x="1956" y="687"/>
                </a:cubicBezTo>
                <a:close/>
                <a:moveTo>
                  <a:pt x="2408" y="687"/>
                </a:moveTo>
                <a:cubicBezTo>
                  <a:pt x="2331" y="687"/>
                  <a:pt x="2268" y="778"/>
                  <a:pt x="2268" y="893"/>
                </a:cubicBezTo>
                <a:cubicBezTo>
                  <a:pt x="2268" y="1009"/>
                  <a:pt x="2331" y="1105"/>
                  <a:pt x="2408" y="1105"/>
                </a:cubicBezTo>
                <a:cubicBezTo>
                  <a:pt x="2484" y="1105"/>
                  <a:pt x="2544" y="1009"/>
                  <a:pt x="2544" y="893"/>
                </a:cubicBezTo>
                <a:cubicBezTo>
                  <a:pt x="2544" y="778"/>
                  <a:pt x="2484" y="687"/>
                  <a:pt x="2408" y="687"/>
                </a:cubicBezTo>
                <a:close/>
                <a:moveTo>
                  <a:pt x="2857" y="687"/>
                </a:moveTo>
                <a:cubicBezTo>
                  <a:pt x="2780" y="687"/>
                  <a:pt x="2720" y="778"/>
                  <a:pt x="2720" y="893"/>
                </a:cubicBezTo>
                <a:cubicBezTo>
                  <a:pt x="2720" y="1009"/>
                  <a:pt x="2780" y="1105"/>
                  <a:pt x="2857" y="1105"/>
                </a:cubicBezTo>
                <a:cubicBezTo>
                  <a:pt x="2933" y="1105"/>
                  <a:pt x="2998" y="1009"/>
                  <a:pt x="2998" y="893"/>
                </a:cubicBezTo>
                <a:cubicBezTo>
                  <a:pt x="2998" y="778"/>
                  <a:pt x="2933" y="687"/>
                  <a:pt x="2857" y="687"/>
                </a:cubicBezTo>
                <a:close/>
                <a:moveTo>
                  <a:pt x="1501" y="1368"/>
                </a:moveTo>
                <a:cubicBezTo>
                  <a:pt x="1424" y="1368"/>
                  <a:pt x="1364" y="1465"/>
                  <a:pt x="1364" y="1581"/>
                </a:cubicBezTo>
                <a:cubicBezTo>
                  <a:pt x="1364" y="1696"/>
                  <a:pt x="1424" y="1787"/>
                  <a:pt x="1501" y="1787"/>
                </a:cubicBezTo>
                <a:cubicBezTo>
                  <a:pt x="1577" y="1787"/>
                  <a:pt x="1641" y="1696"/>
                  <a:pt x="1641" y="1581"/>
                </a:cubicBezTo>
                <a:cubicBezTo>
                  <a:pt x="1641" y="1465"/>
                  <a:pt x="1577" y="1368"/>
                  <a:pt x="1501" y="1368"/>
                </a:cubicBezTo>
                <a:close/>
                <a:moveTo>
                  <a:pt x="1956" y="1368"/>
                </a:moveTo>
                <a:cubicBezTo>
                  <a:pt x="1880" y="1368"/>
                  <a:pt x="1815" y="1465"/>
                  <a:pt x="1815" y="1581"/>
                </a:cubicBezTo>
                <a:cubicBezTo>
                  <a:pt x="1815" y="1696"/>
                  <a:pt x="1880" y="1787"/>
                  <a:pt x="1956" y="1787"/>
                </a:cubicBezTo>
                <a:cubicBezTo>
                  <a:pt x="2033" y="1787"/>
                  <a:pt x="2093" y="1696"/>
                  <a:pt x="2093" y="1581"/>
                </a:cubicBezTo>
                <a:cubicBezTo>
                  <a:pt x="2093" y="1465"/>
                  <a:pt x="2033" y="1368"/>
                  <a:pt x="1956" y="1368"/>
                </a:cubicBezTo>
                <a:close/>
                <a:moveTo>
                  <a:pt x="2408" y="1368"/>
                </a:moveTo>
                <a:cubicBezTo>
                  <a:pt x="2331" y="1368"/>
                  <a:pt x="2268" y="1465"/>
                  <a:pt x="2268" y="1581"/>
                </a:cubicBezTo>
                <a:cubicBezTo>
                  <a:pt x="2268" y="1696"/>
                  <a:pt x="2331" y="1787"/>
                  <a:pt x="2408" y="1787"/>
                </a:cubicBezTo>
                <a:cubicBezTo>
                  <a:pt x="2484" y="1787"/>
                  <a:pt x="2544" y="1696"/>
                  <a:pt x="2544" y="1581"/>
                </a:cubicBezTo>
                <a:cubicBezTo>
                  <a:pt x="2544" y="1465"/>
                  <a:pt x="2484" y="1368"/>
                  <a:pt x="2408" y="1368"/>
                </a:cubicBezTo>
                <a:close/>
                <a:moveTo>
                  <a:pt x="2857" y="1368"/>
                </a:moveTo>
                <a:cubicBezTo>
                  <a:pt x="2780" y="1368"/>
                  <a:pt x="2720" y="1465"/>
                  <a:pt x="2720" y="1581"/>
                </a:cubicBezTo>
                <a:cubicBezTo>
                  <a:pt x="2720" y="1696"/>
                  <a:pt x="2780" y="1787"/>
                  <a:pt x="2857" y="1787"/>
                </a:cubicBezTo>
                <a:cubicBezTo>
                  <a:pt x="2933" y="1787"/>
                  <a:pt x="2998" y="1696"/>
                  <a:pt x="2998" y="1581"/>
                </a:cubicBezTo>
                <a:cubicBezTo>
                  <a:pt x="2998" y="1465"/>
                  <a:pt x="2933" y="1368"/>
                  <a:pt x="2857" y="1368"/>
                </a:cubicBezTo>
                <a:close/>
                <a:moveTo>
                  <a:pt x="3312" y="1368"/>
                </a:moveTo>
                <a:cubicBezTo>
                  <a:pt x="3236" y="1368"/>
                  <a:pt x="3172" y="1465"/>
                  <a:pt x="3172" y="1581"/>
                </a:cubicBezTo>
                <a:cubicBezTo>
                  <a:pt x="3172" y="1696"/>
                  <a:pt x="3236" y="1787"/>
                  <a:pt x="3312" y="1787"/>
                </a:cubicBezTo>
                <a:cubicBezTo>
                  <a:pt x="3389" y="1787"/>
                  <a:pt x="3449" y="1696"/>
                  <a:pt x="3449" y="1581"/>
                </a:cubicBezTo>
                <a:cubicBezTo>
                  <a:pt x="3449" y="1465"/>
                  <a:pt x="3389" y="1368"/>
                  <a:pt x="3312" y="1368"/>
                </a:cubicBezTo>
                <a:close/>
                <a:moveTo>
                  <a:pt x="3765" y="1368"/>
                </a:moveTo>
                <a:cubicBezTo>
                  <a:pt x="3688" y="1368"/>
                  <a:pt x="3624" y="1465"/>
                  <a:pt x="3624" y="1581"/>
                </a:cubicBezTo>
                <a:cubicBezTo>
                  <a:pt x="3624" y="1696"/>
                  <a:pt x="3688" y="1787"/>
                  <a:pt x="3765" y="1787"/>
                </a:cubicBezTo>
                <a:cubicBezTo>
                  <a:pt x="3841" y="1787"/>
                  <a:pt x="3901" y="1696"/>
                  <a:pt x="3901" y="1581"/>
                </a:cubicBezTo>
                <a:cubicBezTo>
                  <a:pt x="3901" y="1465"/>
                  <a:pt x="3841" y="1368"/>
                  <a:pt x="3765" y="1368"/>
                </a:cubicBezTo>
                <a:close/>
                <a:moveTo>
                  <a:pt x="1501" y="2050"/>
                </a:moveTo>
                <a:cubicBezTo>
                  <a:pt x="1424" y="2050"/>
                  <a:pt x="1364" y="2146"/>
                  <a:pt x="1364" y="2262"/>
                </a:cubicBezTo>
                <a:cubicBezTo>
                  <a:pt x="1364" y="2377"/>
                  <a:pt x="1424" y="2474"/>
                  <a:pt x="1501" y="2474"/>
                </a:cubicBezTo>
                <a:cubicBezTo>
                  <a:pt x="1577" y="2474"/>
                  <a:pt x="1641" y="2377"/>
                  <a:pt x="1641" y="2262"/>
                </a:cubicBezTo>
                <a:cubicBezTo>
                  <a:pt x="1641" y="2146"/>
                  <a:pt x="1577" y="2050"/>
                  <a:pt x="1501" y="2050"/>
                </a:cubicBezTo>
                <a:close/>
                <a:moveTo>
                  <a:pt x="1956" y="2050"/>
                </a:moveTo>
                <a:cubicBezTo>
                  <a:pt x="1880" y="2050"/>
                  <a:pt x="1815" y="2146"/>
                  <a:pt x="1815" y="2262"/>
                </a:cubicBezTo>
                <a:cubicBezTo>
                  <a:pt x="1815" y="2377"/>
                  <a:pt x="1880" y="2474"/>
                  <a:pt x="1956" y="2474"/>
                </a:cubicBezTo>
                <a:cubicBezTo>
                  <a:pt x="2033" y="2474"/>
                  <a:pt x="2093" y="2377"/>
                  <a:pt x="2093" y="2262"/>
                </a:cubicBezTo>
                <a:cubicBezTo>
                  <a:pt x="2093" y="2147"/>
                  <a:pt x="2033" y="2050"/>
                  <a:pt x="1956" y="2050"/>
                </a:cubicBezTo>
                <a:close/>
                <a:moveTo>
                  <a:pt x="2408" y="2050"/>
                </a:moveTo>
                <a:cubicBezTo>
                  <a:pt x="2331" y="2050"/>
                  <a:pt x="2268" y="2146"/>
                  <a:pt x="2268" y="2262"/>
                </a:cubicBezTo>
                <a:cubicBezTo>
                  <a:pt x="2268" y="2377"/>
                  <a:pt x="2331" y="2474"/>
                  <a:pt x="2408" y="2474"/>
                </a:cubicBezTo>
                <a:cubicBezTo>
                  <a:pt x="2484" y="2474"/>
                  <a:pt x="2544" y="2377"/>
                  <a:pt x="2544" y="2262"/>
                </a:cubicBezTo>
                <a:cubicBezTo>
                  <a:pt x="2544" y="2146"/>
                  <a:pt x="2484" y="2050"/>
                  <a:pt x="2408" y="2050"/>
                </a:cubicBezTo>
                <a:close/>
                <a:moveTo>
                  <a:pt x="3312" y="2050"/>
                </a:moveTo>
                <a:cubicBezTo>
                  <a:pt x="3236" y="2050"/>
                  <a:pt x="3172" y="2146"/>
                  <a:pt x="3172" y="2262"/>
                </a:cubicBezTo>
                <a:cubicBezTo>
                  <a:pt x="3172" y="2377"/>
                  <a:pt x="3236" y="2474"/>
                  <a:pt x="3312" y="2474"/>
                </a:cubicBezTo>
                <a:cubicBezTo>
                  <a:pt x="3389" y="2474"/>
                  <a:pt x="3449" y="2377"/>
                  <a:pt x="3449" y="2262"/>
                </a:cubicBezTo>
                <a:cubicBezTo>
                  <a:pt x="3449" y="2146"/>
                  <a:pt x="3389" y="2050"/>
                  <a:pt x="3312" y="2050"/>
                </a:cubicBezTo>
                <a:close/>
                <a:moveTo>
                  <a:pt x="3765" y="2050"/>
                </a:moveTo>
                <a:cubicBezTo>
                  <a:pt x="3688" y="2050"/>
                  <a:pt x="3624" y="2146"/>
                  <a:pt x="3624" y="2262"/>
                </a:cubicBezTo>
                <a:cubicBezTo>
                  <a:pt x="3624" y="2377"/>
                  <a:pt x="3688" y="2474"/>
                  <a:pt x="3765" y="2474"/>
                </a:cubicBezTo>
                <a:cubicBezTo>
                  <a:pt x="3841" y="2474"/>
                  <a:pt x="3902" y="2377"/>
                  <a:pt x="3901" y="2262"/>
                </a:cubicBezTo>
                <a:cubicBezTo>
                  <a:pt x="3901" y="2147"/>
                  <a:pt x="3841" y="2050"/>
                  <a:pt x="3765" y="2050"/>
                </a:cubicBezTo>
                <a:close/>
                <a:moveTo>
                  <a:pt x="4218" y="2050"/>
                </a:moveTo>
                <a:cubicBezTo>
                  <a:pt x="4142" y="2050"/>
                  <a:pt x="4082" y="2147"/>
                  <a:pt x="4082" y="2262"/>
                </a:cubicBezTo>
                <a:cubicBezTo>
                  <a:pt x="4081" y="2377"/>
                  <a:pt x="4142" y="2474"/>
                  <a:pt x="4218" y="2474"/>
                </a:cubicBezTo>
                <a:cubicBezTo>
                  <a:pt x="4295" y="2474"/>
                  <a:pt x="4359" y="2377"/>
                  <a:pt x="4359" y="2262"/>
                </a:cubicBezTo>
                <a:cubicBezTo>
                  <a:pt x="4359" y="2146"/>
                  <a:pt x="4295" y="2050"/>
                  <a:pt x="4218" y="2050"/>
                </a:cubicBezTo>
                <a:close/>
                <a:moveTo>
                  <a:pt x="4680" y="2050"/>
                </a:moveTo>
                <a:cubicBezTo>
                  <a:pt x="4603" y="2050"/>
                  <a:pt x="4543" y="2146"/>
                  <a:pt x="4543" y="2262"/>
                </a:cubicBezTo>
                <a:cubicBezTo>
                  <a:pt x="4543" y="2377"/>
                  <a:pt x="4603" y="2474"/>
                  <a:pt x="4680" y="2474"/>
                </a:cubicBezTo>
                <a:cubicBezTo>
                  <a:pt x="4756" y="2474"/>
                  <a:pt x="4820" y="2377"/>
                  <a:pt x="4820" y="2262"/>
                </a:cubicBezTo>
                <a:cubicBezTo>
                  <a:pt x="4820" y="2146"/>
                  <a:pt x="4756" y="2050"/>
                  <a:pt x="4680" y="2050"/>
                </a:cubicBezTo>
                <a:close/>
                <a:moveTo>
                  <a:pt x="5135" y="2050"/>
                </a:moveTo>
                <a:cubicBezTo>
                  <a:pt x="5059" y="2050"/>
                  <a:pt x="4994" y="2146"/>
                  <a:pt x="4994" y="2262"/>
                </a:cubicBezTo>
                <a:cubicBezTo>
                  <a:pt x="4994" y="2377"/>
                  <a:pt x="5059" y="2474"/>
                  <a:pt x="5135" y="2474"/>
                </a:cubicBezTo>
                <a:cubicBezTo>
                  <a:pt x="5212" y="2474"/>
                  <a:pt x="5272" y="2377"/>
                  <a:pt x="5272" y="2262"/>
                </a:cubicBezTo>
                <a:cubicBezTo>
                  <a:pt x="5272" y="2147"/>
                  <a:pt x="5212" y="2050"/>
                  <a:pt x="5135" y="2050"/>
                </a:cubicBezTo>
                <a:close/>
                <a:moveTo>
                  <a:pt x="5587" y="2050"/>
                </a:moveTo>
                <a:cubicBezTo>
                  <a:pt x="5510" y="2050"/>
                  <a:pt x="5447" y="2146"/>
                  <a:pt x="5447" y="2262"/>
                </a:cubicBezTo>
                <a:cubicBezTo>
                  <a:pt x="5447" y="2377"/>
                  <a:pt x="5510" y="2474"/>
                  <a:pt x="5587" y="2474"/>
                </a:cubicBezTo>
                <a:cubicBezTo>
                  <a:pt x="5663" y="2474"/>
                  <a:pt x="5724" y="2377"/>
                  <a:pt x="5723" y="2262"/>
                </a:cubicBezTo>
                <a:cubicBezTo>
                  <a:pt x="5723" y="2146"/>
                  <a:pt x="5663" y="2050"/>
                  <a:pt x="5587" y="2050"/>
                </a:cubicBezTo>
                <a:close/>
                <a:moveTo>
                  <a:pt x="6036" y="2050"/>
                </a:moveTo>
                <a:cubicBezTo>
                  <a:pt x="5959" y="2050"/>
                  <a:pt x="5899" y="2147"/>
                  <a:pt x="5899" y="2262"/>
                </a:cubicBezTo>
                <a:cubicBezTo>
                  <a:pt x="5899" y="2377"/>
                  <a:pt x="5959" y="2474"/>
                  <a:pt x="6036" y="2474"/>
                </a:cubicBezTo>
                <a:cubicBezTo>
                  <a:pt x="6112" y="2474"/>
                  <a:pt x="6177" y="2377"/>
                  <a:pt x="6177" y="2262"/>
                </a:cubicBezTo>
                <a:cubicBezTo>
                  <a:pt x="6177" y="2146"/>
                  <a:pt x="6112" y="2050"/>
                  <a:pt x="6036" y="2050"/>
                </a:cubicBezTo>
                <a:close/>
                <a:moveTo>
                  <a:pt x="6492" y="2050"/>
                </a:moveTo>
                <a:cubicBezTo>
                  <a:pt x="6415" y="2050"/>
                  <a:pt x="6352" y="2146"/>
                  <a:pt x="6352" y="2262"/>
                </a:cubicBezTo>
                <a:cubicBezTo>
                  <a:pt x="6352" y="2377"/>
                  <a:pt x="6415" y="2474"/>
                  <a:pt x="6492" y="2474"/>
                </a:cubicBezTo>
                <a:cubicBezTo>
                  <a:pt x="6568" y="2474"/>
                  <a:pt x="6628" y="2377"/>
                  <a:pt x="6628" y="2262"/>
                </a:cubicBezTo>
                <a:cubicBezTo>
                  <a:pt x="6628" y="2146"/>
                  <a:pt x="6568" y="2050"/>
                  <a:pt x="6492" y="2050"/>
                </a:cubicBezTo>
                <a:close/>
                <a:moveTo>
                  <a:pt x="6944" y="2050"/>
                </a:moveTo>
                <a:cubicBezTo>
                  <a:pt x="6867" y="2050"/>
                  <a:pt x="6803" y="2146"/>
                  <a:pt x="6803" y="2262"/>
                </a:cubicBezTo>
                <a:cubicBezTo>
                  <a:pt x="6803" y="2377"/>
                  <a:pt x="6867" y="2474"/>
                  <a:pt x="6944" y="2474"/>
                </a:cubicBezTo>
                <a:cubicBezTo>
                  <a:pt x="7021" y="2474"/>
                  <a:pt x="7081" y="2377"/>
                  <a:pt x="7081" y="2262"/>
                </a:cubicBezTo>
                <a:cubicBezTo>
                  <a:pt x="7080" y="2147"/>
                  <a:pt x="7021" y="2050"/>
                  <a:pt x="6944" y="2050"/>
                </a:cubicBezTo>
                <a:close/>
                <a:moveTo>
                  <a:pt x="7391" y="2050"/>
                </a:moveTo>
                <a:cubicBezTo>
                  <a:pt x="7314" y="2050"/>
                  <a:pt x="7250" y="2146"/>
                  <a:pt x="7250" y="2262"/>
                </a:cubicBezTo>
                <a:cubicBezTo>
                  <a:pt x="7250" y="2377"/>
                  <a:pt x="7314" y="2474"/>
                  <a:pt x="7391" y="2474"/>
                </a:cubicBezTo>
                <a:cubicBezTo>
                  <a:pt x="7467" y="2474"/>
                  <a:pt x="7528" y="2377"/>
                  <a:pt x="7527" y="2262"/>
                </a:cubicBezTo>
                <a:cubicBezTo>
                  <a:pt x="7527" y="2147"/>
                  <a:pt x="7467" y="2050"/>
                  <a:pt x="7391" y="2050"/>
                </a:cubicBezTo>
                <a:close/>
                <a:moveTo>
                  <a:pt x="7844" y="2050"/>
                </a:moveTo>
                <a:cubicBezTo>
                  <a:pt x="7768" y="2050"/>
                  <a:pt x="7708" y="2147"/>
                  <a:pt x="7708" y="2262"/>
                </a:cubicBezTo>
                <a:cubicBezTo>
                  <a:pt x="7707" y="2377"/>
                  <a:pt x="7768" y="2474"/>
                  <a:pt x="7844" y="2474"/>
                </a:cubicBezTo>
                <a:cubicBezTo>
                  <a:pt x="7921" y="2474"/>
                  <a:pt x="7985" y="2377"/>
                  <a:pt x="7985" y="2262"/>
                </a:cubicBezTo>
                <a:cubicBezTo>
                  <a:pt x="7985" y="2146"/>
                  <a:pt x="7921" y="2050"/>
                  <a:pt x="7844" y="2050"/>
                </a:cubicBezTo>
                <a:close/>
                <a:moveTo>
                  <a:pt x="1501" y="2738"/>
                </a:moveTo>
                <a:cubicBezTo>
                  <a:pt x="1424" y="2738"/>
                  <a:pt x="1364" y="2828"/>
                  <a:pt x="1364" y="2944"/>
                </a:cubicBezTo>
                <a:cubicBezTo>
                  <a:pt x="1364" y="3060"/>
                  <a:pt x="1424" y="3155"/>
                  <a:pt x="1501" y="3155"/>
                </a:cubicBezTo>
                <a:cubicBezTo>
                  <a:pt x="1577" y="3155"/>
                  <a:pt x="1641" y="3060"/>
                  <a:pt x="1641" y="2944"/>
                </a:cubicBezTo>
                <a:cubicBezTo>
                  <a:pt x="1641" y="2828"/>
                  <a:pt x="1577" y="2738"/>
                  <a:pt x="1501" y="2738"/>
                </a:cubicBezTo>
                <a:close/>
                <a:moveTo>
                  <a:pt x="1956" y="2738"/>
                </a:moveTo>
                <a:cubicBezTo>
                  <a:pt x="1880" y="2738"/>
                  <a:pt x="1815" y="2828"/>
                  <a:pt x="1815" y="2944"/>
                </a:cubicBezTo>
                <a:cubicBezTo>
                  <a:pt x="1815" y="3060"/>
                  <a:pt x="1880" y="3155"/>
                  <a:pt x="1956" y="3155"/>
                </a:cubicBezTo>
                <a:cubicBezTo>
                  <a:pt x="2033" y="3155"/>
                  <a:pt x="2093" y="3060"/>
                  <a:pt x="2093" y="2944"/>
                </a:cubicBezTo>
                <a:cubicBezTo>
                  <a:pt x="2093" y="2828"/>
                  <a:pt x="2033" y="2738"/>
                  <a:pt x="1956" y="2738"/>
                </a:cubicBezTo>
                <a:close/>
                <a:moveTo>
                  <a:pt x="2408" y="2738"/>
                </a:moveTo>
                <a:cubicBezTo>
                  <a:pt x="2331" y="2738"/>
                  <a:pt x="2268" y="2828"/>
                  <a:pt x="2268" y="2944"/>
                </a:cubicBezTo>
                <a:cubicBezTo>
                  <a:pt x="2268" y="3060"/>
                  <a:pt x="2331" y="3155"/>
                  <a:pt x="2408" y="3155"/>
                </a:cubicBezTo>
                <a:cubicBezTo>
                  <a:pt x="2484" y="3155"/>
                  <a:pt x="2544" y="3060"/>
                  <a:pt x="2544" y="2944"/>
                </a:cubicBezTo>
                <a:cubicBezTo>
                  <a:pt x="2544" y="2828"/>
                  <a:pt x="2484" y="2738"/>
                  <a:pt x="2408" y="2738"/>
                </a:cubicBezTo>
                <a:close/>
                <a:moveTo>
                  <a:pt x="3312" y="2738"/>
                </a:moveTo>
                <a:cubicBezTo>
                  <a:pt x="3236" y="2738"/>
                  <a:pt x="3172" y="2828"/>
                  <a:pt x="3172" y="2944"/>
                </a:cubicBezTo>
                <a:cubicBezTo>
                  <a:pt x="3172" y="3060"/>
                  <a:pt x="3236" y="3155"/>
                  <a:pt x="3312" y="3155"/>
                </a:cubicBezTo>
                <a:cubicBezTo>
                  <a:pt x="3389" y="3155"/>
                  <a:pt x="3449" y="3060"/>
                  <a:pt x="3449" y="2944"/>
                </a:cubicBezTo>
                <a:cubicBezTo>
                  <a:pt x="3449" y="2828"/>
                  <a:pt x="3389" y="2738"/>
                  <a:pt x="3312" y="2738"/>
                </a:cubicBezTo>
                <a:close/>
                <a:moveTo>
                  <a:pt x="3765" y="2738"/>
                </a:moveTo>
                <a:cubicBezTo>
                  <a:pt x="3688" y="2738"/>
                  <a:pt x="3624" y="2828"/>
                  <a:pt x="3624" y="2944"/>
                </a:cubicBezTo>
                <a:cubicBezTo>
                  <a:pt x="3624" y="3060"/>
                  <a:pt x="3688" y="3155"/>
                  <a:pt x="3765" y="3155"/>
                </a:cubicBezTo>
                <a:cubicBezTo>
                  <a:pt x="3841" y="3155"/>
                  <a:pt x="3901" y="3060"/>
                  <a:pt x="3901" y="2944"/>
                </a:cubicBezTo>
                <a:cubicBezTo>
                  <a:pt x="3901" y="2828"/>
                  <a:pt x="3841" y="2738"/>
                  <a:pt x="3765" y="2738"/>
                </a:cubicBezTo>
                <a:close/>
                <a:moveTo>
                  <a:pt x="4218" y="2738"/>
                </a:moveTo>
                <a:cubicBezTo>
                  <a:pt x="4142" y="2738"/>
                  <a:pt x="4082" y="2828"/>
                  <a:pt x="4082" y="2944"/>
                </a:cubicBezTo>
                <a:cubicBezTo>
                  <a:pt x="4082" y="3060"/>
                  <a:pt x="4142" y="3155"/>
                  <a:pt x="4218" y="3155"/>
                </a:cubicBezTo>
                <a:cubicBezTo>
                  <a:pt x="4295" y="3155"/>
                  <a:pt x="4359" y="3060"/>
                  <a:pt x="4359" y="2944"/>
                </a:cubicBezTo>
                <a:cubicBezTo>
                  <a:pt x="4359" y="2828"/>
                  <a:pt x="4295" y="2738"/>
                  <a:pt x="4218" y="2738"/>
                </a:cubicBezTo>
                <a:close/>
                <a:moveTo>
                  <a:pt x="4680" y="2738"/>
                </a:moveTo>
                <a:cubicBezTo>
                  <a:pt x="4603" y="2738"/>
                  <a:pt x="4543" y="2828"/>
                  <a:pt x="4543" y="2944"/>
                </a:cubicBezTo>
                <a:cubicBezTo>
                  <a:pt x="4543" y="3060"/>
                  <a:pt x="4603" y="3155"/>
                  <a:pt x="4680" y="3155"/>
                </a:cubicBezTo>
                <a:cubicBezTo>
                  <a:pt x="4756" y="3155"/>
                  <a:pt x="4820" y="3060"/>
                  <a:pt x="4820" y="2944"/>
                </a:cubicBezTo>
                <a:cubicBezTo>
                  <a:pt x="4820" y="2828"/>
                  <a:pt x="4756" y="2738"/>
                  <a:pt x="4680" y="2738"/>
                </a:cubicBezTo>
                <a:close/>
                <a:moveTo>
                  <a:pt x="5135" y="2738"/>
                </a:moveTo>
                <a:cubicBezTo>
                  <a:pt x="5059" y="2738"/>
                  <a:pt x="4994" y="2828"/>
                  <a:pt x="4994" y="2944"/>
                </a:cubicBezTo>
                <a:cubicBezTo>
                  <a:pt x="4994" y="3060"/>
                  <a:pt x="5059" y="3155"/>
                  <a:pt x="5135" y="3155"/>
                </a:cubicBezTo>
                <a:cubicBezTo>
                  <a:pt x="5212" y="3155"/>
                  <a:pt x="5272" y="3060"/>
                  <a:pt x="5272" y="2944"/>
                </a:cubicBezTo>
                <a:cubicBezTo>
                  <a:pt x="5272" y="2828"/>
                  <a:pt x="5212" y="2738"/>
                  <a:pt x="5135" y="2738"/>
                </a:cubicBezTo>
                <a:close/>
                <a:moveTo>
                  <a:pt x="5587" y="2738"/>
                </a:moveTo>
                <a:cubicBezTo>
                  <a:pt x="5510" y="2738"/>
                  <a:pt x="5447" y="2828"/>
                  <a:pt x="5447" y="2944"/>
                </a:cubicBezTo>
                <a:cubicBezTo>
                  <a:pt x="5447" y="3060"/>
                  <a:pt x="5510" y="3155"/>
                  <a:pt x="5587" y="3155"/>
                </a:cubicBezTo>
                <a:cubicBezTo>
                  <a:pt x="5663" y="3155"/>
                  <a:pt x="5723" y="3060"/>
                  <a:pt x="5723" y="2944"/>
                </a:cubicBezTo>
                <a:cubicBezTo>
                  <a:pt x="5723" y="2828"/>
                  <a:pt x="5663" y="2738"/>
                  <a:pt x="5587" y="2738"/>
                </a:cubicBezTo>
                <a:close/>
                <a:moveTo>
                  <a:pt x="6036" y="2738"/>
                </a:moveTo>
                <a:cubicBezTo>
                  <a:pt x="5959" y="2738"/>
                  <a:pt x="5899" y="2828"/>
                  <a:pt x="5899" y="2944"/>
                </a:cubicBezTo>
                <a:cubicBezTo>
                  <a:pt x="5899" y="3060"/>
                  <a:pt x="5959" y="3155"/>
                  <a:pt x="6036" y="3155"/>
                </a:cubicBezTo>
                <a:cubicBezTo>
                  <a:pt x="6112" y="3155"/>
                  <a:pt x="6177" y="3060"/>
                  <a:pt x="6177" y="2944"/>
                </a:cubicBezTo>
                <a:cubicBezTo>
                  <a:pt x="6177" y="2828"/>
                  <a:pt x="6112" y="2738"/>
                  <a:pt x="6036" y="2738"/>
                </a:cubicBezTo>
                <a:close/>
                <a:moveTo>
                  <a:pt x="6492" y="2738"/>
                </a:moveTo>
                <a:cubicBezTo>
                  <a:pt x="6415" y="2738"/>
                  <a:pt x="6352" y="2828"/>
                  <a:pt x="6352" y="2944"/>
                </a:cubicBezTo>
                <a:cubicBezTo>
                  <a:pt x="6352" y="3060"/>
                  <a:pt x="6415" y="3155"/>
                  <a:pt x="6492" y="3155"/>
                </a:cubicBezTo>
                <a:cubicBezTo>
                  <a:pt x="6568" y="3155"/>
                  <a:pt x="6628" y="3060"/>
                  <a:pt x="6628" y="2944"/>
                </a:cubicBezTo>
                <a:cubicBezTo>
                  <a:pt x="6628" y="2828"/>
                  <a:pt x="6568" y="2738"/>
                  <a:pt x="6492" y="2738"/>
                </a:cubicBezTo>
                <a:close/>
                <a:moveTo>
                  <a:pt x="6944" y="2738"/>
                </a:moveTo>
                <a:cubicBezTo>
                  <a:pt x="6867" y="2738"/>
                  <a:pt x="6803" y="2828"/>
                  <a:pt x="6803" y="2944"/>
                </a:cubicBezTo>
                <a:cubicBezTo>
                  <a:pt x="6803" y="3060"/>
                  <a:pt x="6867" y="3155"/>
                  <a:pt x="6944" y="3155"/>
                </a:cubicBezTo>
                <a:cubicBezTo>
                  <a:pt x="7021" y="3155"/>
                  <a:pt x="7081" y="3060"/>
                  <a:pt x="7081" y="2944"/>
                </a:cubicBezTo>
                <a:cubicBezTo>
                  <a:pt x="7081" y="2828"/>
                  <a:pt x="7021" y="2738"/>
                  <a:pt x="6944" y="2738"/>
                </a:cubicBezTo>
                <a:close/>
                <a:moveTo>
                  <a:pt x="7391" y="2738"/>
                </a:moveTo>
                <a:cubicBezTo>
                  <a:pt x="7314" y="2738"/>
                  <a:pt x="7250" y="2828"/>
                  <a:pt x="7250" y="2944"/>
                </a:cubicBezTo>
                <a:cubicBezTo>
                  <a:pt x="7250" y="3060"/>
                  <a:pt x="7314" y="3155"/>
                  <a:pt x="7391" y="3155"/>
                </a:cubicBezTo>
                <a:cubicBezTo>
                  <a:pt x="7467" y="3155"/>
                  <a:pt x="7527" y="3060"/>
                  <a:pt x="7527" y="2944"/>
                </a:cubicBezTo>
                <a:cubicBezTo>
                  <a:pt x="7527" y="2828"/>
                  <a:pt x="7467" y="2738"/>
                  <a:pt x="7391" y="2738"/>
                </a:cubicBezTo>
                <a:close/>
                <a:moveTo>
                  <a:pt x="7844" y="2738"/>
                </a:moveTo>
                <a:cubicBezTo>
                  <a:pt x="7768" y="2738"/>
                  <a:pt x="7708" y="2828"/>
                  <a:pt x="7708" y="2944"/>
                </a:cubicBezTo>
                <a:cubicBezTo>
                  <a:pt x="7708" y="3060"/>
                  <a:pt x="7768" y="3155"/>
                  <a:pt x="7844" y="3155"/>
                </a:cubicBezTo>
                <a:cubicBezTo>
                  <a:pt x="7921" y="3155"/>
                  <a:pt x="7985" y="3060"/>
                  <a:pt x="7985" y="2944"/>
                </a:cubicBezTo>
                <a:cubicBezTo>
                  <a:pt x="7985" y="2828"/>
                  <a:pt x="7921" y="2738"/>
                  <a:pt x="7844" y="2738"/>
                </a:cubicBezTo>
                <a:close/>
                <a:moveTo>
                  <a:pt x="8300" y="2738"/>
                </a:moveTo>
                <a:cubicBezTo>
                  <a:pt x="8223" y="2738"/>
                  <a:pt x="8163" y="2828"/>
                  <a:pt x="8163" y="2944"/>
                </a:cubicBezTo>
                <a:cubicBezTo>
                  <a:pt x="8163" y="3060"/>
                  <a:pt x="8223" y="3155"/>
                  <a:pt x="8300" y="3155"/>
                </a:cubicBezTo>
                <a:cubicBezTo>
                  <a:pt x="8377" y="3155"/>
                  <a:pt x="8440" y="3060"/>
                  <a:pt x="8440" y="2944"/>
                </a:cubicBezTo>
                <a:cubicBezTo>
                  <a:pt x="8440" y="2828"/>
                  <a:pt x="8377" y="2738"/>
                  <a:pt x="8300" y="2738"/>
                </a:cubicBezTo>
                <a:close/>
                <a:moveTo>
                  <a:pt x="1501" y="3418"/>
                </a:moveTo>
                <a:cubicBezTo>
                  <a:pt x="1424" y="3418"/>
                  <a:pt x="1364" y="3516"/>
                  <a:pt x="1364" y="3631"/>
                </a:cubicBezTo>
                <a:cubicBezTo>
                  <a:pt x="1364" y="3747"/>
                  <a:pt x="1424" y="3837"/>
                  <a:pt x="1501" y="3837"/>
                </a:cubicBezTo>
                <a:cubicBezTo>
                  <a:pt x="1577" y="3837"/>
                  <a:pt x="1641" y="3747"/>
                  <a:pt x="1641" y="3631"/>
                </a:cubicBezTo>
                <a:cubicBezTo>
                  <a:pt x="1641" y="3516"/>
                  <a:pt x="1577" y="3418"/>
                  <a:pt x="1501" y="3418"/>
                </a:cubicBezTo>
                <a:close/>
                <a:moveTo>
                  <a:pt x="1956" y="3418"/>
                </a:moveTo>
                <a:cubicBezTo>
                  <a:pt x="1880" y="3418"/>
                  <a:pt x="1815" y="3516"/>
                  <a:pt x="1815" y="3631"/>
                </a:cubicBezTo>
                <a:cubicBezTo>
                  <a:pt x="1815" y="3747"/>
                  <a:pt x="1880" y="3837"/>
                  <a:pt x="1956" y="3837"/>
                </a:cubicBezTo>
                <a:cubicBezTo>
                  <a:pt x="2033" y="3837"/>
                  <a:pt x="2093" y="3747"/>
                  <a:pt x="2093" y="3631"/>
                </a:cubicBezTo>
                <a:cubicBezTo>
                  <a:pt x="2093" y="3516"/>
                  <a:pt x="2033" y="3418"/>
                  <a:pt x="1956" y="3418"/>
                </a:cubicBezTo>
                <a:close/>
                <a:moveTo>
                  <a:pt x="2408" y="3418"/>
                </a:moveTo>
                <a:cubicBezTo>
                  <a:pt x="2331" y="3418"/>
                  <a:pt x="2268" y="3516"/>
                  <a:pt x="2268" y="3631"/>
                </a:cubicBezTo>
                <a:cubicBezTo>
                  <a:pt x="2268" y="3747"/>
                  <a:pt x="2331" y="3837"/>
                  <a:pt x="2408" y="3837"/>
                </a:cubicBezTo>
                <a:cubicBezTo>
                  <a:pt x="2484" y="3837"/>
                  <a:pt x="2544" y="3747"/>
                  <a:pt x="2544" y="3631"/>
                </a:cubicBezTo>
                <a:cubicBezTo>
                  <a:pt x="2544" y="3516"/>
                  <a:pt x="2484" y="3418"/>
                  <a:pt x="2408" y="3418"/>
                </a:cubicBezTo>
                <a:close/>
                <a:moveTo>
                  <a:pt x="3765" y="3418"/>
                </a:moveTo>
                <a:cubicBezTo>
                  <a:pt x="3688" y="3418"/>
                  <a:pt x="3624" y="3516"/>
                  <a:pt x="3624" y="3631"/>
                </a:cubicBezTo>
                <a:cubicBezTo>
                  <a:pt x="3624" y="3747"/>
                  <a:pt x="3688" y="3837"/>
                  <a:pt x="3765" y="3837"/>
                </a:cubicBezTo>
                <a:cubicBezTo>
                  <a:pt x="3841" y="3837"/>
                  <a:pt x="3901" y="3747"/>
                  <a:pt x="3901" y="3631"/>
                </a:cubicBezTo>
                <a:cubicBezTo>
                  <a:pt x="3901" y="3516"/>
                  <a:pt x="3841" y="3418"/>
                  <a:pt x="3765" y="3418"/>
                </a:cubicBezTo>
                <a:close/>
                <a:moveTo>
                  <a:pt x="4218" y="3418"/>
                </a:moveTo>
                <a:cubicBezTo>
                  <a:pt x="4142" y="3418"/>
                  <a:pt x="4082" y="3516"/>
                  <a:pt x="4082" y="3631"/>
                </a:cubicBezTo>
                <a:cubicBezTo>
                  <a:pt x="4082" y="3747"/>
                  <a:pt x="4142" y="3837"/>
                  <a:pt x="4218" y="3837"/>
                </a:cubicBezTo>
                <a:cubicBezTo>
                  <a:pt x="4295" y="3837"/>
                  <a:pt x="4359" y="3747"/>
                  <a:pt x="4359" y="3631"/>
                </a:cubicBezTo>
                <a:cubicBezTo>
                  <a:pt x="4359" y="3516"/>
                  <a:pt x="4295" y="3418"/>
                  <a:pt x="4218" y="3418"/>
                </a:cubicBezTo>
                <a:close/>
                <a:moveTo>
                  <a:pt x="4680" y="3418"/>
                </a:moveTo>
                <a:cubicBezTo>
                  <a:pt x="4603" y="3418"/>
                  <a:pt x="4543" y="3516"/>
                  <a:pt x="4543" y="3631"/>
                </a:cubicBezTo>
                <a:cubicBezTo>
                  <a:pt x="4543" y="3747"/>
                  <a:pt x="4603" y="3837"/>
                  <a:pt x="4680" y="3837"/>
                </a:cubicBezTo>
                <a:cubicBezTo>
                  <a:pt x="4756" y="3837"/>
                  <a:pt x="4820" y="3747"/>
                  <a:pt x="4820" y="3631"/>
                </a:cubicBezTo>
                <a:cubicBezTo>
                  <a:pt x="4820" y="3516"/>
                  <a:pt x="4756" y="3418"/>
                  <a:pt x="4680" y="3418"/>
                </a:cubicBezTo>
                <a:close/>
                <a:moveTo>
                  <a:pt x="5135" y="3418"/>
                </a:moveTo>
                <a:cubicBezTo>
                  <a:pt x="5059" y="3418"/>
                  <a:pt x="4994" y="3516"/>
                  <a:pt x="4994" y="3631"/>
                </a:cubicBezTo>
                <a:cubicBezTo>
                  <a:pt x="4994" y="3747"/>
                  <a:pt x="5059" y="3837"/>
                  <a:pt x="5135" y="3837"/>
                </a:cubicBezTo>
                <a:cubicBezTo>
                  <a:pt x="5212" y="3837"/>
                  <a:pt x="5272" y="3747"/>
                  <a:pt x="5272" y="3631"/>
                </a:cubicBezTo>
                <a:cubicBezTo>
                  <a:pt x="5272" y="3516"/>
                  <a:pt x="5212" y="3418"/>
                  <a:pt x="5135" y="3418"/>
                </a:cubicBezTo>
                <a:close/>
                <a:moveTo>
                  <a:pt x="5587" y="3418"/>
                </a:moveTo>
                <a:cubicBezTo>
                  <a:pt x="5510" y="3418"/>
                  <a:pt x="5447" y="3516"/>
                  <a:pt x="5447" y="3631"/>
                </a:cubicBezTo>
                <a:cubicBezTo>
                  <a:pt x="5447" y="3747"/>
                  <a:pt x="5510" y="3837"/>
                  <a:pt x="5587" y="3837"/>
                </a:cubicBezTo>
                <a:cubicBezTo>
                  <a:pt x="5663" y="3837"/>
                  <a:pt x="5723" y="3747"/>
                  <a:pt x="5723" y="3631"/>
                </a:cubicBezTo>
                <a:cubicBezTo>
                  <a:pt x="5723" y="3516"/>
                  <a:pt x="5663" y="3418"/>
                  <a:pt x="5587" y="3418"/>
                </a:cubicBezTo>
                <a:close/>
                <a:moveTo>
                  <a:pt x="6036" y="3418"/>
                </a:moveTo>
                <a:cubicBezTo>
                  <a:pt x="5959" y="3418"/>
                  <a:pt x="5899" y="3516"/>
                  <a:pt x="5899" y="3631"/>
                </a:cubicBezTo>
                <a:cubicBezTo>
                  <a:pt x="5899" y="3747"/>
                  <a:pt x="5959" y="3837"/>
                  <a:pt x="6036" y="3837"/>
                </a:cubicBezTo>
                <a:cubicBezTo>
                  <a:pt x="6112" y="3837"/>
                  <a:pt x="6177" y="3747"/>
                  <a:pt x="6177" y="3631"/>
                </a:cubicBezTo>
                <a:cubicBezTo>
                  <a:pt x="6177" y="3516"/>
                  <a:pt x="6112" y="3418"/>
                  <a:pt x="6036" y="3418"/>
                </a:cubicBezTo>
                <a:close/>
                <a:moveTo>
                  <a:pt x="6492" y="3418"/>
                </a:moveTo>
                <a:cubicBezTo>
                  <a:pt x="6415" y="3418"/>
                  <a:pt x="6352" y="3516"/>
                  <a:pt x="6352" y="3631"/>
                </a:cubicBezTo>
                <a:cubicBezTo>
                  <a:pt x="6352" y="3747"/>
                  <a:pt x="6415" y="3837"/>
                  <a:pt x="6492" y="3837"/>
                </a:cubicBezTo>
                <a:cubicBezTo>
                  <a:pt x="6568" y="3837"/>
                  <a:pt x="6628" y="3747"/>
                  <a:pt x="6628" y="3631"/>
                </a:cubicBezTo>
                <a:cubicBezTo>
                  <a:pt x="6628" y="3516"/>
                  <a:pt x="6568" y="3418"/>
                  <a:pt x="6492" y="3418"/>
                </a:cubicBezTo>
                <a:close/>
                <a:moveTo>
                  <a:pt x="6944" y="3418"/>
                </a:moveTo>
                <a:cubicBezTo>
                  <a:pt x="6867" y="3418"/>
                  <a:pt x="6803" y="3516"/>
                  <a:pt x="6803" y="3631"/>
                </a:cubicBezTo>
                <a:cubicBezTo>
                  <a:pt x="6803" y="3747"/>
                  <a:pt x="6867" y="3837"/>
                  <a:pt x="6944" y="3837"/>
                </a:cubicBezTo>
                <a:cubicBezTo>
                  <a:pt x="7021" y="3837"/>
                  <a:pt x="7081" y="3747"/>
                  <a:pt x="7081" y="3631"/>
                </a:cubicBezTo>
                <a:cubicBezTo>
                  <a:pt x="7081" y="3516"/>
                  <a:pt x="7021" y="3418"/>
                  <a:pt x="6944" y="3418"/>
                </a:cubicBezTo>
                <a:close/>
                <a:moveTo>
                  <a:pt x="7391" y="3418"/>
                </a:moveTo>
                <a:cubicBezTo>
                  <a:pt x="7314" y="3418"/>
                  <a:pt x="7250" y="3516"/>
                  <a:pt x="7250" y="3631"/>
                </a:cubicBezTo>
                <a:cubicBezTo>
                  <a:pt x="7250" y="3747"/>
                  <a:pt x="7314" y="3837"/>
                  <a:pt x="7391" y="3837"/>
                </a:cubicBezTo>
                <a:cubicBezTo>
                  <a:pt x="7467" y="3837"/>
                  <a:pt x="7527" y="3747"/>
                  <a:pt x="7527" y="3631"/>
                </a:cubicBezTo>
                <a:cubicBezTo>
                  <a:pt x="7527" y="3516"/>
                  <a:pt x="7467" y="3418"/>
                  <a:pt x="7391" y="3418"/>
                </a:cubicBezTo>
                <a:close/>
                <a:moveTo>
                  <a:pt x="7844" y="3418"/>
                </a:moveTo>
                <a:cubicBezTo>
                  <a:pt x="7768" y="3418"/>
                  <a:pt x="7708" y="3516"/>
                  <a:pt x="7708" y="3631"/>
                </a:cubicBezTo>
                <a:cubicBezTo>
                  <a:pt x="7708" y="3747"/>
                  <a:pt x="7768" y="3837"/>
                  <a:pt x="7844" y="3837"/>
                </a:cubicBezTo>
                <a:cubicBezTo>
                  <a:pt x="7921" y="3837"/>
                  <a:pt x="7985" y="3747"/>
                  <a:pt x="7985" y="3631"/>
                </a:cubicBezTo>
                <a:cubicBezTo>
                  <a:pt x="7985" y="3516"/>
                  <a:pt x="7921" y="3418"/>
                  <a:pt x="7844" y="3418"/>
                </a:cubicBezTo>
                <a:close/>
                <a:moveTo>
                  <a:pt x="8300" y="3418"/>
                </a:moveTo>
                <a:cubicBezTo>
                  <a:pt x="8223" y="3418"/>
                  <a:pt x="8163" y="3516"/>
                  <a:pt x="8163" y="3631"/>
                </a:cubicBezTo>
                <a:cubicBezTo>
                  <a:pt x="8163" y="3747"/>
                  <a:pt x="8223" y="3837"/>
                  <a:pt x="8300" y="3837"/>
                </a:cubicBezTo>
                <a:cubicBezTo>
                  <a:pt x="8377" y="3837"/>
                  <a:pt x="8440" y="3747"/>
                  <a:pt x="8440" y="3631"/>
                </a:cubicBezTo>
                <a:cubicBezTo>
                  <a:pt x="8440" y="3516"/>
                  <a:pt x="8377" y="3418"/>
                  <a:pt x="8300" y="3418"/>
                </a:cubicBezTo>
                <a:close/>
                <a:moveTo>
                  <a:pt x="8756" y="3418"/>
                </a:moveTo>
                <a:cubicBezTo>
                  <a:pt x="8679" y="3418"/>
                  <a:pt x="8615" y="3516"/>
                  <a:pt x="8615" y="3631"/>
                </a:cubicBezTo>
                <a:cubicBezTo>
                  <a:pt x="8615" y="3747"/>
                  <a:pt x="8679" y="3837"/>
                  <a:pt x="8756" y="3837"/>
                </a:cubicBezTo>
                <a:cubicBezTo>
                  <a:pt x="8833" y="3837"/>
                  <a:pt x="8892" y="3747"/>
                  <a:pt x="8892" y="3631"/>
                </a:cubicBezTo>
                <a:cubicBezTo>
                  <a:pt x="8892" y="3516"/>
                  <a:pt x="8833" y="3418"/>
                  <a:pt x="8756" y="3418"/>
                </a:cubicBezTo>
                <a:close/>
                <a:moveTo>
                  <a:pt x="2408" y="4104"/>
                </a:moveTo>
                <a:cubicBezTo>
                  <a:pt x="2331" y="4104"/>
                  <a:pt x="2268" y="4200"/>
                  <a:pt x="2268" y="4315"/>
                </a:cubicBezTo>
                <a:cubicBezTo>
                  <a:pt x="2268" y="4431"/>
                  <a:pt x="2331" y="4528"/>
                  <a:pt x="2408" y="4528"/>
                </a:cubicBezTo>
                <a:cubicBezTo>
                  <a:pt x="2484" y="4528"/>
                  <a:pt x="2544" y="4431"/>
                  <a:pt x="2544" y="4315"/>
                </a:cubicBezTo>
                <a:cubicBezTo>
                  <a:pt x="2544" y="4200"/>
                  <a:pt x="2484" y="4104"/>
                  <a:pt x="2408" y="4104"/>
                </a:cubicBezTo>
                <a:close/>
                <a:moveTo>
                  <a:pt x="3765" y="4104"/>
                </a:moveTo>
                <a:cubicBezTo>
                  <a:pt x="3688" y="4104"/>
                  <a:pt x="3624" y="4200"/>
                  <a:pt x="3624" y="4315"/>
                </a:cubicBezTo>
                <a:cubicBezTo>
                  <a:pt x="3624" y="4431"/>
                  <a:pt x="3688" y="4528"/>
                  <a:pt x="3765" y="4528"/>
                </a:cubicBezTo>
                <a:cubicBezTo>
                  <a:pt x="3841" y="4528"/>
                  <a:pt x="3902" y="4431"/>
                  <a:pt x="3901" y="4315"/>
                </a:cubicBezTo>
                <a:cubicBezTo>
                  <a:pt x="3901" y="4200"/>
                  <a:pt x="3841" y="4104"/>
                  <a:pt x="3765" y="4104"/>
                </a:cubicBezTo>
                <a:close/>
                <a:moveTo>
                  <a:pt x="4218" y="4104"/>
                </a:moveTo>
                <a:cubicBezTo>
                  <a:pt x="4142" y="4104"/>
                  <a:pt x="4082" y="4200"/>
                  <a:pt x="4082" y="4315"/>
                </a:cubicBezTo>
                <a:cubicBezTo>
                  <a:pt x="4081" y="4431"/>
                  <a:pt x="4142" y="4528"/>
                  <a:pt x="4218" y="4528"/>
                </a:cubicBezTo>
                <a:cubicBezTo>
                  <a:pt x="4295" y="4528"/>
                  <a:pt x="4359" y="4431"/>
                  <a:pt x="4359" y="4315"/>
                </a:cubicBezTo>
                <a:cubicBezTo>
                  <a:pt x="4359" y="4200"/>
                  <a:pt x="4295" y="4104"/>
                  <a:pt x="4218" y="4104"/>
                </a:cubicBezTo>
                <a:close/>
                <a:moveTo>
                  <a:pt x="4680" y="4104"/>
                </a:moveTo>
                <a:cubicBezTo>
                  <a:pt x="4603" y="4104"/>
                  <a:pt x="4543" y="4200"/>
                  <a:pt x="4543" y="4315"/>
                </a:cubicBezTo>
                <a:cubicBezTo>
                  <a:pt x="4543" y="4431"/>
                  <a:pt x="4603" y="4528"/>
                  <a:pt x="4680" y="4528"/>
                </a:cubicBezTo>
                <a:cubicBezTo>
                  <a:pt x="4756" y="4528"/>
                  <a:pt x="4820" y="4431"/>
                  <a:pt x="4820" y="4315"/>
                </a:cubicBezTo>
                <a:cubicBezTo>
                  <a:pt x="4820" y="4200"/>
                  <a:pt x="4756" y="4104"/>
                  <a:pt x="4680" y="4104"/>
                </a:cubicBezTo>
                <a:close/>
                <a:moveTo>
                  <a:pt x="5135" y="4104"/>
                </a:moveTo>
                <a:cubicBezTo>
                  <a:pt x="5059" y="4104"/>
                  <a:pt x="4994" y="4200"/>
                  <a:pt x="4994" y="4315"/>
                </a:cubicBezTo>
                <a:cubicBezTo>
                  <a:pt x="4994" y="4431"/>
                  <a:pt x="5059" y="4528"/>
                  <a:pt x="5135" y="4528"/>
                </a:cubicBezTo>
                <a:cubicBezTo>
                  <a:pt x="5212" y="4528"/>
                  <a:pt x="5272" y="4431"/>
                  <a:pt x="5272" y="4315"/>
                </a:cubicBezTo>
                <a:cubicBezTo>
                  <a:pt x="5272" y="4200"/>
                  <a:pt x="5212" y="4104"/>
                  <a:pt x="5135" y="4104"/>
                </a:cubicBezTo>
                <a:close/>
                <a:moveTo>
                  <a:pt x="5587" y="4104"/>
                </a:moveTo>
                <a:cubicBezTo>
                  <a:pt x="5510" y="4104"/>
                  <a:pt x="5447" y="4200"/>
                  <a:pt x="5447" y="4315"/>
                </a:cubicBezTo>
                <a:cubicBezTo>
                  <a:pt x="5447" y="4431"/>
                  <a:pt x="5510" y="4528"/>
                  <a:pt x="5587" y="4528"/>
                </a:cubicBezTo>
                <a:cubicBezTo>
                  <a:pt x="5663" y="4528"/>
                  <a:pt x="5724" y="4431"/>
                  <a:pt x="5723" y="4315"/>
                </a:cubicBezTo>
                <a:cubicBezTo>
                  <a:pt x="5723" y="4200"/>
                  <a:pt x="5663" y="4104"/>
                  <a:pt x="5587" y="4104"/>
                </a:cubicBezTo>
                <a:close/>
                <a:moveTo>
                  <a:pt x="6036" y="4104"/>
                </a:moveTo>
                <a:cubicBezTo>
                  <a:pt x="5959" y="4104"/>
                  <a:pt x="5899" y="4200"/>
                  <a:pt x="5899" y="4315"/>
                </a:cubicBezTo>
                <a:cubicBezTo>
                  <a:pt x="5899" y="4431"/>
                  <a:pt x="5959" y="4528"/>
                  <a:pt x="6036" y="4528"/>
                </a:cubicBezTo>
                <a:cubicBezTo>
                  <a:pt x="6112" y="4528"/>
                  <a:pt x="6177" y="4431"/>
                  <a:pt x="6177" y="4315"/>
                </a:cubicBezTo>
                <a:cubicBezTo>
                  <a:pt x="6177" y="4200"/>
                  <a:pt x="6112" y="4104"/>
                  <a:pt x="6036" y="4104"/>
                </a:cubicBezTo>
                <a:close/>
                <a:moveTo>
                  <a:pt x="6492" y="4104"/>
                </a:moveTo>
                <a:cubicBezTo>
                  <a:pt x="6415" y="4104"/>
                  <a:pt x="6352" y="4200"/>
                  <a:pt x="6352" y="4315"/>
                </a:cubicBezTo>
                <a:cubicBezTo>
                  <a:pt x="6352" y="4431"/>
                  <a:pt x="6415" y="4528"/>
                  <a:pt x="6492" y="4528"/>
                </a:cubicBezTo>
                <a:cubicBezTo>
                  <a:pt x="6568" y="4528"/>
                  <a:pt x="6628" y="4431"/>
                  <a:pt x="6628" y="4315"/>
                </a:cubicBezTo>
                <a:cubicBezTo>
                  <a:pt x="6628" y="4200"/>
                  <a:pt x="6568" y="4104"/>
                  <a:pt x="6492" y="4104"/>
                </a:cubicBezTo>
                <a:close/>
                <a:moveTo>
                  <a:pt x="6944" y="4104"/>
                </a:moveTo>
                <a:cubicBezTo>
                  <a:pt x="6867" y="4104"/>
                  <a:pt x="6803" y="4200"/>
                  <a:pt x="6803" y="4315"/>
                </a:cubicBezTo>
                <a:cubicBezTo>
                  <a:pt x="6803" y="4431"/>
                  <a:pt x="6867" y="4528"/>
                  <a:pt x="6944" y="4528"/>
                </a:cubicBezTo>
                <a:cubicBezTo>
                  <a:pt x="7021" y="4528"/>
                  <a:pt x="7081" y="4431"/>
                  <a:pt x="7081" y="4315"/>
                </a:cubicBezTo>
                <a:cubicBezTo>
                  <a:pt x="7080" y="4200"/>
                  <a:pt x="7021" y="4104"/>
                  <a:pt x="6944" y="4104"/>
                </a:cubicBezTo>
                <a:close/>
                <a:moveTo>
                  <a:pt x="7391" y="4104"/>
                </a:moveTo>
                <a:cubicBezTo>
                  <a:pt x="7314" y="4104"/>
                  <a:pt x="7250" y="4200"/>
                  <a:pt x="7250" y="4315"/>
                </a:cubicBezTo>
                <a:cubicBezTo>
                  <a:pt x="7250" y="4431"/>
                  <a:pt x="7314" y="4528"/>
                  <a:pt x="7391" y="4528"/>
                </a:cubicBezTo>
                <a:cubicBezTo>
                  <a:pt x="7467" y="4528"/>
                  <a:pt x="7528" y="4431"/>
                  <a:pt x="7527" y="4315"/>
                </a:cubicBezTo>
                <a:cubicBezTo>
                  <a:pt x="7527" y="4200"/>
                  <a:pt x="7467" y="4104"/>
                  <a:pt x="7391" y="4104"/>
                </a:cubicBezTo>
                <a:close/>
                <a:moveTo>
                  <a:pt x="7844" y="4104"/>
                </a:moveTo>
                <a:cubicBezTo>
                  <a:pt x="7768" y="4104"/>
                  <a:pt x="7708" y="4200"/>
                  <a:pt x="7708" y="4315"/>
                </a:cubicBezTo>
                <a:cubicBezTo>
                  <a:pt x="7707" y="4431"/>
                  <a:pt x="7768" y="4528"/>
                  <a:pt x="7844" y="4528"/>
                </a:cubicBezTo>
                <a:cubicBezTo>
                  <a:pt x="7921" y="4528"/>
                  <a:pt x="7985" y="4431"/>
                  <a:pt x="7985" y="4315"/>
                </a:cubicBezTo>
                <a:cubicBezTo>
                  <a:pt x="7985" y="4200"/>
                  <a:pt x="7921" y="4104"/>
                  <a:pt x="7844" y="4104"/>
                </a:cubicBezTo>
                <a:close/>
                <a:moveTo>
                  <a:pt x="8300" y="4104"/>
                </a:moveTo>
                <a:cubicBezTo>
                  <a:pt x="8223" y="4104"/>
                  <a:pt x="8164" y="4200"/>
                  <a:pt x="8163" y="4315"/>
                </a:cubicBezTo>
                <a:cubicBezTo>
                  <a:pt x="8163" y="4431"/>
                  <a:pt x="8223" y="4528"/>
                  <a:pt x="8300" y="4528"/>
                </a:cubicBezTo>
                <a:cubicBezTo>
                  <a:pt x="8377" y="4528"/>
                  <a:pt x="8440" y="4431"/>
                  <a:pt x="8440" y="4315"/>
                </a:cubicBezTo>
                <a:cubicBezTo>
                  <a:pt x="8440" y="4200"/>
                  <a:pt x="8377" y="4104"/>
                  <a:pt x="8300" y="4104"/>
                </a:cubicBezTo>
                <a:close/>
                <a:moveTo>
                  <a:pt x="8756" y="4104"/>
                </a:moveTo>
                <a:cubicBezTo>
                  <a:pt x="8679" y="4104"/>
                  <a:pt x="8615" y="4200"/>
                  <a:pt x="8615" y="4315"/>
                </a:cubicBezTo>
                <a:cubicBezTo>
                  <a:pt x="8615" y="4431"/>
                  <a:pt x="8679" y="4528"/>
                  <a:pt x="8756" y="4528"/>
                </a:cubicBezTo>
                <a:cubicBezTo>
                  <a:pt x="8833" y="4528"/>
                  <a:pt x="8893" y="4431"/>
                  <a:pt x="8892" y="4315"/>
                </a:cubicBezTo>
                <a:cubicBezTo>
                  <a:pt x="8892" y="4200"/>
                  <a:pt x="8833" y="4104"/>
                  <a:pt x="8756" y="4104"/>
                </a:cubicBezTo>
                <a:close/>
                <a:moveTo>
                  <a:pt x="10112" y="4104"/>
                </a:moveTo>
                <a:cubicBezTo>
                  <a:pt x="10035" y="4104"/>
                  <a:pt x="9972" y="4200"/>
                  <a:pt x="9972" y="4315"/>
                </a:cubicBezTo>
                <a:cubicBezTo>
                  <a:pt x="9972" y="4431"/>
                  <a:pt x="10035" y="4528"/>
                  <a:pt x="10112" y="4528"/>
                </a:cubicBezTo>
                <a:cubicBezTo>
                  <a:pt x="10189" y="4528"/>
                  <a:pt x="10249" y="4431"/>
                  <a:pt x="10248" y="4315"/>
                </a:cubicBezTo>
                <a:cubicBezTo>
                  <a:pt x="10248" y="4200"/>
                  <a:pt x="10189" y="4104"/>
                  <a:pt x="10112" y="4104"/>
                </a:cubicBezTo>
                <a:close/>
                <a:moveTo>
                  <a:pt x="10564" y="4104"/>
                </a:moveTo>
                <a:cubicBezTo>
                  <a:pt x="10488" y="4104"/>
                  <a:pt x="10423" y="4200"/>
                  <a:pt x="10423" y="4315"/>
                </a:cubicBezTo>
                <a:cubicBezTo>
                  <a:pt x="10423" y="4431"/>
                  <a:pt x="10488" y="4528"/>
                  <a:pt x="10564" y="4528"/>
                </a:cubicBezTo>
                <a:cubicBezTo>
                  <a:pt x="10641" y="4528"/>
                  <a:pt x="10701" y="4431"/>
                  <a:pt x="10701" y="4315"/>
                </a:cubicBezTo>
                <a:cubicBezTo>
                  <a:pt x="10701" y="4200"/>
                  <a:pt x="10641" y="4104"/>
                  <a:pt x="10564" y="4104"/>
                </a:cubicBezTo>
                <a:close/>
                <a:moveTo>
                  <a:pt x="141" y="4111"/>
                </a:moveTo>
                <a:cubicBezTo>
                  <a:pt x="64" y="4111"/>
                  <a:pt x="0" y="4206"/>
                  <a:pt x="0" y="4322"/>
                </a:cubicBezTo>
                <a:cubicBezTo>
                  <a:pt x="0" y="4438"/>
                  <a:pt x="64" y="4535"/>
                  <a:pt x="141" y="4535"/>
                </a:cubicBezTo>
                <a:cubicBezTo>
                  <a:pt x="218" y="4535"/>
                  <a:pt x="278" y="4438"/>
                  <a:pt x="278" y="4322"/>
                </a:cubicBezTo>
                <a:cubicBezTo>
                  <a:pt x="277" y="4207"/>
                  <a:pt x="218" y="4111"/>
                  <a:pt x="141" y="4111"/>
                </a:cubicBezTo>
                <a:close/>
                <a:moveTo>
                  <a:pt x="2859" y="4131"/>
                </a:moveTo>
                <a:cubicBezTo>
                  <a:pt x="2795" y="4131"/>
                  <a:pt x="2731" y="4193"/>
                  <a:pt x="2720" y="4315"/>
                </a:cubicBezTo>
                <a:cubicBezTo>
                  <a:pt x="2710" y="4430"/>
                  <a:pt x="2776" y="4527"/>
                  <a:pt x="2857" y="4528"/>
                </a:cubicBezTo>
                <a:cubicBezTo>
                  <a:pt x="2938" y="4529"/>
                  <a:pt x="3008" y="4431"/>
                  <a:pt x="2998" y="4315"/>
                </a:cubicBezTo>
                <a:cubicBezTo>
                  <a:pt x="2987" y="4193"/>
                  <a:pt x="2923" y="4131"/>
                  <a:pt x="2859" y="4131"/>
                </a:cubicBezTo>
                <a:close/>
                <a:moveTo>
                  <a:pt x="2408" y="4778"/>
                </a:moveTo>
                <a:cubicBezTo>
                  <a:pt x="2331" y="4778"/>
                  <a:pt x="2268" y="4873"/>
                  <a:pt x="2268" y="4989"/>
                </a:cubicBezTo>
                <a:cubicBezTo>
                  <a:pt x="2268" y="5105"/>
                  <a:pt x="2331" y="5202"/>
                  <a:pt x="2408" y="5202"/>
                </a:cubicBezTo>
                <a:cubicBezTo>
                  <a:pt x="2484" y="5202"/>
                  <a:pt x="2544" y="5105"/>
                  <a:pt x="2544" y="4989"/>
                </a:cubicBezTo>
                <a:cubicBezTo>
                  <a:pt x="2544" y="4874"/>
                  <a:pt x="2484" y="4778"/>
                  <a:pt x="2408" y="4778"/>
                </a:cubicBezTo>
                <a:close/>
                <a:moveTo>
                  <a:pt x="2857" y="4778"/>
                </a:moveTo>
                <a:cubicBezTo>
                  <a:pt x="2780" y="4778"/>
                  <a:pt x="2720" y="4874"/>
                  <a:pt x="2720" y="4989"/>
                </a:cubicBezTo>
                <a:cubicBezTo>
                  <a:pt x="2720" y="5105"/>
                  <a:pt x="2780" y="5202"/>
                  <a:pt x="2857" y="5202"/>
                </a:cubicBezTo>
                <a:cubicBezTo>
                  <a:pt x="2933" y="5202"/>
                  <a:pt x="2998" y="5105"/>
                  <a:pt x="2998" y="4989"/>
                </a:cubicBezTo>
                <a:cubicBezTo>
                  <a:pt x="2998" y="4873"/>
                  <a:pt x="2933" y="4778"/>
                  <a:pt x="2857" y="4778"/>
                </a:cubicBezTo>
                <a:close/>
                <a:moveTo>
                  <a:pt x="3765" y="4778"/>
                </a:moveTo>
                <a:cubicBezTo>
                  <a:pt x="3688" y="4778"/>
                  <a:pt x="3624" y="4873"/>
                  <a:pt x="3624" y="4989"/>
                </a:cubicBezTo>
                <a:cubicBezTo>
                  <a:pt x="3624" y="5105"/>
                  <a:pt x="3688" y="5202"/>
                  <a:pt x="3765" y="5202"/>
                </a:cubicBezTo>
                <a:cubicBezTo>
                  <a:pt x="3841" y="5202"/>
                  <a:pt x="3902" y="5105"/>
                  <a:pt x="3901" y="4989"/>
                </a:cubicBezTo>
                <a:cubicBezTo>
                  <a:pt x="3901" y="4874"/>
                  <a:pt x="3841" y="4778"/>
                  <a:pt x="3765" y="4778"/>
                </a:cubicBezTo>
                <a:close/>
                <a:moveTo>
                  <a:pt x="4218" y="4778"/>
                </a:moveTo>
                <a:cubicBezTo>
                  <a:pt x="4142" y="4778"/>
                  <a:pt x="4082" y="4874"/>
                  <a:pt x="4082" y="4989"/>
                </a:cubicBezTo>
                <a:cubicBezTo>
                  <a:pt x="4081" y="5105"/>
                  <a:pt x="4142" y="5202"/>
                  <a:pt x="4218" y="5202"/>
                </a:cubicBezTo>
                <a:cubicBezTo>
                  <a:pt x="4295" y="5202"/>
                  <a:pt x="4359" y="5105"/>
                  <a:pt x="4359" y="4989"/>
                </a:cubicBezTo>
                <a:cubicBezTo>
                  <a:pt x="4359" y="4873"/>
                  <a:pt x="4295" y="4778"/>
                  <a:pt x="4218" y="4778"/>
                </a:cubicBezTo>
                <a:close/>
                <a:moveTo>
                  <a:pt x="4680" y="4778"/>
                </a:moveTo>
                <a:cubicBezTo>
                  <a:pt x="4603" y="4778"/>
                  <a:pt x="4543" y="4874"/>
                  <a:pt x="4543" y="4989"/>
                </a:cubicBezTo>
                <a:cubicBezTo>
                  <a:pt x="4543" y="5105"/>
                  <a:pt x="4603" y="5202"/>
                  <a:pt x="4680" y="5202"/>
                </a:cubicBezTo>
                <a:cubicBezTo>
                  <a:pt x="4756" y="5202"/>
                  <a:pt x="4820" y="5105"/>
                  <a:pt x="4820" y="4989"/>
                </a:cubicBezTo>
                <a:cubicBezTo>
                  <a:pt x="4820" y="4873"/>
                  <a:pt x="4756" y="4778"/>
                  <a:pt x="4680" y="4778"/>
                </a:cubicBezTo>
                <a:close/>
                <a:moveTo>
                  <a:pt x="5135" y="4778"/>
                </a:moveTo>
                <a:cubicBezTo>
                  <a:pt x="5059" y="4778"/>
                  <a:pt x="4994" y="4873"/>
                  <a:pt x="4994" y="4989"/>
                </a:cubicBezTo>
                <a:cubicBezTo>
                  <a:pt x="4994" y="5105"/>
                  <a:pt x="5059" y="5202"/>
                  <a:pt x="5135" y="5202"/>
                </a:cubicBezTo>
                <a:cubicBezTo>
                  <a:pt x="5212" y="5202"/>
                  <a:pt x="5272" y="5105"/>
                  <a:pt x="5272" y="4989"/>
                </a:cubicBezTo>
                <a:cubicBezTo>
                  <a:pt x="5272" y="4874"/>
                  <a:pt x="5212" y="4778"/>
                  <a:pt x="5135" y="4778"/>
                </a:cubicBezTo>
                <a:close/>
                <a:moveTo>
                  <a:pt x="5587" y="4778"/>
                </a:moveTo>
                <a:cubicBezTo>
                  <a:pt x="5510" y="4778"/>
                  <a:pt x="5447" y="4873"/>
                  <a:pt x="5447" y="4989"/>
                </a:cubicBezTo>
                <a:cubicBezTo>
                  <a:pt x="5447" y="5105"/>
                  <a:pt x="5510" y="5202"/>
                  <a:pt x="5587" y="5202"/>
                </a:cubicBezTo>
                <a:cubicBezTo>
                  <a:pt x="5663" y="5202"/>
                  <a:pt x="5724" y="5105"/>
                  <a:pt x="5723" y="4989"/>
                </a:cubicBezTo>
                <a:cubicBezTo>
                  <a:pt x="5723" y="4874"/>
                  <a:pt x="5663" y="4778"/>
                  <a:pt x="5587" y="4778"/>
                </a:cubicBezTo>
                <a:close/>
                <a:moveTo>
                  <a:pt x="6036" y="4778"/>
                </a:moveTo>
                <a:cubicBezTo>
                  <a:pt x="5959" y="4778"/>
                  <a:pt x="5899" y="4874"/>
                  <a:pt x="5899" y="4989"/>
                </a:cubicBezTo>
                <a:cubicBezTo>
                  <a:pt x="5899" y="5105"/>
                  <a:pt x="5959" y="5202"/>
                  <a:pt x="6036" y="5202"/>
                </a:cubicBezTo>
                <a:cubicBezTo>
                  <a:pt x="6112" y="5202"/>
                  <a:pt x="6177" y="5105"/>
                  <a:pt x="6177" y="4989"/>
                </a:cubicBezTo>
                <a:cubicBezTo>
                  <a:pt x="6177" y="4873"/>
                  <a:pt x="6112" y="4778"/>
                  <a:pt x="6036" y="4778"/>
                </a:cubicBezTo>
                <a:close/>
                <a:moveTo>
                  <a:pt x="6492" y="4778"/>
                </a:moveTo>
                <a:cubicBezTo>
                  <a:pt x="6415" y="4778"/>
                  <a:pt x="6352" y="4873"/>
                  <a:pt x="6352" y="4989"/>
                </a:cubicBezTo>
                <a:cubicBezTo>
                  <a:pt x="6352" y="5105"/>
                  <a:pt x="6415" y="5202"/>
                  <a:pt x="6492" y="5202"/>
                </a:cubicBezTo>
                <a:cubicBezTo>
                  <a:pt x="6568" y="5202"/>
                  <a:pt x="6628" y="5105"/>
                  <a:pt x="6628" y="4989"/>
                </a:cubicBezTo>
                <a:cubicBezTo>
                  <a:pt x="6628" y="4874"/>
                  <a:pt x="6568" y="4778"/>
                  <a:pt x="6492" y="4778"/>
                </a:cubicBezTo>
                <a:close/>
                <a:moveTo>
                  <a:pt x="6944" y="4778"/>
                </a:moveTo>
                <a:cubicBezTo>
                  <a:pt x="6867" y="4778"/>
                  <a:pt x="6803" y="4873"/>
                  <a:pt x="6803" y="4989"/>
                </a:cubicBezTo>
                <a:cubicBezTo>
                  <a:pt x="6803" y="5105"/>
                  <a:pt x="6867" y="5202"/>
                  <a:pt x="6944" y="5202"/>
                </a:cubicBezTo>
                <a:cubicBezTo>
                  <a:pt x="7021" y="5202"/>
                  <a:pt x="7081" y="5105"/>
                  <a:pt x="7081" y="4989"/>
                </a:cubicBezTo>
                <a:cubicBezTo>
                  <a:pt x="7080" y="4874"/>
                  <a:pt x="7021" y="4778"/>
                  <a:pt x="6944" y="4778"/>
                </a:cubicBezTo>
                <a:close/>
                <a:moveTo>
                  <a:pt x="7391" y="4778"/>
                </a:moveTo>
                <a:cubicBezTo>
                  <a:pt x="7314" y="4778"/>
                  <a:pt x="7250" y="4873"/>
                  <a:pt x="7250" y="4989"/>
                </a:cubicBezTo>
                <a:cubicBezTo>
                  <a:pt x="7250" y="5105"/>
                  <a:pt x="7314" y="5202"/>
                  <a:pt x="7391" y="5202"/>
                </a:cubicBezTo>
                <a:cubicBezTo>
                  <a:pt x="7467" y="5202"/>
                  <a:pt x="7528" y="5105"/>
                  <a:pt x="7527" y="4989"/>
                </a:cubicBezTo>
                <a:cubicBezTo>
                  <a:pt x="7527" y="4874"/>
                  <a:pt x="7467" y="4778"/>
                  <a:pt x="7391" y="4778"/>
                </a:cubicBezTo>
                <a:close/>
                <a:moveTo>
                  <a:pt x="7844" y="4778"/>
                </a:moveTo>
                <a:cubicBezTo>
                  <a:pt x="7768" y="4778"/>
                  <a:pt x="7708" y="4874"/>
                  <a:pt x="7708" y="4989"/>
                </a:cubicBezTo>
                <a:cubicBezTo>
                  <a:pt x="7707" y="5105"/>
                  <a:pt x="7768" y="5202"/>
                  <a:pt x="7844" y="5202"/>
                </a:cubicBezTo>
                <a:cubicBezTo>
                  <a:pt x="7921" y="5202"/>
                  <a:pt x="7985" y="5105"/>
                  <a:pt x="7985" y="4989"/>
                </a:cubicBezTo>
                <a:cubicBezTo>
                  <a:pt x="7985" y="4873"/>
                  <a:pt x="7921" y="4778"/>
                  <a:pt x="7844" y="4778"/>
                </a:cubicBezTo>
                <a:close/>
                <a:moveTo>
                  <a:pt x="8300" y="4778"/>
                </a:moveTo>
                <a:cubicBezTo>
                  <a:pt x="8223" y="4778"/>
                  <a:pt x="8164" y="4874"/>
                  <a:pt x="8163" y="4989"/>
                </a:cubicBezTo>
                <a:cubicBezTo>
                  <a:pt x="8163" y="5105"/>
                  <a:pt x="8223" y="5202"/>
                  <a:pt x="8300" y="5202"/>
                </a:cubicBezTo>
                <a:cubicBezTo>
                  <a:pt x="8377" y="5202"/>
                  <a:pt x="8440" y="5105"/>
                  <a:pt x="8440" y="4989"/>
                </a:cubicBezTo>
                <a:cubicBezTo>
                  <a:pt x="8440" y="4873"/>
                  <a:pt x="8377" y="4778"/>
                  <a:pt x="8300" y="4778"/>
                </a:cubicBezTo>
                <a:close/>
                <a:moveTo>
                  <a:pt x="8756" y="4778"/>
                </a:moveTo>
                <a:cubicBezTo>
                  <a:pt x="8679" y="4778"/>
                  <a:pt x="8615" y="4873"/>
                  <a:pt x="8615" y="4989"/>
                </a:cubicBezTo>
                <a:cubicBezTo>
                  <a:pt x="8615" y="5105"/>
                  <a:pt x="8679" y="5202"/>
                  <a:pt x="8756" y="5202"/>
                </a:cubicBezTo>
                <a:cubicBezTo>
                  <a:pt x="8833" y="5202"/>
                  <a:pt x="8893" y="5105"/>
                  <a:pt x="8892" y="4989"/>
                </a:cubicBezTo>
                <a:cubicBezTo>
                  <a:pt x="8892" y="4874"/>
                  <a:pt x="8833" y="4778"/>
                  <a:pt x="8756" y="4778"/>
                </a:cubicBezTo>
                <a:close/>
                <a:moveTo>
                  <a:pt x="9207" y="4778"/>
                </a:moveTo>
                <a:cubicBezTo>
                  <a:pt x="9130" y="4778"/>
                  <a:pt x="9067" y="4873"/>
                  <a:pt x="9067" y="4989"/>
                </a:cubicBezTo>
                <a:cubicBezTo>
                  <a:pt x="9067" y="5105"/>
                  <a:pt x="9130" y="5202"/>
                  <a:pt x="9207" y="5202"/>
                </a:cubicBezTo>
                <a:cubicBezTo>
                  <a:pt x="9284" y="5202"/>
                  <a:pt x="9344" y="5105"/>
                  <a:pt x="9344" y="4989"/>
                </a:cubicBezTo>
                <a:cubicBezTo>
                  <a:pt x="9343" y="4874"/>
                  <a:pt x="9284" y="4778"/>
                  <a:pt x="9207" y="4778"/>
                </a:cubicBezTo>
                <a:close/>
                <a:moveTo>
                  <a:pt x="10112" y="4778"/>
                </a:moveTo>
                <a:cubicBezTo>
                  <a:pt x="10035" y="4778"/>
                  <a:pt x="9972" y="4873"/>
                  <a:pt x="9972" y="4989"/>
                </a:cubicBezTo>
                <a:cubicBezTo>
                  <a:pt x="9972" y="5105"/>
                  <a:pt x="10035" y="5202"/>
                  <a:pt x="10112" y="5202"/>
                </a:cubicBezTo>
                <a:cubicBezTo>
                  <a:pt x="10189" y="5202"/>
                  <a:pt x="10249" y="5105"/>
                  <a:pt x="10248" y="4989"/>
                </a:cubicBezTo>
                <a:cubicBezTo>
                  <a:pt x="10248" y="4874"/>
                  <a:pt x="10189" y="4778"/>
                  <a:pt x="10112" y="4778"/>
                </a:cubicBezTo>
                <a:close/>
                <a:moveTo>
                  <a:pt x="10564" y="4778"/>
                </a:moveTo>
                <a:cubicBezTo>
                  <a:pt x="10488" y="4778"/>
                  <a:pt x="10423" y="4873"/>
                  <a:pt x="10423" y="4989"/>
                </a:cubicBezTo>
                <a:cubicBezTo>
                  <a:pt x="10423" y="5105"/>
                  <a:pt x="10488" y="5202"/>
                  <a:pt x="10564" y="5202"/>
                </a:cubicBezTo>
                <a:cubicBezTo>
                  <a:pt x="10641" y="5202"/>
                  <a:pt x="10701" y="5105"/>
                  <a:pt x="10701" y="4989"/>
                </a:cubicBezTo>
                <a:cubicBezTo>
                  <a:pt x="10701" y="4874"/>
                  <a:pt x="10641" y="4778"/>
                  <a:pt x="10564" y="4778"/>
                </a:cubicBezTo>
                <a:close/>
                <a:moveTo>
                  <a:pt x="11018" y="4778"/>
                </a:moveTo>
                <a:cubicBezTo>
                  <a:pt x="10941" y="4778"/>
                  <a:pt x="10881" y="4874"/>
                  <a:pt x="10881" y="4989"/>
                </a:cubicBezTo>
                <a:cubicBezTo>
                  <a:pt x="10881" y="5105"/>
                  <a:pt x="10941" y="5202"/>
                  <a:pt x="11018" y="5202"/>
                </a:cubicBezTo>
                <a:cubicBezTo>
                  <a:pt x="11094" y="5202"/>
                  <a:pt x="11159" y="5105"/>
                  <a:pt x="11159" y="4989"/>
                </a:cubicBezTo>
                <a:cubicBezTo>
                  <a:pt x="11159" y="4873"/>
                  <a:pt x="11094" y="4778"/>
                  <a:pt x="11018" y="4778"/>
                </a:cubicBezTo>
                <a:close/>
                <a:moveTo>
                  <a:pt x="141" y="4798"/>
                </a:moveTo>
                <a:cubicBezTo>
                  <a:pt x="64" y="4798"/>
                  <a:pt x="0" y="4889"/>
                  <a:pt x="0" y="5004"/>
                </a:cubicBezTo>
                <a:cubicBezTo>
                  <a:pt x="0" y="5120"/>
                  <a:pt x="64" y="5215"/>
                  <a:pt x="141" y="5215"/>
                </a:cubicBezTo>
                <a:cubicBezTo>
                  <a:pt x="218" y="5215"/>
                  <a:pt x="278" y="5120"/>
                  <a:pt x="278" y="5004"/>
                </a:cubicBezTo>
                <a:cubicBezTo>
                  <a:pt x="278" y="4889"/>
                  <a:pt x="218" y="4798"/>
                  <a:pt x="141" y="4798"/>
                </a:cubicBezTo>
                <a:close/>
                <a:moveTo>
                  <a:pt x="1501" y="5465"/>
                </a:moveTo>
                <a:cubicBezTo>
                  <a:pt x="1424" y="5465"/>
                  <a:pt x="1364" y="5556"/>
                  <a:pt x="1364" y="5671"/>
                </a:cubicBezTo>
                <a:cubicBezTo>
                  <a:pt x="1364" y="5787"/>
                  <a:pt x="1424" y="5883"/>
                  <a:pt x="1501" y="5883"/>
                </a:cubicBezTo>
                <a:cubicBezTo>
                  <a:pt x="1577" y="5883"/>
                  <a:pt x="1641" y="5787"/>
                  <a:pt x="1641" y="5671"/>
                </a:cubicBezTo>
                <a:cubicBezTo>
                  <a:pt x="1641" y="5556"/>
                  <a:pt x="1577" y="5465"/>
                  <a:pt x="1501" y="5465"/>
                </a:cubicBezTo>
                <a:close/>
                <a:moveTo>
                  <a:pt x="1956" y="5465"/>
                </a:moveTo>
                <a:cubicBezTo>
                  <a:pt x="1880" y="5465"/>
                  <a:pt x="1815" y="5556"/>
                  <a:pt x="1815" y="5671"/>
                </a:cubicBezTo>
                <a:cubicBezTo>
                  <a:pt x="1815" y="5787"/>
                  <a:pt x="1880" y="5883"/>
                  <a:pt x="1956" y="5883"/>
                </a:cubicBezTo>
                <a:cubicBezTo>
                  <a:pt x="2033" y="5883"/>
                  <a:pt x="2093" y="5787"/>
                  <a:pt x="2093" y="5671"/>
                </a:cubicBezTo>
                <a:cubicBezTo>
                  <a:pt x="2093" y="5556"/>
                  <a:pt x="2033" y="5465"/>
                  <a:pt x="1956" y="5465"/>
                </a:cubicBezTo>
                <a:close/>
                <a:moveTo>
                  <a:pt x="2408" y="5465"/>
                </a:moveTo>
                <a:cubicBezTo>
                  <a:pt x="2331" y="5465"/>
                  <a:pt x="2268" y="5556"/>
                  <a:pt x="2268" y="5671"/>
                </a:cubicBezTo>
                <a:cubicBezTo>
                  <a:pt x="2268" y="5787"/>
                  <a:pt x="2331" y="5883"/>
                  <a:pt x="2408" y="5883"/>
                </a:cubicBezTo>
                <a:cubicBezTo>
                  <a:pt x="2484" y="5883"/>
                  <a:pt x="2544" y="5787"/>
                  <a:pt x="2544" y="5671"/>
                </a:cubicBezTo>
                <a:cubicBezTo>
                  <a:pt x="2544" y="5556"/>
                  <a:pt x="2484" y="5465"/>
                  <a:pt x="2408" y="5465"/>
                </a:cubicBezTo>
                <a:close/>
                <a:moveTo>
                  <a:pt x="2857" y="5465"/>
                </a:moveTo>
                <a:cubicBezTo>
                  <a:pt x="2780" y="5465"/>
                  <a:pt x="2720" y="5556"/>
                  <a:pt x="2720" y="5671"/>
                </a:cubicBezTo>
                <a:cubicBezTo>
                  <a:pt x="2720" y="5787"/>
                  <a:pt x="2780" y="5883"/>
                  <a:pt x="2857" y="5883"/>
                </a:cubicBezTo>
                <a:cubicBezTo>
                  <a:pt x="2933" y="5883"/>
                  <a:pt x="2998" y="5787"/>
                  <a:pt x="2998" y="5671"/>
                </a:cubicBezTo>
                <a:cubicBezTo>
                  <a:pt x="2998" y="5556"/>
                  <a:pt x="2933" y="5465"/>
                  <a:pt x="2857" y="5465"/>
                </a:cubicBezTo>
                <a:close/>
                <a:moveTo>
                  <a:pt x="3312" y="5465"/>
                </a:moveTo>
                <a:cubicBezTo>
                  <a:pt x="3236" y="5465"/>
                  <a:pt x="3172" y="5556"/>
                  <a:pt x="3172" y="5671"/>
                </a:cubicBezTo>
                <a:cubicBezTo>
                  <a:pt x="3172" y="5787"/>
                  <a:pt x="3236" y="5883"/>
                  <a:pt x="3312" y="5883"/>
                </a:cubicBezTo>
                <a:cubicBezTo>
                  <a:pt x="3389" y="5883"/>
                  <a:pt x="3449" y="5787"/>
                  <a:pt x="3449" y="5671"/>
                </a:cubicBezTo>
                <a:cubicBezTo>
                  <a:pt x="3449" y="5556"/>
                  <a:pt x="3389" y="5465"/>
                  <a:pt x="3312" y="5465"/>
                </a:cubicBezTo>
                <a:close/>
                <a:moveTo>
                  <a:pt x="4218" y="5465"/>
                </a:moveTo>
                <a:cubicBezTo>
                  <a:pt x="4142" y="5465"/>
                  <a:pt x="4082" y="5556"/>
                  <a:pt x="4082" y="5671"/>
                </a:cubicBezTo>
                <a:cubicBezTo>
                  <a:pt x="4082" y="5787"/>
                  <a:pt x="4142" y="5883"/>
                  <a:pt x="4218" y="5883"/>
                </a:cubicBezTo>
                <a:cubicBezTo>
                  <a:pt x="4295" y="5883"/>
                  <a:pt x="4359" y="5787"/>
                  <a:pt x="4359" y="5671"/>
                </a:cubicBezTo>
                <a:cubicBezTo>
                  <a:pt x="4359" y="5556"/>
                  <a:pt x="4295" y="5465"/>
                  <a:pt x="4218" y="5465"/>
                </a:cubicBezTo>
                <a:close/>
                <a:moveTo>
                  <a:pt x="4680" y="5465"/>
                </a:moveTo>
                <a:cubicBezTo>
                  <a:pt x="4603" y="5465"/>
                  <a:pt x="4543" y="5556"/>
                  <a:pt x="4543" y="5671"/>
                </a:cubicBezTo>
                <a:cubicBezTo>
                  <a:pt x="4543" y="5787"/>
                  <a:pt x="4603" y="5883"/>
                  <a:pt x="4680" y="5883"/>
                </a:cubicBezTo>
                <a:cubicBezTo>
                  <a:pt x="4756" y="5883"/>
                  <a:pt x="4820" y="5787"/>
                  <a:pt x="4820" y="5671"/>
                </a:cubicBezTo>
                <a:cubicBezTo>
                  <a:pt x="4820" y="5556"/>
                  <a:pt x="4756" y="5465"/>
                  <a:pt x="4680" y="5465"/>
                </a:cubicBezTo>
                <a:close/>
                <a:moveTo>
                  <a:pt x="5135" y="5465"/>
                </a:moveTo>
                <a:cubicBezTo>
                  <a:pt x="5059" y="5465"/>
                  <a:pt x="4994" y="5556"/>
                  <a:pt x="4994" y="5671"/>
                </a:cubicBezTo>
                <a:cubicBezTo>
                  <a:pt x="4994" y="5787"/>
                  <a:pt x="5059" y="5883"/>
                  <a:pt x="5135" y="5883"/>
                </a:cubicBezTo>
                <a:cubicBezTo>
                  <a:pt x="5212" y="5883"/>
                  <a:pt x="5272" y="5787"/>
                  <a:pt x="5272" y="5671"/>
                </a:cubicBezTo>
                <a:cubicBezTo>
                  <a:pt x="5272" y="5556"/>
                  <a:pt x="5212" y="5465"/>
                  <a:pt x="5135" y="5465"/>
                </a:cubicBezTo>
                <a:close/>
                <a:moveTo>
                  <a:pt x="5587" y="5465"/>
                </a:moveTo>
                <a:cubicBezTo>
                  <a:pt x="5510" y="5465"/>
                  <a:pt x="5447" y="5556"/>
                  <a:pt x="5447" y="5671"/>
                </a:cubicBezTo>
                <a:cubicBezTo>
                  <a:pt x="5447" y="5787"/>
                  <a:pt x="5510" y="5883"/>
                  <a:pt x="5587" y="5883"/>
                </a:cubicBezTo>
                <a:cubicBezTo>
                  <a:pt x="5663" y="5883"/>
                  <a:pt x="5723" y="5787"/>
                  <a:pt x="5723" y="5671"/>
                </a:cubicBezTo>
                <a:cubicBezTo>
                  <a:pt x="5723" y="5556"/>
                  <a:pt x="5663" y="5465"/>
                  <a:pt x="5587" y="5465"/>
                </a:cubicBezTo>
                <a:close/>
                <a:moveTo>
                  <a:pt x="6036" y="5465"/>
                </a:moveTo>
                <a:cubicBezTo>
                  <a:pt x="5959" y="5465"/>
                  <a:pt x="5899" y="5556"/>
                  <a:pt x="5899" y="5671"/>
                </a:cubicBezTo>
                <a:cubicBezTo>
                  <a:pt x="5899" y="5787"/>
                  <a:pt x="5959" y="5883"/>
                  <a:pt x="6036" y="5883"/>
                </a:cubicBezTo>
                <a:cubicBezTo>
                  <a:pt x="6112" y="5883"/>
                  <a:pt x="6177" y="5787"/>
                  <a:pt x="6177" y="5671"/>
                </a:cubicBezTo>
                <a:cubicBezTo>
                  <a:pt x="6177" y="5556"/>
                  <a:pt x="6112" y="5465"/>
                  <a:pt x="6036" y="5465"/>
                </a:cubicBezTo>
                <a:close/>
                <a:moveTo>
                  <a:pt x="6492" y="5465"/>
                </a:moveTo>
                <a:cubicBezTo>
                  <a:pt x="6415" y="5465"/>
                  <a:pt x="6352" y="5556"/>
                  <a:pt x="6352" y="5671"/>
                </a:cubicBezTo>
                <a:cubicBezTo>
                  <a:pt x="6352" y="5787"/>
                  <a:pt x="6415" y="5883"/>
                  <a:pt x="6492" y="5883"/>
                </a:cubicBezTo>
                <a:cubicBezTo>
                  <a:pt x="6568" y="5883"/>
                  <a:pt x="6628" y="5787"/>
                  <a:pt x="6628" y="5671"/>
                </a:cubicBezTo>
                <a:cubicBezTo>
                  <a:pt x="6628" y="5556"/>
                  <a:pt x="6568" y="5465"/>
                  <a:pt x="6492" y="5465"/>
                </a:cubicBezTo>
                <a:close/>
                <a:moveTo>
                  <a:pt x="6944" y="5465"/>
                </a:moveTo>
                <a:cubicBezTo>
                  <a:pt x="6867" y="5465"/>
                  <a:pt x="6803" y="5556"/>
                  <a:pt x="6803" y="5671"/>
                </a:cubicBezTo>
                <a:cubicBezTo>
                  <a:pt x="6803" y="5787"/>
                  <a:pt x="6867" y="5883"/>
                  <a:pt x="6944" y="5883"/>
                </a:cubicBezTo>
                <a:cubicBezTo>
                  <a:pt x="7021" y="5883"/>
                  <a:pt x="7081" y="5787"/>
                  <a:pt x="7081" y="5671"/>
                </a:cubicBezTo>
                <a:cubicBezTo>
                  <a:pt x="7081" y="5556"/>
                  <a:pt x="7021" y="5465"/>
                  <a:pt x="6944" y="5465"/>
                </a:cubicBezTo>
                <a:close/>
                <a:moveTo>
                  <a:pt x="7391" y="5465"/>
                </a:moveTo>
                <a:cubicBezTo>
                  <a:pt x="7314" y="5465"/>
                  <a:pt x="7250" y="5556"/>
                  <a:pt x="7250" y="5671"/>
                </a:cubicBezTo>
                <a:cubicBezTo>
                  <a:pt x="7250" y="5787"/>
                  <a:pt x="7314" y="5883"/>
                  <a:pt x="7391" y="5883"/>
                </a:cubicBezTo>
                <a:cubicBezTo>
                  <a:pt x="7467" y="5883"/>
                  <a:pt x="7527" y="5787"/>
                  <a:pt x="7527" y="5671"/>
                </a:cubicBezTo>
                <a:cubicBezTo>
                  <a:pt x="7527" y="5556"/>
                  <a:pt x="7467" y="5465"/>
                  <a:pt x="7391" y="5465"/>
                </a:cubicBezTo>
                <a:close/>
                <a:moveTo>
                  <a:pt x="7844" y="5465"/>
                </a:moveTo>
                <a:cubicBezTo>
                  <a:pt x="7768" y="5465"/>
                  <a:pt x="7708" y="5556"/>
                  <a:pt x="7708" y="5671"/>
                </a:cubicBezTo>
                <a:cubicBezTo>
                  <a:pt x="7708" y="5787"/>
                  <a:pt x="7768" y="5883"/>
                  <a:pt x="7844" y="5883"/>
                </a:cubicBezTo>
                <a:cubicBezTo>
                  <a:pt x="7921" y="5883"/>
                  <a:pt x="7985" y="5787"/>
                  <a:pt x="7985" y="5671"/>
                </a:cubicBezTo>
                <a:cubicBezTo>
                  <a:pt x="7985" y="5556"/>
                  <a:pt x="7921" y="5465"/>
                  <a:pt x="7844" y="5465"/>
                </a:cubicBezTo>
                <a:close/>
                <a:moveTo>
                  <a:pt x="8300" y="5465"/>
                </a:moveTo>
                <a:cubicBezTo>
                  <a:pt x="8223" y="5465"/>
                  <a:pt x="8163" y="5556"/>
                  <a:pt x="8163" y="5671"/>
                </a:cubicBezTo>
                <a:cubicBezTo>
                  <a:pt x="8163" y="5787"/>
                  <a:pt x="8223" y="5883"/>
                  <a:pt x="8300" y="5883"/>
                </a:cubicBezTo>
                <a:cubicBezTo>
                  <a:pt x="8377" y="5883"/>
                  <a:pt x="8440" y="5787"/>
                  <a:pt x="8440" y="5671"/>
                </a:cubicBezTo>
                <a:cubicBezTo>
                  <a:pt x="8440" y="5556"/>
                  <a:pt x="8377" y="5465"/>
                  <a:pt x="8300" y="5465"/>
                </a:cubicBezTo>
                <a:close/>
                <a:moveTo>
                  <a:pt x="8756" y="5465"/>
                </a:moveTo>
                <a:cubicBezTo>
                  <a:pt x="8679" y="5465"/>
                  <a:pt x="8615" y="5556"/>
                  <a:pt x="8615" y="5671"/>
                </a:cubicBezTo>
                <a:cubicBezTo>
                  <a:pt x="8615" y="5787"/>
                  <a:pt x="8679" y="5883"/>
                  <a:pt x="8756" y="5883"/>
                </a:cubicBezTo>
                <a:cubicBezTo>
                  <a:pt x="8833" y="5883"/>
                  <a:pt x="8892" y="5787"/>
                  <a:pt x="8892" y="5671"/>
                </a:cubicBezTo>
                <a:cubicBezTo>
                  <a:pt x="8892" y="5556"/>
                  <a:pt x="8833" y="5465"/>
                  <a:pt x="8756" y="5465"/>
                </a:cubicBezTo>
                <a:close/>
                <a:moveTo>
                  <a:pt x="9207" y="5465"/>
                </a:moveTo>
                <a:cubicBezTo>
                  <a:pt x="9130" y="5465"/>
                  <a:pt x="9067" y="5556"/>
                  <a:pt x="9067" y="5671"/>
                </a:cubicBezTo>
                <a:cubicBezTo>
                  <a:pt x="9067" y="5787"/>
                  <a:pt x="9130" y="5883"/>
                  <a:pt x="9207" y="5883"/>
                </a:cubicBezTo>
                <a:cubicBezTo>
                  <a:pt x="9284" y="5883"/>
                  <a:pt x="9344" y="5787"/>
                  <a:pt x="9344" y="5671"/>
                </a:cubicBezTo>
                <a:cubicBezTo>
                  <a:pt x="9344" y="5556"/>
                  <a:pt x="9284" y="5465"/>
                  <a:pt x="9207" y="5465"/>
                </a:cubicBezTo>
                <a:close/>
                <a:moveTo>
                  <a:pt x="9656" y="5465"/>
                </a:moveTo>
                <a:cubicBezTo>
                  <a:pt x="9579" y="5465"/>
                  <a:pt x="9519" y="5556"/>
                  <a:pt x="9519" y="5671"/>
                </a:cubicBezTo>
                <a:cubicBezTo>
                  <a:pt x="9519" y="5787"/>
                  <a:pt x="9579" y="5883"/>
                  <a:pt x="9656" y="5883"/>
                </a:cubicBezTo>
                <a:cubicBezTo>
                  <a:pt x="9733" y="5883"/>
                  <a:pt x="9797" y="5787"/>
                  <a:pt x="9797" y="5671"/>
                </a:cubicBezTo>
                <a:cubicBezTo>
                  <a:pt x="9797" y="5556"/>
                  <a:pt x="9733" y="5465"/>
                  <a:pt x="9656" y="5465"/>
                </a:cubicBezTo>
                <a:close/>
                <a:moveTo>
                  <a:pt x="10112" y="5465"/>
                </a:moveTo>
                <a:cubicBezTo>
                  <a:pt x="10035" y="5465"/>
                  <a:pt x="9972" y="5556"/>
                  <a:pt x="9972" y="5671"/>
                </a:cubicBezTo>
                <a:cubicBezTo>
                  <a:pt x="9972" y="5787"/>
                  <a:pt x="10035" y="5883"/>
                  <a:pt x="10112" y="5883"/>
                </a:cubicBezTo>
                <a:cubicBezTo>
                  <a:pt x="10189" y="5883"/>
                  <a:pt x="10248" y="5787"/>
                  <a:pt x="10248" y="5671"/>
                </a:cubicBezTo>
                <a:cubicBezTo>
                  <a:pt x="10248" y="5556"/>
                  <a:pt x="10189" y="5465"/>
                  <a:pt x="10112" y="5465"/>
                </a:cubicBezTo>
                <a:close/>
                <a:moveTo>
                  <a:pt x="10564" y="5465"/>
                </a:moveTo>
                <a:cubicBezTo>
                  <a:pt x="10488" y="5465"/>
                  <a:pt x="10423" y="5556"/>
                  <a:pt x="10423" y="5671"/>
                </a:cubicBezTo>
                <a:cubicBezTo>
                  <a:pt x="10423" y="5787"/>
                  <a:pt x="10488" y="5883"/>
                  <a:pt x="10564" y="5883"/>
                </a:cubicBezTo>
                <a:cubicBezTo>
                  <a:pt x="10641" y="5883"/>
                  <a:pt x="10701" y="5787"/>
                  <a:pt x="10701" y="5671"/>
                </a:cubicBezTo>
                <a:cubicBezTo>
                  <a:pt x="10701" y="5556"/>
                  <a:pt x="10641" y="5465"/>
                  <a:pt x="10564" y="5465"/>
                </a:cubicBezTo>
                <a:close/>
                <a:moveTo>
                  <a:pt x="11018" y="5465"/>
                </a:moveTo>
                <a:cubicBezTo>
                  <a:pt x="10941" y="5465"/>
                  <a:pt x="10881" y="5556"/>
                  <a:pt x="10881" y="5671"/>
                </a:cubicBezTo>
                <a:cubicBezTo>
                  <a:pt x="10881" y="5787"/>
                  <a:pt x="10941" y="5883"/>
                  <a:pt x="11018" y="5883"/>
                </a:cubicBezTo>
                <a:cubicBezTo>
                  <a:pt x="11094" y="5883"/>
                  <a:pt x="11159" y="5787"/>
                  <a:pt x="11159" y="5671"/>
                </a:cubicBezTo>
                <a:cubicBezTo>
                  <a:pt x="11159" y="5556"/>
                  <a:pt x="11094" y="5465"/>
                  <a:pt x="11018" y="5465"/>
                </a:cubicBezTo>
                <a:close/>
                <a:moveTo>
                  <a:pt x="11479" y="5465"/>
                </a:moveTo>
                <a:cubicBezTo>
                  <a:pt x="11402" y="5465"/>
                  <a:pt x="11343" y="5556"/>
                  <a:pt x="11343" y="5671"/>
                </a:cubicBezTo>
                <a:cubicBezTo>
                  <a:pt x="11343" y="5787"/>
                  <a:pt x="11402" y="5883"/>
                  <a:pt x="11479" y="5883"/>
                </a:cubicBezTo>
                <a:cubicBezTo>
                  <a:pt x="11556" y="5883"/>
                  <a:pt x="11619" y="5787"/>
                  <a:pt x="11619" y="5671"/>
                </a:cubicBezTo>
                <a:cubicBezTo>
                  <a:pt x="11619" y="5556"/>
                  <a:pt x="11556" y="5465"/>
                  <a:pt x="11479" y="5465"/>
                </a:cubicBezTo>
                <a:close/>
                <a:moveTo>
                  <a:pt x="1956" y="6146"/>
                </a:moveTo>
                <a:cubicBezTo>
                  <a:pt x="1880" y="6146"/>
                  <a:pt x="1815" y="6243"/>
                  <a:pt x="1815" y="6359"/>
                </a:cubicBezTo>
                <a:cubicBezTo>
                  <a:pt x="1815" y="6475"/>
                  <a:pt x="1880" y="6565"/>
                  <a:pt x="1956" y="6565"/>
                </a:cubicBezTo>
                <a:cubicBezTo>
                  <a:pt x="2033" y="6565"/>
                  <a:pt x="2093" y="6475"/>
                  <a:pt x="2093" y="6359"/>
                </a:cubicBezTo>
                <a:cubicBezTo>
                  <a:pt x="2093" y="6243"/>
                  <a:pt x="2033" y="6146"/>
                  <a:pt x="1956" y="6146"/>
                </a:cubicBezTo>
                <a:close/>
                <a:moveTo>
                  <a:pt x="2408" y="6146"/>
                </a:moveTo>
                <a:cubicBezTo>
                  <a:pt x="2331" y="6146"/>
                  <a:pt x="2268" y="6243"/>
                  <a:pt x="2268" y="6359"/>
                </a:cubicBezTo>
                <a:cubicBezTo>
                  <a:pt x="2268" y="6475"/>
                  <a:pt x="2331" y="6565"/>
                  <a:pt x="2408" y="6565"/>
                </a:cubicBezTo>
                <a:cubicBezTo>
                  <a:pt x="2484" y="6565"/>
                  <a:pt x="2544" y="6475"/>
                  <a:pt x="2544" y="6359"/>
                </a:cubicBezTo>
                <a:cubicBezTo>
                  <a:pt x="2544" y="6243"/>
                  <a:pt x="2484" y="6146"/>
                  <a:pt x="2408" y="6146"/>
                </a:cubicBezTo>
                <a:close/>
                <a:moveTo>
                  <a:pt x="2857" y="6146"/>
                </a:moveTo>
                <a:cubicBezTo>
                  <a:pt x="2780" y="6146"/>
                  <a:pt x="2720" y="6243"/>
                  <a:pt x="2720" y="6359"/>
                </a:cubicBezTo>
                <a:cubicBezTo>
                  <a:pt x="2720" y="6475"/>
                  <a:pt x="2780" y="6565"/>
                  <a:pt x="2857" y="6565"/>
                </a:cubicBezTo>
                <a:cubicBezTo>
                  <a:pt x="2933" y="6565"/>
                  <a:pt x="2998" y="6475"/>
                  <a:pt x="2998" y="6359"/>
                </a:cubicBezTo>
                <a:cubicBezTo>
                  <a:pt x="2998" y="6243"/>
                  <a:pt x="2933" y="6146"/>
                  <a:pt x="2857" y="6146"/>
                </a:cubicBezTo>
                <a:close/>
                <a:moveTo>
                  <a:pt x="3312" y="6146"/>
                </a:moveTo>
                <a:cubicBezTo>
                  <a:pt x="3236" y="6146"/>
                  <a:pt x="3172" y="6243"/>
                  <a:pt x="3172" y="6359"/>
                </a:cubicBezTo>
                <a:cubicBezTo>
                  <a:pt x="3172" y="6475"/>
                  <a:pt x="3236" y="6565"/>
                  <a:pt x="3312" y="6565"/>
                </a:cubicBezTo>
                <a:cubicBezTo>
                  <a:pt x="3389" y="6565"/>
                  <a:pt x="3449" y="6475"/>
                  <a:pt x="3449" y="6359"/>
                </a:cubicBezTo>
                <a:cubicBezTo>
                  <a:pt x="3449" y="6243"/>
                  <a:pt x="3389" y="6146"/>
                  <a:pt x="3312" y="6146"/>
                </a:cubicBezTo>
                <a:close/>
                <a:moveTo>
                  <a:pt x="4680" y="6146"/>
                </a:moveTo>
                <a:cubicBezTo>
                  <a:pt x="4603" y="6146"/>
                  <a:pt x="4543" y="6243"/>
                  <a:pt x="4543" y="6359"/>
                </a:cubicBezTo>
                <a:cubicBezTo>
                  <a:pt x="4543" y="6475"/>
                  <a:pt x="4603" y="6565"/>
                  <a:pt x="4680" y="6565"/>
                </a:cubicBezTo>
                <a:cubicBezTo>
                  <a:pt x="4756" y="6565"/>
                  <a:pt x="4820" y="6475"/>
                  <a:pt x="4820" y="6359"/>
                </a:cubicBezTo>
                <a:cubicBezTo>
                  <a:pt x="4820" y="6243"/>
                  <a:pt x="4756" y="6146"/>
                  <a:pt x="4680" y="6146"/>
                </a:cubicBezTo>
                <a:close/>
                <a:moveTo>
                  <a:pt x="5135" y="6146"/>
                </a:moveTo>
                <a:cubicBezTo>
                  <a:pt x="5059" y="6146"/>
                  <a:pt x="4994" y="6243"/>
                  <a:pt x="4994" y="6359"/>
                </a:cubicBezTo>
                <a:cubicBezTo>
                  <a:pt x="4994" y="6475"/>
                  <a:pt x="5059" y="6565"/>
                  <a:pt x="5135" y="6565"/>
                </a:cubicBezTo>
                <a:cubicBezTo>
                  <a:pt x="5212" y="6565"/>
                  <a:pt x="5272" y="6475"/>
                  <a:pt x="5272" y="6359"/>
                </a:cubicBezTo>
                <a:cubicBezTo>
                  <a:pt x="5272" y="6243"/>
                  <a:pt x="5212" y="6146"/>
                  <a:pt x="5135" y="6146"/>
                </a:cubicBezTo>
                <a:close/>
                <a:moveTo>
                  <a:pt x="5587" y="6146"/>
                </a:moveTo>
                <a:cubicBezTo>
                  <a:pt x="5510" y="6146"/>
                  <a:pt x="5447" y="6243"/>
                  <a:pt x="5447" y="6359"/>
                </a:cubicBezTo>
                <a:cubicBezTo>
                  <a:pt x="5447" y="6475"/>
                  <a:pt x="5510" y="6565"/>
                  <a:pt x="5587" y="6565"/>
                </a:cubicBezTo>
                <a:cubicBezTo>
                  <a:pt x="5663" y="6565"/>
                  <a:pt x="5723" y="6475"/>
                  <a:pt x="5723" y="6359"/>
                </a:cubicBezTo>
                <a:cubicBezTo>
                  <a:pt x="5723" y="6243"/>
                  <a:pt x="5663" y="6146"/>
                  <a:pt x="5587" y="6146"/>
                </a:cubicBezTo>
                <a:close/>
                <a:moveTo>
                  <a:pt x="6036" y="6146"/>
                </a:moveTo>
                <a:cubicBezTo>
                  <a:pt x="5959" y="6146"/>
                  <a:pt x="5899" y="6243"/>
                  <a:pt x="5899" y="6359"/>
                </a:cubicBezTo>
                <a:cubicBezTo>
                  <a:pt x="5899" y="6475"/>
                  <a:pt x="5959" y="6565"/>
                  <a:pt x="6036" y="6565"/>
                </a:cubicBezTo>
                <a:cubicBezTo>
                  <a:pt x="6112" y="6565"/>
                  <a:pt x="6177" y="6475"/>
                  <a:pt x="6177" y="6359"/>
                </a:cubicBezTo>
                <a:cubicBezTo>
                  <a:pt x="6177" y="6243"/>
                  <a:pt x="6112" y="6146"/>
                  <a:pt x="6036" y="6146"/>
                </a:cubicBezTo>
                <a:close/>
                <a:moveTo>
                  <a:pt x="6492" y="6146"/>
                </a:moveTo>
                <a:cubicBezTo>
                  <a:pt x="6415" y="6146"/>
                  <a:pt x="6352" y="6243"/>
                  <a:pt x="6352" y="6359"/>
                </a:cubicBezTo>
                <a:cubicBezTo>
                  <a:pt x="6352" y="6475"/>
                  <a:pt x="6415" y="6565"/>
                  <a:pt x="6492" y="6565"/>
                </a:cubicBezTo>
                <a:cubicBezTo>
                  <a:pt x="6568" y="6565"/>
                  <a:pt x="6628" y="6475"/>
                  <a:pt x="6628" y="6359"/>
                </a:cubicBezTo>
                <a:cubicBezTo>
                  <a:pt x="6628" y="6243"/>
                  <a:pt x="6568" y="6146"/>
                  <a:pt x="6492" y="6146"/>
                </a:cubicBezTo>
                <a:close/>
                <a:moveTo>
                  <a:pt x="6944" y="6146"/>
                </a:moveTo>
                <a:cubicBezTo>
                  <a:pt x="6867" y="6146"/>
                  <a:pt x="6803" y="6243"/>
                  <a:pt x="6803" y="6359"/>
                </a:cubicBezTo>
                <a:cubicBezTo>
                  <a:pt x="6803" y="6475"/>
                  <a:pt x="6867" y="6565"/>
                  <a:pt x="6944" y="6565"/>
                </a:cubicBezTo>
                <a:cubicBezTo>
                  <a:pt x="7021" y="6565"/>
                  <a:pt x="7081" y="6475"/>
                  <a:pt x="7081" y="6359"/>
                </a:cubicBezTo>
                <a:cubicBezTo>
                  <a:pt x="7081" y="6243"/>
                  <a:pt x="7021" y="6146"/>
                  <a:pt x="6944" y="6146"/>
                </a:cubicBezTo>
                <a:close/>
                <a:moveTo>
                  <a:pt x="7391" y="6146"/>
                </a:moveTo>
                <a:cubicBezTo>
                  <a:pt x="7314" y="6146"/>
                  <a:pt x="7250" y="6243"/>
                  <a:pt x="7250" y="6359"/>
                </a:cubicBezTo>
                <a:cubicBezTo>
                  <a:pt x="7250" y="6475"/>
                  <a:pt x="7314" y="6565"/>
                  <a:pt x="7391" y="6565"/>
                </a:cubicBezTo>
                <a:cubicBezTo>
                  <a:pt x="7467" y="6565"/>
                  <a:pt x="7527" y="6475"/>
                  <a:pt x="7527" y="6359"/>
                </a:cubicBezTo>
                <a:cubicBezTo>
                  <a:pt x="7527" y="6243"/>
                  <a:pt x="7467" y="6146"/>
                  <a:pt x="7391" y="6146"/>
                </a:cubicBezTo>
                <a:close/>
                <a:moveTo>
                  <a:pt x="7844" y="6146"/>
                </a:moveTo>
                <a:cubicBezTo>
                  <a:pt x="7768" y="6146"/>
                  <a:pt x="7708" y="6243"/>
                  <a:pt x="7708" y="6359"/>
                </a:cubicBezTo>
                <a:cubicBezTo>
                  <a:pt x="7708" y="6475"/>
                  <a:pt x="7768" y="6565"/>
                  <a:pt x="7844" y="6565"/>
                </a:cubicBezTo>
                <a:cubicBezTo>
                  <a:pt x="7921" y="6565"/>
                  <a:pt x="7985" y="6475"/>
                  <a:pt x="7985" y="6359"/>
                </a:cubicBezTo>
                <a:cubicBezTo>
                  <a:pt x="7985" y="6243"/>
                  <a:pt x="7921" y="6146"/>
                  <a:pt x="7844" y="6146"/>
                </a:cubicBezTo>
                <a:close/>
                <a:moveTo>
                  <a:pt x="8300" y="6146"/>
                </a:moveTo>
                <a:cubicBezTo>
                  <a:pt x="8223" y="6146"/>
                  <a:pt x="8163" y="6243"/>
                  <a:pt x="8163" y="6359"/>
                </a:cubicBezTo>
                <a:cubicBezTo>
                  <a:pt x="8163" y="6475"/>
                  <a:pt x="8223" y="6565"/>
                  <a:pt x="8300" y="6565"/>
                </a:cubicBezTo>
                <a:cubicBezTo>
                  <a:pt x="8377" y="6565"/>
                  <a:pt x="8440" y="6475"/>
                  <a:pt x="8440" y="6359"/>
                </a:cubicBezTo>
                <a:cubicBezTo>
                  <a:pt x="8440" y="6243"/>
                  <a:pt x="8377" y="6146"/>
                  <a:pt x="8300" y="6146"/>
                </a:cubicBezTo>
                <a:close/>
                <a:moveTo>
                  <a:pt x="8756" y="6146"/>
                </a:moveTo>
                <a:cubicBezTo>
                  <a:pt x="8679" y="6146"/>
                  <a:pt x="8615" y="6243"/>
                  <a:pt x="8615" y="6359"/>
                </a:cubicBezTo>
                <a:cubicBezTo>
                  <a:pt x="8615" y="6475"/>
                  <a:pt x="8679" y="6565"/>
                  <a:pt x="8756" y="6565"/>
                </a:cubicBezTo>
                <a:cubicBezTo>
                  <a:pt x="8833" y="6565"/>
                  <a:pt x="8892" y="6475"/>
                  <a:pt x="8892" y="6359"/>
                </a:cubicBezTo>
                <a:cubicBezTo>
                  <a:pt x="8892" y="6243"/>
                  <a:pt x="8833" y="6146"/>
                  <a:pt x="8756" y="6146"/>
                </a:cubicBezTo>
                <a:close/>
                <a:moveTo>
                  <a:pt x="9207" y="6146"/>
                </a:moveTo>
                <a:cubicBezTo>
                  <a:pt x="9130" y="6146"/>
                  <a:pt x="9067" y="6243"/>
                  <a:pt x="9067" y="6359"/>
                </a:cubicBezTo>
                <a:cubicBezTo>
                  <a:pt x="9067" y="6475"/>
                  <a:pt x="9130" y="6565"/>
                  <a:pt x="9207" y="6565"/>
                </a:cubicBezTo>
                <a:cubicBezTo>
                  <a:pt x="9284" y="6565"/>
                  <a:pt x="9344" y="6475"/>
                  <a:pt x="9344" y="6359"/>
                </a:cubicBezTo>
                <a:cubicBezTo>
                  <a:pt x="9344" y="6243"/>
                  <a:pt x="9284" y="6146"/>
                  <a:pt x="9207" y="6146"/>
                </a:cubicBezTo>
                <a:close/>
                <a:moveTo>
                  <a:pt x="9656" y="6146"/>
                </a:moveTo>
                <a:cubicBezTo>
                  <a:pt x="9579" y="6146"/>
                  <a:pt x="9519" y="6243"/>
                  <a:pt x="9519" y="6359"/>
                </a:cubicBezTo>
                <a:cubicBezTo>
                  <a:pt x="9519" y="6475"/>
                  <a:pt x="9579" y="6565"/>
                  <a:pt x="9656" y="6565"/>
                </a:cubicBezTo>
                <a:cubicBezTo>
                  <a:pt x="9733" y="6565"/>
                  <a:pt x="9797" y="6475"/>
                  <a:pt x="9797" y="6359"/>
                </a:cubicBezTo>
                <a:cubicBezTo>
                  <a:pt x="9797" y="6243"/>
                  <a:pt x="9733" y="6146"/>
                  <a:pt x="9656" y="6146"/>
                </a:cubicBezTo>
                <a:close/>
                <a:moveTo>
                  <a:pt x="10112" y="6146"/>
                </a:moveTo>
                <a:cubicBezTo>
                  <a:pt x="10035" y="6146"/>
                  <a:pt x="9972" y="6243"/>
                  <a:pt x="9972" y="6359"/>
                </a:cubicBezTo>
                <a:cubicBezTo>
                  <a:pt x="9972" y="6475"/>
                  <a:pt x="10035" y="6565"/>
                  <a:pt x="10112" y="6565"/>
                </a:cubicBezTo>
                <a:cubicBezTo>
                  <a:pt x="10189" y="6565"/>
                  <a:pt x="10248" y="6475"/>
                  <a:pt x="10248" y="6359"/>
                </a:cubicBezTo>
                <a:cubicBezTo>
                  <a:pt x="10248" y="6243"/>
                  <a:pt x="10189" y="6146"/>
                  <a:pt x="10112" y="6146"/>
                </a:cubicBezTo>
                <a:close/>
                <a:moveTo>
                  <a:pt x="10564" y="6146"/>
                </a:moveTo>
                <a:cubicBezTo>
                  <a:pt x="10488" y="6146"/>
                  <a:pt x="10423" y="6243"/>
                  <a:pt x="10423" y="6359"/>
                </a:cubicBezTo>
                <a:cubicBezTo>
                  <a:pt x="10423" y="6475"/>
                  <a:pt x="10488" y="6565"/>
                  <a:pt x="10564" y="6565"/>
                </a:cubicBezTo>
                <a:cubicBezTo>
                  <a:pt x="10641" y="6565"/>
                  <a:pt x="10701" y="6475"/>
                  <a:pt x="10701" y="6359"/>
                </a:cubicBezTo>
                <a:cubicBezTo>
                  <a:pt x="10701" y="6243"/>
                  <a:pt x="10641" y="6146"/>
                  <a:pt x="10564" y="6146"/>
                </a:cubicBezTo>
                <a:close/>
                <a:moveTo>
                  <a:pt x="11018" y="6146"/>
                </a:moveTo>
                <a:cubicBezTo>
                  <a:pt x="10941" y="6146"/>
                  <a:pt x="10881" y="6243"/>
                  <a:pt x="10881" y="6359"/>
                </a:cubicBezTo>
                <a:cubicBezTo>
                  <a:pt x="10881" y="6475"/>
                  <a:pt x="10941" y="6565"/>
                  <a:pt x="11018" y="6565"/>
                </a:cubicBezTo>
                <a:cubicBezTo>
                  <a:pt x="11094" y="6565"/>
                  <a:pt x="11159" y="6475"/>
                  <a:pt x="11159" y="6359"/>
                </a:cubicBezTo>
                <a:cubicBezTo>
                  <a:pt x="11159" y="6243"/>
                  <a:pt x="11094" y="6146"/>
                  <a:pt x="11018" y="6146"/>
                </a:cubicBezTo>
                <a:close/>
                <a:moveTo>
                  <a:pt x="11479" y="6146"/>
                </a:moveTo>
                <a:cubicBezTo>
                  <a:pt x="11402" y="6146"/>
                  <a:pt x="11343" y="6243"/>
                  <a:pt x="11343" y="6359"/>
                </a:cubicBezTo>
                <a:cubicBezTo>
                  <a:pt x="11343" y="6475"/>
                  <a:pt x="11402" y="6565"/>
                  <a:pt x="11479" y="6565"/>
                </a:cubicBezTo>
                <a:cubicBezTo>
                  <a:pt x="11556" y="6565"/>
                  <a:pt x="11619" y="6475"/>
                  <a:pt x="11619" y="6359"/>
                </a:cubicBezTo>
                <a:cubicBezTo>
                  <a:pt x="11619" y="6243"/>
                  <a:pt x="11556" y="6146"/>
                  <a:pt x="11479" y="6146"/>
                </a:cubicBezTo>
                <a:close/>
                <a:moveTo>
                  <a:pt x="11935" y="6146"/>
                </a:moveTo>
                <a:cubicBezTo>
                  <a:pt x="11858" y="6146"/>
                  <a:pt x="11794" y="6243"/>
                  <a:pt x="11794" y="6359"/>
                </a:cubicBezTo>
                <a:cubicBezTo>
                  <a:pt x="11794" y="6475"/>
                  <a:pt x="11858" y="6565"/>
                  <a:pt x="11935" y="6565"/>
                </a:cubicBezTo>
                <a:cubicBezTo>
                  <a:pt x="12012" y="6565"/>
                  <a:pt x="12072" y="6475"/>
                  <a:pt x="12072" y="6359"/>
                </a:cubicBezTo>
                <a:cubicBezTo>
                  <a:pt x="12072" y="6243"/>
                  <a:pt x="12012" y="6146"/>
                  <a:pt x="11935" y="6146"/>
                </a:cubicBezTo>
                <a:close/>
                <a:moveTo>
                  <a:pt x="2408" y="6828"/>
                </a:moveTo>
                <a:cubicBezTo>
                  <a:pt x="2331" y="6828"/>
                  <a:pt x="2268" y="6924"/>
                  <a:pt x="2268" y="7040"/>
                </a:cubicBezTo>
                <a:cubicBezTo>
                  <a:pt x="2268" y="7155"/>
                  <a:pt x="2331" y="7252"/>
                  <a:pt x="2408" y="7252"/>
                </a:cubicBezTo>
                <a:cubicBezTo>
                  <a:pt x="2484" y="7252"/>
                  <a:pt x="2544" y="7155"/>
                  <a:pt x="2544" y="7040"/>
                </a:cubicBezTo>
                <a:cubicBezTo>
                  <a:pt x="2544" y="6924"/>
                  <a:pt x="2484" y="6828"/>
                  <a:pt x="2408" y="6828"/>
                </a:cubicBezTo>
                <a:close/>
                <a:moveTo>
                  <a:pt x="2857" y="6828"/>
                </a:moveTo>
                <a:cubicBezTo>
                  <a:pt x="2780" y="6828"/>
                  <a:pt x="2720" y="6925"/>
                  <a:pt x="2720" y="7040"/>
                </a:cubicBezTo>
                <a:cubicBezTo>
                  <a:pt x="2720" y="7155"/>
                  <a:pt x="2780" y="7252"/>
                  <a:pt x="2857" y="7252"/>
                </a:cubicBezTo>
                <a:cubicBezTo>
                  <a:pt x="2933" y="7252"/>
                  <a:pt x="2998" y="7155"/>
                  <a:pt x="2998" y="7040"/>
                </a:cubicBezTo>
                <a:cubicBezTo>
                  <a:pt x="2998" y="6924"/>
                  <a:pt x="2933" y="6828"/>
                  <a:pt x="2857" y="6828"/>
                </a:cubicBezTo>
                <a:close/>
                <a:moveTo>
                  <a:pt x="3312" y="6828"/>
                </a:moveTo>
                <a:cubicBezTo>
                  <a:pt x="3236" y="6828"/>
                  <a:pt x="3172" y="6924"/>
                  <a:pt x="3172" y="7040"/>
                </a:cubicBezTo>
                <a:cubicBezTo>
                  <a:pt x="3172" y="7155"/>
                  <a:pt x="3236" y="7252"/>
                  <a:pt x="3312" y="7252"/>
                </a:cubicBezTo>
                <a:cubicBezTo>
                  <a:pt x="3389" y="7252"/>
                  <a:pt x="3449" y="7155"/>
                  <a:pt x="3449" y="7040"/>
                </a:cubicBezTo>
                <a:cubicBezTo>
                  <a:pt x="3449" y="6924"/>
                  <a:pt x="3389" y="6828"/>
                  <a:pt x="3312" y="6828"/>
                </a:cubicBezTo>
                <a:close/>
                <a:moveTo>
                  <a:pt x="3765" y="6828"/>
                </a:moveTo>
                <a:cubicBezTo>
                  <a:pt x="3688" y="6828"/>
                  <a:pt x="3624" y="6924"/>
                  <a:pt x="3624" y="7040"/>
                </a:cubicBezTo>
                <a:cubicBezTo>
                  <a:pt x="3624" y="7155"/>
                  <a:pt x="3688" y="7252"/>
                  <a:pt x="3765" y="7252"/>
                </a:cubicBezTo>
                <a:cubicBezTo>
                  <a:pt x="3841" y="7252"/>
                  <a:pt x="3902" y="7155"/>
                  <a:pt x="3901" y="7040"/>
                </a:cubicBezTo>
                <a:cubicBezTo>
                  <a:pt x="3901" y="6925"/>
                  <a:pt x="3841" y="6828"/>
                  <a:pt x="3765" y="6828"/>
                </a:cubicBezTo>
                <a:close/>
                <a:moveTo>
                  <a:pt x="4680" y="6828"/>
                </a:moveTo>
                <a:cubicBezTo>
                  <a:pt x="4603" y="6828"/>
                  <a:pt x="4543" y="6924"/>
                  <a:pt x="4543" y="7040"/>
                </a:cubicBezTo>
                <a:cubicBezTo>
                  <a:pt x="4543" y="7155"/>
                  <a:pt x="4603" y="7252"/>
                  <a:pt x="4680" y="7252"/>
                </a:cubicBezTo>
                <a:cubicBezTo>
                  <a:pt x="4756" y="7252"/>
                  <a:pt x="4820" y="7155"/>
                  <a:pt x="4820" y="7040"/>
                </a:cubicBezTo>
                <a:cubicBezTo>
                  <a:pt x="4820" y="6924"/>
                  <a:pt x="4756" y="6828"/>
                  <a:pt x="4680" y="6828"/>
                </a:cubicBezTo>
                <a:close/>
                <a:moveTo>
                  <a:pt x="5135" y="6828"/>
                </a:moveTo>
                <a:cubicBezTo>
                  <a:pt x="5059" y="6828"/>
                  <a:pt x="4994" y="6924"/>
                  <a:pt x="4994" y="7040"/>
                </a:cubicBezTo>
                <a:cubicBezTo>
                  <a:pt x="4994" y="7155"/>
                  <a:pt x="5059" y="7252"/>
                  <a:pt x="5135" y="7252"/>
                </a:cubicBezTo>
                <a:cubicBezTo>
                  <a:pt x="5212" y="7252"/>
                  <a:pt x="5272" y="7155"/>
                  <a:pt x="5272" y="7040"/>
                </a:cubicBezTo>
                <a:cubicBezTo>
                  <a:pt x="5272" y="6925"/>
                  <a:pt x="5212" y="6828"/>
                  <a:pt x="5135" y="6828"/>
                </a:cubicBezTo>
                <a:close/>
                <a:moveTo>
                  <a:pt x="5587" y="6828"/>
                </a:moveTo>
                <a:cubicBezTo>
                  <a:pt x="5510" y="6828"/>
                  <a:pt x="5447" y="6924"/>
                  <a:pt x="5447" y="7040"/>
                </a:cubicBezTo>
                <a:cubicBezTo>
                  <a:pt x="5447" y="7155"/>
                  <a:pt x="5510" y="7252"/>
                  <a:pt x="5587" y="7252"/>
                </a:cubicBezTo>
                <a:cubicBezTo>
                  <a:pt x="5663" y="7252"/>
                  <a:pt x="5724" y="7155"/>
                  <a:pt x="5723" y="7040"/>
                </a:cubicBezTo>
                <a:cubicBezTo>
                  <a:pt x="5723" y="6924"/>
                  <a:pt x="5663" y="6828"/>
                  <a:pt x="5587" y="6828"/>
                </a:cubicBezTo>
                <a:close/>
                <a:moveTo>
                  <a:pt x="6036" y="6828"/>
                </a:moveTo>
                <a:cubicBezTo>
                  <a:pt x="5959" y="6828"/>
                  <a:pt x="5899" y="6925"/>
                  <a:pt x="5899" y="7040"/>
                </a:cubicBezTo>
                <a:cubicBezTo>
                  <a:pt x="5899" y="7155"/>
                  <a:pt x="5959" y="7252"/>
                  <a:pt x="6036" y="7252"/>
                </a:cubicBezTo>
                <a:cubicBezTo>
                  <a:pt x="6112" y="7252"/>
                  <a:pt x="6177" y="7155"/>
                  <a:pt x="6177" y="7040"/>
                </a:cubicBezTo>
                <a:cubicBezTo>
                  <a:pt x="6177" y="6924"/>
                  <a:pt x="6112" y="6828"/>
                  <a:pt x="6036" y="6828"/>
                </a:cubicBezTo>
                <a:close/>
                <a:moveTo>
                  <a:pt x="6492" y="6828"/>
                </a:moveTo>
                <a:cubicBezTo>
                  <a:pt x="6415" y="6828"/>
                  <a:pt x="6352" y="6924"/>
                  <a:pt x="6352" y="7040"/>
                </a:cubicBezTo>
                <a:cubicBezTo>
                  <a:pt x="6352" y="7155"/>
                  <a:pt x="6415" y="7252"/>
                  <a:pt x="6492" y="7252"/>
                </a:cubicBezTo>
                <a:cubicBezTo>
                  <a:pt x="6568" y="7252"/>
                  <a:pt x="6628" y="7155"/>
                  <a:pt x="6628" y="7040"/>
                </a:cubicBezTo>
                <a:cubicBezTo>
                  <a:pt x="6628" y="6924"/>
                  <a:pt x="6568" y="6828"/>
                  <a:pt x="6492" y="6828"/>
                </a:cubicBezTo>
                <a:close/>
                <a:moveTo>
                  <a:pt x="6944" y="6828"/>
                </a:moveTo>
                <a:cubicBezTo>
                  <a:pt x="6867" y="6828"/>
                  <a:pt x="6803" y="6924"/>
                  <a:pt x="6803" y="7040"/>
                </a:cubicBezTo>
                <a:cubicBezTo>
                  <a:pt x="6803" y="7155"/>
                  <a:pt x="6867" y="7252"/>
                  <a:pt x="6944" y="7252"/>
                </a:cubicBezTo>
                <a:cubicBezTo>
                  <a:pt x="7021" y="7252"/>
                  <a:pt x="7081" y="7155"/>
                  <a:pt x="7081" y="7040"/>
                </a:cubicBezTo>
                <a:cubicBezTo>
                  <a:pt x="7080" y="6925"/>
                  <a:pt x="7021" y="6828"/>
                  <a:pt x="6944" y="6828"/>
                </a:cubicBezTo>
                <a:close/>
                <a:moveTo>
                  <a:pt x="7391" y="6828"/>
                </a:moveTo>
                <a:cubicBezTo>
                  <a:pt x="7314" y="6828"/>
                  <a:pt x="7250" y="6924"/>
                  <a:pt x="7250" y="7040"/>
                </a:cubicBezTo>
                <a:cubicBezTo>
                  <a:pt x="7250" y="7155"/>
                  <a:pt x="7314" y="7252"/>
                  <a:pt x="7391" y="7252"/>
                </a:cubicBezTo>
                <a:cubicBezTo>
                  <a:pt x="7467" y="7252"/>
                  <a:pt x="7528" y="7155"/>
                  <a:pt x="7527" y="7040"/>
                </a:cubicBezTo>
                <a:cubicBezTo>
                  <a:pt x="7527" y="6925"/>
                  <a:pt x="7467" y="6828"/>
                  <a:pt x="7391" y="6828"/>
                </a:cubicBezTo>
                <a:close/>
                <a:moveTo>
                  <a:pt x="7844" y="6828"/>
                </a:moveTo>
                <a:cubicBezTo>
                  <a:pt x="7768" y="6828"/>
                  <a:pt x="7708" y="6925"/>
                  <a:pt x="7708" y="7040"/>
                </a:cubicBezTo>
                <a:cubicBezTo>
                  <a:pt x="7707" y="7155"/>
                  <a:pt x="7768" y="7252"/>
                  <a:pt x="7844" y="7252"/>
                </a:cubicBezTo>
                <a:cubicBezTo>
                  <a:pt x="7921" y="7252"/>
                  <a:pt x="7985" y="7155"/>
                  <a:pt x="7985" y="7040"/>
                </a:cubicBezTo>
                <a:cubicBezTo>
                  <a:pt x="7985" y="6924"/>
                  <a:pt x="7921" y="6828"/>
                  <a:pt x="7844" y="6828"/>
                </a:cubicBezTo>
                <a:close/>
                <a:moveTo>
                  <a:pt x="8300" y="6828"/>
                </a:moveTo>
                <a:cubicBezTo>
                  <a:pt x="8223" y="6828"/>
                  <a:pt x="8164" y="6924"/>
                  <a:pt x="8163" y="7040"/>
                </a:cubicBezTo>
                <a:cubicBezTo>
                  <a:pt x="8163" y="7155"/>
                  <a:pt x="8223" y="7252"/>
                  <a:pt x="8300" y="7252"/>
                </a:cubicBezTo>
                <a:cubicBezTo>
                  <a:pt x="8377" y="7252"/>
                  <a:pt x="8440" y="7155"/>
                  <a:pt x="8440" y="7040"/>
                </a:cubicBezTo>
                <a:cubicBezTo>
                  <a:pt x="8440" y="6924"/>
                  <a:pt x="8377" y="6828"/>
                  <a:pt x="8300" y="6828"/>
                </a:cubicBezTo>
                <a:close/>
                <a:moveTo>
                  <a:pt x="8756" y="6828"/>
                </a:moveTo>
                <a:cubicBezTo>
                  <a:pt x="8679" y="6828"/>
                  <a:pt x="8615" y="6924"/>
                  <a:pt x="8615" y="7040"/>
                </a:cubicBezTo>
                <a:cubicBezTo>
                  <a:pt x="8615" y="7155"/>
                  <a:pt x="8679" y="7252"/>
                  <a:pt x="8756" y="7252"/>
                </a:cubicBezTo>
                <a:cubicBezTo>
                  <a:pt x="8833" y="7252"/>
                  <a:pt x="8893" y="7155"/>
                  <a:pt x="8892" y="7040"/>
                </a:cubicBezTo>
                <a:cubicBezTo>
                  <a:pt x="8892" y="6925"/>
                  <a:pt x="8833" y="6828"/>
                  <a:pt x="8756" y="6828"/>
                </a:cubicBezTo>
                <a:close/>
                <a:moveTo>
                  <a:pt x="9207" y="6828"/>
                </a:moveTo>
                <a:cubicBezTo>
                  <a:pt x="9130" y="6828"/>
                  <a:pt x="9067" y="6924"/>
                  <a:pt x="9067" y="7040"/>
                </a:cubicBezTo>
                <a:cubicBezTo>
                  <a:pt x="9067" y="7155"/>
                  <a:pt x="9130" y="7252"/>
                  <a:pt x="9207" y="7252"/>
                </a:cubicBezTo>
                <a:cubicBezTo>
                  <a:pt x="9284" y="7252"/>
                  <a:pt x="9344" y="7155"/>
                  <a:pt x="9344" y="7040"/>
                </a:cubicBezTo>
                <a:cubicBezTo>
                  <a:pt x="9343" y="6924"/>
                  <a:pt x="9284" y="6828"/>
                  <a:pt x="9207" y="6828"/>
                </a:cubicBezTo>
                <a:close/>
                <a:moveTo>
                  <a:pt x="9656" y="6828"/>
                </a:moveTo>
                <a:cubicBezTo>
                  <a:pt x="9579" y="6828"/>
                  <a:pt x="9520" y="6925"/>
                  <a:pt x="9519" y="7040"/>
                </a:cubicBezTo>
                <a:cubicBezTo>
                  <a:pt x="9519" y="7155"/>
                  <a:pt x="9579" y="7252"/>
                  <a:pt x="9656" y="7252"/>
                </a:cubicBezTo>
                <a:cubicBezTo>
                  <a:pt x="9733" y="7252"/>
                  <a:pt x="9797" y="7155"/>
                  <a:pt x="9797" y="7040"/>
                </a:cubicBezTo>
                <a:cubicBezTo>
                  <a:pt x="9797" y="6924"/>
                  <a:pt x="9733" y="6828"/>
                  <a:pt x="9656" y="6828"/>
                </a:cubicBezTo>
                <a:close/>
                <a:moveTo>
                  <a:pt x="10112" y="6828"/>
                </a:moveTo>
                <a:cubicBezTo>
                  <a:pt x="10035" y="6828"/>
                  <a:pt x="9972" y="6924"/>
                  <a:pt x="9972" y="7040"/>
                </a:cubicBezTo>
                <a:cubicBezTo>
                  <a:pt x="9972" y="7155"/>
                  <a:pt x="10035" y="7252"/>
                  <a:pt x="10112" y="7252"/>
                </a:cubicBezTo>
                <a:cubicBezTo>
                  <a:pt x="10189" y="7252"/>
                  <a:pt x="10249" y="7155"/>
                  <a:pt x="10248" y="7040"/>
                </a:cubicBezTo>
                <a:cubicBezTo>
                  <a:pt x="10248" y="6924"/>
                  <a:pt x="10189" y="6828"/>
                  <a:pt x="10112" y="6828"/>
                </a:cubicBezTo>
                <a:close/>
                <a:moveTo>
                  <a:pt x="10564" y="6828"/>
                </a:moveTo>
                <a:cubicBezTo>
                  <a:pt x="10488" y="6828"/>
                  <a:pt x="10423" y="6924"/>
                  <a:pt x="10423" y="7040"/>
                </a:cubicBezTo>
                <a:cubicBezTo>
                  <a:pt x="10423" y="7155"/>
                  <a:pt x="10488" y="7252"/>
                  <a:pt x="10564" y="7252"/>
                </a:cubicBezTo>
                <a:cubicBezTo>
                  <a:pt x="10641" y="7252"/>
                  <a:pt x="10701" y="7155"/>
                  <a:pt x="10701" y="7040"/>
                </a:cubicBezTo>
                <a:cubicBezTo>
                  <a:pt x="10701" y="6925"/>
                  <a:pt x="10641" y="6828"/>
                  <a:pt x="10564" y="6828"/>
                </a:cubicBezTo>
                <a:close/>
                <a:moveTo>
                  <a:pt x="11018" y="6828"/>
                </a:moveTo>
                <a:cubicBezTo>
                  <a:pt x="10941" y="6828"/>
                  <a:pt x="10881" y="6925"/>
                  <a:pt x="10881" y="7040"/>
                </a:cubicBezTo>
                <a:cubicBezTo>
                  <a:pt x="10881" y="7155"/>
                  <a:pt x="10941" y="7252"/>
                  <a:pt x="11018" y="7252"/>
                </a:cubicBezTo>
                <a:cubicBezTo>
                  <a:pt x="11094" y="7252"/>
                  <a:pt x="11159" y="7155"/>
                  <a:pt x="11159" y="7040"/>
                </a:cubicBezTo>
                <a:cubicBezTo>
                  <a:pt x="11159" y="6924"/>
                  <a:pt x="11094" y="6828"/>
                  <a:pt x="11018" y="6828"/>
                </a:cubicBezTo>
                <a:close/>
                <a:moveTo>
                  <a:pt x="11479" y="6828"/>
                </a:moveTo>
                <a:cubicBezTo>
                  <a:pt x="11402" y="6828"/>
                  <a:pt x="11343" y="6924"/>
                  <a:pt x="11343" y="7040"/>
                </a:cubicBezTo>
                <a:cubicBezTo>
                  <a:pt x="11342" y="7155"/>
                  <a:pt x="11402" y="7252"/>
                  <a:pt x="11479" y="7252"/>
                </a:cubicBezTo>
                <a:cubicBezTo>
                  <a:pt x="11556" y="7252"/>
                  <a:pt x="11619" y="7155"/>
                  <a:pt x="11619" y="7040"/>
                </a:cubicBezTo>
                <a:cubicBezTo>
                  <a:pt x="11619" y="6924"/>
                  <a:pt x="11556" y="6828"/>
                  <a:pt x="11479" y="6828"/>
                </a:cubicBezTo>
                <a:close/>
                <a:moveTo>
                  <a:pt x="11935" y="6828"/>
                </a:moveTo>
                <a:cubicBezTo>
                  <a:pt x="11858" y="6828"/>
                  <a:pt x="11794" y="6924"/>
                  <a:pt x="11794" y="7040"/>
                </a:cubicBezTo>
                <a:cubicBezTo>
                  <a:pt x="11794" y="7155"/>
                  <a:pt x="11858" y="7252"/>
                  <a:pt x="11935" y="7252"/>
                </a:cubicBezTo>
                <a:cubicBezTo>
                  <a:pt x="12012" y="7252"/>
                  <a:pt x="12072" y="7155"/>
                  <a:pt x="12072" y="7040"/>
                </a:cubicBezTo>
                <a:cubicBezTo>
                  <a:pt x="12071" y="6925"/>
                  <a:pt x="12012" y="6828"/>
                  <a:pt x="11935" y="6828"/>
                </a:cubicBezTo>
                <a:close/>
                <a:moveTo>
                  <a:pt x="3312" y="7516"/>
                </a:moveTo>
                <a:cubicBezTo>
                  <a:pt x="3236" y="7516"/>
                  <a:pt x="3172" y="7606"/>
                  <a:pt x="3172" y="7722"/>
                </a:cubicBezTo>
                <a:cubicBezTo>
                  <a:pt x="3172" y="7838"/>
                  <a:pt x="3236" y="7933"/>
                  <a:pt x="3312" y="7933"/>
                </a:cubicBezTo>
                <a:cubicBezTo>
                  <a:pt x="3389" y="7933"/>
                  <a:pt x="3449" y="7838"/>
                  <a:pt x="3449" y="7722"/>
                </a:cubicBezTo>
                <a:cubicBezTo>
                  <a:pt x="3449" y="7606"/>
                  <a:pt x="3389" y="7516"/>
                  <a:pt x="3312" y="7516"/>
                </a:cubicBezTo>
                <a:close/>
                <a:moveTo>
                  <a:pt x="3765" y="7516"/>
                </a:moveTo>
                <a:cubicBezTo>
                  <a:pt x="3688" y="7516"/>
                  <a:pt x="3624" y="7606"/>
                  <a:pt x="3624" y="7722"/>
                </a:cubicBezTo>
                <a:cubicBezTo>
                  <a:pt x="3624" y="7838"/>
                  <a:pt x="3688" y="7933"/>
                  <a:pt x="3765" y="7933"/>
                </a:cubicBezTo>
                <a:cubicBezTo>
                  <a:pt x="3841" y="7933"/>
                  <a:pt x="3901" y="7838"/>
                  <a:pt x="3901" y="7722"/>
                </a:cubicBezTo>
                <a:cubicBezTo>
                  <a:pt x="3901" y="7606"/>
                  <a:pt x="3841" y="7516"/>
                  <a:pt x="3765" y="7516"/>
                </a:cubicBezTo>
                <a:close/>
                <a:moveTo>
                  <a:pt x="5587" y="7516"/>
                </a:moveTo>
                <a:cubicBezTo>
                  <a:pt x="5510" y="7516"/>
                  <a:pt x="5447" y="7606"/>
                  <a:pt x="5447" y="7722"/>
                </a:cubicBezTo>
                <a:cubicBezTo>
                  <a:pt x="5447" y="7838"/>
                  <a:pt x="5510" y="7933"/>
                  <a:pt x="5587" y="7933"/>
                </a:cubicBezTo>
                <a:cubicBezTo>
                  <a:pt x="5663" y="7933"/>
                  <a:pt x="5723" y="7838"/>
                  <a:pt x="5723" y="7722"/>
                </a:cubicBezTo>
                <a:cubicBezTo>
                  <a:pt x="5723" y="7606"/>
                  <a:pt x="5663" y="7516"/>
                  <a:pt x="5587" y="7516"/>
                </a:cubicBezTo>
                <a:close/>
                <a:moveTo>
                  <a:pt x="6036" y="7516"/>
                </a:moveTo>
                <a:cubicBezTo>
                  <a:pt x="5959" y="7516"/>
                  <a:pt x="5899" y="7606"/>
                  <a:pt x="5899" y="7722"/>
                </a:cubicBezTo>
                <a:cubicBezTo>
                  <a:pt x="5899" y="7838"/>
                  <a:pt x="5959" y="7933"/>
                  <a:pt x="6036" y="7933"/>
                </a:cubicBezTo>
                <a:cubicBezTo>
                  <a:pt x="6112" y="7933"/>
                  <a:pt x="6177" y="7838"/>
                  <a:pt x="6177" y="7722"/>
                </a:cubicBezTo>
                <a:cubicBezTo>
                  <a:pt x="6177" y="7606"/>
                  <a:pt x="6112" y="7516"/>
                  <a:pt x="6036" y="7516"/>
                </a:cubicBezTo>
                <a:close/>
                <a:moveTo>
                  <a:pt x="6492" y="7516"/>
                </a:moveTo>
                <a:cubicBezTo>
                  <a:pt x="6415" y="7516"/>
                  <a:pt x="6352" y="7606"/>
                  <a:pt x="6352" y="7722"/>
                </a:cubicBezTo>
                <a:cubicBezTo>
                  <a:pt x="6352" y="7838"/>
                  <a:pt x="6415" y="7933"/>
                  <a:pt x="6492" y="7933"/>
                </a:cubicBezTo>
                <a:cubicBezTo>
                  <a:pt x="6568" y="7933"/>
                  <a:pt x="6628" y="7838"/>
                  <a:pt x="6628" y="7722"/>
                </a:cubicBezTo>
                <a:cubicBezTo>
                  <a:pt x="6628" y="7606"/>
                  <a:pt x="6568" y="7516"/>
                  <a:pt x="6492" y="7516"/>
                </a:cubicBezTo>
                <a:close/>
                <a:moveTo>
                  <a:pt x="6944" y="7516"/>
                </a:moveTo>
                <a:cubicBezTo>
                  <a:pt x="6867" y="7516"/>
                  <a:pt x="6803" y="7606"/>
                  <a:pt x="6803" y="7722"/>
                </a:cubicBezTo>
                <a:cubicBezTo>
                  <a:pt x="6803" y="7838"/>
                  <a:pt x="6867" y="7933"/>
                  <a:pt x="6944" y="7933"/>
                </a:cubicBezTo>
                <a:cubicBezTo>
                  <a:pt x="7021" y="7933"/>
                  <a:pt x="7081" y="7838"/>
                  <a:pt x="7081" y="7722"/>
                </a:cubicBezTo>
                <a:cubicBezTo>
                  <a:pt x="7081" y="7606"/>
                  <a:pt x="7021" y="7516"/>
                  <a:pt x="6944" y="7516"/>
                </a:cubicBezTo>
                <a:close/>
                <a:moveTo>
                  <a:pt x="7391" y="7516"/>
                </a:moveTo>
                <a:cubicBezTo>
                  <a:pt x="7314" y="7516"/>
                  <a:pt x="7250" y="7606"/>
                  <a:pt x="7250" y="7722"/>
                </a:cubicBezTo>
                <a:cubicBezTo>
                  <a:pt x="7250" y="7838"/>
                  <a:pt x="7314" y="7933"/>
                  <a:pt x="7391" y="7933"/>
                </a:cubicBezTo>
                <a:cubicBezTo>
                  <a:pt x="7467" y="7933"/>
                  <a:pt x="7527" y="7838"/>
                  <a:pt x="7527" y="7722"/>
                </a:cubicBezTo>
                <a:cubicBezTo>
                  <a:pt x="7527" y="7606"/>
                  <a:pt x="7467" y="7516"/>
                  <a:pt x="7391" y="7516"/>
                </a:cubicBezTo>
                <a:close/>
                <a:moveTo>
                  <a:pt x="7844" y="7516"/>
                </a:moveTo>
                <a:cubicBezTo>
                  <a:pt x="7768" y="7516"/>
                  <a:pt x="7708" y="7606"/>
                  <a:pt x="7708" y="7722"/>
                </a:cubicBezTo>
                <a:cubicBezTo>
                  <a:pt x="7708" y="7838"/>
                  <a:pt x="7768" y="7933"/>
                  <a:pt x="7844" y="7933"/>
                </a:cubicBezTo>
                <a:cubicBezTo>
                  <a:pt x="7921" y="7933"/>
                  <a:pt x="7985" y="7838"/>
                  <a:pt x="7985" y="7722"/>
                </a:cubicBezTo>
                <a:cubicBezTo>
                  <a:pt x="7985" y="7606"/>
                  <a:pt x="7921" y="7516"/>
                  <a:pt x="7844" y="7516"/>
                </a:cubicBezTo>
                <a:close/>
                <a:moveTo>
                  <a:pt x="8300" y="7516"/>
                </a:moveTo>
                <a:cubicBezTo>
                  <a:pt x="8223" y="7516"/>
                  <a:pt x="8163" y="7606"/>
                  <a:pt x="8163" y="7722"/>
                </a:cubicBezTo>
                <a:cubicBezTo>
                  <a:pt x="8163" y="7838"/>
                  <a:pt x="8223" y="7933"/>
                  <a:pt x="8300" y="7933"/>
                </a:cubicBezTo>
                <a:cubicBezTo>
                  <a:pt x="8377" y="7933"/>
                  <a:pt x="8440" y="7838"/>
                  <a:pt x="8440" y="7722"/>
                </a:cubicBezTo>
                <a:cubicBezTo>
                  <a:pt x="8440" y="7606"/>
                  <a:pt x="8377" y="7516"/>
                  <a:pt x="8300" y="7516"/>
                </a:cubicBezTo>
                <a:close/>
                <a:moveTo>
                  <a:pt x="8756" y="7516"/>
                </a:moveTo>
                <a:cubicBezTo>
                  <a:pt x="8679" y="7516"/>
                  <a:pt x="8615" y="7606"/>
                  <a:pt x="8615" y="7722"/>
                </a:cubicBezTo>
                <a:cubicBezTo>
                  <a:pt x="8615" y="7838"/>
                  <a:pt x="8679" y="7933"/>
                  <a:pt x="8756" y="7933"/>
                </a:cubicBezTo>
                <a:cubicBezTo>
                  <a:pt x="8833" y="7933"/>
                  <a:pt x="8892" y="7838"/>
                  <a:pt x="8892" y="7722"/>
                </a:cubicBezTo>
                <a:cubicBezTo>
                  <a:pt x="8892" y="7606"/>
                  <a:pt x="8833" y="7516"/>
                  <a:pt x="8756" y="7516"/>
                </a:cubicBezTo>
                <a:close/>
                <a:moveTo>
                  <a:pt x="9207" y="7516"/>
                </a:moveTo>
                <a:cubicBezTo>
                  <a:pt x="9130" y="7516"/>
                  <a:pt x="9067" y="7606"/>
                  <a:pt x="9067" y="7722"/>
                </a:cubicBezTo>
                <a:cubicBezTo>
                  <a:pt x="9067" y="7838"/>
                  <a:pt x="9130" y="7933"/>
                  <a:pt x="9207" y="7933"/>
                </a:cubicBezTo>
                <a:cubicBezTo>
                  <a:pt x="9284" y="7933"/>
                  <a:pt x="9344" y="7838"/>
                  <a:pt x="9344" y="7722"/>
                </a:cubicBezTo>
                <a:cubicBezTo>
                  <a:pt x="9344" y="7606"/>
                  <a:pt x="9284" y="7516"/>
                  <a:pt x="9207" y="7516"/>
                </a:cubicBezTo>
                <a:close/>
                <a:moveTo>
                  <a:pt x="9656" y="7516"/>
                </a:moveTo>
                <a:cubicBezTo>
                  <a:pt x="9579" y="7516"/>
                  <a:pt x="9519" y="7606"/>
                  <a:pt x="9519" y="7722"/>
                </a:cubicBezTo>
                <a:cubicBezTo>
                  <a:pt x="9519" y="7838"/>
                  <a:pt x="9579" y="7933"/>
                  <a:pt x="9656" y="7933"/>
                </a:cubicBezTo>
                <a:cubicBezTo>
                  <a:pt x="9733" y="7933"/>
                  <a:pt x="9797" y="7838"/>
                  <a:pt x="9797" y="7722"/>
                </a:cubicBezTo>
                <a:cubicBezTo>
                  <a:pt x="9797" y="7606"/>
                  <a:pt x="9733" y="7516"/>
                  <a:pt x="9656" y="7516"/>
                </a:cubicBezTo>
                <a:close/>
                <a:moveTo>
                  <a:pt x="10112" y="7516"/>
                </a:moveTo>
                <a:cubicBezTo>
                  <a:pt x="10035" y="7516"/>
                  <a:pt x="9972" y="7606"/>
                  <a:pt x="9972" y="7722"/>
                </a:cubicBezTo>
                <a:cubicBezTo>
                  <a:pt x="9972" y="7838"/>
                  <a:pt x="10035" y="7933"/>
                  <a:pt x="10112" y="7933"/>
                </a:cubicBezTo>
                <a:cubicBezTo>
                  <a:pt x="10189" y="7933"/>
                  <a:pt x="10248" y="7838"/>
                  <a:pt x="10248" y="7722"/>
                </a:cubicBezTo>
                <a:cubicBezTo>
                  <a:pt x="10248" y="7606"/>
                  <a:pt x="10189" y="7516"/>
                  <a:pt x="10112" y="7516"/>
                </a:cubicBezTo>
                <a:close/>
                <a:moveTo>
                  <a:pt x="10564" y="7516"/>
                </a:moveTo>
                <a:cubicBezTo>
                  <a:pt x="10488" y="7516"/>
                  <a:pt x="10423" y="7606"/>
                  <a:pt x="10423" y="7722"/>
                </a:cubicBezTo>
                <a:cubicBezTo>
                  <a:pt x="10423" y="7838"/>
                  <a:pt x="10488" y="7933"/>
                  <a:pt x="10564" y="7933"/>
                </a:cubicBezTo>
                <a:cubicBezTo>
                  <a:pt x="10641" y="7933"/>
                  <a:pt x="10701" y="7838"/>
                  <a:pt x="10701" y="7722"/>
                </a:cubicBezTo>
                <a:cubicBezTo>
                  <a:pt x="10701" y="7606"/>
                  <a:pt x="10641" y="7516"/>
                  <a:pt x="10564" y="7516"/>
                </a:cubicBezTo>
                <a:close/>
                <a:moveTo>
                  <a:pt x="11018" y="7516"/>
                </a:moveTo>
                <a:cubicBezTo>
                  <a:pt x="10941" y="7516"/>
                  <a:pt x="10881" y="7606"/>
                  <a:pt x="10881" y="7722"/>
                </a:cubicBezTo>
                <a:cubicBezTo>
                  <a:pt x="10881" y="7838"/>
                  <a:pt x="10941" y="7933"/>
                  <a:pt x="11018" y="7933"/>
                </a:cubicBezTo>
                <a:cubicBezTo>
                  <a:pt x="11094" y="7933"/>
                  <a:pt x="11159" y="7838"/>
                  <a:pt x="11159" y="7722"/>
                </a:cubicBezTo>
                <a:cubicBezTo>
                  <a:pt x="11159" y="7606"/>
                  <a:pt x="11094" y="7516"/>
                  <a:pt x="11018" y="7516"/>
                </a:cubicBezTo>
                <a:close/>
                <a:moveTo>
                  <a:pt x="11479" y="7516"/>
                </a:moveTo>
                <a:cubicBezTo>
                  <a:pt x="11402" y="7516"/>
                  <a:pt x="11343" y="7606"/>
                  <a:pt x="11343" y="7722"/>
                </a:cubicBezTo>
                <a:cubicBezTo>
                  <a:pt x="11343" y="7838"/>
                  <a:pt x="11402" y="7933"/>
                  <a:pt x="11479" y="7933"/>
                </a:cubicBezTo>
                <a:cubicBezTo>
                  <a:pt x="11556" y="7933"/>
                  <a:pt x="11619" y="7838"/>
                  <a:pt x="11619" y="7722"/>
                </a:cubicBezTo>
                <a:cubicBezTo>
                  <a:pt x="11619" y="7606"/>
                  <a:pt x="11556" y="7516"/>
                  <a:pt x="11479" y="7516"/>
                </a:cubicBezTo>
                <a:close/>
                <a:moveTo>
                  <a:pt x="11935" y="7516"/>
                </a:moveTo>
                <a:cubicBezTo>
                  <a:pt x="11858" y="7516"/>
                  <a:pt x="11794" y="7606"/>
                  <a:pt x="11794" y="7722"/>
                </a:cubicBezTo>
                <a:cubicBezTo>
                  <a:pt x="11794" y="7838"/>
                  <a:pt x="11858" y="7933"/>
                  <a:pt x="11935" y="7933"/>
                </a:cubicBezTo>
                <a:cubicBezTo>
                  <a:pt x="12012" y="7933"/>
                  <a:pt x="12072" y="7838"/>
                  <a:pt x="12072" y="7722"/>
                </a:cubicBezTo>
                <a:cubicBezTo>
                  <a:pt x="12072" y="7606"/>
                  <a:pt x="12012" y="7516"/>
                  <a:pt x="11935" y="7516"/>
                </a:cubicBezTo>
                <a:close/>
                <a:moveTo>
                  <a:pt x="12386" y="7516"/>
                </a:moveTo>
                <a:cubicBezTo>
                  <a:pt x="12309" y="7516"/>
                  <a:pt x="12246" y="7606"/>
                  <a:pt x="12246" y="7722"/>
                </a:cubicBezTo>
                <a:cubicBezTo>
                  <a:pt x="12246" y="7838"/>
                  <a:pt x="12309" y="7933"/>
                  <a:pt x="12386" y="7933"/>
                </a:cubicBezTo>
                <a:cubicBezTo>
                  <a:pt x="12463" y="7933"/>
                  <a:pt x="12523" y="7838"/>
                  <a:pt x="12523" y="7722"/>
                </a:cubicBezTo>
                <a:cubicBezTo>
                  <a:pt x="12523" y="7606"/>
                  <a:pt x="12463" y="7516"/>
                  <a:pt x="12386" y="7516"/>
                </a:cubicBezTo>
                <a:close/>
                <a:moveTo>
                  <a:pt x="3765" y="8196"/>
                </a:moveTo>
                <a:cubicBezTo>
                  <a:pt x="3688" y="8196"/>
                  <a:pt x="3624" y="8294"/>
                  <a:pt x="3624" y="8409"/>
                </a:cubicBezTo>
                <a:cubicBezTo>
                  <a:pt x="3624" y="8525"/>
                  <a:pt x="3688" y="8615"/>
                  <a:pt x="3765" y="8615"/>
                </a:cubicBezTo>
                <a:cubicBezTo>
                  <a:pt x="3841" y="8615"/>
                  <a:pt x="3901" y="8525"/>
                  <a:pt x="3901" y="8409"/>
                </a:cubicBezTo>
                <a:cubicBezTo>
                  <a:pt x="3901" y="8294"/>
                  <a:pt x="3841" y="8196"/>
                  <a:pt x="3765" y="8196"/>
                </a:cubicBezTo>
                <a:close/>
                <a:moveTo>
                  <a:pt x="4218" y="8196"/>
                </a:moveTo>
                <a:cubicBezTo>
                  <a:pt x="4142" y="8196"/>
                  <a:pt x="4082" y="8294"/>
                  <a:pt x="4082" y="8409"/>
                </a:cubicBezTo>
                <a:cubicBezTo>
                  <a:pt x="4082" y="8525"/>
                  <a:pt x="4142" y="8615"/>
                  <a:pt x="4218" y="8615"/>
                </a:cubicBezTo>
                <a:cubicBezTo>
                  <a:pt x="4295" y="8615"/>
                  <a:pt x="4359" y="8525"/>
                  <a:pt x="4359" y="8409"/>
                </a:cubicBezTo>
                <a:cubicBezTo>
                  <a:pt x="4359" y="8294"/>
                  <a:pt x="4295" y="8196"/>
                  <a:pt x="4218" y="8196"/>
                </a:cubicBezTo>
                <a:close/>
                <a:moveTo>
                  <a:pt x="5587" y="8196"/>
                </a:moveTo>
                <a:cubicBezTo>
                  <a:pt x="5510" y="8196"/>
                  <a:pt x="5447" y="8294"/>
                  <a:pt x="5447" y="8409"/>
                </a:cubicBezTo>
                <a:cubicBezTo>
                  <a:pt x="5447" y="8525"/>
                  <a:pt x="5510" y="8615"/>
                  <a:pt x="5587" y="8615"/>
                </a:cubicBezTo>
                <a:cubicBezTo>
                  <a:pt x="5663" y="8615"/>
                  <a:pt x="5723" y="8525"/>
                  <a:pt x="5723" y="8409"/>
                </a:cubicBezTo>
                <a:cubicBezTo>
                  <a:pt x="5723" y="8294"/>
                  <a:pt x="5663" y="8196"/>
                  <a:pt x="5587" y="8196"/>
                </a:cubicBezTo>
                <a:close/>
                <a:moveTo>
                  <a:pt x="6036" y="8196"/>
                </a:moveTo>
                <a:cubicBezTo>
                  <a:pt x="5959" y="8196"/>
                  <a:pt x="5899" y="8294"/>
                  <a:pt x="5899" y="8409"/>
                </a:cubicBezTo>
                <a:cubicBezTo>
                  <a:pt x="5899" y="8525"/>
                  <a:pt x="5959" y="8615"/>
                  <a:pt x="6036" y="8615"/>
                </a:cubicBezTo>
                <a:cubicBezTo>
                  <a:pt x="6112" y="8615"/>
                  <a:pt x="6177" y="8525"/>
                  <a:pt x="6177" y="8409"/>
                </a:cubicBezTo>
                <a:cubicBezTo>
                  <a:pt x="6177" y="8294"/>
                  <a:pt x="6112" y="8196"/>
                  <a:pt x="6036" y="8196"/>
                </a:cubicBezTo>
                <a:close/>
                <a:moveTo>
                  <a:pt x="6492" y="8196"/>
                </a:moveTo>
                <a:cubicBezTo>
                  <a:pt x="6415" y="8196"/>
                  <a:pt x="6352" y="8294"/>
                  <a:pt x="6352" y="8409"/>
                </a:cubicBezTo>
                <a:cubicBezTo>
                  <a:pt x="6352" y="8525"/>
                  <a:pt x="6415" y="8615"/>
                  <a:pt x="6492" y="8615"/>
                </a:cubicBezTo>
                <a:cubicBezTo>
                  <a:pt x="6568" y="8615"/>
                  <a:pt x="6628" y="8525"/>
                  <a:pt x="6628" y="8409"/>
                </a:cubicBezTo>
                <a:cubicBezTo>
                  <a:pt x="6628" y="8294"/>
                  <a:pt x="6568" y="8196"/>
                  <a:pt x="6492" y="8196"/>
                </a:cubicBezTo>
                <a:close/>
                <a:moveTo>
                  <a:pt x="6944" y="8196"/>
                </a:moveTo>
                <a:cubicBezTo>
                  <a:pt x="6867" y="8196"/>
                  <a:pt x="6803" y="8294"/>
                  <a:pt x="6803" y="8409"/>
                </a:cubicBezTo>
                <a:cubicBezTo>
                  <a:pt x="6803" y="8525"/>
                  <a:pt x="6867" y="8615"/>
                  <a:pt x="6944" y="8615"/>
                </a:cubicBezTo>
                <a:cubicBezTo>
                  <a:pt x="7021" y="8615"/>
                  <a:pt x="7081" y="8525"/>
                  <a:pt x="7081" y="8409"/>
                </a:cubicBezTo>
                <a:cubicBezTo>
                  <a:pt x="7081" y="8294"/>
                  <a:pt x="7021" y="8196"/>
                  <a:pt x="6944" y="8196"/>
                </a:cubicBezTo>
                <a:close/>
                <a:moveTo>
                  <a:pt x="7391" y="8196"/>
                </a:moveTo>
                <a:cubicBezTo>
                  <a:pt x="7314" y="8196"/>
                  <a:pt x="7250" y="8294"/>
                  <a:pt x="7250" y="8409"/>
                </a:cubicBezTo>
                <a:cubicBezTo>
                  <a:pt x="7250" y="8525"/>
                  <a:pt x="7314" y="8615"/>
                  <a:pt x="7391" y="8615"/>
                </a:cubicBezTo>
                <a:cubicBezTo>
                  <a:pt x="7467" y="8615"/>
                  <a:pt x="7527" y="8525"/>
                  <a:pt x="7527" y="8409"/>
                </a:cubicBezTo>
                <a:cubicBezTo>
                  <a:pt x="7527" y="8294"/>
                  <a:pt x="7467" y="8196"/>
                  <a:pt x="7391" y="8196"/>
                </a:cubicBezTo>
                <a:close/>
                <a:moveTo>
                  <a:pt x="7844" y="8196"/>
                </a:moveTo>
                <a:cubicBezTo>
                  <a:pt x="7768" y="8196"/>
                  <a:pt x="7708" y="8294"/>
                  <a:pt x="7708" y="8409"/>
                </a:cubicBezTo>
                <a:cubicBezTo>
                  <a:pt x="7708" y="8525"/>
                  <a:pt x="7768" y="8615"/>
                  <a:pt x="7844" y="8615"/>
                </a:cubicBezTo>
                <a:cubicBezTo>
                  <a:pt x="7921" y="8615"/>
                  <a:pt x="7985" y="8525"/>
                  <a:pt x="7985" y="8409"/>
                </a:cubicBezTo>
                <a:cubicBezTo>
                  <a:pt x="7985" y="8294"/>
                  <a:pt x="7921" y="8196"/>
                  <a:pt x="7844" y="8196"/>
                </a:cubicBezTo>
                <a:close/>
                <a:moveTo>
                  <a:pt x="8300" y="8196"/>
                </a:moveTo>
                <a:cubicBezTo>
                  <a:pt x="8223" y="8196"/>
                  <a:pt x="8163" y="8294"/>
                  <a:pt x="8163" y="8409"/>
                </a:cubicBezTo>
                <a:cubicBezTo>
                  <a:pt x="8163" y="8525"/>
                  <a:pt x="8223" y="8615"/>
                  <a:pt x="8300" y="8615"/>
                </a:cubicBezTo>
                <a:cubicBezTo>
                  <a:pt x="8377" y="8615"/>
                  <a:pt x="8440" y="8525"/>
                  <a:pt x="8440" y="8409"/>
                </a:cubicBezTo>
                <a:cubicBezTo>
                  <a:pt x="8440" y="8294"/>
                  <a:pt x="8377" y="8196"/>
                  <a:pt x="8300" y="8196"/>
                </a:cubicBezTo>
                <a:close/>
                <a:moveTo>
                  <a:pt x="8756" y="8196"/>
                </a:moveTo>
                <a:cubicBezTo>
                  <a:pt x="8679" y="8196"/>
                  <a:pt x="8615" y="8294"/>
                  <a:pt x="8615" y="8409"/>
                </a:cubicBezTo>
                <a:cubicBezTo>
                  <a:pt x="8615" y="8525"/>
                  <a:pt x="8679" y="8615"/>
                  <a:pt x="8756" y="8615"/>
                </a:cubicBezTo>
                <a:cubicBezTo>
                  <a:pt x="8833" y="8615"/>
                  <a:pt x="8892" y="8525"/>
                  <a:pt x="8892" y="8409"/>
                </a:cubicBezTo>
                <a:cubicBezTo>
                  <a:pt x="8892" y="8294"/>
                  <a:pt x="8833" y="8196"/>
                  <a:pt x="8756" y="8196"/>
                </a:cubicBezTo>
                <a:close/>
                <a:moveTo>
                  <a:pt x="9207" y="8196"/>
                </a:moveTo>
                <a:cubicBezTo>
                  <a:pt x="9130" y="8196"/>
                  <a:pt x="9067" y="8294"/>
                  <a:pt x="9067" y="8409"/>
                </a:cubicBezTo>
                <a:cubicBezTo>
                  <a:pt x="9067" y="8525"/>
                  <a:pt x="9130" y="8615"/>
                  <a:pt x="9207" y="8615"/>
                </a:cubicBezTo>
                <a:cubicBezTo>
                  <a:pt x="9284" y="8615"/>
                  <a:pt x="9344" y="8525"/>
                  <a:pt x="9344" y="8409"/>
                </a:cubicBezTo>
                <a:cubicBezTo>
                  <a:pt x="9344" y="8294"/>
                  <a:pt x="9284" y="8196"/>
                  <a:pt x="9207" y="8196"/>
                </a:cubicBezTo>
                <a:close/>
                <a:moveTo>
                  <a:pt x="9656" y="8196"/>
                </a:moveTo>
                <a:cubicBezTo>
                  <a:pt x="9579" y="8196"/>
                  <a:pt x="9519" y="8294"/>
                  <a:pt x="9519" y="8409"/>
                </a:cubicBezTo>
                <a:cubicBezTo>
                  <a:pt x="9519" y="8525"/>
                  <a:pt x="9579" y="8615"/>
                  <a:pt x="9656" y="8615"/>
                </a:cubicBezTo>
                <a:cubicBezTo>
                  <a:pt x="9733" y="8615"/>
                  <a:pt x="9797" y="8525"/>
                  <a:pt x="9797" y="8409"/>
                </a:cubicBezTo>
                <a:cubicBezTo>
                  <a:pt x="9797" y="8294"/>
                  <a:pt x="9733" y="8196"/>
                  <a:pt x="9656" y="8196"/>
                </a:cubicBezTo>
                <a:close/>
                <a:moveTo>
                  <a:pt x="10112" y="8196"/>
                </a:moveTo>
                <a:cubicBezTo>
                  <a:pt x="10035" y="8196"/>
                  <a:pt x="9972" y="8294"/>
                  <a:pt x="9972" y="8409"/>
                </a:cubicBezTo>
                <a:cubicBezTo>
                  <a:pt x="9972" y="8525"/>
                  <a:pt x="10035" y="8615"/>
                  <a:pt x="10112" y="8615"/>
                </a:cubicBezTo>
                <a:cubicBezTo>
                  <a:pt x="10189" y="8615"/>
                  <a:pt x="10248" y="8525"/>
                  <a:pt x="10248" y="8409"/>
                </a:cubicBezTo>
                <a:cubicBezTo>
                  <a:pt x="10248" y="8294"/>
                  <a:pt x="10189" y="8196"/>
                  <a:pt x="10112" y="8196"/>
                </a:cubicBezTo>
                <a:close/>
                <a:moveTo>
                  <a:pt x="10564" y="8196"/>
                </a:moveTo>
                <a:cubicBezTo>
                  <a:pt x="10488" y="8196"/>
                  <a:pt x="10423" y="8294"/>
                  <a:pt x="10423" y="8409"/>
                </a:cubicBezTo>
                <a:cubicBezTo>
                  <a:pt x="10423" y="8525"/>
                  <a:pt x="10488" y="8615"/>
                  <a:pt x="10564" y="8615"/>
                </a:cubicBezTo>
                <a:cubicBezTo>
                  <a:pt x="10641" y="8615"/>
                  <a:pt x="10701" y="8525"/>
                  <a:pt x="10701" y="8409"/>
                </a:cubicBezTo>
                <a:cubicBezTo>
                  <a:pt x="10701" y="8294"/>
                  <a:pt x="10641" y="8196"/>
                  <a:pt x="10564" y="8196"/>
                </a:cubicBezTo>
                <a:close/>
                <a:moveTo>
                  <a:pt x="11018" y="8196"/>
                </a:moveTo>
                <a:cubicBezTo>
                  <a:pt x="10941" y="8196"/>
                  <a:pt x="10881" y="8294"/>
                  <a:pt x="10881" y="8409"/>
                </a:cubicBezTo>
                <a:cubicBezTo>
                  <a:pt x="10881" y="8525"/>
                  <a:pt x="10941" y="8615"/>
                  <a:pt x="11018" y="8615"/>
                </a:cubicBezTo>
                <a:cubicBezTo>
                  <a:pt x="11094" y="8615"/>
                  <a:pt x="11159" y="8525"/>
                  <a:pt x="11159" y="8409"/>
                </a:cubicBezTo>
                <a:cubicBezTo>
                  <a:pt x="11159" y="8294"/>
                  <a:pt x="11094" y="8196"/>
                  <a:pt x="11018" y="8196"/>
                </a:cubicBezTo>
                <a:close/>
                <a:moveTo>
                  <a:pt x="11479" y="8196"/>
                </a:moveTo>
                <a:cubicBezTo>
                  <a:pt x="11402" y="8196"/>
                  <a:pt x="11343" y="8294"/>
                  <a:pt x="11343" y="8409"/>
                </a:cubicBezTo>
                <a:cubicBezTo>
                  <a:pt x="11343" y="8525"/>
                  <a:pt x="11402" y="8615"/>
                  <a:pt x="11479" y="8615"/>
                </a:cubicBezTo>
                <a:cubicBezTo>
                  <a:pt x="11556" y="8615"/>
                  <a:pt x="11619" y="8525"/>
                  <a:pt x="11619" y="8409"/>
                </a:cubicBezTo>
                <a:cubicBezTo>
                  <a:pt x="11619" y="8294"/>
                  <a:pt x="11556" y="8196"/>
                  <a:pt x="11479" y="8196"/>
                </a:cubicBezTo>
                <a:close/>
                <a:moveTo>
                  <a:pt x="11935" y="8196"/>
                </a:moveTo>
                <a:cubicBezTo>
                  <a:pt x="11858" y="8196"/>
                  <a:pt x="11794" y="8294"/>
                  <a:pt x="11794" y="8409"/>
                </a:cubicBezTo>
                <a:cubicBezTo>
                  <a:pt x="11794" y="8525"/>
                  <a:pt x="11858" y="8615"/>
                  <a:pt x="11935" y="8615"/>
                </a:cubicBezTo>
                <a:cubicBezTo>
                  <a:pt x="12012" y="8615"/>
                  <a:pt x="12072" y="8525"/>
                  <a:pt x="12072" y="8409"/>
                </a:cubicBezTo>
                <a:cubicBezTo>
                  <a:pt x="12072" y="8294"/>
                  <a:pt x="12012" y="8196"/>
                  <a:pt x="11935" y="8196"/>
                </a:cubicBezTo>
                <a:close/>
                <a:moveTo>
                  <a:pt x="12386" y="8196"/>
                </a:moveTo>
                <a:cubicBezTo>
                  <a:pt x="12309" y="8196"/>
                  <a:pt x="12246" y="8294"/>
                  <a:pt x="12246" y="8409"/>
                </a:cubicBezTo>
                <a:cubicBezTo>
                  <a:pt x="12246" y="8525"/>
                  <a:pt x="12309" y="8615"/>
                  <a:pt x="12386" y="8615"/>
                </a:cubicBezTo>
                <a:cubicBezTo>
                  <a:pt x="12463" y="8615"/>
                  <a:pt x="12523" y="8525"/>
                  <a:pt x="12523" y="8409"/>
                </a:cubicBezTo>
                <a:cubicBezTo>
                  <a:pt x="12523" y="8294"/>
                  <a:pt x="12463" y="8196"/>
                  <a:pt x="12386" y="8196"/>
                </a:cubicBezTo>
                <a:close/>
                <a:moveTo>
                  <a:pt x="12835" y="8196"/>
                </a:moveTo>
                <a:cubicBezTo>
                  <a:pt x="12759" y="8196"/>
                  <a:pt x="12699" y="8294"/>
                  <a:pt x="12699" y="8409"/>
                </a:cubicBezTo>
                <a:cubicBezTo>
                  <a:pt x="12699" y="8525"/>
                  <a:pt x="12759" y="8615"/>
                  <a:pt x="12835" y="8615"/>
                </a:cubicBezTo>
                <a:cubicBezTo>
                  <a:pt x="12912" y="8615"/>
                  <a:pt x="12976" y="8525"/>
                  <a:pt x="12976" y="8409"/>
                </a:cubicBezTo>
                <a:cubicBezTo>
                  <a:pt x="12976" y="8294"/>
                  <a:pt x="12912" y="8196"/>
                  <a:pt x="12835" y="8196"/>
                </a:cubicBezTo>
                <a:close/>
                <a:moveTo>
                  <a:pt x="3765" y="8879"/>
                </a:moveTo>
                <a:cubicBezTo>
                  <a:pt x="3688" y="8879"/>
                  <a:pt x="3624" y="8974"/>
                  <a:pt x="3624" y="9090"/>
                </a:cubicBezTo>
                <a:cubicBezTo>
                  <a:pt x="3624" y="9206"/>
                  <a:pt x="3688" y="9303"/>
                  <a:pt x="3765" y="9303"/>
                </a:cubicBezTo>
                <a:cubicBezTo>
                  <a:pt x="3841" y="9303"/>
                  <a:pt x="3902" y="9206"/>
                  <a:pt x="3901" y="9090"/>
                </a:cubicBezTo>
                <a:cubicBezTo>
                  <a:pt x="3901" y="8975"/>
                  <a:pt x="3841" y="8879"/>
                  <a:pt x="3765" y="8879"/>
                </a:cubicBezTo>
                <a:close/>
                <a:moveTo>
                  <a:pt x="4218" y="8879"/>
                </a:moveTo>
                <a:cubicBezTo>
                  <a:pt x="4142" y="8879"/>
                  <a:pt x="4082" y="8975"/>
                  <a:pt x="4082" y="9090"/>
                </a:cubicBezTo>
                <a:cubicBezTo>
                  <a:pt x="4081" y="9206"/>
                  <a:pt x="4142" y="9303"/>
                  <a:pt x="4218" y="9303"/>
                </a:cubicBezTo>
                <a:cubicBezTo>
                  <a:pt x="4295" y="9303"/>
                  <a:pt x="4359" y="9206"/>
                  <a:pt x="4359" y="9090"/>
                </a:cubicBezTo>
                <a:cubicBezTo>
                  <a:pt x="4359" y="8974"/>
                  <a:pt x="4295" y="8879"/>
                  <a:pt x="4218" y="8879"/>
                </a:cubicBezTo>
                <a:close/>
                <a:moveTo>
                  <a:pt x="5587" y="8879"/>
                </a:moveTo>
                <a:cubicBezTo>
                  <a:pt x="5510" y="8879"/>
                  <a:pt x="5447" y="8974"/>
                  <a:pt x="5447" y="9090"/>
                </a:cubicBezTo>
                <a:cubicBezTo>
                  <a:pt x="5447" y="9206"/>
                  <a:pt x="5510" y="9303"/>
                  <a:pt x="5587" y="9303"/>
                </a:cubicBezTo>
                <a:cubicBezTo>
                  <a:pt x="5663" y="9303"/>
                  <a:pt x="5724" y="9206"/>
                  <a:pt x="5723" y="9090"/>
                </a:cubicBezTo>
                <a:cubicBezTo>
                  <a:pt x="5723" y="8975"/>
                  <a:pt x="5663" y="8879"/>
                  <a:pt x="5587" y="8879"/>
                </a:cubicBezTo>
                <a:close/>
                <a:moveTo>
                  <a:pt x="6036" y="8879"/>
                </a:moveTo>
                <a:cubicBezTo>
                  <a:pt x="5959" y="8879"/>
                  <a:pt x="5899" y="8975"/>
                  <a:pt x="5899" y="9090"/>
                </a:cubicBezTo>
                <a:cubicBezTo>
                  <a:pt x="5899" y="9206"/>
                  <a:pt x="5959" y="9303"/>
                  <a:pt x="6036" y="9303"/>
                </a:cubicBezTo>
                <a:cubicBezTo>
                  <a:pt x="6112" y="9303"/>
                  <a:pt x="6177" y="9206"/>
                  <a:pt x="6177" y="9090"/>
                </a:cubicBezTo>
                <a:cubicBezTo>
                  <a:pt x="6177" y="8974"/>
                  <a:pt x="6112" y="8879"/>
                  <a:pt x="6036" y="8879"/>
                </a:cubicBezTo>
                <a:close/>
                <a:moveTo>
                  <a:pt x="6492" y="8879"/>
                </a:moveTo>
                <a:cubicBezTo>
                  <a:pt x="6415" y="8879"/>
                  <a:pt x="6352" y="8974"/>
                  <a:pt x="6352" y="9090"/>
                </a:cubicBezTo>
                <a:cubicBezTo>
                  <a:pt x="6352" y="9206"/>
                  <a:pt x="6415" y="9303"/>
                  <a:pt x="6492" y="9303"/>
                </a:cubicBezTo>
                <a:cubicBezTo>
                  <a:pt x="6568" y="9303"/>
                  <a:pt x="6628" y="9206"/>
                  <a:pt x="6628" y="9090"/>
                </a:cubicBezTo>
                <a:cubicBezTo>
                  <a:pt x="6628" y="8975"/>
                  <a:pt x="6568" y="8879"/>
                  <a:pt x="6492" y="8879"/>
                </a:cubicBezTo>
                <a:close/>
                <a:moveTo>
                  <a:pt x="6944" y="8879"/>
                </a:moveTo>
                <a:cubicBezTo>
                  <a:pt x="6867" y="8879"/>
                  <a:pt x="6803" y="8974"/>
                  <a:pt x="6803" y="9090"/>
                </a:cubicBezTo>
                <a:cubicBezTo>
                  <a:pt x="6803" y="9206"/>
                  <a:pt x="6867" y="9303"/>
                  <a:pt x="6944" y="9303"/>
                </a:cubicBezTo>
                <a:cubicBezTo>
                  <a:pt x="7021" y="9303"/>
                  <a:pt x="7081" y="9206"/>
                  <a:pt x="7081" y="9090"/>
                </a:cubicBezTo>
                <a:cubicBezTo>
                  <a:pt x="7080" y="8975"/>
                  <a:pt x="7021" y="8879"/>
                  <a:pt x="6944" y="8879"/>
                </a:cubicBezTo>
                <a:close/>
                <a:moveTo>
                  <a:pt x="7391" y="8879"/>
                </a:moveTo>
                <a:cubicBezTo>
                  <a:pt x="7314" y="8879"/>
                  <a:pt x="7250" y="8974"/>
                  <a:pt x="7250" y="9090"/>
                </a:cubicBezTo>
                <a:cubicBezTo>
                  <a:pt x="7250" y="9206"/>
                  <a:pt x="7314" y="9303"/>
                  <a:pt x="7391" y="9303"/>
                </a:cubicBezTo>
                <a:cubicBezTo>
                  <a:pt x="7467" y="9303"/>
                  <a:pt x="7528" y="9206"/>
                  <a:pt x="7527" y="9090"/>
                </a:cubicBezTo>
                <a:cubicBezTo>
                  <a:pt x="7527" y="8975"/>
                  <a:pt x="7467" y="8879"/>
                  <a:pt x="7391" y="8879"/>
                </a:cubicBezTo>
                <a:close/>
                <a:moveTo>
                  <a:pt x="7844" y="8879"/>
                </a:moveTo>
                <a:cubicBezTo>
                  <a:pt x="7768" y="8879"/>
                  <a:pt x="7708" y="8975"/>
                  <a:pt x="7708" y="9090"/>
                </a:cubicBezTo>
                <a:cubicBezTo>
                  <a:pt x="7707" y="9206"/>
                  <a:pt x="7768" y="9303"/>
                  <a:pt x="7844" y="9303"/>
                </a:cubicBezTo>
                <a:cubicBezTo>
                  <a:pt x="7921" y="9303"/>
                  <a:pt x="7985" y="9206"/>
                  <a:pt x="7985" y="9090"/>
                </a:cubicBezTo>
                <a:cubicBezTo>
                  <a:pt x="7985" y="8974"/>
                  <a:pt x="7921" y="8879"/>
                  <a:pt x="7844" y="8879"/>
                </a:cubicBezTo>
                <a:close/>
                <a:moveTo>
                  <a:pt x="8300" y="8879"/>
                </a:moveTo>
                <a:cubicBezTo>
                  <a:pt x="8223" y="8879"/>
                  <a:pt x="8164" y="8975"/>
                  <a:pt x="8163" y="9090"/>
                </a:cubicBezTo>
                <a:cubicBezTo>
                  <a:pt x="8163" y="9206"/>
                  <a:pt x="8223" y="9303"/>
                  <a:pt x="8300" y="9303"/>
                </a:cubicBezTo>
                <a:cubicBezTo>
                  <a:pt x="8377" y="9303"/>
                  <a:pt x="8440" y="9206"/>
                  <a:pt x="8440" y="9090"/>
                </a:cubicBezTo>
                <a:cubicBezTo>
                  <a:pt x="8440" y="8974"/>
                  <a:pt x="8377" y="8879"/>
                  <a:pt x="8300" y="8879"/>
                </a:cubicBezTo>
                <a:close/>
                <a:moveTo>
                  <a:pt x="8756" y="8879"/>
                </a:moveTo>
                <a:cubicBezTo>
                  <a:pt x="8679" y="8879"/>
                  <a:pt x="8615" y="8974"/>
                  <a:pt x="8615" y="9090"/>
                </a:cubicBezTo>
                <a:cubicBezTo>
                  <a:pt x="8615" y="9206"/>
                  <a:pt x="8679" y="9303"/>
                  <a:pt x="8756" y="9303"/>
                </a:cubicBezTo>
                <a:cubicBezTo>
                  <a:pt x="8833" y="9303"/>
                  <a:pt x="8893" y="9206"/>
                  <a:pt x="8892" y="9090"/>
                </a:cubicBezTo>
                <a:cubicBezTo>
                  <a:pt x="8892" y="8975"/>
                  <a:pt x="8833" y="8879"/>
                  <a:pt x="8756" y="8879"/>
                </a:cubicBezTo>
                <a:close/>
                <a:moveTo>
                  <a:pt x="9207" y="8879"/>
                </a:moveTo>
                <a:cubicBezTo>
                  <a:pt x="9130" y="8879"/>
                  <a:pt x="9067" y="8974"/>
                  <a:pt x="9067" y="9090"/>
                </a:cubicBezTo>
                <a:cubicBezTo>
                  <a:pt x="9067" y="9206"/>
                  <a:pt x="9130" y="9303"/>
                  <a:pt x="9207" y="9303"/>
                </a:cubicBezTo>
                <a:cubicBezTo>
                  <a:pt x="9284" y="9303"/>
                  <a:pt x="9344" y="9206"/>
                  <a:pt x="9344" y="9090"/>
                </a:cubicBezTo>
                <a:cubicBezTo>
                  <a:pt x="9343" y="8975"/>
                  <a:pt x="9284" y="8879"/>
                  <a:pt x="9207" y="8879"/>
                </a:cubicBezTo>
                <a:close/>
                <a:moveTo>
                  <a:pt x="9656" y="8879"/>
                </a:moveTo>
                <a:cubicBezTo>
                  <a:pt x="9579" y="8879"/>
                  <a:pt x="9520" y="8975"/>
                  <a:pt x="9519" y="9090"/>
                </a:cubicBezTo>
                <a:cubicBezTo>
                  <a:pt x="9519" y="9206"/>
                  <a:pt x="9579" y="9303"/>
                  <a:pt x="9656" y="9303"/>
                </a:cubicBezTo>
                <a:cubicBezTo>
                  <a:pt x="9733" y="9303"/>
                  <a:pt x="9797" y="9206"/>
                  <a:pt x="9797" y="9090"/>
                </a:cubicBezTo>
                <a:cubicBezTo>
                  <a:pt x="9797" y="8974"/>
                  <a:pt x="9733" y="8879"/>
                  <a:pt x="9656" y="8879"/>
                </a:cubicBezTo>
                <a:close/>
                <a:moveTo>
                  <a:pt x="10112" y="8879"/>
                </a:moveTo>
                <a:cubicBezTo>
                  <a:pt x="10035" y="8879"/>
                  <a:pt x="9972" y="8974"/>
                  <a:pt x="9972" y="9090"/>
                </a:cubicBezTo>
                <a:cubicBezTo>
                  <a:pt x="9972" y="9206"/>
                  <a:pt x="10035" y="9303"/>
                  <a:pt x="10112" y="9303"/>
                </a:cubicBezTo>
                <a:cubicBezTo>
                  <a:pt x="10189" y="9303"/>
                  <a:pt x="10249" y="9206"/>
                  <a:pt x="10248" y="9090"/>
                </a:cubicBezTo>
                <a:cubicBezTo>
                  <a:pt x="10248" y="8975"/>
                  <a:pt x="10189" y="8879"/>
                  <a:pt x="10112" y="8879"/>
                </a:cubicBezTo>
                <a:close/>
                <a:moveTo>
                  <a:pt x="10564" y="8879"/>
                </a:moveTo>
                <a:cubicBezTo>
                  <a:pt x="10488" y="8879"/>
                  <a:pt x="10423" y="8974"/>
                  <a:pt x="10423" y="9090"/>
                </a:cubicBezTo>
                <a:cubicBezTo>
                  <a:pt x="10423" y="9206"/>
                  <a:pt x="10488" y="9303"/>
                  <a:pt x="10564" y="9303"/>
                </a:cubicBezTo>
                <a:cubicBezTo>
                  <a:pt x="10641" y="9303"/>
                  <a:pt x="10701" y="9206"/>
                  <a:pt x="10701" y="9090"/>
                </a:cubicBezTo>
                <a:cubicBezTo>
                  <a:pt x="10701" y="8975"/>
                  <a:pt x="10641" y="8879"/>
                  <a:pt x="10564" y="8879"/>
                </a:cubicBezTo>
                <a:close/>
                <a:moveTo>
                  <a:pt x="11018" y="8879"/>
                </a:moveTo>
                <a:cubicBezTo>
                  <a:pt x="10941" y="8879"/>
                  <a:pt x="10881" y="8975"/>
                  <a:pt x="10881" y="9090"/>
                </a:cubicBezTo>
                <a:cubicBezTo>
                  <a:pt x="10881" y="9206"/>
                  <a:pt x="10941" y="9303"/>
                  <a:pt x="11018" y="9303"/>
                </a:cubicBezTo>
                <a:cubicBezTo>
                  <a:pt x="11094" y="9303"/>
                  <a:pt x="11159" y="9206"/>
                  <a:pt x="11159" y="9090"/>
                </a:cubicBezTo>
                <a:cubicBezTo>
                  <a:pt x="11159" y="8974"/>
                  <a:pt x="11094" y="8879"/>
                  <a:pt x="11018" y="8879"/>
                </a:cubicBezTo>
                <a:close/>
                <a:moveTo>
                  <a:pt x="11479" y="8879"/>
                </a:moveTo>
                <a:cubicBezTo>
                  <a:pt x="11402" y="8879"/>
                  <a:pt x="11343" y="8975"/>
                  <a:pt x="11343" y="9090"/>
                </a:cubicBezTo>
                <a:cubicBezTo>
                  <a:pt x="11342" y="9206"/>
                  <a:pt x="11402" y="9303"/>
                  <a:pt x="11479" y="9303"/>
                </a:cubicBezTo>
                <a:cubicBezTo>
                  <a:pt x="11556" y="9303"/>
                  <a:pt x="11619" y="9206"/>
                  <a:pt x="11619" y="9090"/>
                </a:cubicBezTo>
                <a:cubicBezTo>
                  <a:pt x="11619" y="8974"/>
                  <a:pt x="11556" y="8879"/>
                  <a:pt x="11479" y="8879"/>
                </a:cubicBezTo>
                <a:close/>
                <a:moveTo>
                  <a:pt x="11935" y="8879"/>
                </a:moveTo>
                <a:cubicBezTo>
                  <a:pt x="11858" y="8879"/>
                  <a:pt x="11794" y="8974"/>
                  <a:pt x="11794" y="9090"/>
                </a:cubicBezTo>
                <a:cubicBezTo>
                  <a:pt x="11794" y="9206"/>
                  <a:pt x="11858" y="9303"/>
                  <a:pt x="11935" y="9303"/>
                </a:cubicBezTo>
                <a:cubicBezTo>
                  <a:pt x="12012" y="9303"/>
                  <a:pt x="12072" y="9206"/>
                  <a:pt x="12072" y="9090"/>
                </a:cubicBezTo>
                <a:cubicBezTo>
                  <a:pt x="12071" y="8975"/>
                  <a:pt x="12012" y="8879"/>
                  <a:pt x="11935" y="8879"/>
                </a:cubicBezTo>
                <a:close/>
                <a:moveTo>
                  <a:pt x="12386" y="8879"/>
                </a:moveTo>
                <a:cubicBezTo>
                  <a:pt x="12309" y="8879"/>
                  <a:pt x="12246" y="8974"/>
                  <a:pt x="12246" y="9090"/>
                </a:cubicBezTo>
                <a:cubicBezTo>
                  <a:pt x="12246" y="9206"/>
                  <a:pt x="12309" y="9303"/>
                  <a:pt x="12386" y="9303"/>
                </a:cubicBezTo>
                <a:cubicBezTo>
                  <a:pt x="12463" y="9303"/>
                  <a:pt x="12523" y="9206"/>
                  <a:pt x="12523" y="9090"/>
                </a:cubicBezTo>
                <a:cubicBezTo>
                  <a:pt x="12523" y="8975"/>
                  <a:pt x="12463" y="8879"/>
                  <a:pt x="12386" y="8879"/>
                </a:cubicBezTo>
                <a:close/>
                <a:moveTo>
                  <a:pt x="12835" y="8879"/>
                </a:moveTo>
                <a:cubicBezTo>
                  <a:pt x="12759" y="8879"/>
                  <a:pt x="12699" y="8975"/>
                  <a:pt x="12699" y="9090"/>
                </a:cubicBezTo>
                <a:cubicBezTo>
                  <a:pt x="12698" y="9206"/>
                  <a:pt x="12759" y="9303"/>
                  <a:pt x="12835" y="9303"/>
                </a:cubicBezTo>
                <a:cubicBezTo>
                  <a:pt x="12912" y="9303"/>
                  <a:pt x="12976" y="9206"/>
                  <a:pt x="12976" y="9090"/>
                </a:cubicBezTo>
                <a:cubicBezTo>
                  <a:pt x="12976" y="8974"/>
                  <a:pt x="12912" y="8879"/>
                  <a:pt x="12835" y="8879"/>
                </a:cubicBezTo>
                <a:close/>
                <a:moveTo>
                  <a:pt x="13291" y="8879"/>
                </a:moveTo>
                <a:cubicBezTo>
                  <a:pt x="13214" y="8879"/>
                  <a:pt x="13151" y="8974"/>
                  <a:pt x="13151" y="9090"/>
                </a:cubicBezTo>
                <a:cubicBezTo>
                  <a:pt x="13151" y="9206"/>
                  <a:pt x="13214" y="9303"/>
                  <a:pt x="13291" y="9303"/>
                </a:cubicBezTo>
                <a:cubicBezTo>
                  <a:pt x="13368" y="9303"/>
                  <a:pt x="13428" y="9206"/>
                  <a:pt x="13428" y="9090"/>
                </a:cubicBezTo>
                <a:cubicBezTo>
                  <a:pt x="13427" y="8975"/>
                  <a:pt x="13368" y="8879"/>
                  <a:pt x="13291" y="8879"/>
                </a:cubicBezTo>
                <a:close/>
                <a:moveTo>
                  <a:pt x="13743" y="8879"/>
                </a:moveTo>
                <a:cubicBezTo>
                  <a:pt x="13667" y="8879"/>
                  <a:pt x="13602" y="8974"/>
                  <a:pt x="13602" y="9090"/>
                </a:cubicBezTo>
                <a:cubicBezTo>
                  <a:pt x="13602" y="9206"/>
                  <a:pt x="13667" y="9303"/>
                  <a:pt x="13743" y="9303"/>
                </a:cubicBezTo>
                <a:cubicBezTo>
                  <a:pt x="13820" y="9303"/>
                  <a:pt x="13880" y="9206"/>
                  <a:pt x="13880" y="9090"/>
                </a:cubicBezTo>
                <a:cubicBezTo>
                  <a:pt x="13880" y="8975"/>
                  <a:pt x="13820" y="8879"/>
                  <a:pt x="13743" y="8879"/>
                </a:cubicBezTo>
                <a:close/>
                <a:moveTo>
                  <a:pt x="3312" y="9566"/>
                </a:moveTo>
                <a:cubicBezTo>
                  <a:pt x="3236" y="9566"/>
                  <a:pt x="3172" y="9657"/>
                  <a:pt x="3172" y="9772"/>
                </a:cubicBezTo>
                <a:cubicBezTo>
                  <a:pt x="3172" y="9888"/>
                  <a:pt x="3236" y="9983"/>
                  <a:pt x="3312" y="9983"/>
                </a:cubicBezTo>
                <a:cubicBezTo>
                  <a:pt x="3389" y="9983"/>
                  <a:pt x="3449" y="9888"/>
                  <a:pt x="3449" y="9772"/>
                </a:cubicBezTo>
                <a:cubicBezTo>
                  <a:pt x="3449" y="9657"/>
                  <a:pt x="3389" y="9566"/>
                  <a:pt x="3312" y="9566"/>
                </a:cubicBezTo>
                <a:close/>
                <a:moveTo>
                  <a:pt x="3765" y="9566"/>
                </a:moveTo>
                <a:cubicBezTo>
                  <a:pt x="3688" y="9566"/>
                  <a:pt x="3624" y="9657"/>
                  <a:pt x="3624" y="9772"/>
                </a:cubicBezTo>
                <a:cubicBezTo>
                  <a:pt x="3624" y="9888"/>
                  <a:pt x="3688" y="9983"/>
                  <a:pt x="3765" y="9983"/>
                </a:cubicBezTo>
                <a:cubicBezTo>
                  <a:pt x="3841" y="9983"/>
                  <a:pt x="3901" y="9888"/>
                  <a:pt x="3901" y="9772"/>
                </a:cubicBezTo>
                <a:cubicBezTo>
                  <a:pt x="3901" y="9657"/>
                  <a:pt x="3841" y="9566"/>
                  <a:pt x="3765" y="9566"/>
                </a:cubicBezTo>
                <a:close/>
                <a:moveTo>
                  <a:pt x="4218" y="9566"/>
                </a:moveTo>
                <a:cubicBezTo>
                  <a:pt x="4142" y="9566"/>
                  <a:pt x="4082" y="9657"/>
                  <a:pt x="4082" y="9772"/>
                </a:cubicBezTo>
                <a:cubicBezTo>
                  <a:pt x="4082" y="9888"/>
                  <a:pt x="4142" y="9983"/>
                  <a:pt x="4218" y="9983"/>
                </a:cubicBezTo>
                <a:cubicBezTo>
                  <a:pt x="4295" y="9983"/>
                  <a:pt x="4359" y="9888"/>
                  <a:pt x="4359" y="9772"/>
                </a:cubicBezTo>
                <a:cubicBezTo>
                  <a:pt x="4359" y="9657"/>
                  <a:pt x="4295" y="9566"/>
                  <a:pt x="4218" y="9566"/>
                </a:cubicBezTo>
                <a:close/>
                <a:moveTo>
                  <a:pt x="6036" y="9566"/>
                </a:moveTo>
                <a:cubicBezTo>
                  <a:pt x="5959" y="9566"/>
                  <a:pt x="5899" y="9657"/>
                  <a:pt x="5899" y="9772"/>
                </a:cubicBezTo>
                <a:cubicBezTo>
                  <a:pt x="5899" y="9888"/>
                  <a:pt x="5959" y="9983"/>
                  <a:pt x="6036" y="9983"/>
                </a:cubicBezTo>
                <a:cubicBezTo>
                  <a:pt x="6112" y="9983"/>
                  <a:pt x="6177" y="9888"/>
                  <a:pt x="6177" y="9772"/>
                </a:cubicBezTo>
                <a:cubicBezTo>
                  <a:pt x="6177" y="9657"/>
                  <a:pt x="6112" y="9566"/>
                  <a:pt x="6036" y="9566"/>
                </a:cubicBezTo>
                <a:close/>
                <a:moveTo>
                  <a:pt x="6492" y="9566"/>
                </a:moveTo>
                <a:cubicBezTo>
                  <a:pt x="6415" y="9566"/>
                  <a:pt x="6352" y="9657"/>
                  <a:pt x="6352" y="9772"/>
                </a:cubicBezTo>
                <a:cubicBezTo>
                  <a:pt x="6352" y="9888"/>
                  <a:pt x="6415" y="9983"/>
                  <a:pt x="6492" y="9983"/>
                </a:cubicBezTo>
                <a:cubicBezTo>
                  <a:pt x="6568" y="9983"/>
                  <a:pt x="6628" y="9888"/>
                  <a:pt x="6628" y="9772"/>
                </a:cubicBezTo>
                <a:cubicBezTo>
                  <a:pt x="6628" y="9657"/>
                  <a:pt x="6568" y="9566"/>
                  <a:pt x="6492" y="9566"/>
                </a:cubicBezTo>
                <a:close/>
                <a:moveTo>
                  <a:pt x="6944" y="9566"/>
                </a:moveTo>
                <a:cubicBezTo>
                  <a:pt x="6867" y="9566"/>
                  <a:pt x="6803" y="9657"/>
                  <a:pt x="6803" y="9772"/>
                </a:cubicBezTo>
                <a:cubicBezTo>
                  <a:pt x="6803" y="9888"/>
                  <a:pt x="6867" y="9983"/>
                  <a:pt x="6944" y="9983"/>
                </a:cubicBezTo>
                <a:cubicBezTo>
                  <a:pt x="7021" y="9983"/>
                  <a:pt x="7081" y="9888"/>
                  <a:pt x="7081" y="9772"/>
                </a:cubicBezTo>
                <a:cubicBezTo>
                  <a:pt x="7081" y="9657"/>
                  <a:pt x="7021" y="9566"/>
                  <a:pt x="6944" y="9566"/>
                </a:cubicBezTo>
                <a:close/>
                <a:moveTo>
                  <a:pt x="7391" y="9566"/>
                </a:moveTo>
                <a:cubicBezTo>
                  <a:pt x="7314" y="9566"/>
                  <a:pt x="7250" y="9657"/>
                  <a:pt x="7250" y="9772"/>
                </a:cubicBezTo>
                <a:cubicBezTo>
                  <a:pt x="7250" y="9888"/>
                  <a:pt x="7314" y="9983"/>
                  <a:pt x="7391" y="9983"/>
                </a:cubicBezTo>
                <a:cubicBezTo>
                  <a:pt x="7467" y="9983"/>
                  <a:pt x="7527" y="9888"/>
                  <a:pt x="7527" y="9772"/>
                </a:cubicBezTo>
                <a:cubicBezTo>
                  <a:pt x="7527" y="9657"/>
                  <a:pt x="7467" y="9566"/>
                  <a:pt x="7391" y="9566"/>
                </a:cubicBezTo>
                <a:close/>
                <a:moveTo>
                  <a:pt x="7844" y="9566"/>
                </a:moveTo>
                <a:cubicBezTo>
                  <a:pt x="7768" y="9566"/>
                  <a:pt x="7708" y="9657"/>
                  <a:pt x="7708" y="9772"/>
                </a:cubicBezTo>
                <a:cubicBezTo>
                  <a:pt x="7708" y="9888"/>
                  <a:pt x="7768" y="9983"/>
                  <a:pt x="7844" y="9983"/>
                </a:cubicBezTo>
                <a:cubicBezTo>
                  <a:pt x="7921" y="9983"/>
                  <a:pt x="7985" y="9888"/>
                  <a:pt x="7985" y="9772"/>
                </a:cubicBezTo>
                <a:cubicBezTo>
                  <a:pt x="7985" y="9657"/>
                  <a:pt x="7921" y="9566"/>
                  <a:pt x="7844" y="9566"/>
                </a:cubicBezTo>
                <a:close/>
                <a:moveTo>
                  <a:pt x="8300" y="9566"/>
                </a:moveTo>
                <a:cubicBezTo>
                  <a:pt x="8223" y="9566"/>
                  <a:pt x="8163" y="9657"/>
                  <a:pt x="8163" y="9772"/>
                </a:cubicBezTo>
                <a:cubicBezTo>
                  <a:pt x="8163" y="9888"/>
                  <a:pt x="8223" y="9983"/>
                  <a:pt x="8300" y="9983"/>
                </a:cubicBezTo>
                <a:cubicBezTo>
                  <a:pt x="8377" y="9983"/>
                  <a:pt x="8440" y="9888"/>
                  <a:pt x="8440" y="9772"/>
                </a:cubicBezTo>
                <a:cubicBezTo>
                  <a:pt x="8440" y="9657"/>
                  <a:pt x="8377" y="9566"/>
                  <a:pt x="8300" y="9566"/>
                </a:cubicBezTo>
                <a:close/>
                <a:moveTo>
                  <a:pt x="8756" y="9566"/>
                </a:moveTo>
                <a:cubicBezTo>
                  <a:pt x="8679" y="9566"/>
                  <a:pt x="8615" y="9657"/>
                  <a:pt x="8615" y="9772"/>
                </a:cubicBezTo>
                <a:cubicBezTo>
                  <a:pt x="8615" y="9888"/>
                  <a:pt x="8679" y="9983"/>
                  <a:pt x="8756" y="9983"/>
                </a:cubicBezTo>
                <a:cubicBezTo>
                  <a:pt x="8833" y="9983"/>
                  <a:pt x="8892" y="9888"/>
                  <a:pt x="8892" y="9772"/>
                </a:cubicBezTo>
                <a:cubicBezTo>
                  <a:pt x="8892" y="9657"/>
                  <a:pt x="8833" y="9566"/>
                  <a:pt x="8756" y="9566"/>
                </a:cubicBezTo>
                <a:close/>
                <a:moveTo>
                  <a:pt x="9207" y="9566"/>
                </a:moveTo>
                <a:cubicBezTo>
                  <a:pt x="9130" y="9566"/>
                  <a:pt x="9067" y="9657"/>
                  <a:pt x="9067" y="9772"/>
                </a:cubicBezTo>
                <a:cubicBezTo>
                  <a:pt x="9067" y="9888"/>
                  <a:pt x="9130" y="9983"/>
                  <a:pt x="9207" y="9983"/>
                </a:cubicBezTo>
                <a:cubicBezTo>
                  <a:pt x="9284" y="9983"/>
                  <a:pt x="9344" y="9888"/>
                  <a:pt x="9344" y="9772"/>
                </a:cubicBezTo>
                <a:cubicBezTo>
                  <a:pt x="9344" y="9657"/>
                  <a:pt x="9284" y="9566"/>
                  <a:pt x="9207" y="9566"/>
                </a:cubicBezTo>
                <a:close/>
                <a:moveTo>
                  <a:pt x="9656" y="9566"/>
                </a:moveTo>
                <a:cubicBezTo>
                  <a:pt x="9579" y="9566"/>
                  <a:pt x="9519" y="9657"/>
                  <a:pt x="9519" y="9772"/>
                </a:cubicBezTo>
                <a:cubicBezTo>
                  <a:pt x="9519" y="9888"/>
                  <a:pt x="9579" y="9983"/>
                  <a:pt x="9656" y="9983"/>
                </a:cubicBezTo>
                <a:cubicBezTo>
                  <a:pt x="9733" y="9983"/>
                  <a:pt x="9797" y="9888"/>
                  <a:pt x="9797" y="9772"/>
                </a:cubicBezTo>
                <a:cubicBezTo>
                  <a:pt x="9797" y="9657"/>
                  <a:pt x="9733" y="9566"/>
                  <a:pt x="9656" y="9566"/>
                </a:cubicBezTo>
                <a:close/>
                <a:moveTo>
                  <a:pt x="10112" y="9566"/>
                </a:moveTo>
                <a:cubicBezTo>
                  <a:pt x="10035" y="9566"/>
                  <a:pt x="9972" y="9657"/>
                  <a:pt x="9972" y="9772"/>
                </a:cubicBezTo>
                <a:cubicBezTo>
                  <a:pt x="9972" y="9888"/>
                  <a:pt x="10035" y="9983"/>
                  <a:pt x="10112" y="9983"/>
                </a:cubicBezTo>
                <a:cubicBezTo>
                  <a:pt x="10189" y="9983"/>
                  <a:pt x="10248" y="9888"/>
                  <a:pt x="10248" y="9772"/>
                </a:cubicBezTo>
                <a:cubicBezTo>
                  <a:pt x="10248" y="9657"/>
                  <a:pt x="10189" y="9566"/>
                  <a:pt x="10112" y="9566"/>
                </a:cubicBezTo>
                <a:close/>
                <a:moveTo>
                  <a:pt x="10564" y="9566"/>
                </a:moveTo>
                <a:cubicBezTo>
                  <a:pt x="10488" y="9566"/>
                  <a:pt x="10423" y="9657"/>
                  <a:pt x="10423" y="9772"/>
                </a:cubicBezTo>
                <a:cubicBezTo>
                  <a:pt x="10423" y="9888"/>
                  <a:pt x="10488" y="9983"/>
                  <a:pt x="10564" y="9983"/>
                </a:cubicBezTo>
                <a:cubicBezTo>
                  <a:pt x="10641" y="9983"/>
                  <a:pt x="10701" y="9888"/>
                  <a:pt x="10701" y="9772"/>
                </a:cubicBezTo>
                <a:cubicBezTo>
                  <a:pt x="10701" y="9657"/>
                  <a:pt x="10641" y="9566"/>
                  <a:pt x="10564" y="9566"/>
                </a:cubicBezTo>
                <a:close/>
                <a:moveTo>
                  <a:pt x="11018" y="9566"/>
                </a:moveTo>
                <a:cubicBezTo>
                  <a:pt x="10941" y="9566"/>
                  <a:pt x="10881" y="9657"/>
                  <a:pt x="10881" y="9772"/>
                </a:cubicBezTo>
                <a:cubicBezTo>
                  <a:pt x="10881" y="9888"/>
                  <a:pt x="10941" y="9983"/>
                  <a:pt x="11018" y="9983"/>
                </a:cubicBezTo>
                <a:cubicBezTo>
                  <a:pt x="11094" y="9983"/>
                  <a:pt x="11159" y="9888"/>
                  <a:pt x="11159" y="9772"/>
                </a:cubicBezTo>
                <a:cubicBezTo>
                  <a:pt x="11159" y="9657"/>
                  <a:pt x="11094" y="9566"/>
                  <a:pt x="11018" y="9566"/>
                </a:cubicBezTo>
                <a:close/>
                <a:moveTo>
                  <a:pt x="11479" y="9566"/>
                </a:moveTo>
                <a:cubicBezTo>
                  <a:pt x="11402" y="9566"/>
                  <a:pt x="11343" y="9657"/>
                  <a:pt x="11343" y="9772"/>
                </a:cubicBezTo>
                <a:cubicBezTo>
                  <a:pt x="11343" y="9888"/>
                  <a:pt x="11402" y="9983"/>
                  <a:pt x="11479" y="9983"/>
                </a:cubicBezTo>
                <a:cubicBezTo>
                  <a:pt x="11556" y="9983"/>
                  <a:pt x="11619" y="9888"/>
                  <a:pt x="11619" y="9772"/>
                </a:cubicBezTo>
                <a:cubicBezTo>
                  <a:pt x="11619" y="9657"/>
                  <a:pt x="11556" y="9566"/>
                  <a:pt x="11479" y="9566"/>
                </a:cubicBezTo>
                <a:close/>
                <a:moveTo>
                  <a:pt x="11935" y="9566"/>
                </a:moveTo>
                <a:cubicBezTo>
                  <a:pt x="11858" y="9566"/>
                  <a:pt x="11794" y="9657"/>
                  <a:pt x="11794" y="9772"/>
                </a:cubicBezTo>
                <a:cubicBezTo>
                  <a:pt x="11794" y="9888"/>
                  <a:pt x="11858" y="9983"/>
                  <a:pt x="11935" y="9983"/>
                </a:cubicBezTo>
                <a:cubicBezTo>
                  <a:pt x="12012" y="9983"/>
                  <a:pt x="12072" y="9888"/>
                  <a:pt x="12072" y="9772"/>
                </a:cubicBezTo>
                <a:cubicBezTo>
                  <a:pt x="12072" y="9657"/>
                  <a:pt x="12012" y="9566"/>
                  <a:pt x="11935" y="9566"/>
                </a:cubicBezTo>
                <a:close/>
                <a:moveTo>
                  <a:pt x="12386" y="9566"/>
                </a:moveTo>
                <a:cubicBezTo>
                  <a:pt x="12309" y="9566"/>
                  <a:pt x="12246" y="9657"/>
                  <a:pt x="12246" y="9772"/>
                </a:cubicBezTo>
                <a:cubicBezTo>
                  <a:pt x="12246" y="9888"/>
                  <a:pt x="12309" y="9983"/>
                  <a:pt x="12386" y="9983"/>
                </a:cubicBezTo>
                <a:cubicBezTo>
                  <a:pt x="12463" y="9983"/>
                  <a:pt x="12523" y="9888"/>
                  <a:pt x="12523" y="9772"/>
                </a:cubicBezTo>
                <a:cubicBezTo>
                  <a:pt x="12523" y="9657"/>
                  <a:pt x="12463" y="9566"/>
                  <a:pt x="12386" y="9566"/>
                </a:cubicBezTo>
                <a:close/>
                <a:moveTo>
                  <a:pt x="12835" y="9566"/>
                </a:moveTo>
                <a:cubicBezTo>
                  <a:pt x="12759" y="9566"/>
                  <a:pt x="12699" y="9657"/>
                  <a:pt x="12699" y="9772"/>
                </a:cubicBezTo>
                <a:cubicBezTo>
                  <a:pt x="12699" y="9888"/>
                  <a:pt x="12759" y="9983"/>
                  <a:pt x="12835" y="9983"/>
                </a:cubicBezTo>
                <a:cubicBezTo>
                  <a:pt x="12912" y="9983"/>
                  <a:pt x="12976" y="9888"/>
                  <a:pt x="12976" y="9772"/>
                </a:cubicBezTo>
                <a:cubicBezTo>
                  <a:pt x="12976" y="9657"/>
                  <a:pt x="12912" y="9566"/>
                  <a:pt x="12835" y="9566"/>
                </a:cubicBezTo>
                <a:close/>
                <a:moveTo>
                  <a:pt x="13291" y="9566"/>
                </a:moveTo>
                <a:cubicBezTo>
                  <a:pt x="13214" y="9566"/>
                  <a:pt x="13151" y="9657"/>
                  <a:pt x="13151" y="9772"/>
                </a:cubicBezTo>
                <a:cubicBezTo>
                  <a:pt x="13151" y="9888"/>
                  <a:pt x="13214" y="9983"/>
                  <a:pt x="13291" y="9983"/>
                </a:cubicBezTo>
                <a:cubicBezTo>
                  <a:pt x="13368" y="9983"/>
                  <a:pt x="13428" y="9888"/>
                  <a:pt x="13428" y="9772"/>
                </a:cubicBezTo>
                <a:cubicBezTo>
                  <a:pt x="13428" y="9657"/>
                  <a:pt x="13368" y="9566"/>
                  <a:pt x="13291" y="9566"/>
                </a:cubicBezTo>
                <a:close/>
                <a:moveTo>
                  <a:pt x="13743" y="9566"/>
                </a:moveTo>
                <a:cubicBezTo>
                  <a:pt x="13667" y="9566"/>
                  <a:pt x="13602" y="9657"/>
                  <a:pt x="13602" y="9772"/>
                </a:cubicBezTo>
                <a:cubicBezTo>
                  <a:pt x="13602" y="9888"/>
                  <a:pt x="13667" y="9983"/>
                  <a:pt x="13743" y="9983"/>
                </a:cubicBezTo>
                <a:cubicBezTo>
                  <a:pt x="13820" y="9983"/>
                  <a:pt x="13880" y="9888"/>
                  <a:pt x="13880" y="9772"/>
                </a:cubicBezTo>
                <a:cubicBezTo>
                  <a:pt x="13880" y="9657"/>
                  <a:pt x="13820" y="9566"/>
                  <a:pt x="13743" y="9566"/>
                </a:cubicBezTo>
                <a:close/>
                <a:moveTo>
                  <a:pt x="3765" y="10247"/>
                </a:moveTo>
                <a:cubicBezTo>
                  <a:pt x="3688" y="10247"/>
                  <a:pt x="3624" y="10344"/>
                  <a:pt x="3624" y="10460"/>
                </a:cubicBezTo>
                <a:cubicBezTo>
                  <a:pt x="3624" y="10575"/>
                  <a:pt x="3688" y="10666"/>
                  <a:pt x="3765" y="10666"/>
                </a:cubicBezTo>
                <a:cubicBezTo>
                  <a:pt x="3841" y="10666"/>
                  <a:pt x="3901" y="10575"/>
                  <a:pt x="3901" y="10460"/>
                </a:cubicBezTo>
                <a:cubicBezTo>
                  <a:pt x="3901" y="10344"/>
                  <a:pt x="3841" y="10247"/>
                  <a:pt x="3765" y="10247"/>
                </a:cubicBezTo>
                <a:close/>
                <a:moveTo>
                  <a:pt x="4218" y="10247"/>
                </a:moveTo>
                <a:cubicBezTo>
                  <a:pt x="4142" y="10247"/>
                  <a:pt x="4082" y="10344"/>
                  <a:pt x="4082" y="10460"/>
                </a:cubicBezTo>
                <a:cubicBezTo>
                  <a:pt x="4082" y="10575"/>
                  <a:pt x="4142" y="10666"/>
                  <a:pt x="4218" y="10666"/>
                </a:cubicBezTo>
                <a:cubicBezTo>
                  <a:pt x="4295" y="10666"/>
                  <a:pt x="4359" y="10575"/>
                  <a:pt x="4359" y="10460"/>
                </a:cubicBezTo>
                <a:cubicBezTo>
                  <a:pt x="4359" y="10344"/>
                  <a:pt x="4295" y="10247"/>
                  <a:pt x="4218" y="10247"/>
                </a:cubicBezTo>
                <a:close/>
                <a:moveTo>
                  <a:pt x="4680" y="10247"/>
                </a:moveTo>
                <a:cubicBezTo>
                  <a:pt x="4603" y="10247"/>
                  <a:pt x="4543" y="10344"/>
                  <a:pt x="4543" y="10460"/>
                </a:cubicBezTo>
                <a:cubicBezTo>
                  <a:pt x="4543" y="10575"/>
                  <a:pt x="4603" y="10666"/>
                  <a:pt x="4680" y="10666"/>
                </a:cubicBezTo>
                <a:cubicBezTo>
                  <a:pt x="4756" y="10666"/>
                  <a:pt x="4820" y="10575"/>
                  <a:pt x="4820" y="10460"/>
                </a:cubicBezTo>
                <a:cubicBezTo>
                  <a:pt x="4820" y="10344"/>
                  <a:pt x="4756" y="10247"/>
                  <a:pt x="4680" y="10247"/>
                </a:cubicBezTo>
                <a:close/>
                <a:moveTo>
                  <a:pt x="6492" y="10247"/>
                </a:moveTo>
                <a:cubicBezTo>
                  <a:pt x="6415" y="10247"/>
                  <a:pt x="6352" y="10344"/>
                  <a:pt x="6352" y="10460"/>
                </a:cubicBezTo>
                <a:cubicBezTo>
                  <a:pt x="6352" y="10575"/>
                  <a:pt x="6415" y="10666"/>
                  <a:pt x="6492" y="10666"/>
                </a:cubicBezTo>
                <a:cubicBezTo>
                  <a:pt x="6568" y="10666"/>
                  <a:pt x="6628" y="10575"/>
                  <a:pt x="6628" y="10460"/>
                </a:cubicBezTo>
                <a:cubicBezTo>
                  <a:pt x="6628" y="10344"/>
                  <a:pt x="6568" y="10247"/>
                  <a:pt x="6492" y="10247"/>
                </a:cubicBezTo>
                <a:close/>
                <a:moveTo>
                  <a:pt x="6944" y="10247"/>
                </a:moveTo>
                <a:cubicBezTo>
                  <a:pt x="6867" y="10247"/>
                  <a:pt x="6803" y="10344"/>
                  <a:pt x="6803" y="10460"/>
                </a:cubicBezTo>
                <a:cubicBezTo>
                  <a:pt x="6803" y="10575"/>
                  <a:pt x="6867" y="10666"/>
                  <a:pt x="6944" y="10666"/>
                </a:cubicBezTo>
                <a:cubicBezTo>
                  <a:pt x="7021" y="10666"/>
                  <a:pt x="7081" y="10575"/>
                  <a:pt x="7081" y="10460"/>
                </a:cubicBezTo>
                <a:cubicBezTo>
                  <a:pt x="7081" y="10344"/>
                  <a:pt x="7021" y="10247"/>
                  <a:pt x="6944" y="10247"/>
                </a:cubicBezTo>
                <a:close/>
                <a:moveTo>
                  <a:pt x="7391" y="10247"/>
                </a:moveTo>
                <a:cubicBezTo>
                  <a:pt x="7314" y="10247"/>
                  <a:pt x="7250" y="10344"/>
                  <a:pt x="7250" y="10460"/>
                </a:cubicBezTo>
                <a:cubicBezTo>
                  <a:pt x="7250" y="10575"/>
                  <a:pt x="7314" y="10666"/>
                  <a:pt x="7391" y="10666"/>
                </a:cubicBezTo>
                <a:cubicBezTo>
                  <a:pt x="7467" y="10666"/>
                  <a:pt x="7527" y="10575"/>
                  <a:pt x="7527" y="10460"/>
                </a:cubicBezTo>
                <a:cubicBezTo>
                  <a:pt x="7527" y="10344"/>
                  <a:pt x="7467" y="10247"/>
                  <a:pt x="7391" y="10247"/>
                </a:cubicBezTo>
                <a:close/>
                <a:moveTo>
                  <a:pt x="7844" y="10247"/>
                </a:moveTo>
                <a:cubicBezTo>
                  <a:pt x="7768" y="10247"/>
                  <a:pt x="7708" y="10344"/>
                  <a:pt x="7708" y="10460"/>
                </a:cubicBezTo>
                <a:cubicBezTo>
                  <a:pt x="7708" y="10575"/>
                  <a:pt x="7768" y="10666"/>
                  <a:pt x="7844" y="10666"/>
                </a:cubicBezTo>
                <a:cubicBezTo>
                  <a:pt x="7921" y="10666"/>
                  <a:pt x="7985" y="10575"/>
                  <a:pt x="7985" y="10460"/>
                </a:cubicBezTo>
                <a:cubicBezTo>
                  <a:pt x="7985" y="10344"/>
                  <a:pt x="7921" y="10247"/>
                  <a:pt x="7844" y="10247"/>
                </a:cubicBezTo>
                <a:close/>
                <a:moveTo>
                  <a:pt x="8300" y="10247"/>
                </a:moveTo>
                <a:cubicBezTo>
                  <a:pt x="8223" y="10247"/>
                  <a:pt x="8163" y="10344"/>
                  <a:pt x="8163" y="10460"/>
                </a:cubicBezTo>
                <a:cubicBezTo>
                  <a:pt x="8163" y="10575"/>
                  <a:pt x="8223" y="10666"/>
                  <a:pt x="8300" y="10666"/>
                </a:cubicBezTo>
                <a:cubicBezTo>
                  <a:pt x="8377" y="10666"/>
                  <a:pt x="8440" y="10575"/>
                  <a:pt x="8440" y="10460"/>
                </a:cubicBezTo>
                <a:cubicBezTo>
                  <a:pt x="8440" y="10344"/>
                  <a:pt x="8377" y="10247"/>
                  <a:pt x="8300" y="10247"/>
                </a:cubicBezTo>
                <a:close/>
                <a:moveTo>
                  <a:pt x="8756" y="10247"/>
                </a:moveTo>
                <a:cubicBezTo>
                  <a:pt x="8679" y="10247"/>
                  <a:pt x="8615" y="10344"/>
                  <a:pt x="8615" y="10460"/>
                </a:cubicBezTo>
                <a:cubicBezTo>
                  <a:pt x="8615" y="10575"/>
                  <a:pt x="8679" y="10666"/>
                  <a:pt x="8756" y="10666"/>
                </a:cubicBezTo>
                <a:cubicBezTo>
                  <a:pt x="8833" y="10666"/>
                  <a:pt x="8892" y="10575"/>
                  <a:pt x="8892" y="10460"/>
                </a:cubicBezTo>
                <a:cubicBezTo>
                  <a:pt x="8892" y="10344"/>
                  <a:pt x="8833" y="10247"/>
                  <a:pt x="8756" y="10247"/>
                </a:cubicBezTo>
                <a:close/>
                <a:moveTo>
                  <a:pt x="9207" y="10247"/>
                </a:moveTo>
                <a:cubicBezTo>
                  <a:pt x="9130" y="10247"/>
                  <a:pt x="9067" y="10344"/>
                  <a:pt x="9067" y="10460"/>
                </a:cubicBezTo>
                <a:cubicBezTo>
                  <a:pt x="9067" y="10575"/>
                  <a:pt x="9130" y="10666"/>
                  <a:pt x="9207" y="10666"/>
                </a:cubicBezTo>
                <a:cubicBezTo>
                  <a:pt x="9284" y="10666"/>
                  <a:pt x="9344" y="10575"/>
                  <a:pt x="9344" y="10460"/>
                </a:cubicBezTo>
                <a:cubicBezTo>
                  <a:pt x="9344" y="10344"/>
                  <a:pt x="9284" y="10247"/>
                  <a:pt x="9207" y="10247"/>
                </a:cubicBezTo>
                <a:close/>
                <a:moveTo>
                  <a:pt x="9656" y="10247"/>
                </a:moveTo>
                <a:cubicBezTo>
                  <a:pt x="9579" y="10247"/>
                  <a:pt x="9519" y="10344"/>
                  <a:pt x="9519" y="10460"/>
                </a:cubicBezTo>
                <a:cubicBezTo>
                  <a:pt x="9519" y="10575"/>
                  <a:pt x="9579" y="10666"/>
                  <a:pt x="9656" y="10666"/>
                </a:cubicBezTo>
                <a:cubicBezTo>
                  <a:pt x="9733" y="10666"/>
                  <a:pt x="9797" y="10575"/>
                  <a:pt x="9797" y="10460"/>
                </a:cubicBezTo>
                <a:cubicBezTo>
                  <a:pt x="9797" y="10344"/>
                  <a:pt x="9733" y="10247"/>
                  <a:pt x="9656" y="10247"/>
                </a:cubicBezTo>
                <a:close/>
                <a:moveTo>
                  <a:pt x="10112" y="10247"/>
                </a:moveTo>
                <a:cubicBezTo>
                  <a:pt x="10035" y="10247"/>
                  <a:pt x="9972" y="10344"/>
                  <a:pt x="9972" y="10460"/>
                </a:cubicBezTo>
                <a:cubicBezTo>
                  <a:pt x="9972" y="10575"/>
                  <a:pt x="10035" y="10666"/>
                  <a:pt x="10112" y="10666"/>
                </a:cubicBezTo>
                <a:cubicBezTo>
                  <a:pt x="10189" y="10666"/>
                  <a:pt x="10248" y="10575"/>
                  <a:pt x="10248" y="10460"/>
                </a:cubicBezTo>
                <a:cubicBezTo>
                  <a:pt x="10248" y="10344"/>
                  <a:pt x="10189" y="10247"/>
                  <a:pt x="10112" y="10247"/>
                </a:cubicBezTo>
                <a:close/>
                <a:moveTo>
                  <a:pt x="10564" y="10247"/>
                </a:moveTo>
                <a:cubicBezTo>
                  <a:pt x="10488" y="10247"/>
                  <a:pt x="10423" y="10344"/>
                  <a:pt x="10423" y="10460"/>
                </a:cubicBezTo>
                <a:cubicBezTo>
                  <a:pt x="10423" y="10575"/>
                  <a:pt x="10488" y="10666"/>
                  <a:pt x="10564" y="10666"/>
                </a:cubicBezTo>
                <a:cubicBezTo>
                  <a:pt x="10641" y="10666"/>
                  <a:pt x="10701" y="10575"/>
                  <a:pt x="10701" y="10460"/>
                </a:cubicBezTo>
                <a:cubicBezTo>
                  <a:pt x="10701" y="10344"/>
                  <a:pt x="10641" y="10247"/>
                  <a:pt x="10564" y="10247"/>
                </a:cubicBezTo>
                <a:close/>
                <a:moveTo>
                  <a:pt x="11018" y="10247"/>
                </a:moveTo>
                <a:cubicBezTo>
                  <a:pt x="10941" y="10247"/>
                  <a:pt x="10881" y="10344"/>
                  <a:pt x="10881" y="10460"/>
                </a:cubicBezTo>
                <a:cubicBezTo>
                  <a:pt x="10881" y="10575"/>
                  <a:pt x="10941" y="10666"/>
                  <a:pt x="11018" y="10666"/>
                </a:cubicBezTo>
                <a:cubicBezTo>
                  <a:pt x="11094" y="10666"/>
                  <a:pt x="11159" y="10575"/>
                  <a:pt x="11159" y="10460"/>
                </a:cubicBezTo>
                <a:cubicBezTo>
                  <a:pt x="11159" y="10344"/>
                  <a:pt x="11094" y="10247"/>
                  <a:pt x="11018" y="10247"/>
                </a:cubicBezTo>
                <a:close/>
                <a:moveTo>
                  <a:pt x="11479" y="10247"/>
                </a:moveTo>
                <a:cubicBezTo>
                  <a:pt x="11402" y="10247"/>
                  <a:pt x="11343" y="10344"/>
                  <a:pt x="11343" y="10460"/>
                </a:cubicBezTo>
                <a:cubicBezTo>
                  <a:pt x="11343" y="10575"/>
                  <a:pt x="11402" y="10666"/>
                  <a:pt x="11479" y="10666"/>
                </a:cubicBezTo>
                <a:cubicBezTo>
                  <a:pt x="11556" y="10666"/>
                  <a:pt x="11619" y="10575"/>
                  <a:pt x="11619" y="10460"/>
                </a:cubicBezTo>
                <a:cubicBezTo>
                  <a:pt x="11619" y="10344"/>
                  <a:pt x="11556" y="10247"/>
                  <a:pt x="11479" y="10247"/>
                </a:cubicBezTo>
                <a:close/>
                <a:moveTo>
                  <a:pt x="11935" y="10247"/>
                </a:moveTo>
                <a:cubicBezTo>
                  <a:pt x="11858" y="10247"/>
                  <a:pt x="11794" y="10344"/>
                  <a:pt x="11794" y="10460"/>
                </a:cubicBezTo>
                <a:cubicBezTo>
                  <a:pt x="11794" y="10575"/>
                  <a:pt x="11858" y="10666"/>
                  <a:pt x="11935" y="10666"/>
                </a:cubicBezTo>
                <a:cubicBezTo>
                  <a:pt x="12012" y="10666"/>
                  <a:pt x="12072" y="10575"/>
                  <a:pt x="12072" y="10460"/>
                </a:cubicBezTo>
                <a:cubicBezTo>
                  <a:pt x="12072" y="10344"/>
                  <a:pt x="12012" y="10247"/>
                  <a:pt x="11935" y="10247"/>
                </a:cubicBezTo>
                <a:close/>
                <a:moveTo>
                  <a:pt x="12386" y="10247"/>
                </a:moveTo>
                <a:cubicBezTo>
                  <a:pt x="12309" y="10247"/>
                  <a:pt x="12246" y="10344"/>
                  <a:pt x="12246" y="10460"/>
                </a:cubicBezTo>
                <a:cubicBezTo>
                  <a:pt x="12246" y="10575"/>
                  <a:pt x="12309" y="10666"/>
                  <a:pt x="12386" y="10666"/>
                </a:cubicBezTo>
                <a:cubicBezTo>
                  <a:pt x="12463" y="10666"/>
                  <a:pt x="12523" y="10575"/>
                  <a:pt x="12523" y="10460"/>
                </a:cubicBezTo>
                <a:cubicBezTo>
                  <a:pt x="12523" y="10344"/>
                  <a:pt x="12463" y="10247"/>
                  <a:pt x="12386" y="10247"/>
                </a:cubicBezTo>
                <a:close/>
                <a:moveTo>
                  <a:pt x="12835" y="10247"/>
                </a:moveTo>
                <a:cubicBezTo>
                  <a:pt x="12759" y="10247"/>
                  <a:pt x="12699" y="10344"/>
                  <a:pt x="12699" y="10460"/>
                </a:cubicBezTo>
                <a:cubicBezTo>
                  <a:pt x="12699" y="10575"/>
                  <a:pt x="12759" y="10666"/>
                  <a:pt x="12835" y="10666"/>
                </a:cubicBezTo>
                <a:cubicBezTo>
                  <a:pt x="12912" y="10666"/>
                  <a:pt x="12976" y="10575"/>
                  <a:pt x="12976" y="10460"/>
                </a:cubicBezTo>
                <a:cubicBezTo>
                  <a:pt x="12976" y="10344"/>
                  <a:pt x="12912" y="10247"/>
                  <a:pt x="12835" y="10247"/>
                </a:cubicBezTo>
                <a:close/>
                <a:moveTo>
                  <a:pt x="13291" y="10247"/>
                </a:moveTo>
                <a:cubicBezTo>
                  <a:pt x="13214" y="10247"/>
                  <a:pt x="13151" y="10344"/>
                  <a:pt x="13151" y="10460"/>
                </a:cubicBezTo>
                <a:cubicBezTo>
                  <a:pt x="13151" y="10575"/>
                  <a:pt x="13214" y="10666"/>
                  <a:pt x="13291" y="10666"/>
                </a:cubicBezTo>
                <a:cubicBezTo>
                  <a:pt x="13368" y="10666"/>
                  <a:pt x="13428" y="10575"/>
                  <a:pt x="13428" y="10460"/>
                </a:cubicBezTo>
                <a:cubicBezTo>
                  <a:pt x="13428" y="10344"/>
                  <a:pt x="13368" y="10247"/>
                  <a:pt x="13291" y="10247"/>
                </a:cubicBezTo>
                <a:close/>
                <a:moveTo>
                  <a:pt x="4680" y="10933"/>
                </a:moveTo>
                <a:cubicBezTo>
                  <a:pt x="4513" y="10962"/>
                  <a:pt x="4513" y="11328"/>
                  <a:pt x="4680" y="11357"/>
                </a:cubicBezTo>
                <a:cubicBezTo>
                  <a:pt x="4756" y="11370"/>
                  <a:pt x="4820" y="11266"/>
                  <a:pt x="4820" y="11144"/>
                </a:cubicBezTo>
                <a:cubicBezTo>
                  <a:pt x="4820" y="11022"/>
                  <a:pt x="4756" y="10919"/>
                  <a:pt x="4680" y="10933"/>
                </a:cubicBezTo>
                <a:close/>
                <a:moveTo>
                  <a:pt x="5135" y="10933"/>
                </a:moveTo>
                <a:cubicBezTo>
                  <a:pt x="5059" y="10933"/>
                  <a:pt x="4994" y="11028"/>
                  <a:pt x="4994" y="11144"/>
                </a:cubicBezTo>
                <a:cubicBezTo>
                  <a:pt x="4994" y="11259"/>
                  <a:pt x="5059" y="11357"/>
                  <a:pt x="5135" y="11357"/>
                </a:cubicBezTo>
                <a:cubicBezTo>
                  <a:pt x="5212" y="11357"/>
                  <a:pt x="5272" y="11259"/>
                  <a:pt x="5272" y="11144"/>
                </a:cubicBezTo>
                <a:cubicBezTo>
                  <a:pt x="5272" y="11029"/>
                  <a:pt x="5212" y="10933"/>
                  <a:pt x="5135" y="10933"/>
                </a:cubicBezTo>
                <a:close/>
                <a:moveTo>
                  <a:pt x="6944" y="10933"/>
                </a:moveTo>
                <a:cubicBezTo>
                  <a:pt x="6867" y="10933"/>
                  <a:pt x="6803" y="11028"/>
                  <a:pt x="6803" y="11144"/>
                </a:cubicBezTo>
                <a:cubicBezTo>
                  <a:pt x="6803" y="11259"/>
                  <a:pt x="6867" y="11357"/>
                  <a:pt x="6944" y="11357"/>
                </a:cubicBezTo>
                <a:cubicBezTo>
                  <a:pt x="7021" y="11357"/>
                  <a:pt x="7081" y="11259"/>
                  <a:pt x="7081" y="11144"/>
                </a:cubicBezTo>
                <a:cubicBezTo>
                  <a:pt x="7080" y="11029"/>
                  <a:pt x="7021" y="10933"/>
                  <a:pt x="6944" y="10933"/>
                </a:cubicBezTo>
                <a:close/>
                <a:moveTo>
                  <a:pt x="7391" y="10933"/>
                </a:moveTo>
                <a:cubicBezTo>
                  <a:pt x="7314" y="10933"/>
                  <a:pt x="7250" y="11028"/>
                  <a:pt x="7250" y="11144"/>
                </a:cubicBezTo>
                <a:cubicBezTo>
                  <a:pt x="7250" y="11259"/>
                  <a:pt x="7314" y="11357"/>
                  <a:pt x="7391" y="11357"/>
                </a:cubicBezTo>
                <a:cubicBezTo>
                  <a:pt x="7467" y="11357"/>
                  <a:pt x="7528" y="11259"/>
                  <a:pt x="7527" y="11144"/>
                </a:cubicBezTo>
                <a:cubicBezTo>
                  <a:pt x="7527" y="11029"/>
                  <a:pt x="7467" y="10933"/>
                  <a:pt x="7391" y="10933"/>
                </a:cubicBezTo>
                <a:close/>
                <a:moveTo>
                  <a:pt x="7844" y="10933"/>
                </a:moveTo>
                <a:cubicBezTo>
                  <a:pt x="7768" y="10933"/>
                  <a:pt x="7708" y="11029"/>
                  <a:pt x="7708" y="11144"/>
                </a:cubicBezTo>
                <a:cubicBezTo>
                  <a:pt x="7707" y="11259"/>
                  <a:pt x="7768" y="11357"/>
                  <a:pt x="7844" y="11357"/>
                </a:cubicBezTo>
                <a:cubicBezTo>
                  <a:pt x="7921" y="11357"/>
                  <a:pt x="7985" y="11259"/>
                  <a:pt x="7985" y="11144"/>
                </a:cubicBezTo>
                <a:cubicBezTo>
                  <a:pt x="7985" y="11028"/>
                  <a:pt x="7921" y="10933"/>
                  <a:pt x="7844" y="10933"/>
                </a:cubicBezTo>
                <a:close/>
                <a:moveTo>
                  <a:pt x="8300" y="10933"/>
                </a:moveTo>
                <a:cubicBezTo>
                  <a:pt x="8223" y="10933"/>
                  <a:pt x="8164" y="11029"/>
                  <a:pt x="8163" y="11144"/>
                </a:cubicBezTo>
                <a:cubicBezTo>
                  <a:pt x="8163" y="11260"/>
                  <a:pt x="8223" y="11357"/>
                  <a:pt x="8300" y="11357"/>
                </a:cubicBezTo>
                <a:cubicBezTo>
                  <a:pt x="8377" y="11357"/>
                  <a:pt x="8440" y="11259"/>
                  <a:pt x="8440" y="11144"/>
                </a:cubicBezTo>
                <a:cubicBezTo>
                  <a:pt x="8440" y="11028"/>
                  <a:pt x="8377" y="10933"/>
                  <a:pt x="8300" y="10933"/>
                </a:cubicBezTo>
                <a:close/>
                <a:moveTo>
                  <a:pt x="8756" y="10933"/>
                </a:moveTo>
                <a:cubicBezTo>
                  <a:pt x="8679" y="10933"/>
                  <a:pt x="8615" y="11028"/>
                  <a:pt x="8615" y="11144"/>
                </a:cubicBezTo>
                <a:cubicBezTo>
                  <a:pt x="8615" y="11259"/>
                  <a:pt x="8679" y="11357"/>
                  <a:pt x="8756" y="11357"/>
                </a:cubicBezTo>
                <a:cubicBezTo>
                  <a:pt x="8833" y="11357"/>
                  <a:pt x="8893" y="11259"/>
                  <a:pt x="8892" y="11144"/>
                </a:cubicBezTo>
                <a:cubicBezTo>
                  <a:pt x="8892" y="11029"/>
                  <a:pt x="8833" y="10933"/>
                  <a:pt x="8756" y="10933"/>
                </a:cubicBezTo>
                <a:close/>
                <a:moveTo>
                  <a:pt x="9207" y="10933"/>
                </a:moveTo>
                <a:cubicBezTo>
                  <a:pt x="9130" y="10933"/>
                  <a:pt x="9067" y="11028"/>
                  <a:pt x="9067" y="11144"/>
                </a:cubicBezTo>
                <a:cubicBezTo>
                  <a:pt x="9067" y="11259"/>
                  <a:pt x="9130" y="11357"/>
                  <a:pt x="9207" y="11357"/>
                </a:cubicBezTo>
                <a:cubicBezTo>
                  <a:pt x="9284" y="11357"/>
                  <a:pt x="9344" y="11260"/>
                  <a:pt x="9344" y="11144"/>
                </a:cubicBezTo>
                <a:cubicBezTo>
                  <a:pt x="9343" y="11029"/>
                  <a:pt x="9284" y="10933"/>
                  <a:pt x="9207" y="10933"/>
                </a:cubicBezTo>
                <a:close/>
                <a:moveTo>
                  <a:pt x="9656" y="10933"/>
                </a:moveTo>
                <a:cubicBezTo>
                  <a:pt x="9579" y="10933"/>
                  <a:pt x="9520" y="11029"/>
                  <a:pt x="9519" y="11144"/>
                </a:cubicBezTo>
                <a:cubicBezTo>
                  <a:pt x="9519" y="11259"/>
                  <a:pt x="9579" y="11357"/>
                  <a:pt x="9656" y="11357"/>
                </a:cubicBezTo>
                <a:cubicBezTo>
                  <a:pt x="9733" y="11357"/>
                  <a:pt x="9797" y="11259"/>
                  <a:pt x="9797" y="11144"/>
                </a:cubicBezTo>
                <a:cubicBezTo>
                  <a:pt x="9797" y="11028"/>
                  <a:pt x="9733" y="10933"/>
                  <a:pt x="9656" y="10933"/>
                </a:cubicBezTo>
                <a:close/>
                <a:moveTo>
                  <a:pt x="10112" y="10933"/>
                </a:moveTo>
                <a:cubicBezTo>
                  <a:pt x="10035" y="10933"/>
                  <a:pt x="9972" y="11028"/>
                  <a:pt x="9972" y="11144"/>
                </a:cubicBezTo>
                <a:cubicBezTo>
                  <a:pt x="9972" y="11259"/>
                  <a:pt x="10035" y="11357"/>
                  <a:pt x="10112" y="11357"/>
                </a:cubicBezTo>
                <a:cubicBezTo>
                  <a:pt x="10189" y="11357"/>
                  <a:pt x="10249" y="11260"/>
                  <a:pt x="10248" y="11144"/>
                </a:cubicBezTo>
                <a:cubicBezTo>
                  <a:pt x="10248" y="11029"/>
                  <a:pt x="10189" y="10933"/>
                  <a:pt x="10112" y="10933"/>
                </a:cubicBezTo>
                <a:close/>
                <a:moveTo>
                  <a:pt x="10564" y="10933"/>
                </a:moveTo>
                <a:cubicBezTo>
                  <a:pt x="10488" y="10933"/>
                  <a:pt x="10423" y="11028"/>
                  <a:pt x="10423" y="11144"/>
                </a:cubicBezTo>
                <a:cubicBezTo>
                  <a:pt x="10423" y="11259"/>
                  <a:pt x="10488" y="11357"/>
                  <a:pt x="10564" y="11357"/>
                </a:cubicBezTo>
                <a:cubicBezTo>
                  <a:pt x="10641" y="11357"/>
                  <a:pt x="10701" y="11259"/>
                  <a:pt x="10701" y="11144"/>
                </a:cubicBezTo>
                <a:cubicBezTo>
                  <a:pt x="10701" y="11029"/>
                  <a:pt x="10641" y="10933"/>
                  <a:pt x="10564" y="10933"/>
                </a:cubicBezTo>
                <a:close/>
                <a:moveTo>
                  <a:pt x="11018" y="10933"/>
                </a:moveTo>
                <a:cubicBezTo>
                  <a:pt x="10941" y="10933"/>
                  <a:pt x="10881" y="11029"/>
                  <a:pt x="10881" y="11144"/>
                </a:cubicBezTo>
                <a:cubicBezTo>
                  <a:pt x="10881" y="11259"/>
                  <a:pt x="10941" y="11357"/>
                  <a:pt x="11018" y="11357"/>
                </a:cubicBezTo>
                <a:cubicBezTo>
                  <a:pt x="11094" y="11357"/>
                  <a:pt x="11159" y="11259"/>
                  <a:pt x="11159" y="11144"/>
                </a:cubicBezTo>
                <a:cubicBezTo>
                  <a:pt x="11159" y="11028"/>
                  <a:pt x="11094" y="10933"/>
                  <a:pt x="11018" y="10933"/>
                </a:cubicBezTo>
                <a:close/>
                <a:moveTo>
                  <a:pt x="11479" y="10933"/>
                </a:moveTo>
                <a:cubicBezTo>
                  <a:pt x="11402" y="10933"/>
                  <a:pt x="11343" y="11029"/>
                  <a:pt x="11343" y="11144"/>
                </a:cubicBezTo>
                <a:cubicBezTo>
                  <a:pt x="11342" y="11260"/>
                  <a:pt x="11402" y="11357"/>
                  <a:pt x="11479" y="11357"/>
                </a:cubicBezTo>
                <a:cubicBezTo>
                  <a:pt x="11556" y="11357"/>
                  <a:pt x="11619" y="11259"/>
                  <a:pt x="11619" y="11144"/>
                </a:cubicBezTo>
                <a:cubicBezTo>
                  <a:pt x="11619" y="11028"/>
                  <a:pt x="11556" y="10933"/>
                  <a:pt x="11479" y="10933"/>
                </a:cubicBezTo>
                <a:close/>
                <a:moveTo>
                  <a:pt x="11935" y="10933"/>
                </a:moveTo>
                <a:cubicBezTo>
                  <a:pt x="11858" y="10933"/>
                  <a:pt x="11794" y="11028"/>
                  <a:pt x="11794" y="11144"/>
                </a:cubicBezTo>
                <a:cubicBezTo>
                  <a:pt x="11794" y="11259"/>
                  <a:pt x="11858" y="11357"/>
                  <a:pt x="11935" y="11357"/>
                </a:cubicBezTo>
                <a:cubicBezTo>
                  <a:pt x="12012" y="11357"/>
                  <a:pt x="12072" y="11259"/>
                  <a:pt x="12072" y="11144"/>
                </a:cubicBezTo>
                <a:cubicBezTo>
                  <a:pt x="12071" y="11029"/>
                  <a:pt x="12012" y="10933"/>
                  <a:pt x="11935" y="10933"/>
                </a:cubicBezTo>
                <a:close/>
                <a:moveTo>
                  <a:pt x="12386" y="10933"/>
                </a:moveTo>
                <a:cubicBezTo>
                  <a:pt x="12309" y="10933"/>
                  <a:pt x="12246" y="11028"/>
                  <a:pt x="12246" y="11144"/>
                </a:cubicBezTo>
                <a:cubicBezTo>
                  <a:pt x="12246" y="11259"/>
                  <a:pt x="12309" y="11357"/>
                  <a:pt x="12386" y="11357"/>
                </a:cubicBezTo>
                <a:cubicBezTo>
                  <a:pt x="12463" y="11357"/>
                  <a:pt x="12523" y="11260"/>
                  <a:pt x="12523" y="11144"/>
                </a:cubicBezTo>
                <a:cubicBezTo>
                  <a:pt x="12523" y="11029"/>
                  <a:pt x="12463" y="10933"/>
                  <a:pt x="12386" y="10933"/>
                </a:cubicBezTo>
                <a:close/>
                <a:moveTo>
                  <a:pt x="12835" y="10933"/>
                </a:moveTo>
                <a:cubicBezTo>
                  <a:pt x="12759" y="10933"/>
                  <a:pt x="12699" y="11029"/>
                  <a:pt x="12699" y="11144"/>
                </a:cubicBezTo>
                <a:cubicBezTo>
                  <a:pt x="12698" y="11259"/>
                  <a:pt x="12759" y="11357"/>
                  <a:pt x="12835" y="11357"/>
                </a:cubicBezTo>
                <a:cubicBezTo>
                  <a:pt x="12912" y="11357"/>
                  <a:pt x="12976" y="11259"/>
                  <a:pt x="12976" y="11144"/>
                </a:cubicBezTo>
                <a:cubicBezTo>
                  <a:pt x="12976" y="11028"/>
                  <a:pt x="12912" y="10933"/>
                  <a:pt x="12835" y="10933"/>
                </a:cubicBezTo>
                <a:close/>
                <a:moveTo>
                  <a:pt x="13291" y="10933"/>
                </a:moveTo>
                <a:cubicBezTo>
                  <a:pt x="13214" y="10933"/>
                  <a:pt x="13151" y="11028"/>
                  <a:pt x="13151" y="11144"/>
                </a:cubicBezTo>
                <a:cubicBezTo>
                  <a:pt x="13151" y="11259"/>
                  <a:pt x="13214" y="11357"/>
                  <a:pt x="13291" y="11357"/>
                </a:cubicBezTo>
                <a:cubicBezTo>
                  <a:pt x="13368" y="11357"/>
                  <a:pt x="13428" y="11260"/>
                  <a:pt x="13428" y="11144"/>
                </a:cubicBezTo>
                <a:cubicBezTo>
                  <a:pt x="13427" y="11029"/>
                  <a:pt x="13368" y="10933"/>
                  <a:pt x="13291" y="10933"/>
                </a:cubicBezTo>
                <a:close/>
                <a:moveTo>
                  <a:pt x="4680" y="11606"/>
                </a:moveTo>
                <a:cubicBezTo>
                  <a:pt x="4513" y="11636"/>
                  <a:pt x="4513" y="12002"/>
                  <a:pt x="4680" y="12030"/>
                </a:cubicBezTo>
                <a:cubicBezTo>
                  <a:pt x="4756" y="12044"/>
                  <a:pt x="4820" y="11940"/>
                  <a:pt x="4820" y="11818"/>
                </a:cubicBezTo>
                <a:cubicBezTo>
                  <a:pt x="4820" y="11696"/>
                  <a:pt x="4756" y="11593"/>
                  <a:pt x="4680" y="11606"/>
                </a:cubicBezTo>
                <a:close/>
                <a:moveTo>
                  <a:pt x="5135" y="11606"/>
                </a:moveTo>
                <a:cubicBezTo>
                  <a:pt x="5059" y="11606"/>
                  <a:pt x="4994" y="11702"/>
                  <a:pt x="4994" y="11818"/>
                </a:cubicBezTo>
                <a:cubicBezTo>
                  <a:pt x="4994" y="11933"/>
                  <a:pt x="5059" y="12030"/>
                  <a:pt x="5135" y="12030"/>
                </a:cubicBezTo>
                <a:cubicBezTo>
                  <a:pt x="5212" y="12030"/>
                  <a:pt x="5272" y="11933"/>
                  <a:pt x="5272" y="11818"/>
                </a:cubicBezTo>
                <a:cubicBezTo>
                  <a:pt x="5272" y="11703"/>
                  <a:pt x="5212" y="11606"/>
                  <a:pt x="5135" y="11606"/>
                </a:cubicBezTo>
                <a:close/>
                <a:moveTo>
                  <a:pt x="7391" y="11606"/>
                </a:moveTo>
                <a:cubicBezTo>
                  <a:pt x="7314" y="11606"/>
                  <a:pt x="7250" y="11702"/>
                  <a:pt x="7250" y="11818"/>
                </a:cubicBezTo>
                <a:cubicBezTo>
                  <a:pt x="7250" y="11933"/>
                  <a:pt x="7314" y="12030"/>
                  <a:pt x="7391" y="12030"/>
                </a:cubicBezTo>
                <a:cubicBezTo>
                  <a:pt x="7467" y="12030"/>
                  <a:pt x="7528" y="11933"/>
                  <a:pt x="7527" y="11818"/>
                </a:cubicBezTo>
                <a:cubicBezTo>
                  <a:pt x="7527" y="11703"/>
                  <a:pt x="7467" y="11606"/>
                  <a:pt x="7391" y="11606"/>
                </a:cubicBezTo>
                <a:close/>
                <a:moveTo>
                  <a:pt x="7844" y="11606"/>
                </a:moveTo>
                <a:cubicBezTo>
                  <a:pt x="7768" y="11606"/>
                  <a:pt x="7708" y="11703"/>
                  <a:pt x="7708" y="11818"/>
                </a:cubicBezTo>
                <a:cubicBezTo>
                  <a:pt x="7707" y="11933"/>
                  <a:pt x="7768" y="12030"/>
                  <a:pt x="7844" y="12030"/>
                </a:cubicBezTo>
                <a:cubicBezTo>
                  <a:pt x="7921" y="12030"/>
                  <a:pt x="7985" y="11933"/>
                  <a:pt x="7985" y="11818"/>
                </a:cubicBezTo>
                <a:cubicBezTo>
                  <a:pt x="7985" y="11702"/>
                  <a:pt x="7921" y="11606"/>
                  <a:pt x="7844" y="11606"/>
                </a:cubicBezTo>
                <a:close/>
                <a:moveTo>
                  <a:pt x="8300" y="11606"/>
                </a:moveTo>
                <a:cubicBezTo>
                  <a:pt x="8223" y="11606"/>
                  <a:pt x="8164" y="11702"/>
                  <a:pt x="8163" y="11818"/>
                </a:cubicBezTo>
                <a:cubicBezTo>
                  <a:pt x="8163" y="11933"/>
                  <a:pt x="8223" y="12030"/>
                  <a:pt x="8300" y="12030"/>
                </a:cubicBezTo>
                <a:cubicBezTo>
                  <a:pt x="8377" y="12030"/>
                  <a:pt x="8440" y="11933"/>
                  <a:pt x="8440" y="11818"/>
                </a:cubicBezTo>
                <a:cubicBezTo>
                  <a:pt x="8440" y="11702"/>
                  <a:pt x="8377" y="11606"/>
                  <a:pt x="8300" y="11606"/>
                </a:cubicBezTo>
                <a:close/>
                <a:moveTo>
                  <a:pt x="8756" y="11606"/>
                </a:moveTo>
                <a:cubicBezTo>
                  <a:pt x="8679" y="11606"/>
                  <a:pt x="8615" y="11702"/>
                  <a:pt x="8615" y="11818"/>
                </a:cubicBezTo>
                <a:cubicBezTo>
                  <a:pt x="8615" y="11933"/>
                  <a:pt x="8679" y="12030"/>
                  <a:pt x="8756" y="12030"/>
                </a:cubicBezTo>
                <a:cubicBezTo>
                  <a:pt x="8833" y="12030"/>
                  <a:pt x="8893" y="11933"/>
                  <a:pt x="8892" y="11818"/>
                </a:cubicBezTo>
                <a:cubicBezTo>
                  <a:pt x="8892" y="11703"/>
                  <a:pt x="8833" y="11606"/>
                  <a:pt x="8756" y="11606"/>
                </a:cubicBezTo>
                <a:close/>
                <a:moveTo>
                  <a:pt x="9207" y="11606"/>
                </a:moveTo>
                <a:cubicBezTo>
                  <a:pt x="9130" y="11606"/>
                  <a:pt x="9067" y="11702"/>
                  <a:pt x="9067" y="11818"/>
                </a:cubicBezTo>
                <a:cubicBezTo>
                  <a:pt x="9067" y="11933"/>
                  <a:pt x="9130" y="12030"/>
                  <a:pt x="9207" y="12030"/>
                </a:cubicBezTo>
                <a:cubicBezTo>
                  <a:pt x="9284" y="12030"/>
                  <a:pt x="9344" y="11933"/>
                  <a:pt x="9344" y="11818"/>
                </a:cubicBezTo>
                <a:cubicBezTo>
                  <a:pt x="9343" y="11702"/>
                  <a:pt x="9284" y="11606"/>
                  <a:pt x="9207" y="11606"/>
                </a:cubicBezTo>
                <a:close/>
                <a:moveTo>
                  <a:pt x="9656" y="11606"/>
                </a:moveTo>
                <a:cubicBezTo>
                  <a:pt x="9579" y="11606"/>
                  <a:pt x="9520" y="11703"/>
                  <a:pt x="9519" y="11818"/>
                </a:cubicBezTo>
                <a:cubicBezTo>
                  <a:pt x="9519" y="11933"/>
                  <a:pt x="9579" y="12030"/>
                  <a:pt x="9656" y="12030"/>
                </a:cubicBezTo>
                <a:cubicBezTo>
                  <a:pt x="9733" y="12030"/>
                  <a:pt x="9797" y="11933"/>
                  <a:pt x="9797" y="11818"/>
                </a:cubicBezTo>
                <a:cubicBezTo>
                  <a:pt x="9797" y="11702"/>
                  <a:pt x="9733" y="11606"/>
                  <a:pt x="9656" y="11606"/>
                </a:cubicBezTo>
                <a:close/>
                <a:moveTo>
                  <a:pt x="10112" y="11606"/>
                </a:moveTo>
                <a:cubicBezTo>
                  <a:pt x="10035" y="11606"/>
                  <a:pt x="9972" y="11702"/>
                  <a:pt x="9972" y="11818"/>
                </a:cubicBezTo>
                <a:cubicBezTo>
                  <a:pt x="9972" y="11933"/>
                  <a:pt x="10035" y="12030"/>
                  <a:pt x="10112" y="12030"/>
                </a:cubicBezTo>
                <a:cubicBezTo>
                  <a:pt x="10189" y="12030"/>
                  <a:pt x="10249" y="11933"/>
                  <a:pt x="10248" y="11818"/>
                </a:cubicBezTo>
                <a:cubicBezTo>
                  <a:pt x="10248" y="11702"/>
                  <a:pt x="10189" y="11606"/>
                  <a:pt x="10112" y="11606"/>
                </a:cubicBezTo>
                <a:close/>
                <a:moveTo>
                  <a:pt x="10564" y="11606"/>
                </a:moveTo>
                <a:cubicBezTo>
                  <a:pt x="10488" y="11606"/>
                  <a:pt x="10423" y="11702"/>
                  <a:pt x="10423" y="11818"/>
                </a:cubicBezTo>
                <a:cubicBezTo>
                  <a:pt x="10423" y="11933"/>
                  <a:pt x="10488" y="12030"/>
                  <a:pt x="10564" y="12030"/>
                </a:cubicBezTo>
                <a:cubicBezTo>
                  <a:pt x="10641" y="12030"/>
                  <a:pt x="10701" y="11933"/>
                  <a:pt x="10701" y="11818"/>
                </a:cubicBezTo>
                <a:cubicBezTo>
                  <a:pt x="10701" y="11703"/>
                  <a:pt x="10641" y="11606"/>
                  <a:pt x="10564" y="11606"/>
                </a:cubicBezTo>
                <a:close/>
                <a:moveTo>
                  <a:pt x="11018" y="11606"/>
                </a:moveTo>
                <a:cubicBezTo>
                  <a:pt x="10941" y="11606"/>
                  <a:pt x="10881" y="11703"/>
                  <a:pt x="10881" y="11818"/>
                </a:cubicBezTo>
                <a:cubicBezTo>
                  <a:pt x="10881" y="11933"/>
                  <a:pt x="10941" y="12030"/>
                  <a:pt x="11018" y="12030"/>
                </a:cubicBezTo>
                <a:cubicBezTo>
                  <a:pt x="11094" y="12030"/>
                  <a:pt x="11159" y="11933"/>
                  <a:pt x="11159" y="11818"/>
                </a:cubicBezTo>
                <a:cubicBezTo>
                  <a:pt x="11159" y="11702"/>
                  <a:pt x="11094" y="11606"/>
                  <a:pt x="11018" y="11606"/>
                </a:cubicBezTo>
                <a:close/>
                <a:moveTo>
                  <a:pt x="11479" y="11606"/>
                </a:moveTo>
                <a:cubicBezTo>
                  <a:pt x="11402" y="11606"/>
                  <a:pt x="11343" y="11702"/>
                  <a:pt x="11343" y="11818"/>
                </a:cubicBezTo>
                <a:cubicBezTo>
                  <a:pt x="11342" y="11933"/>
                  <a:pt x="11402" y="12030"/>
                  <a:pt x="11479" y="12030"/>
                </a:cubicBezTo>
                <a:cubicBezTo>
                  <a:pt x="11556" y="12030"/>
                  <a:pt x="11619" y="11933"/>
                  <a:pt x="11619" y="11818"/>
                </a:cubicBezTo>
                <a:cubicBezTo>
                  <a:pt x="11619" y="11702"/>
                  <a:pt x="11556" y="11606"/>
                  <a:pt x="11479" y="11606"/>
                </a:cubicBezTo>
                <a:close/>
                <a:moveTo>
                  <a:pt x="11935" y="11606"/>
                </a:moveTo>
                <a:cubicBezTo>
                  <a:pt x="11858" y="11606"/>
                  <a:pt x="11794" y="11702"/>
                  <a:pt x="11794" y="11818"/>
                </a:cubicBezTo>
                <a:cubicBezTo>
                  <a:pt x="11794" y="11933"/>
                  <a:pt x="11858" y="12030"/>
                  <a:pt x="11935" y="12030"/>
                </a:cubicBezTo>
                <a:cubicBezTo>
                  <a:pt x="12012" y="12030"/>
                  <a:pt x="12072" y="11933"/>
                  <a:pt x="12072" y="11818"/>
                </a:cubicBezTo>
                <a:cubicBezTo>
                  <a:pt x="12071" y="11703"/>
                  <a:pt x="12012" y="11606"/>
                  <a:pt x="11935" y="11606"/>
                </a:cubicBezTo>
                <a:close/>
                <a:moveTo>
                  <a:pt x="12386" y="11606"/>
                </a:moveTo>
                <a:cubicBezTo>
                  <a:pt x="12309" y="11606"/>
                  <a:pt x="12246" y="11702"/>
                  <a:pt x="12246" y="11818"/>
                </a:cubicBezTo>
                <a:cubicBezTo>
                  <a:pt x="12246" y="11933"/>
                  <a:pt x="12309" y="12030"/>
                  <a:pt x="12386" y="12030"/>
                </a:cubicBezTo>
                <a:cubicBezTo>
                  <a:pt x="12463" y="12030"/>
                  <a:pt x="12523" y="11933"/>
                  <a:pt x="12523" y="11818"/>
                </a:cubicBezTo>
                <a:cubicBezTo>
                  <a:pt x="12523" y="11702"/>
                  <a:pt x="12463" y="11606"/>
                  <a:pt x="12386" y="11606"/>
                </a:cubicBezTo>
                <a:close/>
                <a:moveTo>
                  <a:pt x="12835" y="11606"/>
                </a:moveTo>
                <a:cubicBezTo>
                  <a:pt x="12759" y="11606"/>
                  <a:pt x="12699" y="11703"/>
                  <a:pt x="12699" y="11818"/>
                </a:cubicBezTo>
                <a:cubicBezTo>
                  <a:pt x="12698" y="11933"/>
                  <a:pt x="12759" y="12030"/>
                  <a:pt x="12835" y="12030"/>
                </a:cubicBezTo>
                <a:cubicBezTo>
                  <a:pt x="12912" y="12030"/>
                  <a:pt x="12976" y="11933"/>
                  <a:pt x="12976" y="11818"/>
                </a:cubicBezTo>
                <a:cubicBezTo>
                  <a:pt x="12976" y="11702"/>
                  <a:pt x="12912" y="11606"/>
                  <a:pt x="12835" y="11606"/>
                </a:cubicBezTo>
                <a:close/>
                <a:moveTo>
                  <a:pt x="13291" y="11606"/>
                </a:moveTo>
                <a:cubicBezTo>
                  <a:pt x="13214" y="11606"/>
                  <a:pt x="13151" y="11702"/>
                  <a:pt x="13151" y="11818"/>
                </a:cubicBezTo>
                <a:cubicBezTo>
                  <a:pt x="13151" y="11933"/>
                  <a:pt x="13214" y="12030"/>
                  <a:pt x="13291" y="12030"/>
                </a:cubicBezTo>
                <a:cubicBezTo>
                  <a:pt x="13368" y="12030"/>
                  <a:pt x="13428" y="11933"/>
                  <a:pt x="13428" y="11818"/>
                </a:cubicBezTo>
                <a:cubicBezTo>
                  <a:pt x="13427" y="11702"/>
                  <a:pt x="13368" y="11606"/>
                  <a:pt x="13291" y="11606"/>
                </a:cubicBezTo>
                <a:close/>
                <a:moveTo>
                  <a:pt x="7844" y="12294"/>
                </a:moveTo>
                <a:cubicBezTo>
                  <a:pt x="7768" y="12294"/>
                  <a:pt x="7708" y="12384"/>
                  <a:pt x="7708" y="12500"/>
                </a:cubicBezTo>
                <a:cubicBezTo>
                  <a:pt x="7708" y="12616"/>
                  <a:pt x="7768" y="12711"/>
                  <a:pt x="7844" y="12711"/>
                </a:cubicBezTo>
                <a:cubicBezTo>
                  <a:pt x="7921" y="12711"/>
                  <a:pt x="7985" y="12616"/>
                  <a:pt x="7985" y="12500"/>
                </a:cubicBezTo>
                <a:cubicBezTo>
                  <a:pt x="7985" y="12384"/>
                  <a:pt x="7921" y="12294"/>
                  <a:pt x="7844" y="12294"/>
                </a:cubicBezTo>
                <a:close/>
                <a:moveTo>
                  <a:pt x="8300" y="12294"/>
                </a:moveTo>
                <a:cubicBezTo>
                  <a:pt x="8223" y="12294"/>
                  <a:pt x="8163" y="12384"/>
                  <a:pt x="8163" y="12500"/>
                </a:cubicBezTo>
                <a:cubicBezTo>
                  <a:pt x="8163" y="12616"/>
                  <a:pt x="8223" y="12711"/>
                  <a:pt x="8300" y="12711"/>
                </a:cubicBezTo>
                <a:cubicBezTo>
                  <a:pt x="8377" y="12711"/>
                  <a:pt x="8440" y="12616"/>
                  <a:pt x="8440" y="12500"/>
                </a:cubicBezTo>
                <a:cubicBezTo>
                  <a:pt x="8440" y="12384"/>
                  <a:pt x="8377" y="12294"/>
                  <a:pt x="8300" y="12294"/>
                </a:cubicBezTo>
                <a:close/>
                <a:moveTo>
                  <a:pt x="8756" y="12294"/>
                </a:moveTo>
                <a:cubicBezTo>
                  <a:pt x="8679" y="12294"/>
                  <a:pt x="8615" y="12384"/>
                  <a:pt x="8615" y="12500"/>
                </a:cubicBezTo>
                <a:cubicBezTo>
                  <a:pt x="8615" y="12616"/>
                  <a:pt x="8679" y="12711"/>
                  <a:pt x="8756" y="12711"/>
                </a:cubicBezTo>
                <a:cubicBezTo>
                  <a:pt x="8833" y="12711"/>
                  <a:pt x="8892" y="12616"/>
                  <a:pt x="8892" y="12500"/>
                </a:cubicBezTo>
                <a:cubicBezTo>
                  <a:pt x="8892" y="12384"/>
                  <a:pt x="8833" y="12294"/>
                  <a:pt x="8756" y="12294"/>
                </a:cubicBezTo>
                <a:close/>
                <a:moveTo>
                  <a:pt x="9207" y="12294"/>
                </a:moveTo>
                <a:cubicBezTo>
                  <a:pt x="9130" y="12294"/>
                  <a:pt x="9067" y="12384"/>
                  <a:pt x="9067" y="12500"/>
                </a:cubicBezTo>
                <a:cubicBezTo>
                  <a:pt x="9067" y="12616"/>
                  <a:pt x="9130" y="12711"/>
                  <a:pt x="9207" y="12711"/>
                </a:cubicBezTo>
                <a:cubicBezTo>
                  <a:pt x="9284" y="12711"/>
                  <a:pt x="9344" y="12616"/>
                  <a:pt x="9344" y="12500"/>
                </a:cubicBezTo>
                <a:cubicBezTo>
                  <a:pt x="9344" y="12384"/>
                  <a:pt x="9284" y="12294"/>
                  <a:pt x="9207" y="12294"/>
                </a:cubicBezTo>
                <a:close/>
                <a:moveTo>
                  <a:pt x="9656" y="12294"/>
                </a:moveTo>
                <a:cubicBezTo>
                  <a:pt x="9579" y="12294"/>
                  <a:pt x="9519" y="12384"/>
                  <a:pt x="9519" y="12500"/>
                </a:cubicBezTo>
                <a:cubicBezTo>
                  <a:pt x="9519" y="12616"/>
                  <a:pt x="9579" y="12711"/>
                  <a:pt x="9656" y="12711"/>
                </a:cubicBezTo>
                <a:cubicBezTo>
                  <a:pt x="9733" y="12711"/>
                  <a:pt x="9797" y="12616"/>
                  <a:pt x="9797" y="12500"/>
                </a:cubicBezTo>
                <a:cubicBezTo>
                  <a:pt x="9797" y="12384"/>
                  <a:pt x="9733" y="12294"/>
                  <a:pt x="9656" y="12294"/>
                </a:cubicBezTo>
                <a:close/>
                <a:moveTo>
                  <a:pt x="10112" y="12294"/>
                </a:moveTo>
                <a:cubicBezTo>
                  <a:pt x="10035" y="12294"/>
                  <a:pt x="9972" y="12384"/>
                  <a:pt x="9972" y="12500"/>
                </a:cubicBezTo>
                <a:cubicBezTo>
                  <a:pt x="9972" y="12616"/>
                  <a:pt x="10035" y="12711"/>
                  <a:pt x="10112" y="12711"/>
                </a:cubicBezTo>
                <a:cubicBezTo>
                  <a:pt x="10189" y="12711"/>
                  <a:pt x="10248" y="12616"/>
                  <a:pt x="10248" y="12500"/>
                </a:cubicBezTo>
                <a:cubicBezTo>
                  <a:pt x="10248" y="12384"/>
                  <a:pt x="10189" y="12294"/>
                  <a:pt x="10112" y="12294"/>
                </a:cubicBezTo>
                <a:close/>
                <a:moveTo>
                  <a:pt x="10564" y="12294"/>
                </a:moveTo>
                <a:cubicBezTo>
                  <a:pt x="10488" y="12294"/>
                  <a:pt x="10423" y="12384"/>
                  <a:pt x="10423" y="12500"/>
                </a:cubicBezTo>
                <a:cubicBezTo>
                  <a:pt x="10423" y="12616"/>
                  <a:pt x="10488" y="12711"/>
                  <a:pt x="10564" y="12711"/>
                </a:cubicBezTo>
                <a:cubicBezTo>
                  <a:pt x="10641" y="12711"/>
                  <a:pt x="10701" y="12616"/>
                  <a:pt x="10701" y="12500"/>
                </a:cubicBezTo>
                <a:cubicBezTo>
                  <a:pt x="10701" y="12384"/>
                  <a:pt x="10641" y="12294"/>
                  <a:pt x="10564" y="12294"/>
                </a:cubicBezTo>
                <a:close/>
                <a:moveTo>
                  <a:pt x="11018" y="12294"/>
                </a:moveTo>
                <a:cubicBezTo>
                  <a:pt x="10941" y="12294"/>
                  <a:pt x="10881" y="12384"/>
                  <a:pt x="10881" y="12500"/>
                </a:cubicBezTo>
                <a:cubicBezTo>
                  <a:pt x="10881" y="12616"/>
                  <a:pt x="10941" y="12711"/>
                  <a:pt x="11018" y="12711"/>
                </a:cubicBezTo>
                <a:cubicBezTo>
                  <a:pt x="11094" y="12711"/>
                  <a:pt x="11159" y="12616"/>
                  <a:pt x="11159" y="12500"/>
                </a:cubicBezTo>
                <a:cubicBezTo>
                  <a:pt x="11159" y="12384"/>
                  <a:pt x="11094" y="12294"/>
                  <a:pt x="11018" y="12294"/>
                </a:cubicBezTo>
                <a:close/>
                <a:moveTo>
                  <a:pt x="11479" y="12294"/>
                </a:moveTo>
                <a:cubicBezTo>
                  <a:pt x="11402" y="12294"/>
                  <a:pt x="11343" y="12384"/>
                  <a:pt x="11343" y="12500"/>
                </a:cubicBezTo>
                <a:cubicBezTo>
                  <a:pt x="11343" y="12616"/>
                  <a:pt x="11402" y="12711"/>
                  <a:pt x="11479" y="12711"/>
                </a:cubicBezTo>
                <a:cubicBezTo>
                  <a:pt x="11556" y="12711"/>
                  <a:pt x="11619" y="12616"/>
                  <a:pt x="11619" y="12500"/>
                </a:cubicBezTo>
                <a:cubicBezTo>
                  <a:pt x="11619" y="12384"/>
                  <a:pt x="11556" y="12294"/>
                  <a:pt x="11479" y="12294"/>
                </a:cubicBezTo>
                <a:close/>
                <a:moveTo>
                  <a:pt x="11935" y="12294"/>
                </a:moveTo>
                <a:cubicBezTo>
                  <a:pt x="11858" y="12294"/>
                  <a:pt x="11794" y="12384"/>
                  <a:pt x="11794" y="12500"/>
                </a:cubicBezTo>
                <a:cubicBezTo>
                  <a:pt x="11794" y="12616"/>
                  <a:pt x="11858" y="12711"/>
                  <a:pt x="11935" y="12711"/>
                </a:cubicBezTo>
                <a:cubicBezTo>
                  <a:pt x="12012" y="12711"/>
                  <a:pt x="12072" y="12616"/>
                  <a:pt x="12072" y="12500"/>
                </a:cubicBezTo>
                <a:cubicBezTo>
                  <a:pt x="12072" y="12384"/>
                  <a:pt x="12012" y="12294"/>
                  <a:pt x="11935" y="12294"/>
                </a:cubicBezTo>
                <a:close/>
                <a:moveTo>
                  <a:pt x="12386" y="12294"/>
                </a:moveTo>
                <a:cubicBezTo>
                  <a:pt x="12309" y="12294"/>
                  <a:pt x="12246" y="12384"/>
                  <a:pt x="12246" y="12500"/>
                </a:cubicBezTo>
                <a:cubicBezTo>
                  <a:pt x="12246" y="12616"/>
                  <a:pt x="12309" y="12711"/>
                  <a:pt x="12386" y="12711"/>
                </a:cubicBezTo>
                <a:cubicBezTo>
                  <a:pt x="12463" y="12711"/>
                  <a:pt x="12523" y="12616"/>
                  <a:pt x="12523" y="12500"/>
                </a:cubicBezTo>
                <a:cubicBezTo>
                  <a:pt x="12523" y="12384"/>
                  <a:pt x="12463" y="12294"/>
                  <a:pt x="12386" y="12294"/>
                </a:cubicBezTo>
                <a:close/>
                <a:moveTo>
                  <a:pt x="12835" y="12294"/>
                </a:moveTo>
                <a:cubicBezTo>
                  <a:pt x="12759" y="12294"/>
                  <a:pt x="12699" y="12384"/>
                  <a:pt x="12699" y="12500"/>
                </a:cubicBezTo>
                <a:cubicBezTo>
                  <a:pt x="12699" y="12616"/>
                  <a:pt x="12759" y="12711"/>
                  <a:pt x="12835" y="12711"/>
                </a:cubicBezTo>
                <a:cubicBezTo>
                  <a:pt x="12912" y="12711"/>
                  <a:pt x="12976" y="12616"/>
                  <a:pt x="12976" y="12500"/>
                </a:cubicBezTo>
                <a:cubicBezTo>
                  <a:pt x="12976" y="12384"/>
                  <a:pt x="12912" y="12294"/>
                  <a:pt x="12835" y="12294"/>
                </a:cubicBezTo>
                <a:close/>
                <a:moveTo>
                  <a:pt x="13291" y="12294"/>
                </a:moveTo>
                <a:cubicBezTo>
                  <a:pt x="13214" y="12294"/>
                  <a:pt x="13151" y="12384"/>
                  <a:pt x="13151" y="12500"/>
                </a:cubicBezTo>
                <a:cubicBezTo>
                  <a:pt x="13151" y="12616"/>
                  <a:pt x="13214" y="12711"/>
                  <a:pt x="13291" y="12711"/>
                </a:cubicBezTo>
                <a:cubicBezTo>
                  <a:pt x="13368" y="12711"/>
                  <a:pt x="13428" y="12616"/>
                  <a:pt x="13428" y="12500"/>
                </a:cubicBezTo>
                <a:cubicBezTo>
                  <a:pt x="13428" y="12384"/>
                  <a:pt x="13368" y="12294"/>
                  <a:pt x="13291" y="12294"/>
                </a:cubicBezTo>
                <a:close/>
                <a:moveTo>
                  <a:pt x="7844" y="12975"/>
                </a:moveTo>
                <a:cubicBezTo>
                  <a:pt x="7768" y="12975"/>
                  <a:pt x="7708" y="13072"/>
                  <a:pt x="7708" y="13187"/>
                </a:cubicBezTo>
                <a:cubicBezTo>
                  <a:pt x="7708" y="13303"/>
                  <a:pt x="7768" y="13393"/>
                  <a:pt x="7844" y="13393"/>
                </a:cubicBezTo>
                <a:cubicBezTo>
                  <a:pt x="7921" y="13393"/>
                  <a:pt x="7985" y="13303"/>
                  <a:pt x="7985" y="13187"/>
                </a:cubicBezTo>
                <a:cubicBezTo>
                  <a:pt x="7985" y="13072"/>
                  <a:pt x="7921" y="12975"/>
                  <a:pt x="7844" y="12975"/>
                </a:cubicBezTo>
                <a:close/>
                <a:moveTo>
                  <a:pt x="8300" y="12975"/>
                </a:moveTo>
                <a:cubicBezTo>
                  <a:pt x="8223" y="12975"/>
                  <a:pt x="8163" y="13072"/>
                  <a:pt x="8163" y="13187"/>
                </a:cubicBezTo>
                <a:cubicBezTo>
                  <a:pt x="8163" y="13303"/>
                  <a:pt x="8223" y="13393"/>
                  <a:pt x="8300" y="13393"/>
                </a:cubicBezTo>
                <a:cubicBezTo>
                  <a:pt x="8377" y="13393"/>
                  <a:pt x="8440" y="13303"/>
                  <a:pt x="8440" y="13187"/>
                </a:cubicBezTo>
                <a:cubicBezTo>
                  <a:pt x="8440" y="13072"/>
                  <a:pt x="8377" y="12975"/>
                  <a:pt x="8300" y="12975"/>
                </a:cubicBezTo>
                <a:close/>
                <a:moveTo>
                  <a:pt x="8756" y="12975"/>
                </a:moveTo>
                <a:cubicBezTo>
                  <a:pt x="8679" y="12975"/>
                  <a:pt x="8615" y="13072"/>
                  <a:pt x="8615" y="13187"/>
                </a:cubicBezTo>
                <a:cubicBezTo>
                  <a:pt x="8615" y="13303"/>
                  <a:pt x="8679" y="13393"/>
                  <a:pt x="8756" y="13393"/>
                </a:cubicBezTo>
                <a:cubicBezTo>
                  <a:pt x="8833" y="13393"/>
                  <a:pt x="8892" y="13303"/>
                  <a:pt x="8892" y="13187"/>
                </a:cubicBezTo>
                <a:cubicBezTo>
                  <a:pt x="8892" y="13072"/>
                  <a:pt x="8833" y="12975"/>
                  <a:pt x="8756" y="12975"/>
                </a:cubicBezTo>
                <a:close/>
                <a:moveTo>
                  <a:pt x="9207" y="12975"/>
                </a:moveTo>
                <a:cubicBezTo>
                  <a:pt x="9130" y="12975"/>
                  <a:pt x="9067" y="13072"/>
                  <a:pt x="9067" y="13187"/>
                </a:cubicBezTo>
                <a:cubicBezTo>
                  <a:pt x="9067" y="13303"/>
                  <a:pt x="9130" y="13393"/>
                  <a:pt x="9207" y="13393"/>
                </a:cubicBezTo>
                <a:cubicBezTo>
                  <a:pt x="9284" y="13393"/>
                  <a:pt x="9344" y="13303"/>
                  <a:pt x="9344" y="13187"/>
                </a:cubicBezTo>
                <a:cubicBezTo>
                  <a:pt x="9344" y="13072"/>
                  <a:pt x="9284" y="12975"/>
                  <a:pt x="9207" y="12975"/>
                </a:cubicBezTo>
                <a:close/>
                <a:moveTo>
                  <a:pt x="9656" y="12975"/>
                </a:moveTo>
                <a:cubicBezTo>
                  <a:pt x="9579" y="12975"/>
                  <a:pt x="9519" y="13072"/>
                  <a:pt x="9519" y="13187"/>
                </a:cubicBezTo>
                <a:cubicBezTo>
                  <a:pt x="9519" y="13303"/>
                  <a:pt x="9579" y="13393"/>
                  <a:pt x="9656" y="13393"/>
                </a:cubicBezTo>
                <a:cubicBezTo>
                  <a:pt x="9733" y="13393"/>
                  <a:pt x="9797" y="13303"/>
                  <a:pt x="9797" y="13187"/>
                </a:cubicBezTo>
                <a:cubicBezTo>
                  <a:pt x="9797" y="13072"/>
                  <a:pt x="9733" y="12975"/>
                  <a:pt x="9656" y="12975"/>
                </a:cubicBezTo>
                <a:close/>
                <a:moveTo>
                  <a:pt x="10112" y="12975"/>
                </a:moveTo>
                <a:cubicBezTo>
                  <a:pt x="10035" y="12975"/>
                  <a:pt x="9972" y="13072"/>
                  <a:pt x="9972" y="13187"/>
                </a:cubicBezTo>
                <a:cubicBezTo>
                  <a:pt x="9972" y="13303"/>
                  <a:pt x="10035" y="13393"/>
                  <a:pt x="10112" y="13393"/>
                </a:cubicBezTo>
                <a:cubicBezTo>
                  <a:pt x="10189" y="13393"/>
                  <a:pt x="10248" y="13303"/>
                  <a:pt x="10248" y="13187"/>
                </a:cubicBezTo>
                <a:cubicBezTo>
                  <a:pt x="10248" y="13072"/>
                  <a:pt x="10189" y="12975"/>
                  <a:pt x="10112" y="12975"/>
                </a:cubicBezTo>
                <a:close/>
                <a:moveTo>
                  <a:pt x="10564" y="12975"/>
                </a:moveTo>
                <a:cubicBezTo>
                  <a:pt x="10488" y="12975"/>
                  <a:pt x="10423" y="13072"/>
                  <a:pt x="10423" y="13187"/>
                </a:cubicBezTo>
                <a:cubicBezTo>
                  <a:pt x="10423" y="13303"/>
                  <a:pt x="10488" y="13393"/>
                  <a:pt x="10564" y="13393"/>
                </a:cubicBezTo>
                <a:cubicBezTo>
                  <a:pt x="10641" y="13393"/>
                  <a:pt x="10701" y="13303"/>
                  <a:pt x="10701" y="13187"/>
                </a:cubicBezTo>
                <a:cubicBezTo>
                  <a:pt x="10701" y="13072"/>
                  <a:pt x="10641" y="12975"/>
                  <a:pt x="10564" y="12975"/>
                </a:cubicBezTo>
                <a:close/>
                <a:moveTo>
                  <a:pt x="11018" y="12975"/>
                </a:moveTo>
                <a:cubicBezTo>
                  <a:pt x="10941" y="12975"/>
                  <a:pt x="10881" y="13072"/>
                  <a:pt x="10881" y="13187"/>
                </a:cubicBezTo>
                <a:cubicBezTo>
                  <a:pt x="10881" y="13303"/>
                  <a:pt x="10941" y="13393"/>
                  <a:pt x="11018" y="13393"/>
                </a:cubicBezTo>
                <a:cubicBezTo>
                  <a:pt x="11094" y="13393"/>
                  <a:pt x="11159" y="13303"/>
                  <a:pt x="11159" y="13187"/>
                </a:cubicBezTo>
                <a:cubicBezTo>
                  <a:pt x="11159" y="13072"/>
                  <a:pt x="11094" y="12975"/>
                  <a:pt x="11018" y="12975"/>
                </a:cubicBezTo>
                <a:close/>
                <a:moveTo>
                  <a:pt x="11479" y="12975"/>
                </a:moveTo>
                <a:cubicBezTo>
                  <a:pt x="11402" y="12975"/>
                  <a:pt x="11343" y="13072"/>
                  <a:pt x="11343" y="13187"/>
                </a:cubicBezTo>
                <a:cubicBezTo>
                  <a:pt x="11343" y="13303"/>
                  <a:pt x="11402" y="13393"/>
                  <a:pt x="11479" y="13393"/>
                </a:cubicBezTo>
                <a:cubicBezTo>
                  <a:pt x="11556" y="13393"/>
                  <a:pt x="11619" y="13303"/>
                  <a:pt x="11619" y="13187"/>
                </a:cubicBezTo>
                <a:cubicBezTo>
                  <a:pt x="11619" y="13072"/>
                  <a:pt x="11556" y="12975"/>
                  <a:pt x="11479" y="12975"/>
                </a:cubicBezTo>
                <a:close/>
                <a:moveTo>
                  <a:pt x="11935" y="12975"/>
                </a:moveTo>
                <a:cubicBezTo>
                  <a:pt x="11858" y="12975"/>
                  <a:pt x="11794" y="13072"/>
                  <a:pt x="11794" y="13187"/>
                </a:cubicBezTo>
                <a:cubicBezTo>
                  <a:pt x="11794" y="13303"/>
                  <a:pt x="11858" y="13393"/>
                  <a:pt x="11935" y="13393"/>
                </a:cubicBezTo>
                <a:cubicBezTo>
                  <a:pt x="12012" y="13393"/>
                  <a:pt x="12072" y="13303"/>
                  <a:pt x="12072" y="13187"/>
                </a:cubicBezTo>
                <a:cubicBezTo>
                  <a:pt x="12072" y="13072"/>
                  <a:pt x="12012" y="12975"/>
                  <a:pt x="11935" y="12975"/>
                </a:cubicBezTo>
                <a:close/>
                <a:moveTo>
                  <a:pt x="12386" y="12975"/>
                </a:moveTo>
                <a:cubicBezTo>
                  <a:pt x="12309" y="12975"/>
                  <a:pt x="12246" y="13072"/>
                  <a:pt x="12246" y="13187"/>
                </a:cubicBezTo>
                <a:cubicBezTo>
                  <a:pt x="12246" y="13303"/>
                  <a:pt x="12309" y="13393"/>
                  <a:pt x="12386" y="13393"/>
                </a:cubicBezTo>
                <a:cubicBezTo>
                  <a:pt x="12463" y="13393"/>
                  <a:pt x="12523" y="13303"/>
                  <a:pt x="12523" y="13187"/>
                </a:cubicBezTo>
                <a:cubicBezTo>
                  <a:pt x="12523" y="13072"/>
                  <a:pt x="12463" y="12975"/>
                  <a:pt x="12386" y="12975"/>
                </a:cubicBezTo>
                <a:close/>
                <a:moveTo>
                  <a:pt x="12835" y="12975"/>
                </a:moveTo>
                <a:cubicBezTo>
                  <a:pt x="12759" y="12975"/>
                  <a:pt x="12699" y="13072"/>
                  <a:pt x="12699" y="13187"/>
                </a:cubicBezTo>
                <a:cubicBezTo>
                  <a:pt x="12699" y="13303"/>
                  <a:pt x="12759" y="13393"/>
                  <a:pt x="12835" y="13393"/>
                </a:cubicBezTo>
                <a:cubicBezTo>
                  <a:pt x="12912" y="13393"/>
                  <a:pt x="12976" y="13303"/>
                  <a:pt x="12976" y="13187"/>
                </a:cubicBezTo>
                <a:cubicBezTo>
                  <a:pt x="12976" y="13072"/>
                  <a:pt x="12912" y="12975"/>
                  <a:pt x="12835" y="12975"/>
                </a:cubicBezTo>
                <a:close/>
                <a:moveTo>
                  <a:pt x="13291" y="12975"/>
                </a:moveTo>
                <a:cubicBezTo>
                  <a:pt x="13214" y="12975"/>
                  <a:pt x="13151" y="13072"/>
                  <a:pt x="13151" y="13187"/>
                </a:cubicBezTo>
                <a:cubicBezTo>
                  <a:pt x="13151" y="13303"/>
                  <a:pt x="13214" y="13393"/>
                  <a:pt x="13291" y="13393"/>
                </a:cubicBezTo>
                <a:cubicBezTo>
                  <a:pt x="13368" y="13393"/>
                  <a:pt x="13428" y="13303"/>
                  <a:pt x="13428" y="13187"/>
                </a:cubicBezTo>
                <a:cubicBezTo>
                  <a:pt x="13428" y="13072"/>
                  <a:pt x="13368" y="12975"/>
                  <a:pt x="13291" y="12975"/>
                </a:cubicBezTo>
                <a:close/>
                <a:moveTo>
                  <a:pt x="20096" y="12975"/>
                </a:moveTo>
                <a:cubicBezTo>
                  <a:pt x="20019" y="12975"/>
                  <a:pt x="19956" y="13072"/>
                  <a:pt x="19956" y="13187"/>
                </a:cubicBezTo>
                <a:cubicBezTo>
                  <a:pt x="19956" y="13303"/>
                  <a:pt x="20019" y="13393"/>
                  <a:pt x="20096" y="13393"/>
                </a:cubicBezTo>
                <a:cubicBezTo>
                  <a:pt x="20173" y="13393"/>
                  <a:pt x="20233" y="13303"/>
                  <a:pt x="20233" y="13187"/>
                </a:cubicBezTo>
                <a:cubicBezTo>
                  <a:pt x="20233" y="13072"/>
                  <a:pt x="20173" y="12975"/>
                  <a:pt x="20096" y="12975"/>
                </a:cubicBezTo>
                <a:close/>
                <a:moveTo>
                  <a:pt x="20548" y="12975"/>
                </a:moveTo>
                <a:cubicBezTo>
                  <a:pt x="20472" y="12975"/>
                  <a:pt x="20407" y="13072"/>
                  <a:pt x="20407" y="13187"/>
                </a:cubicBezTo>
                <a:cubicBezTo>
                  <a:pt x="20407" y="13303"/>
                  <a:pt x="20472" y="13393"/>
                  <a:pt x="20548" y="13393"/>
                </a:cubicBezTo>
                <a:cubicBezTo>
                  <a:pt x="20625" y="13393"/>
                  <a:pt x="20685" y="13303"/>
                  <a:pt x="20685" y="13187"/>
                </a:cubicBezTo>
                <a:cubicBezTo>
                  <a:pt x="20685" y="13072"/>
                  <a:pt x="20625" y="12975"/>
                  <a:pt x="20548" y="12975"/>
                </a:cubicBezTo>
                <a:close/>
                <a:moveTo>
                  <a:pt x="21005" y="12975"/>
                </a:moveTo>
                <a:cubicBezTo>
                  <a:pt x="20929" y="12975"/>
                  <a:pt x="20864" y="13072"/>
                  <a:pt x="20864" y="13187"/>
                </a:cubicBezTo>
                <a:cubicBezTo>
                  <a:pt x="20864" y="13303"/>
                  <a:pt x="20929" y="13393"/>
                  <a:pt x="21005" y="13393"/>
                </a:cubicBezTo>
                <a:cubicBezTo>
                  <a:pt x="21082" y="13393"/>
                  <a:pt x="21142" y="13303"/>
                  <a:pt x="21142" y="13187"/>
                </a:cubicBezTo>
                <a:cubicBezTo>
                  <a:pt x="21142" y="13072"/>
                  <a:pt x="21082" y="12975"/>
                  <a:pt x="21005" y="12975"/>
                </a:cubicBezTo>
                <a:close/>
                <a:moveTo>
                  <a:pt x="7391" y="13657"/>
                </a:moveTo>
                <a:cubicBezTo>
                  <a:pt x="7314" y="13657"/>
                  <a:pt x="7250" y="13752"/>
                  <a:pt x="7250" y="13868"/>
                </a:cubicBezTo>
                <a:cubicBezTo>
                  <a:pt x="7250" y="13984"/>
                  <a:pt x="7314" y="14081"/>
                  <a:pt x="7391" y="14081"/>
                </a:cubicBezTo>
                <a:cubicBezTo>
                  <a:pt x="7467" y="14081"/>
                  <a:pt x="7528" y="13984"/>
                  <a:pt x="7527" y="13868"/>
                </a:cubicBezTo>
                <a:cubicBezTo>
                  <a:pt x="7527" y="13753"/>
                  <a:pt x="7467" y="13657"/>
                  <a:pt x="7391" y="13657"/>
                </a:cubicBezTo>
                <a:close/>
                <a:moveTo>
                  <a:pt x="8300" y="13657"/>
                </a:moveTo>
                <a:cubicBezTo>
                  <a:pt x="8223" y="13657"/>
                  <a:pt x="8164" y="13753"/>
                  <a:pt x="8163" y="13868"/>
                </a:cubicBezTo>
                <a:cubicBezTo>
                  <a:pt x="8163" y="13984"/>
                  <a:pt x="8223" y="14081"/>
                  <a:pt x="8300" y="14081"/>
                </a:cubicBezTo>
                <a:cubicBezTo>
                  <a:pt x="8377" y="14081"/>
                  <a:pt x="8440" y="13984"/>
                  <a:pt x="8440" y="13868"/>
                </a:cubicBezTo>
                <a:cubicBezTo>
                  <a:pt x="8440" y="13752"/>
                  <a:pt x="8377" y="13657"/>
                  <a:pt x="8300" y="13657"/>
                </a:cubicBezTo>
                <a:close/>
                <a:moveTo>
                  <a:pt x="8756" y="13657"/>
                </a:moveTo>
                <a:cubicBezTo>
                  <a:pt x="8679" y="13657"/>
                  <a:pt x="8615" y="13752"/>
                  <a:pt x="8615" y="13868"/>
                </a:cubicBezTo>
                <a:cubicBezTo>
                  <a:pt x="8615" y="13984"/>
                  <a:pt x="8679" y="14081"/>
                  <a:pt x="8756" y="14081"/>
                </a:cubicBezTo>
                <a:cubicBezTo>
                  <a:pt x="8833" y="14081"/>
                  <a:pt x="8893" y="13984"/>
                  <a:pt x="8892" y="13868"/>
                </a:cubicBezTo>
                <a:cubicBezTo>
                  <a:pt x="8892" y="13753"/>
                  <a:pt x="8833" y="13657"/>
                  <a:pt x="8756" y="13657"/>
                </a:cubicBezTo>
                <a:close/>
                <a:moveTo>
                  <a:pt x="9207" y="13657"/>
                </a:moveTo>
                <a:cubicBezTo>
                  <a:pt x="9130" y="13657"/>
                  <a:pt x="9067" y="13752"/>
                  <a:pt x="9067" y="13868"/>
                </a:cubicBezTo>
                <a:cubicBezTo>
                  <a:pt x="9067" y="13984"/>
                  <a:pt x="9130" y="14081"/>
                  <a:pt x="9207" y="14081"/>
                </a:cubicBezTo>
                <a:cubicBezTo>
                  <a:pt x="9284" y="14081"/>
                  <a:pt x="9344" y="13984"/>
                  <a:pt x="9344" y="13868"/>
                </a:cubicBezTo>
                <a:cubicBezTo>
                  <a:pt x="9343" y="13753"/>
                  <a:pt x="9284" y="13657"/>
                  <a:pt x="9207" y="13657"/>
                </a:cubicBezTo>
                <a:close/>
                <a:moveTo>
                  <a:pt x="9656" y="13657"/>
                </a:moveTo>
                <a:cubicBezTo>
                  <a:pt x="9579" y="13657"/>
                  <a:pt x="9520" y="13753"/>
                  <a:pt x="9519" y="13868"/>
                </a:cubicBezTo>
                <a:cubicBezTo>
                  <a:pt x="9519" y="13984"/>
                  <a:pt x="9579" y="14081"/>
                  <a:pt x="9656" y="14081"/>
                </a:cubicBezTo>
                <a:cubicBezTo>
                  <a:pt x="9733" y="14081"/>
                  <a:pt x="9797" y="13984"/>
                  <a:pt x="9797" y="13868"/>
                </a:cubicBezTo>
                <a:cubicBezTo>
                  <a:pt x="9797" y="13752"/>
                  <a:pt x="9733" y="13657"/>
                  <a:pt x="9656" y="13657"/>
                </a:cubicBezTo>
                <a:close/>
                <a:moveTo>
                  <a:pt x="10112" y="13657"/>
                </a:moveTo>
                <a:cubicBezTo>
                  <a:pt x="10035" y="13657"/>
                  <a:pt x="9972" y="13752"/>
                  <a:pt x="9972" y="13868"/>
                </a:cubicBezTo>
                <a:cubicBezTo>
                  <a:pt x="9972" y="13984"/>
                  <a:pt x="10035" y="14081"/>
                  <a:pt x="10112" y="14081"/>
                </a:cubicBezTo>
                <a:cubicBezTo>
                  <a:pt x="10189" y="14081"/>
                  <a:pt x="10249" y="13984"/>
                  <a:pt x="10248" y="13868"/>
                </a:cubicBezTo>
                <a:cubicBezTo>
                  <a:pt x="10248" y="13753"/>
                  <a:pt x="10189" y="13657"/>
                  <a:pt x="10112" y="13657"/>
                </a:cubicBezTo>
                <a:close/>
                <a:moveTo>
                  <a:pt x="10564" y="13657"/>
                </a:moveTo>
                <a:cubicBezTo>
                  <a:pt x="10488" y="13657"/>
                  <a:pt x="10423" y="13752"/>
                  <a:pt x="10423" y="13868"/>
                </a:cubicBezTo>
                <a:cubicBezTo>
                  <a:pt x="10423" y="13984"/>
                  <a:pt x="10488" y="14081"/>
                  <a:pt x="10564" y="14081"/>
                </a:cubicBezTo>
                <a:cubicBezTo>
                  <a:pt x="10641" y="14081"/>
                  <a:pt x="10701" y="13984"/>
                  <a:pt x="10701" y="13868"/>
                </a:cubicBezTo>
                <a:cubicBezTo>
                  <a:pt x="10701" y="13753"/>
                  <a:pt x="10641" y="13657"/>
                  <a:pt x="10564" y="13657"/>
                </a:cubicBezTo>
                <a:close/>
                <a:moveTo>
                  <a:pt x="11018" y="13657"/>
                </a:moveTo>
                <a:cubicBezTo>
                  <a:pt x="10941" y="13657"/>
                  <a:pt x="10881" y="13753"/>
                  <a:pt x="10881" y="13868"/>
                </a:cubicBezTo>
                <a:cubicBezTo>
                  <a:pt x="10881" y="13984"/>
                  <a:pt x="10941" y="14081"/>
                  <a:pt x="11018" y="14081"/>
                </a:cubicBezTo>
                <a:cubicBezTo>
                  <a:pt x="11094" y="14081"/>
                  <a:pt x="11159" y="13984"/>
                  <a:pt x="11159" y="13868"/>
                </a:cubicBezTo>
                <a:cubicBezTo>
                  <a:pt x="11159" y="13752"/>
                  <a:pt x="11094" y="13657"/>
                  <a:pt x="11018" y="13657"/>
                </a:cubicBezTo>
                <a:close/>
                <a:moveTo>
                  <a:pt x="11479" y="13657"/>
                </a:moveTo>
                <a:cubicBezTo>
                  <a:pt x="11402" y="13657"/>
                  <a:pt x="11343" y="13753"/>
                  <a:pt x="11343" y="13868"/>
                </a:cubicBezTo>
                <a:cubicBezTo>
                  <a:pt x="11342" y="13984"/>
                  <a:pt x="11402" y="14081"/>
                  <a:pt x="11479" y="14081"/>
                </a:cubicBezTo>
                <a:cubicBezTo>
                  <a:pt x="11556" y="14081"/>
                  <a:pt x="11619" y="13984"/>
                  <a:pt x="11619" y="13868"/>
                </a:cubicBezTo>
                <a:cubicBezTo>
                  <a:pt x="11619" y="13752"/>
                  <a:pt x="11556" y="13657"/>
                  <a:pt x="11479" y="13657"/>
                </a:cubicBezTo>
                <a:close/>
                <a:moveTo>
                  <a:pt x="11935" y="13657"/>
                </a:moveTo>
                <a:cubicBezTo>
                  <a:pt x="11858" y="13657"/>
                  <a:pt x="11794" y="13752"/>
                  <a:pt x="11794" y="13868"/>
                </a:cubicBezTo>
                <a:cubicBezTo>
                  <a:pt x="11794" y="13984"/>
                  <a:pt x="11858" y="14081"/>
                  <a:pt x="11935" y="14081"/>
                </a:cubicBezTo>
                <a:cubicBezTo>
                  <a:pt x="12012" y="14081"/>
                  <a:pt x="12072" y="13984"/>
                  <a:pt x="12072" y="13868"/>
                </a:cubicBezTo>
                <a:cubicBezTo>
                  <a:pt x="12071" y="13753"/>
                  <a:pt x="12012" y="13657"/>
                  <a:pt x="11935" y="13657"/>
                </a:cubicBezTo>
                <a:close/>
                <a:moveTo>
                  <a:pt x="12386" y="13657"/>
                </a:moveTo>
                <a:cubicBezTo>
                  <a:pt x="12309" y="13657"/>
                  <a:pt x="12246" y="13752"/>
                  <a:pt x="12246" y="13868"/>
                </a:cubicBezTo>
                <a:cubicBezTo>
                  <a:pt x="12246" y="13984"/>
                  <a:pt x="12309" y="14081"/>
                  <a:pt x="12386" y="14081"/>
                </a:cubicBezTo>
                <a:cubicBezTo>
                  <a:pt x="12463" y="14081"/>
                  <a:pt x="12523" y="13984"/>
                  <a:pt x="12523" y="13868"/>
                </a:cubicBezTo>
                <a:cubicBezTo>
                  <a:pt x="12523" y="13753"/>
                  <a:pt x="12463" y="13657"/>
                  <a:pt x="12386" y="13657"/>
                </a:cubicBezTo>
                <a:close/>
                <a:moveTo>
                  <a:pt x="12835" y="13657"/>
                </a:moveTo>
                <a:cubicBezTo>
                  <a:pt x="12759" y="13657"/>
                  <a:pt x="12699" y="13753"/>
                  <a:pt x="12699" y="13868"/>
                </a:cubicBezTo>
                <a:cubicBezTo>
                  <a:pt x="12698" y="13984"/>
                  <a:pt x="12759" y="14081"/>
                  <a:pt x="12835" y="14081"/>
                </a:cubicBezTo>
                <a:cubicBezTo>
                  <a:pt x="12912" y="14081"/>
                  <a:pt x="12976" y="13984"/>
                  <a:pt x="12976" y="13868"/>
                </a:cubicBezTo>
                <a:cubicBezTo>
                  <a:pt x="12976" y="13752"/>
                  <a:pt x="12912" y="13657"/>
                  <a:pt x="12835" y="13657"/>
                </a:cubicBezTo>
                <a:close/>
                <a:moveTo>
                  <a:pt x="13291" y="13657"/>
                </a:moveTo>
                <a:cubicBezTo>
                  <a:pt x="13214" y="13657"/>
                  <a:pt x="13151" y="13752"/>
                  <a:pt x="13151" y="13868"/>
                </a:cubicBezTo>
                <a:cubicBezTo>
                  <a:pt x="13151" y="13984"/>
                  <a:pt x="13214" y="14081"/>
                  <a:pt x="13291" y="14081"/>
                </a:cubicBezTo>
                <a:cubicBezTo>
                  <a:pt x="13368" y="14081"/>
                  <a:pt x="13428" y="13984"/>
                  <a:pt x="13428" y="13868"/>
                </a:cubicBezTo>
                <a:cubicBezTo>
                  <a:pt x="13427" y="13753"/>
                  <a:pt x="13368" y="13657"/>
                  <a:pt x="13291" y="13657"/>
                </a:cubicBezTo>
                <a:close/>
                <a:moveTo>
                  <a:pt x="13743" y="13657"/>
                </a:moveTo>
                <a:cubicBezTo>
                  <a:pt x="13667" y="13657"/>
                  <a:pt x="13602" y="13752"/>
                  <a:pt x="13602" y="13868"/>
                </a:cubicBezTo>
                <a:cubicBezTo>
                  <a:pt x="13602" y="13984"/>
                  <a:pt x="13667" y="14081"/>
                  <a:pt x="13743" y="14081"/>
                </a:cubicBezTo>
                <a:cubicBezTo>
                  <a:pt x="13820" y="14081"/>
                  <a:pt x="13880" y="13984"/>
                  <a:pt x="13880" y="13868"/>
                </a:cubicBezTo>
                <a:cubicBezTo>
                  <a:pt x="13880" y="13753"/>
                  <a:pt x="13820" y="13657"/>
                  <a:pt x="13743" y="13657"/>
                </a:cubicBezTo>
                <a:close/>
                <a:moveTo>
                  <a:pt x="19191" y="13657"/>
                </a:moveTo>
                <a:cubicBezTo>
                  <a:pt x="19115" y="13657"/>
                  <a:pt x="19051" y="13752"/>
                  <a:pt x="19051" y="13868"/>
                </a:cubicBezTo>
                <a:cubicBezTo>
                  <a:pt x="19051" y="13984"/>
                  <a:pt x="19115" y="14081"/>
                  <a:pt x="19191" y="14081"/>
                </a:cubicBezTo>
                <a:cubicBezTo>
                  <a:pt x="19268" y="14081"/>
                  <a:pt x="19328" y="13984"/>
                  <a:pt x="19328" y="13868"/>
                </a:cubicBezTo>
                <a:cubicBezTo>
                  <a:pt x="19328" y="13753"/>
                  <a:pt x="19268" y="13657"/>
                  <a:pt x="19191" y="13657"/>
                </a:cubicBezTo>
                <a:close/>
                <a:moveTo>
                  <a:pt x="19640" y="13657"/>
                </a:moveTo>
                <a:cubicBezTo>
                  <a:pt x="19564" y="13657"/>
                  <a:pt x="19504" y="13753"/>
                  <a:pt x="19504" y="13868"/>
                </a:cubicBezTo>
                <a:cubicBezTo>
                  <a:pt x="19503" y="13984"/>
                  <a:pt x="19564" y="14081"/>
                  <a:pt x="19640" y="14081"/>
                </a:cubicBezTo>
                <a:cubicBezTo>
                  <a:pt x="19717" y="14081"/>
                  <a:pt x="19781" y="13984"/>
                  <a:pt x="19781" y="13868"/>
                </a:cubicBezTo>
                <a:cubicBezTo>
                  <a:pt x="19781" y="13752"/>
                  <a:pt x="19717" y="13657"/>
                  <a:pt x="19640" y="13657"/>
                </a:cubicBezTo>
                <a:close/>
                <a:moveTo>
                  <a:pt x="20096" y="13657"/>
                </a:moveTo>
                <a:cubicBezTo>
                  <a:pt x="20019" y="13657"/>
                  <a:pt x="19956" y="13752"/>
                  <a:pt x="19956" y="13868"/>
                </a:cubicBezTo>
                <a:cubicBezTo>
                  <a:pt x="19956" y="13984"/>
                  <a:pt x="20019" y="14081"/>
                  <a:pt x="20096" y="14081"/>
                </a:cubicBezTo>
                <a:cubicBezTo>
                  <a:pt x="20173" y="14081"/>
                  <a:pt x="20233" y="13984"/>
                  <a:pt x="20233" y="13868"/>
                </a:cubicBezTo>
                <a:cubicBezTo>
                  <a:pt x="20232" y="13753"/>
                  <a:pt x="20173" y="13657"/>
                  <a:pt x="20096" y="13657"/>
                </a:cubicBezTo>
                <a:close/>
                <a:moveTo>
                  <a:pt x="20548" y="13657"/>
                </a:moveTo>
                <a:cubicBezTo>
                  <a:pt x="20472" y="13657"/>
                  <a:pt x="20407" y="13752"/>
                  <a:pt x="20407" y="13868"/>
                </a:cubicBezTo>
                <a:cubicBezTo>
                  <a:pt x="20407" y="13984"/>
                  <a:pt x="20472" y="14081"/>
                  <a:pt x="20548" y="14081"/>
                </a:cubicBezTo>
                <a:cubicBezTo>
                  <a:pt x="20625" y="14081"/>
                  <a:pt x="20685" y="13984"/>
                  <a:pt x="20685" y="13868"/>
                </a:cubicBezTo>
                <a:cubicBezTo>
                  <a:pt x="20685" y="13753"/>
                  <a:pt x="20625" y="13657"/>
                  <a:pt x="20548" y="13657"/>
                </a:cubicBezTo>
                <a:close/>
                <a:moveTo>
                  <a:pt x="21005" y="13657"/>
                </a:moveTo>
                <a:cubicBezTo>
                  <a:pt x="20929" y="13657"/>
                  <a:pt x="20864" y="13752"/>
                  <a:pt x="20864" y="13868"/>
                </a:cubicBezTo>
                <a:cubicBezTo>
                  <a:pt x="20864" y="13984"/>
                  <a:pt x="20929" y="14081"/>
                  <a:pt x="21005" y="14081"/>
                </a:cubicBezTo>
                <a:cubicBezTo>
                  <a:pt x="21082" y="14081"/>
                  <a:pt x="21142" y="13984"/>
                  <a:pt x="21142" y="13868"/>
                </a:cubicBezTo>
                <a:cubicBezTo>
                  <a:pt x="21142" y="13753"/>
                  <a:pt x="21082" y="13657"/>
                  <a:pt x="21005" y="13657"/>
                </a:cubicBezTo>
                <a:close/>
                <a:moveTo>
                  <a:pt x="8300" y="14344"/>
                </a:moveTo>
                <a:cubicBezTo>
                  <a:pt x="8223" y="14344"/>
                  <a:pt x="8163" y="14435"/>
                  <a:pt x="8163" y="14550"/>
                </a:cubicBezTo>
                <a:cubicBezTo>
                  <a:pt x="8163" y="14666"/>
                  <a:pt x="8223" y="14761"/>
                  <a:pt x="8300" y="14761"/>
                </a:cubicBezTo>
                <a:cubicBezTo>
                  <a:pt x="8377" y="14761"/>
                  <a:pt x="8440" y="14666"/>
                  <a:pt x="8440" y="14550"/>
                </a:cubicBezTo>
                <a:cubicBezTo>
                  <a:pt x="8440" y="14435"/>
                  <a:pt x="8377" y="14344"/>
                  <a:pt x="8300" y="14344"/>
                </a:cubicBezTo>
                <a:close/>
                <a:moveTo>
                  <a:pt x="8756" y="14344"/>
                </a:moveTo>
                <a:cubicBezTo>
                  <a:pt x="8679" y="14344"/>
                  <a:pt x="8615" y="14435"/>
                  <a:pt x="8615" y="14550"/>
                </a:cubicBezTo>
                <a:cubicBezTo>
                  <a:pt x="8615" y="14666"/>
                  <a:pt x="8679" y="14761"/>
                  <a:pt x="8756" y="14761"/>
                </a:cubicBezTo>
                <a:cubicBezTo>
                  <a:pt x="8833" y="14761"/>
                  <a:pt x="8892" y="14666"/>
                  <a:pt x="8892" y="14550"/>
                </a:cubicBezTo>
                <a:cubicBezTo>
                  <a:pt x="8892" y="14435"/>
                  <a:pt x="8833" y="14344"/>
                  <a:pt x="8756" y="14344"/>
                </a:cubicBezTo>
                <a:close/>
                <a:moveTo>
                  <a:pt x="9207" y="14344"/>
                </a:moveTo>
                <a:cubicBezTo>
                  <a:pt x="9130" y="14344"/>
                  <a:pt x="9067" y="14435"/>
                  <a:pt x="9067" y="14550"/>
                </a:cubicBezTo>
                <a:cubicBezTo>
                  <a:pt x="9067" y="14666"/>
                  <a:pt x="9130" y="14761"/>
                  <a:pt x="9207" y="14761"/>
                </a:cubicBezTo>
                <a:cubicBezTo>
                  <a:pt x="9284" y="14761"/>
                  <a:pt x="9344" y="14666"/>
                  <a:pt x="9344" y="14550"/>
                </a:cubicBezTo>
                <a:cubicBezTo>
                  <a:pt x="9344" y="14435"/>
                  <a:pt x="9284" y="14344"/>
                  <a:pt x="9207" y="14344"/>
                </a:cubicBezTo>
                <a:close/>
                <a:moveTo>
                  <a:pt x="9656" y="14344"/>
                </a:moveTo>
                <a:cubicBezTo>
                  <a:pt x="9579" y="14344"/>
                  <a:pt x="9519" y="14435"/>
                  <a:pt x="9519" y="14550"/>
                </a:cubicBezTo>
                <a:cubicBezTo>
                  <a:pt x="9519" y="14666"/>
                  <a:pt x="9579" y="14761"/>
                  <a:pt x="9656" y="14761"/>
                </a:cubicBezTo>
                <a:cubicBezTo>
                  <a:pt x="9733" y="14761"/>
                  <a:pt x="9797" y="14666"/>
                  <a:pt x="9797" y="14550"/>
                </a:cubicBezTo>
                <a:cubicBezTo>
                  <a:pt x="9797" y="14435"/>
                  <a:pt x="9733" y="14344"/>
                  <a:pt x="9656" y="14344"/>
                </a:cubicBezTo>
                <a:close/>
                <a:moveTo>
                  <a:pt x="10112" y="14344"/>
                </a:moveTo>
                <a:cubicBezTo>
                  <a:pt x="10035" y="14344"/>
                  <a:pt x="9972" y="14435"/>
                  <a:pt x="9972" y="14550"/>
                </a:cubicBezTo>
                <a:cubicBezTo>
                  <a:pt x="9972" y="14666"/>
                  <a:pt x="10035" y="14761"/>
                  <a:pt x="10112" y="14761"/>
                </a:cubicBezTo>
                <a:cubicBezTo>
                  <a:pt x="10189" y="14761"/>
                  <a:pt x="10248" y="14666"/>
                  <a:pt x="10248" y="14550"/>
                </a:cubicBezTo>
                <a:cubicBezTo>
                  <a:pt x="10248" y="14435"/>
                  <a:pt x="10189" y="14344"/>
                  <a:pt x="10112" y="14344"/>
                </a:cubicBezTo>
                <a:close/>
                <a:moveTo>
                  <a:pt x="10564" y="14344"/>
                </a:moveTo>
                <a:cubicBezTo>
                  <a:pt x="10488" y="14344"/>
                  <a:pt x="10423" y="14435"/>
                  <a:pt x="10423" y="14550"/>
                </a:cubicBezTo>
                <a:cubicBezTo>
                  <a:pt x="10423" y="14666"/>
                  <a:pt x="10488" y="14761"/>
                  <a:pt x="10564" y="14761"/>
                </a:cubicBezTo>
                <a:cubicBezTo>
                  <a:pt x="10641" y="14761"/>
                  <a:pt x="10701" y="14666"/>
                  <a:pt x="10701" y="14550"/>
                </a:cubicBezTo>
                <a:cubicBezTo>
                  <a:pt x="10701" y="14435"/>
                  <a:pt x="10641" y="14344"/>
                  <a:pt x="10564" y="14344"/>
                </a:cubicBezTo>
                <a:close/>
                <a:moveTo>
                  <a:pt x="11018" y="14344"/>
                </a:moveTo>
                <a:cubicBezTo>
                  <a:pt x="10941" y="14344"/>
                  <a:pt x="10881" y="14435"/>
                  <a:pt x="10881" y="14550"/>
                </a:cubicBezTo>
                <a:cubicBezTo>
                  <a:pt x="10881" y="14666"/>
                  <a:pt x="10941" y="14761"/>
                  <a:pt x="11018" y="14761"/>
                </a:cubicBezTo>
                <a:cubicBezTo>
                  <a:pt x="11094" y="14761"/>
                  <a:pt x="11159" y="14666"/>
                  <a:pt x="11159" y="14550"/>
                </a:cubicBezTo>
                <a:cubicBezTo>
                  <a:pt x="11159" y="14435"/>
                  <a:pt x="11094" y="14344"/>
                  <a:pt x="11018" y="14344"/>
                </a:cubicBezTo>
                <a:close/>
                <a:moveTo>
                  <a:pt x="11479" y="14344"/>
                </a:moveTo>
                <a:cubicBezTo>
                  <a:pt x="11402" y="14344"/>
                  <a:pt x="11343" y="14435"/>
                  <a:pt x="11343" y="14550"/>
                </a:cubicBezTo>
                <a:cubicBezTo>
                  <a:pt x="11343" y="14666"/>
                  <a:pt x="11402" y="14761"/>
                  <a:pt x="11479" y="14761"/>
                </a:cubicBezTo>
                <a:cubicBezTo>
                  <a:pt x="11556" y="14761"/>
                  <a:pt x="11619" y="14666"/>
                  <a:pt x="11619" y="14550"/>
                </a:cubicBezTo>
                <a:cubicBezTo>
                  <a:pt x="11619" y="14435"/>
                  <a:pt x="11556" y="14344"/>
                  <a:pt x="11479" y="14344"/>
                </a:cubicBezTo>
                <a:close/>
                <a:moveTo>
                  <a:pt x="11935" y="14344"/>
                </a:moveTo>
                <a:cubicBezTo>
                  <a:pt x="11858" y="14344"/>
                  <a:pt x="11794" y="14435"/>
                  <a:pt x="11794" y="14550"/>
                </a:cubicBezTo>
                <a:cubicBezTo>
                  <a:pt x="11794" y="14666"/>
                  <a:pt x="11858" y="14761"/>
                  <a:pt x="11935" y="14761"/>
                </a:cubicBezTo>
                <a:cubicBezTo>
                  <a:pt x="12012" y="14761"/>
                  <a:pt x="12072" y="14666"/>
                  <a:pt x="12072" y="14550"/>
                </a:cubicBezTo>
                <a:cubicBezTo>
                  <a:pt x="12072" y="14435"/>
                  <a:pt x="12012" y="14344"/>
                  <a:pt x="11935" y="14344"/>
                </a:cubicBezTo>
                <a:close/>
                <a:moveTo>
                  <a:pt x="12386" y="14344"/>
                </a:moveTo>
                <a:cubicBezTo>
                  <a:pt x="12309" y="14344"/>
                  <a:pt x="12246" y="14435"/>
                  <a:pt x="12246" y="14550"/>
                </a:cubicBezTo>
                <a:cubicBezTo>
                  <a:pt x="12246" y="14666"/>
                  <a:pt x="12309" y="14761"/>
                  <a:pt x="12386" y="14761"/>
                </a:cubicBezTo>
                <a:cubicBezTo>
                  <a:pt x="12463" y="14761"/>
                  <a:pt x="12523" y="14666"/>
                  <a:pt x="12523" y="14550"/>
                </a:cubicBezTo>
                <a:cubicBezTo>
                  <a:pt x="12523" y="14435"/>
                  <a:pt x="12463" y="14344"/>
                  <a:pt x="12386" y="14344"/>
                </a:cubicBezTo>
                <a:close/>
                <a:moveTo>
                  <a:pt x="12835" y="14344"/>
                </a:moveTo>
                <a:cubicBezTo>
                  <a:pt x="12759" y="14344"/>
                  <a:pt x="12699" y="14435"/>
                  <a:pt x="12699" y="14550"/>
                </a:cubicBezTo>
                <a:cubicBezTo>
                  <a:pt x="12699" y="14666"/>
                  <a:pt x="12759" y="14761"/>
                  <a:pt x="12835" y="14761"/>
                </a:cubicBezTo>
                <a:cubicBezTo>
                  <a:pt x="12912" y="14761"/>
                  <a:pt x="12976" y="14666"/>
                  <a:pt x="12976" y="14550"/>
                </a:cubicBezTo>
                <a:cubicBezTo>
                  <a:pt x="12976" y="14435"/>
                  <a:pt x="12912" y="14344"/>
                  <a:pt x="12835" y="14344"/>
                </a:cubicBezTo>
                <a:close/>
                <a:moveTo>
                  <a:pt x="13291" y="14344"/>
                </a:moveTo>
                <a:cubicBezTo>
                  <a:pt x="13214" y="14344"/>
                  <a:pt x="13151" y="14435"/>
                  <a:pt x="13151" y="14550"/>
                </a:cubicBezTo>
                <a:cubicBezTo>
                  <a:pt x="13151" y="14666"/>
                  <a:pt x="13214" y="14761"/>
                  <a:pt x="13291" y="14761"/>
                </a:cubicBezTo>
                <a:cubicBezTo>
                  <a:pt x="13368" y="14761"/>
                  <a:pt x="13428" y="14666"/>
                  <a:pt x="13428" y="14550"/>
                </a:cubicBezTo>
                <a:cubicBezTo>
                  <a:pt x="13428" y="14435"/>
                  <a:pt x="13368" y="14344"/>
                  <a:pt x="13291" y="14344"/>
                </a:cubicBezTo>
                <a:close/>
                <a:moveTo>
                  <a:pt x="13743" y="14344"/>
                </a:moveTo>
                <a:cubicBezTo>
                  <a:pt x="13667" y="14344"/>
                  <a:pt x="13602" y="14435"/>
                  <a:pt x="13602" y="14550"/>
                </a:cubicBezTo>
                <a:cubicBezTo>
                  <a:pt x="13602" y="14666"/>
                  <a:pt x="13667" y="14761"/>
                  <a:pt x="13743" y="14761"/>
                </a:cubicBezTo>
                <a:cubicBezTo>
                  <a:pt x="13820" y="14761"/>
                  <a:pt x="13880" y="14666"/>
                  <a:pt x="13880" y="14550"/>
                </a:cubicBezTo>
                <a:cubicBezTo>
                  <a:pt x="13880" y="14435"/>
                  <a:pt x="13820" y="14344"/>
                  <a:pt x="13743" y="14344"/>
                </a:cubicBezTo>
                <a:close/>
                <a:moveTo>
                  <a:pt x="18740" y="14344"/>
                </a:moveTo>
                <a:cubicBezTo>
                  <a:pt x="18663" y="14344"/>
                  <a:pt x="18599" y="14435"/>
                  <a:pt x="18599" y="14550"/>
                </a:cubicBezTo>
                <a:cubicBezTo>
                  <a:pt x="18599" y="14666"/>
                  <a:pt x="18663" y="14761"/>
                  <a:pt x="18740" y="14761"/>
                </a:cubicBezTo>
                <a:cubicBezTo>
                  <a:pt x="18817" y="14761"/>
                  <a:pt x="18877" y="14666"/>
                  <a:pt x="18877" y="14550"/>
                </a:cubicBezTo>
                <a:cubicBezTo>
                  <a:pt x="18877" y="14435"/>
                  <a:pt x="18817" y="14344"/>
                  <a:pt x="18740" y="14344"/>
                </a:cubicBezTo>
                <a:close/>
                <a:moveTo>
                  <a:pt x="19191" y="14344"/>
                </a:moveTo>
                <a:cubicBezTo>
                  <a:pt x="19115" y="14344"/>
                  <a:pt x="19051" y="14435"/>
                  <a:pt x="19051" y="14550"/>
                </a:cubicBezTo>
                <a:cubicBezTo>
                  <a:pt x="19051" y="14666"/>
                  <a:pt x="19115" y="14761"/>
                  <a:pt x="19191" y="14761"/>
                </a:cubicBezTo>
                <a:cubicBezTo>
                  <a:pt x="19268" y="14761"/>
                  <a:pt x="19328" y="14666"/>
                  <a:pt x="19328" y="14550"/>
                </a:cubicBezTo>
                <a:cubicBezTo>
                  <a:pt x="19328" y="14435"/>
                  <a:pt x="19268" y="14344"/>
                  <a:pt x="19191" y="14344"/>
                </a:cubicBezTo>
                <a:close/>
                <a:moveTo>
                  <a:pt x="19640" y="14344"/>
                </a:moveTo>
                <a:cubicBezTo>
                  <a:pt x="19564" y="14344"/>
                  <a:pt x="19504" y="14435"/>
                  <a:pt x="19504" y="14550"/>
                </a:cubicBezTo>
                <a:cubicBezTo>
                  <a:pt x="19504" y="14666"/>
                  <a:pt x="19564" y="14761"/>
                  <a:pt x="19640" y="14761"/>
                </a:cubicBezTo>
                <a:cubicBezTo>
                  <a:pt x="19717" y="14761"/>
                  <a:pt x="19781" y="14666"/>
                  <a:pt x="19781" y="14550"/>
                </a:cubicBezTo>
                <a:cubicBezTo>
                  <a:pt x="19781" y="14435"/>
                  <a:pt x="19717" y="14344"/>
                  <a:pt x="19640" y="14344"/>
                </a:cubicBezTo>
                <a:close/>
                <a:moveTo>
                  <a:pt x="20096" y="14344"/>
                </a:moveTo>
                <a:cubicBezTo>
                  <a:pt x="20019" y="14344"/>
                  <a:pt x="19956" y="14435"/>
                  <a:pt x="19956" y="14550"/>
                </a:cubicBezTo>
                <a:cubicBezTo>
                  <a:pt x="19956" y="14666"/>
                  <a:pt x="20019" y="14761"/>
                  <a:pt x="20096" y="14761"/>
                </a:cubicBezTo>
                <a:cubicBezTo>
                  <a:pt x="20173" y="14761"/>
                  <a:pt x="20233" y="14666"/>
                  <a:pt x="20233" y="14550"/>
                </a:cubicBezTo>
                <a:cubicBezTo>
                  <a:pt x="20233" y="14435"/>
                  <a:pt x="20173" y="14344"/>
                  <a:pt x="20096" y="14344"/>
                </a:cubicBezTo>
                <a:close/>
                <a:moveTo>
                  <a:pt x="20548" y="14344"/>
                </a:moveTo>
                <a:cubicBezTo>
                  <a:pt x="20472" y="14344"/>
                  <a:pt x="20407" y="14435"/>
                  <a:pt x="20407" y="14550"/>
                </a:cubicBezTo>
                <a:cubicBezTo>
                  <a:pt x="20407" y="14666"/>
                  <a:pt x="20472" y="14761"/>
                  <a:pt x="20548" y="14761"/>
                </a:cubicBezTo>
                <a:cubicBezTo>
                  <a:pt x="20625" y="14761"/>
                  <a:pt x="20685" y="14666"/>
                  <a:pt x="20685" y="14550"/>
                </a:cubicBezTo>
                <a:cubicBezTo>
                  <a:pt x="20685" y="14435"/>
                  <a:pt x="20625" y="14344"/>
                  <a:pt x="20548" y="14344"/>
                </a:cubicBezTo>
                <a:close/>
                <a:moveTo>
                  <a:pt x="21005" y="14344"/>
                </a:moveTo>
                <a:cubicBezTo>
                  <a:pt x="20929" y="14344"/>
                  <a:pt x="20864" y="14435"/>
                  <a:pt x="20864" y="14550"/>
                </a:cubicBezTo>
                <a:cubicBezTo>
                  <a:pt x="20864" y="14666"/>
                  <a:pt x="20929" y="14761"/>
                  <a:pt x="21005" y="14761"/>
                </a:cubicBezTo>
                <a:cubicBezTo>
                  <a:pt x="21082" y="14761"/>
                  <a:pt x="21142" y="14666"/>
                  <a:pt x="21142" y="14550"/>
                </a:cubicBezTo>
                <a:cubicBezTo>
                  <a:pt x="21142" y="14435"/>
                  <a:pt x="21082" y="14344"/>
                  <a:pt x="21005" y="14344"/>
                </a:cubicBezTo>
                <a:close/>
                <a:moveTo>
                  <a:pt x="21459" y="14344"/>
                </a:moveTo>
                <a:cubicBezTo>
                  <a:pt x="21382" y="14344"/>
                  <a:pt x="21322" y="14435"/>
                  <a:pt x="21322" y="14550"/>
                </a:cubicBezTo>
                <a:cubicBezTo>
                  <a:pt x="21322" y="14666"/>
                  <a:pt x="21382" y="14761"/>
                  <a:pt x="21459" y="14761"/>
                </a:cubicBezTo>
                <a:cubicBezTo>
                  <a:pt x="21536" y="14761"/>
                  <a:pt x="21600" y="14666"/>
                  <a:pt x="21600" y="14550"/>
                </a:cubicBezTo>
                <a:cubicBezTo>
                  <a:pt x="21600" y="14435"/>
                  <a:pt x="21536" y="14344"/>
                  <a:pt x="21459" y="14344"/>
                </a:cubicBezTo>
                <a:close/>
                <a:moveTo>
                  <a:pt x="7844" y="15025"/>
                </a:moveTo>
                <a:cubicBezTo>
                  <a:pt x="7768" y="15025"/>
                  <a:pt x="7708" y="15122"/>
                  <a:pt x="7708" y="15238"/>
                </a:cubicBezTo>
                <a:cubicBezTo>
                  <a:pt x="7708" y="15353"/>
                  <a:pt x="7768" y="15444"/>
                  <a:pt x="7844" y="15444"/>
                </a:cubicBezTo>
                <a:cubicBezTo>
                  <a:pt x="7921" y="15444"/>
                  <a:pt x="7985" y="15353"/>
                  <a:pt x="7985" y="15238"/>
                </a:cubicBezTo>
                <a:cubicBezTo>
                  <a:pt x="7985" y="15122"/>
                  <a:pt x="7921" y="15025"/>
                  <a:pt x="7844" y="15025"/>
                </a:cubicBezTo>
                <a:close/>
                <a:moveTo>
                  <a:pt x="8300" y="15025"/>
                </a:moveTo>
                <a:cubicBezTo>
                  <a:pt x="8223" y="15025"/>
                  <a:pt x="8163" y="15122"/>
                  <a:pt x="8163" y="15238"/>
                </a:cubicBezTo>
                <a:cubicBezTo>
                  <a:pt x="8163" y="15353"/>
                  <a:pt x="8223" y="15444"/>
                  <a:pt x="8300" y="15444"/>
                </a:cubicBezTo>
                <a:cubicBezTo>
                  <a:pt x="8377" y="15444"/>
                  <a:pt x="8440" y="15353"/>
                  <a:pt x="8440" y="15238"/>
                </a:cubicBezTo>
                <a:cubicBezTo>
                  <a:pt x="8440" y="15122"/>
                  <a:pt x="8377" y="15025"/>
                  <a:pt x="8300" y="15025"/>
                </a:cubicBezTo>
                <a:close/>
                <a:moveTo>
                  <a:pt x="8756" y="15025"/>
                </a:moveTo>
                <a:cubicBezTo>
                  <a:pt x="8679" y="15025"/>
                  <a:pt x="8615" y="15122"/>
                  <a:pt x="8615" y="15238"/>
                </a:cubicBezTo>
                <a:cubicBezTo>
                  <a:pt x="8615" y="15353"/>
                  <a:pt x="8679" y="15444"/>
                  <a:pt x="8756" y="15444"/>
                </a:cubicBezTo>
                <a:cubicBezTo>
                  <a:pt x="8833" y="15444"/>
                  <a:pt x="8892" y="15353"/>
                  <a:pt x="8892" y="15238"/>
                </a:cubicBezTo>
                <a:cubicBezTo>
                  <a:pt x="8892" y="15122"/>
                  <a:pt x="8833" y="15025"/>
                  <a:pt x="8756" y="15025"/>
                </a:cubicBezTo>
                <a:close/>
                <a:moveTo>
                  <a:pt x="9207" y="15025"/>
                </a:moveTo>
                <a:cubicBezTo>
                  <a:pt x="9130" y="15025"/>
                  <a:pt x="9067" y="15122"/>
                  <a:pt x="9067" y="15238"/>
                </a:cubicBezTo>
                <a:cubicBezTo>
                  <a:pt x="9067" y="15353"/>
                  <a:pt x="9130" y="15444"/>
                  <a:pt x="9207" y="15444"/>
                </a:cubicBezTo>
                <a:cubicBezTo>
                  <a:pt x="9284" y="15444"/>
                  <a:pt x="9344" y="15353"/>
                  <a:pt x="9344" y="15238"/>
                </a:cubicBezTo>
                <a:cubicBezTo>
                  <a:pt x="9344" y="15122"/>
                  <a:pt x="9284" y="15025"/>
                  <a:pt x="9207" y="15025"/>
                </a:cubicBezTo>
                <a:close/>
                <a:moveTo>
                  <a:pt x="9656" y="15025"/>
                </a:moveTo>
                <a:cubicBezTo>
                  <a:pt x="9579" y="15025"/>
                  <a:pt x="9519" y="15122"/>
                  <a:pt x="9519" y="15238"/>
                </a:cubicBezTo>
                <a:cubicBezTo>
                  <a:pt x="9519" y="15353"/>
                  <a:pt x="9579" y="15444"/>
                  <a:pt x="9656" y="15444"/>
                </a:cubicBezTo>
                <a:cubicBezTo>
                  <a:pt x="9733" y="15444"/>
                  <a:pt x="9797" y="15353"/>
                  <a:pt x="9797" y="15238"/>
                </a:cubicBezTo>
                <a:cubicBezTo>
                  <a:pt x="9797" y="15122"/>
                  <a:pt x="9733" y="15025"/>
                  <a:pt x="9656" y="15025"/>
                </a:cubicBezTo>
                <a:close/>
                <a:moveTo>
                  <a:pt x="10112" y="15025"/>
                </a:moveTo>
                <a:cubicBezTo>
                  <a:pt x="10035" y="15025"/>
                  <a:pt x="9972" y="15122"/>
                  <a:pt x="9972" y="15238"/>
                </a:cubicBezTo>
                <a:cubicBezTo>
                  <a:pt x="9972" y="15353"/>
                  <a:pt x="10035" y="15444"/>
                  <a:pt x="10112" y="15444"/>
                </a:cubicBezTo>
                <a:cubicBezTo>
                  <a:pt x="10189" y="15444"/>
                  <a:pt x="10248" y="15353"/>
                  <a:pt x="10248" y="15238"/>
                </a:cubicBezTo>
                <a:cubicBezTo>
                  <a:pt x="10248" y="15122"/>
                  <a:pt x="10189" y="15025"/>
                  <a:pt x="10112" y="15025"/>
                </a:cubicBezTo>
                <a:close/>
                <a:moveTo>
                  <a:pt x="10564" y="15025"/>
                </a:moveTo>
                <a:cubicBezTo>
                  <a:pt x="10488" y="15025"/>
                  <a:pt x="10423" y="15122"/>
                  <a:pt x="10423" y="15238"/>
                </a:cubicBezTo>
                <a:cubicBezTo>
                  <a:pt x="10423" y="15353"/>
                  <a:pt x="10488" y="15444"/>
                  <a:pt x="10564" y="15444"/>
                </a:cubicBezTo>
                <a:cubicBezTo>
                  <a:pt x="10641" y="15444"/>
                  <a:pt x="10701" y="15353"/>
                  <a:pt x="10701" y="15238"/>
                </a:cubicBezTo>
                <a:cubicBezTo>
                  <a:pt x="10701" y="15122"/>
                  <a:pt x="10641" y="15025"/>
                  <a:pt x="10564" y="15025"/>
                </a:cubicBezTo>
                <a:close/>
                <a:moveTo>
                  <a:pt x="11018" y="15025"/>
                </a:moveTo>
                <a:cubicBezTo>
                  <a:pt x="10941" y="15025"/>
                  <a:pt x="10881" y="15122"/>
                  <a:pt x="10881" y="15238"/>
                </a:cubicBezTo>
                <a:cubicBezTo>
                  <a:pt x="10881" y="15353"/>
                  <a:pt x="10941" y="15444"/>
                  <a:pt x="11018" y="15444"/>
                </a:cubicBezTo>
                <a:cubicBezTo>
                  <a:pt x="11094" y="15444"/>
                  <a:pt x="11159" y="15353"/>
                  <a:pt x="11159" y="15238"/>
                </a:cubicBezTo>
                <a:cubicBezTo>
                  <a:pt x="11159" y="15122"/>
                  <a:pt x="11094" y="15025"/>
                  <a:pt x="11018" y="15025"/>
                </a:cubicBezTo>
                <a:close/>
                <a:moveTo>
                  <a:pt x="11479" y="15025"/>
                </a:moveTo>
                <a:cubicBezTo>
                  <a:pt x="11402" y="15025"/>
                  <a:pt x="11343" y="15122"/>
                  <a:pt x="11343" y="15238"/>
                </a:cubicBezTo>
                <a:cubicBezTo>
                  <a:pt x="11343" y="15353"/>
                  <a:pt x="11402" y="15444"/>
                  <a:pt x="11479" y="15444"/>
                </a:cubicBezTo>
                <a:cubicBezTo>
                  <a:pt x="11556" y="15444"/>
                  <a:pt x="11619" y="15353"/>
                  <a:pt x="11619" y="15238"/>
                </a:cubicBezTo>
                <a:cubicBezTo>
                  <a:pt x="11619" y="15122"/>
                  <a:pt x="11556" y="15025"/>
                  <a:pt x="11479" y="15025"/>
                </a:cubicBezTo>
                <a:close/>
                <a:moveTo>
                  <a:pt x="11935" y="15025"/>
                </a:moveTo>
                <a:cubicBezTo>
                  <a:pt x="11858" y="15025"/>
                  <a:pt x="11794" y="15122"/>
                  <a:pt x="11794" y="15238"/>
                </a:cubicBezTo>
                <a:cubicBezTo>
                  <a:pt x="11794" y="15353"/>
                  <a:pt x="11858" y="15444"/>
                  <a:pt x="11935" y="15444"/>
                </a:cubicBezTo>
                <a:cubicBezTo>
                  <a:pt x="12012" y="15444"/>
                  <a:pt x="12072" y="15353"/>
                  <a:pt x="12072" y="15238"/>
                </a:cubicBezTo>
                <a:cubicBezTo>
                  <a:pt x="12072" y="15122"/>
                  <a:pt x="12012" y="15025"/>
                  <a:pt x="11935" y="15025"/>
                </a:cubicBezTo>
                <a:close/>
                <a:moveTo>
                  <a:pt x="12386" y="15025"/>
                </a:moveTo>
                <a:cubicBezTo>
                  <a:pt x="12309" y="15025"/>
                  <a:pt x="12246" y="15122"/>
                  <a:pt x="12246" y="15238"/>
                </a:cubicBezTo>
                <a:cubicBezTo>
                  <a:pt x="12246" y="15353"/>
                  <a:pt x="12309" y="15444"/>
                  <a:pt x="12386" y="15444"/>
                </a:cubicBezTo>
                <a:cubicBezTo>
                  <a:pt x="12463" y="15444"/>
                  <a:pt x="12523" y="15353"/>
                  <a:pt x="12523" y="15238"/>
                </a:cubicBezTo>
                <a:cubicBezTo>
                  <a:pt x="12523" y="15122"/>
                  <a:pt x="12463" y="15025"/>
                  <a:pt x="12386" y="15025"/>
                </a:cubicBezTo>
                <a:close/>
                <a:moveTo>
                  <a:pt x="12835" y="15025"/>
                </a:moveTo>
                <a:cubicBezTo>
                  <a:pt x="12759" y="15025"/>
                  <a:pt x="12699" y="15122"/>
                  <a:pt x="12699" y="15238"/>
                </a:cubicBezTo>
                <a:cubicBezTo>
                  <a:pt x="12699" y="15353"/>
                  <a:pt x="12759" y="15444"/>
                  <a:pt x="12835" y="15444"/>
                </a:cubicBezTo>
                <a:cubicBezTo>
                  <a:pt x="12912" y="15444"/>
                  <a:pt x="12976" y="15353"/>
                  <a:pt x="12976" y="15238"/>
                </a:cubicBezTo>
                <a:cubicBezTo>
                  <a:pt x="12976" y="15122"/>
                  <a:pt x="12912" y="15025"/>
                  <a:pt x="12835" y="15025"/>
                </a:cubicBezTo>
                <a:close/>
                <a:moveTo>
                  <a:pt x="13291" y="15025"/>
                </a:moveTo>
                <a:cubicBezTo>
                  <a:pt x="13214" y="15025"/>
                  <a:pt x="13151" y="15122"/>
                  <a:pt x="13151" y="15238"/>
                </a:cubicBezTo>
                <a:cubicBezTo>
                  <a:pt x="13151" y="15353"/>
                  <a:pt x="13214" y="15444"/>
                  <a:pt x="13291" y="15444"/>
                </a:cubicBezTo>
                <a:cubicBezTo>
                  <a:pt x="13368" y="15444"/>
                  <a:pt x="13428" y="15353"/>
                  <a:pt x="13428" y="15238"/>
                </a:cubicBezTo>
                <a:cubicBezTo>
                  <a:pt x="13428" y="15122"/>
                  <a:pt x="13368" y="15025"/>
                  <a:pt x="13291" y="15025"/>
                </a:cubicBezTo>
                <a:close/>
                <a:moveTo>
                  <a:pt x="13743" y="15025"/>
                </a:moveTo>
                <a:cubicBezTo>
                  <a:pt x="13667" y="15025"/>
                  <a:pt x="13602" y="15122"/>
                  <a:pt x="13602" y="15238"/>
                </a:cubicBezTo>
                <a:cubicBezTo>
                  <a:pt x="13602" y="15353"/>
                  <a:pt x="13667" y="15444"/>
                  <a:pt x="13743" y="15444"/>
                </a:cubicBezTo>
                <a:cubicBezTo>
                  <a:pt x="13820" y="15444"/>
                  <a:pt x="13880" y="15353"/>
                  <a:pt x="13880" y="15238"/>
                </a:cubicBezTo>
                <a:cubicBezTo>
                  <a:pt x="13880" y="15122"/>
                  <a:pt x="13820" y="15025"/>
                  <a:pt x="13743" y="15025"/>
                </a:cubicBezTo>
                <a:close/>
                <a:moveTo>
                  <a:pt x="14196" y="15025"/>
                </a:moveTo>
                <a:cubicBezTo>
                  <a:pt x="14119" y="15025"/>
                  <a:pt x="14055" y="15122"/>
                  <a:pt x="14055" y="15238"/>
                </a:cubicBezTo>
                <a:cubicBezTo>
                  <a:pt x="14055" y="15353"/>
                  <a:pt x="14119" y="15444"/>
                  <a:pt x="14196" y="15444"/>
                </a:cubicBezTo>
                <a:cubicBezTo>
                  <a:pt x="14272" y="15444"/>
                  <a:pt x="14332" y="15353"/>
                  <a:pt x="14332" y="15238"/>
                </a:cubicBezTo>
                <a:cubicBezTo>
                  <a:pt x="14332" y="15122"/>
                  <a:pt x="14272" y="15025"/>
                  <a:pt x="14196" y="15025"/>
                </a:cubicBezTo>
                <a:close/>
                <a:moveTo>
                  <a:pt x="18740" y="15025"/>
                </a:moveTo>
                <a:cubicBezTo>
                  <a:pt x="18663" y="15025"/>
                  <a:pt x="18599" y="15122"/>
                  <a:pt x="18599" y="15238"/>
                </a:cubicBezTo>
                <a:cubicBezTo>
                  <a:pt x="18599" y="15353"/>
                  <a:pt x="18663" y="15444"/>
                  <a:pt x="18740" y="15444"/>
                </a:cubicBezTo>
                <a:cubicBezTo>
                  <a:pt x="18817" y="15444"/>
                  <a:pt x="18877" y="15353"/>
                  <a:pt x="18877" y="15238"/>
                </a:cubicBezTo>
                <a:cubicBezTo>
                  <a:pt x="18877" y="15122"/>
                  <a:pt x="18817" y="15025"/>
                  <a:pt x="18740" y="15025"/>
                </a:cubicBezTo>
                <a:close/>
                <a:moveTo>
                  <a:pt x="19191" y="15025"/>
                </a:moveTo>
                <a:cubicBezTo>
                  <a:pt x="19115" y="15025"/>
                  <a:pt x="19051" y="15122"/>
                  <a:pt x="19051" y="15238"/>
                </a:cubicBezTo>
                <a:cubicBezTo>
                  <a:pt x="19051" y="15353"/>
                  <a:pt x="19115" y="15444"/>
                  <a:pt x="19191" y="15444"/>
                </a:cubicBezTo>
                <a:cubicBezTo>
                  <a:pt x="19268" y="15444"/>
                  <a:pt x="19328" y="15353"/>
                  <a:pt x="19328" y="15238"/>
                </a:cubicBezTo>
                <a:cubicBezTo>
                  <a:pt x="19328" y="15122"/>
                  <a:pt x="19268" y="15025"/>
                  <a:pt x="19191" y="15025"/>
                </a:cubicBezTo>
                <a:close/>
                <a:moveTo>
                  <a:pt x="19640" y="15025"/>
                </a:moveTo>
                <a:cubicBezTo>
                  <a:pt x="19564" y="15025"/>
                  <a:pt x="19504" y="15122"/>
                  <a:pt x="19504" y="15238"/>
                </a:cubicBezTo>
                <a:cubicBezTo>
                  <a:pt x="19504" y="15353"/>
                  <a:pt x="19564" y="15444"/>
                  <a:pt x="19640" y="15444"/>
                </a:cubicBezTo>
                <a:cubicBezTo>
                  <a:pt x="19717" y="15444"/>
                  <a:pt x="19781" y="15353"/>
                  <a:pt x="19781" y="15238"/>
                </a:cubicBezTo>
                <a:cubicBezTo>
                  <a:pt x="19781" y="15122"/>
                  <a:pt x="19717" y="15025"/>
                  <a:pt x="19640" y="15025"/>
                </a:cubicBezTo>
                <a:close/>
                <a:moveTo>
                  <a:pt x="20096" y="15025"/>
                </a:moveTo>
                <a:cubicBezTo>
                  <a:pt x="20019" y="15025"/>
                  <a:pt x="19956" y="15122"/>
                  <a:pt x="19956" y="15238"/>
                </a:cubicBezTo>
                <a:cubicBezTo>
                  <a:pt x="19956" y="15353"/>
                  <a:pt x="20019" y="15444"/>
                  <a:pt x="20096" y="15444"/>
                </a:cubicBezTo>
                <a:cubicBezTo>
                  <a:pt x="20173" y="15444"/>
                  <a:pt x="20233" y="15353"/>
                  <a:pt x="20233" y="15238"/>
                </a:cubicBezTo>
                <a:cubicBezTo>
                  <a:pt x="20233" y="15122"/>
                  <a:pt x="20173" y="15025"/>
                  <a:pt x="20096" y="15025"/>
                </a:cubicBezTo>
                <a:close/>
                <a:moveTo>
                  <a:pt x="20548" y="15025"/>
                </a:moveTo>
                <a:cubicBezTo>
                  <a:pt x="20472" y="15025"/>
                  <a:pt x="20407" y="15122"/>
                  <a:pt x="20407" y="15238"/>
                </a:cubicBezTo>
                <a:cubicBezTo>
                  <a:pt x="20407" y="15353"/>
                  <a:pt x="20472" y="15444"/>
                  <a:pt x="20548" y="15444"/>
                </a:cubicBezTo>
                <a:cubicBezTo>
                  <a:pt x="20625" y="15444"/>
                  <a:pt x="20685" y="15353"/>
                  <a:pt x="20685" y="15238"/>
                </a:cubicBezTo>
                <a:cubicBezTo>
                  <a:pt x="20685" y="15122"/>
                  <a:pt x="20625" y="15025"/>
                  <a:pt x="20548" y="15025"/>
                </a:cubicBezTo>
                <a:close/>
                <a:moveTo>
                  <a:pt x="21005" y="15025"/>
                </a:moveTo>
                <a:cubicBezTo>
                  <a:pt x="20929" y="15025"/>
                  <a:pt x="20864" y="15122"/>
                  <a:pt x="20864" y="15238"/>
                </a:cubicBezTo>
                <a:cubicBezTo>
                  <a:pt x="20864" y="15353"/>
                  <a:pt x="20929" y="15444"/>
                  <a:pt x="21005" y="15444"/>
                </a:cubicBezTo>
                <a:cubicBezTo>
                  <a:pt x="21082" y="15444"/>
                  <a:pt x="21142" y="15353"/>
                  <a:pt x="21142" y="15238"/>
                </a:cubicBezTo>
                <a:cubicBezTo>
                  <a:pt x="21142" y="15122"/>
                  <a:pt x="21082" y="15025"/>
                  <a:pt x="21005" y="15025"/>
                </a:cubicBezTo>
                <a:close/>
                <a:moveTo>
                  <a:pt x="7844" y="15707"/>
                </a:moveTo>
                <a:cubicBezTo>
                  <a:pt x="7768" y="15707"/>
                  <a:pt x="7708" y="15803"/>
                  <a:pt x="7708" y="15918"/>
                </a:cubicBezTo>
                <a:cubicBezTo>
                  <a:pt x="7707" y="16034"/>
                  <a:pt x="7768" y="16131"/>
                  <a:pt x="7844" y="16131"/>
                </a:cubicBezTo>
                <a:cubicBezTo>
                  <a:pt x="7921" y="16131"/>
                  <a:pt x="7985" y="16034"/>
                  <a:pt x="7985" y="15918"/>
                </a:cubicBezTo>
                <a:cubicBezTo>
                  <a:pt x="7985" y="15803"/>
                  <a:pt x="7921" y="15707"/>
                  <a:pt x="7844" y="15707"/>
                </a:cubicBezTo>
                <a:close/>
                <a:moveTo>
                  <a:pt x="8300" y="15707"/>
                </a:moveTo>
                <a:cubicBezTo>
                  <a:pt x="8223" y="15707"/>
                  <a:pt x="8164" y="15803"/>
                  <a:pt x="8163" y="15918"/>
                </a:cubicBezTo>
                <a:cubicBezTo>
                  <a:pt x="8163" y="16034"/>
                  <a:pt x="8223" y="16131"/>
                  <a:pt x="8300" y="16131"/>
                </a:cubicBezTo>
                <a:cubicBezTo>
                  <a:pt x="8377" y="16131"/>
                  <a:pt x="8440" y="16034"/>
                  <a:pt x="8440" y="15918"/>
                </a:cubicBezTo>
                <a:cubicBezTo>
                  <a:pt x="8440" y="15803"/>
                  <a:pt x="8377" y="15707"/>
                  <a:pt x="8300" y="15707"/>
                </a:cubicBezTo>
                <a:close/>
                <a:moveTo>
                  <a:pt x="8756" y="15707"/>
                </a:moveTo>
                <a:cubicBezTo>
                  <a:pt x="8679" y="15707"/>
                  <a:pt x="8615" y="15803"/>
                  <a:pt x="8615" y="15918"/>
                </a:cubicBezTo>
                <a:cubicBezTo>
                  <a:pt x="8615" y="16034"/>
                  <a:pt x="8679" y="16131"/>
                  <a:pt x="8756" y="16131"/>
                </a:cubicBezTo>
                <a:cubicBezTo>
                  <a:pt x="8833" y="16131"/>
                  <a:pt x="8893" y="16034"/>
                  <a:pt x="8892" y="15918"/>
                </a:cubicBezTo>
                <a:cubicBezTo>
                  <a:pt x="8892" y="15803"/>
                  <a:pt x="8833" y="15707"/>
                  <a:pt x="8756" y="15707"/>
                </a:cubicBezTo>
                <a:close/>
                <a:moveTo>
                  <a:pt x="9207" y="15707"/>
                </a:moveTo>
                <a:cubicBezTo>
                  <a:pt x="9130" y="15707"/>
                  <a:pt x="9067" y="15803"/>
                  <a:pt x="9067" y="15918"/>
                </a:cubicBezTo>
                <a:cubicBezTo>
                  <a:pt x="9067" y="16034"/>
                  <a:pt x="9130" y="16131"/>
                  <a:pt x="9207" y="16131"/>
                </a:cubicBezTo>
                <a:cubicBezTo>
                  <a:pt x="9284" y="16131"/>
                  <a:pt x="9344" y="16034"/>
                  <a:pt x="9344" y="15918"/>
                </a:cubicBezTo>
                <a:cubicBezTo>
                  <a:pt x="9343" y="15803"/>
                  <a:pt x="9284" y="15707"/>
                  <a:pt x="9207" y="15707"/>
                </a:cubicBezTo>
                <a:close/>
                <a:moveTo>
                  <a:pt x="9656" y="15707"/>
                </a:moveTo>
                <a:cubicBezTo>
                  <a:pt x="9579" y="15707"/>
                  <a:pt x="9520" y="15803"/>
                  <a:pt x="9519" y="15918"/>
                </a:cubicBezTo>
                <a:cubicBezTo>
                  <a:pt x="9519" y="16034"/>
                  <a:pt x="9579" y="16131"/>
                  <a:pt x="9656" y="16131"/>
                </a:cubicBezTo>
                <a:cubicBezTo>
                  <a:pt x="9733" y="16131"/>
                  <a:pt x="9797" y="16034"/>
                  <a:pt x="9797" y="15918"/>
                </a:cubicBezTo>
                <a:cubicBezTo>
                  <a:pt x="9797" y="15803"/>
                  <a:pt x="9733" y="15707"/>
                  <a:pt x="9656" y="15707"/>
                </a:cubicBezTo>
                <a:close/>
                <a:moveTo>
                  <a:pt x="10112" y="15707"/>
                </a:moveTo>
                <a:cubicBezTo>
                  <a:pt x="10035" y="15707"/>
                  <a:pt x="9972" y="15803"/>
                  <a:pt x="9972" y="15918"/>
                </a:cubicBezTo>
                <a:cubicBezTo>
                  <a:pt x="9972" y="16034"/>
                  <a:pt x="10035" y="16131"/>
                  <a:pt x="10112" y="16131"/>
                </a:cubicBezTo>
                <a:cubicBezTo>
                  <a:pt x="10189" y="16131"/>
                  <a:pt x="10249" y="16034"/>
                  <a:pt x="10248" y="15918"/>
                </a:cubicBezTo>
                <a:cubicBezTo>
                  <a:pt x="10248" y="15803"/>
                  <a:pt x="10189" y="15707"/>
                  <a:pt x="10112" y="15707"/>
                </a:cubicBezTo>
                <a:close/>
                <a:moveTo>
                  <a:pt x="10564" y="15707"/>
                </a:moveTo>
                <a:cubicBezTo>
                  <a:pt x="10488" y="15707"/>
                  <a:pt x="10423" y="15803"/>
                  <a:pt x="10423" y="15918"/>
                </a:cubicBezTo>
                <a:cubicBezTo>
                  <a:pt x="10423" y="16034"/>
                  <a:pt x="10488" y="16131"/>
                  <a:pt x="10564" y="16131"/>
                </a:cubicBezTo>
                <a:cubicBezTo>
                  <a:pt x="10641" y="16131"/>
                  <a:pt x="10701" y="16034"/>
                  <a:pt x="10701" y="15918"/>
                </a:cubicBezTo>
                <a:cubicBezTo>
                  <a:pt x="10701" y="15803"/>
                  <a:pt x="10641" y="15707"/>
                  <a:pt x="10564" y="15707"/>
                </a:cubicBezTo>
                <a:close/>
                <a:moveTo>
                  <a:pt x="11018" y="15707"/>
                </a:moveTo>
                <a:cubicBezTo>
                  <a:pt x="10941" y="15707"/>
                  <a:pt x="10881" y="15803"/>
                  <a:pt x="10881" y="15918"/>
                </a:cubicBezTo>
                <a:cubicBezTo>
                  <a:pt x="10881" y="16034"/>
                  <a:pt x="10941" y="16131"/>
                  <a:pt x="11018" y="16131"/>
                </a:cubicBezTo>
                <a:cubicBezTo>
                  <a:pt x="11094" y="16131"/>
                  <a:pt x="11159" y="16034"/>
                  <a:pt x="11159" y="15918"/>
                </a:cubicBezTo>
                <a:cubicBezTo>
                  <a:pt x="11159" y="15803"/>
                  <a:pt x="11094" y="15707"/>
                  <a:pt x="11018" y="15707"/>
                </a:cubicBezTo>
                <a:close/>
                <a:moveTo>
                  <a:pt x="11479" y="15707"/>
                </a:moveTo>
                <a:cubicBezTo>
                  <a:pt x="11402" y="15707"/>
                  <a:pt x="11343" y="15803"/>
                  <a:pt x="11343" y="15918"/>
                </a:cubicBezTo>
                <a:cubicBezTo>
                  <a:pt x="11342" y="16034"/>
                  <a:pt x="11402" y="16131"/>
                  <a:pt x="11479" y="16131"/>
                </a:cubicBezTo>
                <a:cubicBezTo>
                  <a:pt x="11556" y="16131"/>
                  <a:pt x="11619" y="16034"/>
                  <a:pt x="11619" y="15918"/>
                </a:cubicBezTo>
                <a:cubicBezTo>
                  <a:pt x="11619" y="15803"/>
                  <a:pt x="11556" y="15707"/>
                  <a:pt x="11479" y="15707"/>
                </a:cubicBezTo>
                <a:close/>
                <a:moveTo>
                  <a:pt x="11935" y="15707"/>
                </a:moveTo>
                <a:cubicBezTo>
                  <a:pt x="11858" y="15707"/>
                  <a:pt x="11794" y="15803"/>
                  <a:pt x="11794" y="15918"/>
                </a:cubicBezTo>
                <a:cubicBezTo>
                  <a:pt x="11794" y="16034"/>
                  <a:pt x="11858" y="16131"/>
                  <a:pt x="11935" y="16131"/>
                </a:cubicBezTo>
                <a:cubicBezTo>
                  <a:pt x="12012" y="16131"/>
                  <a:pt x="12072" y="16034"/>
                  <a:pt x="12072" y="15918"/>
                </a:cubicBezTo>
                <a:cubicBezTo>
                  <a:pt x="12071" y="15803"/>
                  <a:pt x="12012" y="15707"/>
                  <a:pt x="11935" y="15707"/>
                </a:cubicBezTo>
                <a:close/>
                <a:moveTo>
                  <a:pt x="12386" y="15707"/>
                </a:moveTo>
                <a:cubicBezTo>
                  <a:pt x="12309" y="15707"/>
                  <a:pt x="12246" y="15803"/>
                  <a:pt x="12246" y="15918"/>
                </a:cubicBezTo>
                <a:cubicBezTo>
                  <a:pt x="12246" y="16034"/>
                  <a:pt x="12309" y="16131"/>
                  <a:pt x="12386" y="16131"/>
                </a:cubicBezTo>
                <a:cubicBezTo>
                  <a:pt x="12463" y="16131"/>
                  <a:pt x="12523" y="16034"/>
                  <a:pt x="12523" y="15918"/>
                </a:cubicBezTo>
                <a:cubicBezTo>
                  <a:pt x="12523" y="15803"/>
                  <a:pt x="12463" y="15707"/>
                  <a:pt x="12386" y="15707"/>
                </a:cubicBezTo>
                <a:close/>
                <a:moveTo>
                  <a:pt x="12835" y="15707"/>
                </a:moveTo>
                <a:cubicBezTo>
                  <a:pt x="12759" y="15707"/>
                  <a:pt x="12699" y="15803"/>
                  <a:pt x="12699" y="15918"/>
                </a:cubicBezTo>
                <a:cubicBezTo>
                  <a:pt x="12698" y="16034"/>
                  <a:pt x="12759" y="16131"/>
                  <a:pt x="12835" y="16131"/>
                </a:cubicBezTo>
                <a:cubicBezTo>
                  <a:pt x="12912" y="16131"/>
                  <a:pt x="12976" y="16034"/>
                  <a:pt x="12976" y="15918"/>
                </a:cubicBezTo>
                <a:cubicBezTo>
                  <a:pt x="12976" y="15803"/>
                  <a:pt x="12912" y="15707"/>
                  <a:pt x="12835" y="15707"/>
                </a:cubicBezTo>
                <a:close/>
                <a:moveTo>
                  <a:pt x="13291" y="15707"/>
                </a:moveTo>
                <a:cubicBezTo>
                  <a:pt x="13214" y="15707"/>
                  <a:pt x="13151" y="15803"/>
                  <a:pt x="13151" y="15918"/>
                </a:cubicBezTo>
                <a:cubicBezTo>
                  <a:pt x="13151" y="16034"/>
                  <a:pt x="13214" y="16131"/>
                  <a:pt x="13291" y="16131"/>
                </a:cubicBezTo>
                <a:cubicBezTo>
                  <a:pt x="13368" y="16131"/>
                  <a:pt x="13428" y="16034"/>
                  <a:pt x="13428" y="15918"/>
                </a:cubicBezTo>
                <a:cubicBezTo>
                  <a:pt x="13427" y="15803"/>
                  <a:pt x="13368" y="15707"/>
                  <a:pt x="13291" y="15707"/>
                </a:cubicBezTo>
                <a:close/>
                <a:moveTo>
                  <a:pt x="13743" y="15707"/>
                </a:moveTo>
                <a:cubicBezTo>
                  <a:pt x="13667" y="15707"/>
                  <a:pt x="13602" y="15803"/>
                  <a:pt x="13602" y="15918"/>
                </a:cubicBezTo>
                <a:cubicBezTo>
                  <a:pt x="13602" y="16034"/>
                  <a:pt x="13667" y="16131"/>
                  <a:pt x="13743" y="16131"/>
                </a:cubicBezTo>
                <a:cubicBezTo>
                  <a:pt x="13820" y="16131"/>
                  <a:pt x="13880" y="16034"/>
                  <a:pt x="13880" y="15918"/>
                </a:cubicBezTo>
                <a:cubicBezTo>
                  <a:pt x="13880" y="15803"/>
                  <a:pt x="13820" y="15707"/>
                  <a:pt x="13743" y="15707"/>
                </a:cubicBezTo>
                <a:close/>
                <a:moveTo>
                  <a:pt x="14196" y="15707"/>
                </a:moveTo>
                <a:cubicBezTo>
                  <a:pt x="14119" y="15707"/>
                  <a:pt x="14055" y="15803"/>
                  <a:pt x="14055" y="15918"/>
                </a:cubicBezTo>
                <a:cubicBezTo>
                  <a:pt x="14055" y="16034"/>
                  <a:pt x="14119" y="16131"/>
                  <a:pt x="14196" y="16131"/>
                </a:cubicBezTo>
                <a:cubicBezTo>
                  <a:pt x="14272" y="16131"/>
                  <a:pt x="14333" y="16034"/>
                  <a:pt x="14332" y="15918"/>
                </a:cubicBezTo>
                <a:cubicBezTo>
                  <a:pt x="14332" y="15803"/>
                  <a:pt x="14272" y="15707"/>
                  <a:pt x="14196" y="15707"/>
                </a:cubicBezTo>
                <a:close/>
                <a:moveTo>
                  <a:pt x="18740" y="15707"/>
                </a:moveTo>
                <a:cubicBezTo>
                  <a:pt x="18663" y="15707"/>
                  <a:pt x="18599" y="15803"/>
                  <a:pt x="18599" y="15918"/>
                </a:cubicBezTo>
                <a:cubicBezTo>
                  <a:pt x="18599" y="16034"/>
                  <a:pt x="18663" y="16131"/>
                  <a:pt x="18740" y="16131"/>
                </a:cubicBezTo>
                <a:cubicBezTo>
                  <a:pt x="18817" y="16131"/>
                  <a:pt x="18877" y="16034"/>
                  <a:pt x="18877" y="15918"/>
                </a:cubicBezTo>
                <a:cubicBezTo>
                  <a:pt x="18876" y="15803"/>
                  <a:pt x="18817" y="15707"/>
                  <a:pt x="18740" y="15707"/>
                </a:cubicBezTo>
                <a:close/>
                <a:moveTo>
                  <a:pt x="19191" y="15707"/>
                </a:moveTo>
                <a:cubicBezTo>
                  <a:pt x="19115" y="15707"/>
                  <a:pt x="19051" y="15803"/>
                  <a:pt x="19051" y="15918"/>
                </a:cubicBezTo>
                <a:cubicBezTo>
                  <a:pt x="19051" y="16034"/>
                  <a:pt x="19115" y="16131"/>
                  <a:pt x="19191" y="16131"/>
                </a:cubicBezTo>
                <a:cubicBezTo>
                  <a:pt x="19268" y="16131"/>
                  <a:pt x="19328" y="16034"/>
                  <a:pt x="19328" y="15918"/>
                </a:cubicBezTo>
                <a:cubicBezTo>
                  <a:pt x="19328" y="15803"/>
                  <a:pt x="19268" y="15707"/>
                  <a:pt x="19191" y="15707"/>
                </a:cubicBezTo>
                <a:close/>
                <a:moveTo>
                  <a:pt x="19640" y="15707"/>
                </a:moveTo>
                <a:cubicBezTo>
                  <a:pt x="19564" y="15707"/>
                  <a:pt x="19504" y="15803"/>
                  <a:pt x="19504" y="15918"/>
                </a:cubicBezTo>
                <a:cubicBezTo>
                  <a:pt x="19503" y="16034"/>
                  <a:pt x="19564" y="16131"/>
                  <a:pt x="19640" y="16131"/>
                </a:cubicBezTo>
                <a:cubicBezTo>
                  <a:pt x="19717" y="16131"/>
                  <a:pt x="19781" y="16034"/>
                  <a:pt x="19781" y="15918"/>
                </a:cubicBezTo>
                <a:cubicBezTo>
                  <a:pt x="19781" y="15803"/>
                  <a:pt x="19717" y="15707"/>
                  <a:pt x="19640" y="15707"/>
                </a:cubicBezTo>
                <a:close/>
                <a:moveTo>
                  <a:pt x="20096" y="15707"/>
                </a:moveTo>
                <a:cubicBezTo>
                  <a:pt x="20019" y="15707"/>
                  <a:pt x="19956" y="15803"/>
                  <a:pt x="19956" y="15918"/>
                </a:cubicBezTo>
                <a:cubicBezTo>
                  <a:pt x="19956" y="16034"/>
                  <a:pt x="20019" y="16131"/>
                  <a:pt x="20096" y="16131"/>
                </a:cubicBezTo>
                <a:cubicBezTo>
                  <a:pt x="20173" y="16131"/>
                  <a:pt x="20233" y="16034"/>
                  <a:pt x="20233" y="15918"/>
                </a:cubicBezTo>
                <a:cubicBezTo>
                  <a:pt x="20232" y="15803"/>
                  <a:pt x="20173" y="15707"/>
                  <a:pt x="20096" y="15707"/>
                </a:cubicBezTo>
                <a:close/>
                <a:moveTo>
                  <a:pt x="20548" y="15707"/>
                </a:moveTo>
                <a:cubicBezTo>
                  <a:pt x="20472" y="15707"/>
                  <a:pt x="20407" y="15803"/>
                  <a:pt x="20407" y="15918"/>
                </a:cubicBezTo>
                <a:cubicBezTo>
                  <a:pt x="20407" y="16034"/>
                  <a:pt x="20472" y="16131"/>
                  <a:pt x="20548" y="16131"/>
                </a:cubicBezTo>
                <a:cubicBezTo>
                  <a:pt x="20625" y="16131"/>
                  <a:pt x="20685" y="16034"/>
                  <a:pt x="20685" y="15918"/>
                </a:cubicBezTo>
                <a:cubicBezTo>
                  <a:pt x="20685" y="15803"/>
                  <a:pt x="20625" y="15707"/>
                  <a:pt x="20548" y="15707"/>
                </a:cubicBezTo>
                <a:close/>
                <a:moveTo>
                  <a:pt x="21005" y="15707"/>
                </a:moveTo>
                <a:cubicBezTo>
                  <a:pt x="20929" y="15707"/>
                  <a:pt x="20864" y="15803"/>
                  <a:pt x="20864" y="15918"/>
                </a:cubicBezTo>
                <a:cubicBezTo>
                  <a:pt x="20864" y="16034"/>
                  <a:pt x="20929" y="16131"/>
                  <a:pt x="21005" y="16131"/>
                </a:cubicBezTo>
                <a:cubicBezTo>
                  <a:pt x="21082" y="16131"/>
                  <a:pt x="21142" y="16034"/>
                  <a:pt x="21142" y="15918"/>
                </a:cubicBezTo>
                <a:cubicBezTo>
                  <a:pt x="21142" y="15803"/>
                  <a:pt x="21082" y="15707"/>
                  <a:pt x="21005" y="15707"/>
                </a:cubicBezTo>
                <a:close/>
                <a:moveTo>
                  <a:pt x="8300" y="16395"/>
                </a:moveTo>
                <a:cubicBezTo>
                  <a:pt x="8223" y="16395"/>
                  <a:pt x="8163" y="16485"/>
                  <a:pt x="8163" y="16601"/>
                </a:cubicBezTo>
                <a:cubicBezTo>
                  <a:pt x="8163" y="16716"/>
                  <a:pt x="8223" y="16812"/>
                  <a:pt x="8300" y="16812"/>
                </a:cubicBezTo>
                <a:cubicBezTo>
                  <a:pt x="8377" y="16812"/>
                  <a:pt x="8440" y="16716"/>
                  <a:pt x="8440" y="16601"/>
                </a:cubicBezTo>
                <a:cubicBezTo>
                  <a:pt x="8440" y="16485"/>
                  <a:pt x="8377" y="16395"/>
                  <a:pt x="8300" y="16395"/>
                </a:cubicBezTo>
                <a:close/>
                <a:moveTo>
                  <a:pt x="8756" y="16395"/>
                </a:moveTo>
                <a:cubicBezTo>
                  <a:pt x="8679" y="16395"/>
                  <a:pt x="8615" y="16485"/>
                  <a:pt x="8615" y="16601"/>
                </a:cubicBezTo>
                <a:cubicBezTo>
                  <a:pt x="8615" y="16716"/>
                  <a:pt x="8679" y="16812"/>
                  <a:pt x="8756" y="16812"/>
                </a:cubicBezTo>
                <a:cubicBezTo>
                  <a:pt x="8833" y="16812"/>
                  <a:pt x="8892" y="16716"/>
                  <a:pt x="8892" y="16601"/>
                </a:cubicBezTo>
                <a:cubicBezTo>
                  <a:pt x="8892" y="16485"/>
                  <a:pt x="8833" y="16395"/>
                  <a:pt x="8756" y="16395"/>
                </a:cubicBezTo>
                <a:close/>
                <a:moveTo>
                  <a:pt x="9207" y="16395"/>
                </a:moveTo>
                <a:cubicBezTo>
                  <a:pt x="9130" y="16395"/>
                  <a:pt x="9067" y="16485"/>
                  <a:pt x="9067" y="16601"/>
                </a:cubicBezTo>
                <a:cubicBezTo>
                  <a:pt x="9067" y="16716"/>
                  <a:pt x="9130" y="16812"/>
                  <a:pt x="9207" y="16812"/>
                </a:cubicBezTo>
                <a:cubicBezTo>
                  <a:pt x="9284" y="16812"/>
                  <a:pt x="9344" y="16716"/>
                  <a:pt x="9344" y="16601"/>
                </a:cubicBezTo>
                <a:cubicBezTo>
                  <a:pt x="9344" y="16485"/>
                  <a:pt x="9284" y="16395"/>
                  <a:pt x="9207" y="16395"/>
                </a:cubicBezTo>
                <a:close/>
                <a:moveTo>
                  <a:pt x="9656" y="16395"/>
                </a:moveTo>
                <a:cubicBezTo>
                  <a:pt x="9579" y="16395"/>
                  <a:pt x="9519" y="16485"/>
                  <a:pt x="9519" y="16601"/>
                </a:cubicBezTo>
                <a:cubicBezTo>
                  <a:pt x="9519" y="16716"/>
                  <a:pt x="9579" y="16812"/>
                  <a:pt x="9656" y="16812"/>
                </a:cubicBezTo>
                <a:cubicBezTo>
                  <a:pt x="9733" y="16812"/>
                  <a:pt x="9797" y="16716"/>
                  <a:pt x="9797" y="16601"/>
                </a:cubicBezTo>
                <a:cubicBezTo>
                  <a:pt x="9797" y="16485"/>
                  <a:pt x="9733" y="16395"/>
                  <a:pt x="9656" y="16395"/>
                </a:cubicBezTo>
                <a:close/>
                <a:moveTo>
                  <a:pt x="10112" y="16395"/>
                </a:moveTo>
                <a:cubicBezTo>
                  <a:pt x="10035" y="16395"/>
                  <a:pt x="9972" y="16485"/>
                  <a:pt x="9972" y="16601"/>
                </a:cubicBezTo>
                <a:cubicBezTo>
                  <a:pt x="9972" y="16716"/>
                  <a:pt x="10035" y="16812"/>
                  <a:pt x="10112" y="16812"/>
                </a:cubicBezTo>
                <a:cubicBezTo>
                  <a:pt x="10189" y="16812"/>
                  <a:pt x="10248" y="16716"/>
                  <a:pt x="10248" y="16601"/>
                </a:cubicBezTo>
                <a:cubicBezTo>
                  <a:pt x="10248" y="16485"/>
                  <a:pt x="10189" y="16395"/>
                  <a:pt x="10112" y="16395"/>
                </a:cubicBezTo>
                <a:close/>
                <a:moveTo>
                  <a:pt x="10564" y="16395"/>
                </a:moveTo>
                <a:cubicBezTo>
                  <a:pt x="10488" y="16395"/>
                  <a:pt x="10423" y="16485"/>
                  <a:pt x="10423" y="16601"/>
                </a:cubicBezTo>
                <a:cubicBezTo>
                  <a:pt x="10423" y="16716"/>
                  <a:pt x="10488" y="16812"/>
                  <a:pt x="10564" y="16812"/>
                </a:cubicBezTo>
                <a:cubicBezTo>
                  <a:pt x="10641" y="16812"/>
                  <a:pt x="10701" y="16716"/>
                  <a:pt x="10701" y="16601"/>
                </a:cubicBezTo>
                <a:cubicBezTo>
                  <a:pt x="10701" y="16485"/>
                  <a:pt x="10641" y="16395"/>
                  <a:pt x="10564" y="16395"/>
                </a:cubicBezTo>
                <a:close/>
                <a:moveTo>
                  <a:pt x="11018" y="16395"/>
                </a:moveTo>
                <a:cubicBezTo>
                  <a:pt x="10941" y="16395"/>
                  <a:pt x="10881" y="16485"/>
                  <a:pt x="10881" y="16601"/>
                </a:cubicBezTo>
                <a:cubicBezTo>
                  <a:pt x="10881" y="16716"/>
                  <a:pt x="10941" y="16812"/>
                  <a:pt x="11018" y="16812"/>
                </a:cubicBezTo>
                <a:cubicBezTo>
                  <a:pt x="11094" y="16812"/>
                  <a:pt x="11159" y="16716"/>
                  <a:pt x="11159" y="16601"/>
                </a:cubicBezTo>
                <a:cubicBezTo>
                  <a:pt x="11159" y="16485"/>
                  <a:pt x="11094" y="16395"/>
                  <a:pt x="11018" y="16395"/>
                </a:cubicBezTo>
                <a:close/>
                <a:moveTo>
                  <a:pt x="11479" y="16395"/>
                </a:moveTo>
                <a:cubicBezTo>
                  <a:pt x="11402" y="16395"/>
                  <a:pt x="11343" y="16485"/>
                  <a:pt x="11343" y="16601"/>
                </a:cubicBezTo>
                <a:cubicBezTo>
                  <a:pt x="11343" y="16716"/>
                  <a:pt x="11402" y="16812"/>
                  <a:pt x="11479" y="16812"/>
                </a:cubicBezTo>
                <a:cubicBezTo>
                  <a:pt x="11556" y="16812"/>
                  <a:pt x="11619" y="16716"/>
                  <a:pt x="11619" y="16601"/>
                </a:cubicBezTo>
                <a:cubicBezTo>
                  <a:pt x="11619" y="16485"/>
                  <a:pt x="11556" y="16395"/>
                  <a:pt x="11479" y="16395"/>
                </a:cubicBezTo>
                <a:close/>
                <a:moveTo>
                  <a:pt x="11935" y="16395"/>
                </a:moveTo>
                <a:cubicBezTo>
                  <a:pt x="11858" y="16395"/>
                  <a:pt x="11794" y="16485"/>
                  <a:pt x="11794" y="16601"/>
                </a:cubicBezTo>
                <a:cubicBezTo>
                  <a:pt x="11794" y="16716"/>
                  <a:pt x="11858" y="16812"/>
                  <a:pt x="11935" y="16812"/>
                </a:cubicBezTo>
                <a:cubicBezTo>
                  <a:pt x="12012" y="16812"/>
                  <a:pt x="12072" y="16716"/>
                  <a:pt x="12072" y="16601"/>
                </a:cubicBezTo>
                <a:cubicBezTo>
                  <a:pt x="12072" y="16485"/>
                  <a:pt x="12012" y="16395"/>
                  <a:pt x="11935" y="16395"/>
                </a:cubicBezTo>
                <a:close/>
                <a:moveTo>
                  <a:pt x="12386" y="16395"/>
                </a:moveTo>
                <a:cubicBezTo>
                  <a:pt x="12309" y="16395"/>
                  <a:pt x="12246" y="16485"/>
                  <a:pt x="12246" y="16601"/>
                </a:cubicBezTo>
                <a:cubicBezTo>
                  <a:pt x="12246" y="16716"/>
                  <a:pt x="12309" y="16812"/>
                  <a:pt x="12386" y="16812"/>
                </a:cubicBezTo>
                <a:cubicBezTo>
                  <a:pt x="12463" y="16812"/>
                  <a:pt x="12523" y="16716"/>
                  <a:pt x="12523" y="16601"/>
                </a:cubicBezTo>
                <a:cubicBezTo>
                  <a:pt x="12523" y="16485"/>
                  <a:pt x="12463" y="16395"/>
                  <a:pt x="12386" y="16395"/>
                </a:cubicBezTo>
                <a:close/>
                <a:moveTo>
                  <a:pt x="12835" y="16395"/>
                </a:moveTo>
                <a:cubicBezTo>
                  <a:pt x="12759" y="16395"/>
                  <a:pt x="12699" y="16485"/>
                  <a:pt x="12699" y="16601"/>
                </a:cubicBezTo>
                <a:cubicBezTo>
                  <a:pt x="12699" y="16716"/>
                  <a:pt x="12759" y="16812"/>
                  <a:pt x="12835" y="16812"/>
                </a:cubicBezTo>
                <a:cubicBezTo>
                  <a:pt x="12912" y="16812"/>
                  <a:pt x="12976" y="16716"/>
                  <a:pt x="12976" y="16601"/>
                </a:cubicBezTo>
                <a:cubicBezTo>
                  <a:pt x="12976" y="16485"/>
                  <a:pt x="12912" y="16395"/>
                  <a:pt x="12835" y="16395"/>
                </a:cubicBezTo>
                <a:close/>
                <a:moveTo>
                  <a:pt x="13291" y="16395"/>
                </a:moveTo>
                <a:cubicBezTo>
                  <a:pt x="13214" y="16395"/>
                  <a:pt x="13151" y="16485"/>
                  <a:pt x="13151" y="16601"/>
                </a:cubicBezTo>
                <a:cubicBezTo>
                  <a:pt x="13151" y="16716"/>
                  <a:pt x="13214" y="16812"/>
                  <a:pt x="13291" y="16812"/>
                </a:cubicBezTo>
                <a:cubicBezTo>
                  <a:pt x="13368" y="16812"/>
                  <a:pt x="13428" y="16716"/>
                  <a:pt x="13428" y="16601"/>
                </a:cubicBezTo>
                <a:cubicBezTo>
                  <a:pt x="13428" y="16485"/>
                  <a:pt x="13368" y="16395"/>
                  <a:pt x="13291" y="16395"/>
                </a:cubicBezTo>
                <a:close/>
                <a:moveTo>
                  <a:pt x="13743" y="16395"/>
                </a:moveTo>
                <a:cubicBezTo>
                  <a:pt x="13667" y="16395"/>
                  <a:pt x="13602" y="16485"/>
                  <a:pt x="13602" y="16601"/>
                </a:cubicBezTo>
                <a:cubicBezTo>
                  <a:pt x="13602" y="16716"/>
                  <a:pt x="13667" y="16812"/>
                  <a:pt x="13743" y="16812"/>
                </a:cubicBezTo>
                <a:cubicBezTo>
                  <a:pt x="13820" y="16812"/>
                  <a:pt x="13880" y="16716"/>
                  <a:pt x="13880" y="16601"/>
                </a:cubicBezTo>
                <a:cubicBezTo>
                  <a:pt x="13880" y="16485"/>
                  <a:pt x="13820" y="16395"/>
                  <a:pt x="13743" y="16395"/>
                </a:cubicBezTo>
                <a:close/>
                <a:moveTo>
                  <a:pt x="14196" y="16395"/>
                </a:moveTo>
                <a:cubicBezTo>
                  <a:pt x="14119" y="16395"/>
                  <a:pt x="14055" y="16485"/>
                  <a:pt x="14055" y="16601"/>
                </a:cubicBezTo>
                <a:cubicBezTo>
                  <a:pt x="14055" y="16716"/>
                  <a:pt x="14119" y="16812"/>
                  <a:pt x="14196" y="16812"/>
                </a:cubicBezTo>
                <a:cubicBezTo>
                  <a:pt x="14272" y="16812"/>
                  <a:pt x="14332" y="16716"/>
                  <a:pt x="14332" y="16601"/>
                </a:cubicBezTo>
                <a:cubicBezTo>
                  <a:pt x="14332" y="16485"/>
                  <a:pt x="14272" y="16395"/>
                  <a:pt x="14196" y="16395"/>
                </a:cubicBezTo>
                <a:close/>
                <a:moveTo>
                  <a:pt x="14649" y="16395"/>
                </a:moveTo>
                <a:cubicBezTo>
                  <a:pt x="14573" y="16395"/>
                  <a:pt x="14513" y="16485"/>
                  <a:pt x="14513" y="16601"/>
                </a:cubicBezTo>
                <a:cubicBezTo>
                  <a:pt x="14513" y="16716"/>
                  <a:pt x="14573" y="16812"/>
                  <a:pt x="14649" y="16812"/>
                </a:cubicBezTo>
                <a:cubicBezTo>
                  <a:pt x="14726" y="16812"/>
                  <a:pt x="14790" y="16716"/>
                  <a:pt x="14790" y="16601"/>
                </a:cubicBezTo>
                <a:cubicBezTo>
                  <a:pt x="14790" y="16485"/>
                  <a:pt x="14726" y="16395"/>
                  <a:pt x="14649" y="16395"/>
                </a:cubicBezTo>
                <a:close/>
                <a:moveTo>
                  <a:pt x="18284" y="16395"/>
                </a:moveTo>
                <a:cubicBezTo>
                  <a:pt x="18208" y="16395"/>
                  <a:pt x="18148" y="16485"/>
                  <a:pt x="18148" y="16601"/>
                </a:cubicBezTo>
                <a:cubicBezTo>
                  <a:pt x="18148" y="16716"/>
                  <a:pt x="18208" y="16812"/>
                  <a:pt x="18284" y="16812"/>
                </a:cubicBezTo>
                <a:cubicBezTo>
                  <a:pt x="18361" y="16812"/>
                  <a:pt x="18424" y="16716"/>
                  <a:pt x="18424" y="16601"/>
                </a:cubicBezTo>
                <a:cubicBezTo>
                  <a:pt x="18424" y="16485"/>
                  <a:pt x="18361" y="16395"/>
                  <a:pt x="18284" y="16395"/>
                </a:cubicBezTo>
                <a:close/>
                <a:moveTo>
                  <a:pt x="18740" y="16395"/>
                </a:moveTo>
                <a:cubicBezTo>
                  <a:pt x="18663" y="16395"/>
                  <a:pt x="18599" y="16485"/>
                  <a:pt x="18599" y="16601"/>
                </a:cubicBezTo>
                <a:cubicBezTo>
                  <a:pt x="18599" y="16716"/>
                  <a:pt x="18663" y="16812"/>
                  <a:pt x="18740" y="16812"/>
                </a:cubicBezTo>
                <a:cubicBezTo>
                  <a:pt x="18817" y="16812"/>
                  <a:pt x="18877" y="16716"/>
                  <a:pt x="18877" y="16601"/>
                </a:cubicBezTo>
                <a:cubicBezTo>
                  <a:pt x="18877" y="16485"/>
                  <a:pt x="18817" y="16395"/>
                  <a:pt x="18740" y="16395"/>
                </a:cubicBezTo>
                <a:close/>
                <a:moveTo>
                  <a:pt x="19191" y="16395"/>
                </a:moveTo>
                <a:cubicBezTo>
                  <a:pt x="19115" y="16395"/>
                  <a:pt x="19051" y="16485"/>
                  <a:pt x="19051" y="16601"/>
                </a:cubicBezTo>
                <a:cubicBezTo>
                  <a:pt x="19051" y="16716"/>
                  <a:pt x="19115" y="16812"/>
                  <a:pt x="19191" y="16812"/>
                </a:cubicBezTo>
                <a:cubicBezTo>
                  <a:pt x="19268" y="16812"/>
                  <a:pt x="19328" y="16716"/>
                  <a:pt x="19328" y="16601"/>
                </a:cubicBezTo>
                <a:cubicBezTo>
                  <a:pt x="19328" y="16485"/>
                  <a:pt x="19268" y="16395"/>
                  <a:pt x="19191" y="16395"/>
                </a:cubicBezTo>
                <a:close/>
                <a:moveTo>
                  <a:pt x="19640" y="16395"/>
                </a:moveTo>
                <a:cubicBezTo>
                  <a:pt x="19564" y="16395"/>
                  <a:pt x="19504" y="16485"/>
                  <a:pt x="19504" y="16601"/>
                </a:cubicBezTo>
                <a:cubicBezTo>
                  <a:pt x="19504" y="16716"/>
                  <a:pt x="19564" y="16812"/>
                  <a:pt x="19640" y="16812"/>
                </a:cubicBezTo>
                <a:cubicBezTo>
                  <a:pt x="19717" y="16812"/>
                  <a:pt x="19781" y="16716"/>
                  <a:pt x="19781" y="16601"/>
                </a:cubicBezTo>
                <a:cubicBezTo>
                  <a:pt x="19781" y="16485"/>
                  <a:pt x="19717" y="16395"/>
                  <a:pt x="19640" y="16395"/>
                </a:cubicBezTo>
                <a:close/>
                <a:moveTo>
                  <a:pt x="20096" y="16395"/>
                </a:moveTo>
                <a:cubicBezTo>
                  <a:pt x="20019" y="16395"/>
                  <a:pt x="19956" y="16485"/>
                  <a:pt x="19956" y="16601"/>
                </a:cubicBezTo>
                <a:cubicBezTo>
                  <a:pt x="19956" y="16716"/>
                  <a:pt x="20019" y="16812"/>
                  <a:pt x="20096" y="16812"/>
                </a:cubicBezTo>
                <a:cubicBezTo>
                  <a:pt x="20173" y="16812"/>
                  <a:pt x="20233" y="16716"/>
                  <a:pt x="20233" y="16601"/>
                </a:cubicBezTo>
                <a:cubicBezTo>
                  <a:pt x="20233" y="16485"/>
                  <a:pt x="20173" y="16395"/>
                  <a:pt x="20096" y="16395"/>
                </a:cubicBezTo>
                <a:close/>
                <a:moveTo>
                  <a:pt x="20548" y="16395"/>
                </a:moveTo>
                <a:cubicBezTo>
                  <a:pt x="20472" y="16395"/>
                  <a:pt x="20407" y="16485"/>
                  <a:pt x="20407" y="16601"/>
                </a:cubicBezTo>
                <a:cubicBezTo>
                  <a:pt x="20407" y="16716"/>
                  <a:pt x="20472" y="16812"/>
                  <a:pt x="20548" y="16812"/>
                </a:cubicBezTo>
                <a:cubicBezTo>
                  <a:pt x="20625" y="16812"/>
                  <a:pt x="20685" y="16716"/>
                  <a:pt x="20685" y="16601"/>
                </a:cubicBezTo>
                <a:cubicBezTo>
                  <a:pt x="20685" y="16485"/>
                  <a:pt x="20625" y="16395"/>
                  <a:pt x="20548" y="16395"/>
                </a:cubicBezTo>
                <a:close/>
                <a:moveTo>
                  <a:pt x="9207" y="17075"/>
                </a:moveTo>
                <a:cubicBezTo>
                  <a:pt x="9130" y="17075"/>
                  <a:pt x="9067" y="17172"/>
                  <a:pt x="9067" y="17288"/>
                </a:cubicBezTo>
                <a:cubicBezTo>
                  <a:pt x="9067" y="17404"/>
                  <a:pt x="9130" y="17494"/>
                  <a:pt x="9207" y="17494"/>
                </a:cubicBezTo>
                <a:cubicBezTo>
                  <a:pt x="9284" y="17494"/>
                  <a:pt x="9344" y="17404"/>
                  <a:pt x="9344" y="17288"/>
                </a:cubicBezTo>
                <a:cubicBezTo>
                  <a:pt x="9344" y="17172"/>
                  <a:pt x="9284" y="17075"/>
                  <a:pt x="9207" y="17075"/>
                </a:cubicBezTo>
                <a:close/>
                <a:moveTo>
                  <a:pt x="9656" y="17075"/>
                </a:moveTo>
                <a:cubicBezTo>
                  <a:pt x="9579" y="17075"/>
                  <a:pt x="9519" y="17172"/>
                  <a:pt x="9519" y="17288"/>
                </a:cubicBezTo>
                <a:cubicBezTo>
                  <a:pt x="9519" y="17404"/>
                  <a:pt x="9579" y="17494"/>
                  <a:pt x="9656" y="17494"/>
                </a:cubicBezTo>
                <a:cubicBezTo>
                  <a:pt x="9733" y="17494"/>
                  <a:pt x="9797" y="17404"/>
                  <a:pt x="9797" y="17288"/>
                </a:cubicBezTo>
                <a:cubicBezTo>
                  <a:pt x="9797" y="17172"/>
                  <a:pt x="9733" y="17075"/>
                  <a:pt x="9656" y="17075"/>
                </a:cubicBezTo>
                <a:close/>
                <a:moveTo>
                  <a:pt x="10112" y="17075"/>
                </a:moveTo>
                <a:cubicBezTo>
                  <a:pt x="10035" y="17075"/>
                  <a:pt x="9972" y="17172"/>
                  <a:pt x="9972" y="17288"/>
                </a:cubicBezTo>
                <a:cubicBezTo>
                  <a:pt x="9972" y="17404"/>
                  <a:pt x="10035" y="17494"/>
                  <a:pt x="10112" y="17494"/>
                </a:cubicBezTo>
                <a:cubicBezTo>
                  <a:pt x="10189" y="17494"/>
                  <a:pt x="10248" y="17404"/>
                  <a:pt x="10248" y="17288"/>
                </a:cubicBezTo>
                <a:cubicBezTo>
                  <a:pt x="10248" y="17172"/>
                  <a:pt x="10189" y="17075"/>
                  <a:pt x="10112" y="17075"/>
                </a:cubicBezTo>
                <a:close/>
                <a:moveTo>
                  <a:pt x="10564" y="17075"/>
                </a:moveTo>
                <a:cubicBezTo>
                  <a:pt x="10488" y="17075"/>
                  <a:pt x="10423" y="17172"/>
                  <a:pt x="10423" y="17288"/>
                </a:cubicBezTo>
                <a:cubicBezTo>
                  <a:pt x="10423" y="17404"/>
                  <a:pt x="10488" y="17494"/>
                  <a:pt x="10564" y="17494"/>
                </a:cubicBezTo>
                <a:cubicBezTo>
                  <a:pt x="10641" y="17494"/>
                  <a:pt x="10701" y="17404"/>
                  <a:pt x="10701" y="17288"/>
                </a:cubicBezTo>
                <a:cubicBezTo>
                  <a:pt x="10701" y="17172"/>
                  <a:pt x="10641" y="17075"/>
                  <a:pt x="10564" y="17075"/>
                </a:cubicBezTo>
                <a:close/>
                <a:moveTo>
                  <a:pt x="11018" y="17075"/>
                </a:moveTo>
                <a:cubicBezTo>
                  <a:pt x="10941" y="17075"/>
                  <a:pt x="10881" y="17172"/>
                  <a:pt x="10881" y="17288"/>
                </a:cubicBezTo>
                <a:cubicBezTo>
                  <a:pt x="10881" y="17404"/>
                  <a:pt x="10941" y="17494"/>
                  <a:pt x="11018" y="17494"/>
                </a:cubicBezTo>
                <a:cubicBezTo>
                  <a:pt x="11094" y="17494"/>
                  <a:pt x="11159" y="17404"/>
                  <a:pt x="11159" y="17288"/>
                </a:cubicBezTo>
                <a:cubicBezTo>
                  <a:pt x="11159" y="17172"/>
                  <a:pt x="11094" y="17075"/>
                  <a:pt x="11018" y="17075"/>
                </a:cubicBezTo>
                <a:close/>
                <a:moveTo>
                  <a:pt x="11479" y="17075"/>
                </a:moveTo>
                <a:cubicBezTo>
                  <a:pt x="11402" y="17075"/>
                  <a:pt x="11343" y="17172"/>
                  <a:pt x="11343" y="17288"/>
                </a:cubicBezTo>
                <a:cubicBezTo>
                  <a:pt x="11343" y="17404"/>
                  <a:pt x="11402" y="17494"/>
                  <a:pt x="11479" y="17494"/>
                </a:cubicBezTo>
                <a:cubicBezTo>
                  <a:pt x="11556" y="17494"/>
                  <a:pt x="11619" y="17404"/>
                  <a:pt x="11619" y="17288"/>
                </a:cubicBezTo>
                <a:cubicBezTo>
                  <a:pt x="11619" y="17172"/>
                  <a:pt x="11556" y="17075"/>
                  <a:pt x="11479" y="17075"/>
                </a:cubicBezTo>
                <a:close/>
                <a:moveTo>
                  <a:pt x="11935" y="17075"/>
                </a:moveTo>
                <a:cubicBezTo>
                  <a:pt x="11858" y="17075"/>
                  <a:pt x="11794" y="17172"/>
                  <a:pt x="11794" y="17288"/>
                </a:cubicBezTo>
                <a:cubicBezTo>
                  <a:pt x="11794" y="17404"/>
                  <a:pt x="11858" y="17494"/>
                  <a:pt x="11935" y="17494"/>
                </a:cubicBezTo>
                <a:cubicBezTo>
                  <a:pt x="12012" y="17494"/>
                  <a:pt x="12072" y="17404"/>
                  <a:pt x="12072" y="17288"/>
                </a:cubicBezTo>
                <a:cubicBezTo>
                  <a:pt x="12072" y="17172"/>
                  <a:pt x="12012" y="17075"/>
                  <a:pt x="11935" y="17075"/>
                </a:cubicBezTo>
                <a:close/>
                <a:moveTo>
                  <a:pt x="12386" y="17075"/>
                </a:moveTo>
                <a:cubicBezTo>
                  <a:pt x="12309" y="17075"/>
                  <a:pt x="12246" y="17172"/>
                  <a:pt x="12246" y="17288"/>
                </a:cubicBezTo>
                <a:cubicBezTo>
                  <a:pt x="12246" y="17404"/>
                  <a:pt x="12309" y="17494"/>
                  <a:pt x="12386" y="17494"/>
                </a:cubicBezTo>
                <a:cubicBezTo>
                  <a:pt x="12463" y="17494"/>
                  <a:pt x="12523" y="17404"/>
                  <a:pt x="12523" y="17288"/>
                </a:cubicBezTo>
                <a:cubicBezTo>
                  <a:pt x="12523" y="17172"/>
                  <a:pt x="12463" y="17075"/>
                  <a:pt x="12386" y="17075"/>
                </a:cubicBezTo>
                <a:close/>
                <a:moveTo>
                  <a:pt x="12835" y="17075"/>
                </a:moveTo>
                <a:cubicBezTo>
                  <a:pt x="12759" y="17075"/>
                  <a:pt x="12699" y="17172"/>
                  <a:pt x="12699" y="17288"/>
                </a:cubicBezTo>
                <a:cubicBezTo>
                  <a:pt x="12699" y="17404"/>
                  <a:pt x="12759" y="17494"/>
                  <a:pt x="12835" y="17494"/>
                </a:cubicBezTo>
                <a:cubicBezTo>
                  <a:pt x="12912" y="17494"/>
                  <a:pt x="12976" y="17404"/>
                  <a:pt x="12976" y="17288"/>
                </a:cubicBezTo>
                <a:cubicBezTo>
                  <a:pt x="12976" y="17172"/>
                  <a:pt x="12912" y="17075"/>
                  <a:pt x="12835" y="17075"/>
                </a:cubicBezTo>
                <a:close/>
                <a:moveTo>
                  <a:pt x="13291" y="17075"/>
                </a:moveTo>
                <a:cubicBezTo>
                  <a:pt x="13214" y="17075"/>
                  <a:pt x="13151" y="17172"/>
                  <a:pt x="13151" y="17288"/>
                </a:cubicBezTo>
                <a:cubicBezTo>
                  <a:pt x="13151" y="17404"/>
                  <a:pt x="13214" y="17494"/>
                  <a:pt x="13291" y="17494"/>
                </a:cubicBezTo>
                <a:cubicBezTo>
                  <a:pt x="13368" y="17494"/>
                  <a:pt x="13428" y="17404"/>
                  <a:pt x="13428" y="17288"/>
                </a:cubicBezTo>
                <a:cubicBezTo>
                  <a:pt x="13428" y="17172"/>
                  <a:pt x="13368" y="17075"/>
                  <a:pt x="13291" y="17075"/>
                </a:cubicBezTo>
                <a:close/>
                <a:moveTo>
                  <a:pt x="13743" y="17075"/>
                </a:moveTo>
                <a:cubicBezTo>
                  <a:pt x="13667" y="17075"/>
                  <a:pt x="13602" y="17172"/>
                  <a:pt x="13602" y="17288"/>
                </a:cubicBezTo>
                <a:cubicBezTo>
                  <a:pt x="13602" y="17404"/>
                  <a:pt x="13667" y="17494"/>
                  <a:pt x="13743" y="17494"/>
                </a:cubicBezTo>
                <a:cubicBezTo>
                  <a:pt x="13820" y="17494"/>
                  <a:pt x="13880" y="17404"/>
                  <a:pt x="13880" y="17288"/>
                </a:cubicBezTo>
                <a:cubicBezTo>
                  <a:pt x="13880" y="17172"/>
                  <a:pt x="13820" y="17075"/>
                  <a:pt x="13743" y="17075"/>
                </a:cubicBezTo>
                <a:close/>
                <a:moveTo>
                  <a:pt x="14196" y="17075"/>
                </a:moveTo>
                <a:cubicBezTo>
                  <a:pt x="14119" y="17075"/>
                  <a:pt x="14055" y="17172"/>
                  <a:pt x="14055" y="17288"/>
                </a:cubicBezTo>
                <a:cubicBezTo>
                  <a:pt x="14055" y="17404"/>
                  <a:pt x="14119" y="17494"/>
                  <a:pt x="14196" y="17494"/>
                </a:cubicBezTo>
                <a:cubicBezTo>
                  <a:pt x="14272" y="17494"/>
                  <a:pt x="14332" y="17404"/>
                  <a:pt x="14332" y="17288"/>
                </a:cubicBezTo>
                <a:cubicBezTo>
                  <a:pt x="14332" y="17172"/>
                  <a:pt x="14272" y="17075"/>
                  <a:pt x="14196" y="17075"/>
                </a:cubicBezTo>
                <a:close/>
                <a:moveTo>
                  <a:pt x="14649" y="17075"/>
                </a:moveTo>
                <a:cubicBezTo>
                  <a:pt x="14573" y="17075"/>
                  <a:pt x="14513" y="17172"/>
                  <a:pt x="14513" y="17288"/>
                </a:cubicBezTo>
                <a:cubicBezTo>
                  <a:pt x="14513" y="17404"/>
                  <a:pt x="14573" y="17494"/>
                  <a:pt x="14649" y="17494"/>
                </a:cubicBezTo>
                <a:cubicBezTo>
                  <a:pt x="14726" y="17494"/>
                  <a:pt x="14790" y="17404"/>
                  <a:pt x="14790" y="17288"/>
                </a:cubicBezTo>
                <a:cubicBezTo>
                  <a:pt x="14790" y="17172"/>
                  <a:pt x="14726" y="17075"/>
                  <a:pt x="14649" y="17075"/>
                </a:cubicBezTo>
                <a:close/>
                <a:moveTo>
                  <a:pt x="15105" y="17075"/>
                </a:moveTo>
                <a:cubicBezTo>
                  <a:pt x="15028" y="17075"/>
                  <a:pt x="14968" y="17172"/>
                  <a:pt x="14968" y="17288"/>
                </a:cubicBezTo>
                <a:cubicBezTo>
                  <a:pt x="14968" y="17404"/>
                  <a:pt x="15028" y="17494"/>
                  <a:pt x="15105" y="17494"/>
                </a:cubicBezTo>
                <a:cubicBezTo>
                  <a:pt x="15182" y="17494"/>
                  <a:pt x="15245" y="17404"/>
                  <a:pt x="15245" y="17288"/>
                </a:cubicBezTo>
                <a:cubicBezTo>
                  <a:pt x="15245" y="17172"/>
                  <a:pt x="15182" y="17075"/>
                  <a:pt x="15105" y="17075"/>
                </a:cubicBezTo>
                <a:close/>
                <a:moveTo>
                  <a:pt x="15561" y="17075"/>
                </a:moveTo>
                <a:cubicBezTo>
                  <a:pt x="15484" y="17075"/>
                  <a:pt x="15420" y="17172"/>
                  <a:pt x="15420" y="17288"/>
                </a:cubicBezTo>
                <a:cubicBezTo>
                  <a:pt x="15420" y="17404"/>
                  <a:pt x="15484" y="17494"/>
                  <a:pt x="15561" y="17494"/>
                </a:cubicBezTo>
                <a:cubicBezTo>
                  <a:pt x="15638" y="17494"/>
                  <a:pt x="15697" y="17404"/>
                  <a:pt x="15697" y="17288"/>
                </a:cubicBezTo>
                <a:cubicBezTo>
                  <a:pt x="15697" y="17172"/>
                  <a:pt x="15638" y="17075"/>
                  <a:pt x="15561" y="17075"/>
                </a:cubicBezTo>
                <a:close/>
                <a:moveTo>
                  <a:pt x="16461" y="17075"/>
                </a:moveTo>
                <a:cubicBezTo>
                  <a:pt x="16384" y="17075"/>
                  <a:pt x="16325" y="17172"/>
                  <a:pt x="16325" y="17288"/>
                </a:cubicBezTo>
                <a:cubicBezTo>
                  <a:pt x="16325" y="17404"/>
                  <a:pt x="16384" y="17494"/>
                  <a:pt x="16461" y="17494"/>
                </a:cubicBezTo>
                <a:cubicBezTo>
                  <a:pt x="16538" y="17494"/>
                  <a:pt x="16602" y="17404"/>
                  <a:pt x="16602" y="17288"/>
                </a:cubicBezTo>
                <a:cubicBezTo>
                  <a:pt x="16602" y="17172"/>
                  <a:pt x="16538" y="17075"/>
                  <a:pt x="16461" y="17075"/>
                </a:cubicBezTo>
                <a:close/>
                <a:moveTo>
                  <a:pt x="16917" y="17075"/>
                </a:moveTo>
                <a:cubicBezTo>
                  <a:pt x="16840" y="17075"/>
                  <a:pt x="16777" y="17172"/>
                  <a:pt x="16777" y="17288"/>
                </a:cubicBezTo>
                <a:cubicBezTo>
                  <a:pt x="16777" y="17404"/>
                  <a:pt x="16840" y="17494"/>
                  <a:pt x="16917" y="17494"/>
                </a:cubicBezTo>
                <a:cubicBezTo>
                  <a:pt x="16994" y="17494"/>
                  <a:pt x="17054" y="17404"/>
                  <a:pt x="17054" y="17288"/>
                </a:cubicBezTo>
                <a:cubicBezTo>
                  <a:pt x="17054" y="17172"/>
                  <a:pt x="16994" y="17075"/>
                  <a:pt x="16917" y="17075"/>
                </a:cubicBezTo>
                <a:close/>
                <a:moveTo>
                  <a:pt x="17369" y="17075"/>
                </a:moveTo>
                <a:cubicBezTo>
                  <a:pt x="17293" y="17075"/>
                  <a:pt x="17228" y="17172"/>
                  <a:pt x="17228" y="17288"/>
                </a:cubicBezTo>
                <a:cubicBezTo>
                  <a:pt x="17228" y="17404"/>
                  <a:pt x="17293" y="17494"/>
                  <a:pt x="17369" y="17494"/>
                </a:cubicBezTo>
                <a:cubicBezTo>
                  <a:pt x="17446" y="17494"/>
                  <a:pt x="17506" y="17404"/>
                  <a:pt x="17506" y="17288"/>
                </a:cubicBezTo>
                <a:cubicBezTo>
                  <a:pt x="17506" y="17172"/>
                  <a:pt x="17446" y="17075"/>
                  <a:pt x="17369" y="17075"/>
                </a:cubicBezTo>
                <a:close/>
                <a:moveTo>
                  <a:pt x="17823" y="17075"/>
                </a:moveTo>
                <a:cubicBezTo>
                  <a:pt x="17746" y="17075"/>
                  <a:pt x="17686" y="17172"/>
                  <a:pt x="17686" y="17288"/>
                </a:cubicBezTo>
                <a:cubicBezTo>
                  <a:pt x="17686" y="17404"/>
                  <a:pt x="17746" y="17494"/>
                  <a:pt x="17823" y="17494"/>
                </a:cubicBezTo>
                <a:cubicBezTo>
                  <a:pt x="17900" y="17494"/>
                  <a:pt x="17964" y="17404"/>
                  <a:pt x="17964" y="17288"/>
                </a:cubicBezTo>
                <a:cubicBezTo>
                  <a:pt x="17964" y="17172"/>
                  <a:pt x="17900" y="17075"/>
                  <a:pt x="17823" y="17075"/>
                </a:cubicBezTo>
                <a:close/>
                <a:moveTo>
                  <a:pt x="18284" y="17075"/>
                </a:moveTo>
                <a:cubicBezTo>
                  <a:pt x="18208" y="17075"/>
                  <a:pt x="18148" y="17172"/>
                  <a:pt x="18148" y="17288"/>
                </a:cubicBezTo>
                <a:cubicBezTo>
                  <a:pt x="18148" y="17404"/>
                  <a:pt x="18208" y="17494"/>
                  <a:pt x="18284" y="17494"/>
                </a:cubicBezTo>
                <a:cubicBezTo>
                  <a:pt x="18361" y="17494"/>
                  <a:pt x="18424" y="17404"/>
                  <a:pt x="18424" y="17288"/>
                </a:cubicBezTo>
                <a:cubicBezTo>
                  <a:pt x="18424" y="17172"/>
                  <a:pt x="18361" y="17075"/>
                  <a:pt x="18284" y="17075"/>
                </a:cubicBezTo>
                <a:close/>
                <a:moveTo>
                  <a:pt x="18740" y="17075"/>
                </a:moveTo>
                <a:cubicBezTo>
                  <a:pt x="18663" y="17075"/>
                  <a:pt x="18599" y="17172"/>
                  <a:pt x="18599" y="17288"/>
                </a:cubicBezTo>
                <a:cubicBezTo>
                  <a:pt x="18599" y="17404"/>
                  <a:pt x="18663" y="17494"/>
                  <a:pt x="18740" y="17494"/>
                </a:cubicBezTo>
                <a:cubicBezTo>
                  <a:pt x="18817" y="17494"/>
                  <a:pt x="18877" y="17404"/>
                  <a:pt x="18877" y="17288"/>
                </a:cubicBezTo>
                <a:cubicBezTo>
                  <a:pt x="18877" y="17172"/>
                  <a:pt x="18817" y="17075"/>
                  <a:pt x="18740" y="17075"/>
                </a:cubicBezTo>
                <a:close/>
                <a:moveTo>
                  <a:pt x="19191" y="17075"/>
                </a:moveTo>
                <a:cubicBezTo>
                  <a:pt x="19115" y="17075"/>
                  <a:pt x="19051" y="17172"/>
                  <a:pt x="19051" y="17288"/>
                </a:cubicBezTo>
                <a:cubicBezTo>
                  <a:pt x="19051" y="17404"/>
                  <a:pt x="19115" y="17494"/>
                  <a:pt x="19191" y="17494"/>
                </a:cubicBezTo>
                <a:cubicBezTo>
                  <a:pt x="19268" y="17494"/>
                  <a:pt x="19328" y="17404"/>
                  <a:pt x="19328" y="17288"/>
                </a:cubicBezTo>
                <a:cubicBezTo>
                  <a:pt x="19328" y="17172"/>
                  <a:pt x="19268" y="17075"/>
                  <a:pt x="19191" y="17075"/>
                </a:cubicBezTo>
                <a:close/>
                <a:moveTo>
                  <a:pt x="19640" y="17075"/>
                </a:moveTo>
                <a:cubicBezTo>
                  <a:pt x="19564" y="17075"/>
                  <a:pt x="19504" y="17172"/>
                  <a:pt x="19504" y="17288"/>
                </a:cubicBezTo>
                <a:cubicBezTo>
                  <a:pt x="19504" y="17404"/>
                  <a:pt x="19564" y="17494"/>
                  <a:pt x="19640" y="17494"/>
                </a:cubicBezTo>
                <a:cubicBezTo>
                  <a:pt x="19717" y="17494"/>
                  <a:pt x="19781" y="17404"/>
                  <a:pt x="19781" y="17288"/>
                </a:cubicBezTo>
                <a:cubicBezTo>
                  <a:pt x="19781" y="17172"/>
                  <a:pt x="19717" y="17075"/>
                  <a:pt x="19640" y="17075"/>
                </a:cubicBezTo>
                <a:close/>
                <a:moveTo>
                  <a:pt x="20096" y="17075"/>
                </a:moveTo>
                <a:cubicBezTo>
                  <a:pt x="20019" y="17075"/>
                  <a:pt x="19956" y="17172"/>
                  <a:pt x="19956" y="17288"/>
                </a:cubicBezTo>
                <a:cubicBezTo>
                  <a:pt x="19956" y="17404"/>
                  <a:pt x="20019" y="17494"/>
                  <a:pt x="20096" y="17494"/>
                </a:cubicBezTo>
                <a:cubicBezTo>
                  <a:pt x="20173" y="17494"/>
                  <a:pt x="20233" y="17404"/>
                  <a:pt x="20233" y="17288"/>
                </a:cubicBezTo>
                <a:cubicBezTo>
                  <a:pt x="20233" y="17172"/>
                  <a:pt x="20173" y="17075"/>
                  <a:pt x="20096" y="17075"/>
                </a:cubicBezTo>
                <a:close/>
                <a:moveTo>
                  <a:pt x="20548" y="17075"/>
                </a:moveTo>
                <a:cubicBezTo>
                  <a:pt x="20472" y="17075"/>
                  <a:pt x="20407" y="17172"/>
                  <a:pt x="20407" y="17288"/>
                </a:cubicBezTo>
                <a:cubicBezTo>
                  <a:pt x="20407" y="17404"/>
                  <a:pt x="20472" y="17494"/>
                  <a:pt x="20548" y="17494"/>
                </a:cubicBezTo>
                <a:cubicBezTo>
                  <a:pt x="20625" y="17494"/>
                  <a:pt x="20685" y="17404"/>
                  <a:pt x="20685" y="17288"/>
                </a:cubicBezTo>
                <a:cubicBezTo>
                  <a:pt x="20685" y="17172"/>
                  <a:pt x="20625" y="17075"/>
                  <a:pt x="20548" y="17075"/>
                </a:cubicBezTo>
                <a:close/>
                <a:moveTo>
                  <a:pt x="9656" y="17761"/>
                </a:moveTo>
                <a:cubicBezTo>
                  <a:pt x="9579" y="17761"/>
                  <a:pt x="9520" y="17857"/>
                  <a:pt x="9519" y="17972"/>
                </a:cubicBezTo>
                <a:cubicBezTo>
                  <a:pt x="9519" y="18088"/>
                  <a:pt x="9579" y="18185"/>
                  <a:pt x="9656" y="18185"/>
                </a:cubicBezTo>
                <a:cubicBezTo>
                  <a:pt x="9733" y="18185"/>
                  <a:pt x="9797" y="18088"/>
                  <a:pt x="9797" y="17972"/>
                </a:cubicBezTo>
                <a:cubicBezTo>
                  <a:pt x="9797" y="17856"/>
                  <a:pt x="9733" y="17761"/>
                  <a:pt x="9656" y="17761"/>
                </a:cubicBezTo>
                <a:close/>
                <a:moveTo>
                  <a:pt x="10112" y="17761"/>
                </a:moveTo>
                <a:cubicBezTo>
                  <a:pt x="10035" y="17761"/>
                  <a:pt x="9972" y="17856"/>
                  <a:pt x="9972" y="17972"/>
                </a:cubicBezTo>
                <a:cubicBezTo>
                  <a:pt x="9972" y="18088"/>
                  <a:pt x="10035" y="18185"/>
                  <a:pt x="10112" y="18185"/>
                </a:cubicBezTo>
                <a:cubicBezTo>
                  <a:pt x="10189" y="18185"/>
                  <a:pt x="10249" y="18088"/>
                  <a:pt x="10248" y="17972"/>
                </a:cubicBezTo>
                <a:cubicBezTo>
                  <a:pt x="10248" y="17857"/>
                  <a:pt x="10189" y="17761"/>
                  <a:pt x="10112" y="17761"/>
                </a:cubicBezTo>
                <a:close/>
                <a:moveTo>
                  <a:pt x="10564" y="17761"/>
                </a:moveTo>
                <a:cubicBezTo>
                  <a:pt x="10488" y="17761"/>
                  <a:pt x="10423" y="17856"/>
                  <a:pt x="10423" y="17972"/>
                </a:cubicBezTo>
                <a:cubicBezTo>
                  <a:pt x="10423" y="18088"/>
                  <a:pt x="10488" y="18185"/>
                  <a:pt x="10564" y="18185"/>
                </a:cubicBezTo>
                <a:cubicBezTo>
                  <a:pt x="10641" y="18185"/>
                  <a:pt x="10701" y="18088"/>
                  <a:pt x="10701" y="17972"/>
                </a:cubicBezTo>
                <a:cubicBezTo>
                  <a:pt x="10701" y="17857"/>
                  <a:pt x="10641" y="17761"/>
                  <a:pt x="10564" y="17761"/>
                </a:cubicBezTo>
                <a:close/>
                <a:moveTo>
                  <a:pt x="11018" y="17761"/>
                </a:moveTo>
                <a:cubicBezTo>
                  <a:pt x="10941" y="17761"/>
                  <a:pt x="10881" y="17857"/>
                  <a:pt x="10881" y="17972"/>
                </a:cubicBezTo>
                <a:cubicBezTo>
                  <a:pt x="10881" y="18088"/>
                  <a:pt x="10941" y="18185"/>
                  <a:pt x="11018" y="18185"/>
                </a:cubicBezTo>
                <a:cubicBezTo>
                  <a:pt x="11094" y="18185"/>
                  <a:pt x="11159" y="18088"/>
                  <a:pt x="11159" y="17972"/>
                </a:cubicBezTo>
                <a:cubicBezTo>
                  <a:pt x="11159" y="17856"/>
                  <a:pt x="11094" y="17761"/>
                  <a:pt x="11018" y="17761"/>
                </a:cubicBezTo>
                <a:close/>
                <a:moveTo>
                  <a:pt x="11479" y="17761"/>
                </a:moveTo>
                <a:cubicBezTo>
                  <a:pt x="11402" y="17761"/>
                  <a:pt x="11343" y="17857"/>
                  <a:pt x="11343" y="17972"/>
                </a:cubicBezTo>
                <a:cubicBezTo>
                  <a:pt x="11342" y="18088"/>
                  <a:pt x="11402" y="18185"/>
                  <a:pt x="11479" y="18185"/>
                </a:cubicBezTo>
                <a:cubicBezTo>
                  <a:pt x="11556" y="18185"/>
                  <a:pt x="11619" y="18088"/>
                  <a:pt x="11619" y="17972"/>
                </a:cubicBezTo>
                <a:cubicBezTo>
                  <a:pt x="11619" y="17856"/>
                  <a:pt x="11556" y="17761"/>
                  <a:pt x="11479" y="17761"/>
                </a:cubicBezTo>
                <a:close/>
                <a:moveTo>
                  <a:pt x="11935" y="17761"/>
                </a:moveTo>
                <a:cubicBezTo>
                  <a:pt x="11858" y="17761"/>
                  <a:pt x="11794" y="17856"/>
                  <a:pt x="11794" y="17972"/>
                </a:cubicBezTo>
                <a:cubicBezTo>
                  <a:pt x="11794" y="18088"/>
                  <a:pt x="11858" y="18185"/>
                  <a:pt x="11935" y="18185"/>
                </a:cubicBezTo>
                <a:cubicBezTo>
                  <a:pt x="12012" y="18185"/>
                  <a:pt x="12072" y="18088"/>
                  <a:pt x="12072" y="17972"/>
                </a:cubicBezTo>
                <a:cubicBezTo>
                  <a:pt x="12071" y="17857"/>
                  <a:pt x="12012" y="17761"/>
                  <a:pt x="11935" y="17761"/>
                </a:cubicBezTo>
                <a:close/>
                <a:moveTo>
                  <a:pt x="12386" y="17761"/>
                </a:moveTo>
                <a:cubicBezTo>
                  <a:pt x="12309" y="17761"/>
                  <a:pt x="12246" y="17856"/>
                  <a:pt x="12246" y="17972"/>
                </a:cubicBezTo>
                <a:cubicBezTo>
                  <a:pt x="12246" y="18088"/>
                  <a:pt x="12309" y="18185"/>
                  <a:pt x="12386" y="18185"/>
                </a:cubicBezTo>
                <a:cubicBezTo>
                  <a:pt x="12463" y="18185"/>
                  <a:pt x="12523" y="18088"/>
                  <a:pt x="12523" y="17972"/>
                </a:cubicBezTo>
                <a:cubicBezTo>
                  <a:pt x="12523" y="17857"/>
                  <a:pt x="12463" y="17761"/>
                  <a:pt x="12386" y="17761"/>
                </a:cubicBezTo>
                <a:close/>
                <a:moveTo>
                  <a:pt x="12835" y="17761"/>
                </a:moveTo>
                <a:cubicBezTo>
                  <a:pt x="12759" y="17761"/>
                  <a:pt x="12699" y="17857"/>
                  <a:pt x="12699" y="17972"/>
                </a:cubicBezTo>
                <a:cubicBezTo>
                  <a:pt x="12698" y="18088"/>
                  <a:pt x="12759" y="18185"/>
                  <a:pt x="12835" y="18185"/>
                </a:cubicBezTo>
                <a:cubicBezTo>
                  <a:pt x="12912" y="18185"/>
                  <a:pt x="12976" y="18088"/>
                  <a:pt x="12976" y="17972"/>
                </a:cubicBezTo>
                <a:cubicBezTo>
                  <a:pt x="12976" y="17856"/>
                  <a:pt x="12912" y="17761"/>
                  <a:pt x="12835" y="17761"/>
                </a:cubicBezTo>
                <a:close/>
                <a:moveTo>
                  <a:pt x="13291" y="17761"/>
                </a:moveTo>
                <a:cubicBezTo>
                  <a:pt x="13214" y="17761"/>
                  <a:pt x="13151" y="17856"/>
                  <a:pt x="13151" y="17972"/>
                </a:cubicBezTo>
                <a:cubicBezTo>
                  <a:pt x="13151" y="18088"/>
                  <a:pt x="13214" y="18185"/>
                  <a:pt x="13291" y="18185"/>
                </a:cubicBezTo>
                <a:cubicBezTo>
                  <a:pt x="13368" y="18185"/>
                  <a:pt x="13428" y="18088"/>
                  <a:pt x="13428" y="17972"/>
                </a:cubicBezTo>
                <a:cubicBezTo>
                  <a:pt x="13427" y="17857"/>
                  <a:pt x="13368" y="17761"/>
                  <a:pt x="13291" y="17761"/>
                </a:cubicBezTo>
                <a:close/>
                <a:moveTo>
                  <a:pt x="13743" y="17761"/>
                </a:moveTo>
                <a:cubicBezTo>
                  <a:pt x="13667" y="17761"/>
                  <a:pt x="13602" y="17856"/>
                  <a:pt x="13602" y="17972"/>
                </a:cubicBezTo>
                <a:cubicBezTo>
                  <a:pt x="13602" y="18088"/>
                  <a:pt x="13667" y="18185"/>
                  <a:pt x="13743" y="18185"/>
                </a:cubicBezTo>
                <a:cubicBezTo>
                  <a:pt x="13820" y="18185"/>
                  <a:pt x="13880" y="18088"/>
                  <a:pt x="13880" y="17972"/>
                </a:cubicBezTo>
                <a:cubicBezTo>
                  <a:pt x="13880" y="17857"/>
                  <a:pt x="13820" y="17761"/>
                  <a:pt x="13743" y="17761"/>
                </a:cubicBezTo>
                <a:close/>
                <a:moveTo>
                  <a:pt x="14196" y="17761"/>
                </a:moveTo>
                <a:cubicBezTo>
                  <a:pt x="14119" y="17761"/>
                  <a:pt x="14055" y="17856"/>
                  <a:pt x="14055" y="17972"/>
                </a:cubicBezTo>
                <a:cubicBezTo>
                  <a:pt x="14055" y="18088"/>
                  <a:pt x="14119" y="18185"/>
                  <a:pt x="14196" y="18185"/>
                </a:cubicBezTo>
                <a:cubicBezTo>
                  <a:pt x="14272" y="18185"/>
                  <a:pt x="14333" y="18088"/>
                  <a:pt x="14332" y="17972"/>
                </a:cubicBezTo>
                <a:cubicBezTo>
                  <a:pt x="14332" y="17857"/>
                  <a:pt x="14272" y="17761"/>
                  <a:pt x="14196" y="17761"/>
                </a:cubicBezTo>
                <a:close/>
                <a:moveTo>
                  <a:pt x="14649" y="17761"/>
                </a:moveTo>
                <a:cubicBezTo>
                  <a:pt x="14573" y="17761"/>
                  <a:pt x="14513" y="17857"/>
                  <a:pt x="14513" y="17972"/>
                </a:cubicBezTo>
                <a:cubicBezTo>
                  <a:pt x="14512" y="18088"/>
                  <a:pt x="14573" y="18185"/>
                  <a:pt x="14649" y="18185"/>
                </a:cubicBezTo>
                <a:cubicBezTo>
                  <a:pt x="14726" y="18185"/>
                  <a:pt x="14790" y="18088"/>
                  <a:pt x="14790" y="17972"/>
                </a:cubicBezTo>
                <a:cubicBezTo>
                  <a:pt x="14790" y="17856"/>
                  <a:pt x="14726" y="17761"/>
                  <a:pt x="14649" y="17761"/>
                </a:cubicBezTo>
                <a:close/>
                <a:moveTo>
                  <a:pt x="15105" y="17761"/>
                </a:moveTo>
                <a:cubicBezTo>
                  <a:pt x="15028" y="17761"/>
                  <a:pt x="14969" y="17857"/>
                  <a:pt x="14968" y="17972"/>
                </a:cubicBezTo>
                <a:cubicBezTo>
                  <a:pt x="14968" y="18088"/>
                  <a:pt x="15028" y="18185"/>
                  <a:pt x="15105" y="18185"/>
                </a:cubicBezTo>
                <a:cubicBezTo>
                  <a:pt x="15182" y="18185"/>
                  <a:pt x="15245" y="18088"/>
                  <a:pt x="15245" y="17972"/>
                </a:cubicBezTo>
                <a:cubicBezTo>
                  <a:pt x="15245" y="17856"/>
                  <a:pt x="15182" y="17761"/>
                  <a:pt x="15105" y="17761"/>
                </a:cubicBezTo>
                <a:close/>
                <a:moveTo>
                  <a:pt x="15561" y="17761"/>
                </a:moveTo>
                <a:cubicBezTo>
                  <a:pt x="15484" y="17761"/>
                  <a:pt x="15420" y="17856"/>
                  <a:pt x="15420" y="17972"/>
                </a:cubicBezTo>
                <a:cubicBezTo>
                  <a:pt x="15420" y="18088"/>
                  <a:pt x="15484" y="18185"/>
                  <a:pt x="15561" y="18185"/>
                </a:cubicBezTo>
                <a:cubicBezTo>
                  <a:pt x="15638" y="18185"/>
                  <a:pt x="15698" y="18088"/>
                  <a:pt x="15697" y="17972"/>
                </a:cubicBezTo>
                <a:cubicBezTo>
                  <a:pt x="15697" y="17857"/>
                  <a:pt x="15638" y="17761"/>
                  <a:pt x="15561" y="17761"/>
                </a:cubicBezTo>
                <a:close/>
                <a:moveTo>
                  <a:pt x="16012" y="17761"/>
                </a:moveTo>
                <a:cubicBezTo>
                  <a:pt x="15935" y="17761"/>
                  <a:pt x="15872" y="17856"/>
                  <a:pt x="15872" y="17972"/>
                </a:cubicBezTo>
                <a:cubicBezTo>
                  <a:pt x="15872" y="18088"/>
                  <a:pt x="15935" y="18185"/>
                  <a:pt x="16012" y="18185"/>
                </a:cubicBezTo>
                <a:cubicBezTo>
                  <a:pt x="16089" y="18185"/>
                  <a:pt x="16149" y="18088"/>
                  <a:pt x="16149" y="17972"/>
                </a:cubicBezTo>
                <a:cubicBezTo>
                  <a:pt x="16148" y="17857"/>
                  <a:pt x="16089" y="17761"/>
                  <a:pt x="16012" y="17761"/>
                </a:cubicBezTo>
                <a:close/>
                <a:moveTo>
                  <a:pt x="16461" y="17761"/>
                </a:moveTo>
                <a:cubicBezTo>
                  <a:pt x="16384" y="17761"/>
                  <a:pt x="16325" y="17857"/>
                  <a:pt x="16325" y="17972"/>
                </a:cubicBezTo>
                <a:cubicBezTo>
                  <a:pt x="16324" y="18088"/>
                  <a:pt x="16384" y="18185"/>
                  <a:pt x="16461" y="18185"/>
                </a:cubicBezTo>
                <a:cubicBezTo>
                  <a:pt x="16538" y="18185"/>
                  <a:pt x="16602" y="18088"/>
                  <a:pt x="16602" y="17972"/>
                </a:cubicBezTo>
                <a:cubicBezTo>
                  <a:pt x="16602" y="17856"/>
                  <a:pt x="16538" y="17761"/>
                  <a:pt x="16461" y="17761"/>
                </a:cubicBezTo>
                <a:close/>
                <a:moveTo>
                  <a:pt x="16917" y="17761"/>
                </a:moveTo>
                <a:cubicBezTo>
                  <a:pt x="16840" y="17761"/>
                  <a:pt x="16777" y="17856"/>
                  <a:pt x="16777" y="17972"/>
                </a:cubicBezTo>
                <a:cubicBezTo>
                  <a:pt x="16777" y="18088"/>
                  <a:pt x="16840" y="18185"/>
                  <a:pt x="16917" y="18185"/>
                </a:cubicBezTo>
                <a:cubicBezTo>
                  <a:pt x="16994" y="18185"/>
                  <a:pt x="17054" y="18088"/>
                  <a:pt x="17054" y="17972"/>
                </a:cubicBezTo>
                <a:cubicBezTo>
                  <a:pt x="17053" y="17857"/>
                  <a:pt x="16994" y="17761"/>
                  <a:pt x="16917" y="17761"/>
                </a:cubicBezTo>
                <a:close/>
                <a:moveTo>
                  <a:pt x="17369" y="17761"/>
                </a:moveTo>
                <a:cubicBezTo>
                  <a:pt x="17293" y="17761"/>
                  <a:pt x="17228" y="17856"/>
                  <a:pt x="17228" y="17972"/>
                </a:cubicBezTo>
                <a:cubicBezTo>
                  <a:pt x="17228" y="18088"/>
                  <a:pt x="17293" y="18185"/>
                  <a:pt x="17369" y="18185"/>
                </a:cubicBezTo>
                <a:cubicBezTo>
                  <a:pt x="17446" y="18185"/>
                  <a:pt x="17506" y="18088"/>
                  <a:pt x="17506" y="17972"/>
                </a:cubicBezTo>
                <a:cubicBezTo>
                  <a:pt x="17506" y="17857"/>
                  <a:pt x="17446" y="17761"/>
                  <a:pt x="17369" y="17761"/>
                </a:cubicBezTo>
                <a:close/>
                <a:moveTo>
                  <a:pt x="17823" y="17761"/>
                </a:moveTo>
                <a:cubicBezTo>
                  <a:pt x="17746" y="17761"/>
                  <a:pt x="17687" y="17857"/>
                  <a:pt x="17686" y="17972"/>
                </a:cubicBezTo>
                <a:cubicBezTo>
                  <a:pt x="17686" y="18088"/>
                  <a:pt x="17746" y="18185"/>
                  <a:pt x="17823" y="18185"/>
                </a:cubicBezTo>
                <a:cubicBezTo>
                  <a:pt x="17900" y="18185"/>
                  <a:pt x="17964" y="18088"/>
                  <a:pt x="17964" y="17972"/>
                </a:cubicBezTo>
                <a:cubicBezTo>
                  <a:pt x="17964" y="17856"/>
                  <a:pt x="17900" y="17761"/>
                  <a:pt x="17823" y="17761"/>
                </a:cubicBezTo>
                <a:close/>
                <a:moveTo>
                  <a:pt x="18284" y="17761"/>
                </a:moveTo>
                <a:cubicBezTo>
                  <a:pt x="18208" y="17761"/>
                  <a:pt x="18148" y="17857"/>
                  <a:pt x="18148" y="17972"/>
                </a:cubicBezTo>
                <a:cubicBezTo>
                  <a:pt x="18147" y="18088"/>
                  <a:pt x="18208" y="18185"/>
                  <a:pt x="18284" y="18185"/>
                </a:cubicBezTo>
                <a:cubicBezTo>
                  <a:pt x="18361" y="18185"/>
                  <a:pt x="18424" y="18088"/>
                  <a:pt x="18424" y="17972"/>
                </a:cubicBezTo>
                <a:cubicBezTo>
                  <a:pt x="18424" y="17856"/>
                  <a:pt x="18361" y="17761"/>
                  <a:pt x="18284" y="17761"/>
                </a:cubicBezTo>
                <a:close/>
                <a:moveTo>
                  <a:pt x="18740" y="17761"/>
                </a:moveTo>
                <a:cubicBezTo>
                  <a:pt x="18663" y="17761"/>
                  <a:pt x="18599" y="17856"/>
                  <a:pt x="18599" y="17972"/>
                </a:cubicBezTo>
                <a:cubicBezTo>
                  <a:pt x="18599" y="18088"/>
                  <a:pt x="18663" y="18185"/>
                  <a:pt x="18740" y="18185"/>
                </a:cubicBezTo>
                <a:cubicBezTo>
                  <a:pt x="18817" y="18185"/>
                  <a:pt x="18877" y="18088"/>
                  <a:pt x="18877" y="17972"/>
                </a:cubicBezTo>
                <a:cubicBezTo>
                  <a:pt x="18876" y="17857"/>
                  <a:pt x="18817" y="17761"/>
                  <a:pt x="18740" y="17761"/>
                </a:cubicBezTo>
                <a:close/>
                <a:moveTo>
                  <a:pt x="19191" y="17761"/>
                </a:moveTo>
                <a:cubicBezTo>
                  <a:pt x="19115" y="17761"/>
                  <a:pt x="19051" y="17856"/>
                  <a:pt x="19051" y="17972"/>
                </a:cubicBezTo>
                <a:cubicBezTo>
                  <a:pt x="19051" y="18088"/>
                  <a:pt x="19115" y="18185"/>
                  <a:pt x="19191" y="18185"/>
                </a:cubicBezTo>
                <a:cubicBezTo>
                  <a:pt x="19268" y="18185"/>
                  <a:pt x="19328" y="18088"/>
                  <a:pt x="19328" y="17972"/>
                </a:cubicBezTo>
                <a:cubicBezTo>
                  <a:pt x="19328" y="17857"/>
                  <a:pt x="19268" y="17761"/>
                  <a:pt x="19191" y="17761"/>
                </a:cubicBezTo>
                <a:close/>
                <a:moveTo>
                  <a:pt x="19640" y="17761"/>
                </a:moveTo>
                <a:cubicBezTo>
                  <a:pt x="19564" y="17761"/>
                  <a:pt x="19504" y="17857"/>
                  <a:pt x="19504" y="17972"/>
                </a:cubicBezTo>
                <a:cubicBezTo>
                  <a:pt x="19503" y="18088"/>
                  <a:pt x="19564" y="18185"/>
                  <a:pt x="19640" y="18185"/>
                </a:cubicBezTo>
                <a:cubicBezTo>
                  <a:pt x="19717" y="18185"/>
                  <a:pt x="19781" y="18088"/>
                  <a:pt x="19781" y="17972"/>
                </a:cubicBezTo>
                <a:cubicBezTo>
                  <a:pt x="19781" y="17856"/>
                  <a:pt x="19717" y="17761"/>
                  <a:pt x="19640" y="17761"/>
                </a:cubicBezTo>
                <a:close/>
                <a:moveTo>
                  <a:pt x="10564" y="18435"/>
                </a:moveTo>
                <a:cubicBezTo>
                  <a:pt x="10488" y="18435"/>
                  <a:pt x="10423" y="18530"/>
                  <a:pt x="10423" y="18646"/>
                </a:cubicBezTo>
                <a:cubicBezTo>
                  <a:pt x="10423" y="18762"/>
                  <a:pt x="10488" y="18859"/>
                  <a:pt x="10564" y="18859"/>
                </a:cubicBezTo>
                <a:cubicBezTo>
                  <a:pt x="10641" y="18859"/>
                  <a:pt x="10701" y="18762"/>
                  <a:pt x="10701" y="18646"/>
                </a:cubicBezTo>
                <a:cubicBezTo>
                  <a:pt x="10701" y="18531"/>
                  <a:pt x="10641" y="18435"/>
                  <a:pt x="10564" y="18435"/>
                </a:cubicBezTo>
                <a:close/>
                <a:moveTo>
                  <a:pt x="11018" y="18435"/>
                </a:moveTo>
                <a:cubicBezTo>
                  <a:pt x="10941" y="18435"/>
                  <a:pt x="10881" y="18531"/>
                  <a:pt x="10881" y="18646"/>
                </a:cubicBezTo>
                <a:cubicBezTo>
                  <a:pt x="10881" y="18762"/>
                  <a:pt x="10941" y="18859"/>
                  <a:pt x="11018" y="18859"/>
                </a:cubicBezTo>
                <a:cubicBezTo>
                  <a:pt x="11094" y="18859"/>
                  <a:pt x="11159" y="18762"/>
                  <a:pt x="11159" y="18646"/>
                </a:cubicBezTo>
                <a:cubicBezTo>
                  <a:pt x="11159" y="18530"/>
                  <a:pt x="11094" y="18435"/>
                  <a:pt x="11018" y="18435"/>
                </a:cubicBezTo>
                <a:close/>
                <a:moveTo>
                  <a:pt x="11479" y="18435"/>
                </a:moveTo>
                <a:cubicBezTo>
                  <a:pt x="11402" y="18435"/>
                  <a:pt x="11343" y="18531"/>
                  <a:pt x="11343" y="18646"/>
                </a:cubicBezTo>
                <a:cubicBezTo>
                  <a:pt x="11342" y="18762"/>
                  <a:pt x="11402" y="18859"/>
                  <a:pt x="11479" y="18859"/>
                </a:cubicBezTo>
                <a:cubicBezTo>
                  <a:pt x="11556" y="18859"/>
                  <a:pt x="11619" y="18762"/>
                  <a:pt x="11619" y="18646"/>
                </a:cubicBezTo>
                <a:cubicBezTo>
                  <a:pt x="11619" y="18530"/>
                  <a:pt x="11556" y="18435"/>
                  <a:pt x="11479" y="18435"/>
                </a:cubicBezTo>
                <a:close/>
                <a:moveTo>
                  <a:pt x="11935" y="18435"/>
                </a:moveTo>
                <a:cubicBezTo>
                  <a:pt x="11858" y="18435"/>
                  <a:pt x="11794" y="18530"/>
                  <a:pt x="11794" y="18646"/>
                </a:cubicBezTo>
                <a:cubicBezTo>
                  <a:pt x="11794" y="18762"/>
                  <a:pt x="11858" y="18859"/>
                  <a:pt x="11935" y="18859"/>
                </a:cubicBezTo>
                <a:cubicBezTo>
                  <a:pt x="12012" y="18859"/>
                  <a:pt x="12072" y="18762"/>
                  <a:pt x="12072" y="18646"/>
                </a:cubicBezTo>
                <a:cubicBezTo>
                  <a:pt x="12071" y="18531"/>
                  <a:pt x="12012" y="18435"/>
                  <a:pt x="11935" y="18435"/>
                </a:cubicBezTo>
                <a:close/>
                <a:moveTo>
                  <a:pt x="12386" y="18435"/>
                </a:moveTo>
                <a:cubicBezTo>
                  <a:pt x="12309" y="18435"/>
                  <a:pt x="12246" y="18530"/>
                  <a:pt x="12246" y="18646"/>
                </a:cubicBezTo>
                <a:cubicBezTo>
                  <a:pt x="12246" y="18762"/>
                  <a:pt x="12309" y="18859"/>
                  <a:pt x="12386" y="18859"/>
                </a:cubicBezTo>
                <a:cubicBezTo>
                  <a:pt x="12463" y="18859"/>
                  <a:pt x="12523" y="18762"/>
                  <a:pt x="12523" y="18646"/>
                </a:cubicBezTo>
                <a:cubicBezTo>
                  <a:pt x="12523" y="18531"/>
                  <a:pt x="12463" y="18435"/>
                  <a:pt x="12386" y="18435"/>
                </a:cubicBezTo>
                <a:close/>
                <a:moveTo>
                  <a:pt x="12835" y="18435"/>
                </a:moveTo>
                <a:cubicBezTo>
                  <a:pt x="12759" y="18435"/>
                  <a:pt x="12699" y="18531"/>
                  <a:pt x="12699" y="18646"/>
                </a:cubicBezTo>
                <a:cubicBezTo>
                  <a:pt x="12698" y="18762"/>
                  <a:pt x="12759" y="18859"/>
                  <a:pt x="12835" y="18859"/>
                </a:cubicBezTo>
                <a:cubicBezTo>
                  <a:pt x="12912" y="18859"/>
                  <a:pt x="12976" y="18762"/>
                  <a:pt x="12976" y="18646"/>
                </a:cubicBezTo>
                <a:cubicBezTo>
                  <a:pt x="12976" y="18530"/>
                  <a:pt x="12912" y="18435"/>
                  <a:pt x="12835" y="18435"/>
                </a:cubicBezTo>
                <a:close/>
                <a:moveTo>
                  <a:pt x="13291" y="18435"/>
                </a:moveTo>
                <a:cubicBezTo>
                  <a:pt x="13214" y="18435"/>
                  <a:pt x="13151" y="18530"/>
                  <a:pt x="13151" y="18646"/>
                </a:cubicBezTo>
                <a:cubicBezTo>
                  <a:pt x="13151" y="18762"/>
                  <a:pt x="13214" y="18859"/>
                  <a:pt x="13291" y="18859"/>
                </a:cubicBezTo>
                <a:cubicBezTo>
                  <a:pt x="13368" y="18859"/>
                  <a:pt x="13428" y="18762"/>
                  <a:pt x="13428" y="18646"/>
                </a:cubicBezTo>
                <a:cubicBezTo>
                  <a:pt x="13427" y="18531"/>
                  <a:pt x="13368" y="18435"/>
                  <a:pt x="13291" y="18435"/>
                </a:cubicBezTo>
                <a:close/>
                <a:moveTo>
                  <a:pt x="13743" y="18435"/>
                </a:moveTo>
                <a:cubicBezTo>
                  <a:pt x="13667" y="18435"/>
                  <a:pt x="13602" y="18530"/>
                  <a:pt x="13602" y="18646"/>
                </a:cubicBezTo>
                <a:cubicBezTo>
                  <a:pt x="13602" y="18762"/>
                  <a:pt x="13667" y="18859"/>
                  <a:pt x="13743" y="18859"/>
                </a:cubicBezTo>
                <a:cubicBezTo>
                  <a:pt x="13820" y="18859"/>
                  <a:pt x="13880" y="18762"/>
                  <a:pt x="13880" y="18646"/>
                </a:cubicBezTo>
                <a:cubicBezTo>
                  <a:pt x="13880" y="18531"/>
                  <a:pt x="13820" y="18435"/>
                  <a:pt x="13743" y="18435"/>
                </a:cubicBezTo>
                <a:close/>
                <a:moveTo>
                  <a:pt x="14196" y="18435"/>
                </a:moveTo>
                <a:cubicBezTo>
                  <a:pt x="14119" y="18435"/>
                  <a:pt x="14055" y="18530"/>
                  <a:pt x="14055" y="18646"/>
                </a:cubicBezTo>
                <a:cubicBezTo>
                  <a:pt x="14055" y="18762"/>
                  <a:pt x="14119" y="18859"/>
                  <a:pt x="14196" y="18859"/>
                </a:cubicBezTo>
                <a:cubicBezTo>
                  <a:pt x="14272" y="18859"/>
                  <a:pt x="14333" y="18762"/>
                  <a:pt x="14332" y="18646"/>
                </a:cubicBezTo>
                <a:cubicBezTo>
                  <a:pt x="14332" y="18531"/>
                  <a:pt x="14272" y="18435"/>
                  <a:pt x="14196" y="18435"/>
                </a:cubicBezTo>
                <a:close/>
                <a:moveTo>
                  <a:pt x="14649" y="18435"/>
                </a:moveTo>
                <a:cubicBezTo>
                  <a:pt x="14573" y="18435"/>
                  <a:pt x="14513" y="18531"/>
                  <a:pt x="14513" y="18646"/>
                </a:cubicBezTo>
                <a:cubicBezTo>
                  <a:pt x="14512" y="18762"/>
                  <a:pt x="14573" y="18859"/>
                  <a:pt x="14649" y="18859"/>
                </a:cubicBezTo>
                <a:cubicBezTo>
                  <a:pt x="14726" y="18859"/>
                  <a:pt x="14790" y="18762"/>
                  <a:pt x="14790" y="18646"/>
                </a:cubicBezTo>
                <a:cubicBezTo>
                  <a:pt x="14790" y="18530"/>
                  <a:pt x="14726" y="18435"/>
                  <a:pt x="14649" y="18435"/>
                </a:cubicBezTo>
                <a:close/>
                <a:moveTo>
                  <a:pt x="15105" y="18435"/>
                </a:moveTo>
                <a:cubicBezTo>
                  <a:pt x="15028" y="18435"/>
                  <a:pt x="14969" y="18531"/>
                  <a:pt x="14968" y="18646"/>
                </a:cubicBezTo>
                <a:cubicBezTo>
                  <a:pt x="14968" y="18762"/>
                  <a:pt x="15028" y="18859"/>
                  <a:pt x="15105" y="18859"/>
                </a:cubicBezTo>
                <a:cubicBezTo>
                  <a:pt x="15182" y="18859"/>
                  <a:pt x="15245" y="18762"/>
                  <a:pt x="15245" y="18646"/>
                </a:cubicBezTo>
                <a:cubicBezTo>
                  <a:pt x="15245" y="18530"/>
                  <a:pt x="15182" y="18435"/>
                  <a:pt x="15105" y="18435"/>
                </a:cubicBezTo>
                <a:close/>
                <a:moveTo>
                  <a:pt x="15561" y="18435"/>
                </a:moveTo>
                <a:cubicBezTo>
                  <a:pt x="15484" y="18435"/>
                  <a:pt x="15420" y="18530"/>
                  <a:pt x="15420" y="18646"/>
                </a:cubicBezTo>
                <a:cubicBezTo>
                  <a:pt x="15420" y="18762"/>
                  <a:pt x="15484" y="18859"/>
                  <a:pt x="15561" y="18859"/>
                </a:cubicBezTo>
                <a:cubicBezTo>
                  <a:pt x="15638" y="18859"/>
                  <a:pt x="15698" y="18762"/>
                  <a:pt x="15697" y="18646"/>
                </a:cubicBezTo>
                <a:cubicBezTo>
                  <a:pt x="15697" y="18531"/>
                  <a:pt x="15638" y="18435"/>
                  <a:pt x="15561" y="18435"/>
                </a:cubicBezTo>
                <a:close/>
                <a:moveTo>
                  <a:pt x="16012" y="18435"/>
                </a:moveTo>
                <a:cubicBezTo>
                  <a:pt x="15935" y="18435"/>
                  <a:pt x="15872" y="18530"/>
                  <a:pt x="15872" y="18646"/>
                </a:cubicBezTo>
                <a:cubicBezTo>
                  <a:pt x="15872" y="18762"/>
                  <a:pt x="15935" y="18859"/>
                  <a:pt x="16012" y="18859"/>
                </a:cubicBezTo>
                <a:cubicBezTo>
                  <a:pt x="16089" y="18859"/>
                  <a:pt x="16149" y="18762"/>
                  <a:pt x="16149" y="18646"/>
                </a:cubicBezTo>
                <a:cubicBezTo>
                  <a:pt x="16148" y="18531"/>
                  <a:pt x="16089" y="18435"/>
                  <a:pt x="16012" y="18435"/>
                </a:cubicBezTo>
                <a:close/>
                <a:moveTo>
                  <a:pt x="16461" y="18435"/>
                </a:moveTo>
                <a:cubicBezTo>
                  <a:pt x="16384" y="18435"/>
                  <a:pt x="16325" y="18531"/>
                  <a:pt x="16325" y="18646"/>
                </a:cubicBezTo>
                <a:cubicBezTo>
                  <a:pt x="16324" y="18762"/>
                  <a:pt x="16384" y="18859"/>
                  <a:pt x="16461" y="18859"/>
                </a:cubicBezTo>
                <a:cubicBezTo>
                  <a:pt x="16538" y="18859"/>
                  <a:pt x="16602" y="18762"/>
                  <a:pt x="16602" y="18646"/>
                </a:cubicBezTo>
                <a:cubicBezTo>
                  <a:pt x="16602" y="18530"/>
                  <a:pt x="16538" y="18435"/>
                  <a:pt x="16461" y="18435"/>
                </a:cubicBezTo>
                <a:close/>
                <a:moveTo>
                  <a:pt x="16917" y="18435"/>
                </a:moveTo>
                <a:cubicBezTo>
                  <a:pt x="16840" y="18435"/>
                  <a:pt x="16777" y="18530"/>
                  <a:pt x="16777" y="18646"/>
                </a:cubicBezTo>
                <a:cubicBezTo>
                  <a:pt x="16777" y="18762"/>
                  <a:pt x="16840" y="18859"/>
                  <a:pt x="16917" y="18859"/>
                </a:cubicBezTo>
                <a:cubicBezTo>
                  <a:pt x="16994" y="18859"/>
                  <a:pt x="17054" y="18762"/>
                  <a:pt x="17054" y="18646"/>
                </a:cubicBezTo>
                <a:cubicBezTo>
                  <a:pt x="17053" y="18531"/>
                  <a:pt x="16994" y="18435"/>
                  <a:pt x="16917" y="18435"/>
                </a:cubicBezTo>
                <a:close/>
                <a:moveTo>
                  <a:pt x="17369" y="18435"/>
                </a:moveTo>
                <a:cubicBezTo>
                  <a:pt x="17293" y="18435"/>
                  <a:pt x="17228" y="18530"/>
                  <a:pt x="17228" y="18646"/>
                </a:cubicBezTo>
                <a:cubicBezTo>
                  <a:pt x="17228" y="18762"/>
                  <a:pt x="17293" y="18859"/>
                  <a:pt x="17369" y="18859"/>
                </a:cubicBezTo>
                <a:cubicBezTo>
                  <a:pt x="17446" y="18859"/>
                  <a:pt x="17506" y="18762"/>
                  <a:pt x="17506" y="18646"/>
                </a:cubicBezTo>
                <a:cubicBezTo>
                  <a:pt x="17506" y="18531"/>
                  <a:pt x="17446" y="18435"/>
                  <a:pt x="17369" y="18435"/>
                </a:cubicBezTo>
                <a:close/>
                <a:moveTo>
                  <a:pt x="17823" y="18435"/>
                </a:moveTo>
                <a:cubicBezTo>
                  <a:pt x="17746" y="18435"/>
                  <a:pt x="17687" y="18531"/>
                  <a:pt x="17686" y="18646"/>
                </a:cubicBezTo>
                <a:cubicBezTo>
                  <a:pt x="17686" y="18762"/>
                  <a:pt x="17746" y="18859"/>
                  <a:pt x="17823" y="18859"/>
                </a:cubicBezTo>
                <a:cubicBezTo>
                  <a:pt x="17900" y="18859"/>
                  <a:pt x="17964" y="18762"/>
                  <a:pt x="17964" y="18646"/>
                </a:cubicBezTo>
                <a:cubicBezTo>
                  <a:pt x="17964" y="18530"/>
                  <a:pt x="17900" y="18435"/>
                  <a:pt x="17823" y="18435"/>
                </a:cubicBezTo>
                <a:close/>
                <a:moveTo>
                  <a:pt x="18284" y="18435"/>
                </a:moveTo>
                <a:cubicBezTo>
                  <a:pt x="18208" y="18435"/>
                  <a:pt x="18148" y="18531"/>
                  <a:pt x="18148" y="18646"/>
                </a:cubicBezTo>
                <a:cubicBezTo>
                  <a:pt x="18147" y="18762"/>
                  <a:pt x="18208" y="18859"/>
                  <a:pt x="18284" y="18859"/>
                </a:cubicBezTo>
                <a:cubicBezTo>
                  <a:pt x="18361" y="18859"/>
                  <a:pt x="18424" y="18762"/>
                  <a:pt x="18424" y="18646"/>
                </a:cubicBezTo>
                <a:cubicBezTo>
                  <a:pt x="18424" y="18530"/>
                  <a:pt x="18361" y="18435"/>
                  <a:pt x="18284" y="18435"/>
                </a:cubicBezTo>
                <a:close/>
                <a:moveTo>
                  <a:pt x="11479" y="19122"/>
                </a:moveTo>
                <a:cubicBezTo>
                  <a:pt x="11402" y="19122"/>
                  <a:pt x="11343" y="19213"/>
                  <a:pt x="11343" y="19328"/>
                </a:cubicBezTo>
                <a:cubicBezTo>
                  <a:pt x="11343" y="19444"/>
                  <a:pt x="11402" y="19539"/>
                  <a:pt x="11479" y="19539"/>
                </a:cubicBezTo>
                <a:cubicBezTo>
                  <a:pt x="11556" y="19539"/>
                  <a:pt x="11619" y="19444"/>
                  <a:pt x="11619" y="19328"/>
                </a:cubicBezTo>
                <a:cubicBezTo>
                  <a:pt x="11619" y="19213"/>
                  <a:pt x="11556" y="19122"/>
                  <a:pt x="11479" y="19122"/>
                </a:cubicBezTo>
                <a:close/>
                <a:moveTo>
                  <a:pt x="11935" y="19122"/>
                </a:moveTo>
                <a:cubicBezTo>
                  <a:pt x="11858" y="19122"/>
                  <a:pt x="11794" y="19213"/>
                  <a:pt x="11794" y="19328"/>
                </a:cubicBezTo>
                <a:cubicBezTo>
                  <a:pt x="11794" y="19444"/>
                  <a:pt x="11858" y="19539"/>
                  <a:pt x="11935" y="19539"/>
                </a:cubicBezTo>
                <a:cubicBezTo>
                  <a:pt x="12012" y="19539"/>
                  <a:pt x="12072" y="19444"/>
                  <a:pt x="12072" y="19328"/>
                </a:cubicBezTo>
                <a:cubicBezTo>
                  <a:pt x="12072" y="19213"/>
                  <a:pt x="12012" y="19122"/>
                  <a:pt x="11935" y="19122"/>
                </a:cubicBezTo>
                <a:close/>
                <a:moveTo>
                  <a:pt x="12386" y="19122"/>
                </a:moveTo>
                <a:cubicBezTo>
                  <a:pt x="12309" y="19122"/>
                  <a:pt x="12246" y="19213"/>
                  <a:pt x="12246" y="19328"/>
                </a:cubicBezTo>
                <a:cubicBezTo>
                  <a:pt x="12246" y="19444"/>
                  <a:pt x="12309" y="19539"/>
                  <a:pt x="12386" y="19539"/>
                </a:cubicBezTo>
                <a:cubicBezTo>
                  <a:pt x="12463" y="19539"/>
                  <a:pt x="12523" y="19444"/>
                  <a:pt x="12523" y="19328"/>
                </a:cubicBezTo>
                <a:cubicBezTo>
                  <a:pt x="12523" y="19213"/>
                  <a:pt x="12463" y="19122"/>
                  <a:pt x="12386" y="19122"/>
                </a:cubicBezTo>
                <a:close/>
                <a:moveTo>
                  <a:pt x="12835" y="19122"/>
                </a:moveTo>
                <a:cubicBezTo>
                  <a:pt x="12759" y="19122"/>
                  <a:pt x="12699" y="19213"/>
                  <a:pt x="12699" y="19328"/>
                </a:cubicBezTo>
                <a:cubicBezTo>
                  <a:pt x="12699" y="19444"/>
                  <a:pt x="12759" y="19539"/>
                  <a:pt x="12835" y="19539"/>
                </a:cubicBezTo>
                <a:cubicBezTo>
                  <a:pt x="12912" y="19539"/>
                  <a:pt x="12976" y="19444"/>
                  <a:pt x="12976" y="19328"/>
                </a:cubicBezTo>
                <a:cubicBezTo>
                  <a:pt x="12976" y="19213"/>
                  <a:pt x="12912" y="19122"/>
                  <a:pt x="12835" y="19122"/>
                </a:cubicBezTo>
                <a:close/>
                <a:moveTo>
                  <a:pt x="13291" y="19122"/>
                </a:moveTo>
                <a:cubicBezTo>
                  <a:pt x="13214" y="19122"/>
                  <a:pt x="13151" y="19213"/>
                  <a:pt x="13151" y="19328"/>
                </a:cubicBezTo>
                <a:cubicBezTo>
                  <a:pt x="13151" y="19444"/>
                  <a:pt x="13214" y="19539"/>
                  <a:pt x="13291" y="19539"/>
                </a:cubicBezTo>
                <a:cubicBezTo>
                  <a:pt x="13368" y="19539"/>
                  <a:pt x="13428" y="19444"/>
                  <a:pt x="13428" y="19328"/>
                </a:cubicBezTo>
                <a:cubicBezTo>
                  <a:pt x="13428" y="19213"/>
                  <a:pt x="13368" y="19122"/>
                  <a:pt x="13291" y="19122"/>
                </a:cubicBezTo>
                <a:close/>
                <a:moveTo>
                  <a:pt x="13743" y="19122"/>
                </a:moveTo>
                <a:cubicBezTo>
                  <a:pt x="13667" y="19122"/>
                  <a:pt x="13602" y="19213"/>
                  <a:pt x="13602" y="19328"/>
                </a:cubicBezTo>
                <a:cubicBezTo>
                  <a:pt x="13602" y="19444"/>
                  <a:pt x="13667" y="19539"/>
                  <a:pt x="13743" y="19539"/>
                </a:cubicBezTo>
                <a:cubicBezTo>
                  <a:pt x="13820" y="19539"/>
                  <a:pt x="13880" y="19444"/>
                  <a:pt x="13880" y="19328"/>
                </a:cubicBezTo>
                <a:cubicBezTo>
                  <a:pt x="13880" y="19213"/>
                  <a:pt x="13820" y="19122"/>
                  <a:pt x="13743" y="19122"/>
                </a:cubicBezTo>
                <a:close/>
                <a:moveTo>
                  <a:pt x="14196" y="19122"/>
                </a:moveTo>
                <a:cubicBezTo>
                  <a:pt x="14119" y="19122"/>
                  <a:pt x="14055" y="19213"/>
                  <a:pt x="14055" y="19328"/>
                </a:cubicBezTo>
                <a:cubicBezTo>
                  <a:pt x="14055" y="19444"/>
                  <a:pt x="14119" y="19539"/>
                  <a:pt x="14196" y="19539"/>
                </a:cubicBezTo>
                <a:cubicBezTo>
                  <a:pt x="14272" y="19539"/>
                  <a:pt x="14332" y="19444"/>
                  <a:pt x="14332" y="19328"/>
                </a:cubicBezTo>
                <a:cubicBezTo>
                  <a:pt x="14332" y="19213"/>
                  <a:pt x="14272" y="19122"/>
                  <a:pt x="14196" y="19122"/>
                </a:cubicBezTo>
                <a:close/>
                <a:moveTo>
                  <a:pt x="14649" y="19122"/>
                </a:moveTo>
                <a:cubicBezTo>
                  <a:pt x="14573" y="19122"/>
                  <a:pt x="14513" y="19213"/>
                  <a:pt x="14513" y="19328"/>
                </a:cubicBezTo>
                <a:cubicBezTo>
                  <a:pt x="14513" y="19444"/>
                  <a:pt x="14573" y="19539"/>
                  <a:pt x="14649" y="19539"/>
                </a:cubicBezTo>
                <a:cubicBezTo>
                  <a:pt x="14726" y="19539"/>
                  <a:pt x="14790" y="19444"/>
                  <a:pt x="14790" y="19328"/>
                </a:cubicBezTo>
                <a:cubicBezTo>
                  <a:pt x="14790" y="19213"/>
                  <a:pt x="14726" y="19122"/>
                  <a:pt x="14649" y="19122"/>
                </a:cubicBezTo>
                <a:close/>
                <a:moveTo>
                  <a:pt x="15105" y="19122"/>
                </a:moveTo>
                <a:cubicBezTo>
                  <a:pt x="15028" y="19122"/>
                  <a:pt x="14968" y="19213"/>
                  <a:pt x="14968" y="19328"/>
                </a:cubicBezTo>
                <a:cubicBezTo>
                  <a:pt x="14968" y="19444"/>
                  <a:pt x="15028" y="19539"/>
                  <a:pt x="15105" y="19539"/>
                </a:cubicBezTo>
                <a:cubicBezTo>
                  <a:pt x="15182" y="19539"/>
                  <a:pt x="15245" y="19444"/>
                  <a:pt x="15245" y="19328"/>
                </a:cubicBezTo>
                <a:cubicBezTo>
                  <a:pt x="15245" y="19213"/>
                  <a:pt x="15182" y="19122"/>
                  <a:pt x="15105" y="19122"/>
                </a:cubicBezTo>
                <a:close/>
                <a:moveTo>
                  <a:pt x="15561" y="19122"/>
                </a:moveTo>
                <a:cubicBezTo>
                  <a:pt x="15484" y="19122"/>
                  <a:pt x="15420" y="19213"/>
                  <a:pt x="15420" y="19328"/>
                </a:cubicBezTo>
                <a:cubicBezTo>
                  <a:pt x="15420" y="19444"/>
                  <a:pt x="15484" y="19539"/>
                  <a:pt x="15561" y="19539"/>
                </a:cubicBezTo>
                <a:cubicBezTo>
                  <a:pt x="15638" y="19539"/>
                  <a:pt x="15697" y="19444"/>
                  <a:pt x="15697" y="19328"/>
                </a:cubicBezTo>
                <a:cubicBezTo>
                  <a:pt x="15697" y="19213"/>
                  <a:pt x="15638" y="19122"/>
                  <a:pt x="15561" y="19122"/>
                </a:cubicBezTo>
                <a:close/>
                <a:moveTo>
                  <a:pt x="16012" y="19122"/>
                </a:moveTo>
                <a:cubicBezTo>
                  <a:pt x="15935" y="19122"/>
                  <a:pt x="15872" y="19213"/>
                  <a:pt x="15872" y="19328"/>
                </a:cubicBezTo>
                <a:cubicBezTo>
                  <a:pt x="15872" y="19444"/>
                  <a:pt x="15935" y="19539"/>
                  <a:pt x="16012" y="19539"/>
                </a:cubicBezTo>
                <a:cubicBezTo>
                  <a:pt x="16089" y="19539"/>
                  <a:pt x="16149" y="19444"/>
                  <a:pt x="16149" y="19328"/>
                </a:cubicBezTo>
                <a:cubicBezTo>
                  <a:pt x="16149" y="19213"/>
                  <a:pt x="16089" y="19122"/>
                  <a:pt x="16012" y="19122"/>
                </a:cubicBezTo>
                <a:close/>
                <a:moveTo>
                  <a:pt x="16461" y="19122"/>
                </a:moveTo>
                <a:cubicBezTo>
                  <a:pt x="16384" y="19122"/>
                  <a:pt x="16325" y="19213"/>
                  <a:pt x="16325" y="19328"/>
                </a:cubicBezTo>
                <a:cubicBezTo>
                  <a:pt x="16325" y="19444"/>
                  <a:pt x="16384" y="19539"/>
                  <a:pt x="16461" y="19539"/>
                </a:cubicBezTo>
                <a:cubicBezTo>
                  <a:pt x="16538" y="19539"/>
                  <a:pt x="16602" y="19444"/>
                  <a:pt x="16602" y="19328"/>
                </a:cubicBezTo>
                <a:cubicBezTo>
                  <a:pt x="16602" y="19213"/>
                  <a:pt x="16538" y="19122"/>
                  <a:pt x="16461" y="19122"/>
                </a:cubicBezTo>
                <a:close/>
                <a:moveTo>
                  <a:pt x="16917" y="19122"/>
                </a:moveTo>
                <a:cubicBezTo>
                  <a:pt x="16840" y="19122"/>
                  <a:pt x="16777" y="19213"/>
                  <a:pt x="16777" y="19328"/>
                </a:cubicBezTo>
                <a:cubicBezTo>
                  <a:pt x="16777" y="19444"/>
                  <a:pt x="16840" y="19539"/>
                  <a:pt x="16917" y="19539"/>
                </a:cubicBezTo>
                <a:cubicBezTo>
                  <a:pt x="16994" y="19539"/>
                  <a:pt x="17054" y="19444"/>
                  <a:pt x="17054" y="19328"/>
                </a:cubicBezTo>
                <a:cubicBezTo>
                  <a:pt x="17054" y="19213"/>
                  <a:pt x="16994" y="19122"/>
                  <a:pt x="16917" y="19122"/>
                </a:cubicBezTo>
                <a:close/>
                <a:moveTo>
                  <a:pt x="17369" y="19122"/>
                </a:moveTo>
                <a:cubicBezTo>
                  <a:pt x="17293" y="19122"/>
                  <a:pt x="17228" y="19213"/>
                  <a:pt x="17228" y="19328"/>
                </a:cubicBezTo>
                <a:cubicBezTo>
                  <a:pt x="17228" y="19444"/>
                  <a:pt x="17293" y="19539"/>
                  <a:pt x="17369" y="19539"/>
                </a:cubicBezTo>
                <a:cubicBezTo>
                  <a:pt x="17446" y="19539"/>
                  <a:pt x="17506" y="19444"/>
                  <a:pt x="17506" y="19328"/>
                </a:cubicBezTo>
                <a:cubicBezTo>
                  <a:pt x="17506" y="19213"/>
                  <a:pt x="17446" y="19122"/>
                  <a:pt x="17369" y="19122"/>
                </a:cubicBezTo>
                <a:close/>
                <a:moveTo>
                  <a:pt x="17823" y="19122"/>
                </a:moveTo>
                <a:cubicBezTo>
                  <a:pt x="17746" y="19122"/>
                  <a:pt x="17686" y="19213"/>
                  <a:pt x="17686" y="19328"/>
                </a:cubicBezTo>
                <a:cubicBezTo>
                  <a:pt x="17686" y="19444"/>
                  <a:pt x="17746" y="19539"/>
                  <a:pt x="17823" y="19539"/>
                </a:cubicBezTo>
                <a:cubicBezTo>
                  <a:pt x="17900" y="19539"/>
                  <a:pt x="17964" y="19444"/>
                  <a:pt x="17964" y="19328"/>
                </a:cubicBezTo>
                <a:cubicBezTo>
                  <a:pt x="17964" y="19213"/>
                  <a:pt x="17900" y="19122"/>
                  <a:pt x="17823" y="19122"/>
                </a:cubicBezTo>
                <a:close/>
                <a:moveTo>
                  <a:pt x="18284" y="19122"/>
                </a:moveTo>
                <a:cubicBezTo>
                  <a:pt x="18208" y="19122"/>
                  <a:pt x="18148" y="19213"/>
                  <a:pt x="18148" y="19328"/>
                </a:cubicBezTo>
                <a:cubicBezTo>
                  <a:pt x="18148" y="19444"/>
                  <a:pt x="18208" y="19539"/>
                  <a:pt x="18284" y="19539"/>
                </a:cubicBezTo>
                <a:cubicBezTo>
                  <a:pt x="18361" y="19539"/>
                  <a:pt x="18424" y="19444"/>
                  <a:pt x="18424" y="19328"/>
                </a:cubicBezTo>
                <a:cubicBezTo>
                  <a:pt x="18424" y="19213"/>
                  <a:pt x="18361" y="19122"/>
                  <a:pt x="18284" y="19122"/>
                </a:cubicBezTo>
                <a:close/>
                <a:moveTo>
                  <a:pt x="18740" y="19122"/>
                </a:moveTo>
                <a:cubicBezTo>
                  <a:pt x="18663" y="19122"/>
                  <a:pt x="18599" y="19213"/>
                  <a:pt x="18599" y="19328"/>
                </a:cubicBezTo>
                <a:cubicBezTo>
                  <a:pt x="18599" y="19444"/>
                  <a:pt x="18663" y="19539"/>
                  <a:pt x="18740" y="19539"/>
                </a:cubicBezTo>
                <a:cubicBezTo>
                  <a:pt x="18817" y="19539"/>
                  <a:pt x="18877" y="19444"/>
                  <a:pt x="18877" y="19328"/>
                </a:cubicBezTo>
                <a:cubicBezTo>
                  <a:pt x="18877" y="19213"/>
                  <a:pt x="18817" y="19122"/>
                  <a:pt x="18740" y="19122"/>
                </a:cubicBezTo>
                <a:close/>
                <a:moveTo>
                  <a:pt x="12835" y="19803"/>
                </a:moveTo>
                <a:cubicBezTo>
                  <a:pt x="12759" y="19803"/>
                  <a:pt x="12699" y="19900"/>
                  <a:pt x="12699" y="20016"/>
                </a:cubicBezTo>
                <a:cubicBezTo>
                  <a:pt x="12699" y="20131"/>
                  <a:pt x="12759" y="20222"/>
                  <a:pt x="12835" y="20222"/>
                </a:cubicBezTo>
                <a:cubicBezTo>
                  <a:pt x="12912" y="20222"/>
                  <a:pt x="12976" y="20131"/>
                  <a:pt x="12976" y="20016"/>
                </a:cubicBezTo>
                <a:cubicBezTo>
                  <a:pt x="12976" y="19900"/>
                  <a:pt x="12912" y="19803"/>
                  <a:pt x="12835" y="19803"/>
                </a:cubicBezTo>
                <a:close/>
                <a:moveTo>
                  <a:pt x="13291" y="19803"/>
                </a:moveTo>
                <a:cubicBezTo>
                  <a:pt x="13214" y="19803"/>
                  <a:pt x="13151" y="19900"/>
                  <a:pt x="13151" y="20016"/>
                </a:cubicBezTo>
                <a:cubicBezTo>
                  <a:pt x="13151" y="20131"/>
                  <a:pt x="13214" y="20222"/>
                  <a:pt x="13291" y="20222"/>
                </a:cubicBezTo>
                <a:cubicBezTo>
                  <a:pt x="13368" y="20222"/>
                  <a:pt x="13428" y="20131"/>
                  <a:pt x="13428" y="20016"/>
                </a:cubicBezTo>
                <a:cubicBezTo>
                  <a:pt x="13428" y="19900"/>
                  <a:pt x="13368" y="19803"/>
                  <a:pt x="13291" y="19803"/>
                </a:cubicBezTo>
                <a:close/>
                <a:moveTo>
                  <a:pt x="13743" y="19803"/>
                </a:moveTo>
                <a:cubicBezTo>
                  <a:pt x="13667" y="19803"/>
                  <a:pt x="13602" y="19900"/>
                  <a:pt x="13602" y="20016"/>
                </a:cubicBezTo>
                <a:cubicBezTo>
                  <a:pt x="13602" y="20131"/>
                  <a:pt x="13667" y="20222"/>
                  <a:pt x="13743" y="20222"/>
                </a:cubicBezTo>
                <a:cubicBezTo>
                  <a:pt x="13820" y="20222"/>
                  <a:pt x="13880" y="20131"/>
                  <a:pt x="13880" y="20016"/>
                </a:cubicBezTo>
                <a:cubicBezTo>
                  <a:pt x="13880" y="19900"/>
                  <a:pt x="13820" y="19803"/>
                  <a:pt x="13743" y="19803"/>
                </a:cubicBezTo>
                <a:close/>
                <a:moveTo>
                  <a:pt x="14196" y="19803"/>
                </a:moveTo>
                <a:cubicBezTo>
                  <a:pt x="14119" y="19803"/>
                  <a:pt x="14055" y="19900"/>
                  <a:pt x="14055" y="20016"/>
                </a:cubicBezTo>
                <a:cubicBezTo>
                  <a:pt x="14055" y="20131"/>
                  <a:pt x="14119" y="20222"/>
                  <a:pt x="14196" y="20222"/>
                </a:cubicBezTo>
                <a:cubicBezTo>
                  <a:pt x="14272" y="20222"/>
                  <a:pt x="14332" y="20131"/>
                  <a:pt x="14332" y="20016"/>
                </a:cubicBezTo>
                <a:cubicBezTo>
                  <a:pt x="14332" y="19900"/>
                  <a:pt x="14272" y="19803"/>
                  <a:pt x="14196" y="19803"/>
                </a:cubicBezTo>
                <a:close/>
                <a:moveTo>
                  <a:pt x="14649" y="19803"/>
                </a:moveTo>
                <a:cubicBezTo>
                  <a:pt x="14573" y="19803"/>
                  <a:pt x="14513" y="19900"/>
                  <a:pt x="14513" y="20016"/>
                </a:cubicBezTo>
                <a:cubicBezTo>
                  <a:pt x="14513" y="20131"/>
                  <a:pt x="14573" y="20222"/>
                  <a:pt x="14649" y="20222"/>
                </a:cubicBezTo>
                <a:cubicBezTo>
                  <a:pt x="14726" y="20222"/>
                  <a:pt x="14790" y="20131"/>
                  <a:pt x="14790" y="20016"/>
                </a:cubicBezTo>
                <a:cubicBezTo>
                  <a:pt x="14790" y="19900"/>
                  <a:pt x="14726" y="19803"/>
                  <a:pt x="14649" y="19803"/>
                </a:cubicBezTo>
                <a:close/>
                <a:moveTo>
                  <a:pt x="15105" y="19803"/>
                </a:moveTo>
                <a:cubicBezTo>
                  <a:pt x="15028" y="19803"/>
                  <a:pt x="14968" y="19900"/>
                  <a:pt x="14968" y="20016"/>
                </a:cubicBezTo>
                <a:cubicBezTo>
                  <a:pt x="14968" y="20131"/>
                  <a:pt x="15028" y="20222"/>
                  <a:pt x="15105" y="20222"/>
                </a:cubicBezTo>
                <a:cubicBezTo>
                  <a:pt x="15182" y="20222"/>
                  <a:pt x="15245" y="20131"/>
                  <a:pt x="15245" y="20016"/>
                </a:cubicBezTo>
                <a:cubicBezTo>
                  <a:pt x="15245" y="19900"/>
                  <a:pt x="15182" y="19803"/>
                  <a:pt x="15105" y="19803"/>
                </a:cubicBezTo>
                <a:close/>
                <a:moveTo>
                  <a:pt x="15561" y="19803"/>
                </a:moveTo>
                <a:cubicBezTo>
                  <a:pt x="15484" y="19803"/>
                  <a:pt x="15420" y="19900"/>
                  <a:pt x="15420" y="20016"/>
                </a:cubicBezTo>
                <a:cubicBezTo>
                  <a:pt x="15420" y="20131"/>
                  <a:pt x="15484" y="20222"/>
                  <a:pt x="15561" y="20222"/>
                </a:cubicBezTo>
                <a:cubicBezTo>
                  <a:pt x="15638" y="20222"/>
                  <a:pt x="15697" y="20131"/>
                  <a:pt x="15697" y="20016"/>
                </a:cubicBezTo>
                <a:cubicBezTo>
                  <a:pt x="15697" y="19900"/>
                  <a:pt x="15638" y="19803"/>
                  <a:pt x="15561" y="19803"/>
                </a:cubicBezTo>
                <a:close/>
                <a:moveTo>
                  <a:pt x="16012" y="19803"/>
                </a:moveTo>
                <a:cubicBezTo>
                  <a:pt x="15935" y="19803"/>
                  <a:pt x="15872" y="19900"/>
                  <a:pt x="15872" y="20016"/>
                </a:cubicBezTo>
                <a:cubicBezTo>
                  <a:pt x="15872" y="20131"/>
                  <a:pt x="15935" y="20222"/>
                  <a:pt x="16012" y="20222"/>
                </a:cubicBezTo>
                <a:cubicBezTo>
                  <a:pt x="16089" y="20222"/>
                  <a:pt x="16149" y="20131"/>
                  <a:pt x="16149" y="20016"/>
                </a:cubicBezTo>
                <a:cubicBezTo>
                  <a:pt x="16149" y="19900"/>
                  <a:pt x="16089" y="19803"/>
                  <a:pt x="16012" y="19803"/>
                </a:cubicBezTo>
                <a:close/>
                <a:moveTo>
                  <a:pt x="16461" y="19803"/>
                </a:moveTo>
                <a:cubicBezTo>
                  <a:pt x="16384" y="19803"/>
                  <a:pt x="16325" y="19900"/>
                  <a:pt x="16325" y="20016"/>
                </a:cubicBezTo>
                <a:cubicBezTo>
                  <a:pt x="16325" y="20131"/>
                  <a:pt x="16384" y="20222"/>
                  <a:pt x="16461" y="20222"/>
                </a:cubicBezTo>
                <a:cubicBezTo>
                  <a:pt x="16538" y="20222"/>
                  <a:pt x="16602" y="20131"/>
                  <a:pt x="16602" y="20016"/>
                </a:cubicBezTo>
                <a:cubicBezTo>
                  <a:pt x="16602" y="19900"/>
                  <a:pt x="16538" y="19803"/>
                  <a:pt x="16461" y="19803"/>
                </a:cubicBezTo>
                <a:close/>
                <a:moveTo>
                  <a:pt x="16917" y="19803"/>
                </a:moveTo>
                <a:cubicBezTo>
                  <a:pt x="16840" y="19803"/>
                  <a:pt x="16777" y="19900"/>
                  <a:pt x="16777" y="20016"/>
                </a:cubicBezTo>
                <a:cubicBezTo>
                  <a:pt x="16777" y="20131"/>
                  <a:pt x="16840" y="20222"/>
                  <a:pt x="16917" y="20222"/>
                </a:cubicBezTo>
                <a:cubicBezTo>
                  <a:pt x="16994" y="20222"/>
                  <a:pt x="17054" y="20131"/>
                  <a:pt x="17054" y="20016"/>
                </a:cubicBezTo>
                <a:cubicBezTo>
                  <a:pt x="17054" y="19900"/>
                  <a:pt x="16994" y="19803"/>
                  <a:pt x="16917" y="19803"/>
                </a:cubicBezTo>
                <a:close/>
                <a:moveTo>
                  <a:pt x="17369" y="19803"/>
                </a:moveTo>
                <a:cubicBezTo>
                  <a:pt x="17293" y="19803"/>
                  <a:pt x="17228" y="19900"/>
                  <a:pt x="17228" y="20016"/>
                </a:cubicBezTo>
                <a:cubicBezTo>
                  <a:pt x="17228" y="20131"/>
                  <a:pt x="17293" y="20222"/>
                  <a:pt x="17369" y="20222"/>
                </a:cubicBezTo>
                <a:cubicBezTo>
                  <a:pt x="17446" y="20222"/>
                  <a:pt x="17506" y="20131"/>
                  <a:pt x="17506" y="20016"/>
                </a:cubicBezTo>
                <a:cubicBezTo>
                  <a:pt x="17506" y="19900"/>
                  <a:pt x="17446" y="19803"/>
                  <a:pt x="17369" y="19803"/>
                </a:cubicBezTo>
                <a:close/>
                <a:moveTo>
                  <a:pt x="17823" y="19803"/>
                </a:moveTo>
                <a:cubicBezTo>
                  <a:pt x="17746" y="19803"/>
                  <a:pt x="17686" y="19900"/>
                  <a:pt x="17686" y="20016"/>
                </a:cubicBezTo>
                <a:cubicBezTo>
                  <a:pt x="17686" y="20131"/>
                  <a:pt x="17746" y="20222"/>
                  <a:pt x="17823" y="20222"/>
                </a:cubicBezTo>
                <a:cubicBezTo>
                  <a:pt x="17900" y="20222"/>
                  <a:pt x="17964" y="20131"/>
                  <a:pt x="17964" y="20016"/>
                </a:cubicBezTo>
                <a:cubicBezTo>
                  <a:pt x="17964" y="19900"/>
                  <a:pt x="17900" y="19803"/>
                  <a:pt x="17823" y="19803"/>
                </a:cubicBezTo>
                <a:close/>
                <a:moveTo>
                  <a:pt x="18284" y="19803"/>
                </a:moveTo>
                <a:cubicBezTo>
                  <a:pt x="18208" y="19803"/>
                  <a:pt x="18148" y="19900"/>
                  <a:pt x="18148" y="20016"/>
                </a:cubicBezTo>
                <a:cubicBezTo>
                  <a:pt x="18148" y="20131"/>
                  <a:pt x="18208" y="20222"/>
                  <a:pt x="18284" y="20222"/>
                </a:cubicBezTo>
                <a:cubicBezTo>
                  <a:pt x="18361" y="20222"/>
                  <a:pt x="18424" y="20131"/>
                  <a:pt x="18424" y="20016"/>
                </a:cubicBezTo>
                <a:cubicBezTo>
                  <a:pt x="18424" y="19900"/>
                  <a:pt x="18361" y="19803"/>
                  <a:pt x="18284" y="19803"/>
                </a:cubicBezTo>
                <a:close/>
                <a:moveTo>
                  <a:pt x="18740" y="19803"/>
                </a:moveTo>
                <a:cubicBezTo>
                  <a:pt x="18663" y="19803"/>
                  <a:pt x="18599" y="19900"/>
                  <a:pt x="18599" y="20016"/>
                </a:cubicBezTo>
                <a:cubicBezTo>
                  <a:pt x="18599" y="20131"/>
                  <a:pt x="18663" y="20222"/>
                  <a:pt x="18740" y="20222"/>
                </a:cubicBezTo>
                <a:cubicBezTo>
                  <a:pt x="18817" y="20222"/>
                  <a:pt x="18877" y="20131"/>
                  <a:pt x="18877" y="20016"/>
                </a:cubicBezTo>
                <a:cubicBezTo>
                  <a:pt x="18877" y="19900"/>
                  <a:pt x="18817" y="19803"/>
                  <a:pt x="18740" y="19803"/>
                </a:cubicBezTo>
                <a:close/>
                <a:moveTo>
                  <a:pt x="14196" y="20485"/>
                </a:moveTo>
                <a:cubicBezTo>
                  <a:pt x="14119" y="20485"/>
                  <a:pt x="14055" y="20581"/>
                  <a:pt x="14055" y="20696"/>
                </a:cubicBezTo>
                <a:cubicBezTo>
                  <a:pt x="14055" y="20812"/>
                  <a:pt x="14119" y="20909"/>
                  <a:pt x="14196" y="20909"/>
                </a:cubicBezTo>
                <a:cubicBezTo>
                  <a:pt x="14272" y="20909"/>
                  <a:pt x="14333" y="20812"/>
                  <a:pt x="14332" y="20696"/>
                </a:cubicBezTo>
                <a:cubicBezTo>
                  <a:pt x="14332" y="20581"/>
                  <a:pt x="14272" y="20485"/>
                  <a:pt x="14196" y="20485"/>
                </a:cubicBezTo>
                <a:close/>
                <a:moveTo>
                  <a:pt x="14649" y="20485"/>
                </a:moveTo>
                <a:cubicBezTo>
                  <a:pt x="14573" y="20485"/>
                  <a:pt x="14513" y="20581"/>
                  <a:pt x="14513" y="20696"/>
                </a:cubicBezTo>
                <a:cubicBezTo>
                  <a:pt x="14512" y="20812"/>
                  <a:pt x="14573" y="20909"/>
                  <a:pt x="14649" y="20909"/>
                </a:cubicBezTo>
                <a:cubicBezTo>
                  <a:pt x="14726" y="20909"/>
                  <a:pt x="14790" y="20812"/>
                  <a:pt x="14790" y="20696"/>
                </a:cubicBezTo>
                <a:cubicBezTo>
                  <a:pt x="14790" y="20581"/>
                  <a:pt x="14726" y="20485"/>
                  <a:pt x="14649" y="20485"/>
                </a:cubicBezTo>
                <a:close/>
                <a:moveTo>
                  <a:pt x="16461" y="20485"/>
                </a:moveTo>
                <a:cubicBezTo>
                  <a:pt x="16384" y="20485"/>
                  <a:pt x="16325" y="20581"/>
                  <a:pt x="16325" y="20696"/>
                </a:cubicBezTo>
                <a:cubicBezTo>
                  <a:pt x="16324" y="20812"/>
                  <a:pt x="16384" y="20909"/>
                  <a:pt x="16461" y="20909"/>
                </a:cubicBezTo>
                <a:cubicBezTo>
                  <a:pt x="16538" y="20909"/>
                  <a:pt x="16602" y="20812"/>
                  <a:pt x="16602" y="20696"/>
                </a:cubicBezTo>
                <a:cubicBezTo>
                  <a:pt x="16602" y="20581"/>
                  <a:pt x="16538" y="20485"/>
                  <a:pt x="16461" y="20485"/>
                </a:cubicBezTo>
                <a:close/>
                <a:moveTo>
                  <a:pt x="16917" y="20485"/>
                </a:moveTo>
                <a:cubicBezTo>
                  <a:pt x="16840" y="20485"/>
                  <a:pt x="16777" y="20581"/>
                  <a:pt x="16777" y="20696"/>
                </a:cubicBezTo>
                <a:cubicBezTo>
                  <a:pt x="16777" y="20812"/>
                  <a:pt x="16840" y="20909"/>
                  <a:pt x="16917" y="20909"/>
                </a:cubicBezTo>
                <a:cubicBezTo>
                  <a:pt x="16994" y="20909"/>
                  <a:pt x="17054" y="20812"/>
                  <a:pt x="17054" y="20696"/>
                </a:cubicBezTo>
                <a:cubicBezTo>
                  <a:pt x="17053" y="20581"/>
                  <a:pt x="16994" y="20485"/>
                  <a:pt x="16917" y="20485"/>
                </a:cubicBezTo>
                <a:close/>
                <a:moveTo>
                  <a:pt x="17369" y="20485"/>
                </a:moveTo>
                <a:cubicBezTo>
                  <a:pt x="17293" y="20485"/>
                  <a:pt x="17228" y="20581"/>
                  <a:pt x="17228" y="20696"/>
                </a:cubicBezTo>
                <a:cubicBezTo>
                  <a:pt x="17228" y="20812"/>
                  <a:pt x="17293" y="20909"/>
                  <a:pt x="17369" y="20909"/>
                </a:cubicBezTo>
                <a:cubicBezTo>
                  <a:pt x="17446" y="20909"/>
                  <a:pt x="17506" y="20812"/>
                  <a:pt x="17506" y="20696"/>
                </a:cubicBezTo>
                <a:cubicBezTo>
                  <a:pt x="17506" y="20581"/>
                  <a:pt x="17446" y="20485"/>
                  <a:pt x="17369" y="20485"/>
                </a:cubicBezTo>
                <a:close/>
                <a:moveTo>
                  <a:pt x="17823" y="20485"/>
                </a:moveTo>
                <a:cubicBezTo>
                  <a:pt x="17746" y="20485"/>
                  <a:pt x="17687" y="20581"/>
                  <a:pt x="17686" y="20696"/>
                </a:cubicBezTo>
                <a:cubicBezTo>
                  <a:pt x="17686" y="20812"/>
                  <a:pt x="17746" y="20909"/>
                  <a:pt x="17823" y="20909"/>
                </a:cubicBezTo>
                <a:cubicBezTo>
                  <a:pt x="17900" y="20909"/>
                  <a:pt x="17964" y="20812"/>
                  <a:pt x="17964" y="20696"/>
                </a:cubicBezTo>
                <a:cubicBezTo>
                  <a:pt x="17964" y="20581"/>
                  <a:pt x="17900" y="20485"/>
                  <a:pt x="17823" y="20485"/>
                </a:cubicBezTo>
                <a:close/>
                <a:moveTo>
                  <a:pt x="17369" y="21181"/>
                </a:moveTo>
                <a:cubicBezTo>
                  <a:pt x="17293" y="21181"/>
                  <a:pt x="17228" y="21278"/>
                  <a:pt x="17228" y="21394"/>
                </a:cubicBezTo>
                <a:cubicBezTo>
                  <a:pt x="17228" y="21510"/>
                  <a:pt x="17293" y="21600"/>
                  <a:pt x="17369" y="21600"/>
                </a:cubicBezTo>
                <a:cubicBezTo>
                  <a:pt x="17446" y="21600"/>
                  <a:pt x="17506" y="21510"/>
                  <a:pt x="17506" y="21394"/>
                </a:cubicBezTo>
                <a:cubicBezTo>
                  <a:pt x="17506" y="21278"/>
                  <a:pt x="17446" y="21181"/>
                  <a:pt x="17369" y="21181"/>
                </a:cubicBezTo>
                <a:close/>
                <a:moveTo>
                  <a:pt x="17823" y="21181"/>
                </a:moveTo>
                <a:cubicBezTo>
                  <a:pt x="17746" y="21181"/>
                  <a:pt x="17686" y="21278"/>
                  <a:pt x="17686" y="21394"/>
                </a:cubicBezTo>
                <a:cubicBezTo>
                  <a:pt x="17686" y="21510"/>
                  <a:pt x="17746" y="21600"/>
                  <a:pt x="17823" y="21600"/>
                </a:cubicBezTo>
                <a:cubicBezTo>
                  <a:pt x="17900" y="21600"/>
                  <a:pt x="17964" y="21510"/>
                  <a:pt x="17964" y="21394"/>
                </a:cubicBezTo>
                <a:cubicBezTo>
                  <a:pt x="17964" y="21278"/>
                  <a:pt x="17900" y="21181"/>
                  <a:pt x="17823" y="21181"/>
                </a:cubicBezTo>
                <a:close/>
              </a:path>
            </a:pathLst>
          </a:custGeom>
          <a:solidFill>
            <a:srgbClr val="000000"/>
          </a:solidFill>
          <a:ln w="12700">
            <a:miter lim="400000"/>
          </a:ln>
        </p:spPr>
        <p:txBody>
          <a:bodyPr lIns="71437" tIns="71437" rIns="71437" bIns="71437" anchor="ct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nvGrpSpPr>
          <p:cNvPr id="965" name="Group 371"/>
          <p:cNvGrpSpPr/>
          <p:nvPr/>
        </p:nvGrpSpPr>
        <p:grpSpPr>
          <a:xfrm>
            <a:off x="15778103" y="5964761"/>
            <a:ext cx="7832777" cy="2965428"/>
            <a:chOff x="0" y="11557"/>
            <a:chExt cx="7832776" cy="2965426"/>
          </a:xfrm>
        </p:grpSpPr>
        <p:sp>
          <p:nvSpPr>
            <p:cNvPr id="963" name="Shape 369"/>
            <p:cNvSpPr txBox="1"/>
            <p:nvPr/>
          </p:nvSpPr>
          <p:spPr>
            <a:xfrm>
              <a:off x="0" y="933835"/>
              <a:ext cx="7819234" cy="20431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just">
                <a:lnSpc>
                  <a:spcPct val="120000"/>
                </a:lnSpc>
                <a:spcBef>
                  <a:spcPts val="1400"/>
                </a:spcBef>
                <a:defRPr sz="3500" b="1">
                  <a:solidFill>
                    <a:srgbClr val="000000"/>
                  </a:solidFill>
                </a:defRPr>
              </a:lvl1pPr>
            </a:lstStyle>
            <a:p>
              <a:r>
                <a:t>Calcula que el 17% de las mujeres en edad reproductiva en nuestro país padecen de infertilidad</a:t>
              </a:r>
            </a:p>
          </p:txBody>
        </p:sp>
        <p:sp>
          <p:nvSpPr>
            <p:cNvPr id="964" name="Shape 370"/>
            <p:cNvSpPr txBox="1"/>
            <p:nvPr/>
          </p:nvSpPr>
          <p:spPr>
            <a:xfrm>
              <a:off x="0" y="11557"/>
              <a:ext cx="7832777" cy="8015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642937">
                <a:spcBef>
                  <a:spcPts val="7700"/>
                </a:spcBef>
                <a:defRPr sz="3400">
                  <a:solidFill>
                    <a:srgbClr val="3484C9"/>
                  </a:solidFill>
                  <a:latin typeface="Helvetica Neue Light"/>
                  <a:ea typeface="Helvetica Neue Light"/>
                  <a:cs typeface="Helvetica Neue Light"/>
                  <a:sym typeface="Helvetica Neue Light"/>
                </a:defRPr>
              </a:lvl1pPr>
            </a:lstStyle>
            <a:p>
              <a:r>
                <a:t>CONAPO</a:t>
              </a:r>
            </a:p>
          </p:txBody>
        </p:sp>
      </p:grpSp>
      <p:grpSp>
        <p:nvGrpSpPr>
          <p:cNvPr id="968" name="Shape 372"/>
          <p:cNvGrpSpPr/>
          <p:nvPr/>
        </p:nvGrpSpPr>
        <p:grpSpPr>
          <a:xfrm>
            <a:off x="14378292" y="5964761"/>
            <a:ext cx="662154" cy="662154"/>
            <a:chOff x="0" y="0"/>
            <a:chExt cx="662152" cy="662152"/>
          </a:xfrm>
        </p:grpSpPr>
        <p:sp>
          <p:nvSpPr>
            <p:cNvPr id="966" name="Círculo"/>
            <p:cNvSpPr/>
            <p:nvPr/>
          </p:nvSpPr>
          <p:spPr>
            <a:xfrm>
              <a:off x="0" y="0"/>
              <a:ext cx="662153" cy="662153"/>
            </a:xfrm>
            <a:prstGeom prst="ellipse">
              <a:avLst/>
            </a:prstGeom>
            <a:solidFill>
              <a:srgbClr val="73B0D7"/>
            </a:solidFill>
            <a:ln w="12700" cap="flat">
              <a:noFill/>
              <a:miter lim="400000"/>
            </a:ln>
            <a:effectLst/>
          </p:spPr>
          <p:txBody>
            <a:bodyPr wrap="square" lIns="71437" tIns="71437" rIns="71437" bIns="71437" numCol="1" anchor="ctr">
              <a:noAutofit/>
            </a:bodyPr>
            <a:lstStyle/>
            <a:p>
              <a:pPr algn="ctr">
                <a:defRPr sz="3400" cap="all">
                  <a:solidFill>
                    <a:srgbClr val="FFFFFF"/>
                  </a:solidFill>
                  <a:latin typeface="Helvetica Neue Light"/>
                  <a:ea typeface="Helvetica Neue Light"/>
                  <a:cs typeface="Helvetica Neue Light"/>
                  <a:sym typeface="Helvetica Neue Light"/>
                </a:defRPr>
              </a:pPr>
              <a:endParaRPr/>
            </a:p>
          </p:txBody>
        </p:sp>
        <p:sp>
          <p:nvSpPr>
            <p:cNvPr id="967" name="3"/>
            <p:cNvSpPr txBox="1"/>
            <p:nvPr/>
          </p:nvSpPr>
          <p:spPr>
            <a:xfrm>
              <a:off x="96969" y="76988"/>
              <a:ext cx="468215" cy="5081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spcBef>
                  <a:spcPts val="700"/>
                </a:spcBef>
                <a:defRPr sz="3400" cap="all">
                  <a:solidFill>
                    <a:srgbClr val="FFFFFF"/>
                  </a:solidFill>
                  <a:latin typeface="Helvetica Neue Light"/>
                  <a:ea typeface="Helvetica Neue Light"/>
                  <a:cs typeface="Helvetica Neue Light"/>
                  <a:sym typeface="Helvetica Neue Light"/>
                </a:defRPr>
              </a:lvl1pPr>
            </a:lstStyle>
            <a:p>
              <a:r>
                <a:t>3</a:t>
              </a:r>
            </a:p>
          </p:txBody>
        </p:sp>
      </p:grpSp>
      <p:sp>
        <p:nvSpPr>
          <p:cNvPr id="969" name="Shape 374"/>
          <p:cNvSpPr txBox="1"/>
          <p:nvPr/>
        </p:nvSpPr>
        <p:spPr>
          <a:xfrm>
            <a:off x="8281461" y="1526292"/>
            <a:ext cx="16124723" cy="1006476"/>
          </a:xfrm>
          <a:prstGeom prst="rect">
            <a:avLst/>
          </a:prstGeom>
          <a:solidFill>
            <a:srgbClr val="D6D5D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just" defTabSz="642937">
              <a:spcBef>
                <a:spcPts val="700"/>
              </a:spcBef>
              <a:defRPr sz="5000" b="1">
                <a:solidFill>
                  <a:srgbClr val="000000"/>
                </a:solidFill>
                <a:latin typeface="Avenir Next Condensed"/>
                <a:ea typeface="Avenir Next Condensed"/>
                <a:cs typeface="Avenir Next Condensed"/>
                <a:sym typeface="Avenir Next Condensed"/>
              </a:defRPr>
            </a:pPr>
            <a:r>
              <a:t>1.4 millones de mexicanos</a:t>
            </a:r>
            <a:r>
              <a:rPr b="0"/>
              <a:t>, requieren TRA de alta complejidad</a:t>
            </a:r>
          </a:p>
        </p:txBody>
      </p:sp>
      <p:sp>
        <p:nvSpPr>
          <p:cNvPr id="970" name="Shape 375"/>
          <p:cNvSpPr txBox="1"/>
          <p:nvPr/>
        </p:nvSpPr>
        <p:spPr>
          <a:xfrm>
            <a:off x="592747" y="12953770"/>
            <a:ext cx="23198506" cy="663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ctr">
              <a:spcBef>
                <a:spcPts val="700"/>
              </a:spcBef>
              <a:defRPr sz="1400" b="1">
                <a:solidFill>
                  <a:srgbClr val="000000"/>
                </a:solidFill>
                <a:latin typeface="Helvetica"/>
                <a:ea typeface="Helvetica"/>
                <a:cs typeface="Helvetica"/>
                <a:sym typeface="Helvetica"/>
              </a:defRPr>
            </a:pPr>
            <a:r>
              <a:t>RHL. (2017). Extranet.who.int. Retrieved 3 April 2017, from </a:t>
            </a:r>
            <a:r>
              <a:rPr u="sng"/>
              <a:t>https://extranet.who.int/rhl</a:t>
            </a:r>
          </a:p>
          <a:p>
            <a:pPr algn="ctr">
              <a:spcBef>
                <a:spcPts val="700"/>
              </a:spcBef>
              <a:defRPr sz="1400" b="1">
                <a:solidFill>
                  <a:srgbClr val="000000"/>
                </a:solidFill>
                <a:latin typeface="Helvetica"/>
                <a:ea typeface="Helvetica"/>
                <a:cs typeface="Helvetica"/>
                <a:sym typeface="Helvetica"/>
              </a:defRPr>
            </a:pPr>
            <a:r>
              <a:t>(2017). Cofepris.gob.mx. Retrieved 3 April 2017, from http://www.cofepris.gob.mx/Documents/MaterialesDifusion/6_t_reprasis.pdf</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Número de diapositiva"/>
          <p:cNvSpPr>
            <a:spLocks noGrp="1"/>
          </p:cNvSpPr>
          <p:nvPr>
            <p:ph type="sldNum" sz="quarter" idx="2"/>
          </p:nvPr>
        </p:nvSpPr>
        <p:spPr>
          <a:xfrm>
            <a:off x="23359161" y="13210247"/>
            <a:ext cx="19319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grpSp>
        <p:nvGrpSpPr>
          <p:cNvPr id="673" name="Grupo"/>
          <p:cNvGrpSpPr/>
          <p:nvPr/>
        </p:nvGrpSpPr>
        <p:grpSpPr>
          <a:xfrm>
            <a:off x="64927" y="316312"/>
            <a:ext cx="24240935" cy="12752171"/>
            <a:chOff x="-441678" y="0"/>
            <a:chExt cx="24240934" cy="12752170"/>
          </a:xfrm>
        </p:grpSpPr>
        <p:grpSp>
          <p:nvGrpSpPr>
            <p:cNvPr id="657" name="Group 152"/>
            <p:cNvGrpSpPr/>
            <p:nvPr/>
          </p:nvGrpSpPr>
          <p:grpSpPr>
            <a:xfrm>
              <a:off x="0" y="-1"/>
              <a:ext cx="22983682" cy="9006614"/>
              <a:chOff x="-4" y="-2"/>
              <a:chExt cx="22983680" cy="9006612"/>
            </a:xfrm>
          </p:grpSpPr>
          <p:grpSp>
            <p:nvGrpSpPr>
              <p:cNvPr id="642" name="Group 137"/>
              <p:cNvGrpSpPr/>
              <p:nvPr/>
            </p:nvGrpSpPr>
            <p:grpSpPr>
              <a:xfrm>
                <a:off x="583089" y="873192"/>
                <a:ext cx="22218478" cy="8133418"/>
                <a:chOff x="-2" y="-2"/>
                <a:chExt cx="22218477" cy="8133416"/>
              </a:xfrm>
            </p:grpSpPr>
            <p:sp>
              <p:nvSpPr>
                <p:cNvPr id="624" name="Shape 119"/>
                <p:cNvSpPr/>
                <p:nvPr/>
              </p:nvSpPr>
              <p:spPr>
                <a:xfrm rot="5400000">
                  <a:off x="10880136" y="4689950"/>
                  <a:ext cx="294453" cy="65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61"/>
                      </a:lnTo>
                      <a:lnTo>
                        <a:pt x="21600" y="21600"/>
                      </a:lnTo>
                      <a:lnTo>
                        <a:pt x="0" y="21600"/>
                      </a:lnTo>
                      <a:lnTo>
                        <a:pt x="0" y="0"/>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nvGrpSpPr>
                <p:cNvPr id="632" name="Group 127"/>
                <p:cNvGrpSpPr/>
                <p:nvPr/>
              </p:nvGrpSpPr>
              <p:grpSpPr>
                <a:xfrm>
                  <a:off x="14164729" y="-3"/>
                  <a:ext cx="8053746" cy="8122851"/>
                  <a:chOff x="0" y="0"/>
                  <a:chExt cx="8053745" cy="8122850"/>
                </a:xfrm>
              </p:grpSpPr>
              <p:sp>
                <p:nvSpPr>
                  <p:cNvPr id="625" name="Shape 120"/>
                  <p:cNvSpPr/>
                  <p:nvPr/>
                </p:nvSpPr>
                <p:spPr>
                  <a:xfrm flipH="1">
                    <a:off x="1042325" y="2761694"/>
                    <a:ext cx="2596141" cy="1304810"/>
                  </a:xfrm>
                  <a:custGeom>
                    <a:avLst/>
                    <a:gdLst/>
                    <a:ahLst/>
                    <a:cxnLst>
                      <a:cxn ang="0">
                        <a:pos x="wd2" y="hd2"/>
                      </a:cxn>
                      <a:cxn ang="5400000">
                        <a:pos x="wd2" y="hd2"/>
                      </a:cxn>
                      <a:cxn ang="10800000">
                        <a:pos x="wd2" y="hd2"/>
                      </a:cxn>
                      <a:cxn ang="16200000">
                        <a:pos x="wd2" y="hd2"/>
                      </a:cxn>
                    </a:cxnLst>
                    <a:rect l="0" t="0" r="r" b="b"/>
                    <a:pathLst>
                      <a:path w="21600" h="21593" extrusionOk="0">
                        <a:moveTo>
                          <a:pt x="10750" y="0"/>
                        </a:moveTo>
                        <a:cubicBezTo>
                          <a:pt x="7999" y="-7"/>
                          <a:pt x="5247" y="2086"/>
                          <a:pt x="3149" y="6263"/>
                        </a:cubicBezTo>
                        <a:cubicBezTo>
                          <a:pt x="1053" y="10436"/>
                          <a:pt x="3" y="15901"/>
                          <a:pt x="0" y="21368"/>
                        </a:cubicBezTo>
                        <a:lnTo>
                          <a:pt x="2415" y="21368"/>
                        </a:lnTo>
                        <a:cubicBezTo>
                          <a:pt x="2389" y="17109"/>
                          <a:pt x="3189" y="12836"/>
                          <a:pt x="4815" y="9577"/>
                        </a:cubicBezTo>
                        <a:cubicBezTo>
                          <a:pt x="6448" y="6302"/>
                          <a:pt x="8600" y="4678"/>
                          <a:pt x="10750" y="4688"/>
                        </a:cubicBezTo>
                        <a:cubicBezTo>
                          <a:pt x="12897" y="4698"/>
                          <a:pt x="15040" y="6337"/>
                          <a:pt x="16686" y="9577"/>
                        </a:cubicBezTo>
                        <a:cubicBezTo>
                          <a:pt x="18366" y="12883"/>
                          <a:pt x="19214" y="17232"/>
                          <a:pt x="19228" y="21593"/>
                        </a:cubicBezTo>
                        <a:lnTo>
                          <a:pt x="21600" y="21545"/>
                        </a:lnTo>
                        <a:cubicBezTo>
                          <a:pt x="21572" y="15986"/>
                          <a:pt x="20482" y="10462"/>
                          <a:pt x="18352" y="6263"/>
                        </a:cubicBezTo>
                        <a:cubicBezTo>
                          <a:pt x="16245" y="2111"/>
                          <a:pt x="13501" y="7"/>
                          <a:pt x="10750" y="0"/>
                        </a:cubicBezTo>
                        <a:close/>
                      </a:path>
                    </a:pathLst>
                  </a:custGeom>
                  <a:solidFill>
                    <a:srgbClr val="E5E5E5"/>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26" name="Shape 121"/>
                  <p:cNvSpPr/>
                  <p:nvPr/>
                </p:nvSpPr>
                <p:spPr>
                  <a:xfrm flipH="1">
                    <a:off x="1042483" y="4059703"/>
                    <a:ext cx="283132" cy="277295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27" name="Shape 122"/>
                  <p:cNvSpPr/>
                  <p:nvPr/>
                </p:nvSpPr>
                <p:spPr>
                  <a:xfrm rot="10800000" flipH="1">
                    <a:off x="-1" y="6832655"/>
                    <a:ext cx="1325617" cy="1290195"/>
                  </a:xfrm>
                  <a:custGeom>
                    <a:avLst/>
                    <a:gdLst/>
                    <a:ahLst/>
                    <a:cxnLst>
                      <a:cxn ang="0">
                        <a:pos x="wd2" y="hd2"/>
                      </a:cxn>
                      <a:cxn ang="5400000">
                        <a:pos x="wd2" y="hd2"/>
                      </a:cxn>
                      <a:cxn ang="10800000">
                        <a:pos x="wd2" y="hd2"/>
                      </a:cxn>
                      <a:cxn ang="16200000">
                        <a:pos x="wd2" y="hd2"/>
                      </a:cxn>
                    </a:cxnLst>
                    <a:rect l="0" t="0" r="r" b="b"/>
                    <a:pathLst>
                      <a:path w="21600" h="21457" extrusionOk="0">
                        <a:moveTo>
                          <a:pt x="0" y="7"/>
                        </a:moveTo>
                        <a:cubicBezTo>
                          <a:pt x="0" y="791"/>
                          <a:pt x="0" y="1575"/>
                          <a:pt x="0" y="2358"/>
                        </a:cubicBezTo>
                        <a:cubicBezTo>
                          <a:pt x="0" y="3142"/>
                          <a:pt x="0" y="3926"/>
                          <a:pt x="0" y="4709"/>
                        </a:cubicBezTo>
                        <a:cubicBezTo>
                          <a:pt x="9" y="4709"/>
                          <a:pt x="18" y="4709"/>
                          <a:pt x="28" y="4709"/>
                        </a:cubicBezTo>
                        <a:cubicBezTo>
                          <a:pt x="4397" y="4709"/>
                          <a:pt x="8813" y="6260"/>
                          <a:pt x="12179" y="9624"/>
                        </a:cubicBezTo>
                        <a:cubicBezTo>
                          <a:pt x="15420" y="12863"/>
                          <a:pt x="17033" y="17161"/>
                          <a:pt x="16993" y="21457"/>
                        </a:cubicBezTo>
                        <a:lnTo>
                          <a:pt x="21600" y="21457"/>
                        </a:lnTo>
                        <a:cubicBezTo>
                          <a:pt x="21594" y="15968"/>
                          <a:pt x="19545" y="10480"/>
                          <a:pt x="15444" y="6291"/>
                        </a:cubicBezTo>
                        <a:cubicBezTo>
                          <a:pt x="11201" y="1958"/>
                          <a:pt x="5595" y="-143"/>
                          <a:pt x="28" y="7"/>
                        </a:cubicBezTo>
                        <a:lnTo>
                          <a:pt x="0" y="7"/>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28" name="Shape 123"/>
                  <p:cNvSpPr/>
                  <p:nvPr/>
                </p:nvSpPr>
                <p:spPr>
                  <a:xfrm rot="10800000" flipH="1">
                    <a:off x="3347825" y="3910817"/>
                    <a:ext cx="2598533" cy="1451776"/>
                  </a:xfrm>
                  <a:custGeom>
                    <a:avLst/>
                    <a:gdLst/>
                    <a:ahLst/>
                    <a:cxnLst>
                      <a:cxn ang="0">
                        <a:pos x="wd2" y="hd2"/>
                      </a:cxn>
                      <a:cxn ang="5400000">
                        <a:pos x="wd2" y="hd2"/>
                      </a:cxn>
                      <a:cxn ang="10800000">
                        <a:pos x="wd2" y="hd2"/>
                      </a:cxn>
                      <a:cxn ang="16200000">
                        <a:pos x="wd2" y="hd2"/>
                      </a:cxn>
                    </a:cxnLst>
                    <a:rect l="0" t="0" r="r" b="b"/>
                    <a:pathLst>
                      <a:path w="21600" h="21592" extrusionOk="0">
                        <a:moveTo>
                          <a:pt x="10857" y="0"/>
                        </a:moveTo>
                        <a:cubicBezTo>
                          <a:pt x="8109" y="8"/>
                          <a:pt x="5367" y="2113"/>
                          <a:pt x="3260" y="6263"/>
                        </a:cubicBezTo>
                        <a:cubicBezTo>
                          <a:pt x="1118" y="10482"/>
                          <a:pt x="28" y="16026"/>
                          <a:pt x="0" y="21592"/>
                        </a:cubicBezTo>
                        <a:lnTo>
                          <a:pt x="2412" y="21592"/>
                        </a:lnTo>
                        <a:cubicBezTo>
                          <a:pt x="2413" y="17237"/>
                          <a:pt x="3251" y="12885"/>
                          <a:pt x="4925" y="9576"/>
                        </a:cubicBezTo>
                        <a:cubicBezTo>
                          <a:pt x="6567" y="6329"/>
                          <a:pt x="8710" y="4692"/>
                          <a:pt x="10857" y="4688"/>
                        </a:cubicBezTo>
                        <a:cubicBezTo>
                          <a:pt x="13004" y="4684"/>
                          <a:pt x="15151" y="6315"/>
                          <a:pt x="16788" y="9576"/>
                        </a:cubicBezTo>
                        <a:cubicBezTo>
                          <a:pt x="18424" y="12833"/>
                          <a:pt x="19242" y="17099"/>
                          <a:pt x="19245" y="21367"/>
                        </a:cubicBezTo>
                        <a:lnTo>
                          <a:pt x="21600" y="21367"/>
                        </a:lnTo>
                        <a:cubicBezTo>
                          <a:pt x="21597" y="15900"/>
                          <a:pt x="20548" y="10435"/>
                          <a:pt x="18453" y="6263"/>
                        </a:cubicBezTo>
                        <a:cubicBezTo>
                          <a:pt x="16356" y="2085"/>
                          <a:pt x="13606" y="-8"/>
                          <a:pt x="10857"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29" name="Shape 124"/>
                  <p:cNvSpPr/>
                  <p:nvPr/>
                </p:nvSpPr>
                <p:spPr>
                  <a:xfrm rot="10800000" flipH="1">
                    <a:off x="5662953" y="1290878"/>
                    <a:ext cx="283406" cy="2775626"/>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0" name="Shape 125"/>
                  <p:cNvSpPr/>
                  <p:nvPr/>
                </p:nvSpPr>
                <p:spPr>
                  <a:xfrm flipH="1">
                    <a:off x="5666678" y="-1"/>
                    <a:ext cx="1293504" cy="1290956"/>
                  </a:xfrm>
                  <a:custGeom>
                    <a:avLst/>
                    <a:gdLst/>
                    <a:ahLst/>
                    <a:cxnLst>
                      <a:cxn ang="0">
                        <a:pos x="wd2" y="hd2"/>
                      </a:cxn>
                      <a:cxn ang="5400000">
                        <a:pos x="wd2" y="hd2"/>
                      </a:cxn>
                      <a:cxn ang="10800000">
                        <a:pos x="wd2" y="hd2"/>
                      </a:cxn>
                      <a:cxn ang="16200000">
                        <a:pos x="wd2" y="hd2"/>
                      </a:cxn>
                    </a:cxnLst>
                    <a:rect l="0" t="0" r="r" b="b"/>
                    <a:pathLst>
                      <a:path w="21600" h="21598" extrusionOk="0">
                        <a:moveTo>
                          <a:pt x="0" y="0"/>
                        </a:moveTo>
                        <a:lnTo>
                          <a:pt x="0" y="4735"/>
                        </a:lnTo>
                        <a:cubicBezTo>
                          <a:pt x="9" y="4735"/>
                          <a:pt x="19" y="4735"/>
                          <a:pt x="28" y="4735"/>
                        </a:cubicBezTo>
                        <a:cubicBezTo>
                          <a:pt x="4340" y="4735"/>
                          <a:pt x="8646" y="6387"/>
                          <a:pt x="11935" y="9683"/>
                        </a:cubicBezTo>
                        <a:cubicBezTo>
                          <a:pt x="15221" y="12975"/>
                          <a:pt x="16870" y="17283"/>
                          <a:pt x="16874" y="21598"/>
                        </a:cubicBezTo>
                        <a:lnTo>
                          <a:pt x="21600" y="21598"/>
                        </a:lnTo>
                        <a:cubicBezTo>
                          <a:pt x="21595" y="16071"/>
                          <a:pt x="19493" y="10545"/>
                          <a:pt x="15285" y="6327"/>
                        </a:cubicBezTo>
                        <a:cubicBezTo>
                          <a:pt x="11072" y="2106"/>
                          <a:pt x="5550" y="-2"/>
                          <a:pt x="28" y="0"/>
                        </a:cubicBezTo>
                        <a:cubicBezTo>
                          <a:pt x="19"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1" name="Shape 126"/>
                  <p:cNvSpPr/>
                  <p:nvPr/>
                </p:nvSpPr>
                <p:spPr>
                  <a:xfrm rot="5400000" flipH="1">
                    <a:off x="736525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641" name="Group 136"/>
                <p:cNvGrpSpPr/>
                <p:nvPr/>
              </p:nvGrpSpPr>
              <p:grpSpPr>
                <a:xfrm>
                  <a:off x="-3" y="1670719"/>
                  <a:ext cx="8038967" cy="6457752"/>
                  <a:chOff x="-1" y="0"/>
                  <a:chExt cx="8038966" cy="6457750"/>
                </a:xfrm>
              </p:grpSpPr>
              <p:sp>
                <p:nvSpPr>
                  <p:cNvPr id="633" name="Shape 128"/>
                  <p:cNvSpPr/>
                  <p:nvPr/>
                </p:nvSpPr>
                <p:spPr>
                  <a:xfrm rot="16200000">
                    <a:off x="40507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4" name="Shape 129"/>
                  <p:cNvSpPr/>
                  <p:nvPr/>
                </p:nvSpPr>
                <p:spPr>
                  <a:xfrm flipH="1">
                    <a:off x="4407069" y="2777140"/>
                    <a:ext cx="2561598" cy="1291225"/>
                  </a:xfrm>
                  <a:custGeom>
                    <a:avLst/>
                    <a:gdLst/>
                    <a:ahLst/>
                    <a:cxnLst>
                      <a:cxn ang="0">
                        <a:pos x="wd2" y="hd2"/>
                      </a:cxn>
                      <a:cxn ang="5400000">
                        <a:pos x="wd2" y="hd2"/>
                      </a:cxn>
                      <a:cxn ang="10800000">
                        <a:pos x="wd2" y="hd2"/>
                      </a:cxn>
                      <a:cxn ang="16200000">
                        <a:pos x="wd2" y="hd2"/>
                      </a:cxn>
                    </a:cxnLst>
                    <a:rect l="0" t="0" r="r" b="b"/>
                    <a:pathLst>
                      <a:path w="21499" h="21581" extrusionOk="0">
                        <a:moveTo>
                          <a:pt x="10624" y="0"/>
                        </a:moveTo>
                        <a:cubicBezTo>
                          <a:pt x="7844" y="-19"/>
                          <a:pt x="5052" y="2058"/>
                          <a:pt x="2956" y="6326"/>
                        </a:cubicBezTo>
                        <a:cubicBezTo>
                          <a:pt x="882" y="10548"/>
                          <a:pt x="-101" y="16097"/>
                          <a:pt x="8" y="21581"/>
                        </a:cubicBezTo>
                        <a:lnTo>
                          <a:pt x="2157" y="21581"/>
                        </a:lnTo>
                        <a:cubicBezTo>
                          <a:pt x="2159" y="17270"/>
                          <a:pt x="2985" y="12961"/>
                          <a:pt x="4637" y="9672"/>
                        </a:cubicBezTo>
                        <a:cubicBezTo>
                          <a:pt x="6290" y="6380"/>
                          <a:pt x="8457" y="4735"/>
                          <a:pt x="10624" y="4735"/>
                        </a:cubicBezTo>
                        <a:cubicBezTo>
                          <a:pt x="12791" y="4735"/>
                          <a:pt x="14958" y="6380"/>
                          <a:pt x="16612" y="9672"/>
                        </a:cubicBezTo>
                        <a:cubicBezTo>
                          <a:pt x="18263" y="12961"/>
                          <a:pt x="19089" y="17270"/>
                          <a:pt x="19091" y="21581"/>
                        </a:cubicBezTo>
                        <a:lnTo>
                          <a:pt x="21499" y="21562"/>
                        </a:lnTo>
                        <a:cubicBezTo>
                          <a:pt x="21483" y="16032"/>
                          <a:pt x="20410" y="10522"/>
                          <a:pt x="18292" y="6326"/>
                        </a:cubicBezTo>
                        <a:cubicBezTo>
                          <a:pt x="16171" y="2122"/>
                          <a:pt x="13398" y="18"/>
                          <a:pt x="10624"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5" name="Shape 130"/>
                  <p:cNvSpPr/>
                  <p:nvPr/>
                </p:nvSpPr>
                <p:spPr>
                  <a:xfrm rot="10800000">
                    <a:off x="2107386" y="4046857"/>
                    <a:ext cx="2584211" cy="12912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1"/>
                          <a:pt x="3163" y="6331"/>
                        </a:cubicBezTo>
                        <a:cubicBezTo>
                          <a:pt x="1057" y="10548"/>
                          <a:pt x="2" y="16073"/>
                          <a:pt x="0" y="21600"/>
                        </a:cubicBezTo>
                        <a:lnTo>
                          <a:pt x="2368" y="21600"/>
                        </a:lnTo>
                        <a:cubicBezTo>
                          <a:pt x="2370" y="17286"/>
                          <a:pt x="3193" y="12973"/>
                          <a:pt x="4837" y="9681"/>
                        </a:cubicBezTo>
                        <a:cubicBezTo>
                          <a:pt x="6483" y="6385"/>
                          <a:pt x="8642" y="4737"/>
                          <a:pt x="10800" y="4739"/>
                        </a:cubicBezTo>
                        <a:cubicBezTo>
                          <a:pt x="12958" y="4741"/>
                          <a:pt x="15114" y="6392"/>
                          <a:pt x="16763" y="9681"/>
                        </a:cubicBezTo>
                        <a:cubicBezTo>
                          <a:pt x="18412" y="12970"/>
                          <a:pt x="19245" y="17279"/>
                          <a:pt x="19261" y="21600"/>
                        </a:cubicBezTo>
                        <a:lnTo>
                          <a:pt x="21600" y="21600"/>
                        </a:lnTo>
                        <a:cubicBezTo>
                          <a:pt x="21598" y="16073"/>
                          <a:pt x="20543" y="10548"/>
                          <a:pt x="18437" y="6331"/>
                        </a:cubicBezTo>
                        <a:cubicBezTo>
                          <a:pt x="16328" y="2111"/>
                          <a:pt x="13564" y="0"/>
                          <a:pt x="1080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6" name="Shape 131"/>
                  <p:cNvSpPr/>
                  <p:nvPr/>
                </p:nvSpPr>
                <p:spPr>
                  <a:xfrm rot="10800000">
                    <a:off x="2107386" y="1290881"/>
                    <a:ext cx="283405" cy="2775622"/>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7" name="Shape 132"/>
                  <p:cNvSpPr/>
                  <p:nvPr/>
                </p:nvSpPr>
                <p:spPr>
                  <a:xfrm>
                    <a:off x="1048096" y="844"/>
                    <a:ext cx="1338971" cy="1290110"/>
                  </a:xfrm>
                  <a:custGeom>
                    <a:avLst/>
                    <a:gdLst/>
                    <a:ahLst/>
                    <a:cxnLst>
                      <a:cxn ang="0">
                        <a:pos x="wd2" y="hd2"/>
                      </a:cxn>
                      <a:cxn ang="5400000">
                        <a:pos x="wd2" y="hd2"/>
                      </a:cxn>
                      <a:cxn ang="10800000">
                        <a:pos x="wd2" y="hd2"/>
                      </a:cxn>
                      <a:cxn ang="16200000">
                        <a:pos x="wd2" y="hd2"/>
                      </a:cxn>
                    </a:cxnLst>
                    <a:rect l="0" t="0" r="r" b="b"/>
                    <a:pathLst>
                      <a:path w="21600" h="21411" extrusionOk="0">
                        <a:moveTo>
                          <a:pt x="0" y="14"/>
                        </a:moveTo>
                        <a:lnTo>
                          <a:pt x="111" y="4388"/>
                        </a:lnTo>
                        <a:cubicBezTo>
                          <a:pt x="4558" y="4377"/>
                          <a:pt x="8960" y="6123"/>
                          <a:pt x="12264" y="9591"/>
                        </a:cubicBezTo>
                        <a:cubicBezTo>
                          <a:pt x="15385" y="12868"/>
                          <a:pt x="17009" y="17115"/>
                          <a:pt x="17089" y="21411"/>
                        </a:cubicBezTo>
                        <a:lnTo>
                          <a:pt x="21600" y="21411"/>
                        </a:lnTo>
                        <a:cubicBezTo>
                          <a:pt x="21597" y="15928"/>
                          <a:pt x="19566" y="10445"/>
                          <a:pt x="15499" y="6263"/>
                        </a:cubicBezTo>
                        <a:cubicBezTo>
                          <a:pt x="11239" y="1881"/>
                          <a:pt x="5594" y="-189"/>
                          <a:pt x="0" y="14"/>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8" name="Shape 133"/>
                  <p:cNvSpPr/>
                  <p:nvPr/>
                </p:nvSpPr>
                <p:spPr>
                  <a:xfrm rot="10800000">
                    <a:off x="6711464" y="5159994"/>
                    <a:ext cx="1327502" cy="1297757"/>
                  </a:xfrm>
                  <a:custGeom>
                    <a:avLst/>
                    <a:gdLst/>
                    <a:ahLst/>
                    <a:cxnLst>
                      <a:cxn ang="0">
                        <a:pos x="wd2" y="hd2"/>
                      </a:cxn>
                      <a:cxn ang="5400000">
                        <a:pos x="wd2" y="hd2"/>
                      </a:cxn>
                      <a:cxn ang="10800000">
                        <a:pos x="wd2" y="hd2"/>
                      </a:cxn>
                      <a:cxn ang="16200000">
                        <a:pos x="wd2" y="hd2"/>
                      </a:cxn>
                    </a:cxnLst>
                    <a:rect l="0" t="0" r="r" b="b"/>
                    <a:pathLst>
                      <a:path w="21594" h="21598" extrusionOk="0">
                        <a:moveTo>
                          <a:pt x="0" y="0"/>
                        </a:moveTo>
                        <a:lnTo>
                          <a:pt x="0" y="4710"/>
                        </a:lnTo>
                        <a:cubicBezTo>
                          <a:pt x="9" y="4710"/>
                          <a:pt x="18" y="4710"/>
                          <a:pt x="28" y="4710"/>
                        </a:cubicBezTo>
                        <a:cubicBezTo>
                          <a:pt x="4362" y="4710"/>
                          <a:pt x="8729" y="6290"/>
                          <a:pt x="12069" y="9632"/>
                        </a:cubicBezTo>
                        <a:cubicBezTo>
                          <a:pt x="15340" y="12906"/>
                          <a:pt x="16982" y="17247"/>
                          <a:pt x="16962" y="21598"/>
                        </a:cubicBezTo>
                        <a:lnTo>
                          <a:pt x="21594" y="21598"/>
                        </a:lnTo>
                        <a:cubicBezTo>
                          <a:pt x="21600" y="16041"/>
                          <a:pt x="19508" y="10490"/>
                          <a:pt x="15331" y="6294"/>
                        </a:cubicBezTo>
                        <a:cubicBezTo>
                          <a:pt x="11090" y="2034"/>
                          <a:pt x="5540" y="-2"/>
                          <a:pt x="28" y="0"/>
                        </a:cubicBezTo>
                        <a:cubicBezTo>
                          <a:pt x="18"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39" name="Shape 134"/>
                  <p:cNvSpPr/>
                  <p:nvPr/>
                </p:nvSpPr>
                <p:spPr>
                  <a:xfrm>
                    <a:off x="5701529" y="2776937"/>
                    <a:ext cx="1272253" cy="1289494"/>
                  </a:xfrm>
                  <a:custGeom>
                    <a:avLst/>
                    <a:gdLst/>
                    <a:ahLst/>
                    <a:cxnLst>
                      <a:cxn ang="0">
                        <a:pos x="wd2" y="hd2"/>
                      </a:cxn>
                      <a:cxn ang="5400000">
                        <a:pos x="wd2" y="hd2"/>
                      </a:cxn>
                      <a:cxn ang="10800000">
                        <a:pos x="wd2" y="hd2"/>
                      </a:cxn>
                      <a:cxn ang="16200000">
                        <a:pos x="wd2" y="hd2"/>
                      </a:cxn>
                    </a:cxnLst>
                    <a:rect l="0" t="0" r="r" b="b"/>
                    <a:pathLst>
                      <a:path w="21416" h="21490" extrusionOk="0">
                        <a:moveTo>
                          <a:pt x="0" y="5"/>
                        </a:moveTo>
                        <a:lnTo>
                          <a:pt x="0" y="4735"/>
                        </a:lnTo>
                        <a:cubicBezTo>
                          <a:pt x="4403" y="4717"/>
                          <a:pt x="8783" y="6340"/>
                          <a:pt x="12117" y="9621"/>
                        </a:cubicBezTo>
                        <a:cubicBezTo>
                          <a:pt x="15433" y="12885"/>
                          <a:pt x="17127" y="17173"/>
                          <a:pt x="17153" y="21490"/>
                        </a:cubicBezTo>
                        <a:lnTo>
                          <a:pt x="21402" y="21490"/>
                        </a:lnTo>
                        <a:cubicBezTo>
                          <a:pt x="21600" y="16025"/>
                          <a:pt x="19635" y="10501"/>
                          <a:pt x="15493" y="6279"/>
                        </a:cubicBezTo>
                        <a:cubicBezTo>
                          <a:pt x="11273" y="1976"/>
                          <a:pt x="5628" y="-110"/>
                          <a:pt x="0" y="5"/>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40" name="Shape 135"/>
                  <p:cNvSpPr/>
                  <p:nvPr/>
                </p:nvSpPr>
                <p:spPr>
                  <a:xfrm>
                    <a:off x="6711466" y="4066428"/>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grpSp>
            <p:nvGrpSpPr>
              <p:cNvPr id="656" name="Group 151"/>
              <p:cNvGrpSpPr/>
              <p:nvPr/>
            </p:nvGrpSpPr>
            <p:grpSpPr>
              <a:xfrm>
                <a:off x="-5" y="-4"/>
                <a:ext cx="22983683" cy="8357194"/>
                <a:chOff x="-2" y="-1"/>
                <a:chExt cx="22983681" cy="8357192"/>
              </a:xfrm>
            </p:grpSpPr>
            <p:grpSp>
              <p:nvGrpSpPr>
                <p:cNvPr id="645" name="Group 140"/>
                <p:cNvGrpSpPr/>
                <p:nvPr/>
              </p:nvGrpSpPr>
              <p:grpSpPr>
                <a:xfrm>
                  <a:off x="-3" y="1885941"/>
                  <a:ext cx="1599466" cy="1599465"/>
                  <a:chOff x="0" y="0"/>
                  <a:chExt cx="1599464" cy="1599464"/>
                </a:xfrm>
              </p:grpSpPr>
              <p:sp>
                <p:nvSpPr>
                  <p:cNvPr id="643" name="Shape 138"/>
                  <p:cNvSpPr/>
                  <p:nvPr/>
                </p:nvSpPr>
                <p:spPr>
                  <a:xfrm>
                    <a:off x="0" y="0"/>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44" name="Shape 139"/>
                  <p:cNvSpPr/>
                  <p:nvPr/>
                </p:nvSpPr>
                <p:spPr>
                  <a:xfrm>
                    <a:off x="590311" y="331330"/>
                    <a:ext cx="524846" cy="936825"/>
                  </a:xfrm>
                  <a:custGeom>
                    <a:avLst/>
                    <a:gdLst/>
                    <a:ahLst/>
                    <a:cxnLst>
                      <a:cxn ang="0">
                        <a:pos x="wd2" y="hd2"/>
                      </a:cxn>
                      <a:cxn ang="5400000">
                        <a:pos x="wd2" y="hd2"/>
                      </a:cxn>
                      <a:cxn ang="10800000">
                        <a:pos x="wd2" y="hd2"/>
                      </a:cxn>
                      <a:cxn ang="16200000">
                        <a:pos x="wd2" y="hd2"/>
                      </a:cxn>
                    </a:cxnLst>
                    <a:rect l="0" t="0" r="r" b="b"/>
                    <a:pathLst>
                      <a:path w="21156" h="21345" extrusionOk="0">
                        <a:moveTo>
                          <a:pt x="3875" y="20965"/>
                        </a:moveTo>
                        <a:cubicBezTo>
                          <a:pt x="2988" y="21466"/>
                          <a:pt x="1552" y="21475"/>
                          <a:pt x="665" y="20974"/>
                        </a:cubicBezTo>
                        <a:cubicBezTo>
                          <a:pt x="-222" y="20472"/>
                          <a:pt x="-222" y="19651"/>
                          <a:pt x="665" y="19150"/>
                        </a:cubicBezTo>
                        <a:lnTo>
                          <a:pt x="15668" y="10670"/>
                        </a:lnTo>
                        <a:lnTo>
                          <a:pt x="665" y="2191"/>
                        </a:lnTo>
                        <a:cubicBezTo>
                          <a:pt x="-222" y="1689"/>
                          <a:pt x="-206" y="878"/>
                          <a:pt x="681" y="376"/>
                        </a:cubicBezTo>
                        <a:cubicBezTo>
                          <a:pt x="1568" y="-125"/>
                          <a:pt x="2988" y="-125"/>
                          <a:pt x="3875" y="376"/>
                        </a:cubicBezTo>
                        <a:lnTo>
                          <a:pt x="20491" y="9768"/>
                        </a:lnTo>
                        <a:cubicBezTo>
                          <a:pt x="21378" y="10269"/>
                          <a:pt x="21378" y="11072"/>
                          <a:pt x="20491" y="11573"/>
                        </a:cubicBezTo>
                        <a:lnTo>
                          <a:pt x="3875" y="20965"/>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648" name="Group 143"/>
                <p:cNvGrpSpPr/>
                <p:nvPr/>
              </p:nvGrpSpPr>
              <p:grpSpPr>
                <a:xfrm>
                  <a:off x="21384214" y="-2"/>
                  <a:ext cx="1599466" cy="1599466"/>
                  <a:chOff x="0" y="0"/>
                  <a:chExt cx="1599464" cy="1599464"/>
                </a:xfrm>
              </p:grpSpPr>
              <p:sp>
                <p:nvSpPr>
                  <p:cNvPr id="646" name="Shape 141"/>
                  <p:cNvSpPr/>
                  <p:nvPr/>
                </p:nvSpPr>
                <p:spPr>
                  <a:xfrm rot="16200000" flipH="1">
                    <a:off x="-1" y="-1"/>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47" name="Shape 142"/>
                  <p:cNvSpPr/>
                  <p:nvPr/>
                </p:nvSpPr>
                <p:spPr>
                  <a:xfrm rot="16200000" flipH="1">
                    <a:off x="470966" y="410925"/>
                    <a:ext cx="657512" cy="777620"/>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651" name="Group 146"/>
                <p:cNvGrpSpPr/>
                <p:nvPr/>
              </p:nvGrpSpPr>
              <p:grpSpPr>
                <a:xfrm>
                  <a:off x="3181574" y="5805640"/>
                  <a:ext cx="1590099" cy="1590099"/>
                  <a:chOff x="-1" y="0"/>
                  <a:chExt cx="1590098" cy="1590098"/>
                </a:xfrm>
              </p:grpSpPr>
              <p:sp>
                <p:nvSpPr>
                  <p:cNvPr id="649" name="Shape 144"/>
                  <p:cNvSpPr/>
                  <p:nvPr/>
                </p:nvSpPr>
                <p:spPr>
                  <a:xfrm rot="16200000" flipH="1">
                    <a:off x="-2" y="0"/>
                    <a:ext cx="1590099" cy="1590098"/>
                  </a:xfrm>
                  <a:prstGeom prst="ellipse">
                    <a:avLst/>
                  </a:prstGeom>
                  <a:solidFill>
                    <a:srgbClr val="00B1AE">
                      <a:alpha val="7182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50" name="Shape 145"/>
                  <p:cNvSpPr/>
                  <p:nvPr/>
                </p:nvSpPr>
                <p:spPr>
                  <a:xfrm>
                    <a:off x="436202" y="468193"/>
                    <a:ext cx="717722" cy="653713"/>
                  </a:xfrm>
                  <a:custGeom>
                    <a:avLst/>
                    <a:gdLst/>
                    <a:ahLst/>
                    <a:cxnLst>
                      <a:cxn ang="0">
                        <a:pos x="wd2" y="hd2"/>
                      </a:cxn>
                      <a:cxn ang="5400000">
                        <a:pos x="wd2" y="hd2"/>
                      </a:cxn>
                      <a:cxn ang="10800000">
                        <a:pos x="wd2" y="hd2"/>
                      </a:cxn>
                      <a:cxn ang="16200000">
                        <a:pos x="wd2" y="hd2"/>
                      </a:cxn>
                    </a:cxnLst>
                    <a:rect l="0" t="0" r="r" b="b"/>
                    <a:pathLst>
                      <a:path w="21596" h="21600" extrusionOk="0">
                        <a:moveTo>
                          <a:pt x="21389" y="1637"/>
                        </a:moveTo>
                        <a:cubicBezTo>
                          <a:pt x="21255" y="1497"/>
                          <a:pt x="21072" y="1418"/>
                          <a:pt x="20880" y="1418"/>
                        </a:cubicBezTo>
                        <a:lnTo>
                          <a:pt x="18204" y="1418"/>
                        </a:lnTo>
                        <a:lnTo>
                          <a:pt x="18204" y="2888"/>
                        </a:lnTo>
                        <a:lnTo>
                          <a:pt x="20112" y="2888"/>
                        </a:lnTo>
                        <a:cubicBezTo>
                          <a:pt x="20024" y="3728"/>
                          <a:pt x="19794" y="5170"/>
                          <a:pt x="19194" y="6650"/>
                        </a:cubicBezTo>
                        <a:cubicBezTo>
                          <a:pt x="18271" y="8924"/>
                          <a:pt x="16837" y="10471"/>
                          <a:pt x="14918" y="11270"/>
                        </a:cubicBezTo>
                        <a:cubicBezTo>
                          <a:pt x="16470" y="8757"/>
                          <a:pt x="17020" y="5413"/>
                          <a:pt x="17108" y="1145"/>
                        </a:cubicBezTo>
                        <a:cubicBezTo>
                          <a:pt x="17110" y="1071"/>
                          <a:pt x="17114" y="997"/>
                          <a:pt x="17114" y="923"/>
                        </a:cubicBezTo>
                        <a:cubicBezTo>
                          <a:pt x="17112" y="668"/>
                          <a:pt x="17092" y="405"/>
                          <a:pt x="16913" y="219"/>
                        </a:cubicBezTo>
                        <a:cubicBezTo>
                          <a:pt x="16779" y="79"/>
                          <a:pt x="16595" y="0"/>
                          <a:pt x="16404" y="0"/>
                        </a:cubicBezTo>
                        <a:lnTo>
                          <a:pt x="5192" y="0"/>
                        </a:lnTo>
                        <a:cubicBezTo>
                          <a:pt x="5001" y="0"/>
                          <a:pt x="4817" y="79"/>
                          <a:pt x="4683" y="219"/>
                        </a:cubicBezTo>
                        <a:cubicBezTo>
                          <a:pt x="4504" y="405"/>
                          <a:pt x="4484" y="668"/>
                          <a:pt x="4482" y="923"/>
                        </a:cubicBezTo>
                        <a:cubicBezTo>
                          <a:pt x="4482" y="997"/>
                          <a:pt x="4486" y="1071"/>
                          <a:pt x="4488" y="1145"/>
                        </a:cubicBezTo>
                        <a:cubicBezTo>
                          <a:pt x="4576" y="5413"/>
                          <a:pt x="5126" y="8757"/>
                          <a:pt x="6678" y="11270"/>
                        </a:cubicBezTo>
                        <a:cubicBezTo>
                          <a:pt x="4759" y="10471"/>
                          <a:pt x="3325" y="8924"/>
                          <a:pt x="2402" y="6650"/>
                        </a:cubicBezTo>
                        <a:cubicBezTo>
                          <a:pt x="1802" y="5170"/>
                          <a:pt x="1572" y="3728"/>
                          <a:pt x="1484" y="2888"/>
                        </a:cubicBezTo>
                        <a:lnTo>
                          <a:pt x="3392" y="2888"/>
                        </a:lnTo>
                        <a:lnTo>
                          <a:pt x="3392" y="1418"/>
                        </a:lnTo>
                        <a:lnTo>
                          <a:pt x="716" y="1418"/>
                        </a:lnTo>
                        <a:cubicBezTo>
                          <a:pt x="524" y="1418"/>
                          <a:pt x="341" y="1497"/>
                          <a:pt x="207" y="1637"/>
                        </a:cubicBezTo>
                        <a:cubicBezTo>
                          <a:pt x="72" y="1777"/>
                          <a:pt x="-2" y="1966"/>
                          <a:pt x="0" y="2163"/>
                        </a:cubicBezTo>
                        <a:cubicBezTo>
                          <a:pt x="2" y="2262"/>
                          <a:pt x="43" y="4627"/>
                          <a:pt x="1064" y="7171"/>
                        </a:cubicBezTo>
                        <a:cubicBezTo>
                          <a:pt x="2423" y="10558"/>
                          <a:pt x="4876" y="12643"/>
                          <a:pt x="8162" y="13214"/>
                        </a:cubicBezTo>
                        <a:cubicBezTo>
                          <a:pt x="8476" y="13546"/>
                          <a:pt x="8804" y="13850"/>
                          <a:pt x="9144" y="14125"/>
                        </a:cubicBezTo>
                        <a:cubicBezTo>
                          <a:pt x="9540" y="14446"/>
                          <a:pt x="9759" y="14995"/>
                          <a:pt x="9759" y="15505"/>
                        </a:cubicBezTo>
                        <a:cubicBezTo>
                          <a:pt x="9759" y="15505"/>
                          <a:pt x="9759" y="15637"/>
                          <a:pt x="9759" y="15861"/>
                        </a:cubicBezTo>
                        <a:cubicBezTo>
                          <a:pt x="9644" y="18825"/>
                          <a:pt x="9136" y="18778"/>
                          <a:pt x="7798" y="19987"/>
                        </a:cubicBezTo>
                        <a:cubicBezTo>
                          <a:pt x="6862" y="20834"/>
                          <a:pt x="7157" y="21285"/>
                          <a:pt x="7419" y="21480"/>
                        </a:cubicBezTo>
                        <a:cubicBezTo>
                          <a:pt x="7572" y="21595"/>
                          <a:pt x="7720" y="21600"/>
                          <a:pt x="7902" y="21600"/>
                        </a:cubicBezTo>
                        <a:lnTo>
                          <a:pt x="13694" y="21600"/>
                        </a:lnTo>
                        <a:cubicBezTo>
                          <a:pt x="13876" y="21600"/>
                          <a:pt x="14024" y="21595"/>
                          <a:pt x="14178" y="21480"/>
                        </a:cubicBezTo>
                        <a:cubicBezTo>
                          <a:pt x="14439" y="21285"/>
                          <a:pt x="14734" y="20834"/>
                          <a:pt x="13798" y="19987"/>
                        </a:cubicBezTo>
                        <a:cubicBezTo>
                          <a:pt x="12460" y="18778"/>
                          <a:pt x="11952" y="18825"/>
                          <a:pt x="11837" y="15861"/>
                        </a:cubicBezTo>
                        <a:cubicBezTo>
                          <a:pt x="11837" y="15637"/>
                          <a:pt x="11837" y="15505"/>
                          <a:pt x="11837" y="15505"/>
                        </a:cubicBezTo>
                        <a:cubicBezTo>
                          <a:pt x="11837" y="14995"/>
                          <a:pt x="12056" y="14446"/>
                          <a:pt x="12452" y="14125"/>
                        </a:cubicBezTo>
                        <a:cubicBezTo>
                          <a:pt x="12792" y="13850"/>
                          <a:pt x="13120" y="13546"/>
                          <a:pt x="13434" y="13214"/>
                        </a:cubicBezTo>
                        <a:cubicBezTo>
                          <a:pt x="16720" y="12643"/>
                          <a:pt x="19173" y="10558"/>
                          <a:pt x="20532" y="7171"/>
                        </a:cubicBezTo>
                        <a:cubicBezTo>
                          <a:pt x="21553" y="4627"/>
                          <a:pt x="21594" y="2262"/>
                          <a:pt x="21596" y="2163"/>
                        </a:cubicBezTo>
                        <a:cubicBezTo>
                          <a:pt x="21598" y="1966"/>
                          <a:pt x="21524" y="1777"/>
                          <a:pt x="21389" y="1637"/>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sp>
              <p:nvSpPr>
                <p:cNvPr id="652" name="Shape 147"/>
                <p:cNvSpPr/>
                <p:nvPr/>
              </p:nvSpPr>
              <p:spPr>
                <a:xfrm rot="16200000" flipH="1">
                  <a:off x="5377807" y="5782835"/>
                  <a:ext cx="1590095" cy="1590095"/>
                </a:xfrm>
                <a:prstGeom prst="ellipse">
                  <a:avLst/>
                </a:prstGeom>
                <a:solidFill>
                  <a:srgbClr val="00B1AE">
                    <a:alpha val="4515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53" name="Shape 148"/>
                <p:cNvSpPr/>
                <p:nvPr/>
              </p:nvSpPr>
              <p:spPr>
                <a:xfrm rot="16200000" flipH="1">
                  <a:off x="16306024" y="4042230"/>
                  <a:ext cx="1590096" cy="1590096"/>
                </a:xfrm>
                <a:prstGeom prst="ellipse">
                  <a:avLst/>
                </a:prstGeom>
                <a:solidFill>
                  <a:srgbClr val="00B1AE"/>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54" name="Shape 149"/>
                <p:cNvSpPr/>
                <p:nvPr/>
              </p:nvSpPr>
              <p:spPr>
                <a:xfrm rot="16200000" flipH="1">
                  <a:off x="18725993" y="4042230"/>
                  <a:ext cx="1590095" cy="1590096"/>
                </a:xfrm>
                <a:prstGeom prst="ellipse">
                  <a:avLst/>
                </a:prstGeom>
                <a:solidFill>
                  <a:srgbClr val="999999"/>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pic>
              <p:nvPicPr>
                <p:cNvPr id="655" name="descarga (8).jpeg" descr="descarga (8).jpeg"/>
                <p:cNvPicPr>
                  <a:picLocks noChangeAspect="1"/>
                </p:cNvPicPr>
                <p:nvPr/>
              </p:nvPicPr>
              <p:blipFill>
                <a:blip r:embed="rId2">
                  <a:extLst/>
                </a:blip>
                <a:stretch>
                  <a:fillRect/>
                </a:stretch>
              </p:blipFill>
              <p:spPr>
                <a:xfrm>
                  <a:off x="9463586" y="1996019"/>
                  <a:ext cx="4983754" cy="6361173"/>
                </a:xfrm>
                <a:prstGeom prst="rect">
                  <a:avLst/>
                </a:prstGeom>
                <a:ln w="12700" cap="flat">
                  <a:noFill/>
                  <a:miter lim="400000"/>
                </a:ln>
                <a:effectLst/>
              </p:spPr>
            </p:pic>
          </p:grpSp>
        </p:grpSp>
        <p:sp>
          <p:nvSpPr>
            <p:cNvPr id="658" name="Shape 153"/>
            <p:cNvSpPr/>
            <p:nvPr/>
          </p:nvSpPr>
          <p:spPr>
            <a:xfrm>
              <a:off x="18991584" y="4276110"/>
              <a:ext cx="1065690" cy="117971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59" name="Shape 154"/>
            <p:cNvSpPr/>
            <p:nvPr/>
          </p:nvSpPr>
          <p:spPr>
            <a:xfrm>
              <a:off x="5133167" y="831096"/>
              <a:ext cx="1233587" cy="1160765"/>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60" name="Shape 155"/>
            <p:cNvSpPr/>
            <p:nvPr/>
          </p:nvSpPr>
          <p:spPr>
            <a:xfrm>
              <a:off x="16706837" y="4285582"/>
              <a:ext cx="694636" cy="1160767"/>
            </a:xfrm>
            <a:custGeom>
              <a:avLst/>
              <a:gdLst/>
              <a:ahLst/>
              <a:cxnLst>
                <a:cxn ang="0">
                  <a:pos x="wd2" y="hd2"/>
                </a:cxn>
                <a:cxn ang="5400000">
                  <a:pos x="wd2" y="hd2"/>
                </a:cxn>
                <a:cxn ang="10800000">
                  <a:pos x="wd2" y="hd2"/>
                </a:cxn>
                <a:cxn ang="16200000">
                  <a:pos x="wd2" y="hd2"/>
                </a:cxn>
              </a:cxnLst>
              <a:rect l="0" t="0" r="r" b="b"/>
              <a:pathLst>
                <a:path w="21511" h="21599" extrusionOk="0">
                  <a:moveTo>
                    <a:pt x="7757" y="0"/>
                  </a:moveTo>
                  <a:cubicBezTo>
                    <a:pt x="7533" y="-1"/>
                    <a:pt x="7306" y="19"/>
                    <a:pt x="7084" y="57"/>
                  </a:cubicBezTo>
                  <a:cubicBezTo>
                    <a:pt x="5533" y="321"/>
                    <a:pt x="4813" y="1333"/>
                    <a:pt x="4845" y="2340"/>
                  </a:cubicBezTo>
                  <a:cubicBezTo>
                    <a:pt x="4874" y="3258"/>
                    <a:pt x="5332" y="4238"/>
                    <a:pt x="5222" y="5144"/>
                  </a:cubicBezTo>
                  <a:cubicBezTo>
                    <a:pt x="5126" y="5933"/>
                    <a:pt x="4671" y="6588"/>
                    <a:pt x="3521" y="7045"/>
                  </a:cubicBezTo>
                  <a:cubicBezTo>
                    <a:pt x="3407" y="7091"/>
                    <a:pt x="3286" y="7131"/>
                    <a:pt x="3162" y="7166"/>
                  </a:cubicBezTo>
                  <a:cubicBezTo>
                    <a:pt x="2259" y="7428"/>
                    <a:pt x="1200" y="7413"/>
                    <a:pt x="322" y="7121"/>
                  </a:cubicBezTo>
                  <a:cubicBezTo>
                    <a:pt x="401" y="7236"/>
                    <a:pt x="494" y="7348"/>
                    <a:pt x="609" y="7452"/>
                  </a:cubicBezTo>
                  <a:cubicBezTo>
                    <a:pt x="1714" y="8450"/>
                    <a:pt x="3788" y="8749"/>
                    <a:pt x="5527" y="8237"/>
                  </a:cubicBezTo>
                  <a:cubicBezTo>
                    <a:pt x="6753" y="7876"/>
                    <a:pt x="7653" y="7128"/>
                    <a:pt x="8089" y="6215"/>
                  </a:cubicBezTo>
                  <a:cubicBezTo>
                    <a:pt x="8435" y="5489"/>
                    <a:pt x="8464" y="4723"/>
                    <a:pt x="8179" y="3988"/>
                  </a:cubicBezTo>
                  <a:cubicBezTo>
                    <a:pt x="8359" y="4206"/>
                    <a:pt x="8553" y="4423"/>
                    <a:pt x="8753" y="4635"/>
                  </a:cubicBezTo>
                  <a:cubicBezTo>
                    <a:pt x="8916" y="4808"/>
                    <a:pt x="9085" y="4979"/>
                    <a:pt x="9197" y="5166"/>
                  </a:cubicBezTo>
                  <a:cubicBezTo>
                    <a:pt x="9513" y="5690"/>
                    <a:pt x="9355" y="6266"/>
                    <a:pt x="8910" y="6757"/>
                  </a:cubicBezTo>
                  <a:cubicBezTo>
                    <a:pt x="8559" y="7145"/>
                    <a:pt x="8052" y="7464"/>
                    <a:pt x="7569" y="7792"/>
                  </a:cubicBezTo>
                  <a:cubicBezTo>
                    <a:pt x="7032" y="8157"/>
                    <a:pt x="6520" y="8539"/>
                    <a:pt x="6003" y="8916"/>
                  </a:cubicBezTo>
                  <a:cubicBezTo>
                    <a:pt x="5118" y="9560"/>
                    <a:pt x="4211" y="10191"/>
                    <a:pt x="3387" y="10863"/>
                  </a:cubicBezTo>
                  <a:cubicBezTo>
                    <a:pt x="2717" y="11410"/>
                    <a:pt x="2095" y="11997"/>
                    <a:pt x="1462" y="12551"/>
                  </a:cubicBezTo>
                  <a:cubicBezTo>
                    <a:pt x="822" y="13110"/>
                    <a:pt x="157" y="13659"/>
                    <a:pt x="22" y="14344"/>
                  </a:cubicBezTo>
                  <a:cubicBezTo>
                    <a:pt x="-26" y="14585"/>
                    <a:pt x="3" y="14832"/>
                    <a:pt x="138" y="15061"/>
                  </a:cubicBezTo>
                  <a:cubicBezTo>
                    <a:pt x="300" y="15334"/>
                    <a:pt x="605" y="15564"/>
                    <a:pt x="901" y="15791"/>
                  </a:cubicBezTo>
                  <a:cubicBezTo>
                    <a:pt x="1763" y="16454"/>
                    <a:pt x="2593" y="17128"/>
                    <a:pt x="3445" y="17795"/>
                  </a:cubicBezTo>
                  <a:cubicBezTo>
                    <a:pt x="4581" y="18684"/>
                    <a:pt x="5760" y="19564"/>
                    <a:pt x="6976" y="20432"/>
                  </a:cubicBezTo>
                  <a:lnTo>
                    <a:pt x="6415" y="21599"/>
                  </a:lnTo>
                  <a:lnTo>
                    <a:pt x="21065" y="21599"/>
                  </a:lnTo>
                  <a:cubicBezTo>
                    <a:pt x="21309" y="21119"/>
                    <a:pt x="21476" y="20627"/>
                    <a:pt x="21505" y="20124"/>
                  </a:cubicBezTo>
                  <a:cubicBezTo>
                    <a:pt x="21574" y="18927"/>
                    <a:pt x="21042" y="17785"/>
                    <a:pt x="20128" y="16786"/>
                  </a:cubicBezTo>
                  <a:cubicBezTo>
                    <a:pt x="19147" y="15715"/>
                    <a:pt x="17711" y="14788"/>
                    <a:pt x="15896" y="14120"/>
                  </a:cubicBezTo>
                  <a:cubicBezTo>
                    <a:pt x="15999" y="14119"/>
                    <a:pt x="16101" y="14113"/>
                    <a:pt x="16201" y="14101"/>
                  </a:cubicBezTo>
                  <a:cubicBezTo>
                    <a:pt x="16902" y="14021"/>
                    <a:pt x="17398" y="13721"/>
                    <a:pt x="17687" y="13376"/>
                  </a:cubicBezTo>
                  <a:cubicBezTo>
                    <a:pt x="18024" y="12972"/>
                    <a:pt x="18092" y="12486"/>
                    <a:pt x="17785" y="12022"/>
                  </a:cubicBezTo>
                  <a:cubicBezTo>
                    <a:pt x="16231" y="11317"/>
                    <a:pt x="14826" y="10503"/>
                    <a:pt x="13595" y="9596"/>
                  </a:cubicBezTo>
                  <a:cubicBezTo>
                    <a:pt x="13009" y="9165"/>
                    <a:pt x="12459" y="8709"/>
                    <a:pt x="12087" y="8199"/>
                  </a:cubicBezTo>
                  <a:cubicBezTo>
                    <a:pt x="11752" y="7739"/>
                    <a:pt x="11579" y="7217"/>
                    <a:pt x="11993" y="6786"/>
                  </a:cubicBezTo>
                  <a:cubicBezTo>
                    <a:pt x="12081" y="6695"/>
                    <a:pt x="12195" y="6613"/>
                    <a:pt x="12338" y="6552"/>
                  </a:cubicBezTo>
                  <a:cubicBezTo>
                    <a:pt x="12693" y="6400"/>
                    <a:pt x="13110" y="6389"/>
                    <a:pt x="13509" y="6479"/>
                  </a:cubicBezTo>
                  <a:cubicBezTo>
                    <a:pt x="13890" y="6565"/>
                    <a:pt x="14229" y="6742"/>
                    <a:pt x="14609" y="6843"/>
                  </a:cubicBezTo>
                  <a:cubicBezTo>
                    <a:pt x="14981" y="6942"/>
                    <a:pt x="15401" y="6949"/>
                    <a:pt x="15650" y="6765"/>
                  </a:cubicBezTo>
                  <a:cubicBezTo>
                    <a:pt x="15860" y="6609"/>
                    <a:pt x="15795" y="6375"/>
                    <a:pt x="15995" y="6215"/>
                  </a:cubicBezTo>
                  <a:cubicBezTo>
                    <a:pt x="16150" y="6091"/>
                    <a:pt x="16453" y="6013"/>
                    <a:pt x="16426" y="5853"/>
                  </a:cubicBezTo>
                  <a:cubicBezTo>
                    <a:pt x="16411" y="5765"/>
                    <a:pt x="16276" y="5687"/>
                    <a:pt x="16332" y="5600"/>
                  </a:cubicBezTo>
                  <a:cubicBezTo>
                    <a:pt x="16386" y="5516"/>
                    <a:pt x="16565" y="5510"/>
                    <a:pt x="16677" y="5454"/>
                  </a:cubicBezTo>
                  <a:cubicBezTo>
                    <a:pt x="16937" y="5325"/>
                    <a:pt x="16712" y="5047"/>
                    <a:pt x="16978" y="4921"/>
                  </a:cubicBezTo>
                  <a:cubicBezTo>
                    <a:pt x="17155" y="4836"/>
                    <a:pt x="17430" y="4898"/>
                    <a:pt x="17606" y="4813"/>
                  </a:cubicBezTo>
                  <a:cubicBezTo>
                    <a:pt x="17871" y="4685"/>
                    <a:pt x="17683" y="4449"/>
                    <a:pt x="17422" y="4268"/>
                  </a:cubicBezTo>
                  <a:cubicBezTo>
                    <a:pt x="17332" y="4206"/>
                    <a:pt x="17247" y="4144"/>
                    <a:pt x="17175" y="4074"/>
                  </a:cubicBezTo>
                  <a:cubicBezTo>
                    <a:pt x="17098" y="3999"/>
                    <a:pt x="17037" y="3919"/>
                    <a:pt x="16996" y="3834"/>
                  </a:cubicBezTo>
                  <a:cubicBezTo>
                    <a:pt x="16774" y="3381"/>
                    <a:pt x="17106" y="2908"/>
                    <a:pt x="17054" y="2440"/>
                  </a:cubicBezTo>
                  <a:cubicBezTo>
                    <a:pt x="16986" y="1832"/>
                    <a:pt x="16389" y="1356"/>
                    <a:pt x="15641" y="971"/>
                  </a:cubicBezTo>
                  <a:cubicBezTo>
                    <a:pt x="14768" y="522"/>
                    <a:pt x="13651" y="158"/>
                    <a:pt x="12419" y="92"/>
                  </a:cubicBezTo>
                  <a:cubicBezTo>
                    <a:pt x="11433" y="39"/>
                    <a:pt x="10428" y="172"/>
                    <a:pt x="9538" y="491"/>
                  </a:cubicBezTo>
                  <a:cubicBezTo>
                    <a:pt x="9082" y="177"/>
                    <a:pt x="8429" y="3"/>
                    <a:pt x="7757" y="0"/>
                  </a:cubicBezTo>
                  <a:close/>
                  <a:moveTo>
                    <a:pt x="5715" y="12783"/>
                  </a:moveTo>
                  <a:cubicBezTo>
                    <a:pt x="5879" y="12763"/>
                    <a:pt x="6028" y="12797"/>
                    <a:pt x="6155" y="12861"/>
                  </a:cubicBezTo>
                  <a:cubicBezTo>
                    <a:pt x="6268" y="12917"/>
                    <a:pt x="6364" y="12994"/>
                    <a:pt x="6447" y="13076"/>
                  </a:cubicBezTo>
                  <a:cubicBezTo>
                    <a:pt x="6927" y="13554"/>
                    <a:pt x="7384" y="14038"/>
                    <a:pt x="7829" y="14527"/>
                  </a:cubicBezTo>
                  <a:cubicBezTo>
                    <a:pt x="8485" y="15247"/>
                    <a:pt x="9109" y="16008"/>
                    <a:pt x="9045" y="16830"/>
                  </a:cubicBezTo>
                  <a:cubicBezTo>
                    <a:pt x="9020" y="17140"/>
                    <a:pt x="8896" y="17442"/>
                    <a:pt x="8740" y="17738"/>
                  </a:cubicBezTo>
                  <a:cubicBezTo>
                    <a:pt x="8526" y="18143"/>
                    <a:pt x="8256" y="18535"/>
                    <a:pt x="7937" y="18914"/>
                  </a:cubicBezTo>
                  <a:cubicBezTo>
                    <a:pt x="7299" y="18431"/>
                    <a:pt x="6688" y="17936"/>
                    <a:pt x="6106" y="17428"/>
                  </a:cubicBezTo>
                  <a:cubicBezTo>
                    <a:pt x="5535" y="16930"/>
                    <a:pt x="4988" y="16420"/>
                    <a:pt x="4369" y="15942"/>
                  </a:cubicBezTo>
                  <a:cubicBezTo>
                    <a:pt x="3896" y="15577"/>
                    <a:pt x="3367" y="15201"/>
                    <a:pt x="3378" y="14737"/>
                  </a:cubicBezTo>
                  <a:cubicBezTo>
                    <a:pt x="3389" y="14277"/>
                    <a:pt x="3929" y="13910"/>
                    <a:pt x="4423" y="13559"/>
                  </a:cubicBezTo>
                  <a:cubicBezTo>
                    <a:pt x="4726" y="13344"/>
                    <a:pt x="5019" y="13122"/>
                    <a:pt x="5352" y="12923"/>
                  </a:cubicBezTo>
                  <a:cubicBezTo>
                    <a:pt x="5457" y="12860"/>
                    <a:pt x="5571" y="12800"/>
                    <a:pt x="5715" y="12783"/>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61" name="Group 158"/>
            <p:cNvSpPr txBox="1"/>
            <p:nvPr/>
          </p:nvSpPr>
          <p:spPr>
            <a:xfrm>
              <a:off x="349492" y="8079133"/>
              <a:ext cx="6755977" cy="11827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b="1">
                  <a:solidFill>
                    <a:srgbClr val="24B8B6"/>
                  </a:solidFill>
                </a:defRPr>
              </a:lvl1pPr>
            </a:lstStyle>
            <a:p>
              <a:r>
                <a:t>Primera mujer NOTARIA en la CDMX</a:t>
              </a:r>
            </a:p>
          </p:txBody>
        </p:sp>
        <p:sp>
          <p:nvSpPr>
            <p:cNvPr id="662" name="Shape 159"/>
            <p:cNvSpPr txBox="1"/>
            <p:nvPr/>
          </p:nvSpPr>
          <p:spPr>
            <a:xfrm>
              <a:off x="7418609" y="11098121"/>
              <a:ext cx="8991019"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Egresada de la Universidad Nacional Autónoma de México</a:t>
              </a:r>
            </a:p>
          </p:txBody>
        </p:sp>
        <p:sp>
          <p:nvSpPr>
            <p:cNvPr id="663" name="Shape 160"/>
            <p:cNvSpPr txBox="1"/>
            <p:nvPr/>
          </p:nvSpPr>
          <p:spPr>
            <a:xfrm>
              <a:off x="-441679" y="11715031"/>
              <a:ext cx="24240935" cy="4280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Doctora Honoris Causa por la Universidad Autónoma de Morelos y Universidad Autónoma de Nuevo León</a:t>
              </a:r>
            </a:p>
          </p:txBody>
        </p:sp>
        <p:sp>
          <p:nvSpPr>
            <p:cNvPr id="664" name="Shape 162"/>
            <p:cNvSpPr txBox="1"/>
            <p:nvPr/>
          </p:nvSpPr>
          <p:spPr>
            <a:xfrm>
              <a:off x="7473186" y="10599191"/>
              <a:ext cx="8934005" cy="4815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Secretaria de Gobernanción</a:t>
              </a:r>
            </a:p>
          </p:txBody>
        </p:sp>
        <p:sp>
          <p:nvSpPr>
            <p:cNvPr id="665" name="Shape 170"/>
            <p:cNvSpPr txBox="1"/>
            <p:nvPr/>
          </p:nvSpPr>
          <p:spPr>
            <a:xfrm>
              <a:off x="3733293" y="2220603"/>
              <a:ext cx="5639787" cy="13362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just" defTabSz="584200">
                <a:lnSpc>
                  <a:spcPct val="110000"/>
                </a:lnSpc>
                <a:spcBef>
                  <a:spcPts val="3000"/>
                </a:spcBef>
                <a:defRPr sz="2700">
                  <a:solidFill>
                    <a:srgbClr val="00B1AE"/>
                  </a:solidFill>
                  <a:latin typeface="Helvetica Neue Light"/>
                  <a:ea typeface="Helvetica Neue Light"/>
                  <a:cs typeface="Helvetica Neue Light"/>
                  <a:sym typeface="Helvetica Neue Light"/>
                </a:defRPr>
              </a:lvl1pPr>
            </a:lstStyle>
            <a:p>
              <a:r>
                <a:t>Magistrada Numeraria del Tribunal Superior de Justicia del Distrito Federal. </a:t>
              </a:r>
            </a:p>
          </p:txBody>
        </p:sp>
        <p:sp>
          <p:nvSpPr>
            <p:cNvPr id="666" name="Shape 173"/>
            <p:cNvSpPr txBox="1"/>
            <p:nvPr/>
          </p:nvSpPr>
          <p:spPr>
            <a:xfrm>
              <a:off x="1931030" y="1065391"/>
              <a:ext cx="8499774"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University College of Swansea, Gran Bretaña</a:t>
              </a:r>
            </a:p>
          </p:txBody>
        </p:sp>
        <p:sp>
          <p:nvSpPr>
            <p:cNvPr id="667" name="Shape 175"/>
            <p:cNvSpPr txBox="1"/>
            <p:nvPr/>
          </p:nvSpPr>
          <p:spPr>
            <a:xfrm>
              <a:off x="3733293" y="3687076"/>
              <a:ext cx="5616075" cy="1581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Ministra de la Suprema Corte de Justicia de la Nación por el Senado de la República.</a:t>
              </a:r>
            </a:p>
          </p:txBody>
        </p:sp>
        <p:sp>
          <p:nvSpPr>
            <p:cNvPr id="668" name="Shape 177"/>
            <p:cNvSpPr txBox="1"/>
            <p:nvPr/>
          </p:nvSpPr>
          <p:spPr>
            <a:xfrm>
              <a:off x="1702430" y="314966"/>
              <a:ext cx="8499774"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lvl="1" defTabSz="584200">
                <a:spcBef>
                  <a:spcPts val="3000"/>
                </a:spcBef>
                <a:defRPr sz="2700">
                  <a:solidFill>
                    <a:srgbClr val="00B1AE"/>
                  </a:solidFill>
                  <a:latin typeface="Helvetica Neue Light"/>
                  <a:ea typeface="Helvetica Neue Light"/>
                  <a:cs typeface="Helvetica Neue Light"/>
                  <a:sym typeface="Helvetica Neue Light"/>
                </a:defRPr>
              </a:pPr>
              <a:r>
                <a:t>Posgrado en Política Social y Administración</a:t>
              </a:r>
            </a:p>
          </p:txBody>
        </p:sp>
        <p:sp>
          <p:nvSpPr>
            <p:cNvPr id="669" name="Shape 180"/>
            <p:cNvSpPr txBox="1"/>
            <p:nvPr/>
          </p:nvSpPr>
          <p:spPr>
            <a:xfrm>
              <a:off x="16405734" y="6860999"/>
              <a:ext cx="7202591" cy="58911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pPr>
              <a:r>
                <a:t>Maestra Titular por oposición de la cátedra de Sociología General y Jurídica en la UNAM, desde 1975. </a:t>
              </a:r>
            </a:p>
            <a:p>
              <a:pPr algn="just" defTabSz="584200">
                <a:lnSpc>
                  <a:spcPct val="120000"/>
                </a:lnSpc>
                <a:spcBef>
                  <a:spcPts val="1000"/>
                </a:spcBef>
                <a:defRPr sz="2700">
                  <a:solidFill>
                    <a:srgbClr val="00AFAC"/>
                  </a:solidFill>
                  <a:latin typeface="Helvetica Neue Light"/>
                  <a:ea typeface="Helvetica Neue Light"/>
                  <a:cs typeface="Helvetica Neue Light"/>
                  <a:sym typeface="Helvetica Neue Light"/>
                </a:defRPr>
              </a:pPr>
              <a:r>
                <a:t>Miembro de la Comisión Dictaminadora de Profesores por oposición de cátedra en las materias de Sociología General y Jurídica y de Derecho Civil. </a:t>
              </a:r>
            </a:p>
            <a:p>
              <a: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pPr>
              <a:r>
                <a:t>Consejera Titular en el Consejo Técnico de la Facultad de Derecho de la UNAM, 1988-1994.</a:t>
              </a:r>
            </a:p>
          </p:txBody>
        </p:sp>
        <p:sp>
          <p:nvSpPr>
            <p:cNvPr id="670" name="Shape 193"/>
            <p:cNvSpPr/>
            <p:nvPr/>
          </p:nvSpPr>
          <p:spPr>
            <a:xfrm>
              <a:off x="5564124" y="6016036"/>
              <a:ext cx="1233585" cy="1160767"/>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71" name="Shape 194"/>
            <p:cNvSpPr txBox="1"/>
            <p:nvPr/>
          </p:nvSpPr>
          <p:spPr>
            <a:xfrm>
              <a:off x="7133828" y="9299506"/>
              <a:ext cx="9612722" cy="6654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spcBef>
                  <a:spcPts val="700"/>
                </a:spcBef>
                <a:defRPr sz="4100" b="1">
                  <a:solidFill>
                    <a:srgbClr val="000000"/>
                  </a:solidFill>
                  <a:latin typeface="Avenir Next Condensed"/>
                  <a:ea typeface="Avenir Next Condensed"/>
                  <a:cs typeface="Avenir Next Condensed"/>
                  <a:sym typeface="Avenir Next Condensed"/>
                </a:defRPr>
              </a:lvl1pPr>
            </a:lstStyle>
            <a:p>
              <a:r>
                <a:t>Dra. Olga María Sánchez Cordero</a:t>
              </a:r>
            </a:p>
          </p:txBody>
        </p:sp>
        <p:sp>
          <p:nvSpPr>
            <p:cNvPr id="672" name="Shape 175"/>
            <p:cNvSpPr txBox="1"/>
            <p:nvPr/>
          </p:nvSpPr>
          <p:spPr>
            <a:xfrm>
              <a:off x="919443" y="9015815"/>
              <a:ext cx="5616074" cy="1581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Notaria Pública 182 del Distrito Federal y del Patrimonio Inmueble del Distrito Federal.</a:t>
              </a:r>
            </a:p>
          </p:txBody>
        </p:sp>
      </p:grpSp>
      <p:sp>
        <p:nvSpPr>
          <p:cNvPr id="674" name="Consejera Titular en el Consejo Técnico de la Facultad de Derecho de la UNAM, 1988-1994."/>
          <p:cNvSpPr txBox="1"/>
          <p:nvPr/>
        </p:nvSpPr>
        <p:spPr>
          <a:xfrm>
            <a:off x="15785757" y="1690389"/>
            <a:ext cx="4823511" cy="2054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Consejera Titular en el Consejo Técnico de la Facultad de Derecho de la UNAM, 1988-1994.</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Shape 286"/>
          <p:cNvSpPr txBox="1"/>
          <p:nvPr/>
        </p:nvSpPr>
        <p:spPr>
          <a:xfrm>
            <a:off x="-130013" y="145502"/>
            <a:ext cx="24644027"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Motivos de infertilidad (OMS 2010)</a:t>
            </a:r>
          </a:p>
        </p:txBody>
      </p:sp>
      <p:grpSp>
        <p:nvGrpSpPr>
          <p:cNvPr id="1016" name="Group 330"/>
          <p:cNvGrpSpPr/>
          <p:nvPr/>
        </p:nvGrpSpPr>
        <p:grpSpPr>
          <a:xfrm>
            <a:off x="9866163" y="3386528"/>
            <a:ext cx="5660205" cy="7433273"/>
            <a:chOff x="0" y="0"/>
            <a:chExt cx="5660204" cy="7433271"/>
          </a:xfrm>
        </p:grpSpPr>
        <p:sp>
          <p:nvSpPr>
            <p:cNvPr id="973" name="Shape 287"/>
            <p:cNvSpPr txBox="1"/>
            <p:nvPr/>
          </p:nvSpPr>
          <p:spPr>
            <a:xfrm>
              <a:off x="974815" y="6072240"/>
              <a:ext cx="3710573" cy="419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2053828">
                <a:lnSpc>
                  <a:spcPct val="70000"/>
                </a:lnSpc>
                <a:spcBef>
                  <a:spcPts val="700"/>
                </a:spcBef>
                <a:defRPr sz="2400" b="1">
                  <a:solidFill>
                    <a:srgbClr val="000000"/>
                  </a:solidFill>
                </a:defRPr>
              </a:lvl1pPr>
            </a:lstStyle>
            <a:p>
              <a:r>
                <a:t>28%</a:t>
              </a:r>
            </a:p>
          </p:txBody>
        </p:sp>
        <p:sp>
          <p:nvSpPr>
            <p:cNvPr id="974" name="Shape 288"/>
            <p:cNvSpPr txBox="1"/>
            <p:nvPr/>
          </p:nvSpPr>
          <p:spPr>
            <a:xfrm>
              <a:off x="31603" y="7073506"/>
              <a:ext cx="5596997" cy="3597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2053828">
                <a:lnSpc>
                  <a:spcPct val="90000"/>
                </a:lnSpc>
                <a:spcBef>
                  <a:spcPts val="700"/>
                </a:spcBef>
                <a:defRPr sz="2400">
                  <a:solidFill>
                    <a:srgbClr val="000000"/>
                  </a:solidFill>
                  <a:latin typeface="Helvetica Neue"/>
                  <a:ea typeface="Helvetica Neue"/>
                  <a:cs typeface="Helvetica Neue"/>
                  <a:sym typeface="Helvetica Neue"/>
                </a:defRPr>
              </a:lvl1pPr>
            </a:lstStyle>
            <a:p>
              <a:r>
                <a:t>FACTOR MASCULINO</a:t>
              </a:r>
            </a:p>
          </p:txBody>
        </p:sp>
        <p:grpSp>
          <p:nvGrpSpPr>
            <p:cNvPr id="1015" name="Group 329"/>
            <p:cNvGrpSpPr/>
            <p:nvPr/>
          </p:nvGrpSpPr>
          <p:grpSpPr>
            <a:xfrm>
              <a:off x="-1" y="0"/>
              <a:ext cx="5660206" cy="5054365"/>
              <a:chOff x="0" y="0"/>
              <a:chExt cx="5660204" cy="5054364"/>
            </a:xfrm>
          </p:grpSpPr>
          <p:sp>
            <p:nvSpPr>
              <p:cNvPr id="975" name="Shape 289"/>
              <p:cNvSpPr/>
              <p:nvPr/>
            </p:nvSpPr>
            <p:spPr>
              <a:xfrm>
                <a:off x="-1" y="-1"/>
                <a:ext cx="437344"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76" name="Shape 290"/>
              <p:cNvSpPr/>
              <p:nvPr/>
            </p:nvSpPr>
            <p:spPr>
              <a:xfrm>
                <a:off x="580317"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77" name="Shape 291"/>
              <p:cNvSpPr/>
              <p:nvPr/>
            </p:nvSpPr>
            <p:spPr>
              <a:xfrm>
                <a:off x="1160635"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78" name="Shape 292"/>
              <p:cNvSpPr/>
              <p:nvPr/>
            </p:nvSpPr>
            <p:spPr>
              <a:xfrm>
                <a:off x="1740952"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79" name="Shape 293"/>
              <p:cNvSpPr/>
              <p:nvPr/>
            </p:nvSpPr>
            <p:spPr>
              <a:xfrm>
                <a:off x="2321270"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0" name="Shape 294"/>
              <p:cNvSpPr/>
              <p:nvPr/>
            </p:nvSpPr>
            <p:spPr>
              <a:xfrm>
                <a:off x="2901588"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1" name="Shape 295"/>
              <p:cNvSpPr/>
              <p:nvPr/>
            </p:nvSpPr>
            <p:spPr>
              <a:xfrm>
                <a:off x="3481907"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2" name="Shape 296"/>
              <p:cNvSpPr/>
              <p:nvPr/>
            </p:nvSpPr>
            <p:spPr>
              <a:xfrm>
                <a:off x="4062223"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3" name="Shape 297"/>
              <p:cNvSpPr/>
              <p:nvPr/>
            </p:nvSpPr>
            <p:spPr>
              <a:xfrm>
                <a:off x="4642542"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4" name="Shape 298"/>
              <p:cNvSpPr/>
              <p:nvPr/>
            </p:nvSpPr>
            <p:spPr>
              <a:xfrm>
                <a:off x="5222859" y="-1"/>
                <a:ext cx="437345" cy="1102207"/>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5" name="Shape 299"/>
              <p:cNvSpPr/>
              <p:nvPr/>
            </p:nvSpPr>
            <p:spPr>
              <a:xfrm>
                <a:off x="-1" y="1317385"/>
                <a:ext cx="437344"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6" name="Shape 300"/>
              <p:cNvSpPr/>
              <p:nvPr/>
            </p:nvSpPr>
            <p:spPr>
              <a:xfrm>
                <a:off x="580317"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7" name="Shape 301"/>
              <p:cNvSpPr/>
              <p:nvPr/>
            </p:nvSpPr>
            <p:spPr>
              <a:xfrm>
                <a:off x="1160635"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8" name="Shape 302"/>
              <p:cNvSpPr/>
              <p:nvPr/>
            </p:nvSpPr>
            <p:spPr>
              <a:xfrm>
                <a:off x="1740952"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89" name="Shape 303"/>
              <p:cNvSpPr/>
              <p:nvPr/>
            </p:nvSpPr>
            <p:spPr>
              <a:xfrm>
                <a:off x="2321270"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0" name="Shape 304"/>
              <p:cNvSpPr/>
              <p:nvPr/>
            </p:nvSpPr>
            <p:spPr>
              <a:xfrm>
                <a:off x="2901588"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1" name="Shape 305"/>
              <p:cNvSpPr/>
              <p:nvPr/>
            </p:nvSpPr>
            <p:spPr>
              <a:xfrm>
                <a:off x="3481907"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2" name="Shape 306"/>
              <p:cNvSpPr/>
              <p:nvPr/>
            </p:nvSpPr>
            <p:spPr>
              <a:xfrm>
                <a:off x="4062223"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3" name="Shape 307"/>
              <p:cNvSpPr/>
              <p:nvPr/>
            </p:nvSpPr>
            <p:spPr>
              <a:xfrm>
                <a:off x="4642542"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4" name="Shape 308"/>
              <p:cNvSpPr/>
              <p:nvPr/>
            </p:nvSpPr>
            <p:spPr>
              <a:xfrm>
                <a:off x="5222859" y="1317385"/>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5" name="Shape 309"/>
              <p:cNvSpPr/>
              <p:nvPr/>
            </p:nvSpPr>
            <p:spPr>
              <a:xfrm>
                <a:off x="-1" y="2634770"/>
                <a:ext cx="437344"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6" name="Shape 310"/>
              <p:cNvSpPr/>
              <p:nvPr/>
            </p:nvSpPr>
            <p:spPr>
              <a:xfrm>
                <a:off x="580317"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7" name="Shape 311"/>
              <p:cNvSpPr/>
              <p:nvPr/>
            </p:nvSpPr>
            <p:spPr>
              <a:xfrm>
                <a:off x="1160635"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8" name="Shape 312"/>
              <p:cNvSpPr/>
              <p:nvPr/>
            </p:nvSpPr>
            <p:spPr>
              <a:xfrm>
                <a:off x="1740952"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99" name="Shape 313"/>
              <p:cNvSpPr/>
              <p:nvPr/>
            </p:nvSpPr>
            <p:spPr>
              <a:xfrm>
                <a:off x="2321270"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0" name="Shape 314"/>
              <p:cNvSpPr/>
              <p:nvPr/>
            </p:nvSpPr>
            <p:spPr>
              <a:xfrm>
                <a:off x="2901588"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1" name="Shape 315"/>
              <p:cNvSpPr/>
              <p:nvPr/>
            </p:nvSpPr>
            <p:spPr>
              <a:xfrm>
                <a:off x="3481907"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2" name="Shape 316"/>
              <p:cNvSpPr/>
              <p:nvPr/>
            </p:nvSpPr>
            <p:spPr>
              <a:xfrm>
                <a:off x="4062223"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3" name="Shape 317"/>
              <p:cNvSpPr/>
              <p:nvPr/>
            </p:nvSpPr>
            <p:spPr>
              <a:xfrm>
                <a:off x="4642542"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4" name="Shape 318"/>
              <p:cNvSpPr/>
              <p:nvPr/>
            </p:nvSpPr>
            <p:spPr>
              <a:xfrm>
                <a:off x="5222859" y="2634770"/>
                <a:ext cx="437345" cy="1102208"/>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5" name="Shape 319"/>
              <p:cNvSpPr/>
              <p:nvPr/>
            </p:nvSpPr>
            <p:spPr>
              <a:xfrm>
                <a:off x="-1" y="3952159"/>
                <a:ext cx="437344"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6" name="Shape 320"/>
              <p:cNvSpPr/>
              <p:nvPr/>
            </p:nvSpPr>
            <p:spPr>
              <a:xfrm>
                <a:off x="580317" y="3952159"/>
                <a:ext cx="437344"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7" name="Shape 321"/>
              <p:cNvSpPr/>
              <p:nvPr/>
            </p:nvSpPr>
            <p:spPr>
              <a:xfrm>
                <a:off x="1160635"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8" name="Shape 322"/>
              <p:cNvSpPr/>
              <p:nvPr/>
            </p:nvSpPr>
            <p:spPr>
              <a:xfrm>
                <a:off x="1740952"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09" name="Shape 323"/>
              <p:cNvSpPr/>
              <p:nvPr/>
            </p:nvSpPr>
            <p:spPr>
              <a:xfrm>
                <a:off x="2321270"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0" name="Shape 324"/>
              <p:cNvSpPr/>
              <p:nvPr/>
            </p:nvSpPr>
            <p:spPr>
              <a:xfrm>
                <a:off x="2901588"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1" name="Shape 325"/>
              <p:cNvSpPr/>
              <p:nvPr/>
            </p:nvSpPr>
            <p:spPr>
              <a:xfrm>
                <a:off x="3481907"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2" name="Shape 326"/>
              <p:cNvSpPr/>
              <p:nvPr/>
            </p:nvSpPr>
            <p:spPr>
              <a:xfrm>
                <a:off x="4062223"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3" name="Shape 327"/>
              <p:cNvSpPr/>
              <p:nvPr/>
            </p:nvSpPr>
            <p:spPr>
              <a:xfrm>
                <a:off x="4642542"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4" name="Shape 328"/>
              <p:cNvSpPr/>
              <p:nvPr/>
            </p:nvSpPr>
            <p:spPr>
              <a:xfrm>
                <a:off x="5222859" y="3952159"/>
                <a:ext cx="437345" cy="1102206"/>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grpSp>
        <p:nvGrpSpPr>
          <p:cNvPr id="1060" name="Group 374"/>
          <p:cNvGrpSpPr/>
          <p:nvPr/>
        </p:nvGrpSpPr>
        <p:grpSpPr>
          <a:xfrm>
            <a:off x="3751060" y="3406715"/>
            <a:ext cx="5695322" cy="7522005"/>
            <a:chOff x="0" y="0"/>
            <a:chExt cx="5695320" cy="7522003"/>
          </a:xfrm>
        </p:grpSpPr>
        <p:grpSp>
          <p:nvGrpSpPr>
            <p:cNvPr id="1057" name="Group 371"/>
            <p:cNvGrpSpPr/>
            <p:nvPr/>
          </p:nvGrpSpPr>
          <p:grpSpPr>
            <a:xfrm>
              <a:off x="37611" y="0"/>
              <a:ext cx="5620100" cy="5132313"/>
              <a:chOff x="0" y="0"/>
              <a:chExt cx="5620098" cy="5132312"/>
            </a:xfrm>
          </p:grpSpPr>
          <p:sp>
            <p:nvSpPr>
              <p:cNvPr id="1017" name="Shape 331"/>
              <p:cNvSpPr/>
              <p:nvPr/>
            </p:nvSpPr>
            <p:spPr>
              <a:xfrm>
                <a:off x="0" y="0"/>
                <a:ext cx="517800"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8" name="Shape 332"/>
              <p:cNvSpPr/>
              <p:nvPr/>
            </p:nvSpPr>
            <p:spPr>
              <a:xfrm>
                <a:off x="566923" y="0"/>
                <a:ext cx="517802"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19" name="Shape 333"/>
              <p:cNvSpPr/>
              <p:nvPr/>
            </p:nvSpPr>
            <p:spPr>
              <a:xfrm>
                <a:off x="1133843" y="0"/>
                <a:ext cx="517802"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0" name="Shape 334"/>
              <p:cNvSpPr/>
              <p:nvPr/>
            </p:nvSpPr>
            <p:spPr>
              <a:xfrm>
                <a:off x="1700767" y="0"/>
                <a:ext cx="517801"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1" name="Shape 335"/>
              <p:cNvSpPr/>
              <p:nvPr/>
            </p:nvSpPr>
            <p:spPr>
              <a:xfrm>
                <a:off x="2267687" y="0"/>
                <a:ext cx="517802"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2" name="Shape 336"/>
              <p:cNvSpPr/>
              <p:nvPr/>
            </p:nvSpPr>
            <p:spPr>
              <a:xfrm>
                <a:off x="2834610" y="0"/>
                <a:ext cx="517802"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3" name="Shape 337"/>
              <p:cNvSpPr/>
              <p:nvPr/>
            </p:nvSpPr>
            <p:spPr>
              <a:xfrm>
                <a:off x="3401531" y="0"/>
                <a:ext cx="517801"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4" name="Shape 338"/>
              <p:cNvSpPr/>
              <p:nvPr/>
            </p:nvSpPr>
            <p:spPr>
              <a:xfrm>
                <a:off x="3968454" y="0"/>
                <a:ext cx="517801"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5" name="Shape 339"/>
              <p:cNvSpPr/>
              <p:nvPr/>
            </p:nvSpPr>
            <p:spPr>
              <a:xfrm>
                <a:off x="4535375" y="0"/>
                <a:ext cx="517802"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6" name="Shape 340"/>
              <p:cNvSpPr/>
              <p:nvPr/>
            </p:nvSpPr>
            <p:spPr>
              <a:xfrm>
                <a:off x="5102297" y="0"/>
                <a:ext cx="517802" cy="1108756"/>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7" name="Shape 341"/>
              <p:cNvSpPr/>
              <p:nvPr/>
            </p:nvSpPr>
            <p:spPr>
              <a:xfrm>
                <a:off x="0" y="1341185"/>
                <a:ext cx="517800"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8" name="Shape 342"/>
              <p:cNvSpPr/>
              <p:nvPr/>
            </p:nvSpPr>
            <p:spPr>
              <a:xfrm>
                <a:off x="566923" y="1341185"/>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29" name="Shape 343"/>
              <p:cNvSpPr/>
              <p:nvPr/>
            </p:nvSpPr>
            <p:spPr>
              <a:xfrm>
                <a:off x="1133843" y="1341185"/>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0" name="Shape 344"/>
              <p:cNvSpPr/>
              <p:nvPr/>
            </p:nvSpPr>
            <p:spPr>
              <a:xfrm>
                <a:off x="1700767" y="1341185"/>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1" name="Shape 345"/>
              <p:cNvSpPr/>
              <p:nvPr/>
            </p:nvSpPr>
            <p:spPr>
              <a:xfrm>
                <a:off x="2267687" y="1341185"/>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9A9"/>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2" name="Shape 346"/>
              <p:cNvSpPr/>
              <p:nvPr/>
            </p:nvSpPr>
            <p:spPr>
              <a:xfrm>
                <a:off x="2834610" y="1341185"/>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3" name="Shape 347"/>
              <p:cNvSpPr/>
              <p:nvPr/>
            </p:nvSpPr>
            <p:spPr>
              <a:xfrm>
                <a:off x="3401531" y="1341185"/>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4" name="Shape 348"/>
              <p:cNvSpPr/>
              <p:nvPr/>
            </p:nvSpPr>
            <p:spPr>
              <a:xfrm>
                <a:off x="3968454" y="1341185"/>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5" name="Shape 349"/>
              <p:cNvSpPr/>
              <p:nvPr/>
            </p:nvSpPr>
            <p:spPr>
              <a:xfrm>
                <a:off x="4535375" y="1341185"/>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6" name="Shape 350"/>
              <p:cNvSpPr/>
              <p:nvPr/>
            </p:nvSpPr>
            <p:spPr>
              <a:xfrm>
                <a:off x="5102297" y="1341185"/>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7" name="Shape 351"/>
              <p:cNvSpPr/>
              <p:nvPr/>
            </p:nvSpPr>
            <p:spPr>
              <a:xfrm>
                <a:off x="0" y="2682370"/>
                <a:ext cx="517800"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8" name="Shape 352"/>
              <p:cNvSpPr/>
              <p:nvPr/>
            </p:nvSpPr>
            <p:spPr>
              <a:xfrm>
                <a:off x="566923" y="2682370"/>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39" name="Shape 353"/>
              <p:cNvSpPr/>
              <p:nvPr/>
            </p:nvSpPr>
            <p:spPr>
              <a:xfrm>
                <a:off x="1133843" y="2682370"/>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0" name="Shape 354"/>
              <p:cNvSpPr/>
              <p:nvPr/>
            </p:nvSpPr>
            <p:spPr>
              <a:xfrm>
                <a:off x="1700767" y="2682370"/>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1" name="Shape 355"/>
              <p:cNvSpPr/>
              <p:nvPr/>
            </p:nvSpPr>
            <p:spPr>
              <a:xfrm>
                <a:off x="2267687" y="2682370"/>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2" name="Shape 356"/>
              <p:cNvSpPr/>
              <p:nvPr/>
            </p:nvSpPr>
            <p:spPr>
              <a:xfrm>
                <a:off x="2834610" y="2682370"/>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3" name="Shape 357"/>
              <p:cNvSpPr/>
              <p:nvPr/>
            </p:nvSpPr>
            <p:spPr>
              <a:xfrm>
                <a:off x="3401531" y="2682370"/>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4" name="Shape 358"/>
              <p:cNvSpPr/>
              <p:nvPr/>
            </p:nvSpPr>
            <p:spPr>
              <a:xfrm>
                <a:off x="3968454" y="2682370"/>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5" name="Shape 359"/>
              <p:cNvSpPr/>
              <p:nvPr/>
            </p:nvSpPr>
            <p:spPr>
              <a:xfrm>
                <a:off x="4535375" y="2682370"/>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6" name="Shape 360"/>
              <p:cNvSpPr/>
              <p:nvPr/>
            </p:nvSpPr>
            <p:spPr>
              <a:xfrm>
                <a:off x="5102297" y="2682370"/>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7" name="Shape 361"/>
              <p:cNvSpPr/>
              <p:nvPr/>
            </p:nvSpPr>
            <p:spPr>
              <a:xfrm>
                <a:off x="0" y="4023557"/>
                <a:ext cx="517800"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8" name="Shape 362"/>
              <p:cNvSpPr/>
              <p:nvPr/>
            </p:nvSpPr>
            <p:spPr>
              <a:xfrm>
                <a:off x="566923" y="4023557"/>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49" name="Shape 363"/>
              <p:cNvSpPr/>
              <p:nvPr/>
            </p:nvSpPr>
            <p:spPr>
              <a:xfrm>
                <a:off x="1133843" y="4023557"/>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0" name="Shape 364"/>
              <p:cNvSpPr/>
              <p:nvPr/>
            </p:nvSpPr>
            <p:spPr>
              <a:xfrm>
                <a:off x="1700767" y="4023557"/>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1" name="Shape 365"/>
              <p:cNvSpPr/>
              <p:nvPr/>
            </p:nvSpPr>
            <p:spPr>
              <a:xfrm>
                <a:off x="2267687" y="4023557"/>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2" name="Shape 366"/>
              <p:cNvSpPr/>
              <p:nvPr/>
            </p:nvSpPr>
            <p:spPr>
              <a:xfrm>
                <a:off x="2834610" y="4023557"/>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3" name="Shape 367"/>
              <p:cNvSpPr/>
              <p:nvPr/>
            </p:nvSpPr>
            <p:spPr>
              <a:xfrm>
                <a:off x="3401531" y="4023557"/>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4" name="Shape 368"/>
              <p:cNvSpPr/>
              <p:nvPr/>
            </p:nvSpPr>
            <p:spPr>
              <a:xfrm>
                <a:off x="3968454" y="4023557"/>
                <a:ext cx="517801"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5" name="Shape 369"/>
              <p:cNvSpPr/>
              <p:nvPr/>
            </p:nvSpPr>
            <p:spPr>
              <a:xfrm>
                <a:off x="4535375" y="4023557"/>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56" name="Shape 370"/>
              <p:cNvSpPr/>
              <p:nvPr/>
            </p:nvSpPr>
            <p:spPr>
              <a:xfrm>
                <a:off x="5102297" y="4023557"/>
                <a:ext cx="517802" cy="1108757"/>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058" name="Shape 372"/>
            <p:cNvSpPr txBox="1"/>
            <p:nvPr/>
          </p:nvSpPr>
          <p:spPr>
            <a:xfrm>
              <a:off x="959779" y="6168071"/>
              <a:ext cx="3775762" cy="419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2053828">
                <a:lnSpc>
                  <a:spcPct val="70000"/>
                </a:lnSpc>
                <a:spcBef>
                  <a:spcPts val="700"/>
                </a:spcBef>
                <a:defRPr sz="2400" b="1">
                  <a:solidFill>
                    <a:srgbClr val="000000"/>
                  </a:solidFill>
                </a:defRPr>
              </a:lvl1pPr>
            </a:lstStyle>
            <a:p>
              <a:r>
                <a:t>37%</a:t>
              </a:r>
            </a:p>
          </p:txBody>
        </p:sp>
        <p:sp>
          <p:nvSpPr>
            <p:cNvPr id="1059" name="Shape 373"/>
            <p:cNvSpPr txBox="1"/>
            <p:nvPr/>
          </p:nvSpPr>
          <p:spPr>
            <a:xfrm>
              <a:off x="0" y="7186927"/>
              <a:ext cx="5695321" cy="33507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2053828">
                <a:lnSpc>
                  <a:spcPct val="90000"/>
                </a:lnSpc>
                <a:spcBef>
                  <a:spcPts val="700"/>
                </a:spcBef>
                <a:defRPr sz="2200">
                  <a:solidFill>
                    <a:srgbClr val="000000"/>
                  </a:solidFill>
                  <a:latin typeface="Helvetica Neue"/>
                  <a:ea typeface="Helvetica Neue"/>
                  <a:cs typeface="Helvetica Neue"/>
                  <a:sym typeface="Helvetica Neue"/>
                </a:defRPr>
              </a:lvl1pPr>
            </a:lstStyle>
            <a:p>
              <a:r>
                <a:t>FACTOR FEMENINO</a:t>
              </a:r>
            </a:p>
          </p:txBody>
        </p:sp>
      </p:grpSp>
      <p:grpSp>
        <p:nvGrpSpPr>
          <p:cNvPr id="1085" name="Group 399"/>
          <p:cNvGrpSpPr/>
          <p:nvPr/>
        </p:nvGrpSpPr>
        <p:grpSpPr>
          <a:xfrm>
            <a:off x="16074746" y="3722735"/>
            <a:ext cx="4461031" cy="4461026"/>
            <a:chOff x="-1" y="-1"/>
            <a:chExt cx="4461030" cy="4461024"/>
          </a:xfrm>
        </p:grpSpPr>
        <p:grpSp>
          <p:nvGrpSpPr>
            <p:cNvPr id="1081" name="Group 395"/>
            <p:cNvGrpSpPr/>
            <p:nvPr/>
          </p:nvGrpSpPr>
          <p:grpSpPr>
            <a:xfrm>
              <a:off x="-2" y="-2"/>
              <a:ext cx="4461031" cy="4461026"/>
              <a:chOff x="0" y="0"/>
              <a:chExt cx="4461029" cy="4461024"/>
            </a:xfrm>
          </p:grpSpPr>
          <p:sp>
            <p:nvSpPr>
              <p:cNvPr id="1061" name="Shape 375"/>
              <p:cNvSpPr/>
              <p:nvPr/>
            </p:nvSpPr>
            <p:spPr>
              <a:xfrm>
                <a:off x="2049661" y="-1"/>
                <a:ext cx="361712" cy="36171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AB46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2" name="Shape 376"/>
              <p:cNvSpPr/>
              <p:nvPr/>
            </p:nvSpPr>
            <p:spPr>
              <a:xfrm>
                <a:off x="854024" y="384307"/>
                <a:ext cx="361564" cy="361733"/>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3" name="Shape 377"/>
              <p:cNvSpPr/>
              <p:nvPr/>
            </p:nvSpPr>
            <p:spPr>
              <a:xfrm>
                <a:off x="1409138" y="85401"/>
                <a:ext cx="361921" cy="36171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AB46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4" name="Shape 378"/>
              <p:cNvSpPr/>
              <p:nvPr/>
            </p:nvSpPr>
            <p:spPr>
              <a:xfrm>
                <a:off x="384311" y="854022"/>
                <a:ext cx="361755" cy="361524"/>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5" name="Shape 379"/>
              <p:cNvSpPr/>
              <p:nvPr/>
            </p:nvSpPr>
            <p:spPr>
              <a:xfrm>
                <a:off x="2049661" y="4099314"/>
                <a:ext cx="361712" cy="36171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6" name="Shape 380"/>
              <p:cNvSpPr/>
              <p:nvPr/>
            </p:nvSpPr>
            <p:spPr>
              <a:xfrm>
                <a:off x="3245284" y="3672300"/>
                <a:ext cx="361685" cy="361734"/>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7" name="Shape 381"/>
              <p:cNvSpPr/>
              <p:nvPr/>
            </p:nvSpPr>
            <p:spPr>
              <a:xfrm>
                <a:off x="85412" y="1409134"/>
                <a:ext cx="361832" cy="361902"/>
              </a:xfrm>
              <a:custGeom>
                <a:avLst/>
                <a:gdLst/>
                <a:ahLst/>
                <a:cxnLst>
                  <a:cxn ang="0">
                    <a:pos x="wd2" y="hd2"/>
                  </a:cxn>
                  <a:cxn ang="5400000">
                    <a:pos x="wd2" y="hd2"/>
                  </a:cxn>
                  <a:cxn ang="10800000">
                    <a:pos x="wd2" y="hd2"/>
                  </a:cxn>
                  <a:cxn ang="16200000">
                    <a:pos x="wd2" y="hd2"/>
                  </a:cxn>
                </a:cxnLst>
                <a:rect l="0" t="0" r="r" b="b"/>
                <a:pathLst>
                  <a:path w="20908" h="21600" extrusionOk="0">
                    <a:moveTo>
                      <a:pt x="10459" y="21600"/>
                    </a:moveTo>
                    <a:cubicBezTo>
                      <a:pt x="9370" y="21600"/>
                      <a:pt x="8283" y="21421"/>
                      <a:pt x="7229" y="21066"/>
                    </a:cubicBezTo>
                    <a:cubicBezTo>
                      <a:pt x="4572" y="20175"/>
                      <a:pt x="2412" y="18270"/>
                      <a:pt x="1143" y="15700"/>
                    </a:cubicBezTo>
                    <a:cubicBezTo>
                      <a:pt x="-124" y="13131"/>
                      <a:pt x="-346" y="10207"/>
                      <a:pt x="517" y="7465"/>
                    </a:cubicBezTo>
                    <a:cubicBezTo>
                      <a:pt x="1921" y="3000"/>
                      <a:pt x="5915" y="0"/>
                      <a:pt x="10453" y="0"/>
                    </a:cubicBezTo>
                    <a:cubicBezTo>
                      <a:pt x="11542" y="0"/>
                      <a:pt x="12629" y="179"/>
                      <a:pt x="13683" y="534"/>
                    </a:cubicBezTo>
                    <a:cubicBezTo>
                      <a:pt x="16333" y="1424"/>
                      <a:pt x="18491" y="3330"/>
                      <a:pt x="19760" y="5904"/>
                    </a:cubicBezTo>
                    <a:cubicBezTo>
                      <a:pt x="21030" y="8476"/>
                      <a:pt x="21254" y="11400"/>
                      <a:pt x="20394" y="14136"/>
                    </a:cubicBezTo>
                    <a:cubicBezTo>
                      <a:pt x="18989" y="18601"/>
                      <a:pt x="14997" y="21600"/>
                      <a:pt x="10459"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8" name="Shape 382"/>
              <p:cNvSpPr/>
              <p:nvPr/>
            </p:nvSpPr>
            <p:spPr>
              <a:xfrm>
                <a:off x="3971220" y="2690173"/>
                <a:ext cx="361928" cy="361900"/>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9" name="Shape 383"/>
              <p:cNvSpPr/>
              <p:nvPr/>
            </p:nvSpPr>
            <p:spPr>
              <a:xfrm>
                <a:off x="85397" y="2690173"/>
                <a:ext cx="361716" cy="361923"/>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0" name="Shape 384"/>
              <p:cNvSpPr/>
              <p:nvPr/>
            </p:nvSpPr>
            <p:spPr>
              <a:xfrm>
                <a:off x="3971220" y="1409134"/>
                <a:ext cx="361739" cy="361921"/>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rgbClr val="AB4642"/>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1" name="Shape 385"/>
              <p:cNvSpPr/>
              <p:nvPr/>
            </p:nvSpPr>
            <p:spPr>
              <a:xfrm>
                <a:off x="854035" y="3672300"/>
                <a:ext cx="361593" cy="361755"/>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2" name="Shape 386"/>
              <p:cNvSpPr/>
              <p:nvPr/>
            </p:nvSpPr>
            <p:spPr>
              <a:xfrm>
                <a:off x="3245284" y="384307"/>
                <a:ext cx="361686" cy="36175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rgbClr val="AB4642"/>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3" name="Shape 387"/>
              <p:cNvSpPr/>
              <p:nvPr/>
            </p:nvSpPr>
            <p:spPr>
              <a:xfrm>
                <a:off x="4099319" y="2049657"/>
                <a:ext cx="361711" cy="36171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AB4642"/>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4" name="Shape 388"/>
              <p:cNvSpPr/>
              <p:nvPr/>
            </p:nvSpPr>
            <p:spPr>
              <a:xfrm>
                <a:off x="-1" y="2049657"/>
                <a:ext cx="361712" cy="36171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5" name="Shape 389"/>
              <p:cNvSpPr/>
              <p:nvPr/>
            </p:nvSpPr>
            <p:spPr>
              <a:xfrm>
                <a:off x="3672306" y="854022"/>
                <a:ext cx="361733" cy="361503"/>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rgbClr val="AB4642"/>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6" name="Shape 390"/>
              <p:cNvSpPr/>
              <p:nvPr/>
            </p:nvSpPr>
            <p:spPr>
              <a:xfrm>
                <a:off x="384311" y="3245284"/>
                <a:ext cx="361733" cy="361669"/>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7" name="Shape 391"/>
              <p:cNvSpPr/>
              <p:nvPr/>
            </p:nvSpPr>
            <p:spPr>
              <a:xfrm>
                <a:off x="2690175" y="85401"/>
                <a:ext cx="361900" cy="361856"/>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rgbClr val="AB4642"/>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8" name="Shape 392"/>
              <p:cNvSpPr/>
              <p:nvPr/>
            </p:nvSpPr>
            <p:spPr>
              <a:xfrm>
                <a:off x="1409138" y="3971207"/>
                <a:ext cx="361900" cy="361985"/>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79" name="Shape 393"/>
              <p:cNvSpPr/>
              <p:nvPr/>
            </p:nvSpPr>
            <p:spPr>
              <a:xfrm>
                <a:off x="2690175" y="3971207"/>
                <a:ext cx="361921" cy="361776"/>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80" name="Shape 394"/>
              <p:cNvSpPr/>
              <p:nvPr/>
            </p:nvSpPr>
            <p:spPr>
              <a:xfrm>
                <a:off x="3672306" y="3245284"/>
                <a:ext cx="361755" cy="361669"/>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rgbClr val="424242"/>
              </a:solidFill>
              <a:ln w="3175" cap="flat">
                <a:solidFill>
                  <a:srgbClr val="000000"/>
                </a:solidFill>
                <a:prstDash val="solid"/>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084" name="Group 398"/>
            <p:cNvGrpSpPr/>
            <p:nvPr/>
          </p:nvGrpSpPr>
          <p:grpSpPr>
            <a:xfrm>
              <a:off x="1064954" y="1003726"/>
              <a:ext cx="2331118" cy="2453570"/>
              <a:chOff x="0" y="0"/>
              <a:chExt cx="2331116" cy="2453569"/>
            </a:xfrm>
          </p:grpSpPr>
          <p:sp>
            <p:nvSpPr>
              <p:cNvPr id="1082" name="Shape 396"/>
              <p:cNvSpPr/>
              <p:nvPr/>
            </p:nvSpPr>
            <p:spPr>
              <a:xfrm>
                <a:off x="0" y="-1"/>
                <a:ext cx="972098" cy="2449914"/>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rgbClr val="C9D0F8"/>
              </a:solidFill>
              <a:ln w="12700" cap="flat">
                <a:noFill/>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83" name="Shape 397"/>
              <p:cNvSpPr/>
              <p:nvPr/>
            </p:nvSpPr>
            <p:spPr>
              <a:xfrm>
                <a:off x="1196563" y="24166"/>
                <a:ext cx="1134554" cy="2429404"/>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FDA8A9"/>
              </a:solidFill>
              <a:ln w="12700" cap="flat">
                <a:noFill/>
                <a:miter lim="400000"/>
              </a:ln>
              <a:effectLst/>
            </p:spPr>
            <p:txBody>
              <a:bodyPr wrap="square" lIns="71437" tIns="71437" rIns="71437" bIns="71437" numCol="1" anchor="ctr">
                <a:noAutofit/>
              </a:bodyPr>
              <a:lstStyle/>
              <a:p>
                <a:pPr algn="ctr" defTabSz="2053828">
                  <a:defRPr sz="1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sp>
        <p:nvSpPr>
          <p:cNvPr id="1086" name="Shape 400"/>
          <p:cNvSpPr txBox="1"/>
          <p:nvPr/>
        </p:nvSpPr>
        <p:spPr>
          <a:xfrm>
            <a:off x="16521410" y="9465468"/>
            <a:ext cx="3710573"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053828">
              <a:lnSpc>
                <a:spcPct val="70000"/>
              </a:lnSpc>
              <a:spcBef>
                <a:spcPts val="700"/>
              </a:spcBef>
              <a:defRPr sz="2400" b="1">
                <a:solidFill>
                  <a:srgbClr val="000000"/>
                </a:solidFill>
              </a:defRPr>
            </a:lvl1pPr>
          </a:lstStyle>
          <a:p>
            <a:r>
              <a:t>35%</a:t>
            </a:r>
          </a:p>
        </p:txBody>
      </p:sp>
      <p:sp>
        <p:nvSpPr>
          <p:cNvPr id="1087" name="Shape 401"/>
          <p:cNvSpPr txBox="1"/>
          <p:nvPr/>
        </p:nvSpPr>
        <p:spPr>
          <a:xfrm>
            <a:off x="15578199" y="10465593"/>
            <a:ext cx="5596995" cy="692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2053828">
              <a:lnSpc>
                <a:spcPct val="90000"/>
              </a:lnSpc>
              <a:spcBef>
                <a:spcPts val="700"/>
              </a:spcBef>
              <a:defRPr sz="2400">
                <a:solidFill>
                  <a:srgbClr val="000000"/>
                </a:solidFill>
                <a:latin typeface="Helvetica Neue"/>
                <a:ea typeface="Helvetica Neue"/>
                <a:cs typeface="Helvetica Neue"/>
                <a:sym typeface="Helvetica Neue"/>
              </a:defRPr>
            </a:lvl1pPr>
          </a:lstStyle>
          <a:p>
            <a:r>
              <a:t>FACTORES INEXPLICABLES O DERIVADOS DE AMBAS PARTES</a:t>
            </a:r>
          </a:p>
        </p:txBody>
      </p:sp>
      <p:sp>
        <p:nvSpPr>
          <p:cNvPr id="1088" name="Shape 402"/>
          <p:cNvSpPr txBox="1"/>
          <p:nvPr/>
        </p:nvSpPr>
        <p:spPr>
          <a:xfrm>
            <a:off x="6261359" y="13139735"/>
            <a:ext cx="10775827" cy="358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spcBef>
                <a:spcPts val="700"/>
              </a:spcBef>
              <a:defRPr sz="1400" b="1">
                <a:solidFill>
                  <a:srgbClr val="000000"/>
                </a:solidFill>
                <a:latin typeface="Helvetica"/>
                <a:ea typeface="Helvetica"/>
                <a:cs typeface="Helvetica"/>
                <a:sym typeface="Helvetica"/>
              </a:defRPr>
            </a:lvl1pPr>
          </a:lstStyle>
          <a:p>
            <a:r>
              <a:t>Serie de informes técnicos de la OMS. Avances recientes en la concepción asistida médicamente Número 820, 1992, pp 1-111.</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Shape 377"/>
          <p:cNvSpPr txBox="1"/>
          <p:nvPr/>
        </p:nvSpPr>
        <p:spPr>
          <a:xfrm>
            <a:off x="5323007" y="12336648"/>
            <a:ext cx="14085840" cy="942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defTabSz="642937">
              <a:spcBef>
                <a:spcPts val="700"/>
              </a:spcBef>
              <a:defRPr sz="1800" b="1">
                <a:solidFill>
                  <a:srgbClr val="424242"/>
                </a:solidFill>
                <a:latin typeface="Gill Sans"/>
                <a:ea typeface="Gill Sans"/>
                <a:cs typeface="Gill Sans"/>
                <a:sym typeface="Gill Sans"/>
              </a:defRPr>
            </a:pPr>
            <a:r>
              <a:t>Proyecciones de la población de México - Tasa específica de fecundidad 1990/2030 - datos.gob.mx/busca. (2017). Datos.gob.mx. Retrieved 3 April 2017, from </a:t>
            </a:r>
            <a:r>
              <a:rPr u="sng"/>
              <a:t>https://datos.gob.mx/busca/dataset/proyecciones-de-la-poblacion-de-mexico/resource/cc508be6-9170-4685-b42b-d7f138e1817e</a:t>
            </a:r>
          </a:p>
        </p:txBody>
      </p:sp>
      <p:pic>
        <p:nvPicPr>
          <p:cNvPr id="1091" name="pasted-image.pdf" descr="pasted-image.pdf"/>
          <p:cNvPicPr>
            <a:picLocks noChangeAspect="1"/>
          </p:cNvPicPr>
          <p:nvPr/>
        </p:nvPicPr>
        <p:blipFill>
          <a:blip r:embed="rId2">
            <a:extLst/>
          </a:blip>
          <a:stretch>
            <a:fillRect/>
          </a:stretch>
        </p:blipFill>
        <p:spPr>
          <a:xfrm>
            <a:off x="4694852" y="3033687"/>
            <a:ext cx="14994296" cy="8419875"/>
          </a:xfrm>
          <a:prstGeom prst="rect">
            <a:avLst/>
          </a:prstGeom>
          <a:ln w="12700">
            <a:miter lim="400000"/>
          </a:ln>
        </p:spPr>
      </p:pic>
      <p:sp>
        <p:nvSpPr>
          <p:cNvPr id="1092" name="Shape 380"/>
          <p:cNvSpPr/>
          <p:nvPr/>
        </p:nvSpPr>
        <p:spPr>
          <a:xfrm>
            <a:off x="12923224" y="3033687"/>
            <a:ext cx="6779478" cy="8419875"/>
          </a:xfrm>
          <a:prstGeom prst="rect">
            <a:avLst/>
          </a:prstGeom>
          <a:solidFill>
            <a:srgbClr val="EC5C57">
              <a:alpha val="50000"/>
            </a:srgbClr>
          </a:solidFill>
          <a:ln w="12700">
            <a:miter lim="400000"/>
          </a:ln>
          <a:effectLst>
            <a:outerShdw blurRad="50800" dist="25400" dir="5400000" rotWithShape="0">
              <a:srgbClr val="000000">
                <a:alpha val="50000"/>
              </a:srgbClr>
            </a:outerShdw>
          </a:effectLst>
        </p:spPr>
        <p:txBody>
          <a:bodyPr lIns="71437" tIns="71437" rIns="71437" bIns="71437" anchor="ctr"/>
          <a:lstStyle/>
          <a:p>
            <a:pPr algn="ctr">
              <a:defRPr>
                <a:solidFill>
                  <a:srgbClr val="000000"/>
                </a:solidFill>
                <a:latin typeface="Helvetica Light"/>
                <a:ea typeface="Helvetica Light"/>
                <a:cs typeface="Helvetica Light"/>
                <a:sym typeface="Helvetica Light"/>
              </a:defRPr>
            </a:pPr>
            <a:endParaRPr/>
          </a:p>
        </p:txBody>
      </p:sp>
      <p:sp>
        <p:nvSpPr>
          <p:cNvPr id="1093"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tasa de embarazo en méxico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xit" presetSubtype="8" fill="hold" grpId="1" nodeType="clickEffect">
                                  <p:stCondLst>
                                    <p:cond delay="0"/>
                                  </p:stCondLst>
                                  <p:iterate>
                                    <p:tmAbs val="0"/>
                                  </p:iterate>
                                  <p:childTnLst>
                                    <p:animEffect transition="out" filter="wipe(left)">
                                      <p:cBhvr>
                                        <p:cTn id="6" dur="7000" fill="hold"/>
                                        <p:tgtEl>
                                          <p:spTgt spid="1092"/>
                                        </p:tgtEl>
                                      </p:cBhvr>
                                    </p:animEffect>
                                    <p:set>
                                      <p:cBhvr>
                                        <p:cTn id="7" fill="hold">
                                          <p:stCondLst>
                                            <p:cond delay="6999"/>
                                          </p:stCondLst>
                                        </p:cTn>
                                        <p:tgtEl>
                                          <p:spTgt spid="10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Shape 382"/>
          <p:cNvSpPr txBox="1"/>
          <p:nvPr/>
        </p:nvSpPr>
        <p:spPr>
          <a:xfrm>
            <a:off x="352569" y="1134741"/>
            <a:ext cx="23678863" cy="187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just">
              <a:spcBef>
                <a:spcPts val="5900"/>
              </a:spcBef>
              <a:defRPr sz="5000" b="1">
                <a:solidFill>
                  <a:srgbClr val="000000"/>
                </a:solidFill>
                <a:latin typeface="Avenir Next Condensed"/>
                <a:ea typeface="Avenir Next Condensed"/>
                <a:cs typeface="Avenir Next Condensed"/>
                <a:sym typeface="Avenir Next Condensed"/>
              </a:defRPr>
            </a:lvl1pPr>
          </a:lstStyle>
          <a:p>
            <a:r>
              <a:t>Lo que ha dado origen a un incremento desmedido, no capitalizado y carente de regularización de clínicas de reproducción asistida </a:t>
            </a:r>
          </a:p>
        </p:txBody>
      </p:sp>
      <p:grpSp>
        <p:nvGrpSpPr>
          <p:cNvPr id="1109" name="Group 396"/>
          <p:cNvGrpSpPr/>
          <p:nvPr/>
        </p:nvGrpSpPr>
        <p:grpSpPr>
          <a:xfrm>
            <a:off x="2957797" y="3792220"/>
            <a:ext cx="13227659" cy="10048001"/>
            <a:chOff x="-1" y="-2"/>
            <a:chExt cx="13227657" cy="10047999"/>
          </a:xfrm>
        </p:grpSpPr>
        <p:grpSp>
          <p:nvGrpSpPr>
            <p:cNvPr id="1100" name="Group 387"/>
            <p:cNvGrpSpPr/>
            <p:nvPr/>
          </p:nvGrpSpPr>
          <p:grpSpPr>
            <a:xfrm>
              <a:off x="-2" y="5189513"/>
              <a:ext cx="13227659" cy="4858485"/>
              <a:chOff x="-1" y="-27"/>
              <a:chExt cx="13227658" cy="4858483"/>
            </a:xfrm>
          </p:grpSpPr>
          <p:sp>
            <p:nvSpPr>
              <p:cNvPr id="1096" name="Shape 383"/>
              <p:cNvSpPr/>
              <p:nvPr/>
            </p:nvSpPr>
            <p:spPr>
              <a:xfrm>
                <a:off x="4096593" y="-28"/>
                <a:ext cx="9131064" cy="3862736"/>
              </a:xfrm>
              <a:custGeom>
                <a:avLst/>
                <a:gdLst/>
                <a:ahLst/>
                <a:cxnLst>
                  <a:cxn ang="0">
                    <a:pos x="wd2" y="hd2"/>
                  </a:cxn>
                  <a:cxn ang="5400000">
                    <a:pos x="wd2" y="hd2"/>
                  </a:cxn>
                  <a:cxn ang="10800000">
                    <a:pos x="wd2" y="hd2"/>
                  </a:cxn>
                  <a:cxn ang="16200000">
                    <a:pos x="wd2" y="hd2"/>
                  </a:cxn>
                </a:cxnLst>
                <a:rect l="0" t="0" r="r" b="b"/>
                <a:pathLst>
                  <a:path w="21433" h="21445" extrusionOk="0">
                    <a:moveTo>
                      <a:pt x="21065" y="865"/>
                    </a:moveTo>
                    <a:cubicBezTo>
                      <a:pt x="21115" y="963"/>
                      <a:pt x="21162" y="1072"/>
                      <a:pt x="21205" y="1193"/>
                    </a:cubicBezTo>
                    <a:cubicBezTo>
                      <a:pt x="21600" y="2305"/>
                      <a:pt x="21463" y="3974"/>
                      <a:pt x="20940" y="4708"/>
                    </a:cubicBezTo>
                    <a:cubicBezTo>
                      <a:pt x="20696" y="4400"/>
                      <a:pt x="20419" y="4271"/>
                      <a:pt x="20147" y="4329"/>
                    </a:cubicBezTo>
                    <a:cubicBezTo>
                      <a:pt x="19875" y="4387"/>
                      <a:pt x="19608" y="4633"/>
                      <a:pt x="19383" y="5075"/>
                    </a:cubicBezTo>
                    <a:lnTo>
                      <a:pt x="17434" y="8893"/>
                    </a:lnTo>
                    <a:cubicBezTo>
                      <a:pt x="17434" y="8892"/>
                      <a:pt x="17434" y="8891"/>
                      <a:pt x="17434" y="8890"/>
                    </a:cubicBezTo>
                    <a:cubicBezTo>
                      <a:pt x="17434" y="8889"/>
                      <a:pt x="17435" y="8887"/>
                      <a:pt x="17435" y="8886"/>
                    </a:cubicBezTo>
                    <a:lnTo>
                      <a:pt x="17328" y="9093"/>
                    </a:lnTo>
                    <a:cubicBezTo>
                      <a:pt x="17321" y="8392"/>
                      <a:pt x="17216" y="7715"/>
                      <a:pt x="17026" y="7177"/>
                    </a:cubicBezTo>
                    <a:cubicBezTo>
                      <a:pt x="16971" y="7020"/>
                      <a:pt x="16908" y="6877"/>
                      <a:pt x="16841" y="6749"/>
                    </a:cubicBezTo>
                    <a:lnTo>
                      <a:pt x="19835" y="893"/>
                    </a:lnTo>
                    <a:cubicBezTo>
                      <a:pt x="19885" y="793"/>
                      <a:pt x="19940" y="706"/>
                      <a:pt x="19998" y="634"/>
                    </a:cubicBezTo>
                    <a:cubicBezTo>
                      <a:pt x="20281" y="279"/>
                      <a:pt x="20620" y="277"/>
                      <a:pt x="20905" y="622"/>
                    </a:cubicBezTo>
                    <a:cubicBezTo>
                      <a:pt x="20962" y="690"/>
                      <a:pt x="21015" y="768"/>
                      <a:pt x="21065" y="865"/>
                    </a:cubicBezTo>
                    <a:close/>
                    <a:moveTo>
                      <a:pt x="18952" y="583"/>
                    </a:moveTo>
                    <a:cubicBezTo>
                      <a:pt x="19002" y="679"/>
                      <a:pt x="19050" y="789"/>
                      <a:pt x="19092" y="911"/>
                    </a:cubicBezTo>
                    <a:cubicBezTo>
                      <a:pt x="19100" y="933"/>
                      <a:pt x="19107" y="954"/>
                      <a:pt x="19114" y="976"/>
                    </a:cubicBezTo>
                    <a:lnTo>
                      <a:pt x="16451" y="6193"/>
                    </a:lnTo>
                    <a:cubicBezTo>
                      <a:pt x="16382" y="6136"/>
                      <a:pt x="16311" y="6093"/>
                      <a:pt x="16239" y="6064"/>
                    </a:cubicBezTo>
                    <a:cubicBezTo>
                      <a:pt x="16166" y="6035"/>
                      <a:pt x="16092" y="6020"/>
                      <a:pt x="16019" y="6020"/>
                    </a:cubicBezTo>
                    <a:lnTo>
                      <a:pt x="14956" y="6024"/>
                    </a:lnTo>
                    <a:lnTo>
                      <a:pt x="17721" y="609"/>
                    </a:lnTo>
                    <a:cubicBezTo>
                      <a:pt x="18031" y="2"/>
                      <a:pt x="18455" y="-78"/>
                      <a:pt x="18792" y="336"/>
                    </a:cubicBezTo>
                    <a:cubicBezTo>
                      <a:pt x="18848" y="404"/>
                      <a:pt x="18901" y="487"/>
                      <a:pt x="18952" y="583"/>
                    </a:cubicBezTo>
                    <a:close/>
                    <a:moveTo>
                      <a:pt x="20964" y="6292"/>
                    </a:moveTo>
                    <a:cubicBezTo>
                      <a:pt x="21306" y="7269"/>
                      <a:pt x="21250" y="8715"/>
                      <a:pt x="20838" y="9528"/>
                    </a:cubicBezTo>
                    <a:lnTo>
                      <a:pt x="17513" y="16042"/>
                    </a:lnTo>
                    <a:cubicBezTo>
                      <a:pt x="17303" y="16454"/>
                      <a:pt x="16933" y="16638"/>
                      <a:pt x="16616" y="16719"/>
                    </a:cubicBezTo>
                    <a:cubicBezTo>
                      <a:pt x="16298" y="16800"/>
                      <a:pt x="16034" y="16779"/>
                      <a:pt x="16034" y="16779"/>
                    </a:cubicBezTo>
                    <a:lnTo>
                      <a:pt x="11044" y="16788"/>
                    </a:lnTo>
                    <a:cubicBezTo>
                      <a:pt x="11011" y="16788"/>
                      <a:pt x="10978" y="16784"/>
                      <a:pt x="10946" y="16777"/>
                    </a:cubicBezTo>
                    <a:cubicBezTo>
                      <a:pt x="10914" y="16769"/>
                      <a:pt x="10882" y="16758"/>
                      <a:pt x="10851" y="16744"/>
                    </a:cubicBezTo>
                    <a:cubicBezTo>
                      <a:pt x="10600" y="16668"/>
                      <a:pt x="10142" y="16532"/>
                      <a:pt x="9575" y="16099"/>
                    </a:cubicBezTo>
                    <a:cubicBezTo>
                      <a:pt x="9008" y="15666"/>
                      <a:pt x="8332" y="14938"/>
                      <a:pt x="7644" y="13678"/>
                    </a:cubicBezTo>
                    <a:lnTo>
                      <a:pt x="3729" y="21445"/>
                    </a:lnTo>
                    <a:lnTo>
                      <a:pt x="0" y="15037"/>
                    </a:lnTo>
                    <a:cubicBezTo>
                      <a:pt x="1576" y="11886"/>
                      <a:pt x="3171" y="8790"/>
                      <a:pt x="4777" y="5727"/>
                    </a:cubicBezTo>
                    <a:cubicBezTo>
                      <a:pt x="5291" y="4746"/>
                      <a:pt x="5676" y="4005"/>
                      <a:pt x="6272" y="3325"/>
                    </a:cubicBezTo>
                    <a:cubicBezTo>
                      <a:pt x="7715" y="1679"/>
                      <a:pt x="9186" y="2709"/>
                      <a:pt x="11615" y="6867"/>
                    </a:cubicBezTo>
                    <a:lnTo>
                      <a:pt x="16011" y="6857"/>
                    </a:lnTo>
                    <a:cubicBezTo>
                      <a:pt x="16313" y="6857"/>
                      <a:pt x="16584" y="7182"/>
                      <a:pt x="16763" y="7693"/>
                    </a:cubicBezTo>
                    <a:cubicBezTo>
                      <a:pt x="16903" y="8091"/>
                      <a:pt x="16988" y="8603"/>
                      <a:pt x="16988" y="9158"/>
                    </a:cubicBezTo>
                    <a:cubicBezTo>
                      <a:pt x="16989" y="9651"/>
                      <a:pt x="16923" y="10122"/>
                      <a:pt x="16804" y="10511"/>
                    </a:cubicBezTo>
                    <a:cubicBezTo>
                      <a:pt x="16726" y="10765"/>
                      <a:pt x="16626" y="10978"/>
                      <a:pt x="16512" y="11138"/>
                    </a:cubicBezTo>
                    <a:cubicBezTo>
                      <a:pt x="16362" y="11347"/>
                      <a:pt x="16191" y="11458"/>
                      <a:pt x="16017" y="11460"/>
                    </a:cubicBezTo>
                    <a:lnTo>
                      <a:pt x="11134" y="11495"/>
                    </a:lnTo>
                    <a:cubicBezTo>
                      <a:pt x="11029" y="11465"/>
                      <a:pt x="10938" y="11668"/>
                      <a:pt x="10945" y="11917"/>
                    </a:cubicBezTo>
                    <a:cubicBezTo>
                      <a:pt x="10951" y="12114"/>
                      <a:pt x="11019" y="12269"/>
                      <a:pt x="11102" y="12275"/>
                    </a:cubicBezTo>
                    <a:cubicBezTo>
                      <a:pt x="11150" y="12275"/>
                      <a:pt x="11198" y="12275"/>
                      <a:pt x="11247" y="12276"/>
                    </a:cubicBezTo>
                    <a:cubicBezTo>
                      <a:pt x="12837" y="12283"/>
                      <a:pt x="14428" y="12280"/>
                      <a:pt x="16019" y="12271"/>
                    </a:cubicBezTo>
                    <a:cubicBezTo>
                      <a:pt x="16059" y="12270"/>
                      <a:pt x="16395" y="12189"/>
                      <a:pt x="16715" y="11688"/>
                    </a:cubicBezTo>
                    <a:cubicBezTo>
                      <a:pt x="16958" y="11309"/>
                      <a:pt x="17278" y="10417"/>
                      <a:pt x="17507" y="9990"/>
                    </a:cubicBezTo>
                    <a:cubicBezTo>
                      <a:pt x="18496" y="8146"/>
                      <a:pt x="19594" y="5985"/>
                      <a:pt x="19594" y="5985"/>
                    </a:cubicBezTo>
                    <a:cubicBezTo>
                      <a:pt x="20008" y="5176"/>
                      <a:pt x="20621" y="5314"/>
                      <a:pt x="20964" y="6292"/>
                    </a:cubicBezTo>
                    <a:close/>
                    <a:moveTo>
                      <a:pt x="16816" y="506"/>
                    </a:moveTo>
                    <a:cubicBezTo>
                      <a:pt x="16866" y="602"/>
                      <a:pt x="16913" y="712"/>
                      <a:pt x="16956" y="834"/>
                    </a:cubicBezTo>
                    <a:cubicBezTo>
                      <a:pt x="16964" y="856"/>
                      <a:pt x="16971" y="878"/>
                      <a:pt x="16979" y="901"/>
                    </a:cubicBezTo>
                    <a:lnTo>
                      <a:pt x="14348" y="6053"/>
                    </a:lnTo>
                    <a:cubicBezTo>
                      <a:pt x="14332" y="6051"/>
                      <a:pt x="13944" y="6038"/>
                      <a:pt x="13559" y="6025"/>
                    </a:cubicBezTo>
                    <a:cubicBezTo>
                      <a:pt x="13174" y="6012"/>
                      <a:pt x="12793" y="6000"/>
                      <a:pt x="12793" y="6000"/>
                    </a:cubicBezTo>
                    <a:lnTo>
                      <a:pt x="15585" y="529"/>
                    </a:lnTo>
                    <a:cubicBezTo>
                      <a:pt x="15895" y="-78"/>
                      <a:pt x="16318" y="-155"/>
                      <a:pt x="16655" y="258"/>
                    </a:cubicBezTo>
                    <a:cubicBezTo>
                      <a:pt x="16712" y="327"/>
                      <a:pt x="16765" y="410"/>
                      <a:pt x="16816" y="506"/>
                    </a:cubicBezTo>
                    <a:close/>
                  </a:path>
                </a:pathLst>
              </a:custGeom>
              <a:solidFill>
                <a:srgbClr val="E5E5E5"/>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nvGrpSpPr>
              <p:cNvPr id="1099" name="Group 386"/>
              <p:cNvGrpSpPr/>
              <p:nvPr/>
            </p:nvGrpSpPr>
            <p:grpSpPr>
              <a:xfrm>
                <a:off x="-2" y="1031926"/>
                <a:ext cx="7216998" cy="3826531"/>
                <a:chOff x="0" y="0"/>
                <a:chExt cx="7216996" cy="3826529"/>
              </a:xfrm>
            </p:grpSpPr>
            <p:sp>
              <p:nvSpPr>
                <p:cNvPr id="1097" name="Shape 384"/>
                <p:cNvSpPr/>
                <p:nvPr/>
              </p:nvSpPr>
              <p:spPr>
                <a:xfrm>
                  <a:off x="0" y="1906954"/>
                  <a:ext cx="2285479" cy="19178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76D4D6"/>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1098" name="Shape 385"/>
                <p:cNvSpPr/>
                <p:nvPr/>
              </p:nvSpPr>
              <p:spPr>
                <a:xfrm>
                  <a:off x="884184" y="-1"/>
                  <a:ext cx="6332813" cy="3826531"/>
                </a:xfrm>
                <a:custGeom>
                  <a:avLst/>
                  <a:gdLst/>
                  <a:ahLst/>
                  <a:cxnLst>
                    <a:cxn ang="0">
                      <a:pos x="wd2" y="hd2"/>
                    </a:cxn>
                    <a:cxn ang="5400000">
                      <a:pos x="wd2" y="hd2"/>
                    </a:cxn>
                    <a:cxn ang="10800000">
                      <a:pos x="wd2" y="hd2"/>
                    </a:cxn>
                    <a:cxn ang="16200000">
                      <a:pos x="wd2" y="hd2"/>
                    </a:cxn>
                  </a:cxnLst>
                  <a:rect l="0" t="0" r="r" b="b"/>
                  <a:pathLst>
                    <a:path w="21600" h="21600" extrusionOk="0">
                      <a:moveTo>
                        <a:pt x="15555" y="0"/>
                      </a:moveTo>
                      <a:lnTo>
                        <a:pt x="21600" y="11920"/>
                      </a:lnTo>
                      <a:lnTo>
                        <a:pt x="14630" y="21600"/>
                      </a:lnTo>
                      <a:lnTo>
                        <a:pt x="0" y="21600"/>
                      </a:lnTo>
                      <a:lnTo>
                        <a:pt x="15555" y="0"/>
                      </a:lnTo>
                      <a:close/>
                    </a:path>
                  </a:pathLst>
                </a:custGeom>
                <a:solidFill>
                  <a:srgbClr val="76D4D6"/>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grpSp>
          <p:nvGrpSpPr>
            <p:cNvPr id="1108" name="Group 395"/>
            <p:cNvGrpSpPr/>
            <p:nvPr/>
          </p:nvGrpSpPr>
          <p:grpSpPr>
            <a:xfrm>
              <a:off x="6989101" y="-3"/>
              <a:ext cx="5182034" cy="6321634"/>
              <a:chOff x="0" y="-1"/>
              <a:chExt cx="5182033" cy="6321633"/>
            </a:xfrm>
          </p:grpSpPr>
          <p:grpSp>
            <p:nvGrpSpPr>
              <p:cNvPr id="1104" name="Group 391"/>
              <p:cNvGrpSpPr/>
              <p:nvPr/>
            </p:nvGrpSpPr>
            <p:grpSpPr>
              <a:xfrm>
                <a:off x="-1" y="-2"/>
                <a:ext cx="5182034" cy="2712957"/>
                <a:chOff x="0" y="0"/>
                <a:chExt cx="5182033" cy="2712955"/>
              </a:xfrm>
            </p:grpSpPr>
            <p:sp>
              <p:nvSpPr>
                <p:cNvPr id="1101" name="Shape 388"/>
                <p:cNvSpPr/>
                <p:nvPr/>
              </p:nvSpPr>
              <p:spPr>
                <a:xfrm rot="19500000">
                  <a:off x="275253" y="975899"/>
                  <a:ext cx="1506444" cy="1434764"/>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2056" y="2901"/>
                      </a:lnTo>
                      <a:cubicBezTo>
                        <a:pt x="2056" y="4220"/>
                        <a:pt x="2056" y="5545"/>
                        <a:pt x="2056" y="6864"/>
                      </a:cubicBezTo>
                      <a:cubicBezTo>
                        <a:pt x="2056" y="9293"/>
                        <a:pt x="2056" y="11715"/>
                        <a:pt x="2056" y="14143"/>
                      </a:cubicBezTo>
                      <a:lnTo>
                        <a:pt x="5611" y="14143"/>
                      </a:lnTo>
                      <a:lnTo>
                        <a:pt x="5602" y="0"/>
                      </a:lnTo>
                      <a:close/>
                      <a:moveTo>
                        <a:pt x="4178" y="1822"/>
                      </a:moveTo>
                      <a:lnTo>
                        <a:pt x="4861" y="1822"/>
                      </a:lnTo>
                      <a:lnTo>
                        <a:pt x="4861" y="2556"/>
                      </a:lnTo>
                      <a:lnTo>
                        <a:pt x="4178" y="2556"/>
                      </a:lnTo>
                      <a:lnTo>
                        <a:pt x="4178" y="1822"/>
                      </a:lnTo>
                      <a:close/>
                      <a:moveTo>
                        <a:pt x="2797" y="3211"/>
                      </a:moveTo>
                      <a:lnTo>
                        <a:pt x="3479" y="3211"/>
                      </a:lnTo>
                      <a:lnTo>
                        <a:pt x="3479" y="3927"/>
                      </a:lnTo>
                      <a:lnTo>
                        <a:pt x="2797" y="3927"/>
                      </a:lnTo>
                      <a:lnTo>
                        <a:pt x="2797" y="3211"/>
                      </a:lnTo>
                      <a:close/>
                      <a:moveTo>
                        <a:pt x="4178" y="3211"/>
                      </a:moveTo>
                      <a:lnTo>
                        <a:pt x="4861" y="3211"/>
                      </a:lnTo>
                      <a:lnTo>
                        <a:pt x="4861" y="3927"/>
                      </a:lnTo>
                      <a:lnTo>
                        <a:pt x="4178" y="3927"/>
                      </a:lnTo>
                      <a:lnTo>
                        <a:pt x="4178" y="3211"/>
                      </a:lnTo>
                      <a:close/>
                      <a:moveTo>
                        <a:pt x="8702" y="4033"/>
                      </a:moveTo>
                      <a:cubicBezTo>
                        <a:pt x="8702" y="5829"/>
                        <a:pt x="8702" y="7624"/>
                        <a:pt x="8702" y="9420"/>
                      </a:cubicBezTo>
                      <a:cubicBezTo>
                        <a:pt x="8702" y="10996"/>
                        <a:pt x="8702" y="12567"/>
                        <a:pt x="8702" y="14143"/>
                      </a:cubicBezTo>
                      <a:lnTo>
                        <a:pt x="10994" y="14143"/>
                      </a:lnTo>
                      <a:lnTo>
                        <a:pt x="10994" y="4033"/>
                      </a:lnTo>
                      <a:lnTo>
                        <a:pt x="8702" y="4033"/>
                      </a:lnTo>
                      <a:close/>
                      <a:moveTo>
                        <a:pt x="9183" y="4485"/>
                      </a:moveTo>
                      <a:lnTo>
                        <a:pt x="9629" y="4485"/>
                      </a:lnTo>
                      <a:lnTo>
                        <a:pt x="9629" y="4944"/>
                      </a:lnTo>
                      <a:lnTo>
                        <a:pt x="9183" y="4944"/>
                      </a:lnTo>
                      <a:lnTo>
                        <a:pt x="9183" y="4485"/>
                      </a:lnTo>
                      <a:close/>
                      <a:moveTo>
                        <a:pt x="10076" y="4485"/>
                      </a:moveTo>
                      <a:lnTo>
                        <a:pt x="10530" y="4485"/>
                      </a:lnTo>
                      <a:lnTo>
                        <a:pt x="10530" y="4944"/>
                      </a:lnTo>
                      <a:lnTo>
                        <a:pt x="10076" y="4944"/>
                      </a:lnTo>
                      <a:lnTo>
                        <a:pt x="10076" y="4485"/>
                      </a:lnTo>
                      <a:close/>
                      <a:moveTo>
                        <a:pt x="16983" y="6006"/>
                      </a:moveTo>
                      <a:lnTo>
                        <a:pt x="16983" y="15382"/>
                      </a:lnTo>
                      <a:lnTo>
                        <a:pt x="17388" y="15851"/>
                      </a:lnTo>
                      <a:lnTo>
                        <a:pt x="18761" y="15851"/>
                      </a:lnTo>
                      <a:lnTo>
                        <a:pt x="18761" y="6006"/>
                      </a:lnTo>
                      <a:lnTo>
                        <a:pt x="16983" y="6006"/>
                      </a:lnTo>
                      <a:close/>
                      <a:moveTo>
                        <a:pt x="5973" y="6333"/>
                      </a:moveTo>
                      <a:lnTo>
                        <a:pt x="5973" y="14143"/>
                      </a:lnTo>
                      <a:lnTo>
                        <a:pt x="8340" y="14143"/>
                      </a:lnTo>
                      <a:lnTo>
                        <a:pt x="8340" y="6333"/>
                      </a:lnTo>
                      <a:lnTo>
                        <a:pt x="5973" y="6333"/>
                      </a:lnTo>
                      <a:close/>
                      <a:moveTo>
                        <a:pt x="11415" y="7014"/>
                      </a:moveTo>
                      <a:lnTo>
                        <a:pt x="11415" y="14143"/>
                      </a:lnTo>
                      <a:lnTo>
                        <a:pt x="12780" y="14143"/>
                      </a:lnTo>
                      <a:lnTo>
                        <a:pt x="12780" y="17204"/>
                      </a:lnTo>
                      <a:lnTo>
                        <a:pt x="15711" y="14029"/>
                      </a:lnTo>
                      <a:lnTo>
                        <a:pt x="16596" y="14993"/>
                      </a:lnTo>
                      <a:lnTo>
                        <a:pt x="16596" y="7014"/>
                      </a:lnTo>
                      <a:lnTo>
                        <a:pt x="11415" y="7014"/>
                      </a:lnTo>
                      <a:close/>
                      <a:moveTo>
                        <a:pt x="11904" y="7439"/>
                      </a:moveTo>
                      <a:lnTo>
                        <a:pt x="12561" y="7439"/>
                      </a:lnTo>
                      <a:lnTo>
                        <a:pt x="12561" y="8138"/>
                      </a:lnTo>
                      <a:lnTo>
                        <a:pt x="11904" y="8138"/>
                      </a:lnTo>
                      <a:lnTo>
                        <a:pt x="11904" y="7439"/>
                      </a:lnTo>
                      <a:close/>
                      <a:moveTo>
                        <a:pt x="13134" y="7439"/>
                      </a:moveTo>
                      <a:lnTo>
                        <a:pt x="13706" y="7439"/>
                      </a:lnTo>
                      <a:lnTo>
                        <a:pt x="13706" y="8138"/>
                      </a:lnTo>
                      <a:lnTo>
                        <a:pt x="13134" y="8138"/>
                      </a:lnTo>
                      <a:lnTo>
                        <a:pt x="13134" y="7439"/>
                      </a:lnTo>
                      <a:close/>
                      <a:moveTo>
                        <a:pt x="14305" y="7439"/>
                      </a:moveTo>
                      <a:lnTo>
                        <a:pt x="14852" y="7439"/>
                      </a:lnTo>
                      <a:lnTo>
                        <a:pt x="14852" y="8138"/>
                      </a:lnTo>
                      <a:lnTo>
                        <a:pt x="14305" y="8138"/>
                      </a:lnTo>
                      <a:lnTo>
                        <a:pt x="14305" y="7439"/>
                      </a:lnTo>
                      <a:close/>
                      <a:moveTo>
                        <a:pt x="15433" y="7439"/>
                      </a:moveTo>
                      <a:lnTo>
                        <a:pt x="16090" y="7439"/>
                      </a:lnTo>
                      <a:lnTo>
                        <a:pt x="16090" y="8138"/>
                      </a:lnTo>
                      <a:lnTo>
                        <a:pt x="15433" y="8138"/>
                      </a:lnTo>
                      <a:lnTo>
                        <a:pt x="15433" y="7439"/>
                      </a:lnTo>
                      <a:close/>
                      <a:moveTo>
                        <a:pt x="19132" y="8598"/>
                      </a:moveTo>
                      <a:lnTo>
                        <a:pt x="19132" y="15859"/>
                      </a:lnTo>
                      <a:lnTo>
                        <a:pt x="20126" y="15859"/>
                      </a:lnTo>
                      <a:lnTo>
                        <a:pt x="21145" y="17036"/>
                      </a:lnTo>
                      <a:lnTo>
                        <a:pt x="21145" y="8598"/>
                      </a:lnTo>
                      <a:lnTo>
                        <a:pt x="19132" y="8598"/>
                      </a:lnTo>
                      <a:close/>
                      <a:moveTo>
                        <a:pt x="11904" y="8854"/>
                      </a:moveTo>
                      <a:lnTo>
                        <a:pt x="12561" y="8854"/>
                      </a:lnTo>
                      <a:lnTo>
                        <a:pt x="12561" y="9544"/>
                      </a:lnTo>
                      <a:lnTo>
                        <a:pt x="11904" y="9544"/>
                      </a:lnTo>
                      <a:lnTo>
                        <a:pt x="11904" y="8854"/>
                      </a:lnTo>
                      <a:close/>
                      <a:moveTo>
                        <a:pt x="13134" y="8854"/>
                      </a:moveTo>
                      <a:lnTo>
                        <a:pt x="13706" y="8854"/>
                      </a:lnTo>
                      <a:lnTo>
                        <a:pt x="13706" y="9544"/>
                      </a:lnTo>
                      <a:lnTo>
                        <a:pt x="13134" y="9544"/>
                      </a:lnTo>
                      <a:lnTo>
                        <a:pt x="13134" y="8854"/>
                      </a:lnTo>
                      <a:close/>
                      <a:moveTo>
                        <a:pt x="14305" y="8854"/>
                      </a:moveTo>
                      <a:lnTo>
                        <a:pt x="14852" y="8854"/>
                      </a:lnTo>
                      <a:lnTo>
                        <a:pt x="14852" y="9544"/>
                      </a:lnTo>
                      <a:lnTo>
                        <a:pt x="14305" y="9544"/>
                      </a:lnTo>
                      <a:lnTo>
                        <a:pt x="14305" y="8854"/>
                      </a:lnTo>
                      <a:close/>
                      <a:moveTo>
                        <a:pt x="15433" y="8854"/>
                      </a:moveTo>
                      <a:lnTo>
                        <a:pt x="16090" y="8854"/>
                      </a:lnTo>
                      <a:lnTo>
                        <a:pt x="16090" y="9544"/>
                      </a:lnTo>
                      <a:lnTo>
                        <a:pt x="15433" y="9544"/>
                      </a:lnTo>
                      <a:lnTo>
                        <a:pt x="15433" y="8854"/>
                      </a:lnTo>
                      <a:close/>
                      <a:moveTo>
                        <a:pt x="11904" y="10260"/>
                      </a:moveTo>
                      <a:lnTo>
                        <a:pt x="12561" y="10260"/>
                      </a:lnTo>
                      <a:lnTo>
                        <a:pt x="12561" y="10950"/>
                      </a:lnTo>
                      <a:lnTo>
                        <a:pt x="11904" y="10950"/>
                      </a:lnTo>
                      <a:lnTo>
                        <a:pt x="11904" y="10260"/>
                      </a:lnTo>
                      <a:close/>
                      <a:moveTo>
                        <a:pt x="13134" y="10260"/>
                      </a:moveTo>
                      <a:lnTo>
                        <a:pt x="13706" y="10260"/>
                      </a:lnTo>
                      <a:lnTo>
                        <a:pt x="13706" y="10950"/>
                      </a:lnTo>
                      <a:lnTo>
                        <a:pt x="13134" y="10950"/>
                      </a:lnTo>
                      <a:lnTo>
                        <a:pt x="13134" y="10260"/>
                      </a:lnTo>
                      <a:close/>
                      <a:moveTo>
                        <a:pt x="14305" y="10260"/>
                      </a:moveTo>
                      <a:lnTo>
                        <a:pt x="14852" y="10260"/>
                      </a:lnTo>
                      <a:lnTo>
                        <a:pt x="14852" y="10950"/>
                      </a:lnTo>
                      <a:lnTo>
                        <a:pt x="14305" y="10950"/>
                      </a:lnTo>
                      <a:lnTo>
                        <a:pt x="14305" y="10260"/>
                      </a:lnTo>
                      <a:close/>
                      <a:moveTo>
                        <a:pt x="15433" y="10260"/>
                      </a:moveTo>
                      <a:lnTo>
                        <a:pt x="16090" y="10260"/>
                      </a:lnTo>
                      <a:lnTo>
                        <a:pt x="16090" y="10950"/>
                      </a:lnTo>
                      <a:lnTo>
                        <a:pt x="15433" y="10950"/>
                      </a:lnTo>
                      <a:lnTo>
                        <a:pt x="15433" y="10260"/>
                      </a:lnTo>
                      <a:close/>
                      <a:moveTo>
                        <a:pt x="11904" y="11676"/>
                      </a:moveTo>
                      <a:lnTo>
                        <a:pt x="12561" y="11676"/>
                      </a:lnTo>
                      <a:lnTo>
                        <a:pt x="12561" y="12366"/>
                      </a:lnTo>
                      <a:lnTo>
                        <a:pt x="11904" y="12366"/>
                      </a:lnTo>
                      <a:lnTo>
                        <a:pt x="11904" y="11676"/>
                      </a:lnTo>
                      <a:close/>
                      <a:moveTo>
                        <a:pt x="13134" y="11676"/>
                      </a:moveTo>
                      <a:lnTo>
                        <a:pt x="13706" y="11676"/>
                      </a:lnTo>
                      <a:lnTo>
                        <a:pt x="13706" y="12366"/>
                      </a:lnTo>
                      <a:lnTo>
                        <a:pt x="13134" y="12366"/>
                      </a:lnTo>
                      <a:lnTo>
                        <a:pt x="13134" y="11676"/>
                      </a:lnTo>
                      <a:close/>
                      <a:moveTo>
                        <a:pt x="14305" y="11676"/>
                      </a:moveTo>
                      <a:lnTo>
                        <a:pt x="14852" y="11676"/>
                      </a:lnTo>
                      <a:lnTo>
                        <a:pt x="14852" y="12366"/>
                      </a:lnTo>
                      <a:lnTo>
                        <a:pt x="14305" y="12366"/>
                      </a:lnTo>
                      <a:lnTo>
                        <a:pt x="14305" y="11676"/>
                      </a:lnTo>
                      <a:close/>
                      <a:moveTo>
                        <a:pt x="15433" y="11676"/>
                      </a:moveTo>
                      <a:lnTo>
                        <a:pt x="16090" y="11676"/>
                      </a:lnTo>
                      <a:lnTo>
                        <a:pt x="16090" y="12366"/>
                      </a:lnTo>
                      <a:lnTo>
                        <a:pt x="15433" y="12366"/>
                      </a:lnTo>
                      <a:lnTo>
                        <a:pt x="15433" y="11676"/>
                      </a:lnTo>
                      <a:close/>
                      <a:moveTo>
                        <a:pt x="11904" y="13082"/>
                      </a:moveTo>
                      <a:lnTo>
                        <a:pt x="12561" y="13082"/>
                      </a:lnTo>
                      <a:lnTo>
                        <a:pt x="12561" y="13772"/>
                      </a:lnTo>
                      <a:lnTo>
                        <a:pt x="11904" y="13772"/>
                      </a:lnTo>
                      <a:lnTo>
                        <a:pt x="11904" y="13082"/>
                      </a:lnTo>
                      <a:close/>
                      <a:moveTo>
                        <a:pt x="13134" y="13082"/>
                      </a:moveTo>
                      <a:lnTo>
                        <a:pt x="13706" y="13082"/>
                      </a:lnTo>
                      <a:lnTo>
                        <a:pt x="13706" y="13772"/>
                      </a:lnTo>
                      <a:lnTo>
                        <a:pt x="13134" y="13772"/>
                      </a:lnTo>
                      <a:lnTo>
                        <a:pt x="13134" y="13082"/>
                      </a:lnTo>
                      <a:close/>
                      <a:moveTo>
                        <a:pt x="14305" y="13082"/>
                      </a:moveTo>
                      <a:lnTo>
                        <a:pt x="14852" y="13082"/>
                      </a:lnTo>
                      <a:lnTo>
                        <a:pt x="14852" y="13772"/>
                      </a:lnTo>
                      <a:lnTo>
                        <a:pt x="14305" y="13772"/>
                      </a:lnTo>
                      <a:lnTo>
                        <a:pt x="14305" y="13082"/>
                      </a:lnTo>
                      <a:close/>
                      <a:moveTo>
                        <a:pt x="13134" y="14488"/>
                      </a:moveTo>
                      <a:lnTo>
                        <a:pt x="13706" y="14488"/>
                      </a:lnTo>
                      <a:lnTo>
                        <a:pt x="13706" y="15178"/>
                      </a:lnTo>
                      <a:lnTo>
                        <a:pt x="13134" y="15178"/>
                      </a:lnTo>
                      <a:lnTo>
                        <a:pt x="13134" y="14488"/>
                      </a:lnTo>
                      <a:close/>
                      <a:moveTo>
                        <a:pt x="0" y="14586"/>
                      </a:moveTo>
                      <a:lnTo>
                        <a:pt x="0" y="21600"/>
                      </a:lnTo>
                      <a:lnTo>
                        <a:pt x="12384" y="21600"/>
                      </a:lnTo>
                      <a:lnTo>
                        <a:pt x="12384" y="14586"/>
                      </a:lnTo>
                      <a:lnTo>
                        <a:pt x="0" y="14586"/>
                      </a:lnTo>
                      <a:close/>
                      <a:moveTo>
                        <a:pt x="15678" y="14586"/>
                      </a:moveTo>
                      <a:cubicBezTo>
                        <a:pt x="15678" y="14586"/>
                        <a:pt x="12704" y="17832"/>
                        <a:pt x="12704" y="17832"/>
                      </a:cubicBezTo>
                      <a:lnTo>
                        <a:pt x="12704" y="18044"/>
                      </a:lnTo>
                      <a:lnTo>
                        <a:pt x="15678" y="14798"/>
                      </a:lnTo>
                      <a:lnTo>
                        <a:pt x="18753" y="18159"/>
                      </a:lnTo>
                      <a:lnTo>
                        <a:pt x="21600" y="18159"/>
                      </a:lnTo>
                      <a:lnTo>
                        <a:pt x="19898" y="16240"/>
                      </a:lnTo>
                      <a:lnTo>
                        <a:pt x="17194" y="16240"/>
                      </a:lnTo>
                      <a:lnTo>
                        <a:pt x="15678" y="14586"/>
                      </a:lnTo>
                      <a:close/>
                      <a:moveTo>
                        <a:pt x="615" y="15108"/>
                      </a:moveTo>
                      <a:lnTo>
                        <a:pt x="1415" y="15108"/>
                      </a:lnTo>
                      <a:lnTo>
                        <a:pt x="1415" y="15948"/>
                      </a:lnTo>
                      <a:lnTo>
                        <a:pt x="615" y="15948"/>
                      </a:lnTo>
                      <a:lnTo>
                        <a:pt x="615" y="15108"/>
                      </a:lnTo>
                      <a:close/>
                      <a:moveTo>
                        <a:pt x="2115" y="15108"/>
                      </a:moveTo>
                      <a:lnTo>
                        <a:pt x="2915" y="15108"/>
                      </a:lnTo>
                      <a:lnTo>
                        <a:pt x="2915" y="15948"/>
                      </a:lnTo>
                      <a:lnTo>
                        <a:pt x="2115" y="15948"/>
                      </a:lnTo>
                      <a:lnTo>
                        <a:pt x="2115" y="15108"/>
                      </a:lnTo>
                      <a:close/>
                      <a:moveTo>
                        <a:pt x="3572" y="15108"/>
                      </a:moveTo>
                      <a:lnTo>
                        <a:pt x="4372" y="15108"/>
                      </a:lnTo>
                      <a:lnTo>
                        <a:pt x="4372" y="15948"/>
                      </a:lnTo>
                      <a:lnTo>
                        <a:pt x="3572" y="15948"/>
                      </a:lnTo>
                      <a:lnTo>
                        <a:pt x="3572" y="15108"/>
                      </a:lnTo>
                      <a:close/>
                      <a:moveTo>
                        <a:pt x="5071" y="15108"/>
                      </a:moveTo>
                      <a:lnTo>
                        <a:pt x="5872" y="15108"/>
                      </a:lnTo>
                      <a:lnTo>
                        <a:pt x="5872" y="15948"/>
                      </a:lnTo>
                      <a:lnTo>
                        <a:pt x="5071" y="15948"/>
                      </a:lnTo>
                      <a:lnTo>
                        <a:pt x="5071" y="15108"/>
                      </a:lnTo>
                      <a:close/>
                      <a:moveTo>
                        <a:pt x="6504" y="15108"/>
                      </a:moveTo>
                      <a:lnTo>
                        <a:pt x="7304" y="15108"/>
                      </a:lnTo>
                      <a:lnTo>
                        <a:pt x="7304" y="15948"/>
                      </a:lnTo>
                      <a:lnTo>
                        <a:pt x="6504" y="15948"/>
                      </a:lnTo>
                      <a:lnTo>
                        <a:pt x="6504" y="15108"/>
                      </a:lnTo>
                      <a:close/>
                      <a:moveTo>
                        <a:pt x="8003" y="15108"/>
                      </a:moveTo>
                      <a:lnTo>
                        <a:pt x="8795" y="15108"/>
                      </a:lnTo>
                      <a:lnTo>
                        <a:pt x="8795" y="15948"/>
                      </a:lnTo>
                      <a:lnTo>
                        <a:pt x="8003" y="15948"/>
                      </a:lnTo>
                      <a:lnTo>
                        <a:pt x="8003" y="15108"/>
                      </a:lnTo>
                      <a:close/>
                      <a:moveTo>
                        <a:pt x="9461" y="15108"/>
                      </a:moveTo>
                      <a:lnTo>
                        <a:pt x="10261" y="15108"/>
                      </a:lnTo>
                      <a:lnTo>
                        <a:pt x="10261" y="15948"/>
                      </a:lnTo>
                      <a:lnTo>
                        <a:pt x="9461" y="15948"/>
                      </a:lnTo>
                      <a:lnTo>
                        <a:pt x="9461" y="15108"/>
                      </a:lnTo>
                      <a:close/>
                      <a:moveTo>
                        <a:pt x="10960" y="15108"/>
                      </a:moveTo>
                      <a:lnTo>
                        <a:pt x="11760" y="15108"/>
                      </a:lnTo>
                      <a:lnTo>
                        <a:pt x="11760" y="15948"/>
                      </a:lnTo>
                      <a:lnTo>
                        <a:pt x="10960" y="15948"/>
                      </a:lnTo>
                      <a:lnTo>
                        <a:pt x="10960" y="15108"/>
                      </a:lnTo>
                      <a:close/>
                      <a:moveTo>
                        <a:pt x="15678" y="15143"/>
                      </a:moveTo>
                      <a:cubicBezTo>
                        <a:pt x="15678" y="15143"/>
                        <a:pt x="12695" y="18398"/>
                        <a:pt x="12695" y="18398"/>
                      </a:cubicBezTo>
                      <a:lnTo>
                        <a:pt x="12965" y="18398"/>
                      </a:lnTo>
                      <a:lnTo>
                        <a:pt x="12965" y="21600"/>
                      </a:lnTo>
                      <a:lnTo>
                        <a:pt x="14894" y="21600"/>
                      </a:lnTo>
                      <a:lnTo>
                        <a:pt x="14894" y="19053"/>
                      </a:lnTo>
                      <a:lnTo>
                        <a:pt x="16453" y="19053"/>
                      </a:lnTo>
                      <a:lnTo>
                        <a:pt x="16453" y="21600"/>
                      </a:lnTo>
                      <a:lnTo>
                        <a:pt x="21347" y="21600"/>
                      </a:lnTo>
                      <a:lnTo>
                        <a:pt x="21347" y="18380"/>
                      </a:lnTo>
                      <a:lnTo>
                        <a:pt x="18635" y="18380"/>
                      </a:lnTo>
                      <a:lnTo>
                        <a:pt x="15678" y="15143"/>
                      </a:lnTo>
                      <a:close/>
                      <a:moveTo>
                        <a:pt x="15678" y="16629"/>
                      </a:moveTo>
                      <a:cubicBezTo>
                        <a:pt x="16001" y="16629"/>
                        <a:pt x="16259" y="16900"/>
                        <a:pt x="16259" y="17239"/>
                      </a:cubicBezTo>
                      <a:cubicBezTo>
                        <a:pt x="16259" y="17579"/>
                        <a:pt x="16001" y="17858"/>
                        <a:pt x="15678" y="17858"/>
                      </a:cubicBezTo>
                      <a:cubicBezTo>
                        <a:pt x="15354" y="17858"/>
                        <a:pt x="15088" y="17579"/>
                        <a:pt x="15088" y="17239"/>
                      </a:cubicBezTo>
                      <a:cubicBezTo>
                        <a:pt x="15088" y="16900"/>
                        <a:pt x="15354" y="16629"/>
                        <a:pt x="15678" y="16629"/>
                      </a:cubicBezTo>
                      <a:close/>
                      <a:moveTo>
                        <a:pt x="615" y="16815"/>
                      </a:moveTo>
                      <a:lnTo>
                        <a:pt x="1415" y="16815"/>
                      </a:lnTo>
                      <a:lnTo>
                        <a:pt x="1415" y="17655"/>
                      </a:lnTo>
                      <a:lnTo>
                        <a:pt x="615" y="17655"/>
                      </a:lnTo>
                      <a:lnTo>
                        <a:pt x="615" y="16815"/>
                      </a:lnTo>
                      <a:close/>
                      <a:moveTo>
                        <a:pt x="2115" y="16815"/>
                      </a:moveTo>
                      <a:lnTo>
                        <a:pt x="2915" y="16815"/>
                      </a:lnTo>
                      <a:lnTo>
                        <a:pt x="2915" y="17655"/>
                      </a:lnTo>
                      <a:lnTo>
                        <a:pt x="2115" y="17655"/>
                      </a:lnTo>
                      <a:lnTo>
                        <a:pt x="2115" y="16815"/>
                      </a:lnTo>
                      <a:close/>
                      <a:moveTo>
                        <a:pt x="3572" y="16815"/>
                      </a:moveTo>
                      <a:lnTo>
                        <a:pt x="4372" y="16815"/>
                      </a:lnTo>
                      <a:lnTo>
                        <a:pt x="4372" y="17655"/>
                      </a:lnTo>
                      <a:lnTo>
                        <a:pt x="3572" y="17655"/>
                      </a:lnTo>
                      <a:lnTo>
                        <a:pt x="3572" y="16815"/>
                      </a:lnTo>
                      <a:close/>
                      <a:moveTo>
                        <a:pt x="5071" y="16815"/>
                      </a:moveTo>
                      <a:lnTo>
                        <a:pt x="5872" y="16815"/>
                      </a:lnTo>
                      <a:lnTo>
                        <a:pt x="5872" y="17655"/>
                      </a:lnTo>
                      <a:lnTo>
                        <a:pt x="5071" y="17655"/>
                      </a:lnTo>
                      <a:lnTo>
                        <a:pt x="5071" y="16815"/>
                      </a:lnTo>
                      <a:close/>
                      <a:moveTo>
                        <a:pt x="6504" y="16815"/>
                      </a:moveTo>
                      <a:lnTo>
                        <a:pt x="7304" y="16815"/>
                      </a:lnTo>
                      <a:lnTo>
                        <a:pt x="7304" y="17655"/>
                      </a:lnTo>
                      <a:lnTo>
                        <a:pt x="6504" y="17655"/>
                      </a:lnTo>
                      <a:lnTo>
                        <a:pt x="6504" y="16815"/>
                      </a:lnTo>
                      <a:close/>
                      <a:moveTo>
                        <a:pt x="8003" y="16815"/>
                      </a:moveTo>
                      <a:lnTo>
                        <a:pt x="8795" y="16815"/>
                      </a:lnTo>
                      <a:lnTo>
                        <a:pt x="8795" y="17655"/>
                      </a:lnTo>
                      <a:lnTo>
                        <a:pt x="8003" y="17655"/>
                      </a:lnTo>
                      <a:lnTo>
                        <a:pt x="8003" y="16815"/>
                      </a:lnTo>
                      <a:close/>
                      <a:moveTo>
                        <a:pt x="9461" y="16815"/>
                      </a:moveTo>
                      <a:lnTo>
                        <a:pt x="10261" y="16815"/>
                      </a:lnTo>
                      <a:lnTo>
                        <a:pt x="10261" y="17655"/>
                      </a:lnTo>
                      <a:lnTo>
                        <a:pt x="9461" y="17655"/>
                      </a:lnTo>
                      <a:lnTo>
                        <a:pt x="9461" y="16815"/>
                      </a:lnTo>
                      <a:close/>
                      <a:moveTo>
                        <a:pt x="10960" y="16815"/>
                      </a:moveTo>
                      <a:lnTo>
                        <a:pt x="11760" y="16815"/>
                      </a:lnTo>
                      <a:lnTo>
                        <a:pt x="11760" y="17655"/>
                      </a:lnTo>
                      <a:lnTo>
                        <a:pt x="10960" y="17655"/>
                      </a:lnTo>
                      <a:lnTo>
                        <a:pt x="10960" y="16815"/>
                      </a:lnTo>
                      <a:close/>
                      <a:moveTo>
                        <a:pt x="615" y="18531"/>
                      </a:moveTo>
                      <a:lnTo>
                        <a:pt x="1415" y="18531"/>
                      </a:lnTo>
                      <a:lnTo>
                        <a:pt x="1415" y="19371"/>
                      </a:lnTo>
                      <a:lnTo>
                        <a:pt x="615" y="19371"/>
                      </a:lnTo>
                      <a:lnTo>
                        <a:pt x="615" y="18531"/>
                      </a:lnTo>
                      <a:close/>
                      <a:moveTo>
                        <a:pt x="2115" y="18531"/>
                      </a:moveTo>
                      <a:lnTo>
                        <a:pt x="2915" y="18531"/>
                      </a:lnTo>
                      <a:lnTo>
                        <a:pt x="2915" y="19371"/>
                      </a:lnTo>
                      <a:lnTo>
                        <a:pt x="2115" y="19371"/>
                      </a:lnTo>
                      <a:lnTo>
                        <a:pt x="2115" y="18531"/>
                      </a:lnTo>
                      <a:close/>
                      <a:moveTo>
                        <a:pt x="3572" y="18531"/>
                      </a:moveTo>
                      <a:lnTo>
                        <a:pt x="4372" y="18531"/>
                      </a:lnTo>
                      <a:lnTo>
                        <a:pt x="4372" y="19371"/>
                      </a:lnTo>
                      <a:lnTo>
                        <a:pt x="3572" y="19371"/>
                      </a:lnTo>
                      <a:lnTo>
                        <a:pt x="3572" y="18531"/>
                      </a:lnTo>
                      <a:close/>
                      <a:moveTo>
                        <a:pt x="5071" y="18531"/>
                      </a:moveTo>
                      <a:lnTo>
                        <a:pt x="5872" y="18531"/>
                      </a:lnTo>
                      <a:lnTo>
                        <a:pt x="5872" y="19371"/>
                      </a:lnTo>
                      <a:lnTo>
                        <a:pt x="5071" y="19371"/>
                      </a:lnTo>
                      <a:lnTo>
                        <a:pt x="5071" y="18531"/>
                      </a:lnTo>
                      <a:close/>
                      <a:moveTo>
                        <a:pt x="6504" y="18531"/>
                      </a:moveTo>
                      <a:lnTo>
                        <a:pt x="7304" y="18531"/>
                      </a:lnTo>
                      <a:lnTo>
                        <a:pt x="7304" y="19371"/>
                      </a:lnTo>
                      <a:lnTo>
                        <a:pt x="6504" y="19371"/>
                      </a:lnTo>
                      <a:lnTo>
                        <a:pt x="6504" y="18531"/>
                      </a:lnTo>
                      <a:close/>
                      <a:moveTo>
                        <a:pt x="8003" y="18531"/>
                      </a:moveTo>
                      <a:lnTo>
                        <a:pt x="8795" y="18531"/>
                      </a:lnTo>
                      <a:lnTo>
                        <a:pt x="8795" y="19371"/>
                      </a:lnTo>
                      <a:lnTo>
                        <a:pt x="8003" y="19371"/>
                      </a:lnTo>
                      <a:lnTo>
                        <a:pt x="8003" y="18531"/>
                      </a:lnTo>
                      <a:close/>
                      <a:moveTo>
                        <a:pt x="9461" y="18531"/>
                      </a:moveTo>
                      <a:lnTo>
                        <a:pt x="10261" y="18531"/>
                      </a:lnTo>
                      <a:lnTo>
                        <a:pt x="10261" y="19371"/>
                      </a:lnTo>
                      <a:lnTo>
                        <a:pt x="9461" y="19371"/>
                      </a:lnTo>
                      <a:lnTo>
                        <a:pt x="9461" y="18531"/>
                      </a:lnTo>
                      <a:close/>
                      <a:moveTo>
                        <a:pt x="10960" y="18531"/>
                      </a:moveTo>
                      <a:lnTo>
                        <a:pt x="11760" y="18531"/>
                      </a:lnTo>
                      <a:lnTo>
                        <a:pt x="11760" y="19371"/>
                      </a:lnTo>
                      <a:lnTo>
                        <a:pt x="10960" y="19371"/>
                      </a:lnTo>
                      <a:lnTo>
                        <a:pt x="10960" y="18531"/>
                      </a:lnTo>
                      <a:close/>
                      <a:moveTo>
                        <a:pt x="17750" y="19053"/>
                      </a:moveTo>
                      <a:lnTo>
                        <a:pt x="18921" y="19053"/>
                      </a:lnTo>
                      <a:lnTo>
                        <a:pt x="18921" y="20282"/>
                      </a:lnTo>
                      <a:lnTo>
                        <a:pt x="17750" y="20282"/>
                      </a:lnTo>
                      <a:cubicBezTo>
                        <a:pt x="17750" y="20282"/>
                        <a:pt x="17750" y="19053"/>
                        <a:pt x="17750" y="19053"/>
                      </a:cubicBezTo>
                      <a:close/>
                      <a:moveTo>
                        <a:pt x="19587" y="19053"/>
                      </a:moveTo>
                      <a:lnTo>
                        <a:pt x="20758" y="19053"/>
                      </a:lnTo>
                      <a:lnTo>
                        <a:pt x="20758" y="20282"/>
                      </a:lnTo>
                      <a:lnTo>
                        <a:pt x="19587" y="20282"/>
                      </a:lnTo>
                      <a:cubicBezTo>
                        <a:pt x="19587" y="20282"/>
                        <a:pt x="19587" y="19053"/>
                        <a:pt x="19587" y="19053"/>
                      </a:cubicBezTo>
                      <a:close/>
                      <a:moveTo>
                        <a:pt x="615" y="20247"/>
                      </a:moveTo>
                      <a:lnTo>
                        <a:pt x="1415" y="20247"/>
                      </a:lnTo>
                      <a:lnTo>
                        <a:pt x="1415" y="21087"/>
                      </a:lnTo>
                      <a:lnTo>
                        <a:pt x="615" y="21087"/>
                      </a:lnTo>
                      <a:lnTo>
                        <a:pt x="615" y="20247"/>
                      </a:lnTo>
                      <a:close/>
                      <a:moveTo>
                        <a:pt x="2115" y="20247"/>
                      </a:moveTo>
                      <a:lnTo>
                        <a:pt x="2915" y="20247"/>
                      </a:lnTo>
                      <a:lnTo>
                        <a:pt x="2915" y="21087"/>
                      </a:lnTo>
                      <a:lnTo>
                        <a:pt x="2115" y="21087"/>
                      </a:lnTo>
                      <a:lnTo>
                        <a:pt x="2115" y="20247"/>
                      </a:lnTo>
                      <a:close/>
                      <a:moveTo>
                        <a:pt x="3572" y="20247"/>
                      </a:moveTo>
                      <a:lnTo>
                        <a:pt x="4372" y="20247"/>
                      </a:lnTo>
                      <a:lnTo>
                        <a:pt x="4372" y="21087"/>
                      </a:lnTo>
                      <a:lnTo>
                        <a:pt x="3572" y="21087"/>
                      </a:lnTo>
                      <a:lnTo>
                        <a:pt x="3572" y="20247"/>
                      </a:lnTo>
                      <a:close/>
                      <a:moveTo>
                        <a:pt x="5071" y="20247"/>
                      </a:moveTo>
                      <a:lnTo>
                        <a:pt x="5872" y="20247"/>
                      </a:lnTo>
                      <a:lnTo>
                        <a:pt x="5872" y="21087"/>
                      </a:lnTo>
                      <a:lnTo>
                        <a:pt x="5071" y="21087"/>
                      </a:lnTo>
                      <a:lnTo>
                        <a:pt x="5071" y="20247"/>
                      </a:lnTo>
                      <a:close/>
                      <a:moveTo>
                        <a:pt x="6504" y="20247"/>
                      </a:moveTo>
                      <a:lnTo>
                        <a:pt x="7304" y="20247"/>
                      </a:lnTo>
                      <a:lnTo>
                        <a:pt x="7304" y="21087"/>
                      </a:lnTo>
                      <a:lnTo>
                        <a:pt x="6504" y="21087"/>
                      </a:lnTo>
                      <a:lnTo>
                        <a:pt x="6504" y="20247"/>
                      </a:lnTo>
                      <a:close/>
                      <a:moveTo>
                        <a:pt x="8003" y="20247"/>
                      </a:moveTo>
                      <a:lnTo>
                        <a:pt x="8795" y="20247"/>
                      </a:lnTo>
                      <a:lnTo>
                        <a:pt x="8795" y="21087"/>
                      </a:lnTo>
                      <a:lnTo>
                        <a:pt x="8003" y="21087"/>
                      </a:lnTo>
                      <a:lnTo>
                        <a:pt x="8003" y="20247"/>
                      </a:lnTo>
                      <a:close/>
                      <a:moveTo>
                        <a:pt x="9461" y="20247"/>
                      </a:moveTo>
                      <a:lnTo>
                        <a:pt x="10261" y="20247"/>
                      </a:lnTo>
                      <a:lnTo>
                        <a:pt x="10261" y="21087"/>
                      </a:lnTo>
                      <a:lnTo>
                        <a:pt x="9461" y="21087"/>
                      </a:lnTo>
                      <a:lnTo>
                        <a:pt x="9461" y="20247"/>
                      </a:lnTo>
                      <a:close/>
                      <a:moveTo>
                        <a:pt x="10960" y="20247"/>
                      </a:moveTo>
                      <a:lnTo>
                        <a:pt x="11760" y="20247"/>
                      </a:lnTo>
                      <a:lnTo>
                        <a:pt x="11760" y="21087"/>
                      </a:lnTo>
                      <a:lnTo>
                        <a:pt x="10960" y="21087"/>
                      </a:lnTo>
                      <a:lnTo>
                        <a:pt x="10960" y="20247"/>
                      </a:lnTo>
                      <a:close/>
                    </a:path>
                  </a:pathLst>
                </a:custGeom>
                <a:solidFill>
                  <a:srgbClr val="3484C9"/>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1102" name="Shape 389"/>
                <p:cNvSpPr/>
                <p:nvPr/>
              </p:nvSpPr>
              <p:spPr>
                <a:xfrm>
                  <a:off x="2220818" y="0"/>
                  <a:ext cx="1170959" cy="1715605"/>
                </a:xfrm>
                <a:custGeom>
                  <a:avLst/>
                  <a:gdLst/>
                  <a:ahLst/>
                  <a:cxnLst>
                    <a:cxn ang="0">
                      <a:pos x="wd2" y="hd2"/>
                    </a:cxn>
                    <a:cxn ang="5400000">
                      <a:pos x="wd2" y="hd2"/>
                    </a:cxn>
                    <a:cxn ang="10800000">
                      <a:pos x="wd2" y="hd2"/>
                    </a:cxn>
                    <a:cxn ang="16200000">
                      <a:pos x="wd2" y="hd2"/>
                    </a:cxn>
                  </a:cxnLst>
                  <a:rect l="0" t="0" r="r" b="b"/>
                  <a:pathLst>
                    <a:path w="21600" h="21600" extrusionOk="0">
                      <a:moveTo>
                        <a:pt x="10903" y="0"/>
                      </a:moveTo>
                      <a:lnTo>
                        <a:pt x="10903" y="21600"/>
                      </a:lnTo>
                      <a:lnTo>
                        <a:pt x="13938" y="21600"/>
                      </a:lnTo>
                      <a:lnTo>
                        <a:pt x="13938" y="0"/>
                      </a:lnTo>
                      <a:lnTo>
                        <a:pt x="10903" y="0"/>
                      </a:lnTo>
                      <a:close/>
                      <a:moveTo>
                        <a:pt x="6882" y="3632"/>
                      </a:moveTo>
                      <a:lnTo>
                        <a:pt x="0" y="7294"/>
                      </a:lnTo>
                      <a:cubicBezTo>
                        <a:pt x="0" y="9002"/>
                        <a:pt x="0" y="10711"/>
                        <a:pt x="0" y="12420"/>
                      </a:cubicBezTo>
                      <a:cubicBezTo>
                        <a:pt x="0" y="15481"/>
                        <a:pt x="0" y="18539"/>
                        <a:pt x="0" y="21600"/>
                      </a:cubicBezTo>
                      <a:lnTo>
                        <a:pt x="5408" y="21600"/>
                      </a:lnTo>
                      <a:lnTo>
                        <a:pt x="5408" y="9690"/>
                      </a:lnTo>
                      <a:lnTo>
                        <a:pt x="6882" y="9690"/>
                      </a:lnTo>
                      <a:lnTo>
                        <a:pt x="6882" y="3632"/>
                      </a:lnTo>
                      <a:close/>
                      <a:moveTo>
                        <a:pt x="4118" y="5933"/>
                      </a:moveTo>
                      <a:lnTo>
                        <a:pt x="5451" y="5933"/>
                      </a:lnTo>
                      <a:lnTo>
                        <a:pt x="5451" y="6850"/>
                      </a:lnTo>
                      <a:lnTo>
                        <a:pt x="4118" y="6850"/>
                      </a:lnTo>
                      <a:lnTo>
                        <a:pt x="4118" y="5933"/>
                      </a:lnTo>
                      <a:close/>
                      <a:moveTo>
                        <a:pt x="1431" y="7671"/>
                      </a:moveTo>
                      <a:lnTo>
                        <a:pt x="2775" y="7671"/>
                      </a:lnTo>
                      <a:lnTo>
                        <a:pt x="2775" y="8581"/>
                      </a:lnTo>
                      <a:lnTo>
                        <a:pt x="1431" y="8581"/>
                      </a:lnTo>
                      <a:lnTo>
                        <a:pt x="1431" y="7671"/>
                      </a:lnTo>
                      <a:close/>
                      <a:moveTo>
                        <a:pt x="4118" y="7671"/>
                      </a:moveTo>
                      <a:lnTo>
                        <a:pt x="5451" y="7671"/>
                      </a:lnTo>
                      <a:lnTo>
                        <a:pt x="5451" y="8581"/>
                      </a:lnTo>
                      <a:lnTo>
                        <a:pt x="4118" y="8581"/>
                      </a:lnTo>
                      <a:lnTo>
                        <a:pt x="4118" y="7671"/>
                      </a:lnTo>
                      <a:close/>
                      <a:moveTo>
                        <a:pt x="5907" y="10016"/>
                      </a:moveTo>
                      <a:lnTo>
                        <a:pt x="5907" y="21600"/>
                      </a:lnTo>
                      <a:lnTo>
                        <a:pt x="10415" y="21600"/>
                      </a:lnTo>
                      <a:lnTo>
                        <a:pt x="10415" y="10016"/>
                      </a:lnTo>
                      <a:lnTo>
                        <a:pt x="5907" y="10016"/>
                      </a:lnTo>
                      <a:close/>
                      <a:moveTo>
                        <a:pt x="6665" y="10452"/>
                      </a:moveTo>
                      <a:lnTo>
                        <a:pt x="7695" y="10452"/>
                      </a:lnTo>
                      <a:lnTo>
                        <a:pt x="7695" y="11155"/>
                      </a:lnTo>
                      <a:lnTo>
                        <a:pt x="6665" y="11155"/>
                      </a:lnTo>
                      <a:lnTo>
                        <a:pt x="6665" y="10452"/>
                      </a:lnTo>
                      <a:close/>
                      <a:moveTo>
                        <a:pt x="8594" y="10452"/>
                      </a:moveTo>
                      <a:lnTo>
                        <a:pt x="9613" y="10452"/>
                      </a:lnTo>
                      <a:lnTo>
                        <a:pt x="9613" y="11155"/>
                      </a:lnTo>
                      <a:lnTo>
                        <a:pt x="8594" y="11155"/>
                      </a:lnTo>
                      <a:lnTo>
                        <a:pt x="8594" y="10452"/>
                      </a:lnTo>
                      <a:close/>
                      <a:moveTo>
                        <a:pt x="14425" y="11333"/>
                      </a:moveTo>
                      <a:lnTo>
                        <a:pt x="14425" y="21600"/>
                      </a:lnTo>
                      <a:lnTo>
                        <a:pt x="21600" y="21600"/>
                      </a:lnTo>
                      <a:lnTo>
                        <a:pt x="21600" y="11333"/>
                      </a:lnTo>
                      <a:lnTo>
                        <a:pt x="14425" y="11333"/>
                      </a:lnTo>
                      <a:close/>
                      <a:moveTo>
                        <a:pt x="15097" y="11725"/>
                      </a:moveTo>
                      <a:lnTo>
                        <a:pt x="16008" y="11725"/>
                      </a:lnTo>
                      <a:lnTo>
                        <a:pt x="16008" y="12346"/>
                      </a:lnTo>
                      <a:lnTo>
                        <a:pt x="15097" y="12346"/>
                      </a:lnTo>
                      <a:lnTo>
                        <a:pt x="15097" y="11725"/>
                      </a:lnTo>
                      <a:close/>
                      <a:moveTo>
                        <a:pt x="16810" y="11725"/>
                      </a:moveTo>
                      <a:lnTo>
                        <a:pt x="17601" y="11725"/>
                      </a:lnTo>
                      <a:lnTo>
                        <a:pt x="17601" y="12346"/>
                      </a:lnTo>
                      <a:lnTo>
                        <a:pt x="16810" y="12346"/>
                      </a:lnTo>
                      <a:lnTo>
                        <a:pt x="16810" y="11725"/>
                      </a:lnTo>
                      <a:close/>
                      <a:moveTo>
                        <a:pt x="18424" y="11725"/>
                      </a:moveTo>
                      <a:lnTo>
                        <a:pt x="19183" y="11725"/>
                      </a:lnTo>
                      <a:lnTo>
                        <a:pt x="19183" y="12346"/>
                      </a:lnTo>
                      <a:lnTo>
                        <a:pt x="18424" y="12346"/>
                      </a:lnTo>
                      <a:lnTo>
                        <a:pt x="18424" y="11725"/>
                      </a:lnTo>
                      <a:close/>
                      <a:moveTo>
                        <a:pt x="19985" y="11725"/>
                      </a:moveTo>
                      <a:lnTo>
                        <a:pt x="20885" y="11725"/>
                      </a:lnTo>
                      <a:lnTo>
                        <a:pt x="20885" y="12346"/>
                      </a:lnTo>
                      <a:lnTo>
                        <a:pt x="19985" y="12346"/>
                      </a:lnTo>
                      <a:lnTo>
                        <a:pt x="19985" y="11725"/>
                      </a:lnTo>
                      <a:close/>
                      <a:moveTo>
                        <a:pt x="6665" y="11880"/>
                      </a:moveTo>
                      <a:lnTo>
                        <a:pt x="7695" y="11880"/>
                      </a:lnTo>
                      <a:lnTo>
                        <a:pt x="7695" y="12583"/>
                      </a:lnTo>
                      <a:lnTo>
                        <a:pt x="6665" y="12583"/>
                      </a:lnTo>
                      <a:lnTo>
                        <a:pt x="6665" y="11880"/>
                      </a:lnTo>
                      <a:close/>
                      <a:moveTo>
                        <a:pt x="8594" y="11880"/>
                      </a:moveTo>
                      <a:lnTo>
                        <a:pt x="9613" y="11880"/>
                      </a:lnTo>
                      <a:lnTo>
                        <a:pt x="9613" y="12583"/>
                      </a:lnTo>
                      <a:lnTo>
                        <a:pt x="8594" y="12583"/>
                      </a:lnTo>
                      <a:lnTo>
                        <a:pt x="8594" y="11880"/>
                      </a:lnTo>
                      <a:close/>
                      <a:moveTo>
                        <a:pt x="15097" y="12990"/>
                      </a:moveTo>
                      <a:lnTo>
                        <a:pt x="16008" y="12990"/>
                      </a:lnTo>
                      <a:lnTo>
                        <a:pt x="16008" y="13611"/>
                      </a:lnTo>
                      <a:lnTo>
                        <a:pt x="15097" y="13611"/>
                      </a:lnTo>
                      <a:lnTo>
                        <a:pt x="15097" y="12990"/>
                      </a:lnTo>
                      <a:close/>
                      <a:moveTo>
                        <a:pt x="16810" y="12990"/>
                      </a:moveTo>
                      <a:lnTo>
                        <a:pt x="17601" y="12990"/>
                      </a:lnTo>
                      <a:lnTo>
                        <a:pt x="17601" y="13611"/>
                      </a:lnTo>
                      <a:lnTo>
                        <a:pt x="16810" y="13611"/>
                      </a:lnTo>
                      <a:lnTo>
                        <a:pt x="16810" y="12990"/>
                      </a:lnTo>
                      <a:close/>
                      <a:moveTo>
                        <a:pt x="18424" y="12990"/>
                      </a:moveTo>
                      <a:lnTo>
                        <a:pt x="19183" y="12990"/>
                      </a:lnTo>
                      <a:lnTo>
                        <a:pt x="19183" y="13611"/>
                      </a:lnTo>
                      <a:lnTo>
                        <a:pt x="18424" y="13611"/>
                      </a:lnTo>
                      <a:lnTo>
                        <a:pt x="18424" y="12990"/>
                      </a:lnTo>
                      <a:close/>
                      <a:moveTo>
                        <a:pt x="19985" y="12990"/>
                      </a:moveTo>
                      <a:lnTo>
                        <a:pt x="20885" y="12990"/>
                      </a:lnTo>
                      <a:lnTo>
                        <a:pt x="20885" y="13611"/>
                      </a:lnTo>
                      <a:lnTo>
                        <a:pt x="19985" y="13611"/>
                      </a:lnTo>
                      <a:lnTo>
                        <a:pt x="19985" y="12990"/>
                      </a:lnTo>
                      <a:close/>
                      <a:moveTo>
                        <a:pt x="6665" y="13315"/>
                      </a:moveTo>
                      <a:lnTo>
                        <a:pt x="7695" y="13315"/>
                      </a:lnTo>
                      <a:lnTo>
                        <a:pt x="7695" y="14018"/>
                      </a:lnTo>
                      <a:lnTo>
                        <a:pt x="6665" y="14018"/>
                      </a:lnTo>
                      <a:lnTo>
                        <a:pt x="6665" y="13315"/>
                      </a:lnTo>
                      <a:close/>
                      <a:moveTo>
                        <a:pt x="8594" y="13315"/>
                      </a:moveTo>
                      <a:lnTo>
                        <a:pt x="9613" y="13315"/>
                      </a:lnTo>
                      <a:lnTo>
                        <a:pt x="9613" y="14018"/>
                      </a:lnTo>
                      <a:lnTo>
                        <a:pt x="8594" y="14018"/>
                      </a:lnTo>
                      <a:lnTo>
                        <a:pt x="8594" y="13315"/>
                      </a:lnTo>
                      <a:close/>
                      <a:moveTo>
                        <a:pt x="15097" y="14255"/>
                      </a:moveTo>
                      <a:lnTo>
                        <a:pt x="16008" y="14255"/>
                      </a:lnTo>
                      <a:lnTo>
                        <a:pt x="16008" y="14883"/>
                      </a:lnTo>
                      <a:lnTo>
                        <a:pt x="15097" y="14883"/>
                      </a:lnTo>
                      <a:lnTo>
                        <a:pt x="15097" y="14255"/>
                      </a:lnTo>
                      <a:close/>
                      <a:moveTo>
                        <a:pt x="16810" y="14255"/>
                      </a:moveTo>
                      <a:lnTo>
                        <a:pt x="17601" y="14255"/>
                      </a:lnTo>
                      <a:lnTo>
                        <a:pt x="17601" y="14883"/>
                      </a:lnTo>
                      <a:lnTo>
                        <a:pt x="16810" y="14883"/>
                      </a:lnTo>
                      <a:lnTo>
                        <a:pt x="16810" y="14255"/>
                      </a:lnTo>
                      <a:close/>
                      <a:moveTo>
                        <a:pt x="18424" y="14255"/>
                      </a:moveTo>
                      <a:lnTo>
                        <a:pt x="19183" y="14255"/>
                      </a:lnTo>
                      <a:lnTo>
                        <a:pt x="19183" y="14883"/>
                      </a:lnTo>
                      <a:lnTo>
                        <a:pt x="18424" y="14883"/>
                      </a:lnTo>
                      <a:lnTo>
                        <a:pt x="18424" y="14255"/>
                      </a:lnTo>
                      <a:close/>
                      <a:moveTo>
                        <a:pt x="19985" y="14255"/>
                      </a:moveTo>
                      <a:lnTo>
                        <a:pt x="20885" y="14255"/>
                      </a:lnTo>
                      <a:lnTo>
                        <a:pt x="20885" y="14883"/>
                      </a:lnTo>
                      <a:lnTo>
                        <a:pt x="19985" y="14883"/>
                      </a:lnTo>
                      <a:lnTo>
                        <a:pt x="19985" y="14255"/>
                      </a:lnTo>
                      <a:close/>
                      <a:moveTo>
                        <a:pt x="6665" y="14750"/>
                      </a:moveTo>
                      <a:lnTo>
                        <a:pt x="7695" y="14750"/>
                      </a:lnTo>
                      <a:lnTo>
                        <a:pt x="7695" y="15445"/>
                      </a:lnTo>
                      <a:lnTo>
                        <a:pt x="6665" y="15445"/>
                      </a:lnTo>
                      <a:lnTo>
                        <a:pt x="6665" y="14750"/>
                      </a:lnTo>
                      <a:close/>
                      <a:moveTo>
                        <a:pt x="8594" y="14750"/>
                      </a:moveTo>
                      <a:lnTo>
                        <a:pt x="9613" y="14750"/>
                      </a:lnTo>
                      <a:lnTo>
                        <a:pt x="9613" y="15445"/>
                      </a:lnTo>
                      <a:lnTo>
                        <a:pt x="8594" y="15445"/>
                      </a:lnTo>
                      <a:lnTo>
                        <a:pt x="8594" y="14750"/>
                      </a:lnTo>
                      <a:close/>
                      <a:moveTo>
                        <a:pt x="15097" y="15527"/>
                      </a:moveTo>
                      <a:lnTo>
                        <a:pt x="16008" y="15527"/>
                      </a:lnTo>
                      <a:lnTo>
                        <a:pt x="16008" y="16148"/>
                      </a:lnTo>
                      <a:lnTo>
                        <a:pt x="15097" y="16148"/>
                      </a:lnTo>
                      <a:lnTo>
                        <a:pt x="15097" y="15527"/>
                      </a:lnTo>
                      <a:close/>
                      <a:moveTo>
                        <a:pt x="16810" y="15527"/>
                      </a:moveTo>
                      <a:lnTo>
                        <a:pt x="17601" y="15527"/>
                      </a:lnTo>
                      <a:lnTo>
                        <a:pt x="17601" y="16148"/>
                      </a:lnTo>
                      <a:lnTo>
                        <a:pt x="16810" y="16148"/>
                      </a:lnTo>
                      <a:lnTo>
                        <a:pt x="16810" y="15527"/>
                      </a:lnTo>
                      <a:close/>
                      <a:moveTo>
                        <a:pt x="18424" y="15527"/>
                      </a:moveTo>
                      <a:lnTo>
                        <a:pt x="19183" y="15527"/>
                      </a:lnTo>
                      <a:lnTo>
                        <a:pt x="19183" y="16148"/>
                      </a:lnTo>
                      <a:lnTo>
                        <a:pt x="18424" y="16148"/>
                      </a:lnTo>
                      <a:lnTo>
                        <a:pt x="18424" y="15527"/>
                      </a:lnTo>
                      <a:close/>
                      <a:moveTo>
                        <a:pt x="19985" y="15527"/>
                      </a:moveTo>
                      <a:lnTo>
                        <a:pt x="20885" y="15527"/>
                      </a:lnTo>
                      <a:lnTo>
                        <a:pt x="20885" y="16148"/>
                      </a:lnTo>
                      <a:lnTo>
                        <a:pt x="19985" y="16148"/>
                      </a:lnTo>
                      <a:lnTo>
                        <a:pt x="19985" y="15527"/>
                      </a:lnTo>
                      <a:close/>
                      <a:moveTo>
                        <a:pt x="6665" y="16178"/>
                      </a:moveTo>
                      <a:lnTo>
                        <a:pt x="7695" y="16178"/>
                      </a:lnTo>
                      <a:lnTo>
                        <a:pt x="7695" y="16873"/>
                      </a:lnTo>
                      <a:lnTo>
                        <a:pt x="6665" y="16873"/>
                      </a:lnTo>
                      <a:lnTo>
                        <a:pt x="6665" y="16178"/>
                      </a:lnTo>
                      <a:close/>
                      <a:moveTo>
                        <a:pt x="8594" y="16178"/>
                      </a:moveTo>
                      <a:lnTo>
                        <a:pt x="9613" y="16178"/>
                      </a:lnTo>
                      <a:lnTo>
                        <a:pt x="9613" y="16873"/>
                      </a:lnTo>
                      <a:lnTo>
                        <a:pt x="8594" y="16873"/>
                      </a:lnTo>
                      <a:lnTo>
                        <a:pt x="8594" y="16178"/>
                      </a:lnTo>
                      <a:close/>
                      <a:moveTo>
                        <a:pt x="15097" y="16792"/>
                      </a:moveTo>
                      <a:lnTo>
                        <a:pt x="16008" y="16792"/>
                      </a:lnTo>
                      <a:lnTo>
                        <a:pt x="16008" y="17413"/>
                      </a:lnTo>
                      <a:lnTo>
                        <a:pt x="15097" y="17413"/>
                      </a:lnTo>
                      <a:lnTo>
                        <a:pt x="15097" y="16792"/>
                      </a:lnTo>
                      <a:close/>
                      <a:moveTo>
                        <a:pt x="16810" y="16792"/>
                      </a:moveTo>
                      <a:lnTo>
                        <a:pt x="17601" y="16792"/>
                      </a:lnTo>
                      <a:lnTo>
                        <a:pt x="17601" y="17413"/>
                      </a:lnTo>
                      <a:lnTo>
                        <a:pt x="16810" y="17413"/>
                      </a:lnTo>
                      <a:lnTo>
                        <a:pt x="16810" y="16792"/>
                      </a:lnTo>
                      <a:close/>
                      <a:moveTo>
                        <a:pt x="18424" y="16792"/>
                      </a:moveTo>
                      <a:lnTo>
                        <a:pt x="19183" y="16792"/>
                      </a:lnTo>
                      <a:lnTo>
                        <a:pt x="19183" y="17413"/>
                      </a:lnTo>
                      <a:lnTo>
                        <a:pt x="18424" y="17413"/>
                      </a:lnTo>
                      <a:lnTo>
                        <a:pt x="18424" y="16792"/>
                      </a:lnTo>
                      <a:close/>
                      <a:moveTo>
                        <a:pt x="19985" y="16792"/>
                      </a:moveTo>
                      <a:lnTo>
                        <a:pt x="20885" y="16792"/>
                      </a:lnTo>
                      <a:lnTo>
                        <a:pt x="20885" y="17413"/>
                      </a:lnTo>
                      <a:lnTo>
                        <a:pt x="19985" y="17413"/>
                      </a:lnTo>
                      <a:lnTo>
                        <a:pt x="19985" y="16792"/>
                      </a:lnTo>
                      <a:close/>
                      <a:moveTo>
                        <a:pt x="6665" y="17605"/>
                      </a:moveTo>
                      <a:lnTo>
                        <a:pt x="7695" y="17605"/>
                      </a:lnTo>
                      <a:lnTo>
                        <a:pt x="7695" y="18301"/>
                      </a:lnTo>
                      <a:lnTo>
                        <a:pt x="6665" y="18301"/>
                      </a:lnTo>
                      <a:lnTo>
                        <a:pt x="6665" y="17605"/>
                      </a:lnTo>
                      <a:close/>
                      <a:moveTo>
                        <a:pt x="8594" y="17605"/>
                      </a:moveTo>
                      <a:lnTo>
                        <a:pt x="9613" y="17605"/>
                      </a:lnTo>
                      <a:lnTo>
                        <a:pt x="9613" y="18301"/>
                      </a:lnTo>
                      <a:lnTo>
                        <a:pt x="8594" y="18301"/>
                      </a:lnTo>
                      <a:lnTo>
                        <a:pt x="8594" y="17605"/>
                      </a:lnTo>
                      <a:close/>
                      <a:moveTo>
                        <a:pt x="15097" y="18064"/>
                      </a:moveTo>
                      <a:lnTo>
                        <a:pt x="16008" y="18064"/>
                      </a:lnTo>
                      <a:lnTo>
                        <a:pt x="16008" y="18678"/>
                      </a:lnTo>
                      <a:lnTo>
                        <a:pt x="15097" y="18678"/>
                      </a:lnTo>
                      <a:lnTo>
                        <a:pt x="15097" y="18064"/>
                      </a:lnTo>
                      <a:close/>
                      <a:moveTo>
                        <a:pt x="16810" y="18064"/>
                      </a:moveTo>
                      <a:lnTo>
                        <a:pt x="17601" y="18064"/>
                      </a:lnTo>
                      <a:lnTo>
                        <a:pt x="17601" y="18678"/>
                      </a:lnTo>
                      <a:lnTo>
                        <a:pt x="16810" y="18678"/>
                      </a:lnTo>
                      <a:lnTo>
                        <a:pt x="16810" y="18064"/>
                      </a:lnTo>
                      <a:close/>
                      <a:moveTo>
                        <a:pt x="18424" y="18064"/>
                      </a:moveTo>
                      <a:lnTo>
                        <a:pt x="19183" y="18064"/>
                      </a:lnTo>
                      <a:lnTo>
                        <a:pt x="19183" y="18678"/>
                      </a:lnTo>
                      <a:lnTo>
                        <a:pt x="18424" y="18678"/>
                      </a:lnTo>
                      <a:lnTo>
                        <a:pt x="18424" y="18064"/>
                      </a:lnTo>
                      <a:close/>
                      <a:moveTo>
                        <a:pt x="19985" y="18064"/>
                      </a:moveTo>
                      <a:lnTo>
                        <a:pt x="20885" y="18064"/>
                      </a:lnTo>
                      <a:lnTo>
                        <a:pt x="20885" y="18678"/>
                      </a:lnTo>
                      <a:lnTo>
                        <a:pt x="19985" y="18678"/>
                      </a:lnTo>
                      <a:lnTo>
                        <a:pt x="19985" y="18064"/>
                      </a:lnTo>
                      <a:close/>
                      <a:moveTo>
                        <a:pt x="6665" y="19033"/>
                      </a:moveTo>
                      <a:lnTo>
                        <a:pt x="7695" y="19033"/>
                      </a:lnTo>
                      <a:lnTo>
                        <a:pt x="7695" y="19736"/>
                      </a:lnTo>
                      <a:lnTo>
                        <a:pt x="6665" y="19736"/>
                      </a:lnTo>
                      <a:lnTo>
                        <a:pt x="6665" y="19033"/>
                      </a:lnTo>
                      <a:close/>
                      <a:moveTo>
                        <a:pt x="8594" y="19033"/>
                      </a:moveTo>
                      <a:lnTo>
                        <a:pt x="9613" y="19033"/>
                      </a:lnTo>
                      <a:lnTo>
                        <a:pt x="9613" y="19736"/>
                      </a:lnTo>
                      <a:lnTo>
                        <a:pt x="8594" y="19736"/>
                      </a:lnTo>
                      <a:lnTo>
                        <a:pt x="8594" y="19033"/>
                      </a:lnTo>
                      <a:close/>
                      <a:moveTo>
                        <a:pt x="15097" y="19329"/>
                      </a:moveTo>
                      <a:lnTo>
                        <a:pt x="16008" y="19329"/>
                      </a:lnTo>
                      <a:lnTo>
                        <a:pt x="16008" y="19950"/>
                      </a:lnTo>
                      <a:lnTo>
                        <a:pt x="15097" y="19950"/>
                      </a:lnTo>
                      <a:lnTo>
                        <a:pt x="15097" y="19329"/>
                      </a:lnTo>
                      <a:close/>
                      <a:moveTo>
                        <a:pt x="16810" y="19329"/>
                      </a:moveTo>
                      <a:lnTo>
                        <a:pt x="17601" y="19329"/>
                      </a:lnTo>
                      <a:lnTo>
                        <a:pt x="17601" y="19950"/>
                      </a:lnTo>
                      <a:lnTo>
                        <a:pt x="16810" y="19950"/>
                      </a:lnTo>
                      <a:lnTo>
                        <a:pt x="16810" y="19329"/>
                      </a:lnTo>
                      <a:close/>
                      <a:moveTo>
                        <a:pt x="18424" y="19329"/>
                      </a:moveTo>
                      <a:lnTo>
                        <a:pt x="19183" y="19329"/>
                      </a:lnTo>
                      <a:lnTo>
                        <a:pt x="19183" y="19950"/>
                      </a:lnTo>
                      <a:lnTo>
                        <a:pt x="18424" y="19950"/>
                      </a:lnTo>
                      <a:lnTo>
                        <a:pt x="18424" y="19329"/>
                      </a:lnTo>
                      <a:close/>
                      <a:moveTo>
                        <a:pt x="19985" y="19329"/>
                      </a:moveTo>
                      <a:lnTo>
                        <a:pt x="20885" y="19329"/>
                      </a:lnTo>
                      <a:lnTo>
                        <a:pt x="20885" y="19950"/>
                      </a:lnTo>
                      <a:lnTo>
                        <a:pt x="19985" y="19950"/>
                      </a:lnTo>
                      <a:lnTo>
                        <a:pt x="19985" y="19329"/>
                      </a:lnTo>
                      <a:close/>
                      <a:moveTo>
                        <a:pt x="6665" y="20468"/>
                      </a:moveTo>
                      <a:lnTo>
                        <a:pt x="7695" y="20468"/>
                      </a:lnTo>
                      <a:lnTo>
                        <a:pt x="7695" y="21171"/>
                      </a:lnTo>
                      <a:lnTo>
                        <a:pt x="6665" y="21171"/>
                      </a:lnTo>
                      <a:lnTo>
                        <a:pt x="6665" y="20468"/>
                      </a:lnTo>
                      <a:close/>
                      <a:moveTo>
                        <a:pt x="8594" y="20468"/>
                      </a:moveTo>
                      <a:lnTo>
                        <a:pt x="9613" y="20468"/>
                      </a:lnTo>
                      <a:lnTo>
                        <a:pt x="9613" y="21171"/>
                      </a:lnTo>
                      <a:lnTo>
                        <a:pt x="8594" y="21171"/>
                      </a:lnTo>
                      <a:lnTo>
                        <a:pt x="8594" y="20468"/>
                      </a:lnTo>
                      <a:close/>
                      <a:moveTo>
                        <a:pt x="15097" y="20594"/>
                      </a:moveTo>
                      <a:lnTo>
                        <a:pt x="16008" y="20594"/>
                      </a:lnTo>
                      <a:lnTo>
                        <a:pt x="16008" y="21215"/>
                      </a:lnTo>
                      <a:lnTo>
                        <a:pt x="15097" y="21215"/>
                      </a:lnTo>
                      <a:lnTo>
                        <a:pt x="15097" y="20594"/>
                      </a:lnTo>
                      <a:close/>
                      <a:moveTo>
                        <a:pt x="16810" y="20594"/>
                      </a:moveTo>
                      <a:lnTo>
                        <a:pt x="17601" y="20594"/>
                      </a:lnTo>
                      <a:lnTo>
                        <a:pt x="17601" y="21215"/>
                      </a:lnTo>
                      <a:lnTo>
                        <a:pt x="16810" y="21215"/>
                      </a:lnTo>
                      <a:lnTo>
                        <a:pt x="16810" y="20594"/>
                      </a:lnTo>
                      <a:close/>
                      <a:moveTo>
                        <a:pt x="18424" y="20594"/>
                      </a:moveTo>
                      <a:lnTo>
                        <a:pt x="19183" y="20594"/>
                      </a:lnTo>
                      <a:lnTo>
                        <a:pt x="19183" y="21215"/>
                      </a:lnTo>
                      <a:lnTo>
                        <a:pt x="18424" y="21215"/>
                      </a:lnTo>
                      <a:lnTo>
                        <a:pt x="18424" y="20594"/>
                      </a:lnTo>
                      <a:close/>
                      <a:moveTo>
                        <a:pt x="19985" y="20594"/>
                      </a:moveTo>
                      <a:lnTo>
                        <a:pt x="20885" y="20594"/>
                      </a:lnTo>
                      <a:lnTo>
                        <a:pt x="20885" y="21215"/>
                      </a:lnTo>
                      <a:lnTo>
                        <a:pt x="19985" y="21215"/>
                      </a:lnTo>
                      <a:lnTo>
                        <a:pt x="19985" y="20594"/>
                      </a:lnTo>
                      <a:close/>
                    </a:path>
                  </a:pathLst>
                </a:custGeom>
                <a:solidFill>
                  <a:srgbClr val="72B1D7"/>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1103" name="Shape 390"/>
                <p:cNvSpPr/>
                <p:nvPr/>
              </p:nvSpPr>
              <p:spPr>
                <a:xfrm rot="1800000">
                  <a:off x="3980771" y="994549"/>
                  <a:ext cx="964148" cy="1206801"/>
                </a:xfrm>
                <a:custGeom>
                  <a:avLst/>
                  <a:gdLst/>
                  <a:ahLst/>
                  <a:cxnLst>
                    <a:cxn ang="0">
                      <a:pos x="wd2" y="hd2"/>
                    </a:cxn>
                    <a:cxn ang="5400000">
                      <a:pos x="wd2" y="hd2"/>
                    </a:cxn>
                    <a:cxn ang="10800000">
                      <a:pos x="wd2" y="hd2"/>
                    </a:cxn>
                    <a:cxn ang="16200000">
                      <a:pos x="wd2" y="hd2"/>
                    </a:cxn>
                  </a:cxnLst>
                  <a:rect l="0" t="0" r="r" b="b"/>
                  <a:pathLst>
                    <a:path w="21600" h="21600" extrusionOk="0">
                      <a:moveTo>
                        <a:pt x="10543" y="0"/>
                      </a:moveTo>
                      <a:lnTo>
                        <a:pt x="10543" y="21600"/>
                      </a:lnTo>
                      <a:lnTo>
                        <a:pt x="14229" y="21600"/>
                      </a:lnTo>
                      <a:lnTo>
                        <a:pt x="14229" y="0"/>
                      </a:lnTo>
                      <a:lnTo>
                        <a:pt x="10543" y="0"/>
                      </a:lnTo>
                      <a:close/>
                      <a:moveTo>
                        <a:pt x="14821" y="4206"/>
                      </a:moveTo>
                      <a:lnTo>
                        <a:pt x="14821" y="10800"/>
                      </a:lnTo>
                      <a:lnTo>
                        <a:pt x="19665" y="10800"/>
                      </a:lnTo>
                      <a:lnTo>
                        <a:pt x="19665" y="4206"/>
                      </a:lnTo>
                      <a:lnTo>
                        <a:pt x="14821" y="4206"/>
                      </a:lnTo>
                      <a:close/>
                      <a:moveTo>
                        <a:pt x="0" y="4932"/>
                      </a:moveTo>
                      <a:lnTo>
                        <a:pt x="0" y="21600"/>
                      </a:lnTo>
                      <a:lnTo>
                        <a:pt x="9951" y="21600"/>
                      </a:lnTo>
                      <a:lnTo>
                        <a:pt x="9951" y="4932"/>
                      </a:lnTo>
                      <a:lnTo>
                        <a:pt x="0" y="4932"/>
                      </a:lnTo>
                      <a:close/>
                      <a:moveTo>
                        <a:pt x="948" y="5563"/>
                      </a:moveTo>
                      <a:lnTo>
                        <a:pt x="2198" y="5563"/>
                      </a:lnTo>
                      <a:lnTo>
                        <a:pt x="2198" y="6573"/>
                      </a:lnTo>
                      <a:lnTo>
                        <a:pt x="948" y="6573"/>
                      </a:lnTo>
                      <a:lnTo>
                        <a:pt x="948" y="5563"/>
                      </a:lnTo>
                      <a:close/>
                      <a:moveTo>
                        <a:pt x="3304" y="5563"/>
                      </a:moveTo>
                      <a:lnTo>
                        <a:pt x="4410" y="5563"/>
                      </a:lnTo>
                      <a:lnTo>
                        <a:pt x="4410" y="6573"/>
                      </a:lnTo>
                      <a:lnTo>
                        <a:pt x="3304" y="6573"/>
                      </a:lnTo>
                      <a:lnTo>
                        <a:pt x="3304" y="5563"/>
                      </a:lnTo>
                      <a:close/>
                      <a:moveTo>
                        <a:pt x="5555" y="5563"/>
                      </a:moveTo>
                      <a:lnTo>
                        <a:pt x="6608" y="5563"/>
                      </a:lnTo>
                      <a:lnTo>
                        <a:pt x="6608" y="6573"/>
                      </a:lnTo>
                      <a:lnTo>
                        <a:pt x="5555" y="6573"/>
                      </a:lnTo>
                      <a:lnTo>
                        <a:pt x="5555" y="5563"/>
                      </a:lnTo>
                      <a:close/>
                      <a:moveTo>
                        <a:pt x="7713" y="5563"/>
                      </a:moveTo>
                      <a:lnTo>
                        <a:pt x="8977" y="5563"/>
                      </a:lnTo>
                      <a:lnTo>
                        <a:pt x="8977" y="6573"/>
                      </a:lnTo>
                      <a:lnTo>
                        <a:pt x="7713" y="6573"/>
                      </a:lnTo>
                      <a:lnTo>
                        <a:pt x="7713" y="5563"/>
                      </a:lnTo>
                      <a:close/>
                      <a:moveTo>
                        <a:pt x="948" y="7614"/>
                      </a:moveTo>
                      <a:lnTo>
                        <a:pt x="2198" y="7614"/>
                      </a:lnTo>
                      <a:lnTo>
                        <a:pt x="2198" y="8623"/>
                      </a:lnTo>
                      <a:lnTo>
                        <a:pt x="948" y="8623"/>
                      </a:lnTo>
                      <a:lnTo>
                        <a:pt x="948" y="7614"/>
                      </a:lnTo>
                      <a:close/>
                      <a:moveTo>
                        <a:pt x="3304" y="7614"/>
                      </a:moveTo>
                      <a:lnTo>
                        <a:pt x="4410" y="7614"/>
                      </a:lnTo>
                      <a:lnTo>
                        <a:pt x="4410" y="8623"/>
                      </a:lnTo>
                      <a:lnTo>
                        <a:pt x="3304" y="8623"/>
                      </a:lnTo>
                      <a:lnTo>
                        <a:pt x="3304" y="7614"/>
                      </a:lnTo>
                      <a:close/>
                      <a:moveTo>
                        <a:pt x="5555" y="7614"/>
                      </a:moveTo>
                      <a:lnTo>
                        <a:pt x="6608" y="7614"/>
                      </a:lnTo>
                      <a:lnTo>
                        <a:pt x="6608" y="8623"/>
                      </a:lnTo>
                      <a:lnTo>
                        <a:pt x="5555" y="8623"/>
                      </a:lnTo>
                      <a:lnTo>
                        <a:pt x="5555" y="7614"/>
                      </a:lnTo>
                      <a:close/>
                      <a:moveTo>
                        <a:pt x="7713" y="7614"/>
                      </a:moveTo>
                      <a:lnTo>
                        <a:pt x="8977" y="7614"/>
                      </a:lnTo>
                      <a:lnTo>
                        <a:pt x="8977" y="8623"/>
                      </a:lnTo>
                      <a:lnTo>
                        <a:pt x="7713" y="8623"/>
                      </a:lnTo>
                      <a:lnTo>
                        <a:pt x="7713" y="7614"/>
                      </a:lnTo>
                      <a:close/>
                      <a:moveTo>
                        <a:pt x="14821" y="11263"/>
                      </a:moveTo>
                      <a:lnTo>
                        <a:pt x="14821" y="21600"/>
                      </a:lnTo>
                      <a:lnTo>
                        <a:pt x="21600" y="21600"/>
                      </a:lnTo>
                      <a:lnTo>
                        <a:pt x="21600" y="11263"/>
                      </a:lnTo>
                      <a:lnTo>
                        <a:pt x="14821" y="11263"/>
                      </a:lnTo>
                      <a:close/>
                      <a:moveTo>
                        <a:pt x="16006" y="12125"/>
                      </a:moveTo>
                      <a:lnTo>
                        <a:pt x="17533" y="12125"/>
                      </a:lnTo>
                      <a:lnTo>
                        <a:pt x="17533" y="13345"/>
                      </a:lnTo>
                      <a:lnTo>
                        <a:pt x="16006" y="13345"/>
                      </a:lnTo>
                      <a:lnTo>
                        <a:pt x="16006" y="12125"/>
                      </a:lnTo>
                      <a:close/>
                      <a:moveTo>
                        <a:pt x="18875" y="12125"/>
                      </a:moveTo>
                      <a:lnTo>
                        <a:pt x="20402" y="12125"/>
                      </a:lnTo>
                      <a:lnTo>
                        <a:pt x="20402" y="13345"/>
                      </a:lnTo>
                      <a:lnTo>
                        <a:pt x="18875" y="13345"/>
                      </a:lnTo>
                      <a:lnTo>
                        <a:pt x="18875" y="12125"/>
                      </a:lnTo>
                      <a:close/>
                      <a:moveTo>
                        <a:pt x="16006" y="14617"/>
                      </a:moveTo>
                      <a:lnTo>
                        <a:pt x="17533" y="14617"/>
                      </a:lnTo>
                      <a:lnTo>
                        <a:pt x="17533" y="15848"/>
                      </a:lnTo>
                      <a:lnTo>
                        <a:pt x="16006" y="15848"/>
                      </a:lnTo>
                      <a:lnTo>
                        <a:pt x="16006" y="14617"/>
                      </a:lnTo>
                      <a:close/>
                      <a:moveTo>
                        <a:pt x="18875" y="14617"/>
                      </a:moveTo>
                      <a:lnTo>
                        <a:pt x="20402" y="14617"/>
                      </a:lnTo>
                      <a:lnTo>
                        <a:pt x="20402" y="15848"/>
                      </a:lnTo>
                      <a:lnTo>
                        <a:pt x="18875" y="15848"/>
                      </a:lnTo>
                      <a:lnTo>
                        <a:pt x="18875" y="14617"/>
                      </a:lnTo>
                      <a:close/>
                      <a:moveTo>
                        <a:pt x="16006" y="17120"/>
                      </a:moveTo>
                      <a:lnTo>
                        <a:pt x="17533" y="17120"/>
                      </a:lnTo>
                      <a:lnTo>
                        <a:pt x="17533" y="18351"/>
                      </a:lnTo>
                      <a:lnTo>
                        <a:pt x="16006" y="18351"/>
                      </a:lnTo>
                      <a:lnTo>
                        <a:pt x="16006" y="17120"/>
                      </a:lnTo>
                      <a:close/>
                      <a:moveTo>
                        <a:pt x="18875" y="17120"/>
                      </a:moveTo>
                      <a:lnTo>
                        <a:pt x="20402" y="17120"/>
                      </a:lnTo>
                      <a:lnTo>
                        <a:pt x="20402" y="18351"/>
                      </a:lnTo>
                      <a:lnTo>
                        <a:pt x="18875" y="18351"/>
                      </a:lnTo>
                      <a:lnTo>
                        <a:pt x="18875" y="17120"/>
                      </a:lnTo>
                      <a:close/>
                      <a:moveTo>
                        <a:pt x="16006" y="19623"/>
                      </a:moveTo>
                      <a:lnTo>
                        <a:pt x="17533" y="19623"/>
                      </a:lnTo>
                      <a:lnTo>
                        <a:pt x="17533" y="20843"/>
                      </a:lnTo>
                      <a:lnTo>
                        <a:pt x="16006" y="20843"/>
                      </a:lnTo>
                      <a:lnTo>
                        <a:pt x="16006" y="19623"/>
                      </a:lnTo>
                      <a:close/>
                      <a:moveTo>
                        <a:pt x="18875" y="19623"/>
                      </a:moveTo>
                      <a:lnTo>
                        <a:pt x="20402" y="19623"/>
                      </a:lnTo>
                      <a:lnTo>
                        <a:pt x="20402" y="20843"/>
                      </a:lnTo>
                      <a:lnTo>
                        <a:pt x="18875" y="20843"/>
                      </a:lnTo>
                      <a:lnTo>
                        <a:pt x="18875" y="19623"/>
                      </a:lnTo>
                      <a:close/>
                    </a:path>
                  </a:pathLst>
                </a:custGeom>
                <a:solidFill>
                  <a:srgbClr val="B9B9B9"/>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1107" name="Group 394"/>
              <p:cNvGrpSpPr/>
              <p:nvPr/>
            </p:nvGrpSpPr>
            <p:grpSpPr>
              <a:xfrm>
                <a:off x="456138" y="1616724"/>
                <a:ext cx="4712007" cy="4704908"/>
                <a:chOff x="0" y="0"/>
                <a:chExt cx="4712005" cy="4704907"/>
              </a:xfrm>
            </p:grpSpPr>
            <p:sp>
              <p:nvSpPr>
                <p:cNvPr id="1105" name="Shape 392"/>
                <p:cNvSpPr/>
                <p:nvPr/>
              </p:nvSpPr>
              <p:spPr>
                <a:xfrm>
                  <a:off x="-1" y="-1"/>
                  <a:ext cx="4700282" cy="4704909"/>
                </a:xfrm>
                <a:prstGeom prst="ellipse">
                  <a:avLst/>
                </a:prstGeom>
                <a:solidFill>
                  <a:srgbClr val="3197E0"/>
                </a:solidFill>
                <a:ln w="12700" cap="flat">
                  <a:noFill/>
                  <a:miter lim="400000"/>
                </a:ln>
                <a:effectLst/>
              </p:spPr>
              <p:txBody>
                <a:bodyPr wrap="square" lIns="71437" tIns="71437" rIns="71437" bIns="71437" numCol="1" anchor="ctr">
                  <a:noAutofit/>
                </a:bodyPr>
                <a:lstStyle/>
                <a:p>
                  <a:pPr algn="ctr" defTabSz="642937">
                    <a:lnSpc>
                      <a:spcPct val="80000"/>
                    </a:lnSpc>
                    <a:spcBef>
                      <a:spcPts val="7700"/>
                    </a:spcBef>
                    <a:defRPr sz="7000">
                      <a:solidFill>
                        <a:srgbClr val="4C4C4C"/>
                      </a:solidFill>
                      <a:latin typeface="Helvetica Neue Thin"/>
                      <a:ea typeface="Helvetica Neue Thin"/>
                      <a:cs typeface="Helvetica Neue Thin"/>
                      <a:sym typeface="Helvetica Neue Thin"/>
                    </a:defRPr>
                  </a:pPr>
                  <a:endParaRPr/>
                </a:p>
              </p:txBody>
            </p:sp>
            <p:sp>
              <p:nvSpPr>
                <p:cNvPr id="1106" name="Shape 393"/>
                <p:cNvSpPr/>
                <p:nvPr/>
              </p:nvSpPr>
              <p:spPr>
                <a:xfrm>
                  <a:off x="933327" y="42314"/>
                  <a:ext cx="3778679" cy="4398992"/>
                </a:xfrm>
                <a:custGeom>
                  <a:avLst/>
                  <a:gdLst/>
                  <a:ahLst/>
                  <a:cxnLst>
                    <a:cxn ang="0">
                      <a:pos x="wd2" y="hd2"/>
                    </a:cxn>
                    <a:cxn ang="5400000">
                      <a:pos x="wd2" y="hd2"/>
                    </a:cxn>
                    <a:cxn ang="10800000">
                      <a:pos x="wd2" y="hd2"/>
                    </a:cxn>
                    <a:cxn ang="16200000">
                      <a:pos x="wd2" y="hd2"/>
                    </a:cxn>
                  </a:cxnLst>
                  <a:rect l="0" t="0" r="r" b="b"/>
                  <a:pathLst>
                    <a:path w="21553" h="21589" extrusionOk="0">
                      <a:moveTo>
                        <a:pt x="10732" y="10894"/>
                      </a:moveTo>
                      <a:cubicBezTo>
                        <a:pt x="10794" y="10888"/>
                        <a:pt x="10623" y="10843"/>
                        <a:pt x="10413" y="10801"/>
                      </a:cubicBezTo>
                      <a:cubicBezTo>
                        <a:pt x="10203" y="10758"/>
                        <a:pt x="9955" y="10719"/>
                        <a:pt x="9863" y="10725"/>
                      </a:cubicBezTo>
                      <a:cubicBezTo>
                        <a:pt x="9903" y="10754"/>
                        <a:pt x="9939" y="10787"/>
                        <a:pt x="9971" y="10822"/>
                      </a:cubicBezTo>
                      <a:cubicBezTo>
                        <a:pt x="10002" y="10858"/>
                        <a:pt x="10030" y="10896"/>
                        <a:pt x="10052" y="10936"/>
                      </a:cubicBezTo>
                      <a:cubicBezTo>
                        <a:pt x="9988" y="10971"/>
                        <a:pt x="9911" y="10965"/>
                        <a:pt x="9834" y="10954"/>
                      </a:cubicBezTo>
                      <a:cubicBezTo>
                        <a:pt x="9756" y="10943"/>
                        <a:pt x="9677" y="10928"/>
                        <a:pt x="9608" y="10944"/>
                      </a:cubicBezTo>
                      <a:cubicBezTo>
                        <a:pt x="9629" y="11076"/>
                        <a:pt x="9909" y="11051"/>
                        <a:pt x="10184" y="10999"/>
                      </a:cubicBezTo>
                      <a:cubicBezTo>
                        <a:pt x="10459" y="10947"/>
                        <a:pt x="10730" y="10869"/>
                        <a:pt x="10732" y="10894"/>
                      </a:cubicBezTo>
                      <a:cubicBezTo>
                        <a:pt x="10854" y="10882"/>
                        <a:pt x="10854" y="10881"/>
                        <a:pt x="10823" y="10884"/>
                      </a:cubicBezTo>
                      <a:cubicBezTo>
                        <a:pt x="10793" y="10886"/>
                        <a:pt x="10732" y="10892"/>
                        <a:pt x="10732" y="10894"/>
                      </a:cubicBezTo>
                      <a:close/>
                      <a:moveTo>
                        <a:pt x="9589" y="10653"/>
                      </a:moveTo>
                      <a:cubicBezTo>
                        <a:pt x="9462" y="10415"/>
                        <a:pt x="8791" y="10338"/>
                        <a:pt x="8541" y="10299"/>
                      </a:cubicBezTo>
                      <a:cubicBezTo>
                        <a:pt x="8428" y="10281"/>
                        <a:pt x="7349" y="10155"/>
                        <a:pt x="7560" y="10428"/>
                      </a:cubicBezTo>
                      <a:cubicBezTo>
                        <a:pt x="7658" y="10412"/>
                        <a:pt x="7790" y="10339"/>
                        <a:pt x="7920" y="10297"/>
                      </a:cubicBezTo>
                      <a:cubicBezTo>
                        <a:pt x="8049" y="10255"/>
                        <a:pt x="8176" y="10244"/>
                        <a:pt x="8263" y="10352"/>
                      </a:cubicBezTo>
                      <a:cubicBezTo>
                        <a:pt x="8337" y="10425"/>
                        <a:pt x="8468" y="10487"/>
                        <a:pt x="8609" y="10535"/>
                      </a:cubicBezTo>
                      <a:cubicBezTo>
                        <a:pt x="8749" y="10582"/>
                        <a:pt x="8897" y="10616"/>
                        <a:pt x="9005" y="10632"/>
                      </a:cubicBezTo>
                      <a:cubicBezTo>
                        <a:pt x="9023" y="10723"/>
                        <a:pt x="8834" y="10820"/>
                        <a:pt x="9145" y="10762"/>
                      </a:cubicBezTo>
                      <a:cubicBezTo>
                        <a:pt x="9291" y="10734"/>
                        <a:pt x="9439" y="10662"/>
                        <a:pt x="9589" y="10653"/>
                      </a:cubicBezTo>
                      <a:cubicBezTo>
                        <a:pt x="9559" y="10597"/>
                        <a:pt x="9558" y="10597"/>
                        <a:pt x="9564" y="10611"/>
                      </a:cubicBezTo>
                      <a:cubicBezTo>
                        <a:pt x="9571" y="10625"/>
                        <a:pt x="9586" y="10654"/>
                        <a:pt x="9589" y="10653"/>
                      </a:cubicBezTo>
                      <a:close/>
                      <a:moveTo>
                        <a:pt x="2547" y="9959"/>
                      </a:moveTo>
                      <a:cubicBezTo>
                        <a:pt x="2251" y="9851"/>
                        <a:pt x="2237" y="9504"/>
                        <a:pt x="2204" y="9170"/>
                      </a:cubicBezTo>
                      <a:cubicBezTo>
                        <a:pt x="2172" y="8837"/>
                        <a:pt x="2120" y="8518"/>
                        <a:pt x="1748" y="8467"/>
                      </a:cubicBezTo>
                      <a:cubicBezTo>
                        <a:pt x="1721" y="8535"/>
                        <a:pt x="1855" y="8720"/>
                        <a:pt x="1938" y="8880"/>
                      </a:cubicBezTo>
                      <a:cubicBezTo>
                        <a:pt x="2022" y="9041"/>
                        <a:pt x="2054" y="9178"/>
                        <a:pt x="1826" y="9150"/>
                      </a:cubicBezTo>
                      <a:cubicBezTo>
                        <a:pt x="1822" y="9196"/>
                        <a:pt x="1981" y="9436"/>
                        <a:pt x="2148" y="9665"/>
                      </a:cubicBezTo>
                      <a:cubicBezTo>
                        <a:pt x="2315" y="9894"/>
                        <a:pt x="2491" y="10112"/>
                        <a:pt x="2521" y="10116"/>
                      </a:cubicBezTo>
                      <a:cubicBezTo>
                        <a:pt x="2524" y="10096"/>
                        <a:pt x="2530" y="10057"/>
                        <a:pt x="2536" y="10022"/>
                      </a:cubicBezTo>
                      <a:cubicBezTo>
                        <a:pt x="2541" y="9987"/>
                        <a:pt x="2546" y="9958"/>
                        <a:pt x="2547" y="9959"/>
                      </a:cubicBezTo>
                      <a:cubicBezTo>
                        <a:pt x="2320" y="9877"/>
                        <a:pt x="2322" y="9883"/>
                        <a:pt x="2379" y="9907"/>
                      </a:cubicBezTo>
                      <a:cubicBezTo>
                        <a:pt x="2436" y="9931"/>
                        <a:pt x="2549" y="9972"/>
                        <a:pt x="2547" y="9959"/>
                      </a:cubicBezTo>
                      <a:close/>
                      <a:moveTo>
                        <a:pt x="16437" y="15665"/>
                      </a:moveTo>
                      <a:cubicBezTo>
                        <a:pt x="16749" y="15094"/>
                        <a:pt x="17913" y="14165"/>
                        <a:pt x="16621" y="13905"/>
                      </a:cubicBezTo>
                      <a:cubicBezTo>
                        <a:pt x="16377" y="13856"/>
                        <a:pt x="15948" y="13953"/>
                        <a:pt x="15701" y="14007"/>
                      </a:cubicBezTo>
                      <a:cubicBezTo>
                        <a:pt x="15649" y="13879"/>
                        <a:pt x="15477" y="13718"/>
                        <a:pt x="15316" y="13759"/>
                      </a:cubicBezTo>
                      <a:cubicBezTo>
                        <a:pt x="15137" y="13803"/>
                        <a:pt x="14979" y="13933"/>
                        <a:pt x="14804" y="13969"/>
                      </a:cubicBezTo>
                      <a:cubicBezTo>
                        <a:pt x="14766" y="13969"/>
                        <a:pt x="14708" y="13958"/>
                        <a:pt x="14652" y="13947"/>
                      </a:cubicBezTo>
                      <a:cubicBezTo>
                        <a:pt x="14596" y="13937"/>
                        <a:pt x="14542" y="13927"/>
                        <a:pt x="14515" y="13933"/>
                      </a:cubicBezTo>
                      <a:cubicBezTo>
                        <a:pt x="14477" y="13942"/>
                        <a:pt x="14451" y="13991"/>
                        <a:pt x="14423" y="14038"/>
                      </a:cubicBezTo>
                      <a:cubicBezTo>
                        <a:pt x="14396" y="14085"/>
                        <a:pt x="14368" y="14132"/>
                        <a:pt x="14325" y="14138"/>
                      </a:cubicBezTo>
                      <a:cubicBezTo>
                        <a:pt x="14341" y="14072"/>
                        <a:pt x="14332" y="13947"/>
                        <a:pt x="14348" y="13835"/>
                      </a:cubicBezTo>
                      <a:cubicBezTo>
                        <a:pt x="14365" y="13723"/>
                        <a:pt x="14406" y="13623"/>
                        <a:pt x="14524" y="13608"/>
                      </a:cubicBezTo>
                      <a:cubicBezTo>
                        <a:pt x="14498" y="13688"/>
                        <a:pt x="14528" y="13692"/>
                        <a:pt x="14567" y="13661"/>
                      </a:cubicBezTo>
                      <a:cubicBezTo>
                        <a:pt x="14605" y="13630"/>
                        <a:pt x="14654" y="13566"/>
                        <a:pt x="14665" y="13511"/>
                      </a:cubicBezTo>
                      <a:cubicBezTo>
                        <a:pt x="14640" y="13512"/>
                        <a:pt x="14614" y="13518"/>
                        <a:pt x="14592" y="13529"/>
                      </a:cubicBezTo>
                      <a:cubicBezTo>
                        <a:pt x="14569" y="13539"/>
                        <a:pt x="14550" y="13555"/>
                        <a:pt x="14536" y="13574"/>
                      </a:cubicBezTo>
                      <a:cubicBezTo>
                        <a:pt x="14538" y="13567"/>
                        <a:pt x="14556" y="13520"/>
                        <a:pt x="14577" y="13471"/>
                      </a:cubicBezTo>
                      <a:cubicBezTo>
                        <a:pt x="14597" y="13423"/>
                        <a:pt x="14619" y="13373"/>
                        <a:pt x="14628" y="13364"/>
                      </a:cubicBezTo>
                      <a:cubicBezTo>
                        <a:pt x="14608" y="13348"/>
                        <a:pt x="14589" y="13340"/>
                        <a:pt x="14568" y="13340"/>
                      </a:cubicBezTo>
                      <a:cubicBezTo>
                        <a:pt x="14548" y="13340"/>
                        <a:pt x="14527" y="13347"/>
                        <a:pt x="14506" y="13362"/>
                      </a:cubicBezTo>
                      <a:cubicBezTo>
                        <a:pt x="14579" y="12963"/>
                        <a:pt x="14234" y="12824"/>
                        <a:pt x="13838" y="12788"/>
                      </a:cubicBezTo>
                      <a:cubicBezTo>
                        <a:pt x="13443" y="12753"/>
                        <a:pt x="12996" y="12821"/>
                        <a:pt x="12865" y="12837"/>
                      </a:cubicBezTo>
                      <a:cubicBezTo>
                        <a:pt x="12865" y="12605"/>
                        <a:pt x="12777" y="12534"/>
                        <a:pt x="12643" y="12527"/>
                      </a:cubicBezTo>
                      <a:cubicBezTo>
                        <a:pt x="12510" y="12521"/>
                        <a:pt x="12330" y="12578"/>
                        <a:pt x="12145" y="12600"/>
                      </a:cubicBezTo>
                      <a:cubicBezTo>
                        <a:pt x="12174" y="12561"/>
                        <a:pt x="12239" y="12513"/>
                        <a:pt x="12295" y="12461"/>
                      </a:cubicBezTo>
                      <a:cubicBezTo>
                        <a:pt x="12352" y="12410"/>
                        <a:pt x="12399" y="12355"/>
                        <a:pt x="12391" y="12304"/>
                      </a:cubicBezTo>
                      <a:cubicBezTo>
                        <a:pt x="12352" y="12284"/>
                        <a:pt x="12313" y="12278"/>
                        <a:pt x="12271" y="12284"/>
                      </a:cubicBezTo>
                      <a:cubicBezTo>
                        <a:pt x="12231" y="12289"/>
                        <a:pt x="12191" y="12308"/>
                        <a:pt x="12150" y="12339"/>
                      </a:cubicBezTo>
                      <a:cubicBezTo>
                        <a:pt x="12126" y="12283"/>
                        <a:pt x="12134" y="12268"/>
                        <a:pt x="12146" y="12258"/>
                      </a:cubicBezTo>
                      <a:cubicBezTo>
                        <a:pt x="12158" y="12248"/>
                        <a:pt x="12174" y="12244"/>
                        <a:pt x="12166" y="12208"/>
                      </a:cubicBezTo>
                      <a:cubicBezTo>
                        <a:pt x="12059" y="12110"/>
                        <a:pt x="11831" y="12189"/>
                        <a:pt x="11593" y="12264"/>
                      </a:cubicBezTo>
                      <a:cubicBezTo>
                        <a:pt x="11355" y="12339"/>
                        <a:pt x="11107" y="12410"/>
                        <a:pt x="10960" y="12296"/>
                      </a:cubicBezTo>
                      <a:cubicBezTo>
                        <a:pt x="10968" y="12296"/>
                        <a:pt x="10897" y="12241"/>
                        <a:pt x="10809" y="12191"/>
                      </a:cubicBezTo>
                      <a:cubicBezTo>
                        <a:pt x="10720" y="12141"/>
                        <a:pt x="10612" y="12095"/>
                        <a:pt x="10545" y="12112"/>
                      </a:cubicBezTo>
                      <a:cubicBezTo>
                        <a:pt x="10565" y="12130"/>
                        <a:pt x="10586" y="12147"/>
                        <a:pt x="10607" y="12163"/>
                      </a:cubicBezTo>
                      <a:cubicBezTo>
                        <a:pt x="10628" y="12180"/>
                        <a:pt x="10650" y="12197"/>
                        <a:pt x="10671" y="12213"/>
                      </a:cubicBezTo>
                      <a:cubicBezTo>
                        <a:pt x="10535" y="12233"/>
                        <a:pt x="10439" y="12285"/>
                        <a:pt x="10386" y="12361"/>
                      </a:cubicBezTo>
                      <a:cubicBezTo>
                        <a:pt x="10333" y="12436"/>
                        <a:pt x="10323" y="12535"/>
                        <a:pt x="10360" y="12646"/>
                      </a:cubicBezTo>
                      <a:cubicBezTo>
                        <a:pt x="10309" y="12617"/>
                        <a:pt x="10238" y="12499"/>
                        <a:pt x="10208" y="12379"/>
                      </a:cubicBezTo>
                      <a:cubicBezTo>
                        <a:pt x="10177" y="12259"/>
                        <a:pt x="10189" y="12136"/>
                        <a:pt x="10304" y="12096"/>
                      </a:cubicBezTo>
                      <a:cubicBezTo>
                        <a:pt x="9852" y="12251"/>
                        <a:pt x="9681" y="12408"/>
                        <a:pt x="9418" y="12732"/>
                      </a:cubicBezTo>
                      <a:cubicBezTo>
                        <a:pt x="9086" y="13141"/>
                        <a:pt x="8962" y="12479"/>
                        <a:pt x="8477" y="12693"/>
                      </a:cubicBezTo>
                      <a:cubicBezTo>
                        <a:pt x="8046" y="12637"/>
                        <a:pt x="7814" y="12706"/>
                        <a:pt x="7820" y="12159"/>
                      </a:cubicBezTo>
                      <a:cubicBezTo>
                        <a:pt x="7826" y="11498"/>
                        <a:pt x="7293" y="11583"/>
                        <a:pt x="6670" y="11588"/>
                      </a:cubicBezTo>
                      <a:cubicBezTo>
                        <a:pt x="6742" y="11517"/>
                        <a:pt x="6788" y="11429"/>
                        <a:pt x="6813" y="11337"/>
                      </a:cubicBezTo>
                      <a:cubicBezTo>
                        <a:pt x="6839" y="11245"/>
                        <a:pt x="6843" y="11147"/>
                        <a:pt x="6830" y="11056"/>
                      </a:cubicBezTo>
                      <a:cubicBezTo>
                        <a:pt x="6978" y="11311"/>
                        <a:pt x="7096" y="10609"/>
                        <a:pt x="6986" y="10537"/>
                      </a:cubicBezTo>
                      <a:cubicBezTo>
                        <a:pt x="6751" y="10382"/>
                        <a:pt x="6418" y="10721"/>
                        <a:pt x="6331" y="10850"/>
                      </a:cubicBezTo>
                      <a:cubicBezTo>
                        <a:pt x="5970" y="11387"/>
                        <a:pt x="5512" y="11108"/>
                        <a:pt x="5128" y="10807"/>
                      </a:cubicBezTo>
                      <a:cubicBezTo>
                        <a:pt x="4843" y="10584"/>
                        <a:pt x="4839" y="10640"/>
                        <a:pt x="4906" y="10301"/>
                      </a:cubicBezTo>
                      <a:cubicBezTo>
                        <a:pt x="4960" y="10028"/>
                        <a:pt x="4835" y="9539"/>
                        <a:pt x="5114" y="9344"/>
                      </a:cubicBezTo>
                      <a:cubicBezTo>
                        <a:pt x="5306" y="9210"/>
                        <a:pt x="6207" y="8844"/>
                        <a:pt x="6207" y="9178"/>
                      </a:cubicBezTo>
                      <a:cubicBezTo>
                        <a:pt x="6294" y="9178"/>
                        <a:pt x="6378" y="9158"/>
                        <a:pt x="6459" y="9152"/>
                      </a:cubicBezTo>
                      <a:cubicBezTo>
                        <a:pt x="6541" y="9146"/>
                        <a:pt x="6619" y="9154"/>
                        <a:pt x="6695" y="9212"/>
                      </a:cubicBezTo>
                      <a:cubicBezTo>
                        <a:pt x="6696" y="9187"/>
                        <a:pt x="6663" y="9144"/>
                        <a:pt x="6625" y="9104"/>
                      </a:cubicBezTo>
                      <a:cubicBezTo>
                        <a:pt x="6586" y="9064"/>
                        <a:pt x="6543" y="9028"/>
                        <a:pt x="6523" y="9016"/>
                      </a:cubicBezTo>
                      <a:cubicBezTo>
                        <a:pt x="6777" y="8941"/>
                        <a:pt x="7070" y="8934"/>
                        <a:pt x="7328" y="8994"/>
                      </a:cubicBezTo>
                      <a:cubicBezTo>
                        <a:pt x="7645" y="9067"/>
                        <a:pt x="7805" y="9405"/>
                        <a:pt x="8000" y="9391"/>
                      </a:cubicBezTo>
                      <a:cubicBezTo>
                        <a:pt x="7966" y="9534"/>
                        <a:pt x="8038" y="9592"/>
                        <a:pt x="8119" y="9644"/>
                      </a:cubicBezTo>
                      <a:cubicBezTo>
                        <a:pt x="8200" y="9697"/>
                        <a:pt x="8289" y="9746"/>
                        <a:pt x="8289" y="9871"/>
                      </a:cubicBezTo>
                      <a:cubicBezTo>
                        <a:pt x="8623" y="9671"/>
                        <a:pt x="8102" y="9180"/>
                        <a:pt x="8193" y="8886"/>
                      </a:cubicBezTo>
                      <a:cubicBezTo>
                        <a:pt x="8259" y="8677"/>
                        <a:pt x="9028" y="8168"/>
                        <a:pt x="8854" y="8043"/>
                      </a:cubicBezTo>
                      <a:cubicBezTo>
                        <a:pt x="8892" y="8055"/>
                        <a:pt x="8929" y="8059"/>
                        <a:pt x="8965" y="8056"/>
                      </a:cubicBezTo>
                      <a:cubicBezTo>
                        <a:pt x="9003" y="8052"/>
                        <a:pt x="9036" y="8041"/>
                        <a:pt x="9070" y="8022"/>
                      </a:cubicBezTo>
                      <a:cubicBezTo>
                        <a:pt x="9041" y="8013"/>
                        <a:pt x="9012" y="8002"/>
                        <a:pt x="8985" y="7988"/>
                      </a:cubicBezTo>
                      <a:cubicBezTo>
                        <a:pt x="8958" y="7974"/>
                        <a:pt x="8933" y="7957"/>
                        <a:pt x="8910" y="7939"/>
                      </a:cubicBezTo>
                      <a:cubicBezTo>
                        <a:pt x="8928" y="7935"/>
                        <a:pt x="8946" y="7931"/>
                        <a:pt x="8965" y="7927"/>
                      </a:cubicBezTo>
                      <a:cubicBezTo>
                        <a:pt x="8983" y="7923"/>
                        <a:pt x="9001" y="7918"/>
                        <a:pt x="9019" y="7914"/>
                      </a:cubicBezTo>
                      <a:cubicBezTo>
                        <a:pt x="8981" y="7891"/>
                        <a:pt x="8946" y="7865"/>
                        <a:pt x="8914" y="7837"/>
                      </a:cubicBezTo>
                      <a:cubicBezTo>
                        <a:pt x="8881" y="7808"/>
                        <a:pt x="8852" y="7777"/>
                        <a:pt x="8826" y="7744"/>
                      </a:cubicBezTo>
                      <a:cubicBezTo>
                        <a:pt x="8859" y="7740"/>
                        <a:pt x="8839" y="7659"/>
                        <a:pt x="8843" y="7562"/>
                      </a:cubicBezTo>
                      <a:cubicBezTo>
                        <a:pt x="8847" y="7464"/>
                        <a:pt x="8876" y="7350"/>
                        <a:pt x="9007" y="7277"/>
                      </a:cubicBezTo>
                      <a:cubicBezTo>
                        <a:pt x="8991" y="7330"/>
                        <a:pt x="8977" y="7384"/>
                        <a:pt x="8965" y="7438"/>
                      </a:cubicBezTo>
                      <a:cubicBezTo>
                        <a:pt x="8952" y="7492"/>
                        <a:pt x="8941" y="7546"/>
                        <a:pt x="8932" y="7600"/>
                      </a:cubicBezTo>
                      <a:cubicBezTo>
                        <a:pt x="8968" y="7604"/>
                        <a:pt x="8992" y="7584"/>
                        <a:pt x="9007" y="7577"/>
                      </a:cubicBezTo>
                      <a:cubicBezTo>
                        <a:pt x="9022" y="7570"/>
                        <a:pt x="9029" y="7577"/>
                        <a:pt x="9029" y="7634"/>
                      </a:cubicBezTo>
                      <a:cubicBezTo>
                        <a:pt x="9122" y="7593"/>
                        <a:pt x="9134" y="7553"/>
                        <a:pt x="9122" y="7507"/>
                      </a:cubicBezTo>
                      <a:cubicBezTo>
                        <a:pt x="9110" y="7460"/>
                        <a:pt x="9075" y="7408"/>
                        <a:pt x="9072" y="7344"/>
                      </a:cubicBezTo>
                      <a:cubicBezTo>
                        <a:pt x="9156" y="7328"/>
                        <a:pt x="9360" y="7227"/>
                        <a:pt x="9369" y="7143"/>
                      </a:cubicBezTo>
                      <a:cubicBezTo>
                        <a:pt x="9382" y="7004"/>
                        <a:pt x="9532" y="6824"/>
                        <a:pt x="9871" y="6824"/>
                      </a:cubicBezTo>
                      <a:cubicBezTo>
                        <a:pt x="9713" y="6671"/>
                        <a:pt x="9750" y="6613"/>
                        <a:pt x="9827" y="6566"/>
                      </a:cubicBezTo>
                      <a:cubicBezTo>
                        <a:pt x="9904" y="6519"/>
                        <a:pt x="10021" y="6482"/>
                        <a:pt x="10022" y="6370"/>
                      </a:cubicBezTo>
                      <a:cubicBezTo>
                        <a:pt x="10027" y="6373"/>
                        <a:pt x="10108" y="6388"/>
                        <a:pt x="10169" y="6377"/>
                      </a:cubicBezTo>
                      <a:cubicBezTo>
                        <a:pt x="10230" y="6367"/>
                        <a:pt x="10269" y="6330"/>
                        <a:pt x="10190" y="6231"/>
                      </a:cubicBezTo>
                      <a:cubicBezTo>
                        <a:pt x="10254" y="6211"/>
                        <a:pt x="10288" y="6203"/>
                        <a:pt x="10308" y="6199"/>
                      </a:cubicBezTo>
                      <a:cubicBezTo>
                        <a:pt x="10327" y="6195"/>
                        <a:pt x="10332" y="6194"/>
                        <a:pt x="10339" y="6190"/>
                      </a:cubicBezTo>
                      <a:cubicBezTo>
                        <a:pt x="10341" y="6188"/>
                        <a:pt x="10371" y="6155"/>
                        <a:pt x="10412" y="6120"/>
                      </a:cubicBezTo>
                      <a:cubicBezTo>
                        <a:pt x="10453" y="6085"/>
                        <a:pt x="10504" y="6048"/>
                        <a:pt x="10549" y="6036"/>
                      </a:cubicBezTo>
                      <a:cubicBezTo>
                        <a:pt x="10619" y="6036"/>
                        <a:pt x="10520" y="6070"/>
                        <a:pt x="10479" y="6097"/>
                      </a:cubicBezTo>
                      <a:cubicBezTo>
                        <a:pt x="10438" y="6124"/>
                        <a:pt x="10455" y="6144"/>
                        <a:pt x="10756" y="6118"/>
                      </a:cubicBezTo>
                      <a:cubicBezTo>
                        <a:pt x="10771" y="6166"/>
                        <a:pt x="10059" y="6404"/>
                        <a:pt x="10543" y="6458"/>
                      </a:cubicBezTo>
                      <a:cubicBezTo>
                        <a:pt x="10768" y="6483"/>
                        <a:pt x="10787" y="6132"/>
                        <a:pt x="11052" y="6103"/>
                      </a:cubicBezTo>
                      <a:cubicBezTo>
                        <a:pt x="11006" y="6041"/>
                        <a:pt x="10958" y="6026"/>
                        <a:pt x="10898" y="6030"/>
                      </a:cubicBezTo>
                      <a:cubicBezTo>
                        <a:pt x="10839" y="6034"/>
                        <a:pt x="10767" y="6057"/>
                        <a:pt x="10672" y="6069"/>
                      </a:cubicBezTo>
                      <a:cubicBezTo>
                        <a:pt x="10663" y="6013"/>
                        <a:pt x="10626" y="5977"/>
                        <a:pt x="10579" y="5948"/>
                      </a:cubicBezTo>
                      <a:cubicBezTo>
                        <a:pt x="10533" y="5918"/>
                        <a:pt x="10476" y="5894"/>
                        <a:pt x="10427" y="5859"/>
                      </a:cubicBezTo>
                      <a:cubicBezTo>
                        <a:pt x="10458" y="5826"/>
                        <a:pt x="10472" y="5798"/>
                        <a:pt x="10470" y="5776"/>
                      </a:cubicBezTo>
                      <a:cubicBezTo>
                        <a:pt x="10467" y="5754"/>
                        <a:pt x="10448" y="5737"/>
                        <a:pt x="10413" y="5726"/>
                      </a:cubicBezTo>
                      <a:cubicBezTo>
                        <a:pt x="10392" y="5733"/>
                        <a:pt x="10358" y="5742"/>
                        <a:pt x="10330" y="5749"/>
                      </a:cubicBezTo>
                      <a:cubicBezTo>
                        <a:pt x="10301" y="5757"/>
                        <a:pt x="10277" y="5762"/>
                        <a:pt x="10275" y="5762"/>
                      </a:cubicBezTo>
                      <a:cubicBezTo>
                        <a:pt x="10270" y="5753"/>
                        <a:pt x="10264" y="5726"/>
                        <a:pt x="10261" y="5700"/>
                      </a:cubicBezTo>
                      <a:cubicBezTo>
                        <a:pt x="10257" y="5675"/>
                        <a:pt x="10257" y="5649"/>
                        <a:pt x="10263" y="5643"/>
                      </a:cubicBezTo>
                      <a:cubicBezTo>
                        <a:pt x="10385" y="5796"/>
                        <a:pt x="10602" y="5366"/>
                        <a:pt x="10301" y="5389"/>
                      </a:cubicBezTo>
                      <a:cubicBezTo>
                        <a:pt x="10010" y="5411"/>
                        <a:pt x="9829" y="5750"/>
                        <a:pt x="9652" y="5910"/>
                      </a:cubicBezTo>
                      <a:cubicBezTo>
                        <a:pt x="9734" y="5697"/>
                        <a:pt x="9979" y="5167"/>
                        <a:pt x="10371" y="5184"/>
                      </a:cubicBezTo>
                      <a:cubicBezTo>
                        <a:pt x="10755" y="5200"/>
                        <a:pt x="11339" y="5062"/>
                        <a:pt x="11200" y="4596"/>
                      </a:cubicBezTo>
                      <a:cubicBezTo>
                        <a:pt x="11188" y="4605"/>
                        <a:pt x="11075" y="4622"/>
                        <a:pt x="10955" y="4639"/>
                      </a:cubicBezTo>
                      <a:cubicBezTo>
                        <a:pt x="10835" y="4656"/>
                        <a:pt x="10709" y="4673"/>
                        <a:pt x="10671" y="4681"/>
                      </a:cubicBezTo>
                      <a:cubicBezTo>
                        <a:pt x="11001" y="4584"/>
                        <a:pt x="10914" y="4503"/>
                        <a:pt x="10730" y="4421"/>
                      </a:cubicBezTo>
                      <a:cubicBezTo>
                        <a:pt x="10546" y="4339"/>
                        <a:pt x="10266" y="4257"/>
                        <a:pt x="10208" y="4158"/>
                      </a:cubicBezTo>
                      <a:cubicBezTo>
                        <a:pt x="10303" y="4156"/>
                        <a:pt x="10192" y="4044"/>
                        <a:pt x="10050" y="3910"/>
                      </a:cubicBezTo>
                      <a:cubicBezTo>
                        <a:pt x="9909" y="3775"/>
                        <a:pt x="9738" y="3616"/>
                        <a:pt x="9714" y="3519"/>
                      </a:cubicBezTo>
                      <a:cubicBezTo>
                        <a:pt x="9657" y="3536"/>
                        <a:pt x="9638" y="3618"/>
                        <a:pt x="9622" y="3705"/>
                      </a:cubicBezTo>
                      <a:cubicBezTo>
                        <a:pt x="9607" y="3792"/>
                        <a:pt x="9594" y="3885"/>
                        <a:pt x="9550" y="3923"/>
                      </a:cubicBezTo>
                      <a:cubicBezTo>
                        <a:pt x="9553" y="3926"/>
                        <a:pt x="9424" y="3814"/>
                        <a:pt x="9313" y="3701"/>
                      </a:cubicBezTo>
                      <a:cubicBezTo>
                        <a:pt x="9201" y="3588"/>
                        <a:pt x="9108" y="3475"/>
                        <a:pt x="9182" y="3475"/>
                      </a:cubicBezTo>
                      <a:cubicBezTo>
                        <a:pt x="9001" y="3475"/>
                        <a:pt x="8189" y="3016"/>
                        <a:pt x="8237" y="3479"/>
                      </a:cubicBezTo>
                      <a:cubicBezTo>
                        <a:pt x="8261" y="3711"/>
                        <a:pt x="8294" y="4352"/>
                        <a:pt x="8515" y="4313"/>
                      </a:cubicBezTo>
                      <a:cubicBezTo>
                        <a:pt x="8591" y="4456"/>
                        <a:pt x="8302" y="4657"/>
                        <a:pt x="8269" y="4794"/>
                      </a:cubicBezTo>
                      <a:cubicBezTo>
                        <a:pt x="8235" y="4939"/>
                        <a:pt x="8277" y="5069"/>
                        <a:pt x="8224" y="5221"/>
                      </a:cubicBezTo>
                      <a:cubicBezTo>
                        <a:pt x="8200" y="5289"/>
                        <a:pt x="7845" y="4893"/>
                        <a:pt x="7839" y="4878"/>
                      </a:cubicBezTo>
                      <a:cubicBezTo>
                        <a:pt x="7614" y="4651"/>
                        <a:pt x="7760" y="4701"/>
                        <a:pt x="7408" y="4532"/>
                      </a:cubicBezTo>
                      <a:cubicBezTo>
                        <a:pt x="7032" y="4352"/>
                        <a:pt x="6080" y="4117"/>
                        <a:pt x="6500" y="3637"/>
                      </a:cubicBezTo>
                      <a:cubicBezTo>
                        <a:pt x="6632" y="3486"/>
                        <a:pt x="6832" y="3376"/>
                        <a:pt x="6906" y="3190"/>
                      </a:cubicBezTo>
                      <a:cubicBezTo>
                        <a:pt x="6906" y="3073"/>
                        <a:pt x="7007" y="3062"/>
                        <a:pt x="7108" y="3051"/>
                      </a:cubicBezTo>
                      <a:cubicBezTo>
                        <a:pt x="7209" y="3039"/>
                        <a:pt x="7311" y="3027"/>
                        <a:pt x="7311" y="2907"/>
                      </a:cubicBezTo>
                      <a:cubicBezTo>
                        <a:pt x="7257" y="2899"/>
                        <a:pt x="7203" y="2893"/>
                        <a:pt x="7149" y="2889"/>
                      </a:cubicBezTo>
                      <a:cubicBezTo>
                        <a:pt x="7094" y="2886"/>
                        <a:pt x="7040" y="2885"/>
                        <a:pt x="6985" y="2886"/>
                      </a:cubicBezTo>
                      <a:cubicBezTo>
                        <a:pt x="7023" y="2819"/>
                        <a:pt x="7077" y="2813"/>
                        <a:pt x="7138" y="2828"/>
                      </a:cubicBezTo>
                      <a:cubicBezTo>
                        <a:pt x="7199" y="2843"/>
                        <a:pt x="7267" y="2878"/>
                        <a:pt x="7334" y="2893"/>
                      </a:cubicBezTo>
                      <a:cubicBezTo>
                        <a:pt x="7350" y="2870"/>
                        <a:pt x="7361" y="2844"/>
                        <a:pt x="7365" y="2817"/>
                      </a:cubicBezTo>
                      <a:cubicBezTo>
                        <a:pt x="7369" y="2790"/>
                        <a:pt x="7367" y="2762"/>
                        <a:pt x="7359" y="2736"/>
                      </a:cubicBezTo>
                      <a:cubicBezTo>
                        <a:pt x="7398" y="2738"/>
                        <a:pt x="7438" y="2740"/>
                        <a:pt x="7477" y="2745"/>
                      </a:cubicBezTo>
                      <a:cubicBezTo>
                        <a:pt x="7517" y="2749"/>
                        <a:pt x="7556" y="2754"/>
                        <a:pt x="7595" y="2760"/>
                      </a:cubicBezTo>
                      <a:cubicBezTo>
                        <a:pt x="7595" y="2755"/>
                        <a:pt x="7591" y="2746"/>
                        <a:pt x="7585" y="2736"/>
                      </a:cubicBezTo>
                      <a:cubicBezTo>
                        <a:pt x="7579" y="2725"/>
                        <a:pt x="7571" y="2715"/>
                        <a:pt x="7561" y="2706"/>
                      </a:cubicBezTo>
                      <a:cubicBezTo>
                        <a:pt x="7636" y="2708"/>
                        <a:pt x="7760" y="2669"/>
                        <a:pt x="7793" y="2555"/>
                      </a:cubicBezTo>
                      <a:cubicBezTo>
                        <a:pt x="7847" y="2367"/>
                        <a:pt x="7794" y="2111"/>
                        <a:pt x="7509" y="2118"/>
                      </a:cubicBezTo>
                      <a:cubicBezTo>
                        <a:pt x="7537" y="2152"/>
                        <a:pt x="7541" y="2262"/>
                        <a:pt x="7520" y="2365"/>
                      </a:cubicBezTo>
                      <a:cubicBezTo>
                        <a:pt x="7500" y="2467"/>
                        <a:pt x="7456" y="2560"/>
                        <a:pt x="7388" y="2560"/>
                      </a:cubicBezTo>
                      <a:cubicBezTo>
                        <a:pt x="7229" y="2603"/>
                        <a:pt x="7222" y="2536"/>
                        <a:pt x="7243" y="2448"/>
                      </a:cubicBezTo>
                      <a:cubicBezTo>
                        <a:pt x="7265" y="2359"/>
                        <a:pt x="7316" y="2248"/>
                        <a:pt x="7275" y="2202"/>
                      </a:cubicBezTo>
                      <a:cubicBezTo>
                        <a:pt x="7228" y="2225"/>
                        <a:pt x="7192" y="2254"/>
                        <a:pt x="7168" y="2289"/>
                      </a:cubicBezTo>
                      <a:cubicBezTo>
                        <a:pt x="7144" y="2323"/>
                        <a:pt x="7131" y="2364"/>
                        <a:pt x="7131" y="2411"/>
                      </a:cubicBezTo>
                      <a:cubicBezTo>
                        <a:pt x="6889" y="2359"/>
                        <a:pt x="7225" y="1915"/>
                        <a:pt x="7019" y="1915"/>
                      </a:cubicBezTo>
                      <a:cubicBezTo>
                        <a:pt x="6690" y="1915"/>
                        <a:pt x="7240" y="1556"/>
                        <a:pt x="7267" y="1500"/>
                      </a:cubicBezTo>
                      <a:cubicBezTo>
                        <a:pt x="7085" y="1422"/>
                        <a:pt x="6959" y="1540"/>
                        <a:pt x="6869" y="1699"/>
                      </a:cubicBezTo>
                      <a:cubicBezTo>
                        <a:pt x="6779" y="1859"/>
                        <a:pt x="6726" y="2060"/>
                        <a:pt x="6691" y="2150"/>
                      </a:cubicBezTo>
                      <a:cubicBezTo>
                        <a:pt x="6701" y="2141"/>
                        <a:pt x="6709" y="2136"/>
                        <a:pt x="6714" y="2134"/>
                      </a:cubicBezTo>
                      <a:cubicBezTo>
                        <a:pt x="6719" y="2132"/>
                        <a:pt x="6721" y="2134"/>
                        <a:pt x="6722" y="2139"/>
                      </a:cubicBezTo>
                      <a:cubicBezTo>
                        <a:pt x="6727" y="2100"/>
                        <a:pt x="6769" y="2096"/>
                        <a:pt x="6816" y="2103"/>
                      </a:cubicBezTo>
                      <a:cubicBezTo>
                        <a:pt x="6863" y="2110"/>
                        <a:pt x="6916" y="2128"/>
                        <a:pt x="6944" y="2133"/>
                      </a:cubicBezTo>
                      <a:cubicBezTo>
                        <a:pt x="6980" y="2165"/>
                        <a:pt x="6891" y="2206"/>
                        <a:pt x="6823" y="2240"/>
                      </a:cubicBezTo>
                      <a:cubicBezTo>
                        <a:pt x="6754" y="2274"/>
                        <a:pt x="6708" y="2299"/>
                        <a:pt x="6830" y="2299"/>
                      </a:cubicBezTo>
                      <a:cubicBezTo>
                        <a:pt x="6795" y="2317"/>
                        <a:pt x="6738" y="2398"/>
                        <a:pt x="6683" y="2473"/>
                      </a:cubicBezTo>
                      <a:cubicBezTo>
                        <a:pt x="6629" y="2549"/>
                        <a:pt x="6578" y="2618"/>
                        <a:pt x="6554" y="2613"/>
                      </a:cubicBezTo>
                      <a:cubicBezTo>
                        <a:pt x="6725" y="2459"/>
                        <a:pt x="6594" y="2409"/>
                        <a:pt x="6403" y="2394"/>
                      </a:cubicBezTo>
                      <a:cubicBezTo>
                        <a:pt x="6212" y="2380"/>
                        <a:pt x="5960" y="2402"/>
                        <a:pt x="5890" y="2392"/>
                      </a:cubicBezTo>
                      <a:cubicBezTo>
                        <a:pt x="5911" y="2377"/>
                        <a:pt x="5884" y="2307"/>
                        <a:pt x="5825" y="2269"/>
                      </a:cubicBezTo>
                      <a:cubicBezTo>
                        <a:pt x="5766" y="2231"/>
                        <a:pt x="5675" y="2225"/>
                        <a:pt x="5567" y="2338"/>
                      </a:cubicBezTo>
                      <a:cubicBezTo>
                        <a:pt x="5585" y="2344"/>
                        <a:pt x="5647" y="2326"/>
                        <a:pt x="5707" y="2310"/>
                      </a:cubicBezTo>
                      <a:cubicBezTo>
                        <a:pt x="5767" y="2293"/>
                        <a:pt x="5824" y="2278"/>
                        <a:pt x="5831" y="2292"/>
                      </a:cubicBezTo>
                      <a:cubicBezTo>
                        <a:pt x="5745" y="2336"/>
                        <a:pt x="5677" y="2370"/>
                        <a:pt x="5617" y="2412"/>
                      </a:cubicBezTo>
                      <a:cubicBezTo>
                        <a:pt x="5557" y="2454"/>
                        <a:pt x="5505" y="2503"/>
                        <a:pt x="5450" y="2578"/>
                      </a:cubicBezTo>
                      <a:cubicBezTo>
                        <a:pt x="5452" y="2569"/>
                        <a:pt x="5450" y="2508"/>
                        <a:pt x="5447" y="2450"/>
                      </a:cubicBezTo>
                      <a:cubicBezTo>
                        <a:pt x="5444" y="2392"/>
                        <a:pt x="5440" y="2336"/>
                        <a:pt x="5438" y="2339"/>
                      </a:cubicBezTo>
                      <a:cubicBezTo>
                        <a:pt x="5419" y="2345"/>
                        <a:pt x="5325" y="2354"/>
                        <a:pt x="5238" y="2360"/>
                      </a:cubicBezTo>
                      <a:cubicBezTo>
                        <a:pt x="5151" y="2365"/>
                        <a:pt x="5071" y="2366"/>
                        <a:pt x="5080" y="2355"/>
                      </a:cubicBezTo>
                      <a:cubicBezTo>
                        <a:pt x="5147" y="2278"/>
                        <a:pt x="5170" y="2157"/>
                        <a:pt x="5131" y="2072"/>
                      </a:cubicBezTo>
                      <a:cubicBezTo>
                        <a:pt x="5091" y="1987"/>
                        <a:pt x="4989" y="1939"/>
                        <a:pt x="4805" y="2009"/>
                      </a:cubicBezTo>
                      <a:cubicBezTo>
                        <a:pt x="4822" y="1989"/>
                        <a:pt x="4839" y="1969"/>
                        <a:pt x="4856" y="1950"/>
                      </a:cubicBezTo>
                      <a:cubicBezTo>
                        <a:pt x="4874" y="1930"/>
                        <a:pt x="4891" y="1911"/>
                        <a:pt x="4909" y="1891"/>
                      </a:cubicBezTo>
                      <a:cubicBezTo>
                        <a:pt x="4885" y="1919"/>
                        <a:pt x="4856" y="1943"/>
                        <a:pt x="4824" y="1964"/>
                      </a:cubicBezTo>
                      <a:cubicBezTo>
                        <a:pt x="4793" y="1985"/>
                        <a:pt x="4758" y="2002"/>
                        <a:pt x="4721" y="2016"/>
                      </a:cubicBezTo>
                      <a:cubicBezTo>
                        <a:pt x="4776" y="1970"/>
                        <a:pt x="4778" y="1914"/>
                        <a:pt x="4783" y="1859"/>
                      </a:cubicBezTo>
                      <a:cubicBezTo>
                        <a:pt x="4788" y="1804"/>
                        <a:pt x="4796" y="1750"/>
                        <a:pt x="4862" y="1707"/>
                      </a:cubicBezTo>
                      <a:cubicBezTo>
                        <a:pt x="4701" y="1800"/>
                        <a:pt x="4615" y="1839"/>
                        <a:pt x="4586" y="1846"/>
                      </a:cubicBezTo>
                      <a:cubicBezTo>
                        <a:pt x="4556" y="1852"/>
                        <a:pt x="4584" y="1826"/>
                        <a:pt x="4652" y="1787"/>
                      </a:cubicBezTo>
                      <a:cubicBezTo>
                        <a:pt x="4641" y="1789"/>
                        <a:pt x="4563" y="1803"/>
                        <a:pt x="4479" y="1820"/>
                      </a:cubicBezTo>
                      <a:cubicBezTo>
                        <a:pt x="4396" y="1836"/>
                        <a:pt x="4306" y="1855"/>
                        <a:pt x="4273" y="1864"/>
                      </a:cubicBezTo>
                      <a:cubicBezTo>
                        <a:pt x="4276" y="1851"/>
                        <a:pt x="4281" y="1840"/>
                        <a:pt x="4290" y="1830"/>
                      </a:cubicBezTo>
                      <a:cubicBezTo>
                        <a:pt x="4297" y="1820"/>
                        <a:pt x="4307" y="1812"/>
                        <a:pt x="4318" y="1805"/>
                      </a:cubicBezTo>
                      <a:cubicBezTo>
                        <a:pt x="4289" y="1805"/>
                        <a:pt x="4216" y="1848"/>
                        <a:pt x="4148" y="1890"/>
                      </a:cubicBezTo>
                      <a:cubicBezTo>
                        <a:pt x="4079" y="1932"/>
                        <a:pt x="4015" y="1973"/>
                        <a:pt x="4003" y="1970"/>
                      </a:cubicBezTo>
                      <a:cubicBezTo>
                        <a:pt x="4212" y="1790"/>
                        <a:pt x="3980" y="1617"/>
                        <a:pt x="3927" y="1574"/>
                      </a:cubicBezTo>
                      <a:cubicBezTo>
                        <a:pt x="3759" y="1439"/>
                        <a:pt x="3794" y="1388"/>
                        <a:pt x="3856" y="1318"/>
                      </a:cubicBezTo>
                      <a:cubicBezTo>
                        <a:pt x="3739" y="1318"/>
                        <a:pt x="3421" y="1342"/>
                        <a:pt x="3131" y="1402"/>
                      </a:cubicBezTo>
                      <a:cubicBezTo>
                        <a:pt x="2841" y="1463"/>
                        <a:pt x="2581" y="1559"/>
                        <a:pt x="2581" y="1702"/>
                      </a:cubicBezTo>
                      <a:cubicBezTo>
                        <a:pt x="2590" y="1700"/>
                        <a:pt x="2599" y="1698"/>
                        <a:pt x="2609" y="1697"/>
                      </a:cubicBezTo>
                      <a:cubicBezTo>
                        <a:pt x="2618" y="1695"/>
                        <a:pt x="2627" y="1695"/>
                        <a:pt x="2637" y="1694"/>
                      </a:cubicBezTo>
                      <a:cubicBezTo>
                        <a:pt x="2618" y="1702"/>
                        <a:pt x="2609" y="1709"/>
                        <a:pt x="2609" y="1714"/>
                      </a:cubicBezTo>
                      <a:cubicBezTo>
                        <a:pt x="2610" y="1718"/>
                        <a:pt x="2620" y="1721"/>
                        <a:pt x="2639" y="1723"/>
                      </a:cubicBezTo>
                      <a:cubicBezTo>
                        <a:pt x="2612" y="1727"/>
                        <a:pt x="2556" y="1780"/>
                        <a:pt x="2498" y="1822"/>
                      </a:cubicBezTo>
                      <a:cubicBezTo>
                        <a:pt x="2439" y="1865"/>
                        <a:pt x="2377" y="1897"/>
                        <a:pt x="2337" y="1864"/>
                      </a:cubicBezTo>
                      <a:cubicBezTo>
                        <a:pt x="2360" y="1836"/>
                        <a:pt x="2384" y="1809"/>
                        <a:pt x="2411" y="1785"/>
                      </a:cubicBezTo>
                      <a:cubicBezTo>
                        <a:pt x="2438" y="1760"/>
                        <a:pt x="2466" y="1737"/>
                        <a:pt x="2497" y="1715"/>
                      </a:cubicBezTo>
                      <a:cubicBezTo>
                        <a:pt x="2376" y="1663"/>
                        <a:pt x="2296" y="1706"/>
                        <a:pt x="2225" y="1770"/>
                      </a:cubicBezTo>
                      <a:cubicBezTo>
                        <a:pt x="2155" y="1833"/>
                        <a:pt x="2094" y="1917"/>
                        <a:pt x="2011" y="1947"/>
                      </a:cubicBezTo>
                      <a:cubicBezTo>
                        <a:pt x="2032" y="1945"/>
                        <a:pt x="2041" y="1951"/>
                        <a:pt x="2038" y="1962"/>
                      </a:cubicBezTo>
                      <a:cubicBezTo>
                        <a:pt x="2036" y="1974"/>
                        <a:pt x="2021" y="1991"/>
                        <a:pt x="1994" y="2016"/>
                      </a:cubicBezTo>
                      <a:cubicBezTo>
                        <a:pt x="2014" y="2009"/>
                        <a:pt x="2035" y="2007"/>
                        <a:pt x="2056" y="2008"/>
                      </a:cubicBezTo>
                      <a:cubicBezTo>
                        <a:pt x="2076" y="2009"/>
                        <a:pt x="2096" y="2014"/>
                        <a:pt x="2114" y="2023"/>
                      </a:cubicBezTo>
                      <a:cubicBezTo>
                        <a:pt x="2111" y="2026"/>
                        <a:pt x="1985" y="2107"/>
                        <a:pt x="1872" y="2160"/>
                      </a:cubicBezTo>
                      <a:cubicBezTo>
                        <a:pt x="1758" y="2214"/>
                        <a:pt x="1658" y="2240"/>
                        <a:pt x="1706" y="2133"/>
                      </a:cubicBezTo>
                      <a:cubicBezTo>
                        <a:pt x="1675" y="2143"/>
                        <a:pt x="1644" y="2155"/>
                        <a:pt x="1614" y="2169"/>
                      </a:cubicBezTo>
                      <a:cubicBezTo>
                        <a:pt x="1585" y="2183"/>
                        <a:pt x="1557" y="2199"/>
                        <a:pt x="1530" y="2217"/>
                      </a:cubicBezTo>
                      <a:cubicBezTo>
                        <a:pt x="1534" y="2214"/>
                        <a:pt x="1538" y="2210"/>
                        <a:pt x="1541" y="2206"/>
                      </a:cubicBezTo>
                      <a:cubicBezTo>
                        <a:pt x="1544" y="2202"/>
                        <a:pt x="1547" y="2198"/>
                        <a:pt x="1549" y="2193"/>
                      </a:cubicBezTo>
                      <a:cubicBezTo>
                        <a:pt x="1450" y="2226"/>
                        <a:pt x="1341" y="2286"/>
                        <a:pt x="1241" y="2358"/>
                      </a:cubicBezTo>
                      <a:cubicBezTo>
                        <a:pt x="1142" y="2429"/>
                        <a:pt x="1051" y="2512"/>
                        <a:pt x="990" y="2590"/>
                      </a:cubicBezTo>
                      <a:cubicBezTo>
                        <a:pt x="1020" y="2600"/>
                        <a:pt x="1049" y="2600"/>
                        <a:pt x="1076" y="2587"/>
                      </a:cubicBezTo>
                      <a:cubicBezTo>
                        <a:pt x="1103" y="2575"/>
                        <a:pt x="1128" y="2552"/>
                        <a:pt x="1152" y="2517"/>
                      </a:cubicBezTo>
                      <a:cubicBezTo>
                        <a:pt x="1143" y="2572"/>
                        <a:pt x="1083" y="2617"/>
                        <a:pt x="1015" y="2658"/>
                      </a:cubicBezTo>
                      <a:cubicBezTo>
                        <a:pt x="948" y="2698"/>
                        <a:pt x="872" y="2733"/>
                        <a:pt x="829" y="2766"/>
                      </a:cubicBezTo>
                      <a:cubicBezTo>
                        <a:pt x="854" y="2757"/>
                        <a:pt x="863" y="2754"/>
                        <a:pt x="857" y="2759"/>
                      </a:cubicBezTo>
                      <a:cubicBezTo>
                        <a:pt x="851" y="2763"/>
                        <a:pt x="830" y="2775"/>
                        <a:pt x="794" y="2793"/>
                      </a:cubicBezTo>
                      <a:cubicBezTo>
                        <a:pt x="821" y="2793"/>
                        <a:pt x="848" y="2793"/>
                        <a:pt x="875" y="2795"/>
                      </a:cubicBezTo>
                      <a:cubicBezTo>
                        <a:pt x="902" y="2796"/>
                        <a:pt x="929" y="2797"/>
                        <a:pt x="956" y="2799"/>
                      </a:cubicBezTo>
                      <a:cubicBezTo>
                        <a:pt x="953" y="2805"/>
                        <a:pt x="942" y="2821"/>
                        <a:pt x="930" y="2837"/>
                      </a:cubicBezTo>
                      <a:cubicBezTo>
                        <a:pt x="918" y="2853"/>
                        <a:pt x="904" y="2870"/>
                        <a:pt x="893" y="2879"/>
                      </a:cubicBezTo>
                      <a:cubicBezTo>
                        <a:pt x="908" y="2870"/>
                        <a:pt x="925" y="2862"/>
                        <a:pt x="942" y="2856"/>
                      </a:cubicBezTo>
                      <a:cubicBezTo>
                        <a:pt x="960" y="2850"/>
                        <a:pt x="978" y="2846"/>
                        <a:pt x="997" y="2844"/>
                      </a:cubicBezTo>
                      <a:cubicBezTo>
                        <a:pt x="969" y="2866"/>
                        <a:pt x="961" y="2879"/>
                        <a:pt x="974" y="2883"/>
                      </a:cubicBezTo>
                      <a:cubicBezTo>
                        <a:pt x="986" y="2887"/>
                        <a:pt x="1018" y="2883"/>
                        <a:pt x="1070" y="2869"/>
                      </a:cubicBezTo>
                      <a:cubicBezTo>
                        <a:pt x="928" y="2991"/>
                        <a:pt x="745" y="3062"/>
                        <a:pt x="556" y="3120"/>
                      </a:cubicBezTo>
                      <a:cubicBezTo>
                        <a:pt x="366" y="3177"/>
                        <a:pt x="169" y="3222"/>
                        <a:pt x="0" y="3293"/>
                      </a:cubicBezTo>
                      <a:cubicBezTo>
                        <a:pt x="14" y="3288"/>
                        <a:pt x="68" y="3271"/>
                        <a:pt x="118" y="3257"/>
                      </a:cubicBezTo>
                      <a:cubicBezTo>
                        <a:pt x="169" y="3242"/>
                        <a:pt x="217" y="3230"/>
                        <a:pt x="222" y="3235"/>
                      </a:cubicBezTo>
                      <a:cubicBezTo>
                        <a:pt x="104" y="3310"/>
                        <a:pt x="528" y="3231"/>
                        <a:pt x="640" y="3188"/>
                      </a:cubicBezTo>
                      <a:cubicBezTo>
                        <a:pt x="1056" y="3027"/>
                        <a:pt x="1445" y="2820"/>
                        <a:pt x="1858" y="2658"/>
                      </a:cubicBezTo>
                      <a:cubicBezTo>
                        <a:pt x="1883" y="2670"/>
                        <a:pt x="1793" y="2699"/>
                        <a:pt x="1749" y="2715"/>
                      </a:cubicBezTo>
                      <a:cubicBezTo>
                        <a:pt x="1704" y="2730"/>
                        <a:pt x="1705" y="2731"/>
                        <a:pt x="1914" y="2684"/>
                      </a:cubicBezTo>
                      <a:cubicBezTo>
                        <a:pt x="1826" y="2742"/>
                        <a:pt x="1726" y="2783"/>
                        <a:pt x="1626" y="2825"/>
                      </a:cubicBezTo>
                      <a:cubicBezTo>
                        <a:pt x="1525" y="2866"/>
                        <a:pt x="1425" y="2907"/>
                        <a:pt x="1336" y="2965"/>
                      </a:cubicBezTo>
                      <a:cubicBezTo>
                        <a:pt x="1383" y="3015"/>
                        <a:pt x="1521" y="2960"/>
                        <a:pt x="1663" y="2899"/>
                      </a:cubicBezTo>
                      <a:cubicBezTo>
                        <a:pt x="1804" y="2838"/>
                        <a:pt x="1949" y="2770"/>
                        <a:pt x="2008" y="2796"/>
                      </a:cubicBezTo>
                      <a:cubicBezTo>
                        <a:pt x="1950" y="2833"/>
                        <a:pt x="1939" y="2848"/>
                        <a:pt x="1931" y="2864"/>
                      </a:cubicBezTo>
                      <a:cubicBezTo>
                        <a:pt x="1924" y="2880"/>
                        <a:pt x="1921" y="2898"/>
                        <a:pt x="1881" y="2938"/>
                      </a:cubicBezTo>
                      <a:cubicBezTo>
                        <a:pt x="1908" y="2943"/>
                        <a:pt x="1944" y="2981"/>
                        <a:pt x="1992" y="3027"/>
                      </a:cubicBezTo>
                      <a:cubicBezTo>
                        <a:pt x="2040" y="3073"/>
                        <a:pt x="2100" y="3126"/>
                        <a:pt x="2176" y="3159"/>
                      </a:cubicBezTo>
                      <a:cubicBezTo>
                        <a:pt x="2147" y="3203"/>
                        <a:pt x="2111" y="3230"/>
                        <a:pt x="2101" y="3246"/>
                      </a:cubicBezTo>
                      <a:cubicBezTo>
                        <a:pt x="2091" y="3261"/>
                        <a:pt x="2107" y="3266"/>
                        <a:pt x="2184" y="3266"/>
                      </a:cubicBezTo>
                      <a:cubicBezTo>
                        <a:pt x="2130" y="3321"/>
                        <a:pt x="2091" y="3380"/>
                        <a:pt x="2066" y="3443"/>
                      </a:cubicBezTo>
                      <a:cubicBezTo>
                        <a:pt x="2041" y="3506"/>
                        <a:pt x="2030" y="3573"/>
                        <a:pt x="2033" y="3645"/>
                      </a:cubicBezTo>
                      <a:cubicBezTo>
                        <a:pt x="2054" y="3632"/>
                        <a:pt x="2071" y="3628"/>
                        <a:pt x="2081" y="3632"/>
                      </a:cubicBezTo>
                      <a:cubicBezTo>
                        <a:pt x="2092" y="3635"/>
                        <a:pt x="2097" y="3647"/>
                        <a:pt x="2097" y="3667"/>
                      </a:cubicBezTo>
                      <a:cubicBezTo>
                        <a:pt x="2168" y="3657"/>
                        <a:pt x="2167" y="3623"/>
                        <a:pt x="2150" y="3587"/>
                      </a:cubicBezTo>
                      <a:cubicBezTo>
                        <a:pt x="2134" y="3550"/>
                        <a:pt x="2102" y="3511"/>
                        <a:pt x="2115" y="3493"/>
                      </a:cubicBezTo>
                      <a:cubicBezTo>
                        <a:pt x="2127" y="3507"/>
                        <a:pt x="2146" y="3508"/>
                        <a:pt x="2164" y="3507"/>
                      </a:cubicBezTo>
                      <a:cubicBezTo>
                        <a:pt x="2183" y="3507"/>
                        <a:pt x="2202" y="3506"/>
                        <a:pt x="2213" y="3519"/>
                      </a:cubicBezTo>
                      <a:cubicBezTo>
                        <a:pt x="2229" y="3501"/>
                        <a:pt x="2246" y="3483"/>
                        <a:pt x="2264" y="3466"/>
                      </a:cubicBezTo>
                      <a:cubicBezTo>
                        <a:pt x="2282" y="3449"/>
                        <a:pt x="2302" y="3433"/>
                        <a:pt x="2322" y="3418"/>
                      </a:cubicBezTo>
                      <a:cubicBezTo>
                        <a:pt x="2307" y="3428"/>
                        <a:pt x="2297" y="3457"/>
                        <a:pt x="2290" y="3472"/>
                      </a:cubicBezTo>
                      <a:cubicBezTo>
                        <a:pt x="2279" y="3492"/>
                        <a:pt x="2270" y="3513"/>
                        <a:pt x="2262" y="3534"/>
                      </a:cubicBezTo>
                      <a:cubicBezTo>
                        <a:pt x="2246" y="3574"/>
                        <a:pt x="2234" y="3616"/>
                        <a:pt x="2222" y="3658"/>
                      </a:cubicBezTo>
                      <a:cubicBezTo>
                        <a:pt x="2198" y="3739"/>
                        <a:pt x="2185" y="3829"/>
                        <a:pt x="2144" y="3906"/>
                      </a:cubicBezTo>
                      <a:cubicBezTo>
                        <a:pt x="2138" y="3917"/>
                        <a:pt x="2129" y="3928"/>
                        <a:pt x="2123" y="3939"/>
                      </a:cubicBezTo>
                      <a:cubicBezTo>
                        <a:pt x="2117" y="3951"/>
                        <a:pt x="2110" y="3962"/>
                        <a:pt x="2107" y="3974"/>
                      </a:cubicBezTo>
                      <a:cubicBezTo>
                        <a:pt x="2102" y="3995"/>
                        <a:pt x="2113" y="4001"/>
                        <a:pt x="2128" y="4001"/>
                      </a:cubicBezTo>
                      <a:cubicBezTo>
                        <a:pt x="2142" y="4001"/>
                        <a:pt x="2162" y="3995"/>
                        <a:pt x="2175" y="3991"/>
                      </a:cubicBezTo>
                      <a:cubicBezTo>
                        <a:pt x="2158" y="4000"/>
                        <a:pt x="2129" y="4030"/>
                        <a:pt x="2122" y="4038"/>
                      </a:cubicBezTo>
                      <a:cubicBezTo>
                        <a:pt x="2112" y="4050"/>
                        <a:pt x="2099" y="4068"/>
                        <a:pt x="2099" y="4083"/>
                      </a:cubicBezTo>
                      <a:cubicBezTo>
                        <a:pt x="2098" y="4096"/>
                        <a:pt x="2093" y="4097"/>
                        <a:pt x="2107" y="4092"/>
                      </a:cubicBezTo>
                      <a:cubicBezTo>
                        <a:pt x="2130" y="4083"/>
                        <a:pt x="2158" y="4041"/>
                        <a:pt x="2172" y="4025"/>
                      </a:cubicBezTo>
                      <a:cubicBezTo>
                        <a:pt x="2159" y="4056"/>
                        <a:pt x="2143" y="4087"/>
                        <a:pt x="2124" y="4115"/>
                      </a:cubicBezTo>
                      <a:cubicBezTo>
                        <a:pt x="2104" y="4144"/>
                        <a:pt x="2081" y="4171"/>
                        <a:pt x="2056" y="4196"/>
                      </a:cubicBezTo>
                      <a:cubicBezTo>
                        <a:pt x="2081" y="4200"/>
                        <a:pt x="2107" y="4196"/>
                        <a:pt x="2129" y="4186"/>
                      </a:cubicBezTo>
                      <a:cubicBezTo>
                        <a:pt x="2151" y="4175"/>
                        <a:pt x="2172" y="4157"/>
                        <a:pt x="2197" y="4161"/>
                      </a:cubicBezTo>
                      <a:cubicBezTo>
                        <a:pt x="2279" y="4172"/>
                        <a:pt x="2215" y="4291"/>
                        <a:pt x="2090" y="4335"/>
                      </a:cubicBezTo>
                      <a:cubicBezTo>
                        <a:pt x="2013" y="4363"/>
                        <a:pt x="1959" y="4425"/>
                        <a:pt x="1948" y="4495"/>
                      </a:cubicBezTo>
                      <a:cubicBezTo>
                        <a:pt x="1965" y="4483"/>
                        <a:pt x="1983" y="4472"/>
                        <a:pt x="2003" y="4464"/>
                      </a:cubicBezTo>
                      <a:cubicBezTo>
                        <a:pt x="2022" y="4455"/>
                        <a:pt x="2043" y="4449"/>
                        <a:pt x="2064" y="4445"/>
                      </a:cubicBezTo>
                      <a:cubicBezTo>
                        <a:pt x="2048" y="4482"/>
                        <a:pt x="2020" y="4501"/>
                        <a:pt x="1995" y="4521"/>
                      </a:cubicBezTo>
                      <a:cubicBezTo>
                        <a:pt x="1970" y="4540"/>
                        <a:pt x="1949" y="4560"/>
                        <a:pt x="1948" y="4600"/>
                      </a:cubicBezTo>
                      <a:cubicBezTo>
                        <a:pt x="1960" y="4603"/>
                        <a:pt x="1972" y="4603"/>
                        <a:pt x="1983" y="4600"/>
                      </a:cubicBezTo>
                      <a:cubicBezTo>
                        <a:pt x="1994" y="4597"/>
                        <a:pt x="2005" y="4592"/>
                        <a:pt x="2013" y="4586"/>
                      </a:cubicBezTo>
                      <a:cubicBezTo>
                        <a:pt x="1953" y="4645"/>
                        <a:pt x="1907" y="4723"/>
                        <a:pt x="1863" y="4804"/>
                      </a:cubicBezTo>
                      <a:cubicBezTo>
                        <a:pt x="1820" y="4885"/>
                        <a:pt x="1780" y="4968"/>
                        <a:pt x="1733" y="5037"/>
                      </a:cubicBezTo>
                      <a:cubicBezTo>
                        <a:pt x="1840" y="5037"/>
                        <a:pt x="1865" y="5114"/>
                        <a:pt x="1904" y="5197"/>
                      </a:cubicBezTo>
                      <a:cubicBezTo>
                        <a:pt x="1943" y="5280"/>
                        <a:pt x="1995" y="5371"/>
                        <a:pt x="2156" y="5399"/>
                      </a:cubicBezTo>
                      <a:cubicBezTo>
                        <a:pt x="2223" y="5274"/>
                        <a:pt x="2146" y="5200"/>
                        <a:pt x="2052" y="5132"/>
                      </a:cubicBezTo>
                      <a:cubicBezTo>
                        <a:pt x="1958" y="5065"/>
                        <a:pt x="1848" y="5005"/>
                        <a:pt x="1848" y="4906"/>
                      </a:cubicBezTo>
                      <a:cubicBezTo>
                        <a:pt x="1966" y="4921"/>
                        <a:pt x="1955" y="4947"/>
                        <a:pt x="1956" y="4963"/>
                      </a:cubicBezTo>
                      <a:cubicBezTo>
                        <a:pt x="1956" y="4979"/>
                        <a:pt x="1969" y="4986"/>
                        <a:pt x="2134" y="4963"/>
                      </a:cubicBezTo>
                      <a:cubicBezTo>
                        <a:pt x="2069" y="5019"/>
                        <a:pt x="2168" y="5172"/>
                        <a:pt x="2206" y="5301"/>
                      </a:cubicBezTo>
                      <a:cubicBezTo>
                        <a:pt x="2244" y="5430"/>
                        <a:pt x="2222" y="5535"/>
                        <a:pt x="1916" y="5493"/>
                      </a:cubicBezTo>
                      <a:cubicBezTo>
                        <a:pt x="1987" y="5491"/>
                        <a:pt x="2042" y="5499"/>
                        <a:pt x="2084" y="5493"/>
                      </a:cubicBezTo>
                      <a:cubicBezTo>
                        <a:pt x="2127" y="5487"/>
                        <a:pt x="2157" y="5467"/>
                        <a:pt x="2178" y="5412"/>
                      </a:cubicBezTo>
                      <a:cubicBezTo>
                        <a:pt x="2134" y="5410"/>
                        <a:pt x="2091" y="5404"/>
                        <a:pt x="2049" y="5395"/>
                      </a:cubicBezTo>
                      <a:cubicBezTo>
                        <a:pt x="2007" y="5386"/>
                        <a:pt x="1966" y="5374"/>
                        <a:pt x="1926" y="5358"/>
                      </a:cubicBezTo>
                      <a:cubicBezTo>
                        <a:pt x="1778" y="5654"/>
                        <a:pt x="1679" y="5964"/>
                        <a:pt x="1583" y="6274"/>
                      </a:cubicBezTo>
                      <a:cubicBezTo>
                        <a:pt x="1487" y="6584"/>
                        <a:pt x="1392" y="6894"/>
                        <a:pt x="1252" y="7191"/>
                      </a:cubicBezTo>
                      <a:cubicBezTo>
                        <a:pt x="1268" y="7197"/>
                        <a:pt x="1293" y="7196"/>
                        <a:pt x="1318" y="7193"/>
                      </a:cubicBezTo>
                      <a:cubicBezTo>
                        <a:pt x="1342" y="7190"/>
                        <a:pt x="1366" y="7184"/>
                        <a:pt x="1379" y="7182"/>
                      </a:cubicBezTo>
                      <a:cubicBezTo>
                        <a:pt x="1073" y="7478"/>
                        <a:pt x="1612" y="8230"/>
                        <a:pt x="1966" y="8439"/>
                      </a:cubicBezTo>
                      <a:cubicBezTo>
                        <a:pt x="2006" y="8463"/>
                        <a:pt x="2126" y="8462"/>
                        <a:pt x="2188" y="8472"/>
                      </a:cubicBezTo>
                      <a:cubicBezTo>
                        <a:pt x="2309" y="8491"/>
                        <a:pt x="2348" y="8877"/>
                        <a:pt x="2451" y="9023"/>
                      </a:cubicBezTo>
                      <a:cubicBezTo>
                        <a:pt x="2606" y="9244"/>
                        <a:pt x="2776" y="9339"/>
                        <a:pt x="2785" y="9559"/>
                      </a:cubicBezTo>
                      <a:cubicBezTo>
                        <a:pt x="2795" y="9790"/>
                        <a:pt x="3214" y="9865"/>
                        <a:pt x="3214" y="10098"/>
                      </a:cubicBezTo>
                      <a:cubicBezTo>
                        <a:pt x="3214" y="10203"/>
                        <a:pt x="3338" y="10747"/>
                        <a:pt x="3406" y="10809"/>
                      </a:cubicBezTo>
                      <a:cubicBezTo>
                        <a:pt x="3678" y="11057"/>
                        <a:pt x="4114" y="11263"/>
                        <a:pt x="4494" y="11360"/>
                      </a:cubicBezTo>
                      <a:cubicBezTo>
                        <a:pt x="5152" y="11529"/>
                        <a:pt x="5626" y="11521"/>
                        <a:pt x="6228" y="11837"/>
                      </a:cubicBezTo>
                      <a:cubicBezTo>
                        <a:pt x="6475" y="11967"/>
                        <a:pt x="6741" y="12039"/>
                        <a:pt x="7030" y="11972"/>
                      </a:cubicBezTo>
                      <a:cubicBezTo>
                        <a:pt x="7038" y="12022"/>
                        <a:pt x="7129" y="12168"/>
                        <a:pt x="7229" y="12312"/>
                      </a:cubicBezTo>
                      <a:cubicBezTo>
                        <a:pt x="7329" y="12457"/>
                        <a:pt x="7439" y="12600"/>
                        <a:pt x="7485" y="12643"/>
                      </a:cubicBezTo>
                      <a:cubicBezTo>
                        <a:pt x="7544" y="12504"/>
                        <a:pt x="7649" y="12597"/>
                        <a:pt x="7732" y="12695"/>
                      </a:cubicBezTo>
                      <a:cubicBezTo>
                        <a:pt x="7816" y="12793"/>
                        <a:pt x="7878" y="12895"/>
                        <a:pt x="7849" y="12775"/>
                      </a:cubicBezTo>
                      <a:cubicBezTo>
                        <a:pt x="7920" y="12819"/>
                        <a:pt x="8051" y="12887"/>
                        <a:pt x="8187" y="12932"/>
                      </a:cubicBezTo>
                      <a:cubicBezTo>
                        <a:pt x="8323" y="12976"/>
                        <a:pt x="8464" y="12998"/>
                        <a:pt x="8552" y="12951"/>
                      </a:cubicBezTo>
                      <a:cubicBezTo>
                        <a:pt x="8517" y="12798"/>
                        <a:pt x="8514" y="12732"/>
                        <a:pt x="8810" y="12778"/>
                      </a:cubicBezTo>
                      <a:cubicBezTo>
                        <a:pt x="9173" y="12835"/>
                        <a:pt x="8835" y="12856"/>
                        <a:pt x="8926" y="13008"/>
                      </a:cubicBezTo>
                      <a:cubicBezTo>
                        <a:pt x="9029" y="13180"/>
                        <a:pt x="9217" y="12965"/>
                        <a:pt x="9134" y="13274"/>
                      </a:cubicBezTo>
                      <a:cubicBezTo>
                        <a:pt x="9117" y="13338"/>
                        <a:pt x="8991" y="13627"/>
                        <a:pt x="9172" y="13623"/>
                      </a:cubicBezTo>
                      <a:cubicBezTo>
                        <a:pt x="9020" y="13818"/>
                        <a:pt x="8780" y="13911"/>
                        <a:pt x="8661" y="14080"/>
                      </a:cubicBezTo>
                      <a:cubicBezTo>
                        <a:pt x="8557" y="14228"/>
                        <a:pt x="8629" y="14695"/>
                        <a:pt x="8434" y="14766"/>
                      </a:cubicBezTo>
                      <a:cubicBezTo>
                        <a:pt x="8580" y="14835"/>
                        <a:pt x="8589" y="14836"/>
                        <a:pt x="8588" y="14819"/>
                      </a:cubicBezTo>
                      <a:cubicBezTo>
                        <a:pt x="8587" y="14803"/>
                        <a:pt x="8576" y="14769"/>
                        <a:pt x="8682" y="14769"/>
                      </a:cubicBezTo>
                      <a:cubicBezTo>
                        <a:pt x="8682" y="14930"/>
                        <a:pt x="8314" y="14880"/>
                        <a:pt x="8339" y="15108"/>
                      </a:cubicBezTo>
                      <a:cubicBezTo>
                        <a:pt x="8363" y="15329"/>
                        <a:pt x="8698" y="15502"/>
                        <a:pt x="8878" y="15625"/>
                      </a:cubicBezTo>
                      <a:cubicBezTo>
                        <a:pt x="9401" y="15982"/>
                        <a:pt x="9372" y="16673"/>
                        <a:pt x="10002" y="16893"/>
                      </a:cubicBezTo>
                      <a:cubicBezTo>
                        <a:pt x="10211" y="16966"/>
                        <a:pt x="10545" y="16937"/>
                        <a:pt x="10668" y="17131"/>
                      </a:cubicBezTo>
                      <a:cubicBezTo>
                        <a:pt x="10850" y="17419"/>
                        <a:pt x="10787" y="17764"/>
                        <a:pt x="10700" y="18066"/>
                      </a:cubicBezTo>
                      <a:cubicBezTo>
                        <a:pt x="10631" y="18312"/>
                        <a:pt x="10524" y="18548"/>
                        <a:pt x="10434" y="18788"/>
                      </a:cubicBezTo>
                      <a:cubicBezTo>
                        <a:pt x="10384" y="18921"/>
                        <a:pt x="10360" y="19059"/>
                        <a:pt x="10332" y="19197"/>
                      </a:cubicBezTo>
                      <a:cubicBezTo>
                        <a:pt x="10306" y="19332"/>
                        <a:pt x="10277" y="19471"/>
                        <a:pt x="10213" y="19598"/>
                      </a:cubicBezTo>
                      <a:cubicBezTo>
                        <a:pt x="10162" y="19699"/>
                        <a:pt x="10069" y="19781"/>
                        <a:pt x="10020" y="19882"/>
                      </a:cubicBezTo>
                      <a:cubicBezTo>
                        <a:pt x="9966" y="19996"/>
                        <a:pt x="9893" y="20189"/>
                        <a:pt x="9975" y="20306"/>
                      </a:cubicBezTo>
                      <a:cubicBezTo>
                        <a:pt x="10077" y="20452"/>
                        <a:pt x="10044" y="20405"/>
                        <a:pt x="9973" y="20615"/>
                      </a:cubicBezTo>
                      <a:cubicBezTo>
                        <a:pt x="9876" y="20904"/>
                        <a:pt x="9774" y="20848"/>
                        <a:pt x="9560" y="20898"/>
                      </a:cubicBezTo>
                      <a:cubicBezTo>
                        <a:pt x="9593" y="20913"/>
                        <a:pt x="9606" y="20928"/>
                        <a:pt x="9601" y="20942"/>
                      </a:cubicBezTo>
                      <a:cubicBezTo>
                        <a:pt x="9595" y="20956"/>
                        <a:pt x="9571" y="20970"/>
                        <a:pt x="9527" y="20984"/>
                      </a:cubicBezTo>
                      <a:cubicBezTo>
                        <a:pt x="9655" y="20951"/>
                        <a:pt x="9711" y="20957"/>
                        <a:pt x="9726" y="20998"/>
                      </a:cubicBezTo>
                      <a:cubicBezTo>
                        <a:pt x="9740" y="21040"/>
                        <a:pt x="9713" y="21117"/>
                        <a:pt x="9675" y="21226"/>
                      </a:cubicBezTo>
                      <a:cubicBezTo>
                        <a:pt x="9687" y="21227"/>
                        <a:pt x="9699" y="21226"/>
                        <a:pt x="9710" y="21224"/>
                      </a:cubicBezTo>
                      <a:cubicBezTo>
                        <a:pt x="9721" y="21221"/>
                        <a:pt x="9732" y="21217"/>
                        <a:pt x="9741" y="21212"/>
                      </a:cubicBezTo>
                      <a:cubicBezTo>
                        <a:pt x="9692" y="21251"/>
                        <a:pt x="9672" y="21281"/>
                        <a:pt x="9675" y="21297"/>
                      </a:cubicBezTo>
                      <a:cubicBezTo>
                        <a:pt x="9677" y="21313"/>
                        <a:pt x="9702" y="21316"/>
                        <a:pt x="9740" y="21300"/>
                      </a:cubicBezTo>
                      <a:cubicBezTo>
                        <a:pt x="9671" y="21329"/>
                        <a:pt x="9692" y="21484"/>
                        <a:pt x="9721" y="21526"/>
                      </a:cubicBezTo>
                      <a:cubicBezTo>
                        <a:pt x="9764" y="21593"/>
                        <a:pt x="9841" y="21595"/>
                        <a:pt x="9922" y="21586"/>
                      </a:cubicBezTo>
                      <a:cubicBezTo>
                        <a:pt x="9984" y="21579"/>
                        <a:pt x="10434" y="21400"/>
                        <a:pt x="10462" y="21435"/>
                      </a:cubicBezTo>
                      <a:cubicBezTo>
                        <a:pt x="10449" y="21419"/>
                        <a:pt x="10436" y="21409"/>
                        <a:pt x="10418" y="21402"/>
                      </a:cubicBezTo>
                      <a:cubicBezTo>
                        <a:pt x="10401" y="21395"/>
                        <a:pt x="10382" y="21392"/>
                        <a:pt x="10363" y="21394"/>
                      </a:cubicBezTo>
                      <a:cubicBezTo>
                        <a:pt x="10381" y="21383"/>
                        <a:pt x="10410" y="21336"/>
                        <a:pt x="10438" y="21292"/>
                      </a:cubicBezTo>
                      <a:cubicBezTo>
                        <a:pt x="10466" y="21247"/>
                        <a:pt x="10495" y="21204"/>
                        <a:pt x="10513" y="21201"/>
                      </a:cubicBezTo>
                      <a:cubicBezTo>
                        <a:pt x="10508" y="21217"/>
                        <a:pt x="10612" y="21175"/>
                        <a:pt x="10731" y="21121"/>
                      </a:cubicBezTo>
                      <a:cubicBezTo>
                        <a:pt x="10849" y="21066"/>
                        <a:pt x="10981" y="21000"/>
                        <a:pt x="11029" y="20967"/>
                      </a:cubicBezTo>
                      <a:cubicBezTo>
                        <a:pt x="10997" y="20935"/>
                        <a:pt x="10959" y="20907"/>
                        <a:pt x="10916" y="20886"/>
                      </a:cubicBezTo>
                      <a:cubicBezTo>
                        <a:pt x="10873" y="20865"/>
                        <a:pt x="10827" y="20851"/>
                        <a:pt x="10776" y="20843"/>
                      </a:cubicBezTo>
                      <a:cubicBezTo>
                        <a:pt x="10769" y="20824"/>
                        <a:pt x="10918" y="20719"/>
                        <a:pt x="11074" y="20612"/>
                      </a:cubicBezTo>
                      <a:cubicBezTo>
                        <a:pt x="11231" y="20505"/>
                        <a:pt x="11395" y="20397"/>
                        <a:pt x="11418" y="20372"/>
                      </a:cubicBezTo>
                      <a:cubicBezTo>
                        <a:pt x="11401" y="20379"/>
                        <a:pt x="11383" y="20381"/>
                        <a:pt x="11365" y="20380"/>
                      </a:cubicBezTo>
                      <a:cubicBezTo>
                        <a:pt x="11346" y="20379"/>
                        <a:pt x="11328" y="20374"/>
                        <a:pt x="11312" y="20366"/>
                      </a:cubicBezTo>
                      <a:cubicBezTo>
                        <a:pt x="11332" y="20360"/>
                        <a:pt x="11387" y="20342"/>
                        <a:pt x="11442" y="20327"/>
                      </a:cubicBezTo>
                      <a:cubicBezTo>
                        <a:pt x="11497" y="20313"/>
                        <a:pt x="11552" y="20300"/>
                        <a:pt x="11571" y="20304"/>
                      </a:cubicBezTo>
                      <a:cubicBezTo>
                        <a:pt x="11537" y="20297"/>
                        <a:pt x="11485" y="20274"/>
                        <a:pt x="11433" y="20256"/>
                      </a:cubicBezTo>
                      <a:cubicBezTo>
                        <a:pt x="11381" y="20238"/>
                        <a:pt x="11329" y="20224"/>
                        <a:pt x="11296" y="20237"/>
                      </a:cubicBezTo>
                      <a:cubicBezTo>
                        <a:pt x="11332" y="20205"/>
                        <a:pt x="11488" y="20115"/>
                        <a:pt x="11638" y="20033"/>
                      </a:cubicBezTo>
                      <a:cubicBezTo>
                        <a:pt x="11788" y="19951"/>
                        <a:pt x="11932" y="19877"/>
                        <a:pt x="11948" y="19877"/>
                      </a:cubicBezTo>
                      <a:cubicBezTo>
                        <a:pt x="11958" y="19915"/>
                        <a:pt x="12173" y="19838"/>
                        <a:pt x="12394" y="19740"/>
                      </a:cubicBezTo>
                      <a:cubicBezTo>
                        <a:pt x="12615" y="19642"/>
                        <a:pt x="12842" y="19524"/>
                        <a:pt x="12876" y="19479"/>
                      </a:cubicBezTo>
                      <a:lnTo>
                        <a:pt x="12871" y="19480"/>
                      </a:lnTo>
                      <a:cubicBezTo>
                        <a:pt x="12909" y="19364"/>
                        <a:pt x="12795" y="19311"/>
                        <a:pt x="12712" y="19255"/>
                      </a:cubicBezTo>
                      <a:cubicBezTo>
                        <a:pt x="12629" y="19199"/>
                        <a:pt x="12578" y="19139"/>
                        <a:pt x="12739" y="19006"/>
                      </a:cubicBezTo>
                      <a:cubicBezTo>
                        <a:pt x="12739" y="19379"/>
                        <a:pt x="13027" y="19264"/>
                        <a:pt x="13341" y="19052"/>
                      </a:cubicBezTo>
                      <a:cubicBezTo>
                        <a:pt x="13656" y="18840"/>
                        <a:pt x="13998" y="18531"/>
                        <a:pt x="14105" y="18516"/>
                      </a:cubicBezTo>
                      <a:cubicBezTo>
                        <a:pt x="14082" y="18544"/>
                        <a:pt x="14060" y="18572"/>
                        <a:pt x="14038" y="18601"/>
                      </a:cubicBezTo>
                      <a:cubicBezTo>
                        <a:pt x="14016" y="18630"/>
                        <a:pt x="13996" y="18659"/>
                        <a:pt x="13976" y="18689"/>
                      </a:cubicBezTo>
                      <a:cubicBezTo>
                        <a:pt x="14141" y="18537"/>
                        <a:pt x="14316" y="18387"/>
                        <a:pt x="14443" y="18209"/>
                      </a:cubicBezTo>
                      <a:cubicBezTo>
                        <a:pt x="14557" y="18049"/>
                        <a:pt x="14489" y="17832"/>
                        <a:pt x="14653" y="17703"/>
                      </a:cubicBezTo>
                      <a:cubicBezTo>
                        <a:pt x="14942" y="17475"/>
                        <a:pt x="15363" y="17363"/>
                        <a:pt x="15675" y="17186"/>
                      </a:cubicBezTo>
                      <a:cubicBezTo>
                        <a:pt x="16022" y="16989"/>
                        <a:pt x="16194" y="16727"/>
                        <a:pt x="16288" y="16391"/>
                      </a:cubicBezTo>
                      <a:cubicBezTo>
                        <a:pt x="16317" y="16286"/>
                        <a:pt x="16486" y="15651"/>
                        <a:pt x="16437" y="15665"/>
                      </a:cubicBezTo>
                      <a:close/>
                      <a:moveTo>
                        <a:pt x="14628" y="13363"/>
                      </a:moveTo>
                      <a:lnTo>
                        <a:pt x="14630" y="13365"/>
                      </a:lnTo>
                      <a:lnTo>
                        <a:pt x="14632" y="13366"/>
                      </a:lnTo>
                      <a:cubicBezTo>
                        <a:pt x="14632" y="13364"/>
                        <a:pt x="14634" y="13362"/>
                        <a:pt x="14631" y="13362"/>
                      </a:cubicBezTo>
                      <a:cubicBezTo>
                        <a:pt x="14630" y="13361"/>
                        <a:pt x="14628" y="13362"/>
                        <a:pt x="14628" y="13363"/>
                      </a:cubicBezTo>
                      <a:close/>
                      <a:moveTo>
                        <a:pt x="1952" y="1958"/>
                      </a:moveTo>
                      <a:cubicBezTo>
                        <a:pt x="1962" y="1958"/>
                        <a:pt x="1973" y="1957"/>
                        <a:pt x="1983" y="1955"/>
                      </a:cubicBezTo>
                      <a:cubicBezTo>
                        <a:pt x="1993" y="1953"/>
                        <a:pt x="2002" y="1950"/>
                        <a:pt x="2012" y="1947"/>
                      </a:cubicBezTo>
                      <a:cubicBezTo>
                        <a:pt x="2003" y="1947"/>
                        <a:pt x="1994" y="1949"/>
                        <a:pt x="1986" y="1950"/>
                      </a:cubicBezTo>
                      <a:cubicBezTo>
                        <a:pt x="1975" y="1952"/>
                        <a:pt x="1963" y="1955"/>
                        <a:pt x="1952" y="1958"/>
                      </a:cubicBezTo>
                      <a:close/>
                      <a:moveTo>
                        <a:pt x="10376" y="5717"/>
                      </a:moveTo>
                      <a:cubicBezTo>
                        <a:pt x="10382" y="5718"/>
                        <a:pt x="10389" y="5719"/>
                        <a:pt x="10395" y="5721"/>
                      </a:cubicBezTo>
                      <a:cubicBezTo>
                        <a:pt x="10401" y="5722"/>
                        <a:pt x="10407" y="5724"/>
                        <a:pt x="10412" y="5725"/>
                      </a:cubicBezTo>
                      <a:cubicBezTo>
                        <a:pt x="10426" y="5721"/>
                        <a:pt x="10434" y="5717"/>
                        <a:pt x="10429" y="5715"/>
                      </a:cubicBezTo>
                      <a:cubicBezTo>
                        <a:pt x="10425" y="5713"/>
                        <a:pt x="10409" y="5713"/>
                        <a:pt x="10376" y="5717"/>
                      </a:cubicBezTo>
                      <a:close/>
                      <a:moveTo>
                        <a:pt x="18164" y="4519"/>
                      </a:moveTo>
                      <a:cubicBezTo>
                        <a:pt x="18146" y="4556"/>
                        <a:pt x="18204" y="4605"/>
                        <a:pt x="18270" y="4649"/>
                      </a:cubicBezTo>
                      <a:cubicBezTo>
                        <a:pt x="18335" y="4694"/>
                        <a:pt x="18410" y="4733"/>
                        <a:pt x="18427" y="4752"/>
                      </a:cubicBezTo>
                      <a:cubicBezTo>
                        <a:pt x="18434" y="4708"/>
                        <a:pt x="18391" y="4619"/>
                        <a:pt x="18330" y="4545"/>
                      </a:cubicBezTo>
                      <a:cubicBezTo>
                        <a:pt x="18268" y="4471"/>
                        <a:pt x="18190" y="4411"/>
                        <a:pt x="18127" y="4424"/>
                      </a:cubicBezTo>
                      <a:cubicBezTo>
                        <a:pt x="18131" y="4440"/>
                        <a:pt x="18137" y="4456"/>
                        <a:pt x="18143" y="4472"/>
                      </a:cubicBezTo>
                      <a:cubicBezTo>
                        <a:pt x="18149" y="4488"/>
                        <a:pt x="18156" y="4503"/>
                        <a:pt x="18164" y="4519"/>
                      </a:cubicBezTo>
                      <a:cubicBezTo>
                        <a:pt x="18154" y="4539"/>
                        <a:pt x="18155" y="4537"/>
                        <a:pt x="18158" y="4531"/>
                      </a:cubicBezTo>
                      <a:cubicBezTo>
                        <a:pt x="18161" y="4526"/>
                        <a:pt x="18165" y="4515"/>
                        <a:pt x="18164" y="4519"/>
                      </a:cubicBezTo>
                      <a:close/>
                      <a:moveTo>
                        <a:pt x="18030" y="4237"/>
                      </a:moveTo>
                      <a:cubicBezTo>
                        <a:pt x="18011" y="4220"/>
                        <a:pt x="17992" y="4204"/>
                        <a:pt x="17972" y="4187"/>
                      </a:cubicBezTo>
                      <a:cubicBezTo>
                        <a:pt x="17952" y="4171"/>
                        <a:pt x="17932" y="4155"/>
                        <a:pt x="17911" y="4140"/>
                      </a:cubicBezTo>
                      <a:cubicBezTo>
                        <a:pt x="17897" y="4169"/>
                        <a:pt x="17942" y="4239"/>
                        <a:pt x="18000" y="4299"/>
                      </a:cubicBezTo>
                      <a:cubicBezTo>
                        <a:pt x="18057" y="4358"/>
                        <a:pt x="18127" y="4406"/>
                        <a:pt x="18163" y="4390"/>
                      </a:cubicBezTo>
                      <a:cubicBezTo>
                        <a:pt x="18141" y="4365"/>
                        <a:pt x="18119" y="4339"/>
                        <a:pt x="18096" y="4314"/>
                      </a:cubicBezTo>
                      <a:cubicBezTo>
                        <a:pt x="18074" y="4288"/>
                        <a:pt x="18052" y="4263"/>
                        <a:pt x="18030" y="4237"/>
                      </a:cubicBezTo>
                      <a:cubicBezTo>
                        <a:pt x="18016" y="4223"/>
                        <a:pt x="18018" y="4225"/>
                        <a:pt x="18022" y="4230"/>
                      </a:cubicBezTo>
                      <a:cubicBezTo>
                        <a:pt x="18027" y="4234"/>
                        <a:pt x="18034" y="4241"/>
                        <a:pt x="18030" y="4237"/>
                      </a:cubicBezTo>
                      <a:close/>
                      <a:moveTo>
                        <a:pt x="15747" y="3695"/>
                      </a:moveTo>
                      <a:cubicBezTo>
                        <a:pt x="15680" y="3616"/>
                        <a:pt x="15630" y="3528"/>
                        <a:pt x="15582" y="3440"/>
                      </a:cubicBezTo>
                      <a:cubicBezTo>
                        <a:pt x="15526" y="3338"/>
                        <a:pt x="15470" y="3210"/>
                        <a:pt x="15354" y="3147"/>
                      </a:cubicBezTo>
                      <a:cubicBezTo>
                        <a:pt x="15327" y="3133"/>
                        <a:pt x="15299" y="3123"/>
                        <a:pt x="15269" y="3116"/>
                      </a:cubicBezTo>
                      <a:cubicBezTo>
                        <a:pt x="15263" y="3115"/>
                        <a:pt x="15241" y="3114"/>
                        <a:pt x="15221" y="3112"/>
                      </a:cubicBezTo>
                      <a:cubicBezTo>
                        <a:pt x="15200" y="3110"/>
                        <a:pt x="15180" y="3108"/>
                        <a:pt x="15178" y="3105"/>
                      </a:cubicBezTo>
                      <a:cubicBezTo>
                        <a:pt x="15199" y="3139"/>
                        <a:pt x="15222" y="3174"/>
                        <a:pt x="15245" y="3207"/>
                      </a:cubicBezTo>
                      <a:cubicBezTo>
                        <a:pt x="15268" y="3241"/>
                        <a:pt x="15292" y="3274"/>
                        <a:pt x="15317" y="3307"/>
                      </a:cubicBezTo>
                      <a:cubicBezTo>
                        <a:pt x="15317" y="3305"/>
                        <a:pt x="15295" y="3306"/>
                        <a:pt x="15273" y="3308"/>
                      </a:cubicBezTo>
                      <a:cubicBezTo>
                        <a:pt x="15251" y="3310"/>
                        <a:pt x="15227" y="3313"/>
                        <a:pt x="15224" y="3315"/>
                      </a:cubicBezTo>
                      <a:cubicBezTo>
                        <a:pt x="15249" y="3335"/>
                        <a:pt x="15278" y="3351"/>
                        <a:pt x="15306" y="3368"/>
                      </a:cubicBezTo>
                      <a:cubicBezTo>
                        <a:pt x="15331" y="3383"/>
                        <a:pt x="15355" y="3397"/>
                        <a:pt x="15380" y="3411"/>
                      </a:cubicBezTo>
                      <a:cubicBezTo>
                        <a:pt x="15391" y="3419"/>
                        <a:pt x="15401" y="3427"/>
                        <a:pt x="15410" y="3437"/>
                      </a:cubicBezTo>
                      <a:cubicBezTo>
                        <a:pt x="15435" y="3462"/>
                        <a:pt x="15449" y="3493"/>
                        <a:pt x="15475" y="3518"/>
                      </a:cubicBezTo>
                      <a:cubicBezTo>
                        <a:pt x="15498" y="3540"/>
                        <a:pt x="15525" y="3558"/>
                        <a:pt x="15551" y="3577"/>
                      </a:cubicBezTo>
                      <a:cubicBezTo>
                        <a:pt x="15605" y="3616"/>
                        <a:pt x="15659" y="3654"/>
                        <a:pt x="15717" y="3687"/>
                      </a:cubicBezTo>
                      <a:cubicBezTo>
                        <a:pt x="15729" y="3694"/>
                        <a:pt x="15740" y="3703"/>
                        <a:pt x="15755" y="3705"/>
                      </a:cubicBezTo>
                      <a:cubicBezTo>
                        <a:pt x="15752" y="3701"/>
                        <a:pt x="15749" y="3698"/>
                        <a:pt x="15747" y="3695"/>
                      </a:cubicBezTo>
                      <a:close/>
                      <a:moveTo>
                        <a:pt x="14632" y="2498"/>
                      </a:moveTo>
                      <a:cubicBezTo>
                        <a:pt x="14726" y="2584"/>
                        <a:pt x="14730" y="2582"/>
                        <a:pt x="14708" y="2560"/>
                      </a:cubicBezTo>
                      <a:cubicBezTo>
                        <a:pt x="14687" y="2538"/>
                        <a:pt x="14640" y="2495"/>
                        <a:pt x="14632" y="2498"/>
                      </a:cubicBezTo>
                      <a:cubicBezTo>
                        <a:pt x="14639" y="2495"/>
                        <a:pt x="14755" y="2602"/>
                        <a:pt x="14768" y="2613"/>
                      </a:cubicBezTo>
                      <a:cubicBezTo>
                        <a:pt x="14817" y="2651"/>
                        <a:pt x="14866" y="2688"/>
                        <a:pt x="14917" y="2725"/>
                      </a:cubicBezTo>
                      <a:cubicBezTo>
                        <a:pt x="14968" y="2761"/>
                        <a:pt x="15019" y="2797"/>
                        <a:pt x="15070" y="2833"/>
                      </a:cubicBezTo>
                      <a:cubicBezTo>
                        <a:pt x="15113" y="2863"/>
                        <a:pt x="15148" y="2899"/>
                        <a:pt x="15197" y="2925"/>
                      </a:cubicBezTo>
                      <a:cubicBezTo>
                        <a:pt x="15203" y="2917"/>
                        <a:pt x="15199" y="2907"/>
                        <a:pt x="15193" y="2898"/>
                      </a:cubicBezTo>
                      <a:cubicBezTo>
                        <a:pt x="15187" y="2889"/>
                        <a:pt x="15176" y="2880"/>
                        <a:pt x="15167" y="2877"/>
                      </a:cubicBezTo>
                      <a:cubicBezTo>
                        <a:pt x="15183" y="2883"/>
                        <a:pt x="15191" y="2886"/>
                        <a:pt x="15192" y="2885"/>
                      </a:cubicBezTo>
                      <a:cubicBezTo>
                        <a:pt x="15194" y="2884"/>
                        <a:pt x="15187" y="2880"/>
                        <a:pt x="15174" y="2872"/>
                      </a:cubicBezTo>
                      <a:cubicBezTo>
                        <a:pt x="15224" y="2868"/>
                        <a:pt x="15273" y="2907"/>
                        <a:pt x="15322" y="2949"/>
                      </a:cubicBezTo>
                      <a:cubicBezTo>
                        <a:pt x="15370" y="2991"/>
                        <a:pt x="15418" y="3037"/>
                        <a:pt x="15464" y="3047"/>
                      </a:cubicBezTo>
                      <a:cubicBezTo>
                        <a:pt x="15450" y="3024"/>
                        <a:pt x="15446" y="3006"/>
                        <a:pt x="15452" y="2994"/>
                      </a:cubicBezTo>
                      <a:cubicBezTo>
                        <a:pt x="15459" y="2982"/>
                        <a:pt x="15475" y="2975"/>
                        <a:pt x="15502" y="2974"/>
                      </a:cubicBezTo>
                      <a:cubicBezTo>
                        <a:pt x="15475" y="2995"/>
                        <a:pt x="15495" y="3011"/>
                        <a:pt x="15523" y="3020"/>
                      </a:cubicBezTo>
                      <a:cubicBezTo>
                        <a:pt x="15552" y="3029"/>
                        <a:pt x="15589" y="3031"/>
                        <a:pt x="15598" y="3023"/>
                      </a:cubicBezTo>
                      <a:cubicBezTo>
                        <a:pt x="15643" y="3038"/>
                        <a:pt x="15680" y="3058"/>
                        <a:pt x="15708" y="3083"/>
                      </a:cubicBezTo>
                      <a:cubicBezTo>
                        <a:pt x="15735" y="3107"/>
                        <a:pt x="15755" y="3138"/>
                        <a:pt x="15767" y="3171"/>
                      </a:cubicBezTo>
                      <a:cubicBezTo>
                        <a:pt x="15749" y="3173"/>
                        <a:pt x="15731" y="3175"/>
                        <a:pt x="15713" y="3177"/>
                      </a:cubicBezTo>
                      <a:cubicBezTo>
                        <a:pt x="15695" y="3178"/>
                        <a:pt x="15677" y="3179"/>
                        <a:pt x="15659" y="3180"/>
                      </a:cubicBezTo>
                      <a:cubicBezTo>
                        <a:pt x="15671" y="3184"/>
                        <a:pt x="15755" y="3256"/>
                        <a:pt x="15835" y="3328"/>
                      </a:cubicBezTo>
                      <a:cubicBezTo>
                        <a:pt x="15915" y="3400"/>
                        <a:pt x="15989" y="3472"/>
                        <a:pt x="15981" y="3478"/>
                      </a:cubicBezTo>
                      <a:cubicBezTo>
                        <a:pt x="16007" y="3501"/>
                        <a:pt x="16026" y="3479"/>
                        <a:pt x="16039" y="3450"/>
                      </a:cubicBezTo>
                      <a:cubicBezTo>
                        <a:pt x="16053" y="3420"/>
                        <a:pt x="16061" y="3382"/>
                        <a:pt x="16067" y="3370"/>
                      </a:cubicBezTo>
                      <a:cubicBezTo>
                        <a:pt x="16113" y="3382"/>
                        <a:pt x="16132" y="3449"/>
                        <a:pt x="16154" y="3524"/>
                      </a:cubicBezTo>
                      <a:cubicBezTo>
                        <a:pt x="16177" y="3600"/>
                        <a:pt x="16202" y="3685"/>
                        <a:pt x="16262" y="3733"/>
                      </a:cubicBezTo>
                      <a:cubicBezTo>
                        <a:pt x="16276" y="3661"/>
                        <a:pt x="16276" y="3608"/>
                        <a:pt x="16287" y="3557"/>
                      </a:cubicBezTo>
                      <a:cubicBezTo>
                        <a:pt x="16299" y="3506"/>
                        <a:pt x="16321" y="3457"/>
                        <a:pt x="16379" y="3396"/>
                      </a:cubicBezTo>
                      <a:cubicBezTo>
                        <a:pt x="16362" y="3379"/>
                        <a:pt x="16279" y="3287"/>
                        <a:pt x="16194" y="3205"/>
                      </a:cubicBezTo>
                      <a:cubicBezTo>
                        <a:pt x="16109" y="3123"/>
                        <a:pt x="16023" y="3052"/>
                        <a:pt x="15998" y="3078"/>
                      </a:cubicBezTo>
                      <a:cubicBezTo>
                        <a:pt x="16001" y="3088"/>
                        <a:pt x="16007" y="3097"/>
                        <a:pt x="16014" y="3106"/>
                      </a:cubicBezTo>
                      <a:cubicBezTo>
                        <a:pt x="16020" y="3115"/>
                        <a:pt x="16028" y="3123"/>
                        <a:pt x="16037" y="3130"/>
                      </a:cubicBezTo>
                      <a:cubicBezTo>
                        <a:pt x="15996" y="3111"/>
                        <a:pt x="15956" y="3091"/>
                        <a:pt x="15916" y="3071"/>
                      </a:cubicBezTo>
                      <a:cubicBezTo>
                        <a:pt x="15876" y="3050"/>
                        <a:pt x="15837" y="3028"/>
                        <a:pt x="15799" y="3006"/>
                      </a:cubicBezTo>
                      <a:cubicBezTo>
                        <a:pt x="15809" y="3005"/>
                        <a:pt x="15819" y="3005"/>
                        <a:pt x="15829" y="3006"/>
                      </a:cubicBezTo>
                      <a:cubicBezTo>
                        <a:pt x="15839" y="3007"/>
                        <a:pt x="15848" y="3008"/>
                        <a:pt x="15858" y="3010"/>
                      </a:cubicBezTo>
                      <a:cubicBezTo>
                        <a:pt x="15798" y="2969"/>
                        <a:pt x="15555" y="2833"/>
                        <a:pt x="15330" y="2729"/>
                      </a:cubicBezTo>
                      <a:cubicBezTo>
                        <a:pt x="15105" y="2624"/>
                        <a:pt x="14898" y="2551"/>
                        <a:pt x="14908" y="2632"/>
                      </a:cubicBezTo>
                      <a:cubicBezTo>
                        <a:pt x="14843" y="2620"/>
                        <a:pt x="14822" y="2571"/>
                        <a:pt x="14796" y="2527"/>
                      </a:cubicBezTo>
                      <a:cubicBezTo>
                        <a:pt x="14771" y="2482"/>
                        <a:pt x="14741" y="2442"/>
                        <a:pt x="14660" y="2447"/>
                      </a:cubicBezTo>
                      <a:cubicBezTo>
                        <a:pt x="14674" y="2466"/>
                        <a:pt x="14677" y="2475"/>
                        <a:pt x="14672" y="2481"/>
                      </a:cubicBezTo>
                      <a:cubicBezTo>
                        <a:pt x="14667" y="2487"/>
                        <a:pt x="14653" y="2490"/>
                        <a:pt x="14632" y="2498"/>
                      </a:cubicBezTo>
                      <a:close/>
                      <a:moveTo>
                        <a:pt x="12239" y="1977"/>
                      </a:moveTo>
                      <a:cubicBezTo>
                        <a:pt x="12186" y="1953"/>
                        <a:pt x="12161" y="1944"/>
                        <a:pt x="12165" y="1951"/>
                      </a:cubicBezTo>
                      <a:cubicBezTo>
                        <a:pt x="12169" y="1958"/>
                        <a:pt x="12201" y="1981"/>
                        <a:pt x="12262" y="2019"/>
                      </a:cubicBezTo>
                      <a:cubicBezTo>
                        <a:pt x="12237" y="2018"/>
                        <a:pt x="12212" y="2015"/>
                        <a:pt x="12188" y="2009"/>
                      </a:cubicBezTo>
                      <a:cubicBezTo>
                        <a:pt x="12164" y="2003"/>
                        <a:pt x="12141" y="1995"/>
                        <a:pt x="12120" y="1984"/>
                      </a:cubicBezTo>
                      <a:cubicBezTo>
                        <a:pt x="12129" y="1999"/>
                        <a:pt x="12178" y="2029"/>
                        <a:pt x="12212" y="2055"/>
                      </a:cubicBezTo>
                      <a:cubicBezTo>
                        <a:pt x="12245" y="2082"/>
                        <a:pt x="12261" y="2104"/>
                        <a:pt x="12204" y="2102"/>
                      </a:cubicBezTo>
                      <a:cubicBezTo>
                        <a:pt x="12235" y="2103"/>
                        <a:pt x="12257" y="2109"/>
                        <a:pt x="12269" y="2106"/>
                      </a:cubicBezTo>
                      <a:cubicBezTo>
                        <a:pt x="12281" y="2102"/>
                        <a:pt x="12284" y="2088"/>
                        <a:pt x="12278" y="2049"/>
                      </a:cubicBezTo>
                      <a:cubicBezTo>
                        <a:pt x="12314" y="2050"/>
                        <a:pt x="12355" y="2071"/>
                        <a:pt x="12375" y="2096"/>
                      </a:cubicBezTo>
                      <a:cubicBezTo>
                        <a:pt x="12395" y="2121"/>
                        <a:pt x="12396" y="2151"/>
                        <a:pt x="12352" y="2170"/>
                      </a:cubicBezTo>
                      <a:cubicBezTo>
                        <a:pt x="12447" y="2232"/>
                        <a:pt x="12537" y="2249"/>
                        <a:pt x="12632" y="2250"/>
                      </a:cubicBezTo>
                      <a:cubicBezTo>
                        <a:pt x="12727" y="2252"/>
                        <a:pt x="12826" y="2237"/>
                        <a:pt x="12940" y="2237"/>
                      </a:cubicBezTo>
                      <a:cubicBezTo>
                        <a:pt x="12891" y="2188"/>
                        <a:pt x="12909" y="2145"/>
                        <a:pt x="12915" y="2101"/>
                      </a:cubicBezTo>
                      <a:cubicBezTo>
                        <a:pt x="12920" y="2058"/>
                        <a:pt x="12913" y="2012"/>
                        <a:pt x="12814" y="1958"/>
                      </a:cubicBezTo>
                      <a:cubicBezTo>
                        <a:pt x="12821" y="1960"/>
                        <a:pt x="12828" y="1961"/>
                        <a:pt x="12836" y="1960"/>
                      </a:cubicBezTo>
                      <a:cubicBezTo>
                        <a:pt x="12843" y="1960"/>
                        <a:pt x="12850" y="1959"/>
                        <a:pt x="12857" y="1957"/>
                      </a:cubicBezTo>
                      <a:cubicBezTo>
                        <a:pt x="12830" y="1941"/>
                        <a:pt x="12730" y="1882"/>
                        <a:pt x="12628" y="1838"/>
                      </a:cubicBezTo>
                      <a:cubicBezTo>
                        <a:pt x="12526" y="1794"/>
                        <a:pt x="12420" y="1765"/>
                        <a:pt x="12380" y="1812"/>
                      </a:cubicBezTo>
                      <a:cubicBezTo>
                        <a:pt x="12419" y="1836"/>
                        <a:pt x="12436" y="1855"/>
                        <a:pt x="12433" y="1869"/>
                      </a:cubicBezTo>
                      <a:cubicBezTo>
                        <a:pt x="12430" y="1882"/>
                        <a:pt x="12407" y="1890"/>
                        <a:pt x="12363" y="1892"/>
                      </a:cubicBezTo>
                      <a:cubicBezTo>
                        <a:pt x="12376" y="1904"/>
                        <a:pt x="12390" y="1916"/>
                        <a:pt x="12406" y="1925"/>
                      </a:cubicBezTo>
                      <a:cubicBezTo>
                        <a:pt x="12422" y="1935"/>
                        <a:pt x="12439" y="1942"/>
                        <a:pt x="12457" y="1948"/>
                      </a:cubicBezTo>
                      <a:cubicBezTo>
                        <a:pt x="12457" y="1948"/>
                        <a:pt x="12424" y="1933"/>
                        <a:pt x="12389" y="1919"/>
                      </a:cubicBezTo>
                      <a:cubicBezTo>
                        <a:pt x="12355" y="1905"/>
                        <a:pt x="12319" y="1891"/>
                        <a:pt x="12316" y="1893"/>
                      </a:cubicBezTo>
                      <a:cubicBezTo>
                        <a:pt x="12340" y="1975"/>
                        <a:pt x="12345" y="1964"/>
                        <a:pt x="12337" y="1945"/>
                      </a:cubicBezTo>
                      <a:cubicBezTo>
                        <a:pt x="12329" y="1926"/>
                        <a:pt x="12308" y="1899"/>
                        <a:pt x="12279" y="1946"/>
                      </a:cubicBezTo>
                      <a:cubicBezTo>
                        <a:pt x="12315" y="1967"/>
                        <a:pt x="12334" y="1988"/>
                        <a:pt x="12353" y="2008"/>
                      </a:cubicBezTo>
                      <a:cubicBezTo>
                        <a:pt x="12371" y="2029"/>
                        <a:pt x="12388" y="2049"/>
                        <a:pt x="12420" y="2068"/>
                      </a:cubicBezTo>
                      <a:cubicBezTo>
                        <a:pt x="12387" y="2059"/>
                        <a:pt x="12354" y="2046"/>
                        <a:pt x="12324" y="2031"/>
                      </a:cubicBezTo>
                      <a:cubicBezTo>
                        <a:pt x="12293" y="2015"/>
                        <a:pt x="12265" y="1997"/>
                        <a:pt x="12239" y="1977"/>
                      </a:cubicBezTo>
                      <a:cubicBezTo>
                        <a:pt x="12185" y="1943"/>
                        <a:pt x="12196" y="1950"/>
                        <a:pt x="12215" y="1962"/>
                      </a:cubicBezTo>
                      <a:cubicBezTo>
                        <a:pt x="12235" y="1973"/>
                        <a:pt x="12262" y="1990"/>
                        <a:pt x="12239" y="1977"/>
                      </a:cubicBezTo>
                      <a:close/>
                      <a:moveTo>
                        <a:pt x="8876" y="2636"/>
                      </a:moveTo>
                      <a:cubicBezTo>
                        <a:pt x="8902" y="2646"/>
                        <a:pt x="8855" y="2612"/>
                        <a:pt x="8802" y="2576"/>
                      </a:cubicBezTo>
                      <a:cubicBezTo>
                        <a:pt x="8749" y="2541"/>
                        <a:pt x="8690" y="2502"/>
                        <a:pt x="8690" y="2503"/>
                      </a:cubicBezTo>
                      <a:cubicBezTo>
                        <a:pt x="8707" y="2522"/>
                        <a:pt x="8712" y="2570"/>
                        <a:pt x="8726" y="2615"/>
                      </a:cubicBezTo>
                      <a:cubicBezTo>
                        <a:pt x="8740" y="2660"/>
                        <a:pt x="8761" y="2703"/>
                        <a:pt x="8808" y="2712"/>
                      </a:cubicBezTo>
                      <a:cubicBezTo>
                        <a:pt x="8806" y="2633"/>
                        <a:pt x="8818" y="2638"/>
                        <a:pt x="8834" y="2651"/>
                      </a:cubicBezTo>
                      <a:cubicBezTo>
                        <a:pt x="8849" y="2664"/>
                        <a:pt x="8867" y="2684"/>
                        <a:pt x="8876" y="2636"/>
                      </a:cubicBezTo>
                      <a:cubicBezTo>
                        <a:pt x="8888" y="2640"/>
                        <a:pt x="8884" y="2660"/>
                        <a:pt x="8879" y="2669"/>
                      </a:cubicBezTo>
                      <a:cubicBezTo>
                        <a:pt x="8874" y="2678"/>
                        <a:pt x="8868" y="2676"/>
                        <a:pt x="8876" y="2636"/>
                      </a:cubicBezTo>
                      <a:close/>
                      <a:moveTo>
                        <a:pt x="8740" y="2847"/>
                      </a:moveTo>
                      <a:cubicBezTo>
                        <a:pt x="8756" y="2905"/>
                        <a:pt x="8769" y="2942"/>
                        <a:pt x="8791" y="2962"/>
                      </a:cubicBezTo>
                      <a:cubicBezTo>
                        <a:pt x="8813" y="2983"/>
                        <a:pt x="8845" y="2988"/>
                        <a:pt x="8902" y="2982"/>
                      </a:cubicBezTo>
                      <a:cubicBezTo>
                        <a:pt x="8987" y="2976"/>
                        <a:pt x="8952" y="2943"/>
                        <a:pt x="8893" y="2911"/>
                      </a:cubicBezTo>
                      <a:cubicBezTo>
                        <a:pt x="8834" y="2879"/>
                        <a:pt x="8751" y="2848"/>
                        <a:pt x="8740" y="2847"/>
                      </a:cubicBezTo>
                      <a:close/>
                      <a:moveTo>
                        <a:pt x="8681" y="2085"/>
                      </a:moveTo>
                      <a:cubicBezTo>
                        <a:pt x="8669" y="2086"/>
                        <a:pt x="8649" y="2088"/>
                        <a:pt x="8641" y="2088"/>
                      </a:cubicBezTo>
                      <a:cubicBezTo>
                        <a:pt x="8633" y="2089"/>
                        <a:pt x="8639" y="2088"/>
                        <a:pt x="8681" y="2085"/>
                      </a:cubicBezTo>
                      <a:close/>
                      <a:moveTo>
                        <a:pt x="8541" y="1993"/>
                      </a:moveTo>
                      <a:cubicBezTo>
                        <a:pt x="8543" y="1955"/>
                        <a:pt x="8530" y="1956"/>
                        <a:pt x="8522" y="1966"/>
                      </a:cubicBezTo>
                      <a:cubicBezTo>
                        <a:pt x="8515" y="1977"/>
                        <a:pt x="8514" y="1996"/>
                        <a:pt x="8541" y="1993"/>
                      </a:cubicBezTo>
                      <a:cubicBezTo>
                        <a:pt x="8541" y="1989"/>
                        <a:pt x="8541" y="1990"/>
                        <a:pt x="8541" y="1990"/>
                      </a:cubicBezTo>
                      <a:cubicBezTo>
                        <a:pt x="8541" y="1991"/>
                        <a:pt x="8541" y="1993"/>
                        <a:pt x="8541" y="1993"/>
                      </a:cubicBezTo>
                      <a:close/>
                      <a:moveTo>
                        <a:pt x="7951" y="1810"/>
                      </a:moveTo>
                      <a:cubicBezTo>
                        <a:pt x="7947" y="1807"/>
                        <a:pt x="7938" y="1801"/>
                        <a:pt x="7935" y="1799"/>
                      </a:cubicBezTo>
                      <a:cubicBezTo>
                        <a:pt x="7932" y="1797"/>
                        <a:pt x="7934" y="1798"/>
                        <a:pt x="7951" y="1810"/>
                      </a:cubicBezTo>
                      <a:cubicBezTo>
                        <a:pt x="7950" y="1812"/>
                        <a:pt x="7950" y="1809"/>
                        <a:pt x="7949" y="1808"/>
                      </a:cubicBezTo>
                      <a:cubicBezTo>
                        <a:pt x="7948" y="1808"/>
                        <a:pt x="7948" y="1808"/>
                        <a:pt x="7951" y="1810"/>
                      </a:cubicBezTo>
                      <a:close/>
                      <a:moveTo>
                        <a:pt x="9540" y="2558"/>
                      </a:moveTo>
                      <a:cubicBezTo>
                        <a:pt x="9509" y="2512"/>
                        <a:pt x="9499" y="2540"/>
                        <a:pt x="9499" y="2583"/>
                      </a:cubicBezTo>
                      <a:cubicBezTo>
                        <a:pt x="9498" y="2626"/>
                        <a:pt x="9508" y="2683"/>
                        <a:pt x="9515" y="2695"/>
                      </a:cubicBezTo>
                      <a:cubicBezTo>
                        <a:pt x="9500" y="2693"/>
                        <a:pt x="9485" y="2691"/>
                        <a:pt x="9470" y="2689"/>
                      </a:cubicBezTo>
                      <a:cubicBezTo>
                        <a:pt x="9455" y="2688"/>
                        <a:pt x="9440" y="2686"/>
                        <a:pt x="9426" y="2683"/>
                      </a:cubicBezTo>
                      <a:cubicBezTo>
                        <a:pt x="9431" y="2699"/>
                        <a:pt x="9448" y="2725"/>
                        <a:pt x="9465" y="2750"/>
                      </a:cubicBezTo>
                      <a:cubicBezTo>
                        <a:pt x="9483" y="2775"/>
                        <a:pt x="9500" y="2800"/>
                        <a:pt x="9507" y="2814"/>
                      </a:cubicBezTo>
                      <a:cubicBezTo>
                        <a:pt x="9419" y="2823"/>
                        <a:pt x="9332" y="2769"/>
                        <a:pt x="9249" y="2710"/>
                      </a:cubicBezTo>
                      <a:cubicBezTo>
                        <a:pt x="9165" y="2650"/>
                        <a:pt x="9085" y="2585"/>
                        <a:pt x="9011" y="2574"/>
                      </a:cubicBezTo>
                      <a:cubicBezTo>
                        <a:pt x="9048" y="2656"/>
                        <a:pt x="9059" y="2661"/>
                        <a:pt x="9053" y="2646"/>
                      </a:cubicBezTo>
                      <a:cubicBezTo>
                        <a:pt x="9046" y="2631"/>
                        <a:pt x="9022" y="2596"/>
                        <a:pt x="8988" y="2597"/>
                      </a:cubicBezTo>
                      <a:cubicBezTo>
                        <a:pt x="9046" y="2644"/>
                        <a:pt x="9075" y="2675"/>
                        <a:pt x="9076" y="2689"/>
                      </a:cubicBezTo>
                      <a:cubicBezTo>
                        <a:pt x="9077" y="2703"/>
                        <a:pt x="9051" y="2701"/>
                        <a:pt x="8996" y="2682"/>
                      </a:cubicBezTo>
                      <a:cubicBezTo>
                        <a:pt x="9020" y="2743"/>
                        <a:pt x="9117" y="2800"/>
                        <a:pt x="9198" y="2837"/>
                      </a:cubicBezTo>
                      <a:cubicBezTo>
                        <a:pt x="9280" y="2873"/>
                        <a:pt x="9349" y="2892"/>
                        <a:pt x="9319" y="2875"/>
                      </a:cubicBezTo>
                      <a:cubicBezTo>
                        <a:pt x="9365" y="2901"/>
                        <a:pt x="9395" y="2938"/>
                        <a:pt x="9419" y="2980"/>
                      </a:cubicBezTo>
                      <a:cubicBezTo>
                        <a:pt x="9442" y="3021"/>
                        <a:pt x="9459" y="3067"/>
                        <a:pt x="9478" y="3110"/>
                      </a:cubicBezTo>
                      <a:cubicBezTo>
                        <a:pt x="9408" y="3088"/>
                        <a:pt x="9336" y="3072"/>
                        <a:pt x="9263" y="3061"/>
                      </a:cubicBezTo>
                      <a:cubicBezTo>
                        <a:pt x="9190" y="3050"/>
                        <a:pt x="9116" y="3044"/>
                        <a:pt x="9042" y="3044"/>
                      </a:cubicBezTo>
                      <a:cubicBezTo>
                        <a:pt x="9024" y="3102"/>
                        <a:pt x="9127" y="3139"/>
                        <a:pt x="9237" y="3175"/>
                      </a:cubicBezTo>
                      <a:cubicBezTo>
                        <a:pt x="9346" y="3211"/>
                        <a:pt x="9462" y="3247"/>
                        <a:pt x="9469" y="3304"/>
                      </a:cubicBezTo>
                      <a:cubicBezTo>
                        <a:pt x="9369" y="3330"/>
                        <a:pt x="9264" y="3327"/>
                        <a:pt x="9159" y="3318"/>
                      </a:cubicBezTo>
                      <a:cubicBezTo>
                        <a:pt x="9053" y="3309"/>
                        <a:pt x="8948" y="3294"/>
                        <a:pt x="8846" y="3295"/>
                      </a:cubicBezTo>
                      <a:cubicBezTo>
                        <a:pt x="8849" y="3256"/>
                        <a:pt x="8814" y="3180"/>
                        <a:pt x="8750" y="3116"/>
                      </a:cubicBezTo>
                      <a:cubicBezTo>
                        <a:pt x="8686" y="3052"/>
                        <a:pt x="8594" y="3000"/>
                        <a:pt x="8480" y="3011"/>
                      </a:cubicBezTo>
                      <a:cubicBezTo>
                        <a:pt x="8594" y="3005"/>
                        <a:pt x="8262" y="3372"/>
                        <a:pt x="8276" y="3090"/>
                      </a:cubicBezTo>
                      <a:cubicBezTo>
                        <a:pt x="8286" y="2878"/>
                        <a:pt x="8446" y="2970"/>
                        <a:pt x="8637" y="2884"/>
                      </a:cubicBezTo>
                      <a:cubicBezTo>
                        <a:pt x="8597" y="2818"/>
                        <a:pt x="8531" y="2701"/>
                        <a:pt x="8479" y="2576"/>
                      </a:cubicBezTo>
                      <a:cubicBezTo>
                        <a:pt x="8426" y="2451"/>
                        <a:pt x="8387" y="2317"/>
                        <a:pt x="8398" y="2218"/>
                      </a:cubicBezTo>
                      <a:cubicBezTo>
                        <a:pt x="8385" y="2236"/>
                        <a:pt x="8370" y="2254"/>
                        <a:pt x="8353" y="2271"/>
                      </a:cubicBezTo>
                      <a:cubicBezTo>
                        <a:pt x="8337" y="2287"/>
                        <a:pt x="8319" y="2303"/>
                        <a:pt x="8300" y="2317"/>
                      </a:cubicBezTo>
                      <a:cubicBezTo>
                        <a:pt x="8256" y="2113"/>
                        <a:pt x="8115" y="2083"/>
                        <a:pt x="8113" y="2079"/>
                      </a:cubicBezTo>
                      <a:cubicBezTo>
                        <a:pt x="8095" y="2046"/>
                        <a:pt x="8007" y="1987"/>
                        <a:pt x="7955" y="2003"/>
                      </a:cubicBezTo>
                      <a:cubicBezTo>
                        <a:pt x="7973" y="2006"/>
                        <a:pt x="7985" y="2011"/>
                        <a:pt x="7994" y="2021"/>
                      </a:cubicBezTo>
                      <a:cubicBezTo>
                        <a:pt x="8003" y="2031"/>
                        <a:pt x="8006" y="2042"/>
                        <a:pt x="8006" y="2057"/>
                      </a:cubicBezTo>
                      <a:cubicBezTo>
                        <a:pt x="7988" y="2081"/>
                        <a:pt x="7952" y="2076"/>
                        <a:pt x="7916" y="2065"/>
                      </a:cubicBezTo>
                      <a:cubicBezTo>
                        <a:pt x="7880" y="2054"/>
                        <a:pt x="7845" y="2036"/>
                        <a:pt x="7829" y="2034"/>
                      </a:cubicBezTo>
                      <a:cubicBezTo>
                        <a:pt x="7821" y="2042"/>
                        <a:pt x="7829" y="2066"/>
                        <a:pt x="7839" y="2091"/>
                      </a:cubicBezTo>
                      <a:cubicBezTo>
                        <a:pt x="7850" y="2115"/>
                        <a:pt x="7862" y="2139"/>
                        <a:pt x="7862" y="2147"/>
                      </a:cubicBezTo>
                      <a:cubicBezTo>
                        <a:pt x="7838" y="2127"/>
                        <a:pt x="7813" y="2107"/>
                        <a:pt x="7788" y="2087"/>
                      </a:cubicBezTo>
                      <a:cubicBezTo>
                        <a:pt x="7762" y="2068"/>
                        <a:pt x="7737" y="2049"/>
                        <a:pt x="7710" y="2030"/>
                      </a:cubicBezTo>
                      <a:cubicBezTo>
                        <a:pt x="7724" y="2045"/>
                        <a:pt x="7737" y="2061"/>
                        <a:pt x="7750" y="2076"/>
                      </a:cubicBezTo>
                      <a:cubicBezTo>
                        <a:pt x="7763" y="2092"/>
                        <a:pt x="7775" y="2108"/>
                        <a:pt x="7787" y="2124"/>
                      </a:cubicBezTo>
                      <a:cubicBezTo>
                        <a:pt x="7554" y="2130"/>
                        <a:pt x="7391" y="1948"/>
                        <a:pt x="7273" y="1899"/>
                      </a:cubicBezTo>
                      <a:cubicBezTo>
                        <a:pt x="7001" y="1787"/>
                        <a:pt x="7640" y="1462"/>
                        <a:pt x="7596" y="1510"/>
                      </a:cubicBezTo>
                      <a:cubicBezTo>
                        <a:pt x="7489" y="1629"/>
                        <a:pt x="7535" y="1823"/>
                        <a:pt x="7438" y="1944"/>
                      </a:cubicBezTo>
                      <a:cubicBezTo>
                        <a:pt x="7451" y="1928"/>
                        <a:pt x="7456" y="1913"/>
                        <a:pt x="7469" y="1905"/>
                      </a:cubicBezTo>
                      <a:cubicBezTo>
                        <a:pt x="7483" y="1898"/>
                        <a:pt x="7504" y="1898"/>
                        <a:pt x="7547" y="1915"/>
                      </a:cubicBezTo>
                      <a:cubicBezTo>
                        <a:pt x="7542" y="1888"/>
                        <a:pt x="7536" y="1861"/>
                        <a:pt x="7531" y="1833"/>
                      </a:cubicBezTo>
                      <a:cubicBezTo>
                        <a:pt x="7526" y="1806"/>
                        <a:pt x="7521" y="1779"/>
                        <a:pt x="7515" y="1751"/>
                      </a:cubicBezTo>
                      <a:cubicBezTo>
                        <a:pt x="7533" y="1747"/>
                        <a:pt x="7547" y="1748"/>
                        <a:pt x="7559" y="1753"/>
                      </a:cubicBezTo>
                      <a:cubicBezTo>
                        <a:pt x="7572" y="1758"/>
                        <a:pt x="7580" y="1767"/>
                        <a:pt x="7586" y="1780"/>
                      </a:cubicBezTo>
                      <a:cubicBezTo>
                        <a:pt x="7572" y="1741"/>
                        <a:pt x="7555" y="1675"/>
                        <a:pt x="7563" y="1618"/>
                      </a:cubicBezTo>
                      <a:cubicBezTo>
                        <a:pt x="7570" y="1561"/>
                        <a:pt x="7602" y="1514"/>
                        <a:pt x="7684" y="1514"/>
                      </a:cubicBezTo>
                      <a:cubicBezTo>
                        <a:pt x="7746" y="1516"/>
                        <a:pt x="7761" y="1582"/>
                        <a:pt x="7764" y="1653"/>
                      </a:cubicBezTo>
                      <a:cubicBezTo>
                        <a:pt x="7768" y="1725"/>
                        <a:pt x="7759" y="1801"/>
                        <a:pt x="7773" y="1824"/>
                      </a:cubicBezTo>
                      <a:cubicBezTo>
                        <a:pt x="7789" y="1820"/>
                        <a:pt x="7811" y="1800"/>
                        <a:pt x="7834" y="1779"/>
                      </a:cubicBezTo>
                      <a:cubicBezTo>
                        <a:pt x="7856" y="1757"/>
                        <a:pt x="7878" y="1734"/>
                        <a:pt x="7891" y="1723"/>
                      </a:cubicBezTo>
                      <a:cubicBezTo>
                        <a:pt x="7886" y="1741"/>
                        <a:pt x="7886" y="1759"/>
                        <a:pt x="7891" y="1777"/>
                      </a:cubicBezTo>
                      <a:cubicBezTo>
                        <a:pt x="7896" y="1794"/>
                        <a:pt x="7906" y="1811"/>
                        <a:pt x="7920" y="1824"/>
                      </a:cubicBezTo>
                      <a:cubicBezTo>
                        <a:pt x="7912" y="1766"/>
                        <a:pt x="7912" y="1747"/>
                        <a:pt x="7926" y="1742"/>
                      </a:cubicBezTo>
                      <a:cubicBezTo>
                        <a:pt x="7939" y="1738"/>
                        <a:pt x="7965" y="1748"/>
                        <a:pt x="8009" y="1748"/>
                      </a:cubicBezTo>
                      <a:cubicBezTo>
                        <a:pt x="7992" y="1737"/>
                        <a:pt x="7976" y="1725"/>
                        <a:pt x="7961" y="1712"/>
                      </a:cubicBezTo>
                      <a:cubicBezTo>
                        <a:pt x="7946" y="1700"/>
                        <a:pt x="7931" y="1687"/>
                        <a:pt x="7916" y="1674"/>
                      </a:cubicBezTo>
                      <a:cubicBezTo>
                        <a:pt x="7990" y="1634"/>
                        <a:pt x="8081" y="1647"/>
                        <a:pt x="8151" y="1688"/>
                      </a:cubicBezTo>
                      <a:cubicBezTo>
                        <a:pt x="8222" y="1729"/>
                        <a:pt x="8272" y="1799"/>
                        <a:pt x="8265" y="1874"/>
                      </a:cubicBezTo>
                      <a:cubicBezTo>
                        <a:pt x="8282" y="1886"/>
                        <a:pt x="8293" y="1888"/>
                        <a:pt x="8297" y="1880"/>
                      </a:cubicBezTo>
                      <a:cubicBezTo>
                        <a:pt x="8302" y="1873"/>
                        <a:pt x="8300" y="1856"/>
                        <a:pt x="8291" y="1829"/>
                      </a:cubicBezTo>
                      <a:cubicBezTo>
                        <a:pt x="8375" y="1825"/>
                        <a:pt x="8352" y="1839"/>
                        <a:pt x="8330" y="1846"/>
                      </a:cubicBezTo>
                      <a:cubicBezTo>
                        <a:pt x="8308" y="1853"/>
                        <a:pt x="8288" y="1854"/>
                        <a:pt x="8378" y="1823"/>
                      </a:cubicBezTo>
                      <a:cubicBezTo>
                        <a:pt x="8429" y="1874"/>
                        <a:pt x="8451" y="1880"/>
                        <a:pt x="8464" y="1887"/>
                      </a:cubicBezTo>
                      <a:cubicBezTo>
                        <a:pt x="8478" y="1894"/>
                        <a:pt x="8485" y="1902"/>
                        <a:pt x="8506" y="1958"/>
                      </a:cubicBezTo>
                      <a:cubicBezTo>
                        <a:pt x="8510" y="1957"/>
                        <a:pt x="8609" y="1984"/>
                        <a:pt x="8682" y="2013"/>
                      </a:cubicBezTo>
                      <a:cubicBezTo>
                        <a:pt x="8754" y="2042"/>
                        <a:pt x="8800" y="2074"/>
                        <a:pt x="8698" y="2084"/>
                      </a:cubicBezTo>
                      <a:cubicBezTo>
                        <a:pt x="8724" y="2096"/>
                        <a:pt x="8750" y="2109"/>
                        <a:pt x="8776" y="2120"/>
                      </a:cubicBezTo>
                      <a:cubicBezTo>
                        <a:pt x="8802" y="2132"/>
                        <a:pt x="8829" y="2144"/>
                        <a:pt x="8855" y="2155"/>
                      </a:cubicBezTo>
                      <a:cubicBezTo>
                        <a:pt x="8804" y="2160"/>
                        <a:pt x="8828" y="2229"/>
                        <a:pt x="8885" y="2285"/>
                      </a:cubicBezTo>
                      <a:cubicBezTo>
                        <a:pt x="8941" y="2341"/>
                        <a:pt x="9031" y="2383"/>
                        <a:pt x="9110" y="2334"/>
                      </a:cubicBezTo>
                      <a:cubicBezTo>
                        <a:pt x="9110" y="2343"/>
                        <a:pt x="9112" y="2364"/>
                        <a:pt x="9119" y="2381"/>
                      </a:cubicBezTo>
                      <a:cubicBezTo>
                        <a:pt x="9126" y="2399"/>
                        <a:pt x="9138" y="2414"/>
                        <a:pt x="9160" y="2412"/>
                      </a:cubicBezTo>
                      <a:cubicBezTo>
                        <a:pt x="9131" y="2415"/>
                        <a:pt x="9185" y="2433"/>
                        <a:pt x="9237" y="2443"/>
                      </a:cubicBezTo>
                      <a:cubicBezTo>
                        <a:pt x="9290" y="2453"/>
                        <a:pt x="9341" y="2455"/>
                        <a:pt x="9308" y="2424"/>
                      </a:cubicBezTo>
                      <a:cubicBezTo>
                        <a:pt x="9333" y="2422"/>
                        <a:pt x="9350" y="2427"/>
                        <a:pt x="9359" y="2441"/>
                      </a:cubicBezTo>
                      <a:cubicBezTo>
                        <a:pt x="9368" y="2454"/>
                        <a:pt x="9370" y="2474"/>
                        <a:pt x="9364" y="2503"/>
                      </a:cubicBezTo>
                      <a:cubicBezTo>
                        <a:pt x="9367" y="2502"/>
                        <a:pt x="9370" y="2502"/>
                        <a:pt x="9373" y="2502"/>
                      </a:cubicBezTo>
                      <a:cubicBezTo>
                        <a:pt x="9376" y="2502"/>
                        <a:pt x="9379" y="2501"/>
                        <a:pt x="9382" y="2501"/>
                      </a:cubicBezTo>
                      <a:cubicBezTo>
                        <a:pt x="9359" y="2456"/>
                        <a:pt x="9367" y="2464"/>
                        <a:pt x="9380" y="2467"/>
                      </a:cubicBezTo>
                      <a:cubicBezTo>
                        <a:pt x="9392" y="2471"/>
                        <a:pt x="9409" y="2469"/>
                        <a:pt x="9399" y="2407"/>
                      </a:cubicBezTo>
                      <a:cubicBezTo>
                        <a:pt x="9419" y="2434"/>
                        <a:pt x="9441" y="2461"/>
                        <a:pt x="9464" y="2486"/>
                      </a:cubicBezTo>
                      <a:cubicBezTo>
                        <a:pt x="9488" y="2512"/>
                        <a:pt x="9513" y="2536"/>
                        <a:pt x="9540" y="2558"/>
                      </a:cubicBezTo>
                      <a:cubicBezTo>
                        <a:pt x="9541" y="2559"/>
                        <a:pt x="9528" y="2542"/>
                        <a:pt x="9522" y="2533"/>
                      </a:cubicBezTo>
                      <a:cubicBezTo>
                        <a:pt x="9516" y="2525"/>
                        <a:pt x="9515" y="2525"/>
                        <a:pt x="9540" y="2558"/>
                      </a:cubicBezTo>
                      <a:close/>
                      <a:moveTo>
                        <a:pt x="14419" y="1221"/>
                      </a:moveTo>
                      <a:cubicBezTo>
                        <a:pt x="14515" y="1222"/>
                        <a:pt x="14454" y="1197"/>
                        <a:pt x="14364" y="1169"/>
                      </a:cubicBezTo>
                      <a:cubicBezTo>
                        <a:pt x="14274" y="1142"/>
                        <a:pt x="14155" y="1112"/>
                        <a:pt x="14134" y="1105"/>
                      </a:cubicBezTo>
                      <a:cubicBezTo>
                        <a:pt x="14175" y="1135"/>
                        <a:pt x="14220" y="1159"/>
                        <a:pt x="14268" y="1179"/>
                      </a:cubicBezTo>
                      <a:cubicBezTo>
                        <a:pt x="14316" y="1199"/>
                        <a:pt x="14366" y="1213"/>
                        <a:pt x="14419" y="1221"/>
                      </a:cubicBezTo>
                      <a:cubicBezTo>
                        <a:pt x="14424" y="1221"/>
                        <a:pt x="14401" y="1217"/>
                        <a:pt x="14388" y="1215"/>
                      </a:cubicBezTo>
                      <a:cubicBezTo>
                        <a:pt x="14375" y="1214"/>
                        <a:pt x="14373" y="1214"/>
                        <a:pt x="14419" y="1221"/>
                      </a:cubicBezTo>
                      <a:close/>
                      <a:moveTo>
                        <a:pt x="14863" y="1836"/>
                      </a:moveTo>
                      <a:cubicBezTo>
                        <a:pt x="14860" y="1853"/>
                        <a:pt x="14909" y="1885"/>
                        <a:pt x="14963" y="1916"/>
                      </a:cubicBezTo>
                      <a:cubicBezTo>
                        <a:pt x="15018" y="1946"/>
                        <a:pt x="15078" y="1975"/>
                        <a:pt x="15096" y="1985"/>
                      </a:cubicBezTo>
                      <a:cubicBezTo>
                        <a:pt x="15118" y="1948"/>
                        <a:pt x="15059" y="1918"/>
                        <a:pt x="14996" y="1893"/>
                      </a:cubicBezTo>
                      <a:cubicBezTo>
                        <a:pt x="14932" y="1869"/>
                        <a:pt x="14863" y="1850"/>
                        <a:pt x="14863" y="1836"/>
                      </a:cubicBezTo>
                      <a:cubicBezTo>
                        <a:pt x="14862" y="1843"/>
                        <a:pt x="14862" y="1844"/>
                        <a:pt x="14862" y="1843"/>
                      </a:cubicBezTo>
                      <a:cubicBezTo>
                        <a:pt x="14863" y="1842"/>
                        <a:pt x="14863" y="1838"/>
                        <a:pt x="14863" y="1836"/>
                      </a:cubicBezTo>
                      <a:close/>
                      <a:moveTo>
                        <a:pt x="18211" y="5645"/>
                      </a:moveTo>
                      <a:cubicBezTo>
                        <a:pt x="18212" y="5647"/>
                        <a:pt x="18208" y="5670"/>
                        <a:pt x="18206" y="5697"/>
                      </a:cubicBezTo>
                      <a:cubicBezTo>
                        <a:pt x="18205" y="5724"/>
                        <a:pt x="18202" y="5757"/>
                        <a:pt x="18207" y="5779"/>
                      </a:cubicBezTo>
                      <a:cubicBezTo>
                        <a:pt x="18130" y="5792"/>
                        <a:pt x="18067" y="5750"/>
                        <a:pt x="18010" y="5728"/>
                      </a:cubicBezTo>
                      <a:cubicBezTo>
                        <a:pt x="17954" y="5706"/>
                        <a:pt x="17903" y="5704"/>
                        <a:pt x="17852" y="5795"/>
                      </a:cubicBezTo>
                      <a:cubicBezTo>
                        <a:pt x="17668" y="5507"/>
                        <a:pt x="17285" y="5340"/>
                        <a:pt x="17179" y="4954"/>
                      </a:cubicBezTo>
                      <a:cubicBezTo>
                        <a:pt x="17114" y="4718"/>
                        <a:pt x="17508" y="4619"/>
                        <a:pt x="17370" y="4394"/>
                      </a:cubicBezTo>
                      <a:cubicBezTo>
                        <a:pt x="17252" y="4201"/>
                        <a:pt x="16979" y="4081"/>
                        <a:pt x="16768" y="3978"/>
                      </a:cubicBezTo>
                      <a:cubicBezTo>
                        <a:pt x="16772" y="3989"/>
                        <a:pt x="16777" y="4000"/>
                        <a:pt x="16782" y="4010"/>
                      </a:cubicBezTo>
                      <a:cubicBezTo>
                        <a:pt x="16787" y="4021"/>
                        <a:pt x="16792" y="4031"/>
                        <a:pt x="16798" y="4041"/>
                      </a:cubicBezTo>
                      <a:cubicBezTo>
                        <a:pt x="16754" y="4012"/>
                        <a:pt x="16712" y="3983"/>
                        <a:pt x="16669" y="3953"/>
                      </a:cubicBezTo>
                      <a:cubicBezTo>
                        <a:pt x="16627" y="3923"/>
                        <a:pt x="16585" y="3892"/>
                        <a:pt x="16544" y="3861"/>
                      </a:cubicBezTo>
                      <a:cubicBezTo>
                        <a:pt x="16548" y="3853"/>
                        <a:pt x="16575" y="3834"/>
                        <a:pt x="16602" y="3816"/>
                      </a:cubicBezTo>
                      <a:cubicBezTo>
                        <a:pt x="16630" y="3797"/>
                        <a:pt x="16658" y="3779"/>
                        <a:pt x="16666" y="3772"/>
                      </a:cubicBezTo>
                      <a:cubicBezTo>
                        <a:pt x="16650" y="3755"/>
                        <a:pt x="16593" y="3727"/>
                        <a:pt x="16544" y="3696"/>
                      </a:cubicBezTo>
                      <a:cubicBezTo>
                        <a:pt x="16496" y="3666"/>
                        <a:pt x="16456" y="3631"/>
                        <a:pt x="16473" y="3600"/>
                      </a:cubicBezTo>
                      <a:cubicBezTo>
                        <a:pt x="16528" y="3641"/>
                        <a:pt x="16435" y="3464"/>
                        <a:pt x="16331" y="3272"/>
                      </a:cubicBezTo>
                      <a:cubicBezTo>
                        <a:pt x="16227" y="3081"/>
                        <a:pt x="16110" y="2876"/>
                        <a:pt x="16117" y="2859"/>
                      </a:cubicBezTo>
                      <a:cubicBezTo>
                        <a:pt x="16135" y="2855"/>
                        <a:pt x="16154" y="2853"/>
                        <a:pt x="16173" y="2854"/>
                      </a:cubicBezTo>
                      <a:cubicBezTo>
                        <a:pt x="16193" y="2855"/>
                        <a:pt x="16212" y="2859"/>
                        <a:pt x="16230" y="2866"/>
                      </a:cubicBezTo>
                      <a:cubicBezTo>
                        <a:pt x="16231" y="2867"/>
                        <a:pt x="16184" y="2827"/>
                        <a:pt x="16152" y="2798"/>
                      </a:cubicBezTo>
                      <a:cubicBezTo>
                        <a:pt x="16120" y="2768"/>
                        <a:pt x="16103" y="2748"/>
                        <a:pt x="16166" y="2789"/>
                      </a:cubicBezTo>
                      <a:cubicBezTo>
                        <a:pt x="16184" y="2750"/>
                        <a:pt x="15999" y="2623"/>
                        <a:pt x="15817" y="2509"/>
                      </a:cubicBezTo>
                      <a:cubicBezTo>
                        <a:pt x="15635" y="2395"/>
                        <a:pt x="15455" y="2295"/>
                        <a:pt x="15483" y="2311"/>
                      </a:cubicBezTo>
                      <a:cubicBezTo>
                        <a:pt x="15467" y="2349"/>
                        <a:pt x="15419" y="2292"/>
                        <a:pt x="15394" y="2256"/>
                      </a:cubicBezTo>
                      <a:cubicBezTo>
                        <a:pt x="15368" y="2221"/>
                        <a:pt x="15364" y="2207"/>
                        <a:pt x="15434" y="2333"/>
                      </a:cubicBezTo>
                      <a:cubicBezTo>
                        <a:pt x="15388" y="2305"/>
                        <a:pt x="15345" y="2273"/>
                        <a:pt x="15308" y="2236"/>
                      </a:cubicBezTo>
                      <a:cubicBezTo>
                        <a:pt x="15271" y="2199"/>
                        <a:pt x="15239" y="2158"/>
                        <a:pt x="15214" y="2115"/>
                      </a:cubicBezTo>
                      <a:cubicBezTo>
                        <a:pt x="15229" y="2123"/>
                        <a:pt x="15330" y="2183"/>
                        <a:pt x="15421" y="2237"/>
                      </a:cubicBezTo>
                      <a:cubicBezTo>
                        <a:pt x="15512" y="2292"/>
                        <a:pt x="15594" y="2341"/>
                        <a:pt x="15573" y="2329"/>
                      </a:cubicBezTo>
                      <a:cubicBezTo>
                        <a:pt x="15611" y="2352"/>
                        <a:pt x="15667" y="2380"/>
                        <a:pt x="15720" y="2410"/>
                      </a:cubicBezTo>
                      <a:cubicBezTo>
                        <a:pt x="15773" y="2440"/>
                        <a:pt x="15822" y="2473"/>
                        <a:pt x="15845" y="2506"/>
                      </a:cubicBezTo>
                      <a:cubicBezTo>
                        <a:pt x="15818" y="2490"/>
                        <a:pt x="15864" y="2518"/>
                        <a:pt x="15925" y="2549"/>
                      </a:cubicBezTo>
                      <a:cubicBezTo>
                        <a:pt x="15987" y="2579"/>
                        <a:pt x="16065" y="2612"/>
                        <a:pt x="16103" y="2604"/>
                      </a:cubicBezTo>
                      <a:cubicBezTo>
                        <a:pt x="16080" y="2590"/>
                        <a:pt x="16059" y="2573"/>
                        <a:pt x="16041" y="2555"/>
                      </a:cubicBezTo>
                      <a:cubicBezTo>
                        <a:pt x="16023" y="2536"/>
                        <a:pt x="16008" y="2515"/>
                        <a:pt x="15997" y="2492"/>
                      </a:cubicBezTo>
                      <a:cubicBezTo>
                        <a:pt x="16011" y="2490"/>
                        <a:pt x="16025" y="2488"/>
                        <a:pt x="16039" y="2487"/>
                      </a:cubicBezTo>
                      <a:cubicBezTo>
                        <a:pt x="16053" y="2486"/>
                        <a:pt x="16067" y="2486"/>
                        <a:pt x="16082" y="2486"/>
                      </a:cubicBezTo>
                      <a:cubicBezTo>
                        <a:pt x="16053" y="2406"/>
                        <a:pt x="16024" y="2343"/>
                        <a:pt x="16002" y="2300"/>
                      </a:cubicBezTo>
                      <a:cubicBezTo>
                        <a:pt x="15980" y="2256"/>
                        <a:pt x="15965" y="2233"/>
                        <a:pt x="15966" y="2234"/>
                      </a:cubicBezTo>
                      <a:cubicBezTo>
                        <a:pt x="15967" y="2242"/>
                        <a:pt x="15970" y="2249"/>
                        <a:pt x="15976" y="2254"/>
                      </a:cubicBezTo>
                      <a:cubicBezTo>
                        <a:pt x="15983" y="2260"/>
                        <a:pt x="15991" y="2262"/>
                        <a:pt x="16003" y="2263"/>
                      </a:cubicBezTo>
                      <a:cubicBezTo>
                        <a:pt x="15904" y="2196"/>
                        <a:pt x="15782" y="2136"/>
                        <a:pt x="15650" y="2061"/>
                      </a:cubicBezTo>
                      <a:cubicBezTo>
                        <a:pt x="15518" y="1985"/>
                        <a:pt x="15376" y="1894"/>
                        <a:pt x="15238" y="1764"/>
                      </a:cubicBezTo>
                      <a:cubicBezTo>
                        <a:pt x="15258" y="1774"/>
                        <a:pt x="15284" y="1783"/>
                        <a:pt x="15311" y="1792"/>
                      </a:cubicBezTo>
                      <a:cubicBezTo>
                        <a:pt x="15337" y="1801"/>
                        <a:pt x="15363" y="1810"/>
                        <a:pt x="15380" y="1821"/>
                      </a:cubicBezTo>
                      <a:cubicBezTo>
                        <a:pt x="15349" y="1738"/>
                        <a:pt x="15151" y="1616"/>
                        <a:pt x="14937" y="1506"/>
                      </a:cubicBezTo>
                      <a:cubicBezTo>
                        <a:pt x="14724" y="1395"/>
                        <a:pt x="14493" y="1295"/>
                        <a:pt x="14395" y="1255"/>
                      </a:cubicBezTo>
                      <a:cubicBezTo>
                        <a:pt x="14448" y="1291"/>
                        <a:pt x="14506" y="1325"/>
                        <a:pt x="14562" y="1362"/>
                      </a:cubicBezTo>
                      <a:cubicBezTo>
                        <a:pt x="14618" y="1398"/>
                        <a:pt x="14672" y="1437"/>
                        <a:pt x="14717" y="1484"/>
                      </a:cubicBezTo>
                      <a:cubicBezTo>
                        <a:pt x="14654" y="1458"/>
                        <a:pt x="14621" y="1446"/>
                        <a:pt x="14618" y="1448"/>
                      </a:cubicBezTo>
                      <a:cubicBezTo>
                        <a:pt x="14615" y="1451"/>
                        <a:pt x="14642" y="1467"/>
                        <a:pt x="14699" y="1499"/>
                      </a:cubicBezTo>
                      <a:cubicBezTo>
                        <a:pt x="14692" y="1494"/>
                        <a:pt x="14611" y="1462"/>
                        <a:pt x="14555" y="1441"/>
                      </a:cubicBezTo>
                      <a:lnTo>
                        <a:pt x="14555" y="1440"/>
                      </a:lnTo>
                      <a:cubicBezTo>
                        <a:pt x="14330" y="1382"/>
                        <a:pt x="14117" y="1263"/>
                        <a:pt x="13905" y="1152"/>
                      </a:cubicBezTo>
                      <a:cubicBezTo>
                        <a:pt x="13692" y="1041"/>
                        <a:pt x="13480" y="939"/>
                        <a:pt x="13256" y="914"/>
                      </a:cubicBezTo>
                      <a:cubicBezTo>
                        <a:pt x="13253" y="926"/>
                        <a:pt x="13254" y="935"/>
                        <a:pt x="13260" y="941"/>
                      </a:cubicBezTo>
                      <a:cubicBezTo>
                        <a:pt x="13266" y="948"/>
                        <a:pt x="13277" y="952"/>
                        <a:pt x="13293" y="953"/>
                      </a:cubicBezTo>
                      <a:cubicBezTo>
                        <a:pt x="13285" y="949"/>
                        <a:pt x="13277" y="947"/>
                        <a:pt x="13268" y="947"/>
                      </a:cubicBezTo>
                      <a:cubicBezTo>
                        <a:pt x="13260" y="946"/>
                        <a:pt x="13251" y="947"/>
                        <a:pt x="13243" y="948"/>
                      </a:cubicBezTo>
                      <a:cubicBezTo>
                        <a:pt x="13758" y="1121"/>
                        <a:pt x="14201" y="1460"/>
                        <a:pt x="14719" y="1608"/>
                      </a:cubicBezTo>
                      <a:cubicBezTo>
                        <a:pt x="15153" y="1732"/>
                        <a:pt x="15405" y="2122"/>
                        <a:pt x="15774" y="2340"/>
                      </a:cubicBezTo>
                      <a:cubicBezTo>
                        <a:pt x="15785" y="2278"/>
                        <a:pt x="15612" y="2198"/>
                        <a:pt x="15423" y="2126"/>
                      </a:cubicBezTo>
                      <a:cubicBezTo>
                        <a:pt x="15235" y="2054"/>
                        <a:pt x="15030" y="1991"/>
                        <a:pt x="14974" y="1962"/>
                      </a:cubicBezTo>
                      <a:cubicBezTo>
                        <a:pt x="14981" y="2003"/>
                        <a:pt x="15016" y="2053"/>
                        <a:pt x="15058" y="2099"/>
                      </a:cubicBezTo>
                      <a:cubicBezTo>
                        <a:pt x="15101" y="2145"/>
                        <a:pt x="15151" y="2187"/>
                        <a:pt x="15185" y="2215"/>
                      </a:cubicBezTo>
                      <a:cubicBezTo>
                        <a:pt x="15170" y="2242"/>
                        <a:pt x="15090" y="2213"/>
                        <a:pt x="15009" y="2173"/>
                      </a:cubicBezTo>
                      <a:cubicBezTo>
                        <a:pt x="14928" y="2134"/>
                        <a:pt x="14846" y="2084"/>
                        <a:pt x="14826" y="2072"/>
                      </a:cubicBezTo>
                      <a:cubicBezTo>
                        <a:pt x="14838" y="2081"/>
                        <a:pt x="14848" y="2091"/>
                        <a:pt x="14858" y="2101"/>
                      </a:cubicBezTo>
                      <a:cubicBezTo>
                        <a:pt x="14867" y="2112"/>
                        <a:pt x="14876" y="2123"/>
                        <a:pt x="14883" y="2135"/>
                      </a:cubicBezTo>
                      <a:cubicBezTo>
                        <a:pt x="14835" y="2100"/>
                        <a:pt x="14788" y="2066"/>
                        <a:pt x="14741" y="2031"/>
                      </a:cubicBezTo>
                      <a:cubicBezTo>
                        <a:pt x="14693" y="1997"/>
                        <a:pt x="14647" y="1962"/>
                        <a:pt x="14600" y="1926"/>
                      </a:cubicBezTo>
                      <a:cubicBezTo>
                        <a:pt x="14616" y="1939"/>
                        <a:pt x="14630" y="1952"/>
                        <a:pt x="14644" y="1966"/>
                      </a:cubicBezTo>
                      <a:cubicBezTo>
                        <a:pt x="14657" y="1980"/>
                        <a:pt x="14670" y="1995"/>
                        <a:pt x="14681" y="2011"/>
                      </a:cubicBezTo>
                      <a:cubicBezTo>
                        <a:pt x="14553" y="2020"/>
                        <a:pt x="14527" y="1995"/>
                        <a:pt x="14515" y="1958"/>
                      </a:cubicBezTo>
                      <a:cubicBezTo>
                        <a:pt x="14503" y="1922"/>
                        <a:pt x="14505" y="1875"/>
                        <a:pt x="14433" y="1840"/>
                      </a:cubicBezTo>
                      <a:cubicBezTo>
                        <a:pt x="14437" y="1847"/>
                        <a:pt x="14440" y="1855"/>
                        <a:pt x="14442" y="1863"/>
                      </a:cubicBezTo>
                      <a:cubicBezTo>
                        <a:pt x="14444" y="1873"/>
                        <a:pt x="14444" y="1884"/>
                        <a:pt x="14443" y="1894"/>
                      </a:cubicBezTo>
                      <a:cubicBezTo>
                        <a:pt x="14424" y="1882"/>
                        <a:pt x="14412" y="1878"/>
                        <a:pt x="14407" y="1881"/>
                      </a:cubicBezTo>
                      <a:cubicBezTo>
                        <a:pt x="14402" y="1884"/>
                        <a:pt x="14403" y="1894"/>
                        <a:pt x="14411" y="1912"/>
                      </a:cubicBezTo>
                      <a:cubicBezTo>
                        <a:pt x="14376" y="1895"/>
                        <a:pt x="14343" y="1877"/>
                        <a:pt x="14309" y="1859"/>
                      </a:cubicBezTo>
                      <a:cubicBezTo>
                        <a:pt x="14276" y="1840"/>
                        <a:pt x="14244" y="1821"/>
                        <a:pt x="14212" y="1801"/>
                      </a:cubicBezTo>
                      <a:cubicBezTo>
                        <a:pt x="14222" y="1798"/>
                        <a:pt x="14229" y="1798"/>
                        <a:pt x="14232" y="1801"/>
                      </a:cubicBezTo>
                      <a:cubicBezTo>
                        <a:pt x="14235" y="1805"/>
                        <a:pt x="14235" y="1812"/>
                        <a:pt x="14231" y="1822"/>
                      </a:cubicBezTo>
                      <a:cubicBezTo>
                        <a:pt x="14232" y="1821"/>
                        <a:pt x="14226" y="1794"/>
                        <a:pt x="14220" y="1769"/>
                      </a:cubicBezTo>
                      <a:cubicBezTo>
                        <a:pt x="14215" y="1745"/>
                        <a:pt x="14209" y="1724"/>
                        <a:pt x="14210" y="1735"/>
                      </a:cubicBezTo>
                      <a:cubicBezTo>
                        <a:pt x="14169" y="1716"/>
                        <a:pt x="14084" y="1642"/>
                        <a:pt x="14000" y="1569"/>
                      </a:cubicBezTo>
                      <a:cubicBezTo>
                        <a:pt x="13917" y="1496"/>
                        <a:pt x="13834" y="1424"/>
                        <a:pt x="13797" y="1408"/>
                      </a:cubicBezTo>
                      <a:cubicBezTo>
                        <a:pt x="14086" y="1522"/>
                        <a:pt x="13535" y="1338"/>
                        <a:pt x="13460" y="1296"/>
                      </a:cubicBezTo>
                      <a:cubicBezTo>
                        <a:pt x="13311" y="1212"/>
                        <a:pt x="13167" y="1121"/>
                        <a:pt x="13024" y="1030"/>
                      </a:cubicBezTo>
                      <a:cubicBezTo>
                        <a:pt x="12832" y="908"/>
                        <a:pt x="12604" y="838"/>
                        <a:pt x="12379" y="772"/>
                      </a:cubicBezTo>
                      <a:cubicBezTo>
                        <a:pt x="12462" y="784"/>
                        <a:pt x="12411" y="768"/>
                        <a:pt x="12371" y="756"/>
                      </a:cubicBezTo>
                      <a:cubicBezTo>
                        <a:pt x="12330" y="744"/>
                        <a:pt x="12299" y="737"/>
                        <a:pt x="12422" y="768"/>
                      </a:cubicBezTo>
                      <a:cubicBezTo>
                        <a:pt x="12377" y="740"/>
                        <a:pt x="12306" y="699"/>
                        <a:pt x="12264" y="678"/>
                      </a:cubicBezTo>
                      <a:cubicBezTo>
                        <a:pt x="12222" y="657"/>
                        <a:pt x="12208" y="655"/>
                        <a:pt x="12276" y="706"/>
                      </a:cubicBezTo>
                      <a:cubicBezTo>
                        <a:pt x="12232" y="694"/>
                        <a:pt x="12211" y="700"/>
                        <a:pt x="12181" y="696"/>
                      </a:cubicBezTo>
                      <a:cubicBezTo>
                        <a:pt x="12151" y="691"/>
                        <a:pt x="12113" y="676"/>
                        <a:pt x="12033" y="621"/>
                      </a:cubicBezTo>
                      <a:cubicBezTo>
                        <a:pt x="12064" y="630"/>
                        <a:pt x="12153" y="638"/>
                        <a:pt x="12179" y="633"/>
                      </a:cubicBezTo>
                      <a:cubicBezTo>
                        <a:pt x="12205" y="627"/>
                        <a:pt x="12168" y="609"/>
                        <a:pt x="11946" y="568"/>
                      </a:cubicBezTo>
                      <a:cubicBezTo>
                        <a:pt x="11960" y="568"/>
                        <a:pt x="11974" y="569"/>
                        <a:pt x="11988" y="571"/>
                      </a:cubicBezTo>
                      <a:cubicBezTo>
                        <a:pt x="12002" y="573"/>
                        <a:pt x="12016" y="577"/>
                        <a:pt x="12029" y="581"/>
                      </a:cubicBezTo>
                      <a:cubicBezTo>
                        <a:pt x="12003" y="576"/>
                        <a:pt x="11976" y="569"/>
                        <a:pt x="11951" y="563"/>
                      </a:cubicBezTo>
                      <a:cubicBezTo>
                        <a:pt x="11925" y="556"/>
                        <a:pt x="11899" y="549"/>
                        <a:pt x="11873" y="541"/>
                      </a:cubicBezTo>
                      <a:cubicBezTo>
                        <a:pt x="11901" y="541"/>
                        <a:pt x="11917" y="541"/>
                        <a:pt x="11921" y="540"/>
                      </a:cubicBezTo>
                      <a:cubicBezTo>
                        <a:pt x="11925" y="539"/>
                        <a:pt x="11917" y="538"/>
                        <a:pt x="11898" y="536"/>
                      </a:cubicBezTo>
                      <a:cubicBezTo>
                        <a:pt x="11897" y="530"/>
                        <a:pt x="11968" y="547"/>
                        <a:pt x="12040" y="564"/>
                      </a:cubicBezTo>
                      <a:cubicBezTo>
                        <a:pt x="12111" y="582"/>
                        <a:pt x="12184" y="601"/>
                        <a:pt x="12187" y="601"/>
                      </a:cubicBezTo>
                      <a:cubicBezTo>
                        <a:pt x="12128" y="585"/>
                        <a:pt x="12071" y="566"/>
                        <a:pt x="12012" y="550"/>
                      </a:cubicBezTo>
                      <a:cubicBezTo>
                        <a:pt x="11954" y="534"/>
                        <a:pt x="11896" y="516"/>
                        <a:pt x="11836" y="503"/>
                      </a:cubicBezTo>
                      <a:cubicBezTo>
                        <a:pt x="11859" y="508"/>
                        <a:pt x="11882" y="512"/>
                        <a:pt x="11905" y="517"/>
                      </a:cubicBezTo>
                      <a:cubicBezTo>
                        <a:pt x="11928" y="522"/>
                        <a:pt x="11951" y="527"/>
                        <a:pt x="11974" y="532"/>
                      </a:cubicBezTo>
                      <a:cubicBezTo>
                        <a:pt x="11942" y="525"/>
                        <a:pt x="11899" y="515"/>
                        <a:pt x="11896" y="514"/>
                      </a:cubicBezTo>
                      <a:cubicBezTo>
                        <a:pt x="11893" y="513"/>
                        <a:pt x="11930" y="521"/>
                        <a:pt x="12057" y="551"/>
                      </a:cubicBezTo>
                      <a:cubicBezTo>
                        <a:pt x="11888" y="520"/>
                        <a:pt x="11777" y="498"/>
                        <a:pt x="11726" y="484"/>
                      </a:cubicBezTo>
                      <a:cubicBezTo>
                        <a:pt x="11675" y="470"/>
                        <a:pt x="11682" y="464"/>
                        <a:pt x="11748" y="467"/>
                      </a:cubicBezTo>
                      <a:cubicBezTo>
                        <a:pt x="11747" y="466"/>
                        <a:pt x="11746" y="464"/>
                        <a:pt x="11745" y="463"/>
                      </a:cubicBezTo>
                      <a:cubicBezTo>
                        <a:pt x="11744" y="461"/>
                        <a:pt x="11743" y="460"/>
                        <a:pt x="11742" y="459"/>
                      </a:cubicBezTo>
                      <a:cubicBezTo>
                        <a:pt x="11779" y="468"/>
                        <a:pt x="11817" y="477"/>
                        <a:pt x="11855" y="484"/>
                      </a:cubicBezTo>
                      <a:cubicBezTo>
                        <a:pt x="11893" y="491"/>
                        <a:pt x="11931" y="497"/>
                        <a:pt x="11969" y="501"/>
                      </a:cubicBezTo>
                      <a:cubicBezTo>
                        <a:pt x="11937" y="497"/>
                        <a:pt x="11905" y="492"/>
                        <a:pt x="11873" y="485"/>
                      </a:cubicBezTo>
                      <a:cubicBezTo>
                        <a:pt x="11842" y="478"/>
                        <a:pt x="11811" y="469"/>
                        <a:pt x="11781" y="459"/>
                      </a:cubicBezTo>
                      <a:cubicBezTo>
                        <a:pt x="11846" y="466"/>
                        <a:pt x="11888" y="476"/>
                        <a:pt x="11940" y="488"/>
                      </a:cubicBezTo>
                      <a:cubicBezTo>
                        <a:pt x="11992" y="500"/>
                        <a:pt x="12054" y="514"/>
                        <a:pt x="12159" y="530"/>
                      </a:cubicBezTo>
                      <a:cubicBezTo>
                        <a:pt x="12141" y="525"/>
                        <a:pt x="12124" y="514"/>
                        <a:pt x="12108" y="502"/>
                      </a:cubicBezTo>
                      <a:cubicBezTo>
                        <a:pt x="12092" y="491"/>
                        <a:pt x="12076" y="480"/>
                        <a:pt x="12058" y="474"/>
                      </a:cubicBezTo>
                      <a:cubicBezTo>
                        <a:pt x="12187" y="481"/>
                        <a:pt x="12341" y="471"/>
                        <a:pt x="12497" y="484"/>
                      </a:cubicBezTo>
                      <a:cubicBezTo>
                        <a:pt x="12654" y="497"/>
                        <a:pt x="12813" y="532"/>
                        <a:pt x="12955" y="630"/>
                      </a:cubicBezTo>
                      <a:cubicBezTo>
                        <a:pt x="12947" y="628"/>
                        <a:pt x="12915" y="627"/>
                        <a:pt x="12882" y="625"/>
                      </a:cubicBezTo>
                      <a:cubicBezTo>
                        <a:pt x="12850" y="623"/>
                        <a:pt x="12817" y="621"/>
                        <a:pt x="12808" y="619"/>
                      </a:cubicBezTo>
                      <a:cubicBezTo>
                        <a:pt x="12827" y="623"/>
                        <a:pt x="12846" y="628"/>
                        <a:pt x="12865" y="633"/>
                      </a:cubicBezTo>
                      <a:cubicBezTo>
                        <a:pt x="12884" y="639"/>
                        <a:pt x="12903" y="645"/>
                        <a:pt x="12921" y="652"/>
                      </a:cubicBezTo>
                      <a:cubicBezTo>
                        <a:pt x="12897" y="646"/>
                        <a:pt x="12873" y="642"/>
                        <a:pt x="12849" y="641"/>
                      </a:cubicBezTo>
                      <a:cubicBezTo>
                        <a:pt x="12824" y="639"/>
                        <a:pt x="12800" y="639"/>
                        <a:pt x="12775" y="642"/>
                      </a:cubicBezTo>
                      <a:cubicBezTo>
                        <a:pt x="12848" y="677"/>
                        <a:pt x="12995" y="720"/>
                        <a:pt x="13145" y="754"/>
                      </a:cubicBezTo>
                      <a:cubicBezTo>
                        <a:pt x="13296" y="788"/>
                        <a:pt x="13448" y="813"/>
                        <a:pt x="13531" y="811"/>
                      </a:cubicBezTo>
                      <a:cubicBezTo>
                        <a:pt x="13515" y="800"/>
                        <a:pt x="13507" y="794"/>
                        <a:pt x="13507" y="791"/>
                      </a:cubicBezTo>
                      <a:cubicBezTo>
                        <a:pt x="13508" y="789"/>
                        <a:pt x="13516" y="791"/>
                        <a:pt x="13533" y="796"/>
                      </a:cubicBezTo>
                      <a:cubicBezTo>
                        <a:pt x="13465" y="774"/>
                        <a:pt x="13397" y="753"/>
                        <a:pt x="13329" y="731"/>
                      </a:cubicBezTo>
                      <a:cubicBezTo>
                        <a:pt x="13261" y="708"/>
                        <a:pt x="13194" y="686"/>
                        <a:pt x="13126" y="664"/>
                      </a:cubicBezTo>
                      <a:cubicBezTo>
                        <a:pt x="13285" y="698"/>
                        <a:pt x="13205" y="666"/>
                        <a:pt x="13077" y="622"/>
                      </a:cubicBezTo>
                      <a:cubicBezTo>
                        <a:pt x="12948" y="579"/>
                        <a:pt x="12771" y="525"/>
                        <a:pt x="12736" y="514"/>
                      </a:cubicBezTo>
                      <a:cubicBezTo>
                        <a:pt x="12752" y="513"/>
                        <a:pt x="12768" y="513"/>
                        <a:pt x="12783" y="516"/>
                      </a:cubicBezTo>
                      <a:cubicBezTo>
                        <a:pt x="12799" y="518"/>
                        <a:pt x="12814" y="521"/>
                        <a:pt x="12829" y="527"/>
                      </a:cubicBezTo>
                      <a:cubicBezTo>
                        <a:pt x="12720" y="470"/>
                        <a:pt x="12598" y="437"/>
                        <a:pt x="12474" y="411"/>
                      </a:cubicBezTo>
                      <a:cubicBezTo>
                        <a:pt x="12350" y="386"/>
                        <a:pt x="12223" y="369"/>
                        <a:pt x="12102" y="345"/>
                      </a:cubicBezTo>
                      <a:cubicBezTo>
                        <a:pt x="12171" y="383"/>
                        <a:pt x="12262" y="397"/>
                        <a:pt x="12355" y="408"/>
                      </a:cubicBezTo>
                      <a:cubicBezTo>
                        <a:pt x="12448" y="419"/>
                        <a:pt x="12543" y="425"/>
                        <a:pt x="12621" y="445"/>
                      </a:cubicBezTo>
                      <a:cubicBezTo>
                        <a:pt x="12414" y="345"/>
                        <a:pt x="12093" y="271"/>
                        <a:pt x="11896" y="226"/>
                      </a:cubicBezTo>
                      <a:cubicBezTo>
                        <a:pt x="11843" y="214"/>
                        <a:pt x="11791" y="202"/>
                        <a:pt x="11739" y="187"/>
                      </a:cubicBezTo>
                      <a:cubicBezTo>
                        <a:pt x="11864" y="213"/>
                        <a:pt x="11777" y="193"/>
                        <a:pt x="11725" y="182"/>
                      </a:cubicBezTo>
                      <a:cubicBezTo>
                        <a:pt x="11674" y="171"/>
                        <a:pt x="11659" y="168"/>
                        <a:pt x="11929" y="226"/>
                      </a:cubicBezTo>
                      <a:cubicBezTo>
                        <a:pt x="11857" y="204"/>
                        <a:pt x="11785" y="183"/>
                        <a:pt x="11712" y="163"/>
                      </a:cubicBezTo>
                      <a:cubicBezTo>
                        <a:pt x="11640" y="143"/>
                        <a:pt x="11567" y="123"/>
                        <a:pt x="11494" y="104"/>
                      </a:cubicBezTo>
                      <a:cubicBezTo>
                        <a:pt x="11516" y="109"/>
                        <a:pt x="11539" y="114"/>
                        <a:pt x="11562" y="118"/>
                      </a:cubicBezTo>
                      <a:cubicBezTo>
                        <a:pt x="11585" y="122"/>
                        <a:pt x="11609" y="125"/>
                        <a:pt x="11632" y="128"/>
                      </a:cubicBezTo>
                      <a:cubicBezTo>
                        <a:pt x="11541" y="110"/>
                        <a:pt x="11449" y="91"/>
                        <a:pt x="11358" y="73"/>
                      </a:cubicBezTo>
                      <a:cubicBezTo>
                        <a:pt x="11267" y="54"/>
                        <a:pt x="11176" y="35"/>
                        <a:pt x="11085" y="16"/>
                      </a:cubicBezTo>
                      <a:cubicBezTo>
                        <a:pt x="11101" y="18"/>
                        <a:pt x="11110" y="19"/>
                        <a:pt x="11111" y="18"/>
                      </a:cubicBezTo>
                      <a:cubicBezTo>
                        <a:pt x="11112" y="18"/>
                        <a:pt x="11105" y="16"/>
                        <a:pt x="11090" y="13"/>
                      </a:cubicBezTo>
                      <a:cubicBezTo>
                        <a:pt x="11153" y="25"/>
                        <a:pt x="11087" y="13"/>
                        <a:pt x="11049" y="6"/>
                      </a:cubicBezTo>
                      <a:cubicBezTo>
                        <a:pt x="11012" y="-2"/>
                        <a:pt x="11004" y="-5"/>
                        <a:pt x="11183" y="23"/>
                      </a:cubicBezTo>
                      <a:cubicBezTo>
                        <a:pt x="12154" y="221"/>
                        <a:pt x="13289" y="604"/>
                        <a:pt x="14386" y="1111"/>
                      </a:cubicBezTo>
                      <a:cubicBezTo>
                        <a:pt x="15484" y="1618"/>
                        <a:pt x="16544" y="2248"/>
                        <a:pt x="17365" y="2940"/>
                      </a:cubicBezTo>
                      <a:cubicBezTo>
                        <a:pt x="17302" y="2889"/>
                        <a:pt x="17218" y="2825"/>
                        <a:pt x="17127" y="2753"/>
                      </a:cubicBezTo>
                      <a:cubicBezTo>
                        <a:pt x="17035" y="2681"/>
                        <a:pt x="16935" y="2601"/>
                        <a:pt x="16841" y="2515"/>
                      </a:cubicBezTo>
                      <a:cubicBezTo>
                        <a:pt x="16902" y="2569"/>
                        <a:pt x="16967" y="2624"/>
                        <a:pt x="17028" y="2674"/>
                      </a:cubicBezTo>
                      <a:cubicBezTo>
                        <a:pt x="17088" y="2723"/>
                        <a:pt x="17144" y="2766"/>
                        <a:pt x="17182" y="2797"/>
                      </a:cubicBezTo>
                      <a:cubicBezTo>
                        <a:pt x="17182" y="2796"/>
                        <a:pt x="17143" y="2769"/>
                        <a:pt x="17113" y="2748"/>
                      </a:cubicBezTo>
                      <a:cubicBezTo>
                        <a:pt x="17082" y="2726"/>
                        <a:pt x="17060" y="2710"/>
                        <a:pt x="17091" y="2732"/>
                      </a:cubicBezTo>
                      <a:cubicBezTo>
                        <a:pt x="17287" y="2886"/>
                        <a:pt x="17477" y="3046"/>
                        <a:pt x="17659" y="3211"/>
                      </a:cubicBezTo>
                      <a:cubicBezTo>
                        <a:pt x="17842" y="3376"/>
                        <a:pt x="18019" y="3546"/>
                        <a:pt x="18187" y="3722"/>
                      </a:cubicBezTo>
                      <a:cubicBezTo>
                        <a:pt x="18057" y="3570"/>
                        <a:pt x="18088" y="3603"/>
                        <a:pt x="18118" y="3637"/>
                      </a:cubicBezTo>
                      <a:cubicBezTo>
                        <a:pt x="18147" y="3670"/>
                        <a:pt x="18175" y="3703"/>
                        <a:pt x="18039" y="3552"/>
                      </a:cubicBezTo>
                      <a:cubicBezTo>
                        <a:pt x="18148" y="3656"/>
                        <a:pt x="18255" y="3763"/>
                        <a:pt x="18360" y="3870"/>
                      </a:cubicBezTo>
                      <a:cubicBezTo>
                        <a:pt x="18466" y="3978"/>
                        <a:pt x="18569" y="4086"/>
                        <a:pt x="18671" y="4196"/>
                      </a:cubicBezTo>
                      <a:cubicBezTo>
                        <a:pt x="18660" y="4183"/>
                        <a:pt x="18648" y="4170"/>
                        <a:pt x="18636" y="4157"/>
                      </a:cubicBezTo>
                      <a:cubicBezTo>
                        <a:pt x="18624" y="4145"/>
                        <a:pt x="18611" y="4132"/>
                        <a:pt x="18598" y="4120"/>
                      </a:cubicBezTo>
                      <a:cubicBezTo>
                        <a:pt x="18633" y="4163"/>
                        <a:pt x="18621" y="4146"/>
                        <a:pt x="18608" y="4129"/>
                      </a:cubicBezTo>
                      <a:cubicBezTo>
                        <a:pt x="18594" y="4113"/>
                        <a:pt x="18581" y="4098"/>
                        <a:pt x="18613" y="4147"/>
                      </a:cubicBezTo>
                      <a:cubicBezTo>
                        <a:pt x="18512" y="4042"/>
                        <a:pt x="18444" y="3975"/>
                        <a:pt x="18380" y="3913"/>
                      </a:cubicBezTo>
                      <a:cubicBezTo>
                        <a:pt x="18317" y="3850"/>
                        <a:pt x="18257" y="3791"/>
                        <a:pt x="18170" y="3702"/>
                      </a:cubicBezTo>
                      <a:cubicBezTo>
                        <a:pt x="18180" y="3714"/>
                        <a:pt x="18190" y="3725"/>
                        <a:pt x="18200" y="3737"/>
                      </a:cubicBezTo>
                      <a:cubicBezTo>
                        <a:pt x="18210" y="3748"/>
                        <a:pt x="18220" y="3760"/>
                        <a:pt x="18231" y="3771"/>
                      </a:cubicBezTo>
                      <a:cubicBezTo>
                        <a:pt x="18090" y="3639"/>
                        <a:pt x="18108" y="3671"/>
                        <a:pt x="18165" y="3739"/>
                      </a:cubicBezTo>
                      <a:cubicBezTo>
                        <a:pt x="18221" y="3807"/>
                        <a:pt x="18315" y="3909"/>
                        <a:pt x="18325" y="3917"/>
                      </a:cubicBezTo>
                      <a:cubicBezTo>
                        <a:pt x="18311" y="3907"/>
                        <a:pt x="18297" y="3897"/>
                        <a:pt x="18284" y="3886"/>
                      </a:cubicBezTo>
                      <a:cubicBezTo>
                        <a:pt x="18271" y="3875"/>
                        <a:pt x="18259" y="3864"/>
                        <a:pt x="18247" y="3853"/>
                      </a:cubicBezTo>
                      <a:cubicBezTo>
                        <a:pt x="18289" y="3900"/>
                        <a:pt x="18336" y="3945"/>
                        <a:pt x="18382" y="3990"/>
                      </a:cubicBezTo>
                      <a:cubicBezTo>
                        <a:pt x="18428" y="4036"/>
                        <a:pt x="18476" y="4080"/>
                        <a:pt x="18521" y="4125"/>
                      </a:cubicBezTo>
                      <a:cubicBezTo>
                        <a:pt x="18480" y="4077"/>
                        <a:pt x="18464" y="4054"/>
                        <a:pt x="18474" y="4059"/>
                      </a:cubicBezTo>
                      <a:cubicBezTo>
                        <a:pt x="18484" y="4063"/>
                        <a:pt x="18521" y="4094"/>
                        <a:pt x="18583" y="4151"/>
                      </a:cubicBezTo>
                      <a:cubicBezTo>
                        <a:pt x="18569" y="4149"/>
                        <a:pt x="18556" y="4145"/>
                        <a:pt x="18544" y="4139"/>
                      </a:cubicBezTo>
                      <a:cubicBezTo>
                        <a:pt x="18532" y="4132"/>
                        <a:pt x="18522" y="4123"/>
                        <a:pt x="18515" y="4112"/>
                      </a:cubicBezTo>
                      <a:cubicBezTo>
                        <a:pt x="18560" y="4155"/>
                        <a:pt x="18602" y="4207"/>
                        <a:pt x="18643" y="4259"/>
                      </a:cubicBezTo>
                      <a:cubicBezTo>
                        <a:pt x="18684" y="4312"/>
                        <a:pt x="18724" y="4365"/>
                        <a:pt x="18765" y="4410"/>
                      </a:cubicBezTo>
                      <a:cubicBezTo>
                        <a:pt x="18735" y="4377"/>
                        <a:pt x="18706" y="4339"/>
                        <a:pt x="18679" y="4305"/>
                      </a:cubicBezTo>
                      <a:cubicBezTo>
                        <a:pt x="18651" y="4270"/>
                        <a:pt x="18624" y="4237"/>
                        <a:pt x="18596" y="4215"/>
                      </a:cubicBezTo>
                      <a:cubicBezTo>
                        <a:pt x="18597" y="4221"/>
                        <a:pt x="18598" y="4228"/>
                        <a:pt x="18599" y="4234"/>
                      </a:cubicBezTo>
                      <a:cubicBezTo>
                        <a:pt x="18600" y="4240"/>
                        <a:pt x="18601" y="4247"/>
                        <a:pt x="18602" y="4253"/>
                      </a:cubicBezTo>
                      <a:cubicBezTo>
                        <a:pt x="18489" y="4155"/>
                        <a:pt x="18329" y="4003"/>
                        <a:pt x="18154" y="3871"/>
                      </a:cubicBezTo>
                      <a:cubicBezTo>
                        <a:pt x="17979" y="3738"/>
                        <a:pt x="17788" y="3624"/>
                        <a:pt x="17614" y="3601"/>
                      </a:cubicBezTo>
                      <a:cubicBezTo>
                        <a:pt x="17680" y="3663"/>
                        <a:pt x="17731" y="3699"/>
                        <a:pt x="17732" y="3700"/>
                      </a:cubicBezTo>
                      <a:cubicBezTo>
                        <a:pt x="17733" y="3701"/>
                        <a:pt x="17684" y="3666"/>
                        <a:pt x="17550" y="3586"/>
                      </a:cubicBezTo>
                      <a:cubicBezTo>
                        <a:pt x="17684" y="3699"/>
                        <a:pt x="17842" y="3792"/>
                        <a:pt x="17996" y="3884"/>
                      </a:cubicBezTo>
                      <a:cubicBezTo>
                        <a:pt x="18150" y="3976"/>
                        <a:pt x="18300" y="4067"/>
                        <a:pt x="18417" y="4179"/>
                      </a:cubicBezTo>
                      <a:cubicBezTo>
                        <a:pt x="18319" y="4151"/>
                        <a:pt x="18402" y="4215"/>
                        <a:pt x="18505" y="4305"/>
                      </a:cubicBezTo>
                      <a:cubicBezTo>
                        <a:pt x="18607" y="4395"/>
                        <a:pt x="18729" y="4511"/>
                        <a:pt x="18708" y="4588"/>
                      </a:cubicBezTo>
                      <a:cubicBezTo>
                        <a:pt x="18654" y="4530"/>
                        <a:pt x="18441" y="4337"/>
                        <a:pt x="18219" y="4175"/>
                      </a:cubicBezTo>
                      <a:cubicBezTo>
                        <a:pt x="17998" y="4014"/>
                        <a:pt x="17768" y="3884"/>
                        <a:pt x="17679" y="3953"/>
                      </a:cubicBezTo>
                      <a:cubicBezTo>
                        <a:pt x="17751" y="4105"/>
                        <a:pt x="17940" y="4458"/>
                        <a:pt x="18083" y="4808"/>
                      </a:cubicBezTo>
                      <a:cubicBezTo>
                        <a:pt x="18226" y="5158"/>
                        <a:pt x="18323" y="5505"/>
                        <a:pt x="18211" y="5645"/>
                      </a:cubicBezTo>
                      <a:cubicBezTo>
                        <a:pt x="18219" y="5663"/>
                        <a:pt x="18272" y="5597"/>
                        <a:pt x="18296" y="5560"/>
                      </a:cubicBezTo>
                      <a:cubicBezTo>
                        <a:pt x="18321" y="5522"/>
                        <a:pt x="18317" y="5513"/>
                        <a:pt x="18211" y="5645"/>
                      </a:cubicBezTo>
                      <a:close/>
                      <a:moveTo>
                        <a:pt x="11486" y="3154"/>
                      </a:moveTo>
                      <a:cubicBezTo>
                        <a:pt x="11467" y="3158"/>
                        <a:pt x="11478" y="3167"/>
                        <a:pt x="11488" y="3170"/>
                      </a:cubicBezTo>
                      <a:cubicBezTo>
                        <a:pt x="11498" y="3174"/>
                        <a:pt x="11507" y="3172"/>
                        <a:pt x="11486" y="3154"/>
                      </a:cubicBezTo>
                      <a:lnTo>
                        <a:pt x="11486" y="3155"/>
                      </a:lnTo>
                      <a:lnTo>
                        <a:pt x="11486" y="3154"/>
                      </a:lnTo>
                      <a:close/>
                      <a:moveTo>
                        <a:pt x="11072" y="1541"/>
                      </a:moveTo>
                      <a:cubicBezTo>
                        <a:pt x="11065" y="1514"/>
                        <a:pt x="11066" y="1514"/>
                        <a:pt x="11068" y="1521"/>
                      </a:cubicBezTo>
                      <a:cubicBezTo>
                        <a:pt x="11070" y="1528"/>
                        <a:pt x="11074" y="1542"/>
                        <a:pt x="11072" y="1541"/>
                      </a:cubicBezTo>
                      <a:cubicBezTo>
                        <a:pt x="11071" y="1541"/>
                        <a:pt x="11072" y="1539"/>
                        <a:pt x="11073" y="1539"/>
                      </a:cubicBezTo>
                      <a:cubicBezTo>
                        <a:pt x="11074" y="1540"/>
                        <a:pt x="11073" y="1541"/>
                        <a:pt x="11072" y="1541"/>
                      </a:cubicBezTo>
                      <a:close/>
                      <a:moveTo>
                        <a:pt x="10200" y="947"/>
                      </a:moveTo>
                      <a:cubicBezTo>
                        <a:pt x="10216" y="946"/>
                        <a:pt x="10208" y="943"/>
                        <a:pt x="10200" y="941"/>
                      </a:cubicBezTo>
                      <a:cubicBezTo>
                        <a:pt x="10192" y="940"/>
                        <a:pt x="10184" y="941"/>
                        <a:pt x="10200" y="947"/>
                      </a:cubicBezTo>
                      <a:close/>
                      <a:moveTo>
                        <a:pt x="10126" y="929"/>
                      </a:moveTo>
                      <a:cubicBezTo>
                        <a:pt x="10135" y="926"/>
                        <a:pt x="10093" y="935"/>
                        <a:pt x="10070" y="940"/>
                      </a:cubicBezTo>
                      <a:cubicBezTo>
                        <a:pt x="10047" y="945"/>
                        <a:pt x="10043" y="947"/>
                        <a:pt x="10126" y="929"/>
                      </a:cubicBezTo>
                      <a:close/>
                      <a:moveTo>
                        <a:pt x="8590" y="489"/>
                      </a:moveTo>
                      <a:close/>
                      <a:moveTo>
                        <a:pt x="8466" y="439"/>
                      </a:moveTo>
                      <a:cubicBezTo>
                        <a:pt x="8487" y="445"/>
                        <a:pt x="8489" y="446"/>
                        <a:pt x="8485" y="444"/>
                      </a:cubicBezTo>
                      <a:cubicBezTo>
                        <a:pt x="8481" y="443"/>
                        <a:pt x="8470" y="440"/>
                        <a:pt x="8466" y="439"/>
                      </a:cubicBezTo>
                      <a:cubicBezTo>
                        <a:pt x="8466" y="438"/>
                        <a:pt x="8469" y="438"/>
                        <a:pt x="8468" y="440"/>
                      </a:cubicBezTo>
                      <a:cubicBezTo>
                        <a:pt x="8468" y="441"/>
                        <a:pt x="8465" y="440"/>
                        <a:pt x="8466" y="439"/>
                      </a:cubicBezTo>
                      <a:close/>
                      <a:moveTo>
                        <a:pt x="7888" y="325"/>
                      </a:moveTo>
                      <a:cubicBezTo>
                        <a:pt x="7886" y="326"/>
                        <a:pt x="7861" y="319"/>
                        <a:pt x="7849" y="315"/>
                      </a:cubicBezTo>
                      <a:cubicBezTo>
                        <a:pt x="7837" y="311"/>
                        <a:pt x="7838" y="311"/>
                        <a:pt x="7888" y="325"/>
                      </a:cubicBezTo>
                      <a:close/>
                      <a:moveTo>
                        <a:pt x="7752" y="284"/>
                      </a:moveTo>
                      <a:cubicBezTo>
                        <a:pt x="7772" y="289"/>
                        <a:pt x="7792" y="294"/>
                        <a:pt x="7812" y="300"/>
                      </a:cubicBezTo>
                      <a:cubicBezTo>
                        <a:pt x="7832" y="305"/>
                        <a:pt x="7852" y="310"/>
                        <a:pt x="7871" y="315"/>
                      </a:cubicBezTo>
                      <a:cubicBezTo>
                        <a:pt x="7873" y="314"/>
                        <a:pt x="7843" y="308"/>
                        <a:pt x="7813" y="302"/>
                      </a:cubicBezTo>
                      <a:cubicBezTo>
                        <a:pt x="7783" y="295"/>
                        <a:pt x="7752" y="287"/>
                        <a:pt x="7752" y="284"/>
                      </a:cubicBezTo>
                      <a:cubicBezTo>
                        <a:pt x="7766" y="288"/>
                        <a:pt x="7766" y="290"/>
                        <a:pt x="7763" y="291"/>
                      </a:cubicBezTo>
                      <a:cubicBezTo>
                        <a:pt x="7759" y="291"/>
                        <a:pt x="7752" y="290"/>
                        <a:pt x="7752" y="284"/>
                      </a:cubicBezTo>
                      <a:close/>
                      <a:moveTo>
                        <a:pt x="7816" y="290"/>
                      </a:moveTo>
                      <a:cubicBezTo>
                        <a:pt x="7794" y="291"/>
                        <a:pt x="7824" y="298"/>
                        <a:pt x="7844" y="301"/>
                      </a:cubicBezTo>
                      <a:cubicBezTo>
                        <a:pt x="7865" y="304"/>
                        <a:pt x="7876" y="303"/>
                        <a:pt x="7816" y="290"/>
                      </a:cubicBezTo>
                      <a:lnTo>
                        <a:pt x="7815" y="291"/>
                      </a:lnTo>
                      <a:lnTo>
                        <a:pt x="7816" y="290"/>
                      </a:lnTo>
                      <a:close/>
                      <a:moveTo>
                        <a:pt x="11423" y="1566"/>
                      </a:moveTo>
                      <a:cubicBezTo>
                        <a:pt x="11495" y="1605"/>
                        <a:pt x="11472" y="1671"/>
                        <a:pt x="11430" y="1729"/>
                      </a:cubicBezTo>
                      <a:cubicBezTo>
                        <a:pt x="11388" y="1786"/>
                        <a:pt x="11327" y="1833"/>
                        <a:pt x="11324" y="1835"/>
                      </a:cubicBezTo>
                      <a:cubicBezTo>
                        <a:pt x="11339" y="1840"/>
                        <a:pt x="11350" y="1847"/>
                        <a:pt x="11356" y="1855"/>
                      </a:cubicBezTo>
                      <a:cubicBezTo>
                        <a:pt x="11363" y="1864"/>
                        <a:pt x="11365" y="1875"/>
                        <a:pt x="11364" y="1886"/>
                      </a:cubicBezTo>
                      <a:cubicBezTo>
                        <a:pt x="11329" y="1879"/>
                        <a:pt x="11295" y="1873"/>
                        <a:pt x="11260" y="1866"/>
                      </a:cubicBezTo>
                      <a:cubicBezTo>
                        <a:pt x="11226" y="1859"/>
                        <a:pt x="11192" y="1852"/>
                        <a:pt x="11157" y="1844"/>
                      </a:cubicBezTo>
                      <a:cubicBezTo>
                        <a:pt x="11245" y="1904"/>
                        <a:pt x="11294" y="1977"/>
                        <a:pt x="11337" y="2053"/>
                      </a:cubicBezTo>
                      <a:cubicBezTo>
                        <a:pt x="11380" y="2129"/>
                        <a:pt x="11419" y="2208"/>
                        <a:pt x="11488" y="2278"/>
                      </a:cubicBezTo>
                      <a:cubicBezTo>
                        <a:pt x="11451" y="2286"/>
                        <a:pt x="11431" y="2277"/>
                        <a:pt x="11426" y="2279"/>
                      </a:cubicBezTo>
                      <a:cubicBezTo>
                        <a:pt x="11421" y="2280"/>
                        <a:pt x="11430" y="2291"/>
                        <a:pt x="11451" y="2337"/>
                      </a:cubicBezTo>
                      <a:cubicBezTo>
                        <a:pt x="11434" y="2331"/>
                        <a:pt x="11416" y="2325"/>
                        <a:pt x="11400" y="2317"/>
                      </a:cubicBezTo>
                      <a:cubicBezTo>
                        <a:pt x="11383" y="2309"/>
                        <a:pt x="11367" y="2301"/>
                        <a:pt x="11352" y="2292"/>
                      </a:cubicBezTo>
                      <a:cubicBezTo>
                        <a:pt x="11341" y="2325"/>
                        <a:pt x="11352" y="2393"/>
                        <a:pt x="11358" y="2454"/>
                      </a:cubicBezTo>
                      <a:cubicBezTo>
                        <a:pt x="11365" y="2515"/>
                        <a:pt x="11366" y="2569"/>
                        <a:pt x="11336" y="2576"/>
                      </a:cubicBezTo>
                      <a:cubicBezTo>
                        <a:pt x="11403" y="2640"/>
                        <a:pt x="11423" y="2670"/>
                        <a:pt x="11444" y="2695"/>
                      </a:cubicBezTo>
                      <a:cubicBezTo>
                        <a:pt x="11464" y="2720"/>
                        <a:pt x="11486" y="2741"/>
                        <a:pt x="11558" y="2788"/>
                      </a:cubicBezTo>
                      <a:cubicBezTo>
                        <a:pt x="11549" y="2781"/>
                        <a:pt x="11538" y="2777"/>
                        <a:pt x="11525" y="2775"/>
                      </a:cubicBezTo>
                      <a:cubicBezTo>
                        <a:pt x="11514" y="2773"/>
                        <a:pt x="11503" y="2774"/>
                        <a:pt x="11492" y="2778"/>
                      </a:cubicBezTo>
                      <a:cubicBezTo>
                        <a:pt x="11517" y="2773"/>
                        <a:pt x="11577" y="2882"/>
                        <a:pt x="11643" y="2999"/>
                      </a:cubicBezTo>
                      <a:cubicBezTo>
                        <a:pt x="11708" y="3115"/>
                        <a:pt x="11779" y="3238"/>
                        <a:pt x="11826" y="3262"/>
                      </a:cubicBezTo>
                      <a:cubicBezTo>
                        <a:pt x="11763" y="3314"/>
                        <a:pt x="11748" y="3296"/>
                        <a:pt x="11737" y="3267"/>
                      </a:cubicBezTo>
                      <a:cubicBezTo>
                        <a:pt x="11727" y="3238"/>
                        <a:pt x="11721" y="3199"/>
                        <a:pt x="11675" y="3208"/>
                      </a:cubicBezTo>
                      <a:cubicBezTo>
                        <a:pt x="11699" y="3237"/>
                        <a:pt x="11695" y="3239"/>
                        <a:pt x="11680" y="3240"/>
                      </a:cubicBezTo>
                      <a:cubicBezTo>
                        <a:pt x="11665" y="3242"/>
                        <a:pt x="11640" y="3243"/>
                        <a:pt x="11623" y="3270"/>
                      </a:cubicBezTo>
                      <a:cubicBezTo>
                        <a:pt x="11607" y="3251"/>
                        <a:pt x="11566" y="3216"/>
                        <a:pt x="11519" y="3184"/>
                      </a:cubicBezTo>
                      <a:cubicBezTo>
                        <a:pt x="11472" y="3153"/>
                        <a:pt x="11419" y="3125"/>
                        <a:pt x="11381" y="3123"/>
                      </a:cubicBezTo>
                      <a:cubicBezTo>
                        <a:pt x="11375" y="3140"/>
                        <a:pt x="11368" y="3169"/>
                        <a:pt x="11356" y="3195"/>
                      </a:cubicBezTo>
                      <a:cubicBezTo>
                        <a:pt x="11344" y="3221"/>
                        <a:pt x="11329" y="3244"/>
                        <a:pt x="11306" y="3248"/>
                      </a:cubicBezTo>
                      <a:cubicBezTo>
                        <a:pt x="11267" y="3196"/>
                        <a:pt x="11044" y="3064"/>
                        <a:pt x="10856" y="2946"/>
                      </a:cubicBezTo>
                      <a:cubicBezTo>
                        <a:pt x="10669" y="2827"/>
                        <a:pt x="10517" y="2722"/>
                        <a:pt x="10623" y="2723"/>
                      </a:cubicBezTo>
                      <a:cubicBezTo>
                        <a:pt x="10599" y="2698"/>
                        <a:pt x="10286" y="2625"/>
                        <a:pt x="10152" y="2455"/>
                      </a:cubicBezTo>
                      <a:cubicBezTo>
                        <a:pt x="10037" y="2310"/>
                        <a:pt x="10272" y="2374"/>
                        <a:pt x="10186" y="2231"/>
                      </a:cubicBezTo>
                      <a:cubicBezTo>
                        <a:pt x="10183" y="2233"/>
                        <a:pt x="10151" y="2251"/>
                        <a:pt x="10117" y="2273"/>
                      </a:cubicBezTo>
                      <a:cubicBezTo>
                        <a:pt x="10082" y="2294"/>
                        <a:pt x="10045" y="2320"/>
                        <a:pt x="10031" y="2339"/>
                      </a:cubicBezTo>
                      <a:cubicBezTo>
                        <a:pt x="10013" y="2316"/>
                        <a:pt x="10001" y="2283"/>
                        <a:pt x="10006" y="2260"/>
                      </a:cubicBezTo>
                      <a:cubicBezTo>
                        <a:pt x="10011" y="2238"/>
                        <a:pt x="10034" y="2227"/>
                        <a:pt x="10089" y="2248"/>
                      </a:cubicBezTo>
                      <a:cubicBezTo>
                        <a:pt x="10072" y="2249"/>
                        <a:pt x="10055" y="2247"/>
                        <a:pt x="10039" y="2241"/>
                      </a:cubicBezTo>
                      <a:cubicBezTo>
                        <a:pt x="10024" y="2235"/>
                        <a:pt x="10010" y="2227"/>
                        <a:pt x="10000" y="2215"/>
                      </a:cubicBezTo>
                      <a:cubicBezTo>
                        <a:pt x="10027" y="2213"/>
                        <a:pt x="10054" y="2211"/>
                        <a:pt x="10080" y="2209"/>
                      </a:cubicBezTo>
                      <a:cubicBezTo>
                        <a:pt x="10107" y="2206"/>
                        <a:pt x="10134" y="2204"/>
                        <a:pt x="10161" y="2201"/>
                      </a:cubicBezTo>
                      <a:cubicBezTo>
                        <a:pt x="10128" y="2171"/>
                        <a:pt x="10089" y="2180"/>
                        <a:pt x="10055" y="2190"/>
                      </a:cubicBezTo>
                      <a:cubicBezTo>
                        <a:pt x="10020" y="2201"/>
                        <a:pt x="9990" y="2213"/>
                        <a:pt x="9973" y="2191"/>
                      </a:cubicBezTo>
                      <a:cubicBezTo>
                        <a:pt x="9983" y="2174"/>
                        <a:pt x="9998" y="2160"/>
                        <a:pt x="10016" y="2149"/>
                      </a:cubicBezTo>
                      <a:cubicBezTo>
                        <a:pt x="10034" y="2138"/>
                        <a:pt x="10055" y="2131"/>
                        <a:pt x="10077" y="2129"/>
                      </a:cubicBezTo>
                      <a:cubicBezTo>
                        <a:pt x="10068" y="2119"/>
                        <a:pt x="10030" y="2064"/>
                        <a:pt x="9990" y="2012"/>
                      </a:cubicBezTo>
                      <a:cubicBezTo>
                        <a:pt x="9951" y="1959"/>
                        <a:pt x="9910" y="1910"/>
                        <a:pt x="9897" y="1912"/>
                      </a:cubicBezTo>
                      <a:cubicBezTo>
                        <a:pt x="9849" y="1904"/>
                        <a:pt x="9801" y="1895"/>
                        <a:pt x="9754" y="1884"/>
                      </a:cubicBezTo>
                      <a:cubicBezTo>
                        <a:pt x="9706" y="1874"/>
                        <a:pt x="9659" y="1862"/>
                        <a:pt x="9612" y="1849"/>
                      </a:cubicBezTo>
                      <a:cubicBezTo>
                        <a:pt x="9623" y="1848"/>
                        <a:pt x="9701" y="1866"/>
                        <a:pt x="9767" y="1896"/>
                      </a:cubicBezTo>
                      <a:cubicBezTo>
                        <a:pt x="9834" y="1926"/>
                        <a:pt x="9889" y="1967"/>
                        <a:pt x="9857" y="2012"/>
                      </a:cubicBezTo>
                      <a:cubicBezTo>
                        <a:pt x="9831" y="2036"/>
                        <a:pt x="9805" y="2050"/>
                        <a:pt x="9776" y="2054"/>
                      </a:cubicBezTo>
                      <a:cubicBezTo>
                        <a:pt x="9747" y="2058"/>
                        <a:pt x="9716" y="2052"/>
                        <a:pt x="9683" y="2037"/>
                      </a:cubicBezTo>
                      <a:cubicBezTo>
                        <a:pt x="9742" y="2028"/>
                        <a:pt x="9747" y="2016"/>
                        <a:pt x="9739" y="2009"/>
                      </a:cubicBezTo>
                      <a:cubicBezTo>
                        <a:pt x="9731" y="2002"/>
                        <a:pt x="9711" y="2000"/>
                        <a:pt x="9719" y="2011"/>
                      </a:cubicBezTo>
                      <a:cubicBezTo>
                        <a:pt x="9663" y="2019"/>
                        <a:pt x="9619" y="1975"/>
                        <a:pt x="9582" y="1922"/>
                      </a:cubicBezTo>
                      <a:cubicBezTo>
                        <a:pt x="9545" y="1868"/>
                        <a:pt x="9515" y="1806"/>
                        <a:pt x="9487" y="1775"/>
                      </a:cubicBezTo>
                      <a:cubicBezTo>
                        <a:pt x="9540" y="1780"/>
                        <a:pt x="9592" y="1786"/>
                        <a:pt x="9644" y="1793"/>
                      </a:cubicBezTo>
                      <a:cubicBezTo>
                        <a:pt x="9697" y="1801"/>
                        <a:pt x="9749" y="1809"/>
                        <a:pt x="9800" y="1819"/>
                      </a:cubicBezTo>
                      <a:cubicBezTo>
                        <a:pt x="9747" y="1769"/>
                        <a:pt x="9686" y="1711"/>
                        <a:pt x="9615" y="1669"/>
                      </a:cubicBezTo>
                      <a:cubicBezTo>
                        <a:pt x="9544" y="1627"/>
                        <a:pt x="9463" y="1602"/>
                        <a:pt x="9368" y="1617"/>
                      </a:cubicBezTo>
                      <a:cubicBezTo>
                        <a:pt x="9510" y="1801"/>
                        <a:pt x="9155" y="1478"/>
                        <a:pt x="9126" y="1454"/>
                      </a:cubicBezTo>
                      <a:cubicBezTo>
                        <a:pt x="8953" y="1312"/>
                        <a:pt x="8750" y="1137"/>
                        <a:pt x="8522" y="1061"/>
                      </a:cubicBezTo>
                      <a:cubicBezTo>
                        <a:pt x="8278" y="979"/>
                        <a:pt x="8095" y="686"/>
                        <a:pt x="7914" y="515"/>
                      </a:cubicBezTo>
                      <a:cubicBezTo>
                        <a:pt x="7934" y="515"/>
                        <a:pt x="7876" y="501"/>
                        <a:pt x="7959" y="521"/>
                      </a:cubicBezTo>
                      <a:cubicBezTo>
                        <a:pt x="7982" y="526"/>
                        <a:pt x="7889" y="467"/>
                        <a:pt x="7866" y="441"/>
                      </a:cubicBezTo>
                      <a:cubicBezTo>
                        <a:pt x="7879" y="453"/>
                        <a:pt x="7894" y="465"/>
                        <a:pt x="7909" y="475"/>
                      </a:cubicBezTo>
                      <a:cubicBezTo>
                        <a:pt x="7925" y="485"/>
                        <a:pt x="7942" y="494"/>
                        <a:pt x="7960" y="501"/>
                      </a:cubicBezTo>
                      <a:cubicBezTo>
                        <a:pt x="7963" y="504"/>
                        <a:pt x="7939" y="477"/>
                        <a:pt x="7914" y="450"/>
                      </a:cubicBezTo>
                      <a:cubicBezTo>
                        <a:pt x="7890" y="424"/>
                        <a:pt x="7866" y="397"/>
                        <a:pt x="7869" y="399"/>
                      </a:cubicBezTo>
                      <a:cubicBezTo>
                        <a:pt x="7893" y="412"/>
                        <a:pt x="7904" y="417"/>
                        <a:pt x="7902" y="415"/>
                      </a:cubicBezTo>
                      <a:cubicBezTo>
                        <a:pt x="7900" y="412"/>
                        <a:pt x="7886" y="402"/>
                        <a:pt x="7860" y="384"/>
                      </a:cubicBezTo>
                      <a:cubicBezTo>
                        <a:pt x="7857" y="382"/>
                        <a:pt x="7896" y="406"/>
                        <a:pt x="7937" y="430"/>
                      </a:cubicBezTo>
                      <a:cubicBezTo>
                        <a:pt x="7978" y="454"/>
                        <a:pt x="8021" y="479"/>
                        <a:pt x="8027" y="479"/>
                      </a:cubicBezTo>
                      <a:cubicBezTo>
                        <a:pt x="8024" y="480"/>
                        <a:pt x="8011" y="471"/>
                        <a:pt x="7998" y="461"/>
                      </a:cubicBezTo>
                      <a:cubicBezTo>
                        <a:pt x="7984" y="450"/>
                        <a:pt x="7969" y="438"/>
                        <a:pt x="7961" y="433"/>
                      </a:cubicBezTo>
                      <a:cubicBezTo>
                        <a:pt x="7965" y="437"/>
                        <a:pt x="7970" y="440"/>
                        <a:pt x="7976" y="442"/>
                      </a:cubicBezTo>
                      <a:cubicBezTo>
                        <a:pt x="7981" y="444"/>
                        <a:pt x="7986" y="444"/>
                        <a:pt x="7992" y="443"/>
                      </a:cubicBezTo>
                      <a:cubicBezTo>
                        <a:pt x="7977" y="435"/>
                        <a:pt x="7976" y="433"/>
                        <a:pt x="7989" y="438"/>
                      </a:cubicBezTo>
                      <a:cubicBezTo>
                        <a:pt x="8002" y="443"/>
                        <a:pt x="8029" y="454"/>
                        <a:pt x="8069" y="472"/>
                      </a:cubicBezTo>
                      <a:cubicBezTo>
                        <a:pt x="7816" y="332"/>
                        <a:pt x="7808" y="324"/>
                        <a:pt x="7879" y="356"/>
                      </a:cubicBezTo>
                      <a:cubicBezTo>
                        <a:pt x="7949" y="388"/>
                        <a:pt x="8096" y="458"/>
                        <a:pt x="8154" y="475"/>
                      </a:cubicBezTo>
                      <a:cubicBezTo>
                        <a:pt x="8133" y="461"/>
                        <a:pt x="8124" y="453"/>
                        <a:pt x="8128" y="452"/>
                      </a:cubicBezTo>
                      <a:cubicBezTo>
                        <a:pt x="8132" y="451"/>
                        <a:pt x="8149" y="457"/>
                        <a:pt x="8179" y="469"/>
                      </a:cubicBezTo>
                      <a:cubicBezTo>
                        <a:pt x="7572" y="207"/>
                        <a:pt x="7525" y="195"/>
                        <a:pt x="7624" y="242"/>
                      </a:cubicBezTo>
                      <a:cubicBezTo>
                        <a:pt x="7723" y="290"/>
                        <a:pt x="7967" y="397"/>
                        <a:pt x="7943" y="373"/>
                      </a:cubicBezTo>
                      <a:cubicBezTo>
                        <a:pt x="7926" y="367"/>
                        <a:pt x="7910" y="360"/>
                        <a:pt x="7894" y="354"/>
                      </a:cubicBezTo>
                      <a:cubicBezTo>
                        <a:pt x="7877" y="348"/>
                        <a:pt x="7861" y="341"/>
                        <a:pt x="7844" y="335"/>
                      </a:cubicBezTo>
                      <a:cubicBezTo>
                        <a:pt x="7864" y="330"/>
                        <a:pt x="7960" y="368"/>
                        <a:pt x="7969" y="371"/>
                      </a:cubicBezTo>
                      <a:cubicBezTo>
                        <a:pt x="7987" y="377"/>
                        <a:pt x="7462" y="211"/>
                        <a:pt x="7832" y="320"/>
                      </a:cubicBezTo>
                      <a:cubicBezTo>
                        <a:pt x="7821" y="315"/>
                        <a:pt x="7809" y="311"/>
                        <a:pt x="7797" y="307"/>
                      </a:cubicBezTo>
                      <a:cubicBezTo>
                        <a:pt x="7785" y="303"/>
                        <a:pt x="7773" y="299"/>
                        <a:pt x="7761" y="296"/>
                      </a:cubicBezTo>
                      <a:cubicBezTo>
                        <a:pt x="7771" y="298"/>
                        <a:pt x="7780" y="300"/>
                        <a:pt x="7789" y="302"/>
                      </a:cubicBezTo>
                      <a:cubicBezTo>
                        <a:pt x="7799" y="305"/>
                        <a:pt x="7808" y="308"/>
                        <a:pt x="7817" y="312"/>
                      </a:cubicBezTo>
                      <a:cubicBezTo>
                        <a:pt x="7383" y="178"/>
                        <a:pt x="7384" y="176"/>
                        <a:pt x="7466" y="201"/>
                      </a:cubicBezTo>
                      <a:cubicBezTo>
                        <a:pt x="7549" y="225"/>
                        <a:pt x="7715" y="276"/>
                        <a:pt x="7613" y="249"/>
                      </a:cubicBezTo>
                      <a:cubicBezTo>
                        <a:pt x="7627" y="252"/>
                        <a:pt x="7634" y="254"/>
                        <a:pt x="7634" y="254"/>
                      </a:cubicBezTo>
                      <a:cubicBezTo>
                        <a:pt x="7635" y="254"/>
                        <a:pt x="7628" y="253"/>
                        <a:pt x="7615" y="249"/>
                      </a:cubicBezTo>
                      <a:cubicBezTo>
                        <a:pt x="7665" y="261"/>
                        <a:pt x="7717" y="270"/>
                        <a:pt x="7768" y="281"/>
                      </a:cubicBezTo>
                      <a:cubicBezTo>
                        <a:pt x="7819" y="291"/>
                        <a:pt x="7870" y="301"/>
                        <a:pt x="7920" y="313"/>
                      </a:cubicBezTo>
                      <a:cubicBezTo>
                        <a:pt x="7863" y="299"/>
                        <a:pt x="7842" y="293"/>
                        <a:pt x="7823" y="289"/>
                      </a:cubicBezTo>
                      <a:cubicBezTo>
                        <a:pt x="7804" y="285"/>
                        <a:pt x="7789" y="282"/>
                        <a:pt x="7744" y="273"/>
                      </a:cubicBezTo>
                      <a:cubicBezTo>
                        <a:pt x="7836" y="289"/>
                        <a:pt x="7863" y="294"/>
                        <a:pt x="7875" y="297"/>
                      </a:cubicBezTo>
                      <a:cubicBezTo>
                        <a:pt x="7887" y="300"/>
                        <a:pt x="7886" y="301"/>
                        <a:pt x="7922" y="308"/>
                      </a:cubicBezTo>
                      <a:cubicBezTo>
                        <a:pt x="7913" y="305"/>
                        <a:pt x="7905" y="302"/>
                        <a:pt x="7896" y="300"/>
                      </a:cubicBezTo>
                      <a:cubicBezTo>
                        <a:pt x="7887" y="298"/>
                        <a:pt x="7879" y="295"/>
                        <a:pt x="7867" y="295"/>
                      </a:cubicBezTo>
                      <a:cubicBezTo>
                        <a:pt x="7867" y="294"/>
                        <a:pt x="7894" y="296"/>
                        <a:pt x="7911" y="303"/>
                      </a:cubicBezTo>
                      <a:lnTo>
                        <a:pt x="7909" y="303"/>
                      </a:lnTo>
                      <a:cubicBezTo>
                        <a:pt x="7903" y="308"/>
                        <a:pt x="7771" y="390"/>
                        <a:pt x="7804" y="410"/>
                      </a:cubicBezTo>
                      <a:cubicBezTo>
                        <a:pt x="7878" y="456"/>
                        <a:pt x="8020" y="320"/>
                        <a:pt x="8128" y="341"/>
                      </a:cubicBezTo>
                      <a:cubicBezTo>
                        <a:pt x="8123" y="343"/>
                        <a:pt x="8112" y="347"/>
                        <a:pt x="8100" y="351"/>
                      </a:cubicBezTo>
                      <a:cubicBezTo>
                        <a:pt x="8088" y="354"/>
                        <a:pt x="8074" y="358"/>
                        <a:pt x="8064" y="357"/>
                      </a:cubicBezTo>
                      <a:cubicBezTo>
                        <a:pt x="8096" y="365"/>
                        <a:pt x="8125" y="379"/>
                        <a:pt x="8155" y="390"/>
                      </a:cubicBezTo>
                      <a:cubicBezTo>
                        <a:pt x="8185" y="401"/>
                        <a:pt x="8214" y="414"/>
                        <a:pt x="8246" y="422"/>
                      </a:cubicBezTo>
                      <a:cubicBezTo>
                        <a:pt x="8130" y="394"/>
                        <a:pt x="8146" y="404"/>
                        <a:pt x="8175" y="408"/>
                      </a:cubicBezTo>
                      <a:cubicBezTo>
                        <a:pt x="8203" y="412"/>
                        <a:pt x="8244" y="409"/>
                        <a:pt x="8178" y="353"/>
                      </a:cubicBezTo>
                      <a:cubicBezTo>
                        <a:pt x="8227" y="362"/>
                        <a:pt x="8275" y="373"/>
                        <a:pt x="8322" y="386"/>
                      </a:cubicBezTo>
                      <a:cubicBezTo>
                        <a:pt x="8370" y="398"/>
                        <a:pt x="8417" y="412"/>
                        <a:pt x="8464" y="427"/>
                      </a:cubicBezTo>
                      <a:cubicBezTo>
                        <a:pt x="8151" y="349"/>
                        <a:pt x="8173" y="348"/>
                        <a:pt x="8245" y="360"/>
                      </a:cubicBezTo>
                      <a:cubicBezTo>
                        <a:pt x="8317" y="373"/>
                        <a:pt x="8440" y="399"/>
                        <a:pt x="8328" y="375"/>
                      </a:cubicBezTo>
                      <a:cubicBezTo>
                        <a:pt x="8375" y="381"/>
                        <a:pt x="8393" y="382"/>
                        <a:pt x="8383" y="379"/>
                      </a:cubicBezTo>
                      <a:cubicBezTo>
                        <a:pt x="8374" y="375"/>
                        <a:pt x="8336" y="367"/>
                        <a:pt x="8271" y="354"/>
                      </a:cubicBezTo>
                      <a:cubicBezTo>
                        <a:pt x="8368" y="325"/>
                        <a:pt x="8454" y="339"/>
                        <a:pt x="8536" y="365"/>
                      </a:cubicBezTo>
                      <a:cubicBezTo>
                        <a:pt x="8619" y="391"/>
                        <a:pt x="8699" y="430"/>
                        <a:pt x="8786" y="452"/>
                      </a:cubicBezTo>
                      <a:cubicBezTo>
                        <a:pt x="8812" y="441"/>
                        <a:pt x="8788" y="445"/>
                        <a:pt x="8758" y="450"/>
                      </a:cubicBezTo>
                      <a:cubicBezTo>
                        <a:pt x="8728" y="456"/>
                        <a:pt x="8692" y="463"/>
                        <a:pt x="8695" y="456"/>
                      </a:cubicBezTo>
                      <a:cubicBezTo>
                        <a:pt x="8720" y="464"/>
                        <a:pt x="8745" y="471"/>
                        <a:pt x="8770" y="477"/>
                      </a:cubicBezTo>
                      <a:cubicBezTo>
                        <a:pt x="8796" y="484"/>
                        <a:pt x="8821" y="489"/>
                        <a:pt x="8847" y="494"/>
                      </a:cubicBezTo>
                      <a:cubicBezTo>
                        <a:pt x="8837" y="491"/>
                        <a:pt x="8823" y="488"/>
                        <a:pt x="8811" y="483"/>
                      </a:cubicBezTo>
                      <a:cubicBezTo>
                        <a:pt x="8798" y="478"/>
                        <a:pt x="8787" y="472"/>
                        <a:pt x="8782" y="465"/>
                      </a:cubicBezTo>
                      <a:cubicBezTo>
                        <a:pt x="8879" y="467"/>
                        <a:pt x="8974" y="493"/>
                        <a:pt x="9066" y="525"/>
                      </a:cubicBezTo>
                      <a:cubicBezTo>
                        <a:pt x="9158" y="558"/>
                        <a:pt x="9247" y="598"/>
                        <a:pt x="9334" y="629"/>
                      </a:cubicBezTo>
                      <a:cubicBezTo>
                        <a:pt x="9315" y="617"/>
                        <a:pt x="9300" y="612"/>
                        <a:pt x="9288" y="613"/>
                      </a:cubicBezTo>
                      <a:cubicBezTo>
                        <a:pt x="9275" y="613"/>
                        <a:pt x="9266" y="621"/>
                        <a:pt x="9261" y="634"/>
                      </a:cubicBezTo>
                      <a:cubicBezTo>
                        <a:pt x="9329" y="661"/>
                        <a:pt x="9414" y="673"/>
                        <a:pt x="9502" y="685"/>
                      </a:cubicBezTo>
                      <a:cubicBezTo>
                        <a:pt x="9590" y="696"/>
                        <a:pt x="9681" y="707"/>
                        <a:pt x="9762" y="733"/>
                      </a:cubicBezTo>
                      <a:cubicBezTo>
                        <a:pt x="9621" y="803"/>
                        <a:pt x="9755" y="806"/>
                        <a:pt x="9892" y="810"/>
                      </a:cubicBezTo>
                      <a:cubicBezTo>
                        <a:pt x="10029" y="813"/>
                        <a:pt x="10169" y="818"/>
                        <a:pt x="10038" y="890"/>
                      </a:cubicBezTo>
                      <a:cubicBezTo>
                        <a:pt x="10084" y="899"/>
                        <a:pt x="10234" y="928"/>
                        <a:pt x="10322" y="950"/>
                      </a:cubicBezTo>
                      <a:cubicBezTo>
                        <a:pt x="10409" y="972"/>
                        <a:pt x="10434" y="988"/>
                        <a:pt x="10227" y="968"/>
                      </a:cubicBezTo>
                      <a:cubicBezTo>
                        <a:pt x="10246" y="976"/>
                        <a:pt x="10310" y="997"/>
                        <a:pt x="10362" y="1013"/>
                      </a:cubicBezTo>
                      <a:cubicBezTo>
                        <a:pt x="10414" y="1029"/>
                        <a:pt x="10453" y="1042"/>
                        <a:pt x="10421" y="1034"/>
                      </a:cubicBezTo>
                      <a:cubicBezTo>
                        <a:pt x="10444" y="1039"/>
                        <a:pt x="10481" y="1046"/>
                        <a:pt x="10511" y="1057"/>
                      </a:cubicBezTo>
                      <a:cubicBezTo>
                        <a:pt x="10541" y="1069"/>
                        <a:pt x="10564" y="1085"/>
                        <a:pt x="10560" y="1110"/>
                      </a:cubicBezTo>
                      <a:cubicBezTo>
                        <a:pt x="10527" y="1108"/>
                        <a:pt x="10493" y="1105"/>
                        <a:pt x="10460" y="1100"/>
                      </a:cubicBezTo>
                      <a:cubicBezTo>
                        <a:pt x="10427" y="1095"/>
                        <a:pt x="10395" y="1089"/>
                        <a:pt x="10362" y="1082"/>
                      </a:cubicBezTo>
                      <a:cubicBezTo>
                        <a:pt x="10362" y="1082"/>
                        <a:pt x="10451" y="1153"/>
                        <a:pt x="10525" y="1204"/>
                      </a:cubicBezTo>
                      <a:cubicBezTo>
                        <a:pt x="10600" y="1256"/>
                        <a:pt x="10659" y="1288"/>
                        <a:pt x="10601" y="1208"/>
                      </a:cubicBezTo>
                      <a:cubicBezTo>
                        <a:pt x="10690" y="1250"/>
                        <a:pt x="10827" y="1266"/>
                        <a:pt x="10959" y="1291"/>
                      </a:cubicBezTo>
                      <a:cubicBezTo>
                        <a:pt x="11092" y="1317"/>
                        <a:pt x="11218" y="1351"/>
                        <a:pt x="11286" y="1427"/>
                      </a:cubicBezTo>
                      <a:cubicBezTo>
                        <a:pt x="11182" y="1435"/>
                        <a:pt x="11078" y="1395"/>
                        <a:pt x="10973" y="1361"/>
                      </a:cubicBezTo>
                      <a:cubicBezTo>
                        <a:pt x="10868" y="1328"/>
                        <a:pt x="10763" y="1301"/>
                        <a:pt x="10657" y="1338"/>
                      </a:cubicBezTo>
                      <a:cubicBezTo>
                        <a:pt x="10711" y="1367"/>
                        <a:pt x="10755" y="1366"/>
                        <a:pt x="10800" y="1364"/>
                      </a:cubicBezTo>
                      <a:cubicBezTo>
                        <a:pt x="10845" y="1362"/>
                        <a:pt x="10891" y="1360"/>
                        <a:pt x="10951" y="1388"/>
                      </a:cubicBezTo>
                      <a:cubicBezTo>
                        <a:pt x="10946" y="1410"/>
                        <a:pt x="10935" y="1424"/>
                        <a:pt x="10917" y="1430"/>
                      </a:cubicBezTo>
                      <a:cubicBezTo>
                        <a:pt x="10899" y="1436"/>
                        <a:pt x="10874" y="1435"/>
                        <a:pt x="10842" y="1426"/>
                      </a:cubicBezTo>
                      <a:cubicBezTo>
                        <a:pt x="10953" y="1488"/>
                        <a:pt x="11050" y="1473"/>
                        <a:pt x="11143" y="1467"/>
                      </a:cubicBezTo>
                      <a:cubicBezTo>
                        <a:pt x="11237" y="1462"/>
                        <a:pt x="11327" y="1466"/>
                        <a:pt x="11423" y="1566"/>
                      </a:cubicBezTo>
                      <a:cubicBezTo>
                        <a:pt x="11425" y="1567"/>
                        <a:pt x="11370" y="1510"/>
                        <a:pt x="11342" y="1481"/>
                      </a:cubicBezTo>
                      <a:cubicBezTo>
                        <a:pt x="11314" y="1452"/>
                        <a:pt x="11313" y="1452"/>
                        <a:pt x="11423" y="1566"/>
                      </a:cubicBezTo>
                      <a:close/>
                      <a:moveTo>
                        <a:pt x="19710" y="5527"/>
                      </a:moveTo>
                      <a:cubicBezTo>
                        <a:pt x="19645" y="5435"/>
                        <a:pt x="19579" y="5342"/>
                        <a:pt x="19513" y="5250"/>
                      </a:cubicBezTo>
                      <a:cubicBezTo>
                        <a:pt x="19448" y="5157"/>
                        <a:pt x="19382" y="5065"/>
                        <a:pt x="19316" y="4972"/>
                      </a:cubicBezTo>
                      <a:cubicBezTo>
                        <a:pt x="19323" y="5014"/>
                        <a:pt x="19303" y="4988"/>
                        <a:pt x="19293" y="4972"/>
                      </a:cubicBezTo>
                      <a:cubicBezTo>
                        <a:pt x="19282" y="4956"/>
                        <a:pt x="19281" y="4949"/>
                        <a:pt x="19326" y="5029"/>
                      </a:cubicBezTo>
                      <a:cubicBezTo>
                        <a:pt x="19317" y="5021"/>
                        <a:pt x="19309" y="5013"/>
                        <a:pt x="19302" y="5004"/>
                      </a:cubicBezTo>
                      <a:cubicBezTo>
                        <a:pt x="19294" y="4996"/>
                        <a:pt x="19287" y="4987"/>
                        <a:pt x="19281" y="4978"/>
                      </a:cubicBezTo>
                      <a:cubicBezTo>
                        <a:pt x="19311" y="5058"/>
                        <a:pt x="19370" y="5142"/>
                        <a:pt x="19424" y="5229"/>
                      </a:cubicBezTo>
                      <a:cubicBezTo>
                        <a:pt x="19477" y="5317"/>
                        <a:pt x="19526" y="5408"/>
                        <a:pt x="19536" y="5503"/>
                      </a:cubicBezTo>
                      <a:cubicBezTo>
                        <a:pt x="19381" y="5341"/>
                        <a:pt x="19381" y="5519"/>
                        <a:pt x="19225" y="5413"/>
                      </a:cubicBezTo>
                      <a:cubicBezTo>
                        <a:pt x="18994" y="5255"/>
                        <a:pt x="18960" y="5097"/>
                        <a:pt x="18791" y="4892"/>
                      </a:cubicBezTo>
                      <a:cubicBezTo>
                        <a:pt x="18790" y="4898"/>
                        <a:pt x="18681" y="5259"/>
                        <a:pt x="18642" y="5409"/>
                      </a:cubicBezTo>
                      <a:cubicBezTo>
                        <a:pt x="18631" y="5451"/>
                        <a:pt x="18577" y="5817"/>
                        <a:pt x="18492" y="5787"/>
                      </a:cubicBezTo>
                      <a:cubicBezTo>
                        <a:pt x="18505" y="5792"/>
                        <a:pt x="18245" y="5840"/>
                        <a:pt x="18241" y="5866"/>
                      </a:cubicBezTo>
                      <a:cubicBezTo>
                        <a:pt x="18185" y="6182"/>
                        <a:pt x="18658" y="6676"/>
                        <a:pt x="18598" y="6993"/>
                      </a:cubicBezTo>
                      <a:cubicBezTo>
                        <a:pt x="18549" y="7247"/>
                        <a:pt x="18602" y="7537"/>
                        <a:pt x="18610" y="7793"/>
                      </a:cubicBezTo>
                      <a:cubicBezTo>
                        <a:pt x="18625" y="8290"/>
                        <a:pt x="18793" y="8746"/>
                        <a:pt x="18906" y="9169"/>
                      </a:cubicBezTo>
                      <a:cubicBezTo>
                        <a:pt x="19078" y="9812"/>
                        <a:pt x="19240" y="10131"/>
                        <a:pt x="19675" y="10623"/>
                      </a:cubicBezTo>
                      <a:cubicBezTo>
                        <a:pt x="19846" y="10816"/>
                        <a:pt x="20183" y="11207"/>
                        <a:pt x="20463" y="10970"/>
                      </a:cubicBezTo>
                      <a:cubicBezTo>
                        <a:pt x="20642" y="10820"/>
                        <a:pt x="20848" y="10632"/>
                        <a:pt x="20920" y="10420"/>
                      </a:cubicBezTo>
                      <a:cubicBezTo>
                        <a:pt x="20954" y="10319"/>
                        <a:pt x="20952" y="10166"/>
                        <a:pt x="20995" y="10306"/>
                      </a:cubicBezTo>
                      <a:cubicBezTo>
                        <a:pt x="21001" y="10257"/>
                        <a:pt x="21012" y="10209"/>
                        <a:pt x="21027" y="10162"/>
                      </a:cubicBezTo>
                      <a:cubicBezTo>
                        <a:pt x="21042" y="10114"/>
                        <a:pt x="21061" y="10068"/>
                        <a:pt x="21084" y="10023"/>
                      </a:cubicBezTo>
                      <a:cubicBezTo>
                        <a:pt x="21080" y="10054"/>
                        <a:pt x="21081" y="10068"/>
                        <a:pt x="21089" y="10064"/>
                      </a:cubicBezTo>
                      <a:cubicBezTo>
                        <a:pt x="21097" y="10061"/>
                        <a:pt x="21111" y="10040"/>
                        <a:pt x="21131" y="10001"/>
                      </a:cubicBezTo>
                      <a:cubicBezTo>
                        <a:pt x="21160" y="10043"/>
                        <a:pt x="21186" y="10086"/>
                        <a:pt x="21208" y="10131"/>
                      </a:cubicBezTo>
                      <a:cubicBezTo>
                        <a:pt x="21229" y="10176"/>
                        <a:pt x="21247" y="10223"/>
                        <a:pt x="21260" y="10270"/>
                      </a:cubicBezTo>
                      <a:cubicBezTo>
                        <a:pt x="21332" y="10112"/>
                        <a:pt x="21341" y="10091"/>
                        <a:pt x="21337" y="10090"/>
                      </a:cubicBezTo>
                      <a:cubicBezTo>
                        <a:pt x="21334" y="10089"/>
                        <a:pt x="21317" y="10108"/>
                        <a:pt x="21337" y="10030"/>
                      </a:cubicBezTo>
                      <a:cubicBezTo>
                        <a:pt x="21334" y="10050"/>
                        <a:pt x="21336" y="10063"/>
                        <a:pt x="21341" y="10068"/>
                      </a:cubicBezTo>
                      <a:cubicBezTo>
                        <a:pt x="21346" y="10073"/>
                        <a:pt x="21355" y="10070"/>
                        <a:pt x="21367" y="10059"/>
                      </a:cubicBezTo>
                      <a:cubicBezTo>
                        <a:pt x="21406" y="10312"/>
                        <a:pt x="21443" y="10565"/>
                        <a:pt x="21471" y="10820"/>
                      </a:cubicBezTo>
                      <a:cubicBezTo>
                        <a:pt x="21499" y="11074"/>
                        <a:pt x="21523" y="11329"/>
                        <a:pt x="21536" y="11584"/>
                      </a:cubicBezTo>
                      <a:cubicBezTo>
                        <a:pt x="21600" y="10529"/>
                        <a:pt x="21479" y="9462"/>
                        <a:pt x="21174" y="8435"/>
                      </a:cubicBezTo>
                      <a:cubicBezTo>
                        <a:pt x="20869" y="7406"/>
                        <a:pt x="20379" y="6419"/>
                        <a:pt x="19710" y="5527"/>
                      </a:cubicBezTo>
                      <a:cubicBezTo>
                        <a:pt x="19711" y="5408"/>
                        <a:pt x="20114" y="5865"/>
                        <a:pt x="20225" y="6113"/>
                      </a:cubicBezTo>
                      <a:cubicBezTo>
                        <a:pt x="20335" y="6360"/>
                        <a:pt x="20291" y="6309"/>
                        <a:pt x="19710" y="5527"/>
                      </a:cubicBezTo>
                      <a:close/>
                      <a:moveTo>
                        <a:pt x="6320" y="2108"/>
                      </a:moveTo>
                      <a:cubicBezTo>
                        <a:pt x="6338" y="2060"/>
                        <a:pt x="6303" y="2032"/>
                        <a:pt x="6261" y="2016"/>
                      </a:cubicBezTo>
                      <a:cubicBezTo>
                        <a:pt x="6218" y="2000"/>
                        <a:pt x="6168" y="1995"/>
                        <a:pt x="6156" y="1994"/>
                      </a:cubicBezTo>
                      <a:cubicBezTo>
                        <a:pt x="6155" y="1949"/>
                        <a:pt x="6160" y="1904"/>
                        <a:pt x="6169" y="1860"/>
                      </a:cubicBezTo>
                      <a:cubicBezTo>
                        <a:pt x="6179" y="1816"/>
                        <a:pt x="6193" y="1773"/>
                        <a:pt x="6213" y="1731"/>
                      </a:cubicBezTo>
                      <a:cubicBezTo>
                        <a:pt x="6168" y="1727"/>
                        <a:pt x="6127" y="1730"/>
                        <a:pt x="6085" y="1741"/>
                      </a:cubicBezTo>
                      <a:cubicBezTo>
                        <a:pt x="6046" y="1753"/>
                        <a:pt x="6009" y="1772"/>
                        <a:pt x="5974" y="1800"/>
                      </a:cubicBezTo>
                      <a:cubicBezTo>
                        <a:pt x="6004" y="1777"/>
                        <a:pt x="6027" y="1741"/>
                        <a:pt x="6049" y="1704"/>
                      </a:cubicBezTo>
                      <a:cubicBezTo>
                        <a:pt x="6070" y="1667"/>
                        <a:pt x="6091" y="1628"/>
                        <a:pt x="6114" y="1599"/>
                      </a:cubicBezTo>
                      <a:cubicBezTo>
                        <a:pt x="6083" y="1608"/>
                        <a:pt x="6069" y="1603"/>
                        <a:pt x="6054" y="1605"/>
                      </a:cubicBezTo>
                      <a:cubicBezTo>
                        <a:pt x="6039" y="1607"/>
                        <a:pt x="6024" y="1617"/>
                        <a:pt x="5990" y="1656"/>
                      </a:cubicBezTo>
                      <a:cubicBezTo>
                        <a:pt x="5981" y="1640"/>
                        <a:pt x="5975" y="1624"/>
                        <a:pt x="5975" y="1606"/>
                      </a:cubicBezTo>
                      <a:cubicBezTo>
                        <a:pt x="5975" y="1589"/>
                        <a:pt x="5979" y="1572"/>
                        <a:pt x="5988" y="1556"/>
                      </a:cubicBezTo>
                      <a:cubicBezTo>
                        <a:pt x="5953" y="1576"/>
                        <a:pt x="5921" y="1598"/>
                        <a:pt x="5892" y="1623"/>
                      </a:cubicBezTo>
                      <a:cubicBezTo>
                        <a:pt x="5863" y="1649"/>
                        <a:pt x="5837" y="1677"/>
                        <a:pt x="5814" y="1707"/>
                      </a:cubicBezTo>
                      <a:cubicBezTo>
                        <a:pt x="5791" y="1669"/>
                        <a:pt x="5788" y="1633"/>
                        <a:pt x="5807" y="1599"/>
                      </a:cubicBezTo>
                      <a:cubicBezTo>
                        <a:pt x="5826" y="1566"/>
                        <a:pt x="5866" y="1535"/>
                        <a:pt x="5928" y="1506"/>
                      </a:cubicBezTo>
                      <a:cubicBezTo>
                        <a:pt x="5826" y="1502"/>
                        <a:pt x="5729" y="1571"/>
                        <a:pt x="5633" y="1637"/>
                      </a:cubicBezTo>
                      <a:cubicBezTo>
                        <a:pt x="5537" y="1703"/>
                        <a:pt x="5443" y="1766"/>
                        <a:pt x="5347" y="1752"/>
                      </a:cubicBezTo>
                      <a:cubicBezTo>
                        <a:pt x="5359" y="1760"/>
                        <a:pt x="5374" y="1764"/>
                        <a:pt x="5390" y="1763"/>
                      </a:cubicBezTo>
                      <a:cubicBezTo>
                        <a:pt x="5405" y="1763"/>
                        <a:pt x="5420" y="1756"/>
                        <a:pt x="5437" y="1744"/>
                      </a:cubicBezTo>
                      <a:cubicBezTo>
                        <a:pt x="5423" y="1753"/>
                        <a:pt x="5409" y="1762"/>
                        <a:pt x="5395" y="1771"/>
                      </a:cubicBezTo>
                      <a:cubicBezTo>
                        <a:pt x="5381" y="1780"/>
                        <a:pt x="5367" y="1790"/>
                        <a:pt x="5354" y="1799"/>
                      </a:cubicBezTo>
                      <a:cubicBezTo>
                        <a:pt x="5393" y="1797"/>
                        <a:pt x="5432" y="1795"/>
                        <a:pt x="5471" y="1792"/>
                      </a:cubicBezTo>
                      <a:cubicBezTo>
                        <a:pt x="5510" y="1790"/>
                        <a:pt x="5549" y="1787"/>
                        <a:pt x="5588" y="1784"/>
                      </a:cubicBezTo>
                      <a:cubicBezTo>
                        <a:pt x="5554" y="1820"/>
                        <a:pt x="5508" y="1821"/>
                        <a:pt x="5458" y="1825"/>
                      </a:cubicBezTo>
                      <a:cubicBezTo>
                        <a:pt x="5408" y="1829"/>
                        <a:pt x="5355" y="1835"/>
                        <a:pt x="5307" y="1881"/>
                      </a:cubicBezTo>
                      <a:cubicBezTo>
                        <a:pt x="5326" y="1883"/>
                        <a:pt x="5425" y="1887"/>
                        <a:pt x="5515" y="1896"/>
                      </a:cubicBezTo>
                      <a:cubicBezTo>
                        <a:pt x="5604" y="1904"/>
                        <a:pt x="5685" y="1917"/>
                        <a:pt x="5669" y="1939"/>
                      </a:cubicBezTo>
                      <a:cubicBezTo>
                        <a:pt x="5451" y="1916"/>
                        <a:pt x="5387" y="1941"/>
                        <a:pt x="5356" y="1997"/>
                      </a:cubicBezTo>
                      <a:cubicBezTo>
                        <a:pt x="5325" y="2053"/>
                        <a:pt x="5326" y="2140"/>
                        <a:pt x="5239" y="2241"/>
                      </a:cubicBezTo>
                      <a:cubicBezTo>
                        <a:pt x="5357" y="2232"/>
                        <a:pt x="5473" y="2196"/>
                        <a:pt x="5589" y="2163"/>
                      </a:cubicBezTo>
                      <a:cubicBezTo>
                        <a:pt x="5705" y="2131"/>
                        <a:pt x="5822" y="2102"/>
                        <a:pt x="5942" y="2110"/>
                      </a:cubicBezTo>
                      <a:cubicBezTo>
                        <a:pt x="5887" y="2188"/>
                        <a:pt x="5935" y="2242"/>
                        <a:pt x="6005" y="2261"/>
                      </a:cubicBezTo>
                      <a:cubicBezTo>
                        <a:pt x="6075" y="2279"/>
                        <a:pt x="6166" y="2263"/>
                        <a:pt x="6198" y="2201"/>
                      </a:cubicBezTo>
                      <a:cubicBezTo>
                        <a:pt x="6193" y="2200"/>
                        <a:pt x="6170" y="2187"/>
                        <a:pt x="6147" y="2173"/>
                      </a:cubicBezTo>
                      <a:cubicBezTo>
                        <a:pt x="6123" y="2159"/>
                        <a:pt x="6099" y="2145"/>
                        <a:pt x="6092" y="2141"/>
                      </a:cubicBezTo>
                      <a:cubicBezTo>
                        <a:pt x="6111" y="2113"/>
                        <a:pt x="6135" y="2129"/>
                        <a:pt x="6159" y="2143"/>
                      </a:cubicBezTo>
                      <a:cubicBezTo>
                        <a:pt x="6183" y="2158"/>
                        <a:pt x="6206" y="2172"/>
                        <a:pt x="6223" y="2142"/>
                      </a:cubicBezTo>
                      <a:cubicBezTo>
                        <a:pt x="6206" y="2142"/>
                        <a:pt x="6197" y="2141"/>
                        <a:pt x="6194" y="2138"/>
                      </a:cubicBezTo>
                      <a:cubicBezTo>
                        <a:pt x="6192" y="2134"/>
                        <a:pt x="6196" y="2128"/>
                        <a:pt x="6203" y="2115"/>
                      </a:cubicBezTo>
                      <a:cubicBezTo>
                        <a:pt x="6235" y="2114"/>
                        <a:pt x="6259" y="2114"/>
                        <a:pt x="6278" y="2114"/>
                      </a:cubicBezTo>
                      <a:cubicBezTo>
                        <a:pt x="6296" y="2114"/>
                        <a:pt x="6310" y="2112"/>
                        <a:pt x="6320" y="2108"/>
                      </a:cubicBezTo>
                      <a:cubicBezTo>
                        <a:pt x="6310" y="2136"/>
                        <a:pt x="6306" y="2138"/>
                        <a:pt x="6306" y="2132"/>
                      </a:cubicBezTo>
                      <a:cubicBezTo>
                        <a:pt x="6307" y="2125"/>
                        <a:pt x="6312" y="2111"/>
                        <a:pt x="6320" y="2108"/>
                      </a:cubicBezTo>
                      <a:close/>
                      <a:moveTo>
                        <a:pt x="6541" y="1044"/>
                      </a:moveTo>
                      <a:cubicBezTo>
                        <a:pt x="6428" y="1123"/>
                        <a:pt x="6349" y="1119"/>
                        <a:pt x="6280" y="1116"/>
                      </a:cubicBezTo>
                      <a:cubicBezTo>
                        <a:pt x="6210" y="1112"/>
                        <a:pt x="6150" y="1107"/>
                        <a:pt x="6073" y="1184"/>
                      </a:cubicBezTo>
                      <a:cubicBezTo>
                        <a:pt x="6122" y="1191"/>
                        <a:pt x="6118" y="1195"/>
                        <a:pt x="6095" y="1202"/>
                      </a:cubicBezTo>
                      <a:cubicBezTo>
                        <a:pt x="6072" y="1209"/>
                        <a:pt x="6031" y="1220"/>
                        <a:pt x="6007" y="1240"/>
                      </a:cubicBezTo>
                      <a:cubicBezTo>
                        <a:pt x="6054" y="1245"/>
                        <a:pt x="6047" y="1237"/>
                        <a:pt x="6042" y="1231"/>
                      </a:cubicBezTo>
                      <a:cubicBezTo>
                        <a:pt x="6038" y="1224"/>
                        <a:pt x="6035" y="1218"/>
                        <a:pt x="6094" y="1227"/>
                      </a:cubicBezTo>
                      <a:cubicBezTo>
                        <a:pt x="6024" y="1279"/>
                        <a:pt x="6051" y="1267"/>
                        <a:pt x="6094" y="1242"/>
                      </a:cubicBezTo>
                      <a:cubicBezTo>
                        <a:pt x="6137" y="1216"/>
                        <a:pt x="6197" y="1177"/>
                        <a:pt x="6196" y="1175"/>
                      </a:cubicBezTo>
                      <a:cubicBezTo>
                        <a:pt x="6078" y="1289"/>
                        <a:pt x="6067" y="1294"/>
                        <a:pt x="6105" y="1272"/>
                      </a:cubicBezTo>
                      <a:cubicBezTo>
                        <a:pt x="6143" y="1251"/>
                        <a:pt x="6230" y="1203"/>
                        <a:pt x="6309" y="1212"/>
                      </a:cubicBezTo>
                      <a:cubicBezTo>
                        <a:pt x="6328" y="1194"/>
                        <a:pt x="6239" y="1240"/>
                        <a:pt x="6152" y="1287"/>
                      </a:cubicBezTo>
                      <a:cubicBezTo>
                        <a:pt x="6065" y="1334"/>
                        <a:pt x="5981" y="1381"/>
                        <a:pt x="6009" y="1367"/>
                      </a:cubicBezTo>
                      <a:cubicBezTo>
                        <a:pt x="6103" y="1376"/>
                        <a:pt x="6225" y="1344"/>
                        <a:pt x="6334" y="1295"/>
                      </a:cubicBezTo>
                      <a:cubicBezTo>
                        <a:pt x="6444" y="1246"/>
                        <a:pt x="6542" y="1180"/>
                        <a:pt x="6586" y="1120"/>
                      </a:cubicBezTo>
                      <a:cubicBezTo>
                        <a:pt x="6575" y="1111"/>
                        <a:pt x="6552" y="1130"/>
                        <a:pt x="6531" y="1153"/>
                      </a:cubicBezTo>
                      <a:cubicBezTo>
                        <a:pt x="6510" y="1175"/>
                        <a:pt x="6490" y="1201"/>
                        <a:pt x="6483" y="1205"/>
                      </a:cubicBezTo>
                      <a:cubicBezTo>
                        <a:pt x="6526" y="1146"/>
                        <a:pt x="6532" y="1140"/>
                        <a:pt x="6522" y="1149"/>
                      </a:cubicBezTo>
                      <a:cubicBezTo>
                        <a:pt x="6513" y="1158"/>
                        <a:pt x="6488" y="1182"/>
                        <a:pt x="6470" y="1182"/>
                      </a:cubicBezTo>
                      <a:cubicBezTo>
                        <a:pt x="6538" y="1105"/>
                        <a:pt x="6489" y="1080"/>
                        <a:pt x="6541" y="1044"/>
                      </a:cubicBezTo>
                      <a:close/>
                      <a:moveTo>
                        <a:pt x="7177" y="1397"/>
                      </a:moveTo>
                      <a:cubicBezTo>
                        <a:pt x="7198" y="1308"/>
                        <a:pt x="7556" y="1388"/>
                        <a:pt x="7615" y="1386"/>
                      </a:cubicBezTo>
                      <a:cubicBezTo>
                        <a:pt x="7890" y="1377"/>
                        <a:pt x="7491" y="1090"/>
                        <a:pt x="7234" y="1212"/>
                      </a:cubicBezTo>
                      <a:cubicBezTo>
                        <a:pt x="7299" y="1166"/>
                        <a:pt x="7265" y="1136"/>
                        <a:pt x="7214" y="1111"/>
                      </a:cubicBezTo>
                      <a:cubicBezTo>
                        <a:pt x="7163" y="1086"/>
                        <a:pt x="7096" y="1065"/>
                        <a:pt x="7096" y="1035"/>
                      </a:cubicBezTo>
                      <a:cubicBezTo>
                        <a:pt x="7102" y="1036"/>
                        <a:pt x="7125" y="1118"/>
                        <a:pt x="7145" y="1204"/>
                      </a:cubicBezTo>
                      <a:cubicBezTo>
                        <a:pt x="7165" y="1290"/>
                        <a:pt x="7182" y="1380"/>
                        <a:pt x="7177" y="1397"/>
                      </a:cubicBezTo>
                      <a:cubicBezTo>
                        <a:pt x="7170" y="1427"/>
                        <a:pt x="7173" y="1417"/>
                        <a:pt x="7176" y="1404"/>
                      </a:cubicBezTo>
                      <a:cubicBezTo>
                        <a:pt x="7180" y="1392"/>
                        <a:pt x="7183" y="1377"/>
                        <a:pt x="7177" y="1397"/>
                      </a:cubicBezTo>
                      <a:close/>
                      <a:moveTo>
                        <a:pt x="7394" y="689"/>
                      </a:moveTo>
                      <a:lnTo>
                        <a:pt x="7394" y="690"/>
                      </a:lnTo>
                      <a:lnTo>
                        <a:pt x="7394" y="689"/>
                      </a:lnTo>
                      <a:lnTo>
                        <a:pt x="7393" y="689"/>
                      </a:lnTo>
                      <a:lnTo>
                        <a:pt x="7394" y="689"/>
                      </a:lnTo>
                      <a:close/>
                      <a:moveTo>
                        <a:pt x="7396" y="876"/>
                      </a:moveTo>
                      <a:cubicBezTo>
                        <a:pt x="7396" y="873"/>
                        <a:pt x="7398" y="868"/>
                        <a:pt x="7399" y="866"/>
                      </a:cubicBezTo>
                      <a:cubicBezTo>
                        <a:pt x="7400" y="864"/>
                        <a:pt x="7400" y="866"/>
                        <a:pt x="7396" y="876"/>
                      </a:cubicBezTo>
                      <a:close/>
                      <a:moveTo>
                        <a:pt x="7410" y="640"/>
                      </a:moveTo>
                      <a:cubicBezTo>
                        <a:pt x="7398" y="658"/>
                        <a:pt x="7399" y="659"/>
                        <a:pt x="7403" y="655"/>
                      </a:cubicBezTo>
                      <a:cubicBezTo>
                        <a:pt x="7407" y="652"/>
                        <a:pt x="7413" y="642"/>
                        <a:pt x="7410" y="640"/>
                      </a:cubicBezTo>
                      <a:cubicBezTo>
                        <a:pt x="7408" y="642"/>
                        <a:pt x="7408" y="643"/>
                        <a:pt x="7409" y="642"/>
                      </a:cubicBezTo>
                      <a:lnTo>
                        <a:pt x="7410" y="640"/>
                      </a:lnTo>
                      <a:close/>
                      <a:moveTo>
                        <a:pt x="7606" y="470"/>
                      </a:moveTo>
                      <a:cubicBezTo>
                        <a:pt x="7607" y="461"/>
                        <a:pt x="7605" y="461"/>
                        <a:pt x="7605" y="463"/>
                      </a:cubicBezTo>
                      <a:cubicBezTo>
                        <a:pt x="7604" y="465"/>
                        <a:pt x="7604" y="470"/>
                        <a:pt x="7606" y="470"/>
                      </a:cubicBezTo>
                      <a:lnTo>
                        <a:pt x="7606" y="469"/>
                      </a:lnTo>
                      <a:lnTo>
                        <a:pt x="7606" y="470"/>
                      </a:lnTo>
                      <a:close/>
                      <a:moveTo>
                        <a:pt x="7736" y="543"/>
                      </a:moveTo>
                      <a:close/>
                      <a:moveTo>
                        <a:pt x="7738" y="579"/>
                      </a:moveTo>
                      <a:cubicBezTo>
                        <a:pt x="7740" y="579"/>
                        <a:pt x="7736" y="577"/>
                        <a:pt x="7734" y="575"/>
                      </a:cubicBezTo>
                      <a:cubicBezTo>
                        <a:pt x="7732" y="574"/>
                        <a:pt x="7731" y="574"/>
                        <a:pt x="7738" y="579"/>
                      </a:cubicBezTo>
                      <a:lnTo>
                        <a:pt x="7737" y="578"/>
                      </a:lnTo>
                      <a:lnTo>
                        <a:pt x="7738" y="579"/>
                      </a:lnTo>
                      <a:close/>
                      <a:moveTo>
                        <a:pt x="7744" y="537"/>
                      </a:moveTo>
                      <a:cubicBezTo>
                        <a:pt x="7750" y="537"/>
                        <a:pt x="7752" y="537"/>
                        <a:pt x="7752" y="537"/>
                      </a:cubicBezTo>
                      <a:cubicBezTo>
                        <a:pt x="7752" y="537"/>
                        <a:pt x="7749" y="537"/>
                        <a:pt x="7744" y="537"/>
                      </a:cubicBezTo>
                      <a:close/>
                      <a:moveTo>
                        <a:pt x="7837" y="464"/>
                      </a:moveTo>
                      <a:cubicBezTo>
                        <a:pt x="7826" y="458"/>
                        <a:pt x="7830" y="461"/>
                        <a:pt x="7834" y="465"/>
                      </a:cubicBezTo>
                      <a:cubicBezTo>
                        <a:pt x="7838" y="468"/>
                        <a:pt x="7844" y="471"/>
                        <a:pt x="7837" y="464"/>
                      </a:cubicBezTo>
                      <a:close/>
                      <a:moveTo>
                        <a:pt x="7363" y="754"/>
                      </a:moveTo>
                      <a:cubicBezTo>
                        <a:pt x="7356" y="738"/>
                        <a:pt x="7353" y="722"/>
                        <a:pt x="7354" y="705"/>
                      </a:cubicBezTo>
                      <a:cubicBezTo>
                        <a:pt x="7355" y="688"/>
                        <a:pt x="7361" y="672"/>
                        <a:pt x="7371" y="655"/>
                      </a:cubicBezTo>
                      <a:cubicBezTo>
                        <a:pt x="7367" y="667"/>
                        <a:pt x="7369" y="668"/>
                        <a:pt x="7373" y="664"/>
                      </a:cubicBezTo>
                      <a:cubicBezTo>
                        <a:pt x="7377" y="661"/>
                        <a:pt x="7383" y="653"/>
                        <a:pt x="7386" y="648"/>
                      </a:cubicBezTo>
                      <a:cubicBezTo>
                        <a:pt x="7361" y="646"/>
                        <a:pt x="7336" y="660"/>
                        <a:pt x="7335" y="657"/>
                      </a:cubicBezTo>
                      <a:cubicBezTo>
                        <a:pt x="7335" y="654"/>
                        <a:pt x="7359" y="634"/>
                        <a:pt x="7434" y="563"/>
                      </a:cubicBezTo>
                      <a:cubicBezTo>
                        <a:pt x="7429" y="571"/>
                        <a:pt x="7425" y="576"/>
                        <a:pt x="7416" y="579"/>
                      </a:cubicBezTo>
                      <a:cubicBezTo>
                        <a:pt x="7408" y="582"/>
                        <a:pt x="7399" y="582"/>
                        <a:pt x="7391" y="579"/>
                      </a:cubicBezTo>
                      <a:cubicBezTo>
                        <a:pt x="7394" y="575"/>
                        <a:pt x="7407" y="554"/>
                        <a:pt x="7420" y="534"/>
                      </a:cubicBezTo>
                      <a:cubicBezTo>
                        <a:pt x="7432" y="513"/>
                        <a:pt x="7445" y="494"/>
                        <a:pt x="7447" y="493"/>
                      </a:cubicBezTo>
                      <a:cubicBezTo>
                        <a:pt x="7447" y="494"/>
                        <a:pt x="7470" y="544"/>
                        <a:pt x="7492" y="595"/>
                      </a:cubicBezTo>
                      <a:cubicBezTo>
                        <a:pt x="7515" y="645"/>
                        <a:pt x="7538" y="696"/>
                        <a:pt x="7537" y="695"/>
                      </a:cubicBezTo>
                      <a:cubicBezTo>
                        <a:pt x="7571" y="583"/>
                        <a:pt x="7595" y="583"/>
                        <a:pt x="7616" y="612"/>
                      </a:cubicBezTo>
                      <a:cubicBezTo>
                        <a:pt x="7638" y="642"/>
                        <a:pt x="7656" y="703"/>
                        <a:pt x="7679" y="711"/>
                      </a:cubicBezTo>
                      <a:cubicBezTo>
                        <a:pt x="7673" y="671"/>
                        <a:pt x="7687" y="638"/>
                        <a:pt x="7701" y="606"/>
                      </a:cubicBezTo>
                      <a:cubicBezTo>
                        <a:pt x="7714" y="574"/>
                        <a:pt x="7727" y="543"/>
                        <a:pt x="7719" y="507"/>
                      </a:cubicBezTo>
                      <a:cubicBezTo>
                        <a:pt x="7664" y="547"/>
                        <a:pt x="7633" y="566"/>
                        <a:pt x="7601" y="575"/>
                      </a:cubicBezTo>
                      <a:cubicBezTo>
                        <a:pt x="7570" y="584"/>
                        <a:pt x="7539" y="584"/>
                        <a:pt x="7486" y="583"/>
                      </a:cubicBezTo>
                      <a:cubicBezTo>
                        <a:pt x="7493" y="571"/>
                        <a:pt x="7502" y="559"/>
                        <a:pt x="7511" y="548"/>
                      </a:cubicBezTo>
                      <a:cubicBezTo>
                        <a:pt x="7521" y="536"/>
                        <a:pt x="7531" y="526"/>
                        <a:pt x="7542" y="515"/>
                      </a:cubicBezTo>
                      <a:cubicBezTo>
                        <a:pt x="7531" y="519"/>
                        <a:pt x="7520" y="525"/>
                        <a:pt x="7510" y="532"/>
                      </a:cubicBezTo>
                      <a:cubicBezTo>
                        <a:pt x="7500" y="538"/>
                        <a:pt x="7492" y="546"/>
                        <a:pt x="7485" y="555"/>
                      </a:cubicBezTo>
                      <a:cubicBezTo>
                        <a:pt x="7504" y="494"/>
                        <a:pt x="7516" y="479"/>
                        <a:pt x="7530" y="480"/>
                      </a:cubicBezTo>
                      <a:cubicBezTo>
                        <a:pt x="7543" y="481"/>
                        <a:pt x="7558" y="498"/>
                        <a:pt x="7584" y="498"/>
                      </a:cubicBezTo>
                      <a:cubicBezTo>
                        <a:pt x="7591" y="457"/>
                        <a:pt x="7592" y="439"/>
                        <a:pt x="7593" y="426"/>
                      </a:cubicBezTo>
                      <a:cubicBezTo>
                        <a:pt x="7593" y="412"/>
                        <a:pt x="7593" y="401"/>
                        <a:pt x="7597" y="374"/>
                      </a:cubicBezTo>
                      <a:cubicBezTo>
                        <a:pt x="7606" y="385"/>
                        <a:pt x="7613" y="397"/>
                        <a:pt x="7618" y="410"/>
                      </a:cubicBezTo>
                      <a:cubicBezTo>
                        <a:pt x="7623" y="423"/>
                        <a:pt x="7627" y="436"/>
                        <a:pt x="7628" y="450"/>
                      </a:cubicBezTo>
                      <a:cubicBezTo>
                        <a:pt x="7628" y="448"/>
                        <a:pt x="7619" y="449"/>
                        <a:pt x="7615" y="441"/>
                      </a:cubicBezTo>
                      <a:cubicBezTo>
                        <a:pt x="7612" y="434"/>
                        <a:pt x="7612" y="418"/>
                        <a:pt x="7631" y="386"/>
                      </a:cubicBezTo>
                      <a:cubicBezTo>
                        <a:pt x="7652" y="462"/>
                        <a:pt x="7658" y="456"/>
                        <a:pt x="7658" y="432"/>
                      </a:cubicBezTo>
                      <a:cubicBezTo>
                        <a:pt x="7658" y="408"/>
                        <a:pt x="7652" y="365"/>
                        <a:pt x="7647" y="365"/>
                      </a:cubicBezTo>
                      <a:cubicBezTo>
                        <a:pt x="7656" y="400"/>
                        <a:pt x="7667" y="399"/>
                        <a:pt x="7672" y="382"/>
                      </a:cubicBezTo>
                      <a:cubicBezTo>
                        <a:pt x="7677" y="365"/>
                        <a:pt x="7676" y="333"/>
                        <a:pt x="7661" y="306"/>
                      </a:cubicBezTo>
                      <a:cubicBezTo>
                        <a:pt x="7717" y="349"/>
                        <a:pt x="7662" y="311"/>
                        <a:pt x="7630" y="292"/>
                      </a:cubicBezTo>
                      <a:cubicBezTo>
                        <a:pt x="7599" y="273"/>
                        <a:pt x="7591" y="273"/>
                        <a:pt x="7740" y="393"/>
                      </a:cubicBezTo>
                      <a:cubicBezTo>
                        <a:pt x="7732" y="384"/>
                        <a:pt x="7728" y="368"/>
                        <a:pt x="7723" y="352"/>
                      </a:cubicBezTo>
                      <a:cubicBezTo>
                        <a:pt x="7717" y="337"/>
                        <a:pt x="7709" y="322"/>
                        <a:pt x="7695" y="318"/>
                      </a:cubicBezTo>
                      <a:cubicBezTo>
                        <a:pt x="7738" y="348"/>
                        <a:pt x="7783" y="377"/>
                        <a:pt x="7817" y="405"/>
                      </a:cubicBezTo>
                      <a:cubicBezTo>
                        <a:pt x="7850" y="432"/>
                        <a:pt x="7872" y="459"/>
                        <a:pt x="7869" y="485"/>
                      </a:cubicBezTo>
                      <a:cubicBezTo>
                        <a:pt x="7870" y="472"/>
                        <a:pt x="7881" y="518"/>
                        <a:pt x="7883" y="574"/>
                      </a:cubicBezTo>
                      <a:cubicBezTo>
                        <a:pt x="7884" y="630"/>
                        <a:pt x="7876" y="696"/>
                        <a:pt x="7840" y="725"/>
                      </a:cubicBezTo>
                      <a:cubicBezTo>
                        <a:pt x="7833" y="714"/>
                        <a:pt x="7825" y="705"/>
                        <a:pt x="7815" y="700"/>
                      </a:cubicBezTo>
                      <a:cubicBezTo>
                        <a:pt x="7806" y="695"/>
                        <a:pt x="7795" y="693"/>
                        <a:pt x="7784" y="693"/>
                      </a:cubicBezTo>
                      <a:cubicBezTo>
                        <a:pt x="7787" y="699"/>
                        <a:pt x="7787" y="702"/>
                        <a:pt x="7783" y="705"/>
                      </a:cubicBezTo>
                      <a:cubicBezTo>
                        <a:pt x="7780" y="707"/>
                        <a:pt x="7774" y="706"/>
                        <a:pt x="7765" y="703"/>
                      </a:cubicBezTo>
                      <a:cubicBezTo>
                        <a:pt x="7778" y="707"/>
                        <a:pt x="7790" y="713"/>
                        <a:pt x="7799" y="721"/>
                      </a:cubicBezTo>
                      <a:cubicBezTo>
                        <a:pt x="7808" y="730"/>
                        <a:pt x="7815" y="739"/>
                        <a:pt x="7819" y="750"/>
                      </a:cubicBezTo>
                      <a:cubicBezTo>
                        <a:pt x="7820" y="750"/>
                        <a:pt x="7803" y="759"/>
                        <a:pt x="7785" y="766"/>
                      </a:cubicBezTo>
                      <a:cubicBezTo>
                        <a:pt x="7766" y="773"/>
                        <a:pt x="7748" y="778"/>
                        <a:pt x="7746" y="768"/>
                      </a:cubicBezTo>
                      <a:cubicBezTo>
                        <a:pt x="7859" y="768"/>
                        <a:pt x="7827" y="839"/>
                        <a:pt x="7791" y="909"/>
                      </a:cubicBezTo>
                      <a:cubicBezTo>
                        <a:pt x="7754" y="979"/>
                        <a:pt x="7714" y="1047"/>
                        <a:pt x="7812" y="1040"/>
                      </a:cubicBezTo>
                      <a:cubicBezTo>
                        <a:pt x="7805" y="1064"/>
                        <a:pt x="7793" y="1086"/>
                        <a:pt x="7777" y="1107"/>
                      </a:cubicBezTo>
                      <a:cubicBezTo>
                        <a:pt x="7761" y="1128"/>
                        <a:pt x="7742" y="1146"/>
                        <a:pt x="7719" y="1162"/>
                      </a:cubicBezTo>
                      <a:cubicBezTo>
                        <a:pt x="7721" y="1138"/>
                        <a:pt x="7718" y="1118"/>
                        <a:pt x="7706" y="1098"/>
                      </a:cubicBezTo>
                      <a:cubicBezTo>
                        <a:pt x="7696" y="1079"/>
                        <a:pt x="7679" y="1062"/>
                        <a:pt x="7658" y="1050"/>
                      </a:cubicBezTo>
                      <a:cubicBezTo>
                        <a:pt x="7663" y="1085"/>
                        <a:pt x="7645" y="1111"/>
                        <a:pt x="7626" y="1117"/>
                      </a:cubicBezTo>
                      <a:cubicBezTo>
                        <a:pt x="7606" y="1123"/>
                        <a:pt x="7586" y="1108"/>
                        <a:pt x="7586" y="1063"/>
                      </a:cubicBezTo>
                      <a:cubicBezTo>
                        <a:pt x="7562" y="1114"/>
                        <a:pt x="7534" y="1134"/>
                        <a:pt x="7497" y="1141"/>
                      </a:cubicBezTo>
                      <a:cubicBezTo>
                        <a:pt x="7459" y="1148"/>
                        <a:pt x="7413" y="1142"/>
                        <a:pt x="7353" y="1142"/>
                      </a:cubicBezTo>
                      <a:cubicBezTo>
                        <a:pt x="7474" y="1142"/>
                        <a:pt x="7454" y="1083"/>
                        <a:pt x="7446" y="1036"/>
                      </a:cubicBezTo>
                      <a:cubicBezTo>
                        <a:pt x="7437" y="990"/>
                        <a:pt x="7440" y="956"/>
                        <a:pt x="7604" y="1007"/>
                      </a:cubicBezTo>
                      <a:cubicBezTo>
                        <a:pt x="7604" y="955"/>
                        <a:pt x="7595" y="946"/>
                        <a:pt x="7587" y="934"/>
                      </a:cubicBezTo>
                      <a:cubicBezTo>
                        <a:pt x="7578" y="923"/>
                        <a:pt x="7571" y="910"/>
                        <a:pt x="7575" y="852"/>
                      </a:cubicBezTo>
                      <a:cubicBezTo>
                        <a:pt x="7592" y="852"/>
                        <a:pt x="7564" y="867"/>
                        <a:pt x="7533" y="882"/>
                      </a:cubicBezTo>
                      <a:cubicBezTo>
                        <a:pt x="7501" y="897"/>
                        <a:pt x="7465" y="912"/>
                        <a:pt x="7465" y="910"/>
                      </a:cubicBezTo>
                      <a:cubicBezTo>
                        <a:pt x="7474" y="865"/>
                        <a:pt x="7493" y="834"/>
                        <a:pt x="7523" y="820"/>
                      </a:cubicBezTo>
                      <a:cubicBezTo>
                        <a:pt x="7552" y="805"/>
                        <a:pt x="7591" y="806"/>
                        <a:pt x="7640" y="822"/>
                      </a:cubicBezTo>
                      <a:cubicBezTo>
                        <a:pt x="7640" y="805"/>
                        <a:pt x="7618" y="789"/>
                        <a:pt x="7599" y="770"/>
                      </a:cubicBezTo>
                      <a:cubicBezTo>
                        <a:pt x="7579" y="750"/>
                        <a:pt x="7561" y="729"/>
                        <a:pt x="7569" y="701"/>
                      </a:cubicBezTo>
                      <a:cubicBezTo>
                        <a:pt x="7567" y="722"/>
                        <a:pt x="7522" y="788"/>
                        <a:pt x="7468" y="842"/>
                      </a:cubicBezTo>
                      <a:cubicBezTo>
                        <a:pt x="7415" y="896"/>
                        <a:pt x="7352" y="937"/>
                        <a:pt x="7314" y="907"/>
                      </a:cubicBezTo>
                      <a:cubicBezTo>
                        <a:pt x="7346" y="780"/>
                        <a:pt x="7348" y="761"/>
                        <a:pt x="7347" y="764"/>
                      </a:cubicBezTo>
                      <a:cubicBezTo>
                        <a:pt x="7346" y="767"/>
                        <a:pt x="7342" y="793"/>
                        <a:pt x="7363" y="754"/>
                      </a:cubicBezTo>
                      <a:cubicBezTo>
                        <a:pt x="7352" y="785"/>
                        <a:pt x="7341" y="805"/>
                        <a:pt x="7338" y="807"/>
                      </a:cubicBezTo>
                      <a:cubicBezTo>
                        <a:pt x="7336" y="810"/>
                        <a:pt x="7341" y="794"/>
                        <a:pt x="7363" y="754"/>
                      </a:cubicBezTo>
                      <a:close/>
                      <a:moveTo>
                        <a:pt x="518" y="1770"/>
                      </a:moveTo>
                      <a:cubicBezTo>
                        <a:pt x="582" y="1737"/>
                        <a:pt x="642" y="1698"/>
                        <a:pt x="704" y="1660"/>
                      </a:cubicBezTo>
                      <a:cubicBezTo>
                        <a:pt x="765" y="1623"/>
                        <a:pt x="825" y="1583"/>
                        <a:pt x="888" y="1548"/>
                      </a:cubicBezTo>
                      <a:cubicBezTo>
                        <a:pt x="712" y="1632"/>
                        <a:pt x="784" y="1587"/>
                        <a:pt x="909" y="1517"/>
                      </a:cubicBezTo>
                      <a:cubicBezTo>
                        <a:pt x="1035" y="1447"/>
                        <a:pt x="1213" y="1352"/>
                        <a:pt x="1247" y="1335"/>
                      </a:cubicBezTo>
                      <a:cubicBezTo>
                        <a:pt x="1264" y="1321"/>
                        <a:pt x="1319" y="1301"/>
                        <a:pt x="1376" y="1283"/>
                      </a:cubicBezTo>
                      <a:cubicBezTo>
                        <a:pt x="1432" y="1264"/>
                        <a:pt x="1489" y="1247"/>
                        <a:pt x="1511" y="1238"/>
                      </a:cubicBezTo>
                      <a:cubicBezTo>
                        <a:pt x="1388" y="1348"/>
                        <a:pt x="1447" y="1342"/>
                        <a:pt x="1541" y="1303"/>
                      </a:cubicBezTo>
                      <a:cubicBezTo>
                        <a:pt x="1636" y="1265"/>
                        <a:pt x="1765" y="1194"/>
                        <a:pt x="1783" y="1175"/>
                      </a:cubicBezTo>
                      <a:cubicBezTo>
                        <a:pt x="1749" y="1212"/>
                        <a:pt x="1785" y="1141"/>
                        <a:pt x="1951" y="1071"/>
                      </a:cubicBezTo>
                      <a:cubicBezTo>
                        <a:pt x="2089" y="1013"/>
                        <a:pt x="2163" y="986"/>
                        <a:pt x="2299" y="939"/>
                      </a:cubicBezTo>
                      <a:cubicBezTo>
                        <a:pt x="2276" y="962"/>
                        <a:pt x="2211" y="997"/>
                        <a:pt x="2151" y="1026"/>
                      </a:cubicBezTo>
                      <a:cubicBezTo>
                        <a:pt x="2091" y="1055"/>
                        <a:pt x="2036" y="1079"/>
                        <a:pt x="2033" y="1080"/>
                      </a:cubicBezTo>
                      <a:cubicBezTo>
                        <a:pt x="2296" y="979"/>
                        <a:pt x="2326" y="959"/>
                        <a:pt x="2287" y="971"/>
                      </a:cubicBezTo>
                      <a:cubicBezTo>
                        <a:pt x="2247" y="983"/>
                        <a:pt x="2139" y="1027"/>
                        <a:pt x="2124" y="1057"/>
                      </a:cubicBezTo>
                      <a:cubicBezTo>
                        <a:pt x="2152" y="1047"/>
                        <a:pt x="2232" y="1011"/>
                        <a:pt x="2288" y="982"/>
                      </a:cubicBezTo>
                      <a:cubicBezTo>
                        <a:pt x="2344" y="953"/>
                        <a:pt x="2378" y="932"/>
                        <a:pt x="2316" y="954"/>
                      </a:cubicBezTo>
                      <a:cubicBezTo>
                        <a:pt x="2385" y="888"/>
                        <a:pt x="2477" y="852"/>
                        <a:pt x="2574" y="824"/>
                      </a:cubicBezTo>
                      <a:cubicBezTo>
                        <a:pt x="2671" y="796"/>
                        <a:pt x="2772" y="775"/>
                        <a:pt x="2859" y="739"/>
                      </a:cubicBezTo>
                      <a:cubicBezTo>
                        <a:pt x="2839" y="748"/>
                        <a:pt x="2827" y="754"/>
                        <a:pt x="2821" y="761"/>
                      </a:cubicBezTo>
                      <a:cubicBezTo>
                        <a:pt x="2814" y="768"/>
                        <a:pt x="2811" y="774"/>
                        <a:pt x="2809" y="786"/>
                      </a:cubicBezTo>
                      <a:cubicBezTo>
                        <a:pt x="2871" y="799"/>
                        <a:pt x="2944" y="792"/>
                        <a:pt x="3017" y="777"/>
                      </a:cubicBezTo>
                      <a:cubicBezTo>
                        <a:pt x="3090" y="762"/>
                        <a:pt x="3162" y="740"/>
                        <a:pt x="3221" y="726"/>
                      </a:cubicBezTo>
                      <a:cubicBezTo>
                        <a:pt x="3178" y="744"/>
                        <a:pt x="3121" y="750"/>
                        <a:pt x="3066" y="758"/>
                      </a:cubicBezTo>
                      <a:cubicBezTo>
                        <a:pt x="3010" y="766"/>
                        <a:pt x="2956" y="776"/>
                        <a:pt x="2920" y="800"/>
                      </a:cubicBezTo>
                      <a:cubicBezTo>
                        <a:pt x="2978" y="762"/>
                        <a:pt x="3087" y="734"/>
                        <a:pt x="3197" y="712"/>
                      </a:cubicBezTo>
                      <a:cubicBezTo>
                        <a:pt x="3307" y="691"/>
                        <a:pt x="3418" y="674"/>
                        <a:pt x="3480" y="659"/>
                      </a:cubicBezTo>
                      <a:cubicBezTo>
                        <a:pt x="3468" y="696"/>
                        <a:pt x="3317" y="738"/>
                        <a:pt x="3172" y="779"/>
                      </a:cubicBezTo>
                      <a:cubicBezTo>
                        <a:pt x="3027" y="821"/>
                        <a:pt x="2886" y="862"/>
                        <a:pt x="2892" y="900"/>
                      </a:cubicBezTo>
                      <a:cubicBezTo>
                        <a:pt x="2945" y="883"/>
                        <a:pt x="3022" y="865"/>
                        <a:pt x="3099" y="847"/>
                      </a:cubicBezTo>
                      <a:cubicBezTo>
                        <a:pt x="3176" y="829"/>
                        <a:pt x="3254" y="811"/>
                        <a:pt x="3312" y="794"/>
                      </a:cubicBezTo>
                      <a:cubicBezTo>
                        <a:pt x="3149" y="938"/>
                        <a:pt x="2947" y="1034"/>
                        <a:pt x="2747" y="1132"/>
                      </a:cubicBezTo>
                      <a:cubicBezTo>
                        <a:pt x="2547" y="1230"/>
                        <a:pt x="2348" y="1330"/>
                        <a:pt x="2191" y="1482"/>
                      </a:cubicBezTo>
                      <a:cubicBezTo>
                        <a:pt x="2225" y="1448"/>
                        <a:pt x="2254" y="1428"/>
                        <a:pt x="2281" y="1423"/>
                      </a:cubicBezTo>
                      <a:cubicBezTo>
                        <a:pt x="2307" y="1419"/>
                        <a:pt x="2329" y="1429"/>
                        <a:pt x="2348" y="1453"/>
                      </a:cubicBezTo>
                      <a:cubicBezTo>
                        <a:pt x="2291" y="1478"/>
                        <a:pt x="2203" y="1546"/>
                        <a:pt x="2124" y="1597"/>
                      </a:cubicBezTo>
                      <a:cubicBezTo>
                        <a:pt x="2045" y="1649"/>
                        <a:pt x="1974" y="1683"/>
                        <a:pt x="1951" y="1641"/>
                      </a:cubicBezTo>
                      <a:cubicBezTo>
                        <a:pt x="1909" y="1669"/>
                        <a:pt x="1863" y="1694"/>
                        <a:pt x="1815" y="1715"/>
                      </a:cubicBezTo>
                      <a:cubicBezTo>
                        <a:pt x="1767" y="1736"/>
                        <a:pt x="1716" y="1752"/>
                        <a:pt x="1664" y="1765"/>
                      </a:cubicBezTo>
                      <a:cubicBezTo>
                        <a:pt x="1701" y="1746"/>
                        <a:pt x="1718" y="1735"/>
                        <a:pt x="1717" y="1731"/>
                      </a:cubicBezTo>
                      <a:cubicBezTo>
                        <a:pt x="1716" y="1727"/>
                        <a:pt x="1697" y="1731"/>
                        <a:pt x="1658" y="1742"/>
                      </a:cubicBezTo>
                      <a:cubicBezTo>
                        <a:pt x="1676" y="1732"/>
                        <a:pt x="1751" y="1674"/>
                        <a:pt x="1824" y="1620"/>
                      </a:cubicBezTo>
                      <a:cubicBezTo>
                        <a:pt x="1897" y="1566"/>
                        <a:pt x="1968" y="1516"/>
                        <a:pt x="1976" y="1522"/>
                      </a:cubicBezTo>
                      <a:cubicBezTo>
                        <a:pt x="1966" y="1515"/>
                        <a:pt x="1889" y="1530"/>
                        <a:pt x="1871" y="1523"/>
                      </a:cubicBezTo>
                      <a:cubicBezTo>
                        <a:pt x="1854" y="1516"/>
                        <a:pt x="1898" y="1488"/>
                        <a:pt x="2130" y="1395"/>
                      </a:cubicBezTo>
                      <a:cubicBezTo>
                        <a:pt x="2128" y="1376"/>
                        <a:pt x="1971" y="1453"/>
                        <a:pt x="1852" y="1503"/>
                      </a:cubicBezTo>
                      <a:cubicBezTo>
                        <a:pt x="1732" y="1553"/>
                        <a:pt x="1648" y="1576"/>
                        <a:pt x="1790" y="1448"/>
                      </a:cubicBezTo>
                      <a:cubicBezTo>
                        <a:pt x="1776" y="1459"/>
                        <a:pt x="1767" y="1463"/>
                        <a:pt x="1764" y="1462"/>
                      </a:cubicBezTo>
                      <a:cubicBezTo>
                        <a:pt x="1761" y="1460"/>
                        <a:pt x="1763" y="1452"/>
                        <a:pt x="1770" y="1439"/>
                      </a:cubicBezTo>
                      <a:cubicBezTo>
                        <a:pt x="1671" y="1483"/>
                        <a:pt x="1583" y="1541"/>
                        <a:pt x="1494" y="1599"/>
                      </a:cubicBezTo>
                      <a:cubicBezTo>
                        <a:pt x="1406" y="1656"/>
                        <a:pt x="1316" y="1712"/>
                        <a:pt x="1213" y="1752"/>
                      </a:cubicBezTo>
                      <a:cubicBezTo>
                        <a:pt x="1212" y="1746"/>
                        <a:pt x="1223" y="1726"/>
                        <a:pt x="1236" y="1707"/>
                      </a:cubicBezTo>
                      <a:cubicBezTo>
                        <a:pt x="1248" y="1688"/>
                        <a:pt x="1262" y="1670"/>
                        <a:pt x="1269" y="1667"/>
                      </a:cubicBezTo>
                      <a:cubicBezTo>
                        <a:pt x="1269" y="1667"/>
                        <a:pt x="1194" y="1682"/>
                        <a:pt x="1132" y="1689"/>
                      </a:cubicBezTo>
                      <a:cubicBezTo>
                        <a:pt x="1070" y="1696"/>
                        <a:pt x="1022" y="1695"/>
                        <a:pt x="1077" y="1660"/>
                      </a:cubicBezTo>
                      <a:cubicBezTo>
                        <a:pt x="1061" y="1669"/>
                        <a:pt x="1034" y="1687"/>
                        <a:pt x="1014" y="1697"/>
                      </a:cubicBezTo>
                      <a:cubicBezTo>
                        <a:pt x="993" y="1707"/>
                        <a:pt x="979" y="1710"/>
                        <a:pt x="990" y="1689"/>
                      </a:cubicBezTo>
                      <a:cubicBezTo>
                        <a:pt x="955" y="1707"/>
                        <a:pt x="918" y="1722"/>
                        <a:pt x="879" y="1735"/>
                      </a:cubicBezTo>
                      <a:cubicBezTo>
                        <a:pt x="841" y="1747"/>
                        <a:pt x="801" y="1757"/>
                        <a:pt x="761" y="1764"/>
                      </a:cubicBezTo>
                      <a:cubicBezTo>
                        <a:pt x="923" y="1622"/>
                        <a:pt x="944" y="1582"/>
                        <a:pt x="914" y="1585"/>
                      </a:cubicBezTo>
                      <a:cubicBezTo>
                        <a:pt x="885" y="1588"/>
                        <a:pt x="805" y="1635"/>
                        <a:pt x="768" y="1667"/>
                      </a:cubicBezTo>
                      <a:cubicBezTo>
                        <a:pt x="823" y="1596"/>
                        <a:pt x="734" y="1636"/>
                        <a:pt x="644" y="1687"/>
                      </a:cubicBezTo>
                      <a:cubicBezTo>
                        <a:pt x="554" y="1738"/>
                        <a:pt x="464" y="1800"/>
                        <a:pt x="518" y="1770"/>
                      </a:cubicBezTo>
                      <a:cubicBezTo>
                        <a:pt x="511" y="1774"/>
                        <a:pt x="465" y="1799"/>
                        <a:pt x="444" y="1810"/>
                      </a:cubicBezTo>
                      <a:cubicBezTo>
                        <a:pt x="423" y="1822"/>
                        <a:pt x="427" y="1820"/>
                        <a:pt x="518" y="1770"/>
                      </a:cubicBezTo>
                      <a:close/>
                    </a:path>
                  </a:pathLst>
                </a:custGeom>
                <a:solidFill>
                  <a:srgbClr val="FFFFFF"/>
                </a:solidFill>
                <a:ln w="12700" cap="flat">
                  <a:noFill/>
                  <a:miter lim="400000"/>
                </a:ln>
                <a:effectLst/>
              </p:spPr>
              <p:txBody>
                <a:bodyPr wrap="square" lIns="71437" tIns="71437" rIns="71437" bIns="71437" numCol="1" anchor="ctr">
                  <a:noAutofit/>
                </a:bodyPr>
                <a:lstStyle/>
                <a:p>
                  <a:pPr algn="ctr" defTabSz="642937">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1" name="Table 398"/>
          <p:cNvGraphicFramePr/>
          <p:nvPr/>
        </p:nvGraphicFramePr>
        <p:xfrm>
          <a:off x="4833937" y="1785937"/>
          <a:ext cx="15371292" cy="10592288"/>
        </p:xfrm>
        <a:graphic>
          <a:graphicData uri="http://schemas.openxmlformats.org/drawingml/2006/table">
            <a:tbl>
              <a:tblPr>
                <a:tableStyleId>{4C3C2611-4C71-4FC5-86AE-919BDF0F9419}</a:tableStyleId>
              </a:tblPr>
              <a:tblGrid>
                <a:gridCol w="7685646">
                  <a:extLst>
                    <a:ext uri="{9D8B030D-6E8A-4147-A177-3AD203B41FA5}">
                      <a16:colId xmlns:a16="http://schemas.microsoft.com/office/drawing/2014/main" xmlns="" val="20000"/>
                    </a:ext>
                  </a:extLst>
                </a:gridCol>
                <a:gridCol w="7685646">
                  <a:extLst>
                    <a:ext uri="{9D8B030D-6E8A-4147-A177-3AD203B41FA5}">
                      <a16:colId xmlns:a16="http://schemas.microsoft.com/office/drawing/2014/main" xmlns="" val="20001"/>
                    </a:ext>
                  </a:extLst>
                </a:gridCol>
              </a:tblGrid>
              <a:tr h="662018">
                <a:tc>
                  <a:txBody>
                    <a:bodyPr/>
                    <a:lstStyle/>
                    <a:p>
                      <a:pPr defTabSz="1285875">
                        <a:defRPr sz="1800" b="0"/>
                      </a:pPr>
                      <a:r>
                        <a:rPr sz="3600" b="1" cap="all">
                          <a:latin typeface="Helvetica"/>
                          <a:ea typeface="Helvetica"/>
                          <a:cs typeface="Helvetica"/>
                          <a:sym typeface="Helvetica"/>
                        </a:rPr>
                        <a:t>América Latina</a:t>
                      </a:r>
                    </a:p>
                  </a:txBody>
                  <a:tcPr marL="50800" marR="50800" marT="50800" marB="50800" anchor="ctr" horzOverflow="overflow">
                    <a:lnL w="12700">
                      <a:miter lim="400000"/>
                    </a:lnL>
                    <a:lnT w="12700">
                      <a:miter lim="400000"/>
                    </a:lnT>
                  </a:tcPr>
                </a:tc>
                <a:tc>
                  <a:txBody>
                    <a:bodyPr/>
                    <a:lstStyle/>
                    <a:p>
                      <a:pPr defTabSz="1285875">
                        <a:defRPr sz="1800" b="0"/>
                      </a:pPr>
                      <a:r>
                        <a:rPr sz="3600" b="1" cap="all">
                          <a:latin typeface="Helvetica"/>
                          <a:ea typeface="Helvetica"/>
                          <a:cs typeface="Helvetica"/>
                          <a:sym typeface="Helvetica"/>
                        </a:rPr>
                        <a:t>Número de clínicas</a:t>
                      </a:r>
                    </a:p>
                  </a:txBody>
                  <a:tcPr marL="50800" marR="50800" marT="50800" marB="50800" anchor="ctr" horzOverflow="overflow">
                    <a:lnR w="12700">
                      <a:miter lim="400000"/>
                    </a:lnR>
                    <a:lnT w="12700">
                      <a:miter lim="400000"/>
                    </a:lnT>
                  </a:tcPr>
                </a:tc>
                <a:extLst>
                  <a:ext uri="{0D108BD9-81ED-4DB2-BD59-A6C34878D82A}">
                    <a16:rowId xmlns:a16="http://schemas.microsoft.com/office/drawing/2014/main" xmlns="" val="10000"/>
                  </a:ext>
                </a:extLst>
              </a:tr>
              <a:tr h="662018">
                <a:tc>
                  <a:txBody>
                    <a:bodyPr/>
                    <a:lstStyle/>
                    <a:p>
                      <a:pPr defTabSz="1285875">
                        <a:defRPr sz="1800" b="0"/>
                      </a:pPr>
                      <a:r>
                        <a:rPr sz="3600" b="1">
                          <a:latin typeface="Helvetica"/>
                          <a:ea typeface="Helvetica"/>
                          <a:cs typeface="Helvetica"/>
                          <a:sym typeface="Helvetica"/>
                        </a:rPr>
                        <a:t>Argentina</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22-25</a:t>
                      </a:r>
                    </a:p>
                  </a:txBody>
                  <a:tcPr marL="50800" marR="50800" marT="50800" marB="50800" anchor="ctr" horzOverflow="overflow">
                    <a:lnR w="12700">
                      <a:miter lim="400000"/>
                    </a:lnR>
                  </a:tcPr>
                </a:tc>
                <a:extLst>
                  <a:ext uri="{0D108BD9-81ED-4DB2-BD59-A6C34878D82A}">
                    <a16:rowId xmlns:a16="http://schemas.microsoft.com/office/drawing/2014/main" xmlns="" val="10001"/>
                  </a:ext>
                </a:extLst>
              </a:tr>
              <a:tr h="662018">
                <a:tc>
                  <a:txBody>
                    <a:bodyPr/>
                    <a:lstStyle/>
                    <a:p>
                      <a:pPr defTabSz="1285875">
                        <a:defRPr sz="1800" b="0"/>
                      </a:pPr>
                      <a:r>
                        <a:rPr sz="3600" b="1">
                          <a:latin typeface="Helvetica"/>
                          <a:ea typeface="Helvetica"/>
                          <a:cs typeface="Helvetica"/>
                          <a:sym typeface="Helvetica"/>
                        </a:rPr>
                        <a:t>Brasil</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150</a:t>
                      </a:r>
                    </a:p>
                  </a:txBody>
                  <a:tcPr marL="50800" marR="50800" marT="50800" marB="50800" anchor="ctr" horzOverflow="overflow">
                    <a:lnR w="12700">
                      <a:miter lim="400000"/>
                    </a:lnR>
                  </a:tcPr>
                </a:tc>
                <a:extLst>
                  <a:ext uri="{0D108BD9-81ED-4DB2-BD59-A6C34878D82A}">
                    <a16:rowId xmlns:a16="http://schemas.microsoft.com/office/drawing/2014/main" xmlns="" val="10002"/>
                  </a:ext>
                </a:extLst>
              </a:tr>
              <a:tr h="662018">
                <a:tc>
                  <a:txBody>
                    <a:bodyPr/>
                    <a:lstStyle/>
                    <a:p>
                      <a:pPr defTabSz="1285875">
                        <a:defRPr sz="1800" b="0"/>
                      </a:pPr>
                      <a:r>
                        <a:rPr sz="3600" b="1">
                          <a:latin typeface="Helvetica"/>
                          <a:ea typeface="Helvetica"/>
                          <a:cs typeface="Helvetica"/>
                          <a:sym typeface="Helvetica"/>
                        </a:rPr>
                        <a:t>Chile</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8-9</a:t>
                      </a:r>
                    </a:p>
                  </a:txBody>
                  <a:tcPr marL="50800" marR="50800" marT="50800" marB="50800" anchor="ctr" horzOverflow="overflow">
                    <a:lnR w="12700">
                      <a:miter lim="400000"/>
                    </a:lnR>
                  </a:tcPr>
                </a:tc>
                <a:extLst>
                  <a:ext uri="{0D108BD9-81ED-4DB2-BD59-A6C34878D82A}">
                    <a16:rowId xmlns:a16="http://schemas.microsoft.com/office/drawing/2014/main" xmlns="" val="10003"/>
                  </a:ext>
                </a:extLst>
              </a:tr>
              <a:tr h="662018">
                <a:tc>
                  <a:txBody>
                    <a:bodyPr/>
                    <a:lstStyle/>
                    <a:p>
                      <a:pPr defTabSz="1285875">
                        <a:defRPr sz="1800" b="0"/>
                      </a:pPr>
                      <a:r>
                        <a:rPr sz="3600" b="1">
                          <a:latin typeface="Helvetica"/>
                          <a:ea typeface="Helvetica"/>
                          <a:cs typeface="Helvetica"/>
                          <a:sym typeface="Helvetica"/>
                        </a:rPr>
                        <a:t>Colombia</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19-21</a:t>
                      </a:r>
                    </a:p>
                  </a:txBody>
                  <a:tcPr marL="50800" marR="50800" marT="50800" marB="50800" anchor="ctr" horzOverflow="overflow">
                    <a:lnR w="12700">
                      <a:miter lim="400000"/>
                    </a:lnR>
                  </a:tcPr>
                </a:tc>
                <a:extLst>
                  <a:ext uri="{0D108BD9-81ED-4DB2-BD59-A6C34878D82A}">
                    <a16:rowId xmlns:a16="http://schemas.microsoft.com/office/drawing/2014/main" xmlns="" val="10004"/>
                  </a:ext>
                </a:extLst>
              </a:tr>
              <a:tr h="662018">
                <a:tc>
                  <a:txBody>
                    <a:bodyPr/>
                    <a:lstStyle/>
                    <a:p>
                      <a:pPr defTabSz="1285875">
                        <a:defRPr sz="1800" b="0"/>
                      </a:pPr>
                      <a:r>
                        <a:rPr sz="3600" b="1">
                          <a:latin typeface="Helvetica"/>
                          <a:ea typeface="Helvetica"/>
                          <a:cs typeface="Helvetica"/>
                          <a:sym typeface="Helvetica"/>
                        </a:rPr>
                        <a:t>Cuba</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1</a:t>
                      </a:r>
                    </a:p>
                  </a:txBody>
                  <a:tcPr marL="50800" marR="50800" marT="50800" marB="50800" anchor="ctr" horzOverflow="overflow">
                    <a:lnR w="12700">
                      <a:miter lim="400000"/>
                    </a:lnR>
                  </a:tcPr>
                </a:tc>
                <a:extLst>
                  <a:ext uri="{0D108BD9-81ED-4DB2-BD59-A6C34878D82A}">
                    <a16:rowId xmlns:a16="http://schemas.microsoft.com/office/drawing/2014/main" xmlns="" val="10005"/>
                  </a:ext>
                </a:extLst>
              </a:tr>
              <a:tr h="662018">
                <a:tc>
                  <a:txBody>
                    <a:bodyPr/>
                    <a:lstStyle/>
                    <a:p>
                      <a:pPr defTabSz="1285875">
                        <a:defRPr sz="1800" b="0"/>
                      </a:pPr>
                      <a:r>
                        <a:rPr sz="3600" b="1">
                          <a:latin typeface="Helvetica"/>
                          <a:ea typeface="Helvetica"/>
                          <a:cs typeface="Helvetica"/>
                          <a:sym typeface="Helvetica"/>
                        </a:rPr>
                        <a:t>República Dominicana </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4</a:t>
                      </a:r>
                    </a:p>
                  </a:txBody>
                  <a:tcPr marL="50800" marR="50800" marT="50800" marB="50800" anchor="ctr" horzOverflow="overflow">
                    <a:lnR w="12700">
                      <a:miter lim="400000"/>
                    </a:lnR>
                  </a:tcPr>
                </a:tc>
                <a:extLst>
                  <a:ext uri="{0D108BD9-81ED-4DB2-BD59-A6C34878D82A}">
                    <a16:rowId xmlns:a16="http://schemas.microsoft.com/office/drawing/2014/main" xmlns="" val="10006"/>
                  </a:ext>
                </a:extLst>
              </a:tr>
              <a:tr h="662018">
                <a:tc>
                  <a:txBody>
                    <a:bodyPr/>
                    <a:lstStyle/>
                    <a:p>
                      <a:pPr defTabSz="1285875">
                        <a:defRPr sz="1800" b="0"/>
                      </a:pPr>
                      <a:r>
                        <a:rPr sz="3600" b="1">
                          <a:latin typeface="Helvetica"/>
                          <a:ea typeface="Helvetica"/>
                          <a:cs typeface="Helvetica"/>
                          <a:sym typeface="Helvetica"/>
                        </a:rPr>
                        <a:t>Ecuador</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6-8</a:t>
                      </a:r>
                    </a:p>
                  </a:txBody>
                  <a:tcPr marL="50800" marR="50800" marT="50800" marB="50800" anchor="ctr" horzOverflow="overflow">
                    <a:lnR w="12700">
                      <a:miter lim="400000"/>
                    </a:lnR>
                  </a:tcPr>
                </a:tc>
                <a:extLst>
                  <a:ext uri="{0D108BD9-81ED-4DB2-BD59-A6C34878D82A}">
                    <a16:rowId xmlns:a16="http://schemas.microsoft.com/office/drawing/2014/main" xmlns="" val="10007"/>
                  </a:ext>
                </a:extLst>
              </a:tr>
              <a:tr h="662018">
                <a:tc>
                  <a:txBody>
                    <a:bodyPr/>
                    <a:lstStyle/>
                    <a:p>
                      <a:pPr defTabSz="1285875">
                        <a:defRPr sz="1800" b="0"/>
                      </a:pPr>
                      <a:r>
                        <a:rPr sz="3600" b="1">
                          <a:latin typeface="Helvetica"/>
                          <a:ea typeface="Helvetica"/>
                          <a:cs typeface="Helvetica"/>
                          <a:sym typeface="Helvetica"/>
                        </a:rPr>
                        <a:t>El Salvador</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1-4</a:t>
                      </a:r>
                    </a:p>
                  </a:txBody>
                  <a:tcPr marL="50800" marR="50800" marT="50800" marB="50800" anchor="ctr" horzOverflow="overflow">
                    <a:lnR w="12700">
                      <a:miter lim="400000"/>
                    </a:lnR>
                  </a:tcPr>
                </a:tc>
                <a:extLst>
                  <a:ext uri="{0D108BD9-81ED-4DB2-BD59-A6C34878D82A}">
                    <a16:rowId xmlns:a16="http://schemas.microsoft.com/office/drawing/2014/main" xmlns="" val="10008"/>
                  </a:ext>
                </a:extLst>
              </a:tr>
              <a:tr h="662018">
                <a:tc>
                  <a:txBody>
                    <a:bodyPr/>
                    <a:lstStyle/>
                    <a:p>
                      <a:pPr defTabSz="1285875">
                        <a:defRPr sz="1800" b="0"/>
                      </a:pPr>
                      <a:r>
                        <a:rPr sz="3600" b="1">
                          <a:latin typeface="Helvetica"/>
                          <a:ea typeface="Helvetica"/>
                          <a:cs typeface="Helvetica"/>
                          <a:sym typeface="Helvetica"/>
                        </a:rPr>
                        <a:t>México</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INCIERTO</a:t>
                      </a:r>
                    </a:p>
                  </a:txBody>
                  <a:tcPr marL="50800" marR="50800" marT="50800" marB="50800" anchor="ctr" horzOverflow="overflow">
                    <a:lnR w="12700">
                      <a:miter lim="400000"/>
                    </a:lnR>
                  </a:tcPr>
                </a:tc>
                <a:extLst>
                  <a:ext uri="{0D108BD9-81ED-4DB2-BD59-A6C34878D82A}">
                    <a16:rowId xmlns:a16="http://schemas.microsoft.com/office/drawing/2014/main" xmlns="" val="10009"/>
                  </a:ext>
                </a:extLst>
              </a:tr>
              <a:tr h="662018">
                <a:tc>
                  <a:txBody>
                    <a:bodyPr/>
                    <a:lstStyle/>
                    <a:p>
                      <a:pPr defTabSz="1285875">
                        <a:defRPr sz="1800" b="0"/>
                      </a:pPr>
                      <a:r>
                        <a:rPr sz="3600" b="1">
                          <a:latin typeface="Helvetica"/>
                          <a:ea typeface="Helvetica"/>
                          <a:cs typeface="Helvetica"/>
                          <a:sym typeface="Helvetica"/>
                        </a:rPr>
                        <a:t>Panamá</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7</a:t>
                      </a:r>
                    </a:p>
                  </a:txBody>
                  <a:tcPr marL="50800" marR="50800" marT="50800" marB="50800" anchor="ctr" horzOverflow="overflow">
                    <a:lnR w="12700">
                      <a:miter lim="400000"/>
                    </a:lnR>
                  </a:tcPr>
                </a:tc>
                <a:extLst>
                  <a:ext uri="{0D108BD9-81ED-4DB2-BD59-A6C34878D82A}">
                    <a16:rowId xmlns:a16="http://schemas.microsoft.com/office/drawing/2014/main" xmlns="" val="10010"/>
                  </a:ext>
                </a:extLst>
              </a:tr>
              <a:tr h="662018">
                <a:tc>
                  <a:txBody>
                    <a:bodyPr/>
                    <a:lstStyle/>
                    <a:p>
                      <a:pPr defTabSz="1285875">
                        <a:defRPr sz="1800" b="0"/>
                      </a:pPr>
                      <a:r>
                        <a:rPr sz="3600" b="1">
                          <a:latin typeface="Helvetica"/>
                          <a:ea typeface="Helvetica"/>
                          <a:cs typeface="Helvetica"/>
                          <a:sym typeface="Helvetica"/>
                        </a:rPr>
                        <a:t>Paraguay</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1-3</a:t>
                      </a:r>
                    </a:p>
                  </a:txBody>
                  <a:tcPr marL="50800" marR="50800" marT="50800" marB="50800" anchor="ctr" horzOverflow="overflow">
                    <a:lnR w="12700">
                      <a:miter lim="400000"/>
                    </a:lnR>
                  </a:tcPr>
                </a:tc>
                <a:extLst>
                  <a:ext uri="{0D108BD9-81ED-4DB2-BD59-A6C34878D82A}">
                    <a16:rowId xmlns:a16="http://schemas.microsoft.com/office/drawing/2014/main" xmlns="" val="10011"/>
                  </a:ext>
                </a:extLst>
              </a:tr>
              <a:tr h="662018">
                <a:tc>
                  <a:txBody>
                    <a:bodyPr/>
                    <a:lstStyle/>
                    <a:p>
                      <a:pPr defTabSz="1285875">
                        <a:defRPr sz="1800" b="0"/>
                      </a:pPr>
                      <a:r>
                        <a:rPr sz="3600" b="1">
                          <a:latin typeface="Helvetica"/>
                          <a:ea typeface="Helvetica"/>
                          <a:cs typeface="Helvetica"/>
                          <a:sym typeface="Helvetica"/>
                        </a:rPr>
                        <a:t>Perú </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5-7</a:t>
                      </a:r>
                    </a:p>
                  </a:txBody>
                  <a:tcPr marL="50800" marR="50800" marT="50800" marB="50800" anchor="ctr" horzOverflow="overflow">
                    <a:lnR w="12700">
                      <a:miter lim="400000"/>
                    </a:lnR>
                  </a:tcPr>
                </a:tc>
                <a:extLst>
                  <a:ext uri="{0D108BD9-81ED-4DB2-BD59-A6C34878D82A}">
                    <a16:rowId xmlns:a16="http://schemas.microsoft.com/office/drawing/2014/main" xmlns="" val="10012"/>
                  </a:ext>
                </a:extLst>
              </a:tr>
              <a:tr h="662018">
                <a:tc>
                  <a:txBody>
                    <a:bodyPr/>
                    <a:lstStyle/>
                    <a:p>
                      <a:pPr defTabSz="1285875">
                        <a:defRPr sz="1800" b="0"/>
                      </a:pPr>
                      <a:r>
                        <a:rPr sz="3600" b="1">
                          <a:latin typeface="Helvetica"/>
                          <a:ea typeface="Helvetica"/>
                          <a:cs typeface="Helvetica"/>
                          <a:sym typeface="Helvetica"/>
                        </a:rPr>
                        <a:t>Trinidad y Tobago</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1-2</a:t>
                      </a:r>
                    </a:p>
                  </a:txBody>
                  <a:tcPr marL="50800" marR="50800" marT="50800" marB="50800" anchor="ctr" horzOverflow="overflow">
                    <a:lnR w="12700">
                      <a:miter lim="400000"/>
                    </a:lnR>
                  </a:tcPr>
                </a:tc>
                <a:extLst>
                  <a:ext uri="{0D108BD9-81ED-4DB2-BD59-A6C34878D82A}">
                    <a16:rowId xmlns:a16="http://schemas.microsoft.com/office/drawing/2014/main" xmlns="" val="10013"/>
                  </a:ext>
                </a:extLst>
              </a:tr>
              <a:tr h="662018">
                <a:tc>
                  <a:txBody>
                    <a:bodyPr/>
                    <a:lstStyle/>
                    <a:p>
                      <a:pPr defTabSz="1285875">
                        <a:defRPr sz="1800" b="0"/>
                      </a:pPr>
                      <a:r>
                        <a:rPr sz="3600" b="1">
                          <a:latin typeface="Helvetica"/>
                          <a:ea typeface="Helvetica"/>
                          <a:cs typeface="Helvetica"/>
                          <a:sym typeface="Helvetica"/>
                        </a:rPr>
                        <a:t>Uruguay</a:t>
                      </a:r>
                    </a:p>
                  </a:txBody>
                  <a:tcPr marL="50800" marR="50800" marT="50800" marB="50800" anchor="ctr" horzOverflow="overflow">
                    <a:lnL w="12700">
                      <a:miter lim="400000"/>
                    </a:lnL>
                  </a:tcPr>
                </a:tc>
                <a:tc>
                  <a:txBody>
                    <a:bodyPr/>
                    <a:lstStyle/>
                    <a:p>
                      <a:pPr defTabSz="1285875">
                        <a:defRPr sz="1800" b="0"/>
                      </a:pPr>
                      <a:r>
                        <a:rPr sz="3600" b="1">
                          <a:latin typeface="Helvetica"/>
                          <a:ea typeface="Helvetica"/>
                          <a:cs typeface="Helvetica"/>
                          <a:sym typeface="Helvetica"/>
                        </a:rPr>
                        <a:t>4</a:t>
                      </a:r>
                    </a:p>
                  </a:txBody>
                  <a:tcPr marL="50800" marR="50800" marT="50800" marB="50800" anchor="ctr" horzOverflow="overflow">
                    <a:lnR w="12700">
                      <a:miter lim="400000"/>
                    </a:lnR>
                  </a:tcPr>
                </a:tc>
                <a:extLst>
                  <a:ext uri="{0D108BD9-81ED-4DB2-BD59-A6C34878D82A}">
                    <a16:rowId xmlns:a16="http://schemas.microsoft.com/office/drawing/2014/main" xmlns="" val="10014"/>
                  </a:ext>
                </a:extLst>
              </a:tr>
              <a:tr h="662018">
                <a:tc>
                  <a:txBody>
                    <a:bodyPr/>
                    <a:lstStyle/>
                    <a:p>
                      <a:pPr defTabSz="1285875">
                        <a:defRPr sz="1800" b="0"/>
                      </a:pPr>
                      <a:r>
                        <a:rPr sz="3600" b="1">
                          <a:latin typeface="Helvetica"/>
                          <a:ea typeface="Helvetica"/>
                          <a:cs typeface="Helvetica"/>
                          <a:sym typeface="Helvetica"/>
                        </a:rPr>
                        <a:t>Venezuela</a:t>
                      </a:r>
                    </a:p>
                  </a:txBody>
                  <a:tcPr marL="50800" marR="50800" marT="50800" marB="50800" anchor="ctr" horzOverflow="overflow">
                    <a:lnL w="12700">
                      <a:miter lim="400000"/>
                    </a:lnL>
                    <a:lnB w="12700">
                      <a:miter lim="400000"/>
                    </a:lnB>
                  </a:tcPr>
                </a:tc>
                <a:tc>
                  <a:txBody>
                    <a:bodyPr/>
                    <a:lstStyle/>
                    <a:p>
                      <a:pPr defTabSz="1285875">
                        <a:defRPr sz="1800" b="0"/>
                      </a:pPr>
                      <a:r>
                        <a:rPr sz="3600" b="1">
                          <a:latin typeface="Helvetica"/>
                          <a:ea typeface="Helvetica"/>
                          <a:cs typeface="Helvetica"/>
                          <a:sym typeface="Helvetica"/>
                        </a:rPr>
                        <a:t>17-18</a:t>
                      </a:r>
                    </a:p>
                  </a:txBody>
                  <a:tcPr marL="50800" marR="50800" marT="50800" marB="50800" anchor="ctr" horzOverflow="overflow">
                    <a:lnR w="12700">
                      <a:miter lim="400000"/>
                    </a:lnR>
                    <a:lnB w="12700">
                      <a:miter lim="400000"/>
                    </a:lnB>
                  </a:tcPr>
                </a:tc>
                <a:extLst>
                  <a:ext uri="{0D108BD9-81ED-4DB2-BD59-A6C34878D82A}">
                    <a16:rowId xmlns:a16="http://schemas.microsoft.com/office/drawing/2014/main" xmlns="" val="10015"/>
                  </a:ext>
                </a:extLst>
              </a:tr>
            </a:tbl>
          </a:graphicData>
        </a:graphic>
      </p:graphicFrame>
      <p:sp>
        <p:nvSpPr>
          <p:cNvPr id="1112" name="Shape 399"/>
          <p:cNvSpPr txBox="1"/>
          <p:nvPr/>
        </p:nvSpPr>
        <p:spPr>
          <a:xfrm>
            <a:off x="7522031" y="13165385"/>
            <a:ext cx="10338495" cy="384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spcBef>
                <a:spcPts val="700"/>
              </a:spcBef>
              <a:defRPr sz="1600" b="1">
                <a:solidFill>
                  <a:srgbClr val="000000"/>
                </a:solidFill>
                <a:latin typeface="Helvetica"/>
                <a:ea typeface="Helvetica"/>
                <a:cs typeface="Helvetica"/>
                <a:sym typeface="Helvetica"/>
              </a:defRPr>
            </a:lvl1pPr>
          </a:lstStyle>
          <a:p>
            <a:r>
              <a:t>Adaptado de Jones et al. (2010) , "Federación Internacional de Sociedades de Fertilidad: Vigilancia 2010".</a:t>
            </a:r>
          </a:p>
        </p:txBody>
      </p:sp>
      <p:sp>
        <p:nvSpPr>
          <p:cNvPr id="1113" name="Shape 400"/>
          <p:cNvSpPr/>
          <p:nvPr/>
        </p:nvSpPr>
        <p:spPr>
          <a:xfrm>
            <a:off x="4833937" y="7890437"/>
            <a:ext cx="14680408" cy="1264757"/>
          </a:xfrm>
          <a:prstGeom prst="rect">
            <a:avLst/>
          </a:prstGeom>
          <a:ln w="25400">
            <a:solidFill>
              <a:srgbClr val="FF2600"/>
            </a:solidFill>
            <a:miter lim="400000"/>
          </a:ln>
        </p:spPr>
        <p:txBody>
          <a:bodyPr lIns="71437" tIns="71437" rIns="71437" bIns="71437" anchor="ctr"/>
          <a:lstStyle/>
          <a:p>
            <a:pPr algn="ctr">
              <a:defRPr>
                <a:solidFill>
                  <a:srgbClr val="000000"/>
                </a:solidFill>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 name="pasted-image.pdf" descr="pasted-image.pdf"/>
          <p:cNvPicPr>
            <a:picLocks noChangeAspect="1"/>
          </p:cNvPicPr>
          <p:nvPr/>
        </p:nvPicPr>
        <p:blipFill>
          <a:blip r:embed="rId2">
            <a:extLst/>
          </a:blip>
          <a:stretch>
            <a:fillRect/>
          </a:stretch>
        </p:blipFill>
        <p:spPr>
          <a:xfrm>
            <a:off x="1238254" y="3914794"/>
            <a:ext cx="18859943" cy="8612198"/>
          </a:xfrm>
          <a:prstGeom prst="rect">
            <a:avLst/>
          </a:prstGeom>
          <a:ln w="12700">
            <a:miter lim="400000"/>
          </a:ln>
        </p:spPr>
      </p:pic>
      <p:pic>
        <p:nvPicPr>
          <p:cNvPr id="1116" name="pasted-image.pdf" descr="pasted-image.pdf"/>
          <p:cNvPicPr>
            <a:picLocks noChangeAspect="1"/>
          </p:cNvPicPr>
          <p:nvPr/>
        </p:nvPicPr>
        <p:blipFill>
          <a:blip r:embed="rId3">
            <a:extLst/>
          </a:blip>
          <a:stretch>
            <a:fillRect/>
          </a:stretch>
        </p:blipFill>
        <p:spPr>
          <a:xfrm>
            <a:off x="18448702" y="4555645"/>
            <a:ext cx="4732737" cy="1357315"/>
          </a:xfrm>
          <a:prstGeom prst="rect">
            <a:avLst/>
          </a:prstGeom>
          <a:ln w="12700">
            <a:miter lim="400000"/>
          </a:ln>
        </p:spPr>
      </p:pic>
      <p:pic>
        <p:nvPicPr>
          <p:cNvPr id="1117" name="pasted-image.pdf" descr="pasted-image.pdf"/>
          <p:cNvPicPr>
            <a:picLocks noChangeAspect="1"/>
          </p:cNvPicPr>
          <p:nvPr/>
        </p:nvPicPr>
        <p:blipFill>
          <a:blip r:embed="rId4">
            <a:extLst/>
          </a:blip>
          <a:stretch>
            <a:fillRect/>
          </a:stretch>
        </p:blipFill>
        <p:spPr>
          <a:xfrm>
            <a:off x="18615982" y="9007607"/>
            <a:ext cx="3732612" cy="1357315"/>
          </a:xfrm>
          <a:prstGeom prst="rect">
            <a:avLst/>
          </a:prstGeom>
          <a:ln w="12700">
            <a:miter lim="400000"/>
          </a:ln>
        </p:spPr>
      </p:pic>
      <p:sp>
        <p:nvSpPr>
          <p:cNvPr id="1118" name="Shape 405"/>
          <p:cNvSpPr txBox="1"/>
          <p:nvPr/>
        </p:nvSpPr>
        <p:spPr>
          <a:xfrm>
            <a:off x="454397" y="879116"/>
            <a:ext cx="23475206" cy="2073276"/>
          </a:xfrm>
          <a:prstGeom prst="rect">
            <a:avLst/>
          </a:prstGeom>
          <a:solidFill>
            <a:srgbClr val="D6D5D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just" defTabSz="642937">
              <a:spcBef>
                <a:spcPts val="700"/>
              </a:spcBef>
              <a:defRPr sz="5600" b="1">
                <a:solidFill>
                  <a:srgbClr val="000000"/>
                </a:solidFill>
                <a:latin typeface="Avenir Next Condensed"/>
                <a:ea typeface="Avenir Next Condensed"/>
                <a:cs typeface="Avenir Next Condensed"/>
                <a:sym typeface="Avenir Next Condensed"/>
              </a:defRPr>
            </a:lvl1pPr>
          </a:lstStyle>
          <a:p>
            <a:r>
              <a:t>Proporcionando falsas expectativas de tasa de éxito, actuando de una forma poco ética, obviando las implicaciones; sociales, psicológicas, económicas y morales.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Shape 440"/>
          <p:cNvSpPr txBox="1"/>
          <p:nvPr/>
        </p:nvSpPr>
        <p:spPr>
          <a:xfrm>
            <a:off x="982433" y="2286124"/>
            <a:ext cx="22419135" cy="4257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just">
              <a:spcBef>
                <a:spcPts val="4500"/>
              </a:spcBef>
              <a:defRPr sz="5900" b="1">
                <a:solidFill>
                  <a:srgbClr val="000000"/>
                </a:solidFill>
                <a:latin typeface="Avenir Next Condensed"/>
                <a:ea typeface="Avenir Next Condensed"/>
                <a:cs typeface="Avenir Next Condensed"/>
                <a:sym typeface="Avenir Next Condensed"/>
              </a:defRPr>
            </a:lvl1pPr>
          </a:lstStyle>
          <a:p>
            <a:r>
              <a:t>Durante estos últimos 20 años, se han generado iniciativas de ley, con el objeto de garantizar la regularización de los procedimientos, certificación de la tecnología y  validación  de la tasa de éxito; sin embargo, todas han sido fallidas. </a:t>
            </a:r>
          </a:p>
        </p:txBody>
      </p:sp>
      <p:grpSp>
        <p:nvGrpSpPr>
          <p:cNvPr id="1183" name="Group 445"/>
          <p:cNvGrpSpPr/>
          <p:nvPr/>
        </p:nvGrpSpPr>
        <p:grpSpPr>
          <a:xfrm>
            <a:off x="14258874" y="7804411"/>
            <a:ext cx="5682679" cy="3285627"/>
            <a:chOff x="0" y="-3"/>
            <a:chExt cx="5682678" cy="3285626"/>
          </a:xfrm>
        </p:grpSpPr>
        <p:grpSp>
          <p:nvGrpSpPr>
            <p:cNvPr id="1181" name="Group 443"/>
            <p:cNvGrpSpPr/>
            <p:nvPr/>
          </p:nvGrpSpPr>
          <p:grpSpPr>
            <a:xfrm>
              <a:off x="0" y="-4"/>
              <a:ext cx="5682680" cy="3285628"/>
              <a:chOff x="0" y="-1"/>
              <a:chExt cx="5682678" cy="3285626"/>
            </a:xfrm>
          </p:grpSpPr>
          <p:sp>
            <p:nvSpPr>
              <p:cNvPr id="1179" name="Shape 441"/>
              <p:cNvSpPr/>
              <p:nvPr/>
            </p:nvSpPr>
            <p:spPr>
              <a:xfrm>
                <a:off x="3713214" y="-2"/>
                <a:ext cx="1969466" cy="3285627"/>
              </a:xfrm>
              <a:custGeom>
                <a:avLst/>
                <a:gdLst/>
                <a:ahLst/>
                <a:cxnLst>
                  <a:cxn ang="0">
                    <a:pos x="wd2" y="hd2"/>
                  </a:cxn>
                  <a:cxn ang="5400000">
                    <a:pos x="wd2" y="hd2"/>
                  </a:cxn>
                  <a:cxn ang="10800000">
                    <a:pos x="wd2" y="hd2"/>
                  </a:cxn>
                  <a:cxn ang="16200000">
                    <a:pos x="wd2" y="hd2"/>
                  </a:cxn>
                </a:cxnLst>
                <a:rect l="0" t="0" r="r" b="b"/>
                <a:pathLst>
                  <a:path w="21220" h="21386" extrusionOk="0">
                    <a:moveTo>
                      <a:pt x="3629" y="0"/>
                    </a:moveTo>
                    <a:cubicBezTo>
                      <a:pt x="2700" y="0"/>
                      <a:pt x="1772" y="213"/>
                      <a:pt x="1063" y="641"/>
                    </a:cubicBezTo>
                    <a:cubicBezTo>
                      <a:pt x="-354" y="1497"/>
                      <a:pt x="-354" y="2884"/>
                      <a:pt x="1063" y="3740"/>
                    </a:cubicBezTo>
                    <a:lnTo>
                      <a:pt x="12572" y="10692"/>
                    </a:lnTo>
                    <a:lnTo>
                      <a:pt x="1063" y="17644"/>
                    </a:lnTo>
                    <a:cubicBezTo>
                      <a:pt x="-354" y="18501"/>
                      <a:pt x="-354" y="19888"/>
                      <a:pt x="1063" y="20744"/>
                    </a:cubicBezTo>
                    <a:cubicBezTo>
                      <a:pt x="2481" y="21600"/>
                      <a:pt x="4776" y="21600"/>
                      <a:pt x="6194" y="20744"/>
                    </a:cubicBezTo>
                    <a:lnTo>
                      <a:pt x="20164" y="12304"/>
                    </a:lnTo>
                    <a:cubicBezTo>
                      <a:pt x="20899" y="11860"/>
                      <a:pt x="21246" y="11274"/>
                      <a:pt x="21219" y="10692"/>
                    </a:cubicBezTo>
                    <a:cubicBezTo>
                      <a:pt x="21246" y="10111"/>
                      <a:pt x="20899" y="9524"/>
                      <a:pt x="20164" y="9081"/>
                    </a:cubicBezTo>
                    <a:lnTo>
                      <a:pt x="6194" y="641"/>
                    </a:lnTo>
                    <a:cubicBezTo>
                      <a:pt x="5485" y="213"/>
                      <a:pt x="4557" y="0"/>
                      <a:pt x="3629" y="0"/>
                    </a:cubicBezTo>
                    <a:close/>
                  </a:path>
                </a:pathLst>
              </a:custGeom>
              <a:solidFill>
                <a:srgbClr val="424242">
                  <a:alpha val="89651"/>
                </a:srgbClr>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1180" name="Shape 442"/>
              <p:cNvSpPr/>
              <p:nvPr/>
            </p:nvSpPr>
            <p:spPr>
              <a:xfrm>
                <a:off x="0" y="1289518"/>
                <a:ext cx="5682637" cy="706587"/>
              </a:xfrm>
              <a:prstGeom prst="roundRect">
                <a:avLst>
                  <a:gd name="adj" fmla="val 50000"/>
                </a:avLst>
              </a:prstGeom>
              <a:solidFill>
                <a:srgbClr val="424242">
                  <a:alpha val="89651"/>
                </a:srgbClr>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sp>
          <p:nvSpPr>
            <p:cNvPr id="1182" name="Shape 444"/>
            <p:cNvSpPr/>
            <p:nvPr/>
          </p:nvSpPr>
          <p:spPr>
            <a:xfrm>
              <a:off x="5161992" y="1359068"/>
              <a:ext cx="425276" cy="424994"/>
            </a:xfrm>
            <a:custGeom>
              <a:avLst/>
              <a:gdLst/>
              <a:ahLst/>
              <a:cxnLst>
                <a:cxn ang="0">
                  <a:pos x="wd2" y="hd2"/>
                </a:cxn>
                <a:cxn ang="5400000">
                  <a:pos x="wd2" y="hd2"/>
                </a:cxn>
                <a:cxn ang="10800000">
                  <a:pos x="wd2" y="hd2"/>
                </a:cxn>
                <a:cxn ang="16200000">
                  <a:pos x="wd2" y="hd2"/>
                </a:cxn>
              </a:cxnLst>
              <a:rect l="0" t="0" r="r" b="b"/>
              <a:pathLst>
                <a:path w="19681"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sp>
        <p:nvSpPr>
          <p:cNvPr id="1184" name="Shape 446"/>
          <p:cNvSpPr txBox="1"/>
          <p:nvPr/>
        </p:nvSpPr>
        <p:spPr>
          <a:xfrm>
            <a:off x="15118136" y="9179894"/>
            <a:ext cx="1068436" cy="508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spcBef>
                <a:spcPts val="700"/>
              </a:spcBef>
              <a:defRPr sz="3400" cap="all">
                <a:solidFill>
                  <a:srgbClr val="FFFFFF"/>
                </a:solidFill>
                <a:latin typeface="Helvetica Neue Light"/>
                <a:ea typeface="Helvetica Neue Light"/>
                <a:cs typeface="Helvetica Neue Light"/>
                <a:sym typeface="Helvetica Neue Light"/>
              </a:defRPr>
            </a:lvl1pPr>
          </a:lstStyle>
          <a:p>
            <a:r>
              <a:t>2017</a:t>
            </a:r>
          </a:p>
        </p:txBody>
      </p:sp>
      <p:grpSp>
        <p:nvGrpSpPr>
          <p:cNvPr id="1187" name="Group 449"/>
          <p:cNvGrpSpPr/>
          <p:nvPr/>
        </p:nvGrpSpPr>
        <p:grpSpPr>
          <a:xfrm>
            <a:off x="9819982" y="9093933"/>
            <a:ext cx="5133182" cy="706590"/>
            <a:chOff x="0" y="0"/>
            <a:chExt cx="5133180" cy="706588"/>
          </a:xfrm>
        </p:grpSpPr>
        <p:sp>
          <p:nvSpPr>
            <p:cNvPr id="1185" name="Shape 447"/>
            <p:cNvSpPr/>
            <p:nvPr/>
          </p:nvSpPr>
          <p:spPr>
            <a:xfrm>
              <a:off x="-1" y="0"/>
              <a:ext cx="5133182" cy="706589"/>
            </a:xfrm>
            <a:prstGeom prst="roundRect">
              <a:avLst>
                <a:gd name="adj" fmla="val 50000"/>
              </a:avLst>
            </a:prstGeom>
            <a:solidFill>
              <a:srgbClr val="3484C9">
                <a:alpha val="90293"/>
              </a:srgbClr>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1186" name="Shape 448"/>
            <p:cNvSpPr/>
            <p:nvPr/>
          </p:nvSpPr>
          <p:spPr>
            <a:xfrm>
              <a:off x="4519302" y="87252"/>
              <a:ext cx="532435" cy="532083"/>
            </a:xfrm>
            <a:custGeom>
              <a:avLst/>
              <a:gdLst/>
              <a:ahLst/>
              <a:cxnLst>
                <a:cxn ang="0">
                  <a:pos x="wd2" y="hd2"/>
                </a:cxn>
                <a:cxn ang="5400000">
                  <a:pos x="wd2" y="hd2"/>
                </a:cxn>
                <a:cxn ang="10800000">
                  <a:pos x="wd2" y="hd2"/>
                </a:cxn>
                <a:cxn ang="16200000">
                  <a:pos x="wd2" y="hd2"/>
                </a:cxn>
              </a:cxnLst>
              <a:rect l="0" t="0" r="r" b="b"/>
              <a:pathLst>
                <a:path w="19681"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1190" name="Group 452"/>
          <p:cNvGrpSpPr/>
          <p:nvPr/>
        </p:nvGrpSpPr>
        <p:grpSpPr>
          <a:xfrm>
            <a:off x="7176682" y="8960385"/>
            <a:ext cx="3466292" cy="3068735"/>
            <a:chOff x="-1" y="-1"/>
            <a:chExt cx="3466290" cy="3068733"/>
          </a:xfrm>
        </p:grpSpPr>
        <p:sp>
          <p:nvSpPr>
            <p:cNvPr id="1188" name="Shape 450"/>
            <p:cNvSpPr/>
            <p:nvPr/>
          </p:nvSpPr>
          <p:spPr>
            <a:xfrm rot="19200000">
              <a:off x="-232869" y="1181072"/>
              <a:ext cx="3932026" cy="706587"/>
            </a:xfrm>
            <a:prstGeom prst="roundRect">
              <a:avLst>
                <a:gd name="adj" fmla="val 50000"/>
              </a:avLst>
            </a:prstGeom>
            <a:solidFill>
              <a:srgbClr val="72B1D7">
                <a:alpha val="90156"/>
              </a:srgbClr>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1189" name="Shape 451"/>
            <p:cNvSpPr/>
            <p:nvPr/>
          </p:nvSpPr>
          <p:spPr>
            <a:xfrm>
              <a:off x="2719248" y="218587"/>
              <a:ext cx="532435" cy="532082"/>
            </a:xfrm>
            <a:custGeom>
              <a:avLst/>
              <a:gdLst/>
              <a:ahLst/>
              <a:cxnLst>
                <a:cxn ang="0">
                  <a:pos x="wd2" y="hd2"/>
                </a:cxn>
                <a:cxn ang="5400000">
                  <a:pos x="wd2" y="hd2"/>
                </a:cxn>
                <a:cxn ang="10800000">
                  <a:pos x="wd2" y="hd2"/>
                </a:cxn>
                <a:cxn ang="16200000">
                  <a:pos x="wd2" y="hd2"/>
                </a:cxn>
              </a:cxnLst>
              <a:rect l="0" t="0" r="r" b="b"/>
              <a:pathLst>
                <a:path w="19681"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grpSp>
        <p:nvGrpSpPr>
          <p:cNvPr id="1193" name="Group 455"/>
          <p:cNvGrpSpPr/>
          <p:nvPr/>
        </p:nvGrpSpPr>
        <p:grpSpPr>
          <a:xfrm>
            <a:off x="4693830" y="8960387"/>
            <a:ext cx="3466290" cy="3068733"/>
            <a:chOff x="0" y="0"/>
            <a:chExt cx="3466288" cy="3068731"/>
          </a:xfrm>
        </p:grpSpPr>
        <p:sp>
          <p:nvSpPr>
            <p:cNvPr id="1191" name="Shape 453"/>
            <p:cNvSpPr/>
            <p:nvPr/>
          </p:nvSpPr>
          <p:spPr>
            <a:xfrm rot="2400000">
              <a:off x="-232867" y="1181071"/>
              <a:ext cx="3932024" cy="706587"/>
            </a:xfrm>
            <a:prstGeom prst="roundRect">
              <a:avLst>
                <a:gd name="adj" fmla="val 50000"/>
              </a:avLst>
            </a:prstGeom>
            <a:solidFill>
              <a:srgbClr val="999999">
                <a:alpha val="90000"/>
              </a:srgbClr>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1192" name="Shape 454"/>
            <p:cNvSpPr/>
            <p:nvPr/>
          </p:nvSpPr>
          <p:spPr>
            <a:xfrm>
              <a:off x="2703626" y="2311721"/>
              <a:ext cx="532435" cy="532080"/>
            </a:xfrm>
            <a:custGeom>
              <a:avLst/>
              <a:gdLst/>
              <a:ahLst/>
              <a:cxnLst>
                <a:cxn ang="0">
                  <a:pos x="wd2" y="hd2"/>
                </a:cxn>
                <a:cxn ang="5400000">
                  <a:pos x="wd2" y="hd2"/>
                </a:cxn>
                <a:cxn ang="10800000">
                  <a:pos x="wd2" y="hd2"/>
                </a:cxn>
                <a:cxn ang="16200000">
                  <a:pos x="wd2" y="hd2"/>
                </a:cxn>
              </a:cxnLst>
              <a:rect l="0" t="0" r="r" b="b"/>
              <a:pathLst>
                <a:path w="19681"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wrap="square" lIns="71437" tIns="71437" rIns="71437" bIns="71437" numCol="1" anchor="t">
              <a:noAutofit/>
            </a:bodyP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grpSp>
      <p:sp>
        <p:nvSpPr>
          <p:cNvPr id="1194" name="Shape 456"/>
          <p:cNvSpPr txBox="1"/>
          <p:nvPr/>
        </p:nvSpPr>
        <p:spPr>
          <a:xfrm rot="2400000">
            <a:off x="5094102" y="9528572"/>
            <a:ext cx="1068436" cy="508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spcBef>
                <a:spcPts val="700"/>
              </a:spcBef>
              <a:defRPr sz="3400" cap="all">
                <a:solidFill>
                  <a:srgbClr val="FFFFFF"/>
                </a:solidFill>
                <a:latin typeface="Helvetica Neue Light"/>
                <a:ea typeface="Helvetica Neue Light"/>
                <a:cs typeface="Helvetica Neue Light"/>
                <a:sym typeface="Helvetica Neue Light"/>
              </a:defRPr>
            </a:lvl1pPr>
          </a:lstStyle>
          <a:p>
            <a:r>
              <a:t>1997</a:t>
            </a:r>
          </a:p>
        </p:txBody>
      </p:sp>
      <p:sp>
        <p:nvSpPr>
          <p:cNvPr id="1195"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INICIATIVAS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Shape 458"/>
          <p:cNvSpPr txBox="1"/>
          <p:nvPr/>
        </p:nvSpPr>
        <p:spPr>
          <a:xfrm>
            <a:off x="749100" y="2100262"/>
            <a:ext cx="23242988" cy="9515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just">
              <a:spcBef>
                <a:spcPts val="4500"/>
              </a:spcBef>
              <a:defRPr sz="3800" b="1">
                <a:solidFill>
                  <a:srgbClr val="000000"/>
                </a:solidFill>
                <a:latin typeface="Avenir Next Condensed"/>
                <a:ea typeface="Avenir Next Condensed"/>
                <a:cs typeface="Avenir Next Condensed"/>
                <a:sym typeface="Avenir Next Condensed"/>
              </a:defRPr>
            </a:pPr>
            <a:r>
              <a:t>Urge establecer el papel de las instituciones gubernamentales en el tratamiento de la infertilidad con TRA apegado a los derechos humanos respetando los acuerdos de Beijing y El Cairo. </a:t>
            </a:r>
          </a:p>
          <a:p>
            <a:pPr algn="just">
              <a:spcBef>
                <a:spcPts val="4500"/>
              </a:spcBef>
              <a:defRPr sz="3800">
                <a:solidFill>
                  <a:srgbClr val="797979"/>
                </a:solidFill>
                <a:latin typeface="Avenir Next Condensed Ultra Lig"/>
                <a:ea typeface="Avenir Next Condensed Ultra Lig"/>
                <a:cs typeface="Avenir Next Condensed Ultra Lig"/>
                <a:sym typeface="Avenir Next Condensed Ultra Lig"/>
              </a:defRPr>
            </a:pPr>
            <a:endParaRPr/>
          </a:p>
          <a:p>
            <a:pPr algn="just">
              <a:spcBef>
                <a:spcPts val="4500"/>
              </a:spcBef>
              <a:defRPr sz="3800">
                <a:solidFill>
                  <a:srgbClr val="797979"/>
                </a:solidFill>
                <a:latin typeface="Avenir Next Condensed Ultra Lig"/>
                <a:ea typeface="Avenir Next Condensed Ultra Lig"/>
                <a:cs typeface="Avenir Next Condensed Ultra Lig"/>
                <a:sym typeface="Avenir Next Condensed Ultra Lig"/>
              </a:defRPr>
            </a:pPr>
            <a:endParaRPr/>
          </a:p>
          <a:p>
            <a:pPr algn="just">
              <a:spcBef>
                <a:spcPts val="4500"/>
              </a:spcBef>
              <a:defRPr sz="3800">
                <a:solidFill>
                  <a:srgbClr val="797979"/>
                </a:solidFill>
                <a:latin typeface="Avenir Next Condensed Ultra Lig"/>
                <a:ea typeface="Avenir Next Condensed Ultra Lig"/>
                <a:cs typeface="Avenir Next Condensed Ultra Lig"/>
                <a:sym typeface="Avenir Next Condensed Ultra Lig"/>
              </a:defRPr>
            </a:pPr>
            <a:endParaRPr/>
          </a:p>
          <a:p>
            <a:pPr algn="just">
              <a:spcBef>
                <a:spcPts val="4500"/>
              </a:spcBef>
              <a:defRPr sz="3800">
                <a:solidFill>
                  <a:srgbClr val="797979"/>
                </a:solidFill>
                <a:latin typeface="Avenir Next Condensed Ultra Lig"/>
                <a:ea typeface="Avenir Next Condensed Ultra Lig"/>
                <a:cs typeface="Avenir Next Condensed Ultra Lig"/>
                <a:sym typeface="Avenir Next Condensed Ultra Lig"/>
              </a:defRPr>
            </a:pPr>
            <a:endParaRPr/>
          </a:p>
          <a:p>
            <a:pPr algn="just">
              <a:spcBef>
                <a:spcPts val="4500"/>
              </a:spcBef>
              <a:defRPr sz="3800">
                <a:solidFill>
                  <a:srgbClr val="797979"/>
                </a:solidFill>
                <a:latin typeface="Avenir Next Condensed Ultra Lig"/>
                <a:ea typeface="Avenir Next Condensed Ultra Lig"/>
                <a:cs typeface="Avenir Next Condensed Ultra Lig"/>
                <a:sym typeface="Avenir Next Condensed Ultra Lig"/>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r>
              <a:t>Del mismo modo, que estos sean no discriminatorios, con un alcance global para toda la población independientemente de genero y de las creencias.</a:t>
            </a:r>
          </a:p>
        </p:txBody>
      </p:sp>
      <p:pic>
        <p:nvPicPr>
          <p:cNvPr id="1198" name="pasted-image.pdf" descr="pasted-image.pdf"/>
          <p:cNvPicPr>
            <a:picLocks noChangeAspect="1"/>
          </p:cNvPicPr>
          <p:nvPr/>
        </p:nvPicPr>
        <p:blipFill>
          <a:blip r:embed="rId2">
            <a:extLst/>
          </a:blip>
          <a:stretch>
            <a:fillRect/>
          </a:stretch>
        </p:blipFill>
        <p:spPr>
          <a:xfrm>
            <a:off x="7494984" y="5393531"/>
            <a:ext cx="9751220" cy="3286126"/>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Shape 462"/>
          <p:cNvSpPr txBox="1"/>
          <p:nvPr/>
        </p:nvSpPr>
        <p:spPr>
          <a:xfrm>
            <a:off x="785436" y="3948112"/>
            <a:ext cx="22813127" cy="581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just">
              <a:spcBef>
                <a:spcPts val="4500"/>
              </a:spcBef>
              <a:defRPr sz="3800" b="1">
                <a:solidFill>
                  <a:srgbClr val="000000"/>
                </a:solidFill>
                <a:latin typeface="Avenir Next Condensed"/>
                <a:ea typeface="Avenir Next Condensed"/>
                <a:cs typeface="Avenir Next Condensed"/>
                <a:sym typeface="Avenir Next Condensed"/>
              </a:defRPr>
            </a:pPr>
            <a:r>
              <a:t>El 15 de marzo de 2000 la Sala Constitucional de la Corte Suprema de Costa Rica declaró inconstitucional el Decreto que regulaba la Técnica de Fecundación  </a:t>
            </a:r>
            <a:r>
              <a:rPr i="1"/>
              <a:t>“In Vitro”</a:t>
            </a:r>
            <a:r>
              <a:t>.  </a:t>
            </a: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r>
              <a:t>Implicaciones: la prohibición de la técnica generó que algunas personas  interrumpieran  el tratamiento que habían iniciado, y que otras se vieran obligadas a viajar a otros países a fin de tener acceso a una FIV.  </a:t>
            </a:r>
          </a:p>
        </p:txBody>
      </p:sp>
      <p:sp>
        <p:nvSpPr>
          <p:cNvPr id="1201"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ARTAVIA MURILLO Y OTROS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 name="Shape 464"/>
          <p:cNvSpPr txBox="1"/>
          <p:nvPr/>
        </p:nvSpPr>
        <p:spPr>
          <a:xfrm>
            <a:off x="625475" y="1154112"/>
            <a:ext cx="23133050" cy="11407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just">
              <a:spcBef>
                <a:spcPts val="4500"/>
              </a:spcBef>
              <a:defRPr sz="3800" b="1">
                <a:solidFill>
                  <a:srgbClr val="000000"/>
                </a:solidFill>
                <a:latin typeface="Avenir Next Condensed"/>
                <a:ea typeface="Avenir Next Condensed"/>
                <a:cs typeface="Avenir Next Condensed"/>
                <a:sym typeface="Avenir Next Condensed"/>
              </a:defRPr>
            </a:pPr>
            <a:r>
              <a:t>El  28 de noviembre de 2012 la Corte Interamericana de Derechos Humanos pronunció  sentencia  en el caso “Artavia Murillo y otros”. </a:t>
            </a: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endParaRPr/>
          </a:p>
          <a:p>
            <a:pPr algn="just">
              <a:spcBef>
                <a:spcPts val="4500"/>
              </a:spcBef>
              <a:defRPr sz="3800" b="1">
                <a:solidFill>
                  <a:srgbClr val="000000"/>
                </a:solidFill>
                <a:latin typeface="Avenir Next Condensed"/>
                <a:ea typeface="Avenir Next Condensed"/>
                <a:cs typeface="Avenir Next Condensed"/>
                <a:sym typeface="Avenir Next Condensed"/>
              </a:defRPr>
            </a:pPr>
            <a:r>
              <a:t>La Comisión Interamericana de Derechos Humanos indicó que el caso se relacionaba con alegadas violaciones de derechos humanos  constituyó una injerencia arbitraria en los derechos de las víctimas. Se solicitó a la Corte que declarara la responsabilidad del Estado por la violación a los artículos 11.2º, 17.2º y 24º de la Convención Americana.  </a:t>
            </a:r>
          </a:p>
        </p:txBody>
      </p:sp>
      <p:pic>
        <p:nvPicPr>
          <p:cNvPr id="1204" name="pasted-image.jpeg" descr="pasted-image.jpeg"/>
          <p:cNvPicPr>
            <a:picLocks noChangeAspect="1"/>
          </p:cNvPicPr>
          <p:nvPr/>
        </p:nvPicPr>
        <p:blipFill>
          <a:blip r:embed="rId2">
            <a:alphaModFix amt="67559"/>
            <a:extLst/>
          </a:blip>
          <a:stretch>
            <a:fillRect/>
          </a:stretch>
        </p:blipFill>
        <p:spPr>
          <a:xfrm>
            <a:off x="8031257" y="2143102"/>
            <a:ext cx="7540781" cy="784069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7" name="Shape 917"/>
          <p:cNvSpPr>
            <a:spLocks noGrp="1"/>
          </p:cNvSpPr>
          <p:nvPr>
            <p:ph type="body" idx="16"/>
          </p:nvPr>
        </p:nvSpPr>
        <p:spPr>
          <a:xfrm>
            <a:off x="2649815" y="2805938"/>
            <a:ext cx="20286782" cy="2306068"/>
          </a:xfrm>
          <a:prstGeom prst="rect">
            <a:avLst/>
          </a:prstGeom>
          <a:effectLst>
            <a:outerShdw blurRad="292100" dir="5400000" rotWithShape="0">
              <a:srgbClr val="000000">
                <a:alpha val="53083"/>
              </a:srgbClr>
            </a:outerShdw>
          </a:effectLst>
        </p:spPr>
        <p:txBody>
          <a:bodyPr/>
          <a:lstStyle/>
          <a:p>
            <a:pPr algn="ctr" defTabSz="821530">
              <a:spcBef>
                <a:spcPts val="0"/>
              </a:spcBef>
              <a:defRPr sz="1800" b="0">
                <a:solidFill>
                  <a:srgbClr val="7E7E7E"/>
                </a:solidFill>
                <a:latin typeface="Avenir Next Demi Bold"/>
                <a:ea typeface="Avenir Next Demi Bold"/>
                <a:cs typeface="Avenir Next Demi Bold"/>
                <a:sym typeface="Avenir Next Demi Bold"/>
              </a:defRPr>
            </a:pPr>
            <a:endParaRPr/>
          </a:p>
        </p:txBody>
      </p:sp>
      <p:sp>
        <p:nvSpPr>
          <p:cNvPr id="1208" name="Shape 918"/>
          <p:cNvSpPr>
            <a:spLocks noGrp="1"/>
          </p:cNvSpPr>
          <p:nvPr>
            <p:ph type="body" idx="17"/>
          </p:nvPr>
        </p:nvSpPr>
        <p:spPr>
          <a:xfrm>
            <a:off x="3015336" y="3137079"/>
            <a:ext cx="14736386" cy="4664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805100">
              <a:spcBef>
                <a:spcPts val="0"/>
              </a:spcBef>
              <a:defRPr sz="2744" b="0">
                <a:solidFill>
                  <a:srgbClr val="7E7E7E"/>
                </a:solidFill>
                <a:latin typeface="Avenir Next Demi Bold"/>
                <a:ea typeface="Avenir Next Demi Bold"/>
                <a:cs typeface="Avenir Next Demi Bold"/>
                <a:sym typeface="Avenir Next Demi Bold"/>
              </a:defRPr>
            </a:lvl1pPr>
          </a:lstStyle>
          <a:p>
            <a:r>
              <a:t>Concepción</a:t>
            </a:r>
          </a:p>
        </p:txBody>
      </p:sp>
      <p:sp>
        <p:nvSpPr>
          <p:cNvPr id="1209" name="Shape 919"/>
          <p:cNvSpPr>
            <a:spLocks noGrp="1"/>
          </p:cNvSpPr>
          <p:nvPr>
            <p:ph type="body" idx="18"/>
          </p:nvPr>
        </p:nvSpPr>
        <p:spPr>
          <a:xfrm>
            <a:off x="2927598" y="1539832"/>
            <a:ext cx="19731216" cy="534628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just" defTabSz="457200">
              <a:spcBef>
                <a:spcPts val="0"/>
              </a:spcBef>
              <a:defRPr sz="3300">
                <a:solidFill>
                  <a:srgbClr val="000000"/>
                </a:solidFill>
                <a:latin typeface="Avenir Next Condensed"/>
                <a:ea typeface="Avenir Next Condensed"/>
                <a:cs typeface="Avenir Next Condensed"/>
                <a:sym typeface="Avenir Next Condensed"/>
              </a:defRPr>
            </a:lvl1pPr>
          </a:lstStyle>
          <a:p>
            <a:r>
              <a:t>En el sentido del artículo 4.1 tiene lugar desde el momento en que el embrión se implanta en el útero, razón por la cual antes de este evento no habría lugar a la aplicación del artículo 4 de la Convención. </a:t>
            </a:r>
          </a:p>
        </p:txBody>
      </p:sp>
      <p:sp>
        <p:nvSpPr>
          <p:cNvPr id="1211" name="Shape 921"/>
          <p:cNvSpPr>
            <a:spLocks noGrp="1"/>
          </p:cNvSpPr>
          <p:nvPr>
            <p:ph type="body" idx="20"/>
          </p:nvPr>
        </p:nvSpPr>
        <p:spPr>
          <a:xfrm>
            <a:off x="2319607" y="5586123"/>
            <a:ext cx="20286798" cy="4575077"/>
          </a:xfrm>
          <a:prstGeom prst="rect">
            <a:avLst/>
          </a:prstGeom>
          <a:effectLst/>
        </p:spPr>
        <p:txBody>
          <a:bodyPr/>
          <a:lstStyle/>
          <a:p>
            <a:pPr algn="ctr" defTabSz="821530">
              <a:spcBef>
                <a:spcPts val="0"/>
              </a:spcBef>
              <a:defRPr sz="1800" b="0">
                <a:solidFill>
                  <a:srgbClr val="7E7E7E"/>
                </a:solidFill>
                <a:latin typeface="Avenir Next Demi Bold"/>
                <a:ea typeface="Avenir Next Demi Bold"/>
                <a:cs typeface="Avenir Next Demi Bold"/>
                <a:sym typeface="Avenir Next Demi Bold"/>
              </a:defRPr>
            </a:pPr>
            <a:endParaRPr/>
          </a:p>
        </p:txBody>
      </p:sp>
      <p:sp>
        <p:nvSpPr>
          <p:cNvPr id="1212" name="Shape 922"/>
          <p:cNvSpPr>
            <a:spLocks noGrp="1"/>
          </p:cNvSpPr>
          <p:nvPr>
            <p:ph type="body" idx="22"/>
          </p:nvPr>
        </p:nvSpPr>
        <p:spPr>
          <a:xfrm>
            <a:off x="7914002" y="6076655"/>
            <a:ext cx="15356297" cy="4414490"/>
          </a:xfrm>
          <a:prstGeom prst="rect">
            <a:avLst/>
          </a:prstGeom>
          <a:solidFill>
            <a:srgbClr val="C0C0C0"/>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algn="just" defTabSz="182880">
              <a:spcBef>
                <a:spcPts val="0"/>
              </a:spcBef>
              <a:defRPr sz="2960">
                <a:solidFill>
                  <a:srgbClr val="000000"/>
                </a:solidFill>
                <a:latin typeface="Avenir Next Condensed"/>
                <a:ea typeface="Avenir Next Condensed"/>
                <a:cs typeface="Avenir Next Condensed"/>
                <a:sym typeface="Avenir Next Condensed"/>
              </a:defRPr>
            </a:pPr>
            <a:endParaRPr lang="es-ES" dirty="0"/>
          </a:p>
          <a:p>
            <a:pPr algn="just" defTabSz="182880">
              <a:spcBef>
                <a:spcPts val="0"/>
              </a:spcBef>
              <a:defRPr sz="2960">
                <a:solidFill>
                  <a:srgbClr val="000000"/>
                </a:solidFill>
                <a:latin typeface="Avenir Next Condensed"/>
                <a:ea typeface="Avenir Next Condensed"/>
                <a:cs typeface="Avenir Next Condensed"/>
                <a:sym typeface="Avenir Next Condensed"/>
              </a:defRPr>
            </a:pPr>
            <a:endParaRPr lang="es-MX" dirty="0"/>
          </a:p>
          <a:p>
            <a:pPr algn="just" defTabSz="182880">
              <a:spcBef>
                <a:spcPts val="0"/>
              </a:spcBef>
              <a:defRPr sz="2960">
                <a:solidFill>
                  <a:srgbClr val="000000"/>
                </a:solidFill>
                <a:latin typeface="Avenir Next Condensed"/>
                <a:ea typeface="Avenir Next Condensed"/>
                <a:cs typeface="Avenir Next Condensed"/>
                <a:sym typeface="Avenir Next Condensed"/>
              </a:defRPr>
            </a:pPr>
            <a:r>
              <a:rPr dirty="0"/>
              <a:t>El </a:t>
            </a:r>
            <a:r>
              <a:rPr dirty="0" err="1"/>
              <a:t>impacto</a:t>
            </a:r>
            <a:r>
              <a:rPr dirty="0"/>
              <a:t> </a:t>
            </a:r>
            <a:r>
              <a:rPr dirty="0" err="1"/>
              <a:t>en</a:t>
            </a:r>
            <a:r>
              <a:rPr dirty="0"/>
              <a:t> la </a:t>
            </a:r>
            <a:r>
              <a:rPr dirty="0" err="1"/>
              <a:t>protección</a:t>
            </a:r>
            <a:r>
              <a:rPr dirty="0"/>
              <a:t> del </a:t>
            </a:r>
            <a:r>
              <a:rPr dirty="0" err="1"/>
              <a:t>embrión</a:t>
            </a:r>
            <a:r>
              <a:rPr dirty="0"/>
              <a:t> </a:t>
            </a:r>
            <a:r>
              <a:rPr dirty="0" err="1"/>
              <a:t>es</a:t>
            </a:r>
            <a:r>
              <a:rPr dirty="0"/>
              <a:t> </a:t>
            </a:r>
            <a:r>
              <a:rPr dirty="0" err="1"/>
              <a:t>muy</a:t>
            </a:r>
            <a:r>
              <a:rPr dirty="0"/>
              <a:t> </a:t>
            </a:r>
            <a:r>
              <a:rPr dirty="0" err="1"/>
              <a:t>leve</a:t>
            </a:r>
            <a:r>
              <a:rPr dirty="0"/>
              <a:t>, dado que la </a:t>
            </a:r>
            <a:r>
              <a:rPr dirty="0" err="1"/>
              <a:t>pérdida</a:t>
            </a:r>
            <a:r>
              <a:rPr dirty="0"/>
              <a:t> </a:t>
            </a:r>
            <a:r>
              <a:rPr dirty="0" err="1"/>
              <a:t>embrionaria</a:t>
            </a:r>
            <a:r>
              <a:rPr dirty="0"/>
              <a:t> se </a:t>
            </a:r>
            <a:r>
              <a:rPr dirty="0" err="1"/>
              <a:t>presenta</a:t>
            </a:r>
            <a:r>
              <a:rPr dirty="0"/>
              <a:t> </a:t>
            </a:r>
            <a:r>
              <a:rPr dirty="0" err="1"/>
              <a:t>tanto</a:t>
            </a:r>
            <a:r>
              <a:rPr dirty="0"/>
              <a:t> </a:t>
            </a:r>
            <a:r>
              <a:rPr dirty="0" err="1"/>
              <a:t>en</a:t>
            </a:r>
            <a:r>
              <a:rPr dirty="0"/>
              <a:t> la FIV </a:t>
            </a:r>
            <a:r>
              <a:rPr dirty="0" err="1"/>
              <a:t>como</a:t>
            </a:r>
            <a:r>
              <a:rPr dirty="0"/>
              <a:t> </a:t>
            </a:r>
            <a:r>
              <a:rPr dirty="0" err="1"/>
              <a:t>en</a:t>
            </a:r>
            <a:r>
              <a:rPr dirty="0"/>
              <a:t> el </a:t>
            </a:r>
            <a:r>
              <a:rPr dirty="0" err="1"/>
              <a:t>embarazo</a:t>
            </a:r>
            <a:r>
              <a:rPr dirty="0"/>
              <a:t> natural. </a:t>
            </a:r>
          </a:p>
          <a:p>
            <a:pPr algn="just" defTabSz="182880">
              <a:spcBef>
                <a:spcPts val="0"/>
              </a:spcBef>
              <a:defRPr sz="2960">
                <a:solidFill>
                  <a:srgbClr val="000000"/>
                </a:solidFill>
                <a:latin typeface="Avenir Next Condensed"/>
                <a:ea typeface="Avenir Next Condensed"/>
                <a:cs typeface="Avenir Next Condensed"/>
                <a:sym typeface="Avenir Next Condensed"/>
              </a:defRPr>
            </a:pPr>
            <a:endParaRPr dirty="0"/>
          </a:p>
          <a:p>
            <a:pPr algn="just" defTabSz="182880">
              <a:spcBef>
                <a:spcPts val="0"/>
              </a:spcBef>
              <a:defRPr sz="2960">
                <a:solidFill>
                  <a:srgbClr val="000000"/>
                </a:solidFill>
                <a:latin typeface="Avenir Next Condensed"/>
                <a:ea typeface="Avenir Next Condensed"/>
                <a:cs typeface="Avenir Next Condensed"/>
                <a:sym typeface="Avenir Next Condensed"/>
              </a:defRPr>
            </a:pPr>
            <a:r>
              <a:rPr dirty="0"/>
              <a:t>La Corte </a:t>
            </a:r>
            <a:r>
              <a:rPr dirty="0" err="1"/>
              <a:t>resalta</a:t>
            </a:r>
            <a:r>
              <a:rPr dirty="0"/>
              <a:t> que el </a:t>
            </a:r>
            <a:r>
              <a:rPr dirty="0" err="1"/>
              <a:t>embrión</a:t>
            </a:r>
            <a:r>
              <a:rPr dirty="0"/>
              <a:t>, antes de la </a:t>
            </a:r>
            <a:r>
              <a:rPr dirty="0" err="1"/>
              <a:t>implantación</a:t>
            </a:r>
            <a:r>
              <a:rPr dirty="0"/>
              <a:t> no </a:t>
            </a:r>
            <a:r>
              <a:rPr dirty="0" err="1"/>
              <a:t>está</a:t>
            </a:r>
            <a:r>
              <a:rPr dirty="0"/>
              <a:t> </a:t>
            </a:r>
            <a:r>
              <a:rPr dirty="0" err="1"/>
              <a:t>comprendido</a:t>
            </a:r>
            <a:r>
              <a:rPr dirty="0"/>
              <a:t> </a:t>
            </a:r>
            <a:r>
              <a:rPr dirty="0" err="1"/>
              <a:t>en</a:t>
            </a:r>
            <a:r>
              <a:rPr dirty="0"/>
              <a:t> </a:t>
            </a:r>
            <a:r>
              <a:rPr dirty="0" err="1"/>
              <a:t>los</a:t>
            </a:r>
            <a:r>
              <a:rPr dirty="0"/>
              <a:t> </a:t>
            </a:r>
            <a:r>
              <a:rPr dirty="0" err="1"/>
              <a:t>términos</a:t>
            </a:r>
            <a:r>
              <a:rPr dirty="0"/>
              <a:t> del </a:t>
            </a:r>
            <a:r>
              <a:rPr dirty="0" err="1"/>
              <a:t>artículo</a:t>
            </a:r>
            <a:r>
              <a:rPr dirty="0"/>
              <a:t> 4 de la </a:t>
            </a:r>
            <a:r>
              <a:rPr dirty="0" err="1"/>
              <a:t>Convención</a:t>
            </a:r>
            <a:r>
              <a:rPr dirty="0"/>
              <a:t>. </a:t>
            </a:r>
          </a:p>
          <a:p>
            <a:pPr algn="just" defTabSz="182880">
              <a:spcBef>
                <a:spcPts val="0"/>
              </a:spcBef>
              <a:defRPr sz="2960">
                <a:solidFill>
                  <a:srgbClr val="000000"/>
                </a:solidFill>
                <a:latin typeface="Avenir Next Condensed"/>
                <a:ea typeface="Avenir Next Condensed"/>
                <a:cs typeface="Avenir Next Condensed"/>
                <a:sym typeface="Avenir Next Condensed"/>
              </a:defRPr>
            </a:pPr>
            <a:endParaRPr dirty="0"/>
          </a:p>
          <a:p>
            <a:pPr algn="just" defTabSz="182880">
              <a:spcBef>
                <a:spcPts val="0"/>
              </a:spcBef>
              <a:defRPr sz="2960">
                <a:solidFill>
                  <a:srgbClr val="000000"/>
                </a:solidFill>
                <a:latin typeface="Avenir Next Condensed"/>
                <a:ea typeface="Avenir Next Condensed"/>
                <a:cs typeface="Avenir Next Condensed"/>
                <a:sym typeface="Avenir Next Condensed"/>
              </a:defRPr>
            </a:pPr>
            <a:r>
              <a:rPr dirty="0"/>
              <a:t>El </a:t>
            </a:r>
            <a:r>
              <a:rPr dirty="0" err="1"/>
              <a:t>embrión</a:t>
            </a:r>
            <a:r>
              <a:rPr dirty="0"/>
              <a:t> no </a:t>
            </a:r>
            <a:r>
              <a:rPr dirty="0" err="1"/>
              <a:t>puede</a:t>
            </a:r>
            <a:r>
              <a:rPr dirty="0"/>
              <a:t> </a:t>
            </a:r>
            <a:r>
              <a:rPr dirty="0" err="1"/>
              <a:t>ser</a:t>
            </a:r>
            <a:r>
              <a:rPr dirty="0"/>
              <a:t> </a:t>
            </a:r>
            <a:r>
              <a:rPr dirty="0" err="1"/>
              <a:t>entendido</a:t>
            </a:r>
            <a:r>
              <a:rPr dirty="0"/>
              <a:t> </a:t>
            </a:r>
            <a:r>
              <a:rPr dirty="0" err="1"/>
              <a:t>como</a:t>
            </a:r>
            <a:r>
              <a:rPr dirty="0"/>
              <a:t> persona para </a:t>
            </a:r>
            <a:r>
              <a:rPr dirty="0" err="1"/>
              <a:t>efectos</a:t>
            </a:r>
            <a:r>
              <a:rPr dirty="0"/>
              <a:t> del </a:t>
            </a:r>
            <a:r>
              <a:rPr dirty="0" err="1"/>
              <a:t>artículo</a:t>
            </a:r>
            <a:r>
              <a:rPr dirty="0"/>
              <a:t> 4.1 de la </a:t>
            </a:r>
            <a:r>
              <a:rPr dirty="0" err="1"/>
              <a:t>Convención</a:t>
            </a:r>
            <a:r>
              <a:rPr dirty="0"/>
              <a:t> Americana.</a:t>
            </a:r>
            <a:endParaRPr sz="1200" dirty="0">
              <a:latin typeface="Times"/>
              <a:ea typeface="Times"/>
              <a:cs typeface="Times"/>
              <a:sym typeface="Times"/>
            </a:endParaRPr>
          </a:p>
          <a:p>
            <a:pPr algn="just" defTabSz="182880">
              <a:spcBef>
                <a:spcPts val="0"/>
              </a:spcBef>
              <a:defRPr sz="1200" b="0">
                <a:solidFill>
                  <a:srgbClr val="000000"/>
                </a:solidFill>
                <a:latin typeface="Avenir Next Condensed"/>
                <a:ea typeface="Avenir Next Condensed"/>
                <a:cs typeface="Avenir Next Condensed"/>
                <a:sym typeface="Avenir Next Condensed"/>
              </a:defRPr>
            </a:pPr>
            <a:endParaRPr sz="1200" dirty="0">
              <a:latin typeface="Times"/>
              <a:ea typeface="Times"/>
              <a:cs typeface="Times"/>
              <a:sym typeface="Times"/>
            </a:endParaRPr>
          </a:p>
          <a:p>
            <a:pPr algn="just" defTabSz="182880">
              <a:spcBef>
                <a:spcPts val="0"/>
              </a:spcBef>
              <a:defRPr sz="1200" b="0">
                <a:solidFill>
                  <a:srgbClr val="000000"/>
                </a:solidFill>
                <a:latin typeface="Avenir Next Condensed"/>
                <a:ea typeface="Avenir Next Condensed"/>
                <a:cs typeface="Avenir Next Condensed"/>
                <a:sym typeface="Avenir Next Condensed"/>
              </a:defRPr>
            </a:pPr>
            <a:endParaRPr sz="1200" dirty="0">
              <a:latin typeface="Times"/>
              <a:ea typeface="Times"/>
              <a:cs typeface="Times"/>
              <a:sym typeface="Times"/>
            </a:endParaRPr>
          </a:p>
          <a:p>
            <a:pPr algn="just" defTabSz="182880">
              <a:spcBef>
                <a:spcPts val="0"/>
              </a:spcBef>
              <a:defRPr sz="1200" b="0">
                <a:solidFill>
                  <a:srgbClr val="000000"/>
                </a:solidFill>
                <a:latin typeface="Times"/>
                <a:ea typeface="Times"/>
                <a:cs typeface="Times"/>
                <a:sym typeface="Times"/>
              </a:defRPr>
            </a:pPr>
            <a:endParaRPr sz="1200" dirty="0">
              <a:latin typeface="Times"/>
              <a:ea typeface="Times"/>
              <a:cs typeface="Times"/>
              <a:sym typeface="Times"/>
            </a:endParaRPr>
          </a:p>
          <a:p>
            <a:pPr algn="just" defTabSz="182880">
              <a:spcBef>
                <a:spcPts val="0"/>
              </a:spcBef>
              <a:defRPr sz="1200" b="0">
                <a:solidFill>
                  <a:srgbClr val="000000"/>
                </a:solidFill>
                <a:latin typeface="Cochin"/>
                <a:ea typeface="Cochin"/>
                <a:cs typeface="Cochin"/>
                <a:sym typeface="Cochin"/>
              </a:defRPr>
            </a:pPr>
            <a:endParaRPr sz="1200" dirty="0">
              <a:latin typeface="Times"/>
              <a:ea typeface="Times"/>
              <a:cs typeface="Times"/>
              <a:sym typeface="Times"/>
            </a:endParaRPr>
          </a:p>
          <a:p>
            <a:pPr algn="just" defTabSz="182880">
              <a:spcBef>
                <a:spcPts val="0"/>
              </a:spcBef>
              <a:defRPr sz="1200" b="0">
                <a:solidFill>
                  <a:srgbClr val="000000"/>
                </a:solidFill>
                <a:latin typeface="Avenir Next Condensed"/>
                <a:ea typeface="Avenir Next Condensed"/>
                <a:cs typeface="Avenir Next Condensed"/>
                <a:sym typeface="Avenir Next Condensed"/>
              </a:defRPr>
            </a:pPr>
            <a:endParaRPr sz="1200" dirty="0">
              <a:latin typeface="Times"/>
              <a:ea typeface="Times"/>
              <a:cs typeface="Times"/>
              <a:sym typeface="Times"/>
            </a:endParaRPr>
          </a:p>
        </p:txBody>
      </p:sp>
      <p:pic>
        <p:nvPicPr>
          <p:cNvPr id="1213" name="pasted-image.jpeg" descr="pasted-image.jpeg"/>
          <p:cNvPicPr>
            <a:picLocks noGrp="1" noChangeAspect="1"/>
          </p:cNvPicPr>
          <p:nvPr>
            <p:ph type="pic" idx="23"/>
          </p:nvPr>
        </p:nvPicPr>
        <p:blipFill>
          <a:blip r:embed="rId2">
            <a:extLst/>
          </a:blip>
          <a:srcRect l="28202" r="28203" b="1"/>
          <a:stretch>
            <a:fillRect/>
          </a:stretch>
        </p:blipFill>
        <p:spPr>
          <a:xfrm>
            <a:off x="2633941" y="5876234"/>
            <a:ext cx="4667648" cy="4544221"/>
          </a:xfrm>
          <a:custGeom>
            <a:avLst/>
            <a:gdLst/>
            <a:ahLst/>
            <a:cxnLst>
              <a:cxn ang="0">
                <a:pos x="wd2" y="hd2"/>
              </a:cxn>
              <a:cxn ang="5400000">
                <a:pos x="wd2" y="hd2"/>
              </a:cxn>
              <a:cxn ang="10800000">
                <a:pos x="wd2" y="hd2"/>
              </a:cxn>
              <a:cxn ang="16200000">
                <a:pos x="wd2" y="hd2"/>
              </a:cxn>
            </a:cxnLst>
            <a:rect l="0" t="0" r="r" b="b"/>
            <a:pathLst>
              <a:path w="21600" h="21598" extrusionOk="0">
                <a:moveTo>
                  <a:pt x="785" y="0"/>
                </a:moveTo>
                <a:cubicBezTo>
                  <a:pt x="559" y="0"/>
                  <a:pt x="445" y="-1"/>
                  <a:pt x="324" y="41"/>
                </a:cubicBezTo>
                <a:cubicBezTo>
                  <a:pt x="191" y="95"/>
                  <a:pt x="87" y="211"/>
                  <a:pt x="39" y="358"/>
                </a:cubicBezTo>
                <a:cubicBezTo>
                  <a:pt x="0" y="493"/>
                  <a:pt x="0" y="622"/>
                  <a:pt x="0" y="871"/>
                </a:cubicBezTo>
                <a:lnTo>
                  <a:pt x="0" y="20724"/>
                </a:lnTo>
                <a:cubicBezTo>
                  <a:pt x="0" y="20978"/>
                  <a:pt x="0" y="21105"/>
                  <a:pt x="39" y="21239"/>
                </a:cubicBezTo>
                <a:cubicBezTo>
                  <a:pt x="87" y="21387"/>
                  <a:pt x="191" y="21503"/>
                  <a:pt x="324" y="21556"/>
                </a:cubicBezTo>
                <a:cubicBezTo>
                  <a:pt x="446" y="21599"/>
                  <a:pt x="560" y="21597"/>
                  <a:pt x="785" y="21597"/>
                </a:cubicBezTo>
                <a:lnTo>
                  <a:pt x="21600" y="21597"/>
                </a:lnTo>
                <a:lnTo>
                  <a:pt x="21600" y="13447"/>
                </a:lnTo>
                <a:cubicBezTo>
                  <a:pt x="21069" y="13386"/>
                  <a:pt x="20552" y="13141"/>
                  <a:pt x="20145" y="12690"/>
                </a:cubicBezTo>
                <a:cubicBezTo>
                  <a:pt x="19205" y="11646"/>
                  <a:pt x="19205" y="9954"/>
                  <a:pt x="20145" y="8910"/>
                </a:cubicBezTo>
                <a:cubicBezTo>
                  <a:pt x="20552" y="8458"/>
                  <a:pt x="21069" y="8215"/>
                  <a:pt x="21600" y="8154"/>
                </a:cubicBezTo>
                <a:lnTo>
                  <a:pt x="21600" y="0"/>
                </a:lnTo>
                <a:lnTo>
                  <a:pt x="785" y="0"/>
                </a:lnTo>
                <a:close/>
              </a:path>
            </a:pathLst>
          </a:custGeom>
        </p:spPr>
      </p:pic>
      <p:sp>
        <p:nvSpPr>
          <p:cNvPr id="1214" name="Shape 924"/>
          <p:cNvSpPr>
            <a:spLocks noGrp="1"/>
          </p:cNvSpPr>
          <p:nvPr>
            <p:ph type="body" idx="24"/>
          </p:nvPr>
        </p:nvSpPr>
        <p:spPr>
          <a:xfrm>
            <a:off x="6983940" y="7873186"/>
            <a:ext cx="584843" cy="550319"/>
          </a:xfrm>
          <a:prstGeom prst="rect">
            <a:avLst/>
          </a:prstGeom>
          <a:solidFill>
            <a:srgbClr val="000000"/>
          </a:solidFill>
        </p:spPr>
        <p:txBody>
          <a:bodyPr/>
          <a:lstStyle/>
          <a:p>
            <a:pPr algn="ctr" defTabSz="821530">
              <a:spcBef>
                <a:spcPts val="0"/>
              </a:spcBef>
              <a:defRPr sz="1800" b="0">
                <a:solidFill>
                  <a:srgbClr val="7E7E7E"/>
                </a:solidFill>
                <a:latin typeface="Avenir Next Demi Bold"/>
                <a:ea typeface="Avenir Next Demi Bold"/>
                <a:cs typeface="Avenir Next Demi Bold"/>
                <a:sym typeface="Avenir Next Demi Bold"/>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Número de diapositiva"/>
          <p:cNvSpPr>
            <a:spLocks noGrp="1"/>
          </p:cNvSpPr>
          <p:nvPr>
            <p:ph type="sldNum" sz="quarter" idx="2"/>
          </p:nvPr>
        </p:nvSpPr>
        <p:spPr>
          <a:xfrm>
            <a:off x="23359161" y="13210247"/>
            <a:ext cx="19319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grpSp>
        <p:nvGrpSpPr>
          <p:cNvPr id="728" name="Grupo"/>
          <p:cNvGrpSpPr/>
          <p:nvPr/>
        </p:nvGrpSpPr>
        <p:grpSpPr>
          <a:xfrm>
            <a:off x="186398" y="316312"/>
            <a:ext cx="24403665" cy="13001514"/>
            <a:chOff x="-320207" y="0"/>
            <a:chExt cx="24403663" cy="13001512"/>
          </a:xfrm>
        </p:grpSpPr>
        <p:grpSp>
          <p:nvGrpSpPr>
            <p:cNvPr id="711" name="Group 152"/>
            <p:cNvGrpSpPr/>
            <p:nvPr/>
          </p:nvGrpSpPr>
          <p:grpSpPr>
            <a:xfrm>
              <a:off x="0" y="-1"/>
              <a:ext cx="22983682" cy="9006614"/>
              <a:chOff x="-4" y="-2"/>
              <a:chExt cx="22983680" cy="9006612"/>
            </a:xfrm>
          </p:grpSpPr>
          <p:grpSp>
            <p:nvGrpSpPr>
              <p:cNvPr id="696" name="Group 137"/>
              <p:cNvGrpSpPr/>
              <p:nvPr/>
            </p:nvGrpSpPr>
            <p:grpSpPr>
              <a:xfrm>
                <a:off x="583089" y="873192"/>
                <a:ext cx="22218478" cy="8133418"/>
                <a:chOff x="-2" y="-2"/>
                <a:chExt cx="22218477" cy="8133416"/>
              </a:xfrm>
            </p:grpSpPr>
            <p:sp>
              <p:nvSpPr>
                <p:cNvPr id="678" name="Shape 119"/>
                <p:cNvSpPr/>
                <p:nvPr/>
              </p:nvSpPr>
              <p:spPr>
                <a:xfrm rot="5400000">
                  <a:off x="10880136" y="4689950"/>
                  <a:ext cx="294453" cy="65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61"/>
                      </a:lnTo>
                      <a:lnTo>
                        <a:pt x="21600" y="21600"/>
                      </a:lnTo>
                      <a:lnTo>
                        <a:pt x="0" y="21600"/>
                      </a:lnTo>
                      <a:lnTo>
                        <a:pt x="0" y="0"/>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nvGrpSpPr>
                <p:cNvPr id="686" name="Group 127"/>
                <p:cNvGrpSpPr/>
                <p:nvPr/>
              </p:nvGrpSpPr>
              <p:grpSpPr>
                <a:xfrm>
                  <a:off x="14164729" y="-3"/>
                  <a:ext cx="8053746" cy="8122851"/>
                  <a:chOff x="0" y="0"/>
                  <a:chExt cx="8053745" cy="8122850"/>
                </a:xfrm>
              </p:grpSpPr>
              <p:sp>
                <p:nvSpPr>
                  <p:cNvPr id="679" name="Shape 120"/>
                  <p:cNvSpPr/>
                  <p:nvPr/>
                </p:nvSpPr>
                <p:spPr>
                  <a:xfrm flipH="1">
                    <a:off x="1042325" y="2761694"/>
                    <a:ext cx="2596141" cy="1304810"/>
                  </a:xfrm>
                  <a:custGeom>
                    <a:avLst/>
                    <a:gdLst/>
                    <a:ahLst/>
                    <a:cxnLst>
                      <a:cxn ang="0">
                        <a:pos x="wd2" y="hd2"/>
                      </a:cxn>
                      <a:cxn ang="5400000">
                        <a:pos x="wd2" y="hd2"/>
                      </a:cxn>
                      <a:cxn ang="10800000">
                        <a:pos x="wd2" y="hd2"/>
                      </a:cxn>
                      <a:cxn ang="16200000">
                        <a:pos x="wd2" y="hd2"/>
                      </a:cxn>
                    </a:cxnLst>
                    <a:rect l="0" t="0" r="r" b="b"/>
                    <a:pathLst>
                      <a:path w="21600" h="21593" extrusionOk="0">
                        <a:moveTo>
                          <a:pt x="10750" y="0"/>
                        </a:moveTo>
                        <a:cubicBezTo>
                          <a:pt x="7999" y="-7"/>
                          <a:pt x="5247" y="2086"/>
                          <a:pt x="3149" y="6263"/>
                        </a:cubicBezTo>
                        <a:cubicBezTo>
                          <a:pt x="1053" y="10436"/>
                          <a:pt x="3" y="15901"/>
                          <a:pt x="0" y="21368"/>
                        </a:cubicBezTo>
                        <a:lnTo>
                          <a:pt x="2415" y="21368"/>
                        </a:lnTo>
                        <a:cubicBezTo>
                          <a:pt x="2389" y="17109"/>
                          <a:pt x="3189" y="12836"/>
                          <a:pt x="4815" y="9577"/>
                        </a:cubicBezTo>
                        <a:cubicBezTo>
                          <a:pt x="6448" y="6302"/>
                          <a:pt x="8600" y="4678"/>
                          <a:pt x="10750" y="4688"/>
                        </a:cubicBezTo>
                        <a:cubicBezTo>
                          <a:pt x="12897" y="4698"/>
                          <a:pt x="15040" y="6337"/>
                          <a:pt x="16686" y="9577"/>
                        </a:cubicBezTo>
                        <a:cubicBezTo>
                          <a:pt x="18366" y="12883"/>
                          <a:pt x="19214" y="17232"/>
                          <a:pt x="19228" y="21593"/>
                        </a:cubicBezTo>
                        <a:lnTo>
                          <a:pt x="21600" y="21545"/>
                        </a:lnTo>
                        <a:cubicBezTo>
                          <a:pt x="21572" y="15986"/>
                          <a:pt x="20482" y="10462"/>
                          <a:pt x="18352" y="6263"/>
                        </a:cubicBezTo>
                        <a:cubicBezTo>
                          <a:pt x="16245" y="2111"/>
                          <a:pt x="13501" y="7"/>
                          <a:pt x="10750" y="0"/>
                        </a:cubicBezTo>
                        <a:close/>
                      </a:path>
                    </a:pathLst>
                  </a:custGeom>
                  <a:solidFill>
                    <a:srgbClr val="E5E5E5"/>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0" name="Shape 121"/>
                  <p:cNvSpPr/>
                  <p:nvPr/>
                </p:nvSpPr>
                <p:spPr>
                  <a:xfrm flipH="1">
                    <a:off x="1042483" y="4059703"/>
                    <a:ext cx="283132" cy="277295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1" name="Shape 122"/>
                  <p:cNvSpPr/>
                  <p:nvPr/>
                </p:nvSpPr>
                <p:spPr>
                  <a:xfrm rot="10800000" flipH="1">
                    <a:off x="-1" y="6832655"/>
                    <a:ext cx="1325617" cy="1290195"/>
                  </a:xfrm>
                  <a:custGeom>
                    <a:avLst/>
                    <a:gdLst/>
                    <a:ahLst/>
                    <a:cxnLst>
                      <a:cxn ang="0">
                        <a:pos x="wd2" y="hd2"/>
                      </a:cxn>
                      <a:cxn ang="5400000">
                        <a:pos x="wd2" y="hd2"/>
                      </a:cxn>
                      <a:cxn ang="10800000">
                        <a:pos x="wd2" y="hd2"/>
                      </a:cxn>
                      <a:cxn ang="16200000">
                        <a:pos x="wd2" y="hd2"/>
                      </a:cxn>
                    </a:cxnLst>
                    <a:rect l="0" t="0" r="r" b="b"/>
                    <a:pathLst>
                      <a:path w="21600" h="21457" extrusionOk="0">
                        <a:moveTo>
                          <a:pt x="0" y="7"/>
                        </a:moveTo>
                        <a:cubicBezTo>
                          <a:pt x="0" y="791"/>
                          <a:pt x="0" y="1575"/>
                          <a:pt x="0" y="2358"/>
                        </a:cubicBezTo>
                        <a:cubicBezTo>
                          <a:pt x="0" y="3142"/>
                          <a:pt x="0" y="3926"/>
                          <a:pt x="0" y="4709"/>
                        </a:cubicBezTo>
                        <a:cubicBezTo>
                          <a:pt x="9" y="4709"/>
                          <a:pt x="18" y="4709"/>
                          <a:pt x="28" y="4709"/>
                        </a:cubicBezTo>
                        <a:cubicBezTo>
                          <a:pt x="4397" y="4709"/>
                          <a:pt x="8813" y="6260"/>
                          <a:pt x="12179" y="9624"/>
                        </a:cubicBezTo>
                        <a:cubicBezTo>
                          <a:pt x="15420" y="12863"/>
                          <a:pt x="17033" y="17161"/>
                          <a:pt x="16993" y="21457"/>
                        </a:cubicBezTo>
                        <a:lnTo>
                          <a:pt x="21600" y="21457"/>
                        </a:lnTo>
                        <a:cubicBezTo>
                          <a:pt x="21594" y="15968"/>
                          <a:pt x="19545" y="10480"/>
                          <a:pt x="15444" y="6291"/>
                        </a:cubicBezTo>
                        <a:cubicBezTo>
                          <a:pt x="11201" y="1958"/>
                          <a:pt x="5595" y="-143"/>
                          <a:pt x="28" y="7"/>
                        </a:cubicBezTo>
                        <a:lnTo>
                          <a:pt x="0" y="7"/>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2" name="Shape 123"/>
                  <p:cNvSpPr/>
                  <p:nvPr/>
                </p:nvSpPr>
                <p:spPr>
                  <a:xfrm rot="10800000" flipH="1">
                    <a:off x="3347825" y="3910817"/>
                    <a:ext cx="2598533" cy="1451776"/>
                  </a:xfrm>
                  <a:custGeom>
                    <a:avLst/>
                    <a:gdLst/>
                    <a:ahLst/>
                    <a:cxnLst>
                      <a:cxn ang="0">
                        <a:pos x="wd2" y="hd2"/>
                      </a:cxn>
                      <a:cxn ang="5400000">
                        <a:pos x="wd2" y="hd2"/>
                      </a:cxn>
                      <a:cxn ang="10800000">
                        <a:pos x="wd2" y="hd2"/>
                      </a:cxn>
                      <a:cxn ang="16200000">
                        <a:pos x="wd2" y="hd2"/>
                      </a:cxn>
                    </a:cxnLst>
                    <a:rect l="0" t="0" r="r" b="b"/>
                    <a:pathLst>
                      <a:path w="21600" h="21592" extrusionOk="0">
                        <a:moveTo>
                          <a:pt x="10857" y="0"/>
                        </a:moveTo>
                        <a:cubicBezTo>
                          <a:pt x="8109" y="8"/>
                          <a:pt x="5367" y="2113"/>
                          <a:pt x="3260" y="6263"/>
                        </a:cubicBezTo>
                        <a:cubicBezTo>
                          <a:pt x="1118" y="10482"/>
                          <a:pt x="28" y="16026"/>
                          <a:pt x="0" y="21592"/>
                        </a:cubicBezTo>
                        <a:lnTo>
                          <a:pt x="2412" y="21592"/>
                        </a:lnTo>
                        <a:cubicBezTo>
                          <a:pt x="2413" y="17237"/>
                          <a:pt x="3251" y="12885"/>
                          <a:pt x="4925" y="9576"/>
                        </a:cubicBezTo>
                        <a:cubicBezTo>
                          <a:pt x="6567" y="6329"/>
                          <a:pt x="8710" y="4692"/>
                          <a:pt x="10857" y="4688"/>
                        </a:cubicBezTo>
                        <a:cubicBezTo>
                          <a:pt x="13004" y="4684"/>
                          <a:pt x="15151" y="6315"/>
                          <a:pt x="16788" y="9576"/>
                        </a:cubicBezTo>
                        <a:cubicBezTo>
                          <a:pt x="18424" y="12833"/>
                          <a:pt x="19242" y="17099"/>
                          <a:pt x="19245" y="21367"/>
                        </a:cubicBezTo>
                        <a:lnTo>
                          <a:pt x="21600" y="21367"/>
                        </a:lnTo>
                        <a:cubicBezTo>
                          <a:pt x="21597" y="15900"/>
                          <a:pt x="20548" y="10435"/>
                          <a:pt x="18453" y="6263"/>
                        </a:cubicBezTo>
                        <a:cubicBezTo>
                          <a:pt x="16356" y="2085"/>
                          <a:pt x="13606" y="-8"/>
                          <a:pt x="10857"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3" name="Shape 124"/>
                  <p:cNvSpPr/>
                  <p:nvPr/>
                </p:nvSpPr>
                <p:spPr>
                  <a:xfrm rot="10800000" flipH="1">
                    <a:off x="5662953" y="1290878"/>
                    <a:ext cx="283406" cy="2775626"/>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4" name="Shape 125"/>
                  <p:cNvSpPr/>
                  <p:nvPr/>
                </p:nvSpPr>
                <p:spPr>
                  <a:xfrm flipH="1">
                    <a:off x="5666678" y="-1"/>
                    <a:ext cx="1293504" cy="1290956"/>
                  </a:xfrm>
                  <a:custGeom>
                    <a:avLst/>
                    <a:gdLst/>
                    <a:ahLst/>
                    <a:cxnLst>
                      <a:cxn ang="0">
                        <a:pos x="wd2" y="hd2"/>
                      </a:cxn>
                      <a:cxn ang="5400000">
                        <a:pos x="wd2" y="hd2"/>
                      </a:cxn>
                      <a:cxn ang="10800000">
                        <a:pos x="wd2" y="hd2"/>
                      </a:cxn>
                      <a:cxn ang="16200000">
                        <a:pos x="wd2" y="hd2"/>
                      </a:cxn>
                    </a:cxnLst>
                    <a:rect l="0" t="0" r="r" b="b"/>
                    <a:pathLst>
                      <a:path w="21600" h="21598" extrusionOk="0">
                        <a:moveTo>
                          <a:pt x="0" y="0"/>
                        </a:moveTo>
                        <a:lnTo>
                          <a:pt x="0" y="4735"/>
                        </a:lnTo>
                        <a:cubicBezTo>
                          <a:pt x="9" y="4735"/>
                          <a:pt x="19" y="4735"/>
                          <a:pt x="28" y="4735"/>
                        </a:cubicBezTo>
                        <a:cubicBezTo>
                          <a:pt x="4340" y="4735"/>
                          <a:pt x="8646" y="6387"/>
                          <a:pt x="11935" y="9683"/>
                        </a:cubicBezTo>
                        <a:cubicBezTo>
                          <a:pt x="15221" y="12975"/>
                          <a:pt x="16870" y="17283"/>
                          <a:pt x="16874" y="21598"/>
                        </a:cubicBezTo>
                        <a:lnTo>
                          <a:pt x="21600" y="21598"/>
                        </a:lnTo>
                        <a:cubicBezTo>
                          <a:pt x="21595" y="16071"/>
                          <a:pt x="19493" y="10545"/>
                          <a:pt x="15285" y="6327"/>
                        </a:cubicBezTo>
                        <a:cubicBezTo>
                          <a:pt x="11072" y="2106"/>
                          <a:pt x="5550" y="-2"/>
                          <a:pt x="28" y="0"/>
                        </a:cubicBezTo>
                        <a:cubicBezTo>
                          <a:pt x="19"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5" name="Shape 126"/>
                  <p:cNvSpPr/>
                  <p:nvPr/>
                </p:nvSpPr>
                <p:spPr>
                  <a:xfrm rot="5400000" flipH="1">
                    <a:off x="736525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695" name="Group 136"/>
                <p:cNvGrpSpPr/>
                <p:nvPr/>
              </p:nvGrpSpPr>
              <p:grpSpPr>
                <a:xfrm>
                  <a:off x="-3" y="1670719"/>
                  <a:ext cx="8038967" cy="6457752"/>
                  <a:chOff x="-1" y="0"/>
                  <a:chExt cx="8038966" cy="6457750"/>
                </a:xfrm>
              </p:grpSpPr>
              <p:sp>
                <p:nvSpPr>
                  <p:cNvPr id="687" name="Shape 128"/>
                  <p:cNvSpPr/>
                  <p:nvPr/>
                </p:nvSpPr>
                <p:spPr>
                  <a:xfrm rot="16200000">
                    <a:off x="40507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8" name="Shape 129"/>
                  <p:cNvSpPr/>
                  <p:nvPr/>
                </p:nvSpPr>
                <p:spPr>
                  <a:xfrm flipH="1">
                    <a:off x="4407069" y="2777140"/>
                    <a:ext cx="2561598" cy="1291225"/>
                  </a:xfrm>
                  <a:custGeom>
                    <a:avLst/>
                    <a:gdLst/>
                    <a:ahLst/>
                    <a:cxnLst>
                      <a:cxn ang="0">
                        <a:pos x="wd2" y="hd2"/>
                      </a:cxn>
                      <a:cxn ang="5400000">
                        <a:pos x="wd2" y="hd2"/>
                      </a:cxn>
                      <a:cxn ang="10800000">
                        <a:pos x="wd2" y="hd2"/>
                      </a:cxn>
                      <a:cxn ang="16200000">
                        <a:pos x="wd2" y="hd2"/>
                      </a:cxn>
                    </a:cxnLst>
                    <a:rect l="0" t="0" r="r" b="b"/>
                    <a:pathLst>
                      <a:path w="21499" h="21581" extrusionOk="0">
                        <a:moveTo>
                          <a:pt x="10624" y="0"/>
                        </a:moveTo>
                        <a:cubicBezTo>
                          <a:pt x="7844" y="-19"/>
                          <a:pt x="5052" y="2058"/>
                          <a:pt x="2956" y="6326"/>
                        </a:cubicBezTo>
                        <a:cubicBezTo>
                          <a:pt x="882" y="10548"/>
                          <a:pt x="-101" y="16097"/>
                          <a:pt x="8" y="21581"/>
                        </a:cubicBezTo>
                        <a:lnTo>
                          <a:pt x="2157" y="21581"/>
                        </a:lnTo>
                        <a:cubicBezTo>
                          <a:pt x="2159" y="17270"/>
                          <a:pt x="2985" y="12961"/>
                          <a:pt x="4637" y="9672"/>
                        </a:cubicBezTo>
                        <a:cubicBezTo>
                          <a:pt x="6290" y="6380"/>
                          <a:pt x="8457" y="4735"/>
                          <a:pt x="10624" y="4735"/>
                        </a:cubicBezTo>
                        <a:cubicBezTo>
                          <a:pt x="12791" y="4735"/>
                          <a:pt x="14958" y="6380"/>
                          <a:pt x="16612" y="9672"/>
                        </a:cubicBezTo>
                        <a:cubicBezTo>
                          <a:pt x="18263" y="12961"/>
                          <a:pt x="19089" y="17270"/>
                          <a:pt x="19091" y="21581"/>
                        </a:cubicBezTo>
                        <a:lnTo>
                          <a:pt x="21499" y="21562"/>
                        </a:lnTo>
                        <a:cubicBezTo>
                          <a:pt x="21483" y="16032"/>
                          <a:pt x="20410" y="10522"/>
                          <a:pt x="18292" y="6326"/>
                        </a:cubicBezTo>
                        <a:cubicBezTo>
                          <a:pt x="16171" y="2122"/>
                          <a:pt x="13398" y="18"/>
                          <a:pt x="10624"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89" name="Shape 130"/>
                  <p:cNvSpPr/>
                  <p:nvPr/>
                </p:nvSpPr>
                <p:spPr>
                  <a:xfrm rot="10800000">
                    <a:off x="2107386" y="4046857"/>
                    <a:ext cx="2584211" cy="12912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1"/>
                          <a:pt x="3163" y="6331"/>
                        </a:cubicBezTo>
                        <a:cubicBezTo>
                          <a:pt x="1057" y="10548"/>
                          <a:pt x="2" y="16073"/>
                          <a:pt x="0" y="21600"/>
                        </a:cubicBezTo>
                        <a:lnTo>
                          <a:pt x="2368" y="21600"/>
                        </a:lnTo>
                        <a:cubicBezTo>
                          <a:pt x="2370" y="17286"/>
                          <a:pt x="3193" y="12973"/>
                          <a:pt x="4837" y="9681"/>
                        </a:cubicBezTo>
                        <a:cubicBezTo>
                          <a:pt x="6483" y="6385"/>
                          <a:pt x="8642" y="4737"/>
                          <a:pt x="10800" y="4739"/>
                        </a:cubicBezTo>
                        <a:cubicBezTo>
                          <a:pt x="12958" y="4741"/>
                          <a:pt x="15114" y="6392"/>
                          <a:pt x="16763" y="9681"/>
                        </a:cubicBezTo>
                        <a:cubicBezTo>
                          <a:pt x="18412" y="12970"/>
                          <a:pt x="19245" y="17279"/>
                          <a:pt x="19261" y="21600"/>
                        </a:cubicBezTo>
                        <a:lnTo>
                          <a:pt x="21600" y="21600"/>
                        </a:lnTo>
                        <a:cubicBezTo>
                          <a:pt x="21598" y="16073"/>
                          <a:pt x="20543" y="10548"/>
                          <a:pt x="18437" y="6331"/>
                        </a:cubicBezTo>
                        <a:cubicBezTo>
                          <a:pt x="16328" y="2111"/>
                          <a:pt x="13564" y="0"/>
                          <a:pt x="1080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90" name="Shape 131"/>
                  <p:cNvSpPr/>
                  <p:nvPr/>
                </p:nvSpPr>
                <p:spPr>
                  <a:xfrm rot="10800000">
                    <a:off x="2107386" y="1290881"/>
                    <a:ext cx="283405" cy="2775622"/>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91" name="Shape 132"/>
                  <p:cNvSpPr/>
                  <p:nvPr/>
                </p:nvSpPr>
                <p:spPr>
                  <a:xfrm>
                    <a:off x="1048096" y="844"/>
                    <a:ext cx="1338971" cy="1290110"/>
                  </a:xfrm>
                  <a:custGeom>
                    <a:avLst/>
                    <a:gdLst/>
                    <a:ahLst/>
                    <a:cxnLst>
                      <a:cxn ang="0">
                        <a:pos x="wd2" y="hd2"/>
                      </a:cxn>
                      <a:cxn ang="5400000">
                        <a:pos x="wd2" y="hd2"/>
                      </a:cxn>
                      <a:cxn ang="10800000">
                        <a:pos x="wd2" y="hd2"/>
                      </a:cxn>
                      <a:cxn ang="16200000">
                        <a:pos x="wd2" y="hd2"/>
                      </a:cxn>
                    </a:cxnLst>
                    <a:rect l="0" t="0" r="r" b="b"/>
                    <a:pathLst>
                      <a:path w="21600" h="21411" extrusionOk="0">
                        <a:moveTo>
                          <a:pt x="0" y="14"/>
                        </a:moveTo>
                        <a:lnTo>
                          <a:pt x="111" y="4388"/>
                        </a:lnTo>
                        <a:cubicBezTo>
                          <a:pt x="4558" y="4377"/>
                          <a:pt x="8960" y="6123"/>
                          <a:pt x="12264" y="9591"/>
                        </a:cubicBezTo>
                        <a:cubicBezTo>
                          <a:pt x="15385" y="12868"/>
                          <a:pt x="17009" y="17115"/>
                          <a:pt x="17089" y="21411"/>
                        </a:cubicBezTo>
                        <a:lnTo>
                          <a:pt x="21600" y="21411"/>
                        </a:lnTo>
                        <a:cubicBezTo>
                          <a:pt x="21597" y="15928"/>
                          <a:pt x="19566" y="10445"/>
                          <a:pt x="15499" y="6263"/>
                        </a:cubicBezTo>
                        <a:cubicBezTo>
                          <a:pt x="11239" y="1881"/>
                          <a:pt x="5594" y="-189"/>
                          <a:pt x="0" y="14"/>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92" name="Shape 133"/>
                  <p:cNvSpPr/>
                  <p:nvPr/>
                </p:nvSpPr>
                <p:spPr>
                  <a:xfrm rot="10800000">
                    <a:off x="6711464" y="5159994"/>
                    <a:ext cx="1327502" cy="1297757"/>
                  </a:xfrm>
                  <a:custGeom>
                    <a:avLst/>
                    <a:gdLst/>
                    <a:ahLst/>
                    <a:cxnLst>
                      <a:cxn ang="0">
                        <a:pos x="wd2" y="hd2"/>
                      </a:cxn>
                      <a:cxn ang="5400000">
                        <a:pos x="wd2" y="hd2"/>
                      </a:cxn>
                      <a:cxn ang="10800000">
                        <a:pos x="wd2" y="hd2"/>
                      </a:cxn>
                      <a:cxn ang="16200000">
                        <a:pos x="wd2" y="hd2"/>
                      </a:cxn>
                    </a:cxnLst>
                    <a:rect l="0" t="0" r="r" b="b"/>
                    <a:pathLst>
                      <a:path w="21594" h="21598" extrusionOk="0">
                        <a:moveTo>
                          <a:pt x="0" y="0"/>
                        </a:moveTo>
                        <a:lnTo>
                          <a:pt x="0" y="4710"/>
                        </a:lnTo>
                        <a:cubicBezTo>
                          <a:pt x="9" y="4710"/>
                          <a:pt x="18" y="4710"/>
                          <a:pt x="28" y="4710"/>
                        </a:cubicBezTo>
                        <a:cubicBezTo>
                          <a:pt x="4362" y="4710"/>
                          <a:pt x="8729" y="6290"/>
                          <a:pt x="12069" y="9632"/>
                        </a:cubicBezTo>
                        <a:cubicBezTo>
                          <a:pt x="15340" y="12906"/>
                          <a:pt x="16982" y="17247"/>
                          <a:pt x="16962" y="21598"/>
                        </a:cubicBezTo>
                        <a:lnTo>
                          <a:pt x="21594" y="21598"/>
                        </a:lnTo>
                        <a:cubicBezTo>
                          <a:pt x="21600" y="16041"/>
                          <a:pt x="19508" y="10490"/>
                          <a:pt x="15331" y="6294"/>
                        </a:cubicBezTo>
                        <a:cubicBezTo>
                          <a:pt x="11090" y="2034"/>
                          <a:pt x="5540" y="-2"/>
                          <a:pt x="28" y="0"/>
                        </a:cubicBezTo>
                        <a:cubicBezTo>
                          <a:pt x="18"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93" name="Shape 134"/>
                  <p:cNvSpPr/>
                  <p:nvPr/>
                </p:nvSpPr>
                <p:spPr>
                  <a:xfrm>
                    <a:off x="5701529" y="2776937"/>
                    <a:ext cx="1272253" cy="1289494"/>
                  </a:xfrm>
                  <a:custGeom>
                    <a:avLst/>
                    <a:gdLst/>
                    <a:ahLst/>
                    <a:cxnLst>
                      <a:cxn ang="0">
                        <a:pos x="wd2" y="hd2"/>
                      </a:cxn>
                      <a:cxn ang="5400000">
                        <a:pos x="wd2" y="hd2"/>
                      </a:cxn>
                      <a:cxn ang="10800000">
                        <a:pos x="wd2" y="hd2"/>
                      </a:cxn>
                      <a:cxn ang="16200000">
                        <a:pos x="wd2" y="hd2"/>
                      </a:cxn>
                    </a:cxnLst>
                    <a:rect l="0" t="0" r="r" b="b"/>
                    <a:pathLst>
                      <a:path w="21416" h="21490" extrusionOk="0">
                        <a:moveTo>
                          <a:pt x="0" y="5"/>
                        </a:moveTo>
                        <a:lnTo>
                          <a:pt x="0" y="4735"/>
                        </a:lnTo>
                        <a:cubicBezTo>
                          <a:pt x="4403" y="4717"/>
                          <a:pt x="8783" y="6340"/>
                          <a:pt x="12117" y="9621"/>
                        </a:cubicBezTo>
                        <a:cubicBezTo>
                          <a:pt x="15433" y="12885"/>
                          <a:pt x="17127" y="17173"/>
                          <a:pt x="17153" y="21490"/>
                        </a:cubicBezTo>
                        <a:lnTo>
                          <a:pt x="21402" y="21490"/>
                        </a:lnTo>
                        <a:cubicBezTo>
                          <a:pt x="21600" y="16025"/>
                          <a:pt x="19635" y="10501"/>
                          <a:pt x="15493" y="6279"/>
                        </a:cubicBezTo>
                        <a:cubicBezTo>
                          <a:pt x="11273" y="1976"/>
                          <a:pt x="5628" y="-110"/>
                          <a:pt x="0" y="5"/>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94" name="Shape 135"/>
                  <p:cNvSpPr/>
                  <p:nvPr/>
                </p:nvSpPr>
                <p:spPr>
                  <a:xfrm>
                    <a:off x="6711466" y="4066428"/>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grpSp>
            <p:nvGrpSpPr>
              <p:cNvPr id="710" name="Group 151"/>
              <p:cNvGrpSpPr/>
              <p:nvPr/>
            </p:nvGrpSpPr>
            <p:grpSpPr>
              <a:xfrm>
                <a:off x="-5" y="-4"/>
                <a:ext cx="22983683" cy="8682532"/>
                <a:chOff x="-2" y="-1"/>
                <a:chExt cx="22983681" cy="8682530"/>
              </a:xfrm>
            </p:grpSpPr>
            <p:grpSp>
              <p:nvGrpSpPr>
                <p:cNvPr id="699" name="Group 140"/>
                <p:cNvGrpSpPr/>
                <p:nvPr/>
              </p:nvGrpSpPr>
              <p:grpSpPr>
                <a:xfrm>
                  <a:off x="-3" y="1885941"/>
                  <a:ext cx="1599466" cy="1599465"/>
                  <a:chOff x="0" y="0"/>
                  <a:chExt cx="1599464" cy="1599464"/>
                </a:xfrm>
              </p:grpSpPr>
              <p:sp>
                <p:nvSpPr>
                  <p:cNvPr id="697" name="Shape 138"/>
                  <p:cNvSpPr/>
                  <p:nvPr/>
                </p:nvSpPr>
                <p:spPr>
                  <a:xfrm>
                    <a:off x="0" y="0"/>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698" name="Shape 139"/>
                  <p:cNvSpPr/>
                  <p:nvPr/>
                </p:nvSpPr>
                <p:spPr>
                  <a:xfrm>
                    <a:off x="590311" y="331330"/>
                    <a:ext cx="524846" cy="936825"/>
                  </a:xfrm>
                  <a:custGeom>
                    <a:avLst/>
                    <a:gdLst/>
                    <a:ahLst/>
                    <a:cxnLst>
                      <a:cxn ang="0">
                        <a:pos x="wd2" y="hd2"/>
                      </a:cxn>
                      <a:cxn ang="5400000">
                        <a:pos x="wd2" y="hd2"/>
                      </a:cxn>
                      <a:cxn ang="10800000">
                        <a:pos x="wd2" y="hd2"/>
                      </a:cxn>
                      <a:cxn ang="16200000">
                        <a:pos x="wd2" y="hd2"/>
                      </a:cxn>
                    </a:cxnLst>
                    <a:rect l="0" t="0" r="r" b="b"/>
                    <a:pathLst>
                      <a:path w="21156" h="21345" extrusionOk="0">
                        <a:moveTo>
                          <a:pt x="3875" y="20965"/>
                        </a:moveTo>
                        <a:cubicBezTo>
                          <a:pt x="2988" y="21466"/>
                          <a:pt x="1552" y="21475"/>
                          <a:pt x="665" y="20974"/>
                        </a:cubicBezTo>
                        <a:cubicBezTo>
                          <a:pt x="-222" y="20472"/>
                          <a:pt x="-222" y="19651"/>
                          <a:pt x="665" y="19150"/>
                        </a:cubicBezTo>
                        <a:lnTo>
                          <a:pt x="15668" y="10670"/>
                        </a:lnTo>
                        <a:lnTo>
                          <a:pt x="665" y="2191"/>
                        </a:lnTo>
                        <a:cubicBezTo>
                          <a:pt x="-222" y="1689"/>
                          <a:pt x="-206" y="878"/>
                          <a:pt x="681" y="376"/>
                        </a:cubicBezTo>
                        <a:cubicBezTo>
                          <a:pt x="1568" y="-125"/>
                          <a:pt x="2988" y="-125"/>
                          <a:pt x="3875" y="376"/>
                        </a:cubicBezTo>
                        <a:lnTo>
                          <a:pt x="20491" y="9768"/>
                        </a:lnTo>
                        <a:cubicBezTo>
                          <a:pt x="21378" y="10269"/>
                          <a:pt x="21378" y="11072"/>
                          <a:pt x="20491" y="11573"/>
                        </a:cubicBezTo>
                        <a:lnTo>
                          <a:pt x="3875" y="20965"/>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702" name="Group 143"/>
                <p:cNvGrpSpPr/>
                <p:nvPr/>
              </p:nvGrpSpPr>
              <p:grpSpPr>
                <a:xfrm>
                  <a:off x="21384214" y="-2"/>
                  <a:ext cx="1599466" cy="1599466"/>
                  <a:chOff x="0" y="0"/>
                  <a:chExt cx="1599464" cy="1599464"/>
                </a:xfrm>
              </p:grpSpPr>
              <p:sp>
                <p:nvSpPr>
                  <p:cNvPr id="700" name="Shape 141"/>
                  <p:cNvSpPr/>
                  <p:nvPr/>
                </p:nvSpPr>
                <p:spPr>
                  <a:xfrm rot="16200000" flipH="1">
                    <a:off x="-1" y="-1"/>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01" name="Shape 142"/>
                  <p:cNvSpPr/>
                  <p:nvPr/>
                </p:nvSpPr>
                <p:spPr>
                  <a:xfrm rot="16200000" flipH="1">
                    <a:off x="470966" y="410925"/>
                    <a:ext cx="657512" cy="777620"/>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705" name="Group 146"/>
                <p:cNvGrpSpPr/>
                <p:nvPr/>
              </p:nvGrpSpPr>
              <p:grpSpPr>
                <a:xfrm>
                  <a:off x="3181574" y="5805640"/>
                  <a:ext cx="1590099" cy="1590099"/>
                  <a:chOff x="-1" y="0"/>
                  <a:chExt cx="1590098" cy="1590098"/>
                </a:xfrm>
              </p:grpSpPr>
              <p:sp>
                <p:nvSpPr>
                  <p:cNvPr id="703" name="Shape 144"/>
                  <p:cNvSpPr/>
                  <p:nvPr/>
                </p:nvSpPr>
                <p:spPr>
                  <a:xfrm rot="16200000" flipH="1">
                    <a:off x="-2" y="0"/>
                    <a:ext cx="1590099" cy="1590098"/>
                  </a:xfrm>
                  <a:prstGeom prst="ellipse">
                    <a:avLst/>
                  </a:prstGeom>
                  <a:solidFill>
                    <a:srgbClr val="00B1AE">
                      <a:alpha val="7182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04" name="Shape 145"/>
                  <p:cNvSpPr/>
                  <p:nvPr/>
                </p:nvSpPr>
                <p:spPr>
                  <a:xfrm>
                    <a:off x="436202" y="468193"/>
                    <a:ext cx="717722" cy="653713"/>
                  </a:xfrm>
                  <a:custGeom>
                    <a:avLst/>
                    <a:gdLst/>
                    <a:ahLst/>
                    <a:cxnLst>
                      <a:cxn ang="0">
                        <a:pos x="wd2" y="hd2"/>
                      </a:cxn>
                      <a:cxn ang="5400000">
                        <a:pos x="wd2" y="hd2"/>
                      </a:cxn>
                      <a:cxn ang="10800000">
                        <a:pos x="wd2" y="hd2"/>
                      </a:cxn>
                      <a:cxn ang="16200000">
                        <a:pos x="wd2" y="hd2"/>
                      </a:cxn>
                    </a:cxnLst>
                    <a:rect l="0" t="0" r="r" b="b"/>
                    <a:pathLst>
                      <a:path w="21596" h="21600" extrusionOk="0">
                        <a:moveTo>
                          <a:pt x="21389" y="1637"/>
                        </a:moveTo>
                        <a:cubicBezTo>
                          <a:pt x="21255" y="1497"/>
                          <a:pt x="21072" y="1418"/>
                          <a:pt x="20880" y="1418"/>
                        </a:cubicBezTo>
                        <a:lnTo>
                          <a:pt x="18204" y="1418"/>
                        </a:lnTo>
                        <a:lnTo>
                          <a:pt x="18204" y="2888"/>
                        </a:lnTo>
                        <a:lnTo>
                          <a:pt x="20112" y="2888"/>
                        </a:lnTo>
                        <a:cubicBezTo>
                          <a:pt x="20024" y="3728"/>
                          <a:pt x="19794" y="5170"/>
                          <a:pt x="19194" y="6650"/>
                        </a:cubicBezTo>
                        <a:cubicBezTo>
                          <a:pt x="18271" y="8924"/>
                          <a:pt x="16837" y="10471"/>
                          <a:pt x="14918" y="11270"/>
                        </a:cubicBezTo>
                        <a:cubicBezTo>
                          <a:pt x="16470" y="8757"/>
                          <a:pt x="17020" y="5413"/>
                          <a:pt x="17108" y="1145"/>
                        </a:cubicBezTo>
                        <a:cubicBezTo>
                          <a:pt x="17110" y="1071"/>
                          <a:pt x="17114" y="997"/>
                          <a:pt x="17114" y="923"/>
                        </a:cubicBezTo>
                        <a:cubicBezTo>
                          <a:pt x="17112" y="668"/>
                          <a:pt x="17092" y="405"/>
                          <a:pt x="16913" y="219"/>
                        </a:cubicBezTo>
                        <a:cubicBezTo>
                          <a:pt x="16779" y="79"/>
                          <a:pt x="16595" y="0"/>
                          <a:pt x="16404" y="0"/>
                        </a:cubicBezTo>
                        <a:lnTo>
                          <a:pt x="5192" y="0"/>
                        </a:lnTo>
                        <a:cubicBezTo>
                          <a:pt x="5001" y="0"/>
                          <a:pt x="4817" y="79"/>
                          <a:pt x="4683" y="219"/>
                        </a:cubicBezTo>
                        <a:cubicBezTo>
                          <a:pt x="4504" y="405"/>
                          <a:pt x="4484" y="668"/>
                          <a:pt x="4482" y="923"/>
                        </a:cubicBezTo>
                        <a:cubicBezTo>
                          <a:pt x="4482" y="997"/>
                          <a:pt x="4486" y="1071"/>
                          <a:pt x="4488" y="1145"/>
                        </a:cubicBezTo>
                        <a:cubicBezTo>
                          <a:pt x="4576" y="5413"/>
                          <a:pt x="5126" y="8757"/>
                          <a:pt x="6678" y="11270"/>
                        </a:cubicBezTo>
                        <a:cubicBezTo>
                          <a:pt x="4759" y="10471"/>
                          <a:pt x="3325" y="8924"/>
                          <a:pt x="2402" y="6650"/>
                        </a:cubicBezTo>
                        <a:cubicBezTo>
                          <a:pt x="1802" y="5170"/>
                          <a:pt x="1572" y="3728"/>
                          <a:pt x="1484" y="2888"/>
                        </a:cubicBezTo>
                        <a:lnTo>
                          <a:pt x="3392" y="2888"/>
                        </a:lnTo>
                        <a:lnTo>
                          <a:pt x="3392" y="1418"/>
                        </a:lnTo>
                        <a:lnTo>
                          <a:pt x="716" y="1418"/>
                        </a:lnTo>
                        <a:cubicBezTo>
                          <a:pt x="524" y="1418"/>
                          <a:pt x="341" y="1497"/>
                          <a:pt x="207" y="1637"/>
                        </a:cubicBezTo>
                        <a:cubicBezTo>
                          <a:pt x="72" y="1777"/>
                          <a:pt x="-2" y="1966"/>
                          <a:pt x="0" y="2163"/>
                        </a:cubicBezTo>
                        <a:cubicBezTo>
                          <a:pt x="2" y="2262"/>
                          <a:pt x="43" y="4627"/>
                          <a:pt x="1064" y="7171"/>
                        </a:cubicBezTo>
                        <a:cubicBezTo>
                          <a:pt x="2423" y="10558"/>
                          <a:pt x="4876" y="12643"/>
                          <a:pt x="8162" y="13214"/>
                        </a:cubicBezTo>
                        <a:cubicBezTo>
                          <a:pt x="8476" y="13546"/>
                          <a:pt x="8804" y="13850"/>
                          <a:pt x="9144" y="14125"/>
                        </a:cubicBezTo>
                        <a:cubicBezTo>
                          <a:pt x="9540" y="14446"/>
                          <a:pt x="9759" y="14995"/>
                          <a:pt x="9759" y="15505"/>
                        </a:cubicBezTo>
                        <a:cubicBezTo>
                          <a:pt x="9759" y="15505"/>
                          <a:pt x="9759" y="15637"/>
                          <a:pt x="9759" y="15861"/>
                        </a:cubicBezTo>
                        <a:cubicBezTo>
                          <a:pt x="9644" y="18825"/>
                          <a:pt x="9136" y="18778"/>
                          <a:pt x="7798" y="19987"/>
                        </a:cubicBezTo>
                        <a:cubicBezTo>
                          <a:pt x="6862" y="20834"/>
                          <a:pt x="7157" y="21285"/>
                          <a:pt x="7419" y="21480"/>
                        </a:cubicBezTo>
                        <a:cubicBezTo>
                          <a:pt x="7572" y="21595"/>
                          <a:pt x="7720" y="21600"/>
                          <a:pt x="7902" y="21600"/>
                        </a:cubicBezTo>
                        <a:lnTo>
                          <a:pt x="13694" y="21600"/>
                        </a:lnTo>
                        <a:cubicBezTo>
                          <a:pt x="13876" y="21600"/>
                          <a:pt x="14024" y="21595"/>
                          <a:pt x="14178" y="21480"/>
                        </a:cubicBezTo>
                        <a:cubicBezTo>
                          <a:pt x="14439" y="21285"/>
                          <a:pt x="14734" y="20834"/>
                          <a:pt x="13798" y="19987"/>
                        </a:cubicBezTo>
                        <a:cubicBezTo>
                          <a:pt x="12460" y="18778"/>
                          <a:pt x="11952" y="18825"/>
                          <a:pt x="11837" y="15861"/>
                        </a:cubicBezTo>
                        <a:cubicBezTo>
                          <a:pt x="11837" y="15637"/>
                          <a:pt x="11837" y="15505"/>
                          <a:pt x="11837" y="15505"/>
                        </a:cubicBezTo>
                        <a:cubicBezTo>
                          <a:pt x="11837" y="14995"/>
                          <a:pt x="12056" y="14446"/>
                          <a:pt x="12452" y="14125"/>
                        </a:cubicBezTo>
                        <a:cubicBezTo>
                          <a:pt x="12792" y="13850"/>
                          <a:pt x="13120" y="13546"/>
                          <a:pt x="13434" y="13214"/>
                        </a:cubicBezTo>
                        <a:cubicBezTo>
                          <a:pt x="16720" y="12643"/>
                          <a:pt x="19173" y="10558"/>
                          <a:pt x="20532" y="7171"/>
                        </a:cubicBezTo>
                        <a:cubicBezTo>
                          <a:pt x="21553" y="4627"/>
                          <a:pt x="21594" y="2262"/>
                          <a:pt x="21596" y="2163"/>
                        </a:cubicBezTo>
                        <a:cubicBezTo>
                          <a:pt x="21598" y="1966"/>
                          <a:pt x="21524" y="1777"/>
                          <a:pt x="21389" y="1637"/>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sp>
              <p:nvSpPr>
                <p:cNvPr id="706" name="Shape 147"/>
                <p:cNvSpPr/>
                <p:nvPr/>
              </p:nvSpPr>
              <p:spPr>
                <a:xfrm rot="16200000" flipH="1">
                  <a:off x="5377807" y="5782835"/>
                  <a:ext cx="1590095" cy="1590095"/>
                </a:xfrm>
                <a:prstGeom prst="ellipse">
                  <a:avLst/>
                </a:prstGeom>
                <a:solidFill>
                  <a:srgbClr val="00B1AE">
                    <a:alpha val="4515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07" name="Shape 148"/>
                <p:cNvSpPr/>
                <p:nvPr/>
              </p:nvSpPr>
              <p:spPr>
                <a:xfrm rot="16200000" flipH="1">
                  <a:off x="16306024" y="4042230"/>
                  <a:ext cx="1590096" cy="1590096"/>
                </a:xfrm>
                <a:prstGeom prst="ellipse">
                  <a:avLst/>
                </a:prstGeom>
                <a:solidFill>
                  <a:srgbClr val="00B1AE"/>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08" name="Shape 149"/>
                <p:cNvSpPr/>
                <p:nvPr/>
              </p:nvSpPr>
              <p:spPr>
                <a:xfrm rot="16200000" flipH="1">
                  <a:off x="18725993" y="4042230"/>
                  <a:ext cx="1590095" cy="1590096"/>
                </a:xfrm>
                <a:prstGeom prst="ellipse">
                  <a:avLst/>
                </a:prstGeom>
                <a:solidFill>
                  <a:srgbClr val="999999"/>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pic>
              <p:nvPicPr>
                <p:cNvPr id="709" name="ruiz-de-chavez.png" descr="ruiz-de-chavez.png"/>
                <p:cNvPicPr>
                  <a:picLocks noChangeAspect="1"/>
                </p:cNvPicPr>
                <p:nvPr/>
              </p:nvPicPr>
              <p:blipFill>
                <a:blip r:embed="rId2">
                  <a:extLst/>
                </a:blip>
                <a:stretch>
                  <a:fillRect/>
                </a:stretch>
              </p:blipFill>
              <p:spPr>
                <a:xfrm>
                  <a:off x="8308283" y="1823834"/>
                  <a:ext cx="6858696" cy="6858696"/>
                </a:xfrm>
                <a:prstGeom prst="rect">
                  <a:avLst/>
                </a:prstGeom>
                <a:ln w="12700" cap="flat">
                  <a:noFill/>
                  <a:miter lim="400000"/>
                </a:ln>
                <a:effectLst/>
              </p:spPr>
            </p:pic>
          </p:grpSp>
        </p:grpSp>
        <p:sp>
          <p:nvSpPr>
            <p:cNvPr id="712" name="Shape 153"/>
            <p:cNvSpPr/>
            <p:nvPr/>
          </p:nvSpPr>
          <p:spPr>
            <a:xfrm>
              <a:off x="18991584" y="4276110"/>
              <a:ext cx="1065690" cy="117971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13" name="Shape 154"/>
            <p:cNvSpPr/>
            <p:nvPr/>
          </p:nvSpPr>
          <p:spPr>
            <a:xfrm>
              <a:off x="5133167" y="831096"/>
              <a:ext cx="1233587" cy="1160765"/>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14" name="Shape 155"/>
            <p:cNvSpPr/>
            <p:nvPr/>
          </p:nvSpPr>
          <p:spPr>
            <a:xfrm>
              <a:off x="16706837" y="4285582"/>
              <a:ext cx="694636" cy="1160767"/>
            </a:xfrm>
            <a:custGeom>
              <a:avLst/>
              <a:gdLst/>
              <a:ahLst/>
              <a:cxnLst>
                <a:cxn ang="0">
                  <a:pos x="wd2" y="hd2"/>
                </a:cxn>
                <a:cxn ang="5400000">
                  <a:pos x="wd2" y="hd2"/>
                </a:cxn>
                <a:cxn ang="10800000">
                  <a:pos x="wd2" y="hd2"/>
                </a:cxn>
                <a:cxn ang="16200000">
                  <a:pos x="wd2" y="hd2"/>
                </a:cxn>
              </a:cxnLst>
              <a:rect l="0" t="0" r="r" b="b"/>
              <a:pathLst>
                <a:path w="21511" h="21599" extrusionOk="0">
                  <a:moveTo>
                    <a:pt x="7757" y="0"/>
                  </a:moveTo>
                  <a:cubicBezTo>
                    <a:pt x="7533" y="-1"/>
                    <a:pt x="7306" y="19"/>
                    <a:pt x="7084" y="57"/>
                  </a:cubicBezTo>
                  <a:cubicBezTo>
                    <a:pt x="5533" y="321"/>
                    <a:pt x="4813" y="1333"/>
                    <a:pt x="4845" y="2340"/>
                  </a:cubicBezTo>
                  <a:cubicBezTo>
                    <a:pt x="4874" y="3258"/>
                    <a:pt x="5332" y="4238"/>
                    <a:pt x="5222" y="5144"/>
                  </a:cubicBezTo>
                  <a:cubicBezTo>
                    <a:pt x="5126" y="5933"/>
                    <a:pt x="4671" y="6588"/>
                    <a:pt x="3521" y="7045"/>
                  </a:cubicBezTo>
                  <a:cubicBezTo>
                    <a:pt x="3407" y="7091"/>
                    <a:pt x="3286" y="7131"/>
                    <a:pt x="3162" y="7166"/>
                  </a:cubicBezTo>
                  <a:cubicBezTo>
                    <a:pt x="2259" y="7428"/>
                    <a:pt x="1200" y="7413"/>
                    <a:pt x="322" y="7121"/>
                  </a:cubicBezTo>
                  <a:cubicBezTo>
                    <a:pt x="401" y="7236"/>
                    <a:pt x="494" y="7348"/>
                    <a:pt x="609" y="7452"/>
                  </a:cubicBezTo>
                  <a:cubicBezTo>
                    <a:pt x="1714" y="8450"/>
                    <a:pt x="3788" y="8749"/>
                    <a:pt x="5527" y="8237"/>
                  </a:cubicBezTo>
                  <a:cubicBezTo>
                    <a:pt x="6753" y="7876"/>
                    <a:pt x="7653" y="7128"/>
                    <a:pt x="8089" y="6215"/>
                  </a:cubicBezTo>
                  <a:cubicBezTo>
                    <a:pt x="8435" y="5489"/>
                    <a:pt x="8464" y="4723"/>
                    <a:pt x="8179" y="3988"/>
                  </a:cubicBezTo>
                  <a:cubicBezTo>
                    <a:pt x="8359" y="4206"/>
                    <a:pt x="8553" y="4423"/>
                    <a:pt x="8753" y="4635"/>
                  </a:cubicBezTo>
                  <a:cubicBezTo>
                    <a:pt x="8916" y="4808"/>
                    <a:pt x="9085" y="4979"/>
                    <a:pt x="9197" y="5166"/>
                  </a:cubicBezTo>
                  <a:cubicBezTo>
                    <a:pt x="9513" y="5690"/>
                    <a:pt x="9355" y="6266"/>
                    <a:pt x="8910" y="6757"/>
                  </a:cubicBezTo>
                  <a:cubicBezTo>
                    <a:pt x="8559" y="7145"/>
                    <a:pt x="8052" y="7464"/>
                    <a:pt x="7569" y="7792"/>
                  </a:cubicBezTo>
                  <a:cubicBezTo>
                    <a:pt x="7032" y="8157"/>
                    <a:pt x="6520" y="8539"/>
                    <a:pt x="6003" y="8916"/>
                  </a:cubicBezTo>
                  <a:cubicBezTo>
                    <a:pt x="5118" y="9560"/>
                    <a:pt x="4211" y="10191"/>
                    <a:pt x="3387" y="10863"/>
                  </a:cubicBezTo>
                  <a:cubicBezTo>
                    <a:pt x="2717" y="11410"/>
                    <a:pt x="2095" y="11997"/>
                    <a:pt x="1462" y="12551"/>
                  </a:cubicBezTo>
                  <a:cubicBezTo>
                    <a:pt x="822" y="13110"/>
                    <a:pt x="157" y="13659"/>
                    <a:pt x="22" y="14344"/>
                  </a:cubicBezTo>
                  <a:cubicBezTo>
                    <a:pt x="-26" y="14585"/>
                    <a:pt x="3" y="14832"/>
                    <a:pt x="138" y="15061"/>
                  </a:cubicBezTo>
                  <a:cubicBezTo>
                    <a:pt x="300" y="15334"/>
                    <a:pt x="605" y="15564"/>
                    <a:pt x="901" y="15791"/>
                  </a:cubicBezTo>
                  <a:cubicBezTo>
                    <a:pt x="1763" y="16454"/>
                    <a:pt x="2593" y="17128"/>
                    <a:pt x="3445" y="17795"/>
                  </a:cubicBezTo>
                  <a:cubicBezTo>
                    <a:pt x="4581" y="18684"/>
                    <a:pt x="5760" y="19564"/>
                    <a:pt x="6976" y="20432"/>
                  </a:cubicBezTo>
                  <a:lnTo>
                    <a:pt x="6415" y="21599"/>
                  </a:lnTo>
                  <a:lnTo>
                    <a:pt x="21065" y="21599"/>
                  </a:lnTo>
                  <a:cubicBezTo>
                    <a:pt x="21309" y="21119"/>
                    <a:pt x="21476" y="20627"/>
                    <a:pt x="21505" y="20124"/>
                  </a:cubicBezTo>
                  <a:cubicBezTo>
                    <a:pt x="21574" y="18927"/>
                    <a:pt x="21042" y="17785"/>
                    <a:pt x="20128" y="16786"/>
                  </a:cubicBezTo>
                  <a:cubicBezTo>
                    <a:pt x="19147" y="15715"/>
                    <a:pt x="17711" y="14788"/>
                    <a:pt x="15896" y="14120"/>
                  </a:cubicBezTo>
                  <a:cubicBezTo>
                    <a:pt x="15999" y="14119"/>
                    <a:pt x="16101" y="14113"/>
                    <a:pt x="16201" y="14101"/>
                  </a:cubicBezTo>
                  <a:cubicBezTo>
                    <a:pt x="16902" y="14021"/>
                    <a:pt x="17398" y="13721"/>
                    <a:pt x="17687" y="13376"/>
                  </a:cubicBezTo>
                  <a:cubicBezTo>
                    <a:pt x="18024" y="12972"/>
                    <a:pt x="18092" y="12486"/>
                    <a:pt x="17785" y="12022"/>
                  </a:cubicBezTo>
                  <a:cubicBezTo>
                    <a:pt x="16231" y="11317"/>
                    <a:pt x="14826" y="10503"/>
                    <a:pt x="13595" y="9596"/>
                  </a:cubicBezTo>
                  <a:cubicBezTo>
                    <a:pt x="13009" y="9165"/>
                    <a:pt x="12459" y="8709"/>
                    <a:pt x="12087" y="8199"/>
                  </a:cubicBezTo>
                  <a:cubicBezTo>
                    <a:pt x="11752" y="7739"/>
                    <a:pt x="11579" y="7217"/>
                    <a:pt x="11993" y="6786"/>
                  </a:cubicBezTo>
                  <a:cubicBezTo>
                    <a:pt x="12081" y="6695"/>
                    <a:pt x="12195" y="6613"/>
                    <a:pt x="12338" y="6552"/>
                  </a:cubicBezTo>
                  <a:cubicBezTo>
                    <a:pt x="12693" y="6400"/>
                    <a:pt x="13110" y="6389"/>
                    <a:pt x="13509" y="6479"/>
                  </a:cubicBezTo>
                  <a:cubicBezTo>
                    <a:pt x="13890" y="6565"/>
                    <a:pt x="14229" y="6742"/>
                    <a:pt x="14609" y="6843"/>
                  </a:cubicBezTo>
                  <a:cubicBezTo>
                    <a:pt x="14981" y="6942"/>
                    <a:pt x="15401" y="6949"/>
                    <a:pt x="15650" y="6765"/>
                  </a:cubicBezTo>
                  <a:cubicBezTo>
                    <a:pt x="15860" y="6609"/>
                    <a:pt x="15795" y="6375"/>
                    <a:pt x="15995" y="6215"/>
                  </a:cubicBezTo>
                  <a:cubicBezTo>
                    <a:pt x="16150" y="6091"/>
                    <a:pt x="16453" y="6013"/>
                    <a:pt x="16426" y="5853"/>
                  </a:cubicBezTo>
                  <a:cubicBezTo>
                    <a:pt x="16411" y="5765"/>
                    <a:pt x="16276" y="5687"/>
                    <a:pt x="16332" y="5600"/>
                  </a:cubicBezTo>
                  <a:cubicBezTo>
                    <a:pt x="16386" y="5516"/>
                    <a:pt x="16565" y="5510"/>
                    <a:pt x="16677" y="5454"/>
                  </a:cubicBezTo>
                  <a:cubicBezTo>
                    <a:pt x="16937" y="5325"/>
                    <a:pt x="16712" y="5047"/>
                    <a:pt x="16978" y="4921"/>
                  </a:cubicBezTo>
                  <a:cubicBezTo>
                    <a:pt x="17155" y="4836"/>
                    <a:pt x="17430" y="4898"/>
                    <a:pt x="17606" y="4813"/>
                  </a:cubicBezTo>
                  <a:cubicBezTo>
                    <a:pt x="17871" y="4685"/>
                    <a:pt x="17683" y="4449"/>
                    <a:pt x="17422" y="4268"/>
                  </a:cubicBezTo>
                  <a:cubicBezTo>
                    <a:pt x="17332" y="4206"/>
                    <a:pt x="17247" y="4144"/>
                    <a:pt x="17175" y="4074"/>
                  </a:cubicBezTo>
                  <a:cubicBezTo>
                    <a:pt x="17098" y="3999"/>
                    <a:pt x="17037" y="3919"/>
                    <a:pt x="16996" y="3834"/>
                  </a:cubicBezTo>
                  <a:cubicBezTo>
                    <a:pt x="16774" y="3381"/>
                    <a:pt x="17106" y="2908"/>
                    <a:pt x="17054" y="2440"/>
                  </a:cubicBezTo>
                  <a:cubicBezTo>
                    <a:pt x="16986" y="1832"/>
                    <a:pt x="16389" y="1356"/>
                    <a:pt x="15641" y="971"/>
                  </a:cubicBezTo>
                  <a:cubicBezTo>
                    <a:pt x="14768" y="522"/>
                    <a:pt x="13651" y="158"/>
                    <a:pt x="12419" y="92"/>
                  </a:cubicBezTo>
                  <a:cubicBezTo>
                    <a:pt x="11433" y="39"/>
                    <a:pt x="10428" y="172"/>
                    <a:pt x="9538" y="491"/>
                  </a:cubicBezTo>
                  <a:cubicBezTo>
                    <a:pt x="9082" y="177"/>
                    <a:pt x="8429" y="3"/>
                    <a:pt x="7757" y="0"/>
                  </a:cubicBezTo>
                  <a:close/>
                  <a:moveTo>
                    <a:pt x="5715" y="12783"/>
                  </a:moveTo>
                  <a:cubicBezTo>
                    <a:pt x="5879" y="12763"/>
                    <a:pt x="6028" y="12797"/>
                    <a:pt x="6155" y="12861"/>
                  </a:cubicBezTo>
                  <a:cubicBezTo>
                    <a:pt x="6268" y="12917"/>
                    <a:pt x="6364" y="12994"/>
                    <a:pt x="6447" y="13076"/>
                  </a:cubicBezTo>
                  <a:cubicBezTo>
                    <a:pt x="6927" y="13554"/>
                    <a:pt x="7384" y="14038"/>
                    <a:pt x="7829" y="14527"/>
                  </a:cubicBezTo>
                  <a:cubicBezTo>
                    <a:pt x="8485" y="15247"/>
                    <a:pt x="9109" y="16008"/>
                    <a:pt x="9045" y="16830"/>
                  </a:cubicBezTo>
                  <a:cubicBezTo>
                    <a:pt x="9020" y="17140"/>
                    <a:pt x="8896" y="17442"/>
                    <a:pt x="8740" y="17738"/>
                  </a:cubicBezTo>
                  <a:cubicBezTo>
                    <a:pt x="8526" y="18143"/>
                    <a:pt x="8256" y="18535"/>
                    <a:pt x="7937" y="18914"/>
                  </a:cubicBezTo>
                  <a:cubicBezTo>
                    <a:pt x="7299" y="18431"/>
                    <a:pt x="6688" y="17936"/>
                    <a:pt x="6106" y="17428"/>
                  </a:cubicBezTo>
                  <a:cubicBezTo>
                    <a:pt x="5535" y="16930"/>
                    <a:pt x="4988" y="16420"/>
                    <a:pt x="4369" y="15942"/>
                  </a:cubicBezTo>
                  <a:cubicBezTo>
                    <a:pt x="3896" y="15577"/>
                    <a:pt x="3367" y="15201"/>
                    <a:pt x="3378" y="14737"/>
                  </a:cubicBezTo>
                  <a:cubicBezTo>
                    <a:pt x="3389" y="14277"/>
                    <a:pt x="3929" y="13910"/>
                    <a:pt x="4423" y="13559"/>
                  </a:cubicBezTo>
                  <a:cubicBezTo>
                    <a:pt x="4726" y="13344"/>
                    <a:pt x="5019" y="13122"/>
                    <a:pt x="5352" y="12923"/>
                  </a:cubicBezTo>
                  <a:cubicBezTo>
                    <a:pt x="5457" y="12860"/>
                    <a:pt x="5571" y="12800"/>
                    <a:pt x="5715" y="12783"/>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nvGrpSpPr>
            <p:cNvPr id="718" name="Group 158"/>
            <p:cNvGrpSpPr/>
            <p:nvPr/>
          </p:nvGrpSpPr>
          <p:grpSpPr>
            <a:xfrm>
              <a:off x="349417" y="8079133"/>
              <a:ext cx="6756051" cy="4282310"/>
              <a:chOff x="-74" y="0"/>
              <a:chExt cx="6756050" cy="4282308"/>
            </a:xfrm>
          </p:grpSpPr>
          <p:sp>
            <p:nvSpPr>
              <p:cNvPr id="715" name="Shape 156"/>
              <p:cNvSpPr txBox="1"/>
              <p:nvPr/>
            </p:nvSpPr>
            <p:spPr>
              <a:xfrm>
                <a:off x="-1" y="-1"/>
                <a:ext cx="6755977" cy="1880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just" defTabSz="584200">
                  <a:lnSpc>
                    <a:spcPct val="110000"/>
                  </a:lnSpc>
                  <a:spcBef>
                    <a:spcPts val="3000"/>
                  </a:spcBef>
                  <a:defRPr sz="2700" b="1">
                    <a:solidFill>
                      <a:srgbClr val="24B8B6"/>
                    </a:solidFill>
                  </a:defRPr>
                </a:lvl1pPr>
              </a:lstStyle>
              <a:p>
                <a:r>
                  <a:t>Condecoración Eduardo Liceaga en Ciencias Médicas y Administración Sanitario Asistencial 2016 </a:t>
                </a:r>
              </a:p>
            </p:txBody>
          </p:sp>
          <p:sp>
            <p:nvSpPr>
              <p:cNvPr id="716" name="Shape 157"/>
              <p:cNvSpPr txBox="1"/>
              <p:nvPr/>
            </p:nvSpPr>
            <p:spPr>
              <a:xfrm>
                <a:off x="-75" y="1719081"/>
                <a:ext cx="6732213" cy="15942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Premio Gerardo Varela en Salud Pública 2005, ambos del Consejo de Salubridad General</a:t>
                </a:r>
              </a:p>
            </p:txBody>
          </p:sp>
          <p:sp>
            <p:nvSpPr>
              <p:cNvPr id="717" name="Shape 156"/>
              <p:cNvSpPr txBox="1"/>
              <p:nvPr/>
            </p:nvSpPr>
            <p:spPr>
              <a:xfrm>
                <a:off x="-1" y="3124199"/>
                <a:ext cx="6755977" cy="11581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just" defTabSz="584200">
                  <a:lnSpc>
                    <a:spcPct val="110000"/>
                  </a:lnSpc>
                  <a:spcBef>
                    <a:spcPts val="3000"/>
                  </a:spcBef>
                  <a:defRPr sz="2700" b="1">
                    <a:solidFill>
                      <a:srgbClr val="24B8B6"/>
                    </a:solidFill>
                  </a:defRPr>
                </a:lvl1pPr>
              </a:lstStyle>
              <a:p>
                <a:r>
                  <a:t>Medalla Universidad Anáhuac en Bioética 2016</a:t>
                </a:r>
              </a:p>
            </p:txBody>
          </p:sp>
        </p:grpSp>
        <p:sp>
          <p:nvSpPr>
            <p:cNvPr id="719" name="Shape 159"/>
            <p:cNvSpPr txBox="1"/>
            <p:nvPr/>
          </p:nvSpPr>
          <p:spPr>
            <a:xfrm>
              <a:off x="7587281" y="10818166"/>
              <a:ext cx="8991018"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Maestro en Ciencias en Medicina Social</a:t>
              </a:r>
            </a:p>
          </p:txBody>
        </p:sp>
        <p:sp>
          <p:nvSpPr>
            <p:cNvPr id="720" name="Shape 160"/>
            <p:cNvSpPr txBox="1"/>
            <p:nvPr/>
          </p:nvSpPr>
          <p:spPr>
            <a:xfrm>
              <a:off x="7572516" y="11435076"/>
              <a:ext cx="8994883" cy="4280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Universidad de Londres</a:t>
              </a:r>
            </a:p>
          </p:txBody>
        </p:sp>
        <p:sp>
          <p:nvSpPr>
            <p:cNvPr id="721" name="Shape 165"/>
            <p:cNvSpPr txBox="1"/>
            <p:nvPr/>
          </p:nvSpPr>
          <p:spPr>
            <a:xfrm>
              <a:off x="7581269" y="11866617"/>
              <a:ext cx="8996597"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Médico Cirujano</a:t>
              </a:r>
            </a:p>
          </p:txBody>
        </p:sp>
        <p:sp>
          <p:nvSpPr>
            <p:cNvPr id="722" name="Shape 166"/>
            <p:cNvSpPr txBox="1"/>
            <p:nvPr/>
          </p:nvSpPr>
          <p:spPr>
            <a:xfrm>
              <a:off x="-320208" y="12403511"/>
              <a:ext cx="24403665"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Universidad Nacional Autónoma de México</a:t>
              </a:r>
            </a:p>
          </p:txBody>
        </p:sp>
        <p:sp>
          <p:nvSpPr>
            <p:cNvPr id="723" name="Shape 173"/>
            <p:cNvSpPr txBox="1"/>
            <p:nvPr/>
          </p:nvSpPr>
          <p:spPr>
            <a:xfrm>
              <a:off x="3201625" y="2388440"/>
              <a:ext cx="5096671" cy="32310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Es Miembro de la Real Academia Nacional de Medicina de España y Real Academia de Medicina de Catalunya; Fellow del Colegio Real de Médicos de Londres, Reino Unido. </a:t>
              </a:r>
            </a:p>
          </p:txBody>
        </p:sp>
        <p:sp>
          <p:nvSpPr>
            <p:cNvPr id="724" name="Shape 186"/>
            <p:cNvSpPr txBox="1"/>
            <p:nvPr/>
          </p:nvSpPr>
          <p:spPr>
            <a:xfrm>
              <a:off x="16272767" y="6307762"/>
              <a:ext cx="7293105" cy="66937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pPr>
              <a:r>
                <a:t>Miembro fundador del Consejo Mexicano de Medicina Familiar y el Consejo Mexicano de Salud Pública. </a:t>
              </a:r>
            </a:p>
            <a:p>
              <a:pPr algn="just" defTabSz="584200">
                <a:lnSpc>
                  <a:spcPct val="120000"/>
                </a:lnSpc>
                <a:spcBef>
                  <a:spcPts val="1000"/>
                </a:spcBef>
                <a:defRPr sz="2700">
                  <a:solidFill>
                    <a:srgbClr val="00B1AE"/>
                  </a:solidFill>
                  <a:latin typeface="Helvetica Neue Light"/>
                  <a:ea typeface="Helvetica Neue Light"/>
                  <a:cs typeface="Helvetica Neue Light"/>
                  <a:sym typeface="Helvetica Neue Light"/>
                </a:defRPr>
              </a:pPr>
              <a:r>
                <a:t>Fue Subsecretario de Planeación de la Secretaría de Salud; Subdirector Corporativo de Servicios Médicos de PEMEX; Director General del Instituto de Salud del Gobierno del D.F.; Presidente Ejecutivo de FUNSALUD, Presidente de la Academia Nacional de Medicina de México, Miembro de la Junta Directiva de la UAM. </a:t>
              </a:r>
            </a:p>
            <a:p>
              <a: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pPr>
              <a:r>
                <a:t>Actualmente es Consejero Nacional de la Cruz Roja Mexicana.</a:t>
              </a:r>
            </a:p>
          </p:txBody>
        </p:sp>
        <p:sp>
          <p:nvSpPr>
            <p:cNvPr id="725" name="Shape 193"/>
            <p:cNvSpPr/>
            <p:nvPr/>
          </p:nvSpPr>
          <p:spPr>
            <a:xfrm>
              <a:off x="5564124" y="6016036"/>
              <a:ext cx="1233585" cy="1160767"/>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26" name="Shape 194"/>
            <p:cNvSpPr txBox="1"/>
            <p:nvPr/>
          </p:nvSpPr>
          <p:spPr>
            <a:xfrm>
              <a:off x="7613873" y="9324486"/>
              <a:ext cx="8535503" cy="1277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spcBef>
                  <a:spcPts val="700"/>
                </a:spcBef>
                <a:defRPr sz="4100" b="1">
                  <a:solidFill>
                    <a:srgbClr val="000000"/>
                  </a:solidFill>
                  <a:latin typeface="Avenir Next Condensed"/>
                  <a:ea typeface="Avenir Next Condensed"/>
                  <a:cs typeface="Avenir Next Condensed"/>
                  <a:sym typeface="Avenir Next Condensed"/>
                </a:defRPr>
              </a:lvl1pPr>
            </a:lstStyle>
            <a:p>
              <a:r>
                <a:t>Dr. Manuel Hugo Ruiz de Chávez Guerrero </a:t>
              </a:r>
            </a:p>
          </p:txBody>
        </p:sp>
        <p:sp>
          <p:nvSpPr>
            <p:cNvPr id="727" name="Shape 177"/>
            <p:cNvSpPr txBox="1"/>
            <p:nvPr/>
          </p:nvSpPr>
          <p:spPr>
            <a:xfrm>
              <a:off x="14527445" y="967420"/>
              <a:ext cx="5529959" cy="22784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lvl="1" algn="just" defTabSz="584200">
                <a:spcBef>
                  <a:spcPts val="3000"/>
                </a:spcBef>
                <a:defRPr sz="2700">
                  <a:solidFill>
                    <a:srgbClr val="00B1AE"/>
                  </a:solidFill>
                  <a:latin typeface="Helvetica Neue Light"/>
                  <a:ea typeface="Helvetica Neue Light"/>
                  <a:cs typeface="Helvetica Neue Light"/>
                  <a:sym typeface="Helvetica Neue Light"/>
                </a:defRPr>
              </a:pPr>
              <a:r>
                <a:t>Catedrático por 30 años de pregrado y posgrado en la Facultad de Medicina, la ENEP Iztacala y el Centro Universitario de Tecnología Educacional para la Salud (CEUTES).</a:t>
              </a:r>
            </a:p>
          </p:txBody>
        </p:sp>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Shape 476"/>
          <p:cNvSpPr txBox="1"/>
          <p:nvPr/>
        </p:nvSpPr>
        <p:spPr>
          <a:xfrm>
            <a:off x="517749" y="3992561"/>
            <a:ext cx="23567377" cy="5730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just">
              <a:spcBef>
                <a:spcPts val="4500"/>
              </a:spcBef>
              <a:defRPr sz="4500" b="1">
                <a:solidFill>
                  <a:srgbClr val="000000"/>
                </a:solidFill>
                <a:latin typeface="Avenir Next Condensed"/>
                <a:ea typeface="Avenir Next Condensed"/>
                <a:cs typeface="Avenir Next Condensed"/>
                <a:sym typeface="Avenir Next Condensed"/>
              </a:defRPr>
            </a:pPr>
            <a:r>
              <a:t>Reconocer y proteger los derechos reproductivos, la integridad de las personas y la libertad personal. </a:t>
            </a:r>
          </a:p>
          <a:p>
            <a:pPr algn="just">
              <a:spcBef>
                <a:spcPts val="4500"/>
              </a:spcBef>
              <a:defRPr sz="4500" b="1">
                <a:solidFill>
                  <a:srgbClr val="000000"/>
                </a:solidFill>
                <a:latin typeface="Avenir Next Condensed"/>
                <a:ea typeface="Avenir Next Condensed"/>
                <a:cs typeface="Avenir Next Condensed"/>
                <a:sym typeface="Avenir Next Condensed"/>
              </a:defRPr>
            </a:pPr>
            <a:endParaRPr/>
          </a:p>
          <a:p>
            <a:pPr algn="just">
              <a:spcBef>
                <a:spcPts val="4500"/>
              </a:spcBef>
              <a:defRPr sz="4500" b="1">
                <a:solidFill>
                  <a:srgbClr val="000000"/>
                </a:solidFill>
                <a:latin typeface="Avenir Next Condensed"/>
                <a:ea typeface="Avenir Next Condensed"/>
                <a:cs typeface="Avenir Next Condensed"/>
                <a:sym typeface="Avenir Next Condensed"/>
              </a:defRPr>
            </a:pPr>
            <a:endParaRPr/>
          </a:p>
          <a:p>
            <a:pPr algn="just">
              <a:spcBef>
                <a:spcPts val="4500"/>
              </a:spcBef>
              <a:defRPr sz="4500" b="1">
                <a:solidFill>
                  <a:srgbClr val="000000"/>
                </a:solidFill>
                <a:latin typeface="Avenir Next Condensed"/>
                <a:ea typeface="Avenir Next Condensed"/>
                <a:cs typeface="Avenir Next Condensed"/>
                <a:sym typeface="Avenir Next Condensed"/>
              </a:defRPr>
            </a:pPr>
            <a:r>
              <a:t>Con una perspectiva biológica, médica, ética, moral, filosófica, que coincida con los reglamentos de los tribunales internacionales y nacionales.</a:t>
            </a:r>
          </a:p>
        </p:txBody>
      </p:sp>
      <p:sp>
        <p:nvSpPr>
          <p:cNvPr id="1217"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Deberes y responsabilidades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 name="Shape 484"/>
          <p:cNvSpPr txBox="1"/>
          <p:nvPr/>
        </p:nvSpPr>
        <p:spPr>
          <a:xfrm>
            <a:off x="937704" y="3566193"/>
            <a:ext cx="23091900" cy="8442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marL="478692" indent="-478692" algn="just">
              <a:lnSpc>
                <a:spcPct val="150000"/>
              </a:lnSpc>
              <a:spcBef>
                <a:spcPts val="4500"/>
              </a:spcBef>
              <a:buSzPct val="75000"/>
              <a:buChar char="•"/>
              <a:defRPr sz="4500" b="1">
                <a:solidFill>
                  <a:srgbClr val="000000"/>
                </a:solidFill>
                <a:latin typeface="Avenir Next Condensed"/>
                <a:ea typeface="Avenir Next Condensed"/>
                <a:cs typeface="Avenir Next Condensed"/>
                <a:sym typeface="Avenir Next Condensed"/>
              </a:defRPr>
            </a:pPr>
            <a:r>
              <a:t>La infertilidad, al ser un problema prioritario en salud pública en medicina, genera la necesidad de incluir los programas de salud institucional en los proyectos de salud  </a:t>
            </a:r>
          </a:p>
          <a:p>
            <a:pPr marL="478692" indent="-478692" algn="just">
              <a:lnSpc>
                <a:spcPct val="150000"/>
              </a:lnSpc>
              <a:spcBef>
                <a:spcPts val="4500"/>
              </a:spcBef>
              <a:buSzPct val="75000"/>
              <a:buChar char="•"/>
              <a:defRPr sz="4500" b="1">
                <a:solidFill>
                  <a:srgbClr val="000000"/>
                </a:solidFill>
                <a:latin typeface="Avenir Next Condensed"/>
                <a:ea typeface="Avenir Next Condensed"/>
                <a:cs typeface="Avenir Next Condensed"/>
                <a:sym typeface="Avenir Next Condensed"/>
              </a:defRPr>
            </a:pPr>
            <a:r>
              <a:t>Es necesario regular los centros de reproducción asistida y las practicas que desempeñan</a:t>
            </a:r>
          </a:p>
          <a:p>
            <a:pPr marL="478692" indent="-478692" algn="just">
              <a:lnSpc>
                <a:spcPct val="150000"/>
              </a:lnSpc>
              <a:spcBef>
                <a:spcPts val="4500"/>
              </a:spcBef>
              <a:buSzPct val="75000"/>
              <a:buChar char="•"/>
              <a:defRPr sz="4500" b="1">
                <a:solidFill>
                  <a:srgbClr val="000000"/>
                </a:solidFill>
                <a:latin typeface="Avenir Next Condensed"/>
                <a:ea typeface="Avenir Next Condensed"/>
                <a:cs typeface="Avenir Next Condensed"/>
                <a:sym typeface="Avenir Next Condensed"/>
              </a:defRPr>
            </a:pPr>
            <a:r>
              <a:t>Crear el Registro Nacional de Reproducción asistida</a:t>
            </a:r>
          </a:p>
          <a:p>
            <a:pPr marL="478692" indent="-478692" algn="just">
              <a:lnSpc>
                <a:spcPct val="150000"/>
              </a:lnSpc>
              <a:spcBef>
                <a:spcPts val="4500"/>
              </a:spcBef>
              <a:buSzPct val="75000"/>
              <a:buChar char="•"/>
              <a:defRPr sz="4500" b="1">
                <a:solidFill>
                  <a:srgbClr val="000000"/>
                </a:solidFill>
                <a:latin typeface="Avenir Next Condensed"/>
                <a:ea typeface="Avenir Next Condensed"/>
                <a:cs typeface="Avenir Next Condensed"/>
                <a:sym typeface="Avenir Next Condensed"/>
              </a:defRPr>
            </a:pPr>
            <a:r>
              <a:t>Generar iniciativas de ley apegadas a los derechos reproductivos, a la igualdad de genero, a la autonomía reproductiva, a la no discriminación y al acceso universal de los servicios</a:t>
            </a:r>
          </a:p>
        </p:txBody>
      </p:sp>
      <p:sp>
        <p:nvSpPr>
          <p:cNvPr id="1220"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NUESTROS RETOS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Shape 355"/>
          <p:cNvSpPr txBox="1"/>
          <p:nvPr/>
        </p:nvSpPr>
        <p:spPr>
          <a:xfrm>
            <a:off x="-42106" y="182229"/>
            <a:ext cx="24687089" cy="11811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t>gracias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Número de diapositiva"/>
          <p:cNvSpPr>
            <a:spLocks noGrp="1"/>
          </p:cNvSpPr>
          <p:nvPr>
            <p:ph type="sldNum" sz="quarter" idx="2"/>
          </p:nvPr>
        </p:nvSpPr>
        <p:spPr>
          <a:xfrm>
            <a:off x="23359161" y="13210247"/>
            <a:ext cx="19319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grpSp>
        <p:nvGrpSpPr>
          <p:cNvPr id="783" name="Grupo"/>
          <p:cNvGrpSpPr/>
          <p:nvPr/>
        </p:nvGrpSpPr>
        <p:grpSpPr>
          <a:xfrm>
            <a:off x="-23749" y="316311"/>
            <a:ext cx="24448910" cy="13083378"/>
            <a:chOff x="-530353" y="-1"/>
            <a:chExt cx="24448908" cy="13083376"/>
          </a:xfrm>
        </p:grpSpPr>
        <p:grpSp>
          <p:nvGrpSpPr>
            <p:cNvPr id="765" name="Group 152"/>
            <p:cNvGrpSpPr/>
            <p:nvPr/>
          </p:nvGrpSpPr>
          <p:grpSpPr>
            <a:xfrm>
              <a:off x="0" y="-1"/>
              <a:ext cx="22983682" cy="9006614"/>
              <a:chOff x="-4" y="-2"/>
              <a:chExt cx="22983680" cy="9006612"/>
            </a:xfrm>
          </p:grpSpPr>
          <p:grpSp>
            <p:nvGrpSpPr>
              <p:cNvPr id="750" name="Group 137"/>
              <p:cNvGrpSpPr/>
              <p:nvPr/>
            </p:nvGrpSpPr>
            <p:grpSpPr>
              <a:xfrm>
                <a:off x="583089" y="873192"/>
                <a:ext cx="22218478" cy="8133418"/>
                <a:chOff x="-2" y="-2"/>
                <a:chExt cx="22218477" cy="8133416"/>
              </a:xfrm>
            </p:grpSpPr>
            <p:sp>
              <p:nvSpPr>
                <p:cNvPr id="732" name="Shape 119"/>
                <p:cNvSpPr/>
                <p:nvPr/>
              </p:nvSpPr>
              <p:spPr>
                <a:xfrm rot="5400000">
                  <a:off x="10880136" y="4689950"/>
                  <a:ext cx="294453" cy="65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61"/>
                      </a:lnTo>
                      <a:lnTo>
                        <a:pt x="21600" y="21600"/>
                      </a:lnTo>
                      <a:lnTo>
                        <a:pt x="0" y="21600"/>
                      </a:lnTo>
                      <a:lnTo>
                        <a:pt x="0" y="0"/>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nvGrpSpPr>
                <p:cNvPr id="740" name="Group 127"/>
                <p:cNvGrpSpPr/>
                <p:nvPr/>
              </p:nvGrpSpPr>
              <p:grpSpPr>
                <a:xfrm>
                  <a:off x="14164729" y="-3"/>
                  <a:ext cx="8053746" cy="8122851"/>
                  <a:chOff x="0" y="0"/>
                  <a:chExt cx="8053745" cy="8122850"/>
                </a:xfrm>
              </p:grpSpPr>
              <p:sp>
                <p:nvSpPr>
                  <p:cNvPr id="733" name="Shape 120"/>
                  <p:cNvSpPr/>
                  <p:nvPr/>
                </p:nvSpPr>
                <p:spPr>
                  <a:xfrm flipH="1">
                    <a:off x="1042325" y="2761694"/>
                    <a:ext cx="2596141" cy="1304810"/>
                  </a:xfrm>
                  <a:custGeom>
                    <a:avLst/>
                    <a:gdLst/>
                    <a:ahLst/>
                    <a:cxnLst>
                      <a:cxn ang="0">
                        <a:pos x="wd2" y="hd2"/>
                      </a:cxn>
                      <a:cxn ang="5400000">
                        <a:pos x="wd2" y="hd2"/>
                      </a:cxn>
                      <a:cxn ang="10800000">
                        <a:pos x="wd2" y="hd2"/>
                      </a:cxn>
                      <a:cxn ang="16200000">
                        <a:pos x="wd2" y="hd2"/>
                      </a:cxn>
                    </a:cxnLst>
                    <a:rect l="0" t="0" r="r" b="b"/>
                    <a:pathLst>
                      <a:path w="21600" h="21593" extrusionOk="0">
                        <a:moveTo>
                          <a:pt x="10750" y="0"/>
                        </a:moveTo>
                        <a:cubicBezTo>
                          <a:pt x="7999" y="-7"/>
                          <a:pt x="5247" y="2086"/>
                          <a:pt x="3149" y="6263"/>
                        </a:cubicBezTo>
                        <a:cubicBezTo>
                          <a:pt x="1053" y="10436"/>
                          <a:pt x="3" y="15901"/>
                          <a:pt x="0" y="21368"/>
                        </a:cubicBezTo>
                        <a:lnTo>
                          <a:pt x="2415" y="21368"/>
                        </a:lnTo>
                        <a:cubicBezTo>
                          <a:pt x="2389" y="17109"/>
                          <a:pt x="3189" y="12836"/>
                          <a:pt x="4815" y="9577"/>
                        </a:cubicBezTo>
                        <a:cubicBezTo>
                          <a:pt x="6448" y="6302"/>
                          <a:pt x="8600" y="4678"/>
                          <a:pt x="10750" y="4688"/>
                        </a:cubicBezTo>
                        <a:cubicBezTo>
                          <a:pt x="12897" y="4698"/>
                          <a:pt x="15040" y="6337"/>
                          <a:pt x="16686" y="9577"/>
                        </a:cubicBezTo>
                        <a:cubicBezTo>
                          <a:pt x="18366" y="12883"/>
                          <a:pt x="19214" y="17232"/>
                          <a:pt x="19228" y="21593"/>
                        </a:cubicBezTo>
                        <a:lnTo>
                          <a:pt x="21600" y="21545"/>
                        </a:lnTo>
                        <a:cubicBezTo>
                          <a:pt x="21572" y="15986"/>
                          <a:pt x="20482" y="10462"/>
                          <a:pt x="18352" y="6263"/>
                        </a:cubicBezTo>
                        <a:cubicBezTo>
                          <a:pt x="16245" y="2111"/>
                          <a:pt x="13501" y="7"/>
                          <a:pt x="10750" y="0"/>
                        </a:cubicBezTo>
                        <a:close/>
                      </a:path>
                    </a:pathLst>
                  </a:custGeom>
                  <a:solidFill>
                    <a:srgbClr val="E5E5E5"/>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34" name="Shape 121"/>
                  <p:cNvSpPr/>
                  <p:nvPr/>
                </p:nvSpPr>
                <p:spPr>
                  <a:xfrm flipH="1">
                    <a:off x="1042483" y="4059703"/>
                    <a:ext cx="283132" cy="277295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35" name="Shape 122"/>
                  <p:cNvSpPr/>
                  <p:nvPr/>
                </p:nvSpPr>
                <p:spPr>
                  <a:xfrm rot="10800000" flipH="1">
                    <a:off x="-1" y="6832655"/>
                    <a:ext cx="1325617" cy="1290195"/>
                  </a:xfrm>
                  <a:custGeom>
                    <a:avLst/>
                    <a:gdLst/>
                    <a:ahLst/>
                    <a:cxnLst>
                      <a:cxn ang="0">
                        <a:pos x="wd2" y="hd2"/>
                      </a:cxn>
                      <a:cxn ang="5400000">
                        <a:pos x="wd2" y="hd2"/>
                      </a:cxn>
                      <a:cxn ang="10800000">
                        <a:pos x="wd2" y="hd2"/>
                      </a:cxn>
                      <a:cxn ang="16200000">
                        <a:pos x="wd2" y="hd2"/>
                      </a:cxn>
                    </a:cxnLst>
                    <a:rect l="0" t="0" r="r" b="b"/>
                    <a:pathLst>
                      <a:path w="21600" h="21457" extrusionOk="0">
                        <a:moveTo>
                          <a:pt x="0" y="7"/>
                        </a:moveTo>
                        <a:cubicBezTo>
                          <a:pt x="0" y="791"/>
                          <a:pt x="0" y="1575"/>
                          <a:pt x="0" y="2358"/>
                        </a:cubicBezTo>
                        <a:cubicBezTo>
                          <a:pt x="0" y="3142"/>
                          <a:pt x="0" y="3926"/>
                          <a:pt x="0" y="4709"/>
                        </a:cubicBezTo>
                        <a:cubicBezTo>
                          <a:pt x="9" y="4709"/>
                          <a:pt x="18" y="4709"/>
                          <a:pt x="28" y="4709"/>
                        </a:cubicBezTo>
                        <a:cubicBezTo>
                          <a:pt x="4397" y="4709"/>
                          <a:pt x="8813" y="6260"/>
                          <a:pt x="12179" y="9624"/>
                        </a:cubicBezTo>
                        <a:cubicBezTo>
                          <a:pt x="15420" y="12863"/>
                          <a:pt x="17033" y="17161"/>
                          <a:pt x="16993" y="21457"/>
                        </a:cubicBezTo>
                        <a:lnTo>
                          <a:pt x="21600" y="21457"/>
                        </a:lnTo>
                        <a:cubicBezTo>
                          <a:pt x="21594" y="15968"/>
                          <a:pt x="19545" y="10480"/>
                          <a:pt x="15444" y="6291"/>
                        </a:cubicBezTo>
                        <a:cubicBezTo>
                          <a:pt x="11201" y="1958"/>
                          <a:pt x="5595" y="-143"/>
                          <a:pt x="28" y="7"/>
                        </a:cubicBezTo>
                        <a:lnTo>
                          <a:pt x="0" y="7"/>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36" name="Shape 123"/>
                  <p:cNvSpPr/>
                  <p:nvPr/>
                </p:nvSpPr>
                <p:spPr>
                  <a:xfrm rot="10800000" flipH="1">
                    <a:off x="3347825" y="3910817"/>
                    <a:ext cx="2598533" cy="1451776"/>
                  </a:xfrm>
                  <a:custGeom>
                    <a:avLst/>
                    <a:gdLst/>
                    <a:ahLst/>
                    <a:cxnLst>
                      <a:cxn ang="0">
                        <a:pos x="wd2" y="hd2"/>
                      </a:cxn>
                      <a:cxn ang="5400000">
                        <a:pos x="wd2" y="hd2"/>
                      </a:cxn>
                      <a:cxn ang="10800000">
                        <a:pos x="wd2" y="hd2"/>
                      </a:cxn>
                      <a:cxn ang="16200000">
                        <a:pos x="wd2" y="hd2"/>
                      </a:cxn>
                    </a:cxnLst>
                    <a:rect l="0" t="0" r="r" b="b"/>
                    <a:pathLst>
                      <a:path w="21600" h="21592" extrusionOk="0">
                        <a:moveTo>
                          <a:pt x="10857" y="0"/>
                        </a:moveTo>
                        <a:cubicBezTo>
                          <a:pt x="8109" y="8"/>
                          <a:pt x="5367" y="2113"/>
                          <a:pt x="3260" y="6263"/>
                        </a:cubicBezTo>
                        <a:cubicBezTo>
                          <a:pt x="1118" y="10482"/>
                          <a:pt x="28" y="16026"/>
                          <a:pt x="0" y="21592"/>
                        </a:cubicBezTo>
                        <a:lnTo>
                          <a:pt x="2412" y="21592"/>
                        </a:lnTo>
                        <a:cubicBezTo>
                          <a:pt x="2413" y="17237"/>
                          <a:pt x="3251" y="12885"/>
                          <a:pt x="4925" y="9576"/>
                        </a:cubicBezTo>
                        <a:cubicBezTo>
                          <a:pt x="6567" y="6329"/>
                          <a:pt x="8710" y="4692"/>
                          <a:pt x="10857" y="4688"/>
                        </a:cubicBezTo>
                        <a:cubicBezTo>
                          <a:pt x="13004" y="4684"/>
                          <a:pt x="15151" y="6315"/>
                          <a:pt x="16788" y="9576"/>
                        </a:cubicBezTo>
                        <a:cubicBezTo>
                          <a:pt x="18424" y="12833"/>
                          <a:pt x="19242" y="17099"/>
                          <a:pt x="19245" y="21367"/>
                        </a:cubicBezTo>
                        <a:lnTo>
                          <a:pt x="21600" y="21367"/>
                        </a:lnTo>
                        <a:cubicBezTo>
                          <a:pt x="21597" y="15900"/>
                          <a:pt x="20548" y="10435"/>
                          <a:pt x="18453" y="6263"/>
                        </a:cubicBezTo>
                        <a:cubicBezTo>
                          <a:pt x="16356" y="2085"/>
                          <a:pt x="13606" y="-8"/>
                          <a:pt x="10857"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37" name="Shape 124"/>
                  <p:cNvSpPr/>
                  <p:nvPr/>
                </p:nvSpPr>
                <p:spPr>
                  <a:xfrm rot="10800000" flipH="1">
                    <a:off x="5662953" y="1290878"/>
                    <a:ext cx="283406" cy="2775626"/>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38" name="Shape 125"/>
                  <p:cNvSpPr/>
                  <p:nvPr/>
                </p:nvSpPr>
                <p:spPr>
                  <a:xfrm flipH="1">
                    <a:off x="5666678" y="-1"/>
                    <a:ext cx="1293504" cy="1290956"/>
                  </a:xfrm>
                  <a:custGeom>
                    <a:avLst/>
                    <a:gdLst/>
                    <a:ahLst/>
                    <a:cxnLst>
                      <a:cxn ang="0">
                        <a:pos x="wd2" y="hd2"/>
                      </a:cxn>
                      <a:cxn ang="5400000">
                        <a:pos x="wd2" y="hd2"/>
                      </a:cxn>
                      <a:cxn ang="10800000">
                        <a:pos x="wd2" y="hd2"/>
                      </a:cxn>
                      <a:cxn ang="16200000">
                        <a:pos x="wd2" y="hd2"/>
                      </a:cxn>
                    </a:cxnLst>
                    <a:rect l="0" t="0" r="r" b="b"/>
                    <a:pathLst>
                      <a:path w="21600" h="21598" extrusionOk="0">
                        <a:moveTo>
                          <a:pt x="0" y="0"/>
                        </a:moveTo>
                        <a:lnTo>
                          <a:pt x="0" y="4735"/>
                        </a:lnTo>
                        <a:cubicBezTo>
                          <a:pt x="9" y="4735"/>
                          <a:pt x="19" y="4735"/>
                          <a:pt x="28" y="4735"/>
                        </a:cubicBezTo>
                        <a:cubicBezTo>
                          <a:pt x="4340" y="4735"/>
                          <a:pt x="8646" y="6387"/>
                          <a:pt x="11935" y="9683"/>
                        </a:cubicBezTo>
                        <a:cubicBezTo>
                          <a:pt x="15221" y="12975"/>
                          <a:pt x="16870" y="17283"/>
                          <a:pt x="16874" y="21598"/>
                        </a:cubicBezTo>
                        <a:lnTo>
                          <a:pt x="21600" y="21598"/>
                        </a:lnTo>
                        <a:cubicBezTo>
                          <a:pt x="21595" y="16071"/>
                          <a:pt x="19493" y="10545"/>
                          <a:pt x="15285" y="6327"/>
                        </a:cubicBezTo>
                        <a:cubicBezTo>
                          <a:pt x="11072" y="2106"/>
                          <a:pt x="5550" y="-2"/>
                          <a:pt x="28" y="0"/>
                        </a:cubicBezTo>
                        <a:cubicBezTo>
                          <a:pt x="19"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39" name="Shape 126"/>
                  <p:cNvSpPr/>
                  <p:nvPr/>
                </p:nvSpPr>
                <p:spPr>
                  <a:xfrm rot="5400000" flipH="1">
                    <a:off x="736525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749" name="Group 136"/>
                <p:cNvGrpSpPr/>
                <p:nvPr/>
              </p:nvGrpSpPr>
              <p:grpSpPr>
                <a:xfrm>
                  <a:off x="-3" y="1670719"/>
                  <a:ext cx="8038967" cy="6457752"/>
                  <a:chOff x="-1" y="0"/>
                  <a:chExt cx="8038966" cy="6457750"/>
                </a:xfrm>
              </p:grpSpPr>
              <p:sp>
                <p:nvSpPr>
                  <p:cNvPr id="741" name="Shape 128"/>
                  <p:cNvSpPr/>
                  <p:nvPr/>
                </p:nvSpPr>
                <p:spPr>
                  <a:xfrm rot="16200000">
                    <a:off x="40507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42" name="Shape 129"/>
                  <p:cNvSpPr/>
                  <p:nvPr/>
                </p:nvSpPr>
                <p:spPr>
                  <a:xfrm flipH="1">
                    <a:off x="4407069" y="2777140"/>
                    <a:ext cx="2561598" cy="1291225"/>
                  </a:xfrm>
                  <a:custGeom>
                    <a:avLst/>
                    <a:gdLst/>
                    <a:ahLst/>
                    <a:cxnLst>
                      <a:cxn ang="0">
                        <a:pos x="wd2" y="hd2"/>
                      </a:cxn>
                      <a:cxn ang="5400000">
                        <a:pos x="wd2" y="hd2"/>
                      </a:cxn>
                      <a:cxn ang="10800000">
                        <a:pos x="wd2" y="hd2"/>
                      </a:cxn>
                      <a:cxn ang="16200000">
                        <a:pos x="wd2" y="hd2"/>
                      </a:cxn>
                    </a:cxnLst>
                    <a:rect l="0" t="0" r="r" b="b"/>
                    <a:pathLst>
                      <a:path w="21499" h="21581" extrusionOk="0">
                        <a:moveTo>
                          <a:pt x="10624" y="0"/>
                        </a:moveTo>
                        <a:cubicBezTo>
                          <a:pt x="7844" y="-19"/>
                          <a:pt x="5052" y="2058"/>
                          <a:pt x="2956" y="6326"/>
                        </a:cubicBezTo>
                        <a:cubicBezTo>
                          <a:pt x="882" y="10548"/>
                          <a:pt x="-101" y="16097"/>
                          <a:pt x="8" y="21581"/>
                        </a:cubicBezTo>
                        <a:lnTo>
                          <a:pt x="2157" y="21581"/>
                        </a:lnTo>
                        <a:cubicBezTo>
                          <a:pt x="2159" y="17270"/>
                          <a:pt x="2985" y="12961"/>
                          <a:pt x="4637" y="9672"/>
                        </a:cubicBezTo>
                        <a:cubicBezTo>
                          <a:pt x="6290" y="6380"/>
                          <a:pt x="8457" y="4735"/>
                          <a:pt x="10624" y="4735"/>
                        </a:cubicBezTo>
                        <a:cubicBezTo>
                          <a:pt x="12791" y="4735"/>
                          <a:pt x="14958" y="6380"/>
                          <a:pt x="16612" y="9672"/>
                        </a:cubicBezTo>
                        <a:cubicBezTo>
                          <a:pt x="18263" y="12961"/>
                          <a:pt x="19089" y="17270"/>
                          <a:pt x="19091" y="21581"/>
                        </a:cubicBezTo>
                        <a:lnTo>
                          <a:pt x="21499" y="21562"/>
                        </a:lnTo>
                        <a:cubicBezTo>
                          <a:pt x="21483" y="16032"/>
                          <a:pt x="20410" y="10522"/>
                          <a:pt x="18292" y="6326"/>
                        </a:cubicBezTo>
                        <a:cubicBezTo>
                          <a:pt x="16171" y="2122"/>
                          <a:pt x="13398" y="18"/>
                          <a:pt x="10624"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43" name="Shape 130"/>
                  <p:cNvSpPr/>
                  <p:nvPr/>
                </p:nvSpPr>
                <p:spPr>
                  <a:xfrm rot="10800000">
                    <a:off x="2107386" y="4046857"/>
                    <a:ext cx="2584211" cy="12912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1"/>
                          <a:pt x="3163" y="6331"/>
                        </a:cubicBezTo>
                        <a:cubicBezTo>
                          <a:pt x="1057" y="10548"/>
                          <a:pt x="2" y="16073"/>
                          <a:pt x="0" y="21600"/>
                        </a:cubicBezTo>
                        <a:lnTo>
                          <a:pt x="2368" y="21600"/>
                        </a:lnTo>
                        <a:cubicBezTo>
                          <a:pt x="2370" y="17286"/>
                          <a:pt x="3193" y="12973"/>
                          <a:pt x="4837" y="9681"/>
                        </a:cubicBezTo>
                        <a:cubicBezTo>
                          <a:pt x="6483" y="6385"/>
                          <a:pt x="8642" y="4737"/>
                          <a:pt x="10800" y="4739"/>
                        </a:cubicBezTo>
                        <a:cubicBezTo>
                          <a:pt x="12958" y="4741"/>
                          <a:pt x="15114" y="6392"/>
                          <a:pt x="16763" y="9681"/>
                        </a:cubicBezTo>
                        <a:cubicBezTo>
                          <a:pt x="18412" y="12970"/>
                          <a:pt x="19245" y="17279"/>
                          <a:pt x="19261" y="21600"/>
                        </a:cubicBezTo>
                        <a:lnTo>
                          <a:pt x="21600" y="21600"/>
                        </a:lnTo>
                        <a:cubicBezTo>
                          <a:pt x="21598" y="16073"/>
                          <a:pt x="20543" y="10548"/>
                          <a:pt x="18437" y="6331"/>
                        </a:cubicBezTo>
                        <a:cubicBezTo>
                          <a:pt x="16328" y="2111"/>
                          <a:pt x="13564" y="0"/>
                          <a:pt x="1080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44" name="Shape 131"/>
                  <p:cNvSpPr/>
                  <p:nvPr/>
                </p:nvSpPr>
                <p:spPr>
                  <a:xfrm rot="10800000">
                    <a:off x="2107386" y="1290881"/>
                    <a:ext cx="283405" cy="2775622"/>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45" name="Shape 132"/>
                  <p:cNvSpPr/>
                  <p:nvPr/>
                </p:nvSpPr>
                <p:spPr>
                  <a:xfrm>
                    <a:off x="1048096" y="844"/>
                    <a:ext cx="1338971" cy="1290110"/>
                  </a:xfrm>
                  <a:custGeom>
                    <a:avLst/>
                    <a:gdLst/>
                    <a:ahLst/>
                    <a:cxnLst>
                      <a:cxn ang="0">
                        <a:pos x="wd2" y="hd2"/>
                      </a:cxn>
                      <a:cxn ang="5400000">
                        <a:pos x="wd2" y="hd2"/>
                      </a:cxn>
                      <a:cxn ang="10800000">
                        <a:pos x="wd2" y="hd2"/>
                      </a:cxn>
                      <a:cxn ang="16200000">
                        <a:pos x="wd2" y="hd2"/>
                      </a:cxn>
                    </a:cxnLst>
                    <a:rect l="0" t="0" r="r" b="b"/>
                    <a:pathLst>
                      <a:path w="21600" h="21411" extrusionOk="0">
                        <a:moveTo>
                          <a:pt x="0" y="14"/>
                        </a:moveTo>
                        <a:lnTo>
                          <a:pt x="111" y="4388"/>
                        </a:lnTo>
                        <a:cubicBezTo>
                          <a:pt x="4558" y="4377"/>
                          <a:pt x="8960" y="6123"/>
                          <a:pt x="12264" y="9591"/>
                        </a:cubicBezTo>
                        <a:cubicBezTo>
                          <a:pt x="15385" y="12868"/>
                          <a:pt x="17009" y="17115"/>
                          <a:pt x="17089" y="21411"/>
                        </a:cubicBezTo>
                        <a:lnTo>
                          <a:pt x="21600" y="21411"/>
                        </a:lnTo>
                        <a:cubicBezTo>
                          <a:pt x="21597" y="15928"/>
                          <a:pt x="19566" y="10445"/>
                          <a:pt x="15499" y="6263"/>
                        </a:cubicBezTo>
                        <a:cubicBezTo>
                          <a:pt x="11239" y="1881"/>
                          <a:pt x="5594" y="-189"/>
                          <a:pt x="0" y="14"/>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46" name="Shape 133"/>
                  <p:cNvSpPr/>
                  <p:nvPr/>
                </p:nvSpPr>
                <p:spPr>
                  <a:xfrm rot="10800000">
                    <a:off x="6711464" y="5159994"/>
                    <a:ext cx="1327502" cy="1297757"/>
                  </a:xfrm>
                  <a:custGeom>
                    <a:avLst/>
                    <a:gdLst/>
                    <a:ahLst/>
                    <a:cxnLst>
                      <a:cxn ang="0">
                        <a:pos x="wd2" y="hd2"/>
                      </a:cxn>
                      <a:cxn ang="5400000">
                        <a:pos x="wd2" y="hd2"/>
                      </a:cxn>
                      <a:cxn ang="10800000">
                        <a:pos x="wd2" y="hd2"/>
                      </a:cxn>
                      <a:cxn ang="16200000">
                        <a:pos x="wd2" y="hd2"/>
                      </a:cxn>
                    </a:cxnLst>
                    <a:rect l="0" t="0" r="r" b="b"/>
                    <a:pathLst>
                      <a:path w="21594" h="21598" extrusionOk="0">
                        <a:moveTo>
                          <a:pt x="0" y="0"/>
                        </a:moveTo>
                        <a:lnTo>
                          <a:pt x="0" y="4710"/>
                        </a:lnTo>
                        <a:cubicBezTo>
                          <a:pt x="9" y="4710"/>
                          <a:pt x="18" y="4710"/>
                          <a:pt x="28" y="4710"/>
                        </a:cubicBezTo>
                        <a:cubicBezTo>
                          <a:pt x="4362" y="4710"/>
                          <a:pt x="8729" y="6290"/>
                          <a:pt x="12069" y="9632"/>
                        </a:cubicBezTo>
                        <a:cubicBezTo>
                          <a:pt x="15340" y="12906"/>
                          <a:pt x="16982" y="17247"/>
                          <a:pt x="16962" y="21598"/>
                        </a:cubicBezTo>
                        <a:lnTo>
                          <a:pt x="21594" y="21598"/>
                        </a:lnTo>
                        <a:cubicBezTo>
                          <a:pt x="21600" y="16041"/>
                          <a:pt x="19508" y="10490"/>
                          <a:pt x="15331" y="6294"/>
                        </a:cubicBezTo>
                        <a:cubicBezTo>
                          <a:pt x="11090" y="2034"/>
                          <a:pt x="5540" y="-2"/>
                          <a:pt x="28" y="0"/>
                        </a:cubicBezTo>
                        <a:cubicBezTo>
                          <a:pt x="18"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47" name="Shape 134"/>
                  <p:cNvSpPr/>
                  <p:nvPr/>
                </p:nvSpPr>
                <p:spPr>
                  <a:xfrm>
                    <a:off x="5701529" y="2776937"/>
                    <a:ext cx="1272253" cy="1289494"/>
                  </a:xfrm>
                  <a:custGeom>
                    <a:avLst/>
                    <a:gdLst/>
                    <a:ahLst/>
                    <a:cxnLst>
                      <a:cxn ang="0">
                        <a:pos x="wd2" y="hd2"/>
                      </a:cxn>
                      <a:cxn ang="5400000">
                        <a:pos x="wd2" y="hd2"/>
                      </a:cxn>
                      <a:cxn ang="10800000">
                        <a:pos x="wd2" y="hd2"/>
                      </a:cxn>
                      <a:cxn ang="16200000">
                        <a:pos x="wd2" y="hd2"/>
                      </a:cxn>
                    </a:cxnLst>
                    <a:rect l="0" t="0" r="r" b="b"/>
                    <a:pathLst>
                      <a:path w="21416" h="21490" extrusionOk="0">
                        <a:moveTo>
                          <a:pt x="0" y="5"/>
                        </a:moveTo>
                        <a:lnTo>
                          <a:pt x="0" y="4735"/>
                        </a:lnTo>
                        <a:cubicBezTo>
                          <a:pt x="4403" y="4717"/>
                          <a:pt x="8783" y="6340"/>
                          <a:pt x="12117" y="9621"/>
                        </a:cubicBezTo>
                        <a:cubicBezTo>
                          <a:pt x="15433" y="12885"/>
                          <a:pt x="17127" y="17173"/>
                          <a:pt x="17153" y="21490"/>
                        </a:cubicBezTo>
                        <a:lnTo>
                          <a:pt x="21402" y="21490"/>
                        </a:lnTo>
                        <a:cubicBezTo>
                          <a:pt x="21600" y="16025"/>
                          <a:pt x="19635" y="10501"/>
                          <a:pt x="15493" y="6279"/>
                        </a:cubicBezTo>
                        <a:cubicBezTo>
                          <a:pt x="11273" y="1976"/>
                          <a:pt x="5628" y="-110"/>
                          <a:pt x="0" y="5"/>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48" name="Shape 135"/>
                  <p:cNvSpPr/>
                  <p:nvPr/>
                </p:nvSpPr>
                <p:spPr>
                  <a:xfrm>
                    <a:off x="6711466" y="4066428"/>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grpSp>
            <p:nvGrpSpPr>
              <p:cNvPr id="764" name="Group 151"/>
              <p:cNvGrpSpPr/>
              <p:nvPr/>
            </p:nvGrpSpPr>
            <p:grpSpPr>
              <a:xfrm>
                <a:off x="-5" y="-4"/>
                <a:ext cx="22983683" cy="8505774"/>
                <a:chOff x="-2" y="-1"/>
                <a:chExt cx="22983681" cy="8505772"/>
              </a:xfrm>
            </p:grpSpPr>
            <p:grpSp>
              <p:nvGrpSpPr>
                <p:cNvPr id="753" name="Group 140"/>
                <p:cNvGrpSpPr/>
                <p:nvPr/>
              </p:nvGrpSpPr>
              <p:grpSpPr>
                <a:xfrm>
                  <a:off x="-3" y="1885941"/>
                  <a:ext cx="1599466" cy="1599465"/>
                  <a:chOff x="0" y="0"/>
                  <a:chExt cx="1599464" cy="1599464"/>
                </a:xfrm>
              </p:grpSpPr>
              <p:sp>
                <p:nvSpPr>
                  <p:cNvPr id="751" name="Shape 138"/>
                  <p:cNvSpPr/>
                  <p:nvPr/>
                </p:nvSpPr>
                <p:spPr>
                  <a:xfrm>
                    <a:off x="0" y="0"/>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52" name="Shape 139"/>
                  <p:cNvSpPr/>
                  <p:nvPr/>
                </p:nvSpPr>
                <p:spPr>
                  <a:xfrm>
                    <a:off x="590311" y="331330"/>
                    <a:ext cx="524846" cy="936825"/>
                  </a:xfrm>
                  <a:custGeom>
                    <a:avLst/>
                    <a:gdLst/>
                    <a:ahLst/>
                    <a:cxnLst>
                      <a:cxn ang="0">
                        <a:pos x="wd2" y="hd2"/>
                      </a:cxn>
                      <a:cxn ang="5400000">
                        <a:pos x="wd2" y="hd2"/>
                      </a:cxn>
                      <a:cxn ang="10800000">
                        <a:pos x="wd2" y="hd2"/>
                      </a:cxn>
                      <a:cxn ang="16200000">
                        <a:pos x="wd2" y="hd2"/>
                      </a:cxn>
                    </a:cxnLst>
                    <a:rect l="0" t="0" r="r" b="b"/>
                    <a:pathLst>
                      <a:path w="21156" h="21345" extrusionOk="0">
                        <a:moveTo>
                          <a:pt x="3875" y="20965"/>
                        </a:moveTo>
                        <a:cubicBezTo>
                          <a:pt x="2988" y="21466"/>
                          <a:pt x="1552" y="21475"/>
                          <a:pt x="665" y="20974"/>
                        </a:cubicBezTo>
                        <a:cubicBezTo>
                          <a:pt x="-222" y="20472"/>
                          <a:pt x="-222" y="19651"/>
                          <a:pt x="665" y="19150"/>
                        </a:cubicBezTo>
                        <a:lnTo>
                          <a:pt x="15668" y="10670"/>
                        </a:lnTo>
                        <a:lnTo>
                          <a:pt x="665" y="2191"/>
                        </a:lnTo>
                        <a:cubicBezTo>
                          <a:pt x="-222" y="1689"/>
                          <a:pt x="-206" y="878"/>
                          <a:pt x="681" y="376"/>
                        </a:cubicBezTo>
                        <a:cubicBezTo>
                          <a:pt x="1568" y="-125"/>
                          <a:pt x="2988" y="-125"/>
                          <a:pt x="3875" y="376"/>
                        </a:cubicBezTo>
                        <a:lnTo>
                          <a:pt x="20491" y="9768"/>
                        </a:lnTo>
                        <a:cubicBezTo>
                          <a:pt x="21378" y="10269"/>
                          <a:pt x="21378" y="11072"/>
                          <a:pt x="20491" y="11573"/>
                        </a:cubicBezTo>
                        <a:lnTo>
                          <a:pt x="3875" y="20965"/>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756" name="Group 143"/>
                <p:cNvGrpSpPr/>
                <p:nvPr/>
              </p:nvGrpSpPr>
              <p:grpSpPr>
                <a:xfrm>
                  <a:off x="21384214" y="-2"/>
                  <a:ext cx="1599466" cy="1599466"/>
                  <a:chOff x="0" y="0"/>
                  <a:chExt cx="1599464" cy="1599464"/>
                </a:xfrm>
              </p:grpSpPr>
              <p:sp>
                <p:nvSpPr>
                  <p:cNvPr id="754" name="Shape 141"/>
                  <p:cNvSpPr/>
                  <p:nvPr/>
                </p:nvSpPr>
                <p:spPr>
                  <a:xfrm rot="16200000" flipH="1">
                    <a:off x="-1" y="-1"/>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55" name="Shape 142"/>
                  <p:cNvSpPr/>
                  <p:nvPr/>
                </p:nvSpPr>
                <p:spPr>
                  <a:xfrm rot="16200000" flipH="1">
                    <a:off x="470966" y="410925"/>
                    <a:ext cx="657512" cy="777620"/>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759" name="Group 146"/>
                <p:cNvGrpSpPr/>
                <p:nvPr/>
              </p:nvGrpSpPr>
              <p:grpSpPr>
                <a:xfrm>
                  <a:off x="3181574" y="5805640"/>
                  <a:ext cx="1590099" cy="1590099"/>
                  <a:chOff x="-1" y="0"/>
                  <a:chExt cx="1590098" cy="1590098"/>
                </a:xfrm>
              </p:grpSpPr>
              <p:sp>
                <p:nvSpPr>
                  <p:cNvPr id="757" name="Shape 144"/>
                  <p:cNvSpPr/>
                  <p:nvPr/>
                </p:nvSpPr>
                <p:spPr>
                  <a:xfrm rot="16200000" flipH="1">
                    <a:off x="-2" y="0"/>
                    <a:ext cx="1590099" cy="1590098"/>
                  </a:xfrm>
                  <a:prstGeom prst="ellipse">
                    <a:avLst/>
                  </a:prstGeom>
                  <a:solidFill>
                    <a:srgbClr val="00B1AE">
                      <a:alpha val="7182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58" name="Shape 145"/>
                  <p:cNvSpPr/>
                  <p:nvPr/>
                </p:nvSpPr>
                <p:spPr>
                  <a:xfrm>
                    <a:off x="436202" y="468193"/>
                    <a:ext cx="717722" cy="653713"/>
                  </a:xfrm>
                  <a:custGeom>
                    <a:avLst/>
                    <a:gdLst/>
                    <a:ahLst/>
                    <a:cxnLst>
                      <a:cxn ang="0">
                        <a:pos x="wd2" y="hd2"/>
                      </a:cxn>
                      <a:cxn ang="5400000">
                        <a:pos x="wd2" y="hd2"/>
                      </a:cxn>
                      <a:cxn ang="10800000">
                        <a:pos x="wd2" y="hd2"/>
                      </a:cxn>
                      <a:cxn ang="16200000">
                        <a:pos x="wd2" y="hd2"/>
                      </a:cxn>
                    </a:cxnLst>
                    <a:rect l="0" t="0" r="r" b="b"/>
                    <a:pathLst>
                      <a:path w="21596" h="21600" extrusionOk="0">
                        <a:moveTo>
                          <a:pt x="21389" y="1637"/>
                        </a:moveTo>
                        <a:cubicBezTo>
                          <a:pt x="21255" y="1497"/>
                          <a:pt x="21072" y="1418"/>
                          <a:pt x="20880" y="1418"/>
                        </a:cubicBezTo>
                        <a:lnTo>
                          <a:pt x="18204" y="1418"/>
                        </a:lnTo>
                        <a:lnTo>
                          <a:pt x="18204" y="2888"/>
                        </a:lnTo>
                        <a:lnTo>
                          <a:pt x="20112" y="2888"/>
                        </a:lnTo>
                        <a:cubicBezTo>
                          <a:pt x="20024" y="3728"/>
                          <a:pt x="19794" y="5170"/>
                          <a:pt x="19194" y="6650"/>
                        </a:cubicBezTo>
                        <a:cubicBezTo>
                          <a:pt x="18271" y="8924"/>
                          <a:pt x="16837" y="10471"/>
                          <a:pt x="14918" y="11270"/>
                        </a:cubicBezTo>
                        <a:cubicBezTo>
                          <a:pt x="16470" y="8757"/>
                          <a:pt x="17020" y="5413"/>
                          <a:pt x="17108" y="1145"/>
                        </a:cubicBezTo>
                        <a:cubicBezTo>
                          <a:pt x="17110" y="1071"/>
                          <a:pt x="17114" y="997"/>
                          <a:pt x="17114" y="923"/>
                        </a:cubicBezTo>
                        <a:cubicBezTo>
                          <a:pt x="17112" y="668"/>
                          <a:pt x="17092" y="405"/>
                          <a:pt x="16913" y="219"/>
                        </a:cubicBezTo>
                        <a:cubicBezTo>
                          <a:pt x="16779" y="79"/>
                          <a:pt x="16595" y="0"/>
                          <a:pt x="16404" y="0"/>
                        </a:cubicBezTo>
                        <a:lnTo>
                          <a:pt x="5192" y="0"/>
                        </a:lnTo>
                        <a:cubicBezTo>
                          <a:pt x="5001" y="0"/>
                          <a:pt x="4817" y="79"/>
                          <a:pt x="4683" y="219"/>
                        </a:cubicBezTo>
                        <a:cubicBezTo>
                          <a:pt x="4504" y="405"/>
                          <a:pt x="4484" y="668"/>
                          <a:pt x="4482" y="923"/>
                        </a:cubicBezTo>
                        <a:cubicBezTo>
                          <a:pt x="4482" y="997"/>
                          <a:pt x="4486" y="1071"/>
                          <a:pt x="4488" y="1145"/>
                        </a:cubicBezTo>
                        <a:cubicBezTo>
                          <a:pt x="4576" y="5413"/>
                          <a:pt x="5126" y="8757"/>
                          <a:pt x="6678" y="11270"/>
                        </a:cubicBezTo>
                        <a:cubicBezTo>
                          <a:pt x="4759" y="10471"/>
                          <a:pt x="3325" y="8924"/>
                          <a:pt x="2402" y="6650"/>
                        </a:cubicBezTo>
                        <a:cubicBezTo>
                          <a:pt x="1802" y="5170"/>
                          <a:pt x="1572" y="3728"/>
                          <a:pt x="1484" y="2888"/>
                        </a:cubicBezTo>
                        <a:lnTo>
                          <a:pt x="3392" y="2888"/>
                        </a:lnTo>
                        <a:lnTo>
                          <a:pt x="3392" y="1418"/>
                        </a:lnTo>
                        <a:lnTo>
                          <a:pt x="716" y="1418"/>
                        </a:lnTo>
                        <a:cubicBezTo>
                          <a:pt x="524" y="1418"/>
                          <a:pt x="341" y="1497"/>
                          <a:pt x="207" y="1637"/>
                        </a:cubicBezTo>
                        <a:cubicBezTo>
                          <a:pt x="72" y="1777"/>
                          <a:pt x="-2" y="1966"/>
                          <a:pt x="0" y="2163"/>
                        </a:cubicBezTo>
                        <a:cubicBezTo>
                          <a:pt x="2" y="2262"/>
                          <a:pt x="43" y="4627"/>
                          <a:pt x="1064" y="7171"/>
                        </a:cubicBezTo>
                        <a:cubicBezTo>
                          <a:pt x="2423" y="10558"/>
                          <a:pt x="4876" y="12643"/>
                          <a:pt x="8162" y="13214"/>
                        </a:cubicBezTo>
                        <a:cubicBezTo>
                          <a:pt x="8476" y="13546"/>
                          <a:pt x="8804" y="13850"/>
                          <a:pt x="9144" y="14125"/>
                        </a:cubicBezTo>
                        <a:cubicBezTo>
                          <a:pt x="9540" y="14446"/>
                          <a:pt x="9759" y="14995"/>
                          <a:pt x="9759" y="15505"/>
                        </a:cubicBezTo>
                        <a:cubicBezTo>
                          <a:pt x="9759" y="15505"/>
                          <a:pt x="9759" y="15637"/>
                          <a:pt x="9759" y="15861"/>
                        </a:cubicBezTo>
                        <a:cubicBezTo>
                          <a:pt x="9644" y="18825"/>
                          <a:pt x="9136" y="18778"/>
                          <a:pt x="7798" y="19987"/>
                        </a:cubicBezTo>
                        <a:cubicBezTo>
                          <a:pt x="6862" y="20834"/>
                          <a:pt x="7157" y="21285"/>
                          <a:pt x="7419" y="21480"/>
                        </a:cubicBezTo>
                        <a:cubicBezTo>
                          <a:pt x="7572" y="21595"/>
                          <a:pt x="7720" y="21600"/>
                          <a:pt x="7902" y="21600"/>
                        </a:cubicBezTo>
                        <a:lnTo>
                          <a:pt x="13694" y="21600"/>
                        </a:lnTo>
                        <a:cubicBezTo>
                          <a:pt x="13876" y="21600"/>
                          <a:pt x="14024" y="21595"/>
                          <a:pt x="14178" y="21480"/>
                        </a:cubicBezTo>
                        <a:cubicBezTo>
                          <a:pt x="14439" y="21285"/>
                          <a:pt x="14734" y="20834"/>
                          <a:pt x="13798" y="19987"/>
                        </a:cubicBezTo>
                        <a:cubicBezTo>
                          <a:pt x="12460" y="18778"/>
                          <a:pt x="11952" y="18825"/>
                          <a:pt x="11837" y="15861"/>
                        </a:cubicBezTo>
                        <a:cubicBezTo>
                          <a:pt x="11837" y="15637"/>
                          <a:pt x="11837" y="15505"/>
                          <a:pt x="11837" y="15505"/>
                        </a:cubicBezTo>
                        <a:cubicBezTo>
                          <a:pt x="11837" y="14995"/>
                          <a:pt x="12056" y="14446"/>
                          <a:pt x="12452" y="14125"/>
                        </a:cubicBezTo>
                        <a:cubicBezTo>
                          <a:pt x="12792" y="13850"/>
                          <a:pt x="13120" y="13546"/>
                          <a:pt x="13434" y="13214"/>
                        </a:cubicBezTo>
                        <a:cubicBezTo>
                          <a:pt x="16720" y="12643"/>
                          <a:pt x="19173" y="10558"/>
                          <a:pt x="20532" y="7171"/>
                        </a:cubicBezTo>
                        <a:cubicBezTo>
                          <a:pt x="21553" y="4627"/>
                          <a:pt x="21594" y="2262"/>
                          <a:pt x="21596" y="2163"/>
                        </a:cubicBezTo>
                        <a:cubicBezTo>
                          <a:pt x="21598" y="1966"/>
                          <a:pt x="21524" y="1777"/>
                          <a:pt x="21389" y="1637"/>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sp>
              <p:nvSpPr>
                <p:cNvPr id="760" name="Shape 147"/>
                <p:cNvSpPr/>
                <p:nvPr/>
              </p:nvSpPr>
              <p:spPr>
                <a:xfrm rot="16200000" flipH="1">
                  <a:off x="5377807" y="5782835"/>
                  <a:ext cx="1590095" cy="1590095"/>
                </a:xfrm>
                <a:prstGeom prst="ellipse">
                  <a:avLst/>
                </a:prstGeom>
                <a:solidFill>
                  <a:srgbClr val="00B1AE">
                    <a:alpha val="4515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61" name="Shape 148"/>
                <p:cNvSpPr/>
                <p:nvPr/>
              </p:nvSpPr>
              <p:spPr>
                <a:xfrm rot="16200000" flipH="1">
                  <a:off x="16306024" y="4042230"/>
                  <a:ext cx="1590096" cy="1590096"/>
                </a:xfrm>
                <a:prstGeom prst="ellipse">
                  <a:avLst/>
                </a:prstGeom>
                <a:solidFill>
                  <a:srgbClr val="00B1AE"/>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62" name="Shape 149"/>
                <p:cNvSpPr/>
                <p:nvPr/>
              </p:nvSpPr>
              <p:spPr>
                <a:xfrm rot="16200000" flipH="1">
                  <a:off x="18725993" y="4042230"/>
                  <a:ext cx="1590095" cy="1590096"/>
                </a:xfrm>
                <a:prstGeom prst="ellipse">
                  <a:avLst/>
                </a:prstGeom>
                <a:solidFill>
                  <a:srgbClr val="999999"/>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pic>
              <p:nvPicPr>
                <p:cNvPr id="763" name="descarga (9).jpeg" descr="descarga (9).jpeg"/>
                <p:cNvPicPr>
                  <a:picLocks noChangeAspect="1"/>
                </p:cNvPicPr>
                <p:nvPr/>
              </p:nvPicPr>
              <p:blipFill>
                <a:blip r:embed="rId2">
                  <a:extLst/>
                </a:blip>
                <a:stretch>
                  <a:fillRect/>
                </a:stretch>
              </p:blipFill>
              <p:spPr>
                <a:xfrm>
                  <a:off x="8623452" y="2096587"/>
                  <a:ext cx="6409185" cy="6409185"/>
                </a:xfrm>
                <a:prstGeom prst="rect">
                  <a:avLst/>
                </a:prstGeom>
                <a:ln w="12700" cap="flat">
                  <a:noFill/>
                  <a:miter lim="400000"/>
                </a:ln>
                <a:effectLst/>
              </p:spPr>
            </p:pic>
          </p:grpSp>
        </p:grpSp>
        <p:sp>
          <p:nvSpPr>
            <p:cNvPr id="766" name="Shape 153"/>
            <p:cNvSpPr/>
            <p:nvPr/>
          </p:nvSpPr>
          <p:spPr>
            <a:xfrm>
              <a:off x="18991584" y="4276110"/>
              <a:ext cx="1065690" cy="117971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67" name="Shape 154"/>
            <p:cNvSpPr/>
            <p:nvPr/>
          </p:nvSpPr>
          <p:spPr>
            <a:xfrm>
              <a:off x="5133167" y="831096"/>
              <a:ext cx="1233587" cy="1160765"/>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68" name="Shape 155"/>
            <p:cNvSpPr/>
            <p:nvPr/>
          </p:nvSpPr>
          <p:spPr>
            <a:xfrm>
              <a:off x="16706837" y="4285582"/>
              <a:ext cx="694636" cy="1160767"/>
            </a:xfrm>
            <a:custGeom>
              <a:avLst/>
              <a:gdLst/>
              <a:ahLst/>
              <a:cxnLst>
                <a:cxn ang="0">
                  <a:pos x="wd2" y="hd2"/>
                </a:cxn>
                <a:cxn ang="5400000">
                  <a:pos x="wd2" y="hd2"/>
                </a:cxn>
                <a:cxn ang="10800000">
                  <a:pos x="wd2" y="hd2"/>
                </a:cxn>
                <a:cxn ang="16200000">
                  <a:pos x="wd2" y="hd2"/>
                </a:cxn>
              </a:cxnLst>
              <a:rect l="0" t="0" r="r" b="b"/>
              <a:pathLst>
                <a:path w="21511" h="21599" extrusionOk="0">
                  <a:moveTo>
                    <a:pt x="7757" y="0"/>
                  </a:moveTo>
                  <a:cubicBezTo>
                    <a:pt x="7533" y="-1"/>
                    <a:pt x="7306" y="19"/>
                    <a:pt x="7084" y="57"/>
                  </a:cubicBezTo>
                  <a:cubicBezTo>
                    <a:pt x="5533" y="321"/>
                    <a:pt x="4813" y="1333"/>
                    <a:pt x="4845" y="2340"/>
                  </a:cubicBezTo>
                  <a:cubicBezTo>
                    <a:pt x="4874" y="3258"/>
                    <a:pt x="5332" y="4238"/>
                    <a:pt x="5222" y="5144"/>
                  </a:cubicBezTo>
                  <a:cubicBezTo>
                    <a:pt x="5126" y="5933"/>
                    <a:pt x="4671" y="6588"/>
                    <a:pt x="3521" y="7045"/>
                  </a:cubicBezTo>
                  <a:cubicBezTo>
                    <a:pt x="3407" y="7091"/>
                    <a:pt x="3286" y="7131"/>
                    <a:pt x="3162" y="7166"/>
                  </a:cubicBezTo>
                  <a:cubicBezTo>
                    <a:pt x="2259" y="7428"/>
                    <a:pt x="1200" y="7413"/>
                    <a:pt x="322" y="7121"/>
                  </a:cubicBezTo>
                  <a:cubicBezTo>
                    <a:pt x="401" y="7236"/>
                    <a:pt x="494" y="7348"/>
                    <a:pt x="609" y="7452"/>
                  </a:cubicBezTo>
                  <a:cubicBezTo>
                    <a:pt x="1714" y="8450"/>
                    <a:pt x="3788" y="8749"/>
                    <a:pt x="5527" y="8237"/>
                  </a:cubicBezTo>
                  <a:cubicBezTo>
                    <a:pt x="6753" y="7876"/>
                    <a:pt x="7653" y="7128"/>
                    <a:pt x="8089" y="6215"/>
                  </a:cubicBezTo>
                  <a:cubicBezTo>
                    <a:pt x="8435" y="5489"/>
                    <a:pt x="8464" y="4723"/>
                    <a:pt x="8179" y="3988"/>
                  </a:cubicBezTo>
                  <a:cubicBezTo>
                    <a:pt x="8359" y="4206"/>
                    <a:pt x="8553" y="4423"/>
                    <a:pt x="8753" y="4635"/>
                  </a:cubicBezTo>
                  <a:cubicBezTo>
                    <a:pt x="8916" y="4808"/>
                    <a:pt x="9085" y="4979"/>
                    <a:pt x="9197" y="5166"/>
                  </a:cubicBezTo>
                  <a:cubicBezTo>
                    <a:pt x="9513" y="5690"/>
                    <a:pt x="9355" y="6266"/>
                    <a:pt x="8910" y="6757"/>
                  </a:cubicBezTo>
                  <a:cubicBezTo>
                    <a:pt x="8559" y="7145"/>
                    <a:pt x="8052" y="7464"/>
                    <a:pt x="7569" y="7792"/>
                  </a:cubicBezTo>
                  <a:cubicBezTo>
                    <a:pt x="7032" y="8157"/>
                    <a:pt x="6520" y="8539"/>
                    <a:pt x="6003" y="8916"/>
                  </a:cubicBezTo>
                  <a:cubicBezTo>
                    <a:pt x="5118" y="9560"/>
                    <a:pt x="4211" y="10191"/>
                    <a:pt x="3387" y="10863"/>
                  </a:cubicBezTo>
                  <a:cubicBezTo>
                    <a:pt x="2717" y="11410"/>
                    <a:pt x="2095" y="11997"/>
                    <a:pt x="1462" y="12551"/>
                  </a:cubicBezTo>
                  <a:cubicBezTo>
                    <a:pt x="822" y="13110"/>
                    <a:pt x="157" y="13659"/>
                    <a:pt x="22" y="14344"/>
                  </a:cubicBezTo>
                  <a:cubicBezTo>
                    <a:pt x="-26" y="14585"/>
                    <a:pt x="3" y="14832"/>
                    <a:pt x="138" y="15061"/>
                  </a:cubicBezTo>
                  <a:cubicBezTo>
                    <a:pt x="300" y="15334"/>
                    <a:pt x="605" y="15564"/>
                    <a:pt x="901" y="15791"/>
                  </a:cubicBezTo>
                  <a:cubicBezTo>
                    <a:pt x="1763" y="16454"/>
                    <a:pt x="2593" y="17128"/>
                    <a:pt x="3445" y="17795"/>
                  </a:cubicBezTo>
                  <a:cubicBezTo>
                    <a:pt x="4581" y="18684"/>
                    <a:pt x="5760" y="19564"/>
                    <a:pt x="6976" y="20432"/>
                  </a:cubicBezTo>
                  <a:lnTo>
                    <a:pt x="6415" y="21599"/>
                  </a:lnTo>
                  <a:lnTo>
                    <a:pt x="21065" y="21599"/>
                  </a:lnTo>
                  <a:cubicBezTo>
                    <a:pt x="21309" y="21119"/>
                    <a:pt x="21476" y="20627"/>
                    <a:pt x="21505" y="20124"/>
                  </a:cubicBezTo>
                  <a:cubicBezTo>
                    <a:pt x="21574" y="18927"/>
                    <a:pt x="21042" y="17785"/>
                    <a:pt x="20128" y="16786"/>
                  </a:cubicBezTo>
                  <a:cubicBezTo>
                    <a:pt x="19147" y="15715"/>
                    <a:pt x="17711" y="14788"/>
                    <a:pt x="15896" y="14120"/>
                  </a:cubicBezTo>
                  <a:cubicBezTo>
                    <a:pt x="15999" y="14119"/>
                    <a:pt x="16101" y="14113"/>
                    <a:pt x="16201" y="14101"/>
                  </a:cubicBezTo>
                  <a:cubicBezTo>
                    <a:pt x="16902" y="14021"/>
                    <a:pt x="17398" y="13721"/>
                    <a:pt x="17687" y="13376"/>
                  </a:cubicBezTo>
                  <a:cubicBezTo>
                    <a:pt x="18024" y="12972"/>
                    <a:pt x="18092" y="12486"/>
                    <a:pt x="17785" y="12022"/>
                  </a:cubicBezTo>
                  <a:cubicBezTo>
                    <a:pt x="16231" y="11317"/>
                    <a:pt x="14826" y="10503"/>
                    <a:pt x="13595" y="9596"/>
                  </a:cubicBezTo>
                  <a:cubicBezTo>
                    <a:pt x="13009" y="9165"/>
                    <a:pt x="12459" y="8709"/>
                    <a:pt x="12087" y="8199"/>
                  </a:cubicBezTo>
                  <a:cubicBezTo>
                    <a:pt x="11752" y="7739"/>
                    <a:pt x="11579" y="7217"/>
                    <a:pt x="11993" y="6786"/>
                  </a:cubicBezTo>
                  <a:cubicBezTo>
                    <a:pt x="12081" y="6695"/>
                    <a:pt x="12195" y="6613"/>
                    <a:pt x="12338" y="6552"/>
                  </a:cubicBezTo>
                  <a:cubicBezTo>
                    <a:pt x="12693" y="6400"/>
                    <a:pt x="13110" y="6389"/>
                    <a:pt x="13509" y="6479"/>
                  </a:cubicBezTo>
                  <a:cubicBezTo>
                    <a:pt x="13890" y="6565"/>
                    <a:pt x="14229" y="6742"/>
                    <a:pt x="14609" y="6843"/>
                  </a:cubicBezTo>
                  <a:cubicBezTo>
                    <a:pt x="14981" y="6942"/>
                    <a:pt x="15401" y="6949"/>
                    <a:pt x="15650" y="6765"/>
                  </a:cubicBezTo>
                  <a:cubicBezTo>
                    <a:pt x="15860" y="6609"/>
                    <a:pt x="15795" y="6375"/>
                    <a:pt x="15995" y="6215"/>
                  </a:cubicBezTo>
                  <a:cubicBezTo>
                    <a:pt x="16150" y="6091"/>
                    <a:pt x="16453" y="6013"/>
                    <a:pt x="16426" y="5853"/>
                  </a:cubicBezTo>
                  <a:cubicBezTo>
                    <a:pt x="16411" y="5765"/>
                    <a:pt x="16276" y="5687"/>
                    <a:pt x="16332" y="5600"/>
                  </a:cubicBezTo>
                  <a:cubicBezTo>
                    <a:pt x="16386" y="5516"/>
                    <a:pt x="16565" y="5510"/>
                    <a:pt x="16677" y="5454"/>
                  </a:cubicBezTo>
                  <a:cubicBezTo>
                    <a:pt x="16937" y="5325"/>
                    <a:pt x="16712" y="5047"/>
                    <a:pt x="16978" y="4921"/>
                  </a:cubicBezTo>
                  <a:cubicBezTo>
                    <a:pt x="17155" y="4836"/>
                    <a:pt x="17430" y="4898"/>
                    <a:pt x="17606" y="4813"/>
                  </a:cubicBezTo>
                  <a:cubicBezTo>
                    <a:pt x="17871" y="4685"/>
                    <a:pt x="17683" y="4449"/>
                    <a:pt x="17422" y="4268"/>
                  </a:cubicBezTo>
                  <a:cubicBezTo>
                    <a:pt x="17332" y="4206"/>
                    <a:pt x="17247" y="4144"/>
                    <a:pt x="17175" y="4074"/>
                  </a:cubicBezTo>
                  <a:cubicBezTo>
                    <a:pt x="17098" y="3999"/>
                    <a:pt x="17037" y="3919"/>
                    <a:pt x="16996" y="3834"/>
                  </a:cubicBezTo>
                  <a:cubicBezTo>
                    <a:pt x="16774" y="3381"/>
                    <a:pt x="17106" y="2908"/>
                    <a:pt x="17054" y="2440"/>
                  </a:cubicBezTo>
                  <a:cubicBezTo>
                    <a:pt x="16986" y="1832"/>
                    <a:pt x="16389" y="1356"/>
                    <a:pt x="15641" y="971"/>
                  </a:cubicBezTo>
                  <a:cubicBezTo>
                    <a:pt x="14768" y="522"/>
                    <a:pt x="13651" y="158"/>
                    <a:pt x="12419" y="92"/>
                  </a:cubicBezTo>
                  <a:cubicBezTo>
                    <a:pt x="11433" y="39"/>
                    <a:pt x="10428" y="172"/>
                    <a:pt x="9538" y="491"/>
                  </a:cubicBezTo>
                  <a:cubicBezTo>
                    <a:pt x="9082" y="177"/>
                    <a:pt x="8429" y="3"/>
                    <a:pt x="7757" y="0"/>
                  </a:cubicBezTo>
                  <a:close/>
                  <a:moveTo>
                    <a:pt x="5715" y="12783"/>
                  </a:moveTo>
                  <a:cubicBezTo>
                    <a:pt x="5879" y="12763"/>
                    <a:pt x="6028" y="12797"/>
                    <a:pt x="6155" y="12861"/>
                  </a:cubicBezTo>
                  <a:cubicBezTo>
                    <a:pt x="6268" y="12917"/>
                    <a:pt x="6364" y="12994"/>
                    <a:pt x="6447" y="13076"/>
                  </a:cubicBezTo>
                  <a:cubicBezTo>
                    <a:pt x="6927" y="13554"/>
                    <a:pt x="7384" y="14038"/>
                    <a:pt x="7829" y="14527"/>
                  </a:cubicBezTo>
                  <a:cubicBezTo>
                    <a:pt x="8485" y="15247"/>
                    <a:pt x="9109" y="16008"/>
                    <a:pt x="9045" y="16830"/>
                  </a:cubicBezTo>
                  <a:cubicBezTo>
                    <a:pt x="9020" y="17140"/>
                    <a:pt x="8896" y="17442"/>
                    <a:pt x="8740" y="17738"/>
                  </a:cubicBezTo>
                  <a:cubicBezTo>
                    <a:pt x="8526" y="18143"/>
                    <a:pt x="8256" y="18535"/>
                    <a:pt x="7937" y="18914"/>
                  </a:cubicBezTo>
                  <a:cubicBezTo>
                    <a:pt x="7299" y="18431"/>
                    <a:pt x="6688" y="17936"/>
                    <a:pt x="6106" y="17428"/>
                  </a:cubicBezTo>
                  <a:cubicBezTo>
                    <a:pt x="5535" y="16930"/>
                    <a:pt x="4988" y="16420"/>
                    <a:pt x="4369" y="15942"/>
                  </a:cubicBezTo>
                  <a:cubicBezTo>
                    <a:pt x="3896" y="15577"/>
                    <a:pt x="3367" y="15201"/>
                    <a:pt x="3378" y="14737"/>
                  </a:cubicBezTo>
                  <a:cubicBezTo>
                    <a:pt x="3389" y="14277"/>
                    <a:pt x="3929" y="13910"/>
                    <a:pt x="4423" y="13559"/>
                  </a:cubicBezTo>
                  <a:cubicBezTo>
                    <a:pt x="4726" y="13344"/>
                    <a:pt x="5019" y="13122"/>
                    <a:pt x="5352" y="12923"/>
                  </a:cubicBezTo>
                  <a:cubicBezTo>
                    <a:pt x="5457" y="12860"/>
                    <a:pt x="5571" y="12800"/>
                    <a:pt x="5715" y="12783"/>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69" name="Shape 159"/>
            <p:cNvSpPr txBox="1"/>
            <p:nvPr/>
          </p:nvSpPr>
          <p:spPr>
            <a:xfrm>
              <a:off x="7418609" y="11098121"/>
              <a:ext cx="8991019"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Especialista en Ginecología y Obstetricia </a:t>
              </a:r>
            </a:p>
          </p:txBody>
        </p:sp>
        <p:sp>
          <p:nvSpPr>
            <p:cNvPr id="770" name="Shape 160"/>
            <p:cNvSpPr txBox="1"/>
            <p:nvPr/>
          </p:nvSpPr>
          <p:spPr>
            <a:xfrm>
              <a:off x="7403844" y="11715031"/>
              <a:ext cx="8994883" cy="4280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IMSS-UNAM</a:t>
              </a:r>
            </a:p>
          </p:txBody>
        </p:sp>
        <p:sp>
          <p:nvSpPr>
            <p:cNvPr id="771" name="Shape 162"/>
            <p:cNvSpPr txBox="1"/>
            <p:nvPr/>
          </p:nvSpPr>
          <p:spPr>
            <a:xfrm>
              <a:off x="7473186" y="10028685"/>
              <a:ext cx="8934005" cy="4815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Subespecialista en Biología de la Reproducción</a:t>
              </a:r>
            </a:p>
          </p:txBody>
        </p:sp>
        <p:sp>
          <p:nvSpPr>
            <p:cNvPr id="772" name="Shape 163"/>
            <p:cNvSpPr txBox="1"/>
            <p:nvPr/>
          </p:nvSpPr>
          <p:spPr>
            <a:xfrm>
              <a:off x="-512545" y="10602852"/>
              <a:ext cx="24404351" cy="399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Universidad Nacional Autónoma de México</a:t>
              </a:r>
            </a:p>
          </p:txBody>
        </p:sp>
        <p:sp>
          <p:nvSpPr>
            <p:cNvPr id="773" name="Shape 165"/>
            <p:cNvSpPr txBox="1"/>
            <p:nvPr/>
          </p:nvSpPr>
          <p:spPr>
            <a:xfrm>
              <a:off x="7412597" y="12146572"/>
              <a:ext cx="8996597"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Médico Cirujano</a:t>
              </a:r>
            </a:p>
          </p:txBody>
        </p:sp>
        <p:sp>
          <p:nvSpPr>
            <p:cNvPr id="774" name="Shape 166"/>
            <p:cNvSpPr txBox="1"/>
            <p:nvPr/>
          </p:nvSpPr>
          <p:spPr>
            <a:xfrm>
              <a:off x="-530353" y="12683466"/>
              <a:ext cx="24448908"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rPr dirty="0"/>
                <a:t>Universidad Nacional </a:t>
              </a:r>
              <a:r>
                <a:rPr dirty="0" err="1"/>
                <a:t>Autónoma</a:t>
              </a:r>
              <a:r>
                <a:rPr dirty="0"/>
                <a:t> de México</a:t>
              </a:r>
            </a:p>
          </p:txBody>
        </p:sp>
        <p:sp>
          <p:nvSpPr>
            <p:cNvPr id="775" name="Shape 170"/>
            <p:cNvSpPr txBox="1"/>
            <p:nvPr/>
          </p:nvSpPr>
          <p:spPr>
            <a:xfrm>
              <a:off x="2216220" y="1488622"/>
              <a:ext cx="4895249" cy="5340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lnSpc>
                  <a:spcPct val="110000"/>
                </a:lnSpc>
                <a:spcBef>
                  <a:spcPts val="3000"/>
                </a:spcBef>
                <a:defRPr sz="2700">
                  <a:solidFill>
                    <a:srgbClr val="00B1AE"/>
                  </a:solidFill>
                  <a:latin typeface="Helvetica Neue Light"/>
                  <a:ea typeface="Helvetica Neue Light"/>
                  <a:cs typeface="Helvetica Neue Light"/>
                  <a:sym typeface="Helvetica Neue Light"/>
                </a:defRPr>
              </a:lvl1pPr>
            </a:lstStyle>
            <a:p>
              <a:r>
                <a:rPr dirty="0" err="1"/>
                <a:t>Doctorado</a:t>
              </a:r>
              <a:r>
                <a:rPr dirty="0"/>
                <a:t> </a:t>
              </a:r>
              <a:r>
                <a:rPr dirty="0" err="1"/>
                <a:t>en</a:t>
              </a:r>
              <a:r>
                <a:rPr dirty="0"/>
                <a:t> </a:t>
              </a:r>
              <a:r>
                <a:rPr dirty="0" err="1"/>
                <a:t>Ciencias</a:t>
              </a:r>
              <a:r>
                <a:rPr dirty="0"/>
                <a:t> </a:t>
              </a:r>
              <a:r>
                <a:rPr dirty="0" err="1"/>
                <a:t>Medicas</a:t>
              </a:r>
              <a:endParaRPr dirty="0"/>
            </a:p>
          </p:txBody>
        </p:sp>
        <p:sp>
          <p:nvSpPr>
            <p:cNvPr id="776" name="Shape 171"/>
            <p:cNvSpPr txBox="1"/>
            <p:nvPr/>
          </p:nvSpPr>
          <p:spPr>
            <a:xfrm>
              <a:off x="2133075" y="2055614"/>
              <a:ext cx="6527794" cy="4276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rPr dirty="0"/>
                <a:t>Universidad Nacional </a:t>
              </a:r>
              <a:r>
                <a:rPr dirty="0" err="1"/>
                <a:t>Autónoma</a:t>
              </a:r>
              <a:r>
                <a:rPr dirty="0"/>
                <a:t> de México</a:t>
              </a:r>
            </a:p>
          </p:txBody>
        </p:sp>
        <p:sp>
          <p:nvSpPr>
            <p:cNvPr id="777" name="Shape 174"/>
            <p:cNvSpPr txBox="1"/>
            <p:nvPr/>
          </p:nvSpPr>
          <p:spPr>
            <a:xfrm>
              <a:off x="3733293" y="3165501"/>
              <a:ext cx="4895251"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lnSpc>
                  <a:spcPct val="110000"/>
                </a:lnSpc>
                <a:spcBef>
                  <a:spcPts val="3000"/>
                </a:spcBef>
                <a:defRPr sz="2700">
                  <a:solidFill>
                    <a:srgbClr val="00B1AE"/>
                  </a:solidFill>
                  <a:latin typeface="Helvetica Neue Light"/>
                  <a:ea typeface="Helvetica Neue Light"/>
                  <a:cs typeface="Helvetica Neue Light"/>
                  <a:sym typeface="Helvetica Neue Light"/>
                </a:defRPr>
              </a:lvl1pPr>
            </a:lstStyle>
            <a:p>
              <a:r>
                <a:t>Posdoctoral Fellow</a:t>
              </a:r>
            </a:p>
          </p:txBody>
        </p:sp>
        <p:sp>
          <p:nvSpPr>
            <p:cNvPr id="778" name="Shape 175"/>
            <p:cNvSpPr txBox="1"/>
            <p:nvPr/>
          </p:nvSpPr>
          <p:spPr>
            <a:xfrm>
              <a:off x="3733293" y="3558757"/>
              <a:ext cx="4895251" cy="8903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University of Alabama at Birmingham. USA</a:t>
              </a:r>
            </a:p>
          </p:txBody>
        </p:sp>
        <p:sp>
          <p:nvSpPr>
            <p:cNvPr id="779" name="Shape 179"/>
            <p:cNvSpPr txBox="1"/>
            <p:nvPr/>
          </p:nvSpPr>
          <p:spPr>
            <a:xfrm>
              <a:off x="16218999" y="5455095"/>
              <a:ext cx="7202591" cy="65631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just" defTabSz="584200">
                <a:lnSpc>
                  <a:spcPct val="110000"/>
                </a:lnSpc>
                <a:spcBef>
                  <a:spcPts val="3000"/>
                </a:spcBef>
                <a:defRPr sz="2700">
                  <a:solidFill>
                    <a:srgbClr val="24B9B6"/>
                  </a:solidFill>
                  <a:latin typeface="Helvetica Neue Light"/>
                  <a:ea typeface="Helvetica Neue Light"/>
                  <a:cs typeface="Helvetica Neue Light"/>
                  <a:sym typeface="Helvetica Neue Light"/>
                </a:defRPr>
              </a:pPr>
              <a:r>
                <a:t>Jefe del Departamento de Biología de la Reproducción. Unidad Médica de Alta Especialidad. HGO 3. Centro Médico Nacional “la raza”.  Instituto Mexicano del Seguro Social. </a:t>
              </a:r>
            </a:p>
            <a:p>
              <a:pPr algn="just" defTabSz="584200">
                <a:lnSpc>
                  <a:spcPct val="110000"/>
                </a:lnSpc>
                <a:spcBef>
                  <a:spcPts val="3000"/>
                </a:spcBef>
                <a:defRPr sz="2700">
                  <a:solidFill>
                    <a:srgbClr val="24B9B6"/>
                  </a:solidFill>
                  <a:latin typeface="Helvetica Neue Light"/>
                  <a:ea typeface="Helvetica Neue Light"/>
                  <a:cs typeface="Helvetica Neue Light"/>
                  <a:sym typeface="Helvetica Neue Light"/>
                </a:defRPr>
              </a:pPr>
              <a:r>
                <a:t>Investigador Asociado C. Instituto Mexicano del Seguro Social.</a:t>
              </a:r>
            </a:p>
            <a:p>
              <a:pPr algn="just" defTabSz="584200">
                <a:lnSpc>
                  <a:spcPct val="110000"/>
                </a:lnSpc>
                <a:spcBef>
                  <a:spcPts val="3000"/>
                </a:spcBef>
                <a:defRPr sz="2700">
                  <a:solidFill>
                    <a:srgbClr val="24B9B6"/>
                  </a:solidFill>
                  <a:latin typeface="Helvetica Neue Light"/>
                  <a:ea typeface="Helvetica Neue Light"/>
                  <a:cs typeface="Helvetica Neue Light"/>
                  <a:sym typeface="Helvetica Neue Light"/>
                </a:defRPr>
              </a:pPr>
              <a:r>
                <a:t>Profesor Titular Biología de la Reproducción. UMAE. HGO 3. IMSS-UNAM</a:t>
              </a:r>
            </a:p>
          </p:txBody>
        </p:sp>
        <p:sp>
          <p:nvSpPr>
            <p:cNvPr id="780" name="Shape 189"/>
            <p:cNvSpPr txBox="1"/>
            <p:nvPr/>
          </p:nvSpPr>
          <p:spPr>
            <a:xfrm>
              <a:off x="15274086" y="1476108"/>
              <a:ext cx="4895249" cy="25555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just" defTabSz="584200">
                <a:lnSpc>
                  <a:spcPct val="110000"/>
                </a:lnSpc>
                <a:spcBef>
                  <a:spcPts val="3000"/>
                </a:spcBef>
                <a:defRPr sz="2400">
                  <a:solidFill>
                    <a:srgbClr val="15B5B2"/>
                  </a:solidFill>
                  <a:latin typeface="Helvetica Neue Light"/>
                  <a:ea typeface="Helvetica Neue Light"/>
                  <a:cs typeface="Helvetica Neue Light"/>
                  <a:sym typeface="Helvetica Neue Light"/>
                </a:defRPr>
              </a:lvl1pPr>
            </a:lstStyle>
            <a:p>
              <a:r>
                <a:rPr dirty="0" err="1"/>
                <a:t>Presidente</a:t>
              </a:r>
              <a:r>
                <a:rPr dirty="0"/>
                <a:t> 2015-2016. </a:t>
              </a:r>
              <a:r>
                <a:rPr dirty="0" err="1"/>
                <a:t>Asociación</a:t>
              </a:r>
              <a:r>
                <a:rPr dirty="0"/>
                <a:t> Mexicana de </a:t>
              </a:r>
              <a:r>
                <a:rPr dirty="0" err="1"/>
                <a:t>Medicina</a:t>
              </a:r>
              <a:r>
                <a:rPr dirty="0"/>
                <a:t> de la </a:t>
              </a:r>
              <a:r>
                <a:rPr dirty="0" err="1"/>
                <a:t>Reproducción</a:t>
              </a:r>
              <a:r>
                <a:rPr dirty="0"/>
                <a:t>.</a:t>
              </a:r>
            </a:p>
          </p:txBody>
        </p:sp>
        <p:sp>
          <p:nvSpPr>
            <p:cNvPr id="781" name="Shape 193"/>
            <p:cNvSpPr/>
            <p:nvPr/>
          </p:nvSpPr>
          <p:spPr>
            <a:xfrm>
              <a:off x="5564124" y="6016036"/>
              <a:ext cx="1233585" cy="1160767"/>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82" name="Shape 194"/>
            <p:cNvSpPr txBox="1"/>
            <p:nvPr/>
          </p:nvSpPr>
          <p:spPr>
            <a:xfrm>
              <a:off x="7133828" y="9299506"/>
              <a:ext cx="9612722" cy="12770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spcBef>
                  <a:spcPts val="700"/>
                </a:spcBef>
                <a:defRPr sz="4100" b="1">
                  <a:solidFill>
                    <a:srgbClr val="000000"/>
                  </a:solidFill>
                  <a:latin typeface="Avenir Next Condensed"/>
                  <a:ea typeface="Avenir Next Condensed"/>
                  <a:cs typeface="Avenir Next Condensed"/>
                  <a:sym typeface="Avenir Next Condensed"/>
                </a:defRPr>
              </a:lvl1pPr>
            </a:lstStyle>
            <a:p>
              <a:r>
                <a:t>Dr.Victor Saul Vital Reyes </a:t>
              </a:r>
            </a:p>
          </p:txBody>
        </p:sp>
      </p:grpSp>
      <p:sp>
        <p:nvSpPr>
          <p:cNvPr id="784" name="Shape 175"/>
          <p:cNvSpPr txBox="1"/>
          <p:nvPr/>
        </p:nvSpPr>
        <p:spPr>
          <a:xfrm>
            <a:off x="1903099" y="8624870"/>
            <a:ext cx="5885652" cy="3646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pPr>
            <a:r>
              <a:t>Tutor Maestría en Ciencias Médicas, Universidad Nacional Autónoma de México</a:t>
            </a:r>
          </a:p>
          <a:p>
            <a: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pPr>
            <a:r>
              <a:t>Profesor Examinador. Comité Biología de la Reproducción. </a:t>
            </a:r>
          </a:p>
          <a:p>
            <a:pPr algn="just"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pPr>
            <a:r>
              <a:t>Consejo Mexicano de Ginecología y Obstetricia.  A,C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Rectángulo"/>
          <p:cNvSpPr>
            <a:spLocks noGrp="1"/>
          </p:cNvSpPr>
          <p:nvPr>
            <p:ph type="body" idx="13"/>
          </p:nvPr>
        </p:nvSpPr>
        <p:spPr>
          <a:prstGeom prst="rect">
            <a:avLst/>
          </a:prstGeom>
        </p:spPr>
        <p:txBody>
          <a:bodyPr/>
          <a:lstStyle/>
          <a:p>
            <a:pPr>
              <a:lnSpc>
                <a:spcPct val="90000"/>
              </a:lnSpc>
              <a:spcBef>
                <a:spcPts val="0"/>
              </a:spcBef>
              <a:defRPr sz="6800" cap="all" spc="340"/>
            </a:pPr>
            <a:endParaRPr/>
          </a:p>
        </p:txBody>
      </p:sp>
      <p:sp>
        <p:nvSpPr>
          <p:cNvPr id="787" name="Número de diapositiva"/>
          <p:cNvSpPr>
            <a:spLocks noGrp="1"/>
          </p:cNvSpPr>
          <p:nvPr>
            <p:ph type="sldNum" sz="quarter" idx="2"/>
          </p:nvPr>
        </p:nvSpPr>
        <p:spPr>
          <a:xfrm>
            <a:off x="23359161" y="13210247"/>
            <a:ext cx="19319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grpSp>
        <p:nvGrpSpPr>
          <p:cNvPr id="850" name="Grupo"/>
          <p:cNvGrpSpPr/>
          <p:nvPr/>
        </p:nvGrpSpPr>
        <p:grpSpPr>
          <a:xfrm>
            <a:off x="506605" y="316312"/>
            <a:ext cx="23370790" cy="13083376"/>
            <a:chOff x="0" y="0"/>
            <a:chExt cx="23370788" cy="13083374"/>
          </a:xfrm>
        </p:grpSpPr>
        <p:grpSp>
          <p:nvGrpSpPr>
            <p:cNvPr id="821" name="Group 152"/>
            <p:cNvGrpSpPr/>
            <p:nvPr/>
          </p:nvGrpSpPr>
          <p:grpSpPr>
            <a:xfrm>
              <a:off x="0" y="-1"/>
              <a:ext cx="22983682" cy="9006614"/>
              <a:chOff x="-4" y="-2"/>
              <a:chExt cx="22983680" cy="9006612"/>
            </a:xfrm>
          </p:grpSpPr>
          <p:grpSp>
            <p:nvGrpSpPr>
              <p:cNvPr id="806" name="Group 137"/>
              <p:cNvGrpSpPr/>
              <p:nvPr/>
            </p:nvGrpSpPr>
            <p:grpSpPr>
              <a:xfrm>
                <a:off x="583089" y="873192"/>
                <a:ext cx="22218478" cy="8133418"/>
                <a:chOff x="-2" y="-2"/>
                <a:chExt cx="22218477" cy="8133416"/>
              </a:xfrm>
            </p:grpSpPr>
            <p:sp>
              <p:nvSpPr>
                <p:cNvPr id="788" name="Shape 119"/>
                <p:cNvSpPr/>
                <p:nvPr/>
              </p:nvSpPr>
              <p:spPr>
                <a:xfrm rot="5400000">
                  <a:off x="10880136" y="4689950"/>
                  <a:ext cx="294453" cy="6592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61"/>
                      </a:lnTo>
                      <a:lnTo>
                        <a:pt x="21600" y="21600"/>
                      </a:lnTo>
                      <a:lnTo>
                        <a:pt x="0" y="21600"/>
                      </a:lnTo>
                      <a:lnTo>
                        <a:pt x="0" y="0"/>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nvGrpSpPr>
                <p:cNvPr id="796" name="Group 127"/>
                <p:cNvGrpSpPr/>
                <p:nvPr/>
              </p:nvGrpSpPr>
              <p:grpSpPr>
                <a:xfrm>
                  <a:off x="14164729" y="-3"/>
                  <a:ext cx="8053746" cy="8122851"/>
                  <a:chOff x="0" y="0"/>
                  <a:chExt cx="8053745" cy="8122850"/>
                </a:xfrm>
              </p:grpSpPr>
              <p:sp>
                <p:nvSpPr>
                  <p:cNvPr id="789" name="Shape 120"/>
                  <p:cNvSpPr/>
                  <p:nvPr/>
                </p:nvSpPr>
                <p:spPr>
                  <a:xfrm flipH="1">
                    <a:off x="1042325" y="2761694"/>
                    <a:ext cx="2596141" cy="1304810"/>
                  </a:xfrm>
                  <a:custGeom>
                    <a:avLst/>
                    <a:gdLst/>
                    <a:ahLst/>
                    <a:cxnLst>
                      <a:cxn ang="0">
                        <a:pos x="wd2" y="hd2"/>
                      </a:cxn>
                      <a:cxn ang="5400000">
                        <a:pos x="wd2" y="hd2"/>
                      </a:cxn>
                      <a:cxn ang="10800000">
                        <a:pos x="wd2" y="hd2"/>
                      </a:cxn>
                      <a:cxn ang="16200000">
                        <a:pos x="wd2" y="hd2"/>
                      </a:cxn>
                    </a:cxnLst>
                    <a:rect l="0" t="0" r="r" b="b"/>
                    <a:pathLst>
                      <a:path w="21600" h="21593" extrusionOk="0">
                        <a:moveTo>
                          <a:pt x="10750" y="0"/>
                        </a:moveTo>
                        <a:cubicBezTo>
                          <a:pt x="7999" y="-7"/>
                          <a:pt x="5247" y="2086"/>
                          <a:pt x="3149" y="6263"/>
                        </a:cubicBezTo>
                        <a:cubicBezTo>
                          <a:pt x="1053" y="10436"/>
                          <a:pt x="3" y="15901"/>
                          <a:pt x="0" y="21368"/>
                        </a:cubicBezTo>
                        <a:lnTo>
                          <a:pt x="2415" y="21368"/>
                        </a:lnTo>
                        <a:cubicBezTo>
                          <a:pt x="2389" y="17109"/>
                          <a:pt x="3189" y="12836"/>
                          <a:pt x="4815" y="9577"/>
                        </a:cubicBezTo>
                        <a:cubicBezTo>
                          <a:pt x="6448" y="6302"/>
                          <a:pt x="8600" y="4678"/>
                          <a:pt x="10750" y="4688"/>
                        </a:cubicBezTo>
                        <a:cubicBezTo>
                          <a:pt x="12897" y="4698"/>
                          <a:pt x="15040" y="6337"/>
                          <a:pt x="16686" y="9577"/>
                        </a:cubicBezTo>
                        <a:cubicBezTo>
                          <a:pt x="18366" y="12883"/>
                          <a:pt x="19214" y="17232"/>
                          <a:pt x="19228" y="21593"/>
                        </a:cubicBezTo>
                        <a:lnTo>
                          <a:pt x="21600" y="21545"/>
                        </a:lnTo>
                        <a:cubicBezTo>
                          <a:pt x="21572" y="15986"/>
                          <a:pt x="20482" y="10462"/>
                          <a:pt x="18352" y="6263"/>
                        </a:cubicBezTo>
                        <a:cubicBezTo>
                          <a:pt x="16245" y="2111"/>
                          <a:pt x="13501" y="7"/>
                          <a:pt x="10750" y="0"/>
                        </a:cubicBezTo>
                        <a:close/>
                      </a:path>
                    </a:pathLst>
                  </a:custGeom>
                  <a:solidFill>
                    <a:srgbClr val="E5E5E5"/>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0" name="Shape 121"/>
                  <p:cNvSpPr/>
                  <p:nvPr/>
                </p:nvSpPr>
                <p:spPr>
                  <a:xfrm flipH="1">
                    <a:off x="1042483" y="4059703"/>
                    <a:ext cx="283132" cy="277295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1" name="Shape 122"/>
                  <p:cNvSpPr/>
                  <p:nvPr/>
                </p:nvSpPr>
                <p:spPr>
                  <a:xfrm rot="10800000" flipH="1">
                    <a:off x="-1" y="6832655"/>
                    <a:ext cx="1325617" cy="1290195"/>
                  </a:xfrm>
                  <a:custGeom>
                    <a:avLst/>
                    <a:gdLst/>
                    <a:ahLst/>
                    <a:cxnLst>
                      <a:cxn ang="0">
                        <a:pos x="wd2" y="hd2"/>
                      </a:cxn>
                      <a:cxn ang="5400000">
                        <a:pos x="wd2" y="hd2"/>
                      </a:cxn>
                      <a:cxn ang="10800000">
                        <a:pos x="wd2" y="hd2"/>
                      </a:cxn>
                      <a:cxn ang="16200000">
                        <a:pos x="wd2" y="hd2"/>
                      </a:cxn>
                    </a:cxnLst>
                    <a:rect l="0" t="0" r="r" b="b"/>
                    <a:pathLst>
                      <a:path w="21600" h="21457" extrusionOk="0">
                        <a:moveTo>
                          <a:pt x="0" y="7"/>
                        </a:moveTo>
                        <a:cubicBezTo>
                          <a:pt x="0" y="791"/>
                          <a:pt x="0" y="1575"/>
                          <a:pt x="0" y="2358"/>
                        </a:cubicBezTo>
                        <a:cubicBezTo>
                          <a:pt x="0" y="3142"/>
                          <a:pt x="0" y="3926"/>
                          <a:pt x="0" y="4709"/>
                        </a:cubicBezTo>
                        <a:cubicBezTo>
                          <a:pt x="9" y="4709"/>
                          <a:pt x="18" y="4709"/>
                          <a:pt x="28" y="4709"/>
                        </a:cubicBezTo>
                        <a:cubicBezTo>
                          <a:pt x="4397" y="4709"/>
                          <a:pt x="8813" y="6260"/>
                          <a:pt x="12179" y="9624"/>
                        </a:cubicBezTo>
                        <a:cubicBezTo>
                          <a:pt x="15420" y="12863"/>
                          <a:pt x="17033" y="17161"/>
                          <a:pt x="16993" y="21457"/>
                        </a:cubicBezTo>
                        <a:lnTo>
                          <a:pt x="21600" y="21457"/>
                        </a:lnTo>
                        <a:cubicBezTo>
                          <a:pt x="21594" y="15968"/>
                          <a:pt x="19545" y="10480"/>
                          <a:pt x="15444" y="6291"/>
                        </a:cubicBezTo>
                        <a:cubicBezTo>
                          <a:pt x="11201" y="1958"/>
                          <a:pt x="5595" y="-143"/>
                          <a:pt x="28" y="7"/>
                        </a:cubicBezTo>
                        <a:lnTo>
                          <a:pt x="0" y="7"/>
                        </a:ln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2" name="Shape 123"/>
                  <p:cNvSpPr/>
                  <p:nvPr/>
                </p:nvSpPr>
                <p:spPr>
                  <a:xfrm rot="10800000" flipH="1">
                    <a:off x="3347825" y="3910817"/>
                    <a:ext cx="2598533" cy="1451776"/>
                  </a:xfrm>
                  <a:custGeom>
                    <a:avLst/>
                    <a:gdLst/>
                    <a:ahLst/>
                    <a:cxnLst>
                      <a:cxn ang="0">
                        <a:pos x="wd2" y="hd2"/>
                      </a:cxn>
                      <a:cxn ang="5400000">
                        <a:pos x="wd2" y="hd2"/>
                      </a:cxn>
                      <a:cxn ang="10800000">
                        <a:pos x="wd2" y="hd2"/>
                      </a:cxn>
                      <a:cxn ang="16200000">
                        <a:pos x="wd2" y="hd2"/>
                      </a:cxn>
                    </a:cxnLst>
                    <a:rect l="0" t="0" r="r" b="b"/>
                    <a:pathLst>
                      <a:path w="21600" h="21592" extrusionOk="0">
                        <a:moveTo>
                          <a:pt x="10857" y="0"/>
                        </a:moveTo>
                        <a:cubicBezTo>
                          <a:pt x="8109" y="8"/>
                          <a:pt x="5367" y="2113"/>
                          <a:pt x="3260" y="6263"/>
                        </a:cubicBezTo>
                        <a:cubicBezTo>
                          <a:pt x="1118" y="10482"/>
                          <a:pt x="28" y="16026"/>
                          <a:pt x="0" y="21592"/>
                        </a:cubicBezTo>
                        <a:lnTo>
                          <a:pt x="2412" y="21592"/>
                        </a:lnTo>
                        <a:cubicBezTo>
                          <a:pt x="2413" y="17237"/>
                          <a:pt x="3251" y="12885"/>
                          <a:pt x="4925" y="9576"/>
                        </a:cubicBezTo>
                        <a:cubicBezTo>
                          <a:pt x="6567" y="6329"/>
                          <a:pt x="8710" y="4692"/>
                          <a:pt x="10857" y="4688"/>
                        </a:cubicBezTo>
                        <a:cubicBezTo>
                          <a:pt x="13004" y="4684"/>
                          <a:pt x="15151" y="6315"/>
                          <a:pt x="16788" y="9576"/>
                        </a:cubicBezTo>
                        <a:cubicBezTo>
                          <a:pt x="18424" y="12833"/>
                          <a:pt x="19242" y="17099"/>
                          <a:pt x="19245" y="21367"/>
                        </a:cubicBezTo>
                        <a:lnTo>
                          <a:pt x="21600" y="21367"/>
                        </a:lnTo>
                        <a:cubicBezTo>
                          <a:pt x="21597" y="15900"/>
                          <a:pt x="20548" y="10435"/>
                          <a:pt x="18453" y="6263"/>
                        </a:cubicBezTo>
                        <a:cubicBezTo>
                          <a:pt x="16356" y="2085"/>
                          <a:pt x="13606" y="-8"/>
                          <a:pt x="10857"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3" name="Shape 124"/>
                  <p:cNvSpPr/>
                  <p:nvPr/>
                </p:nvSpPr>
                <p:spPr>
                  <a:xfrm rot="10800000" flipH="1">
                    <a:off x="5662953" y="1290878"/>
                    <a:ext cx="283406" cy="2775626"/>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4" name="Shape 125"/>
                  <p:cNvSpPr/>
                  <p:nvPr/>
                </p:nvSpPr>
                <p:spPr>
                  <a:xfrm flipH="1">
                    <a:off x="5666678" y="-1"/>
                    <a:ext cx="1293504" cy="1290956"/>
                  </a:xfrm>
                  <a:custGeom>
                    <a:avLst/>
                    <a:gdLst/>
                    <a:ahLst/>
                    <a:cxnLst>
                      <a:cxn ang="0">
                        <a:pos x="wd2" y="hd2"/>
                      </a:cxn>
                      <a:cxn ang="5400000">
                        <a:pos x="wd2" y="hd2"/>
                      </a:cxn>
                      <a:cxn ang="10800000">
                        <a:pos x="wd2" y="hd2"/>
                      </a:cxn>
                      <a:cxn ang="16200000">
                        <a:pos x="wd2" y="hd2"/>
                      </a:cxn>
                    </a:cxnLst>
                    <a:rect l="0" t="0" r="r" b="b"/>
                    <a:pathLst>
                      <a:path w="21600" h="21598" extrusionOk="0">
                        <a:moveTo>
                          <a:pt x="0" y="0"/>
                        </a:moveTo>
                        <a:lnTo>
                          <a:pt x="0" y="4735"/>
                        </a:lnTo>
                        <a:cubicBezTo>
                          <a:pt x="9" y="4735"/>
                          <a:pt x="19" y="4735"/>
                          <a:pt x="28" y="4735"/>
                        </a:cubicBezTo>
                        <a:cubicBezTo>
                          <a:pt x="4340" y="4735"/>
                          <a:pt x="8646" y="6387"/>
                          <a:pt x="11935" y="9683"/>
                        </a:cubicBezTo>
                        <a:cubicBezTo>
                          <a:pt x="15221" y="12975"/>
                          <a:pt x="16870" y="17283"/>
                          <a:pt x="16874" y="21598"/>
                        </a:cubicBezTo>
                        <a:lnTo>
                          <a:pt x="21600" y="21598"/>
                        </a:lnTo>
                        <a:cubicBezTo>
                          <a:pt x="21595" y="16071"/>
                          <a:pt x="19493" y="10545"/>
                          <a:pt x="15285" y="6327"/>
                        </a:cubicBezTo>
                        <a:cubicBezTo>
                          <a:pt x="11072" y="2106"/>
                          <a:pt x="5550" y="-2"/>
                          <a:pt x="28" y="0"/>
                        </a:cubicBezTo>
                        <a:cubicBezTo>
                          <a:pt x="19"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5" name="Shape 126"/>
                  <p:cNvSpPr/>
                  <p:nvPr/>
                </p:nvSpPr>
                <p:spPr>
                  <a:xfrm rot="5400000" flipH="1">
                    <a:off x="736525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805" name="Group 136"/>
                <p:cNvGrpSpPr/>
                <p:nvPr/>
              </p:nvGrpSpPr>
              <p:grpSpPr>
                <a:xfrm>
                  <a:off x="-3" y="1670719"/>
                  <a:ext cx="8038967" cy="6457752"/>
                  <a:chOff x="-1" y="0"/>
                  <a:chExt cx="8038966" cy="6457750"/>
                </a:xfrm>
              </p:grpSpPr>
              <p:sp>
                <p:nvSpPr>
                  <p:cNvPr id="797" name="Shape 128"/>
                  <p:cNvSpPr/>
                  <p:nvPr/>
                </p:nvSpPr>
                <p:spPr>
                  <a:xfrm rot="16200000">
                    <a:off x="405079" y="-405082"/>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8" name="Shape 129"/>
                  <p:cNvSpPr/>
                  <p:nvPr/>
                </p:nvSpPr>
                <p:spPr>
                  <a:xfrm flipH="1">
                    <a:off x="4407069" y="2777140"/>
                    <a:ext cx="2561598" cy="1291225"/>
                  </a:xfrm>
                  <a:custGeom>
                    <a:avLst/>
                    <a:gdLst/>
                    <a:ahLst/>
                    <a:cxnLst>
                      <a:cxn ang="0">
                        <a:pos x="wd2" y="hd2"/>
                      </a:cxn>
                      <a:cxn ang="5400000">
                        <a:pos x="wd2" y="hd2"/>
                      </a:cxn>
                      <a:cxn ang="10800000">
                        <a:pos x="wd2" y="hd2"/>
                      </a:cxn>
                      <a:cxn ang="16200000">
                        <a:pos x="wd2" y="hd2"/>
                      </a:cxn>
                    </a:cxnLst>
                    <a:rect l="0" t="0" r="r" b="b"/>
                    <a:pathLst>
                      <a:path w="21499" h="21581" extrusionOk="0">
                        <a:moveTo>
                          <a:pt x="10624" y="0"/>
                        </a:moveTo>
                        <a:cubicBezTo>
                          <a:pt x="7844" y="-19"/>
                          <a:pt x="5052" y="2058"/>
                          <a:pt x="2956" y="6326"/>
                        </a:cubicBezTo>
                        <a:cubicBezTo>
                          <a:pt x="882" y="10548"/>
                          <a:pt x="-101" y="16097"/>
                          <a:pt x="8" y="21581"/>
                        </a:cubicBezTo>
                        <a:lnTo>
                          <a:pt x="2157" y="21581"/>
                        </a:lnTo>
                        <a:cubicBezTo>
                          <a:pt x="2159" y="17270"/>
                          <a:pt x="2985" y="12961"/>
                          <a:pt x="4637" y="9672"/>
                        </a:cubicBezTo>
                        <a:cubicBezTo>
                          <a:pt x="6290" y="6380"/>
                          <a:pt x="8457" y="4735"/>
                          <a:pt x="10624" y="4735"/>
                        </a:cubicBezTo>
                        <a:cubicBezTo>
                          <a:pt x="12791" y="4735"/>
                          <a:pt x="14958" y="6380"/>
                          <a:pt x="16612" y="9672"/>
                        </a:cubicBezTo>
                        <a:cubicBezTo>
                          <a:pt x="18263" y="12961"/>
                          <a:pt x="19089" y="17270"/>
                          <a:pt x="19091" y="21581"/>
                        </a:cubicBezTo>
                        <a:lnTo>
                          <a:pt x="21499" y="21562"/>
                        </a:lnTo>
                        <a:cubicBezTo>
                          <a:pt x="21483" y="16032"/>
                          <a:pt x="20410" y="10522"/>
                          <a:pt x="18292" y="6326"/>
                        </a:cubicBezTo>
                        <a:cubicBezTo>
                          <a:pt x="16171" y="2122"/>
                          <a:pt x="13398" y="18"/>
                          <a:pt x="10624"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799" name="Shape 130"/>
                  <p:cNvSpPr/>
                  <p:nvPr/>
                </p:nvSpPr>
                <p:spPr>
                  <a:xfrm rot="10800000">
                    <a:off x="2107386" y="4046857"/>
                    <a:ext cx="2584211" cy="12912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1"/>
                          <a:pt x="3163" y="6331"/>
                        </a:cubicBezTo>
                        <a:cubicBezTo>
                          <a:pt x="1057" y="10548"/>
                          <a:pt x="2" y="16073"/>
                          <a:pt x="0" y="21600"/>
                        </a:cubicBezTo>
                        <a:lnTo>
                          <a:pt x="2368" y="21600"/>
                        </a:lnTo>
                        <a:cubicBezTo>
                          <a:pt x="2370" y="17286"/>
                          <a:pt x="3193" y="12973"/>
                          <a:pt x="4837" y="9681"/>
                        </a:cubicBezTo>
                        <a:cubicBezTo>
                          <a:pt x="6483" y="6385"/>
                          <a:pt x="8642" y="4737"/>
                          <a:pt x="10800" y="4739"/>
                        </a:cubicBezTo>
                        <a:cubicBezTo>
                          <a:pt x="12958" y="4741"/>
                          <a:pt x="15114" y="6392"/>
                          <a:pt x="16763" y="9681"/>
                        </a:cubicBezTo>
                        <a:cubicBezTo>
                          <a:pt x="18412" y="12970"/>
                          <a:pt x="19245" y="17279"/>
                          <a:pt x="19261" y="21600"/>
                        </a:cubicBezTo>
                        <a:lnTo>
                          <a:pt x="21600" y="21600"/>
                        </a:lnTo>
                        <a:cubicBezTo>
                          <a:pt x="21598" y="16073"/>
                          <a:pt x="20543" y="10548"/>
                          <a:pt x="18437" y="6331"/>
                        </a:cubicBezTo>
                        <a:cubicBezTo>
                          <a:pt x="16328" y="2111"/>
                          <a:pt x="13564" y="0"/>
                          <a:pt x="1080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00" name="Shape 131"/>
                  <p:cNvSpPr/>
                  <p:nvPr/>
                </p:nvSpPr>
                <p:spPr>
                  <a:xfrm rot="10800000">
                    <a:off x="2107386" y="1290881"/>
                    <a:ext cx="283405" cy="2775622"/>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01" name="Shape 132"/>
                  <p:cNvSpPr/>
                  <p:nvPr/>
                </p:nvSpPr>
                <p:spPr>
                  <a:xfrm>
                    <a:off x="1048096" y="844"/>
                    <a:ext cx="1338971" cy="1290110"/>
                  </a:xfrm>
                  <a:custGeom>
                    <a:avLst/>
                    <a:gdLst/>
                    <a:ahLst/>
                    <a:cxnLst>
                      <a:cxn ang="0">
                        <a:pos x="wd2" y="hd2"/>
                      </a:cxn>
                      <a:cxn ang="5400000">
                        <a:pos x="wd2" y="hd2"/>
                      </a:cxn>
                      <a:cxn ang="10800000">
                        <a:pos x="wd2" y="hd2"/>
                      </a:cxn>
                      <a:cxn ang="16200000">
                        <a:pos x="wd2" y="hd2"/>
                      </a:cxn>
                    </a:cxnLst>
                    <a:rect l="0" t="0" r="r" b="b"/>
                    <a:pathLst>
                      <a:path w="21600" h="21411" extrusionOk="0">
                        <a:moveTo>
                          <a:pt x="0" y="14"/>
                        </a:moveTo>
                        <a:lnTo>
                          <a:pt x="111" y="4388"/>
                        </a:lnTo>
                        <a:cubicBezTo>
                          <a:pt x="4558" y="4377"/>
                          <a:pt x="8960" y="6123"/>
                          <a:pt x="12264" y="9591"/>
                        </a:cubicBezTo>
                        <a:cubicBezTo>
                          <a:pt x="15385" y="12868"/>
                          <a:pt x="17009" y="17115"/>
                          <a:pt x="17089" y="21411"/>
                        </a:cubicBezTo>
                        <a:lnTo>
                          <a:pt x="21600" y="21411"/>
                        </a:lnTo>
                        <a:cubicBezTo>
                          <a:pt x="21597" y="15928"/>
                          <a:pt x="19566" y="10445"/>
                          <a:pt x="15499" y="6263"/>
                        </a:cubicBezTo>
                        <a:cubicBezTo>
                          <a:pt x="11239" y="1881"/>
                          <a:pt x="5594" y="-189"/>
                          <a:pt x="0" y="14"/>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02" name="Shape 133"/>
                  <p:cNvSpPr/>
                  <p:nvPr/>
                </p:nvSpPr>
                <p:spPr>
                  <a:xfrm rot="10800000">
                    <a:off x="6711464" y="5159994"/>
                    <a:ext cx="1327502" cy="1297757"/>
                  </a:xfrm>
                  <a:custGeom>
                    <a:avLst/>
                    <a:gdLst/>
                    <a:ahLst/>
                    <a:cxnLst>
                      <a:cxn ang="0">
                        <a:pos x="wd2" y="hd2"/>
                      </a:cxn>
                      <a:cxn ang="5400000">
                        <a:pos x="wd2" y="hd2"/>
                      </a:cxn>
                      <a:cxn ang="10800000">
                        <a:pos x="wd2" y="hd2"/>
                      </a:cxn>
                      <a:cxn ang="16200000">
                        <a:pos x="wd2" y="hd2"/>
                      </a:cxn>
                    </a:cxnLst>
                    <a:rect l="0" t="0" r="r" b="b"/>
                    <a:pathLst>
                      <a:path w="21594" h="21598" extrusionOk="0">
                        <a:moveTo>
                          <a:pt x="0" y="0"/>
                        </a:moveTo>
                        <a:lnTo>
                          <a:pt x="0" y="4710"/>
                        </a:lnTo>
                        <a:cubicBezTo>
                          <a:pt x="9" y="4710"/>
                          <a:pt x="18" y="4710"/>
                          <a:pt x="28" y="4710"/>
                        </a:cubicBezTo>
                        <a:cubicBezTo>
                          <a:pt x="4362" y="4710"/>
                          <a:pt x="8729" y="6290"/>
                          <a:pt x="12069" y="9632"/>
                        </a:cubicBezTo>
                        <a:cubicBezTo>
                          <a:pt x="15340" y="12906"/>
                          <a:pt x="16982" y="17247"/>
                          <a:pt x="16962" y="21598"/>
                        </a:cubicBezTo>
                        <a:lnTo>
                          <a:pt x="21594" y="21598"/>
                        </a:lnTo>
                        <a:cubicBezTo>
                          <a:pt x="21600" y="16041"/>
                          <a:pt x="19508" y="10490"/>
                          <a:pt x="15331" y="6294"/>
                        </a:cubicBezTo>
                        <a:cubicBezTo>
                          <a:pt x="11090" y="2034"/>
                          <a:pt x="5540" y="-2"/>
                          <a:pt x="28" y="0"/>
                        </a:cubicBezTo>
                        <a:cubicBezTo>
                          <a:pt x="18" y="0"/>
                          <a:pt x="9" y="0"/>
                          <a:pt x="0" y="0"/>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03" name="Shape 134"/>
                  <p:cNvSpPr/>
                  <p:nvPr/>
                </p:nvSpPr>
                <p:spPr>
                  <a:xfrm>
                    <a:off x="5701529" y="2776937"/>
                    <a:ext cx="1272253" cy="1289494"/>
                  </a:xfrm>
                  <a:custGeom>
                    <a:avLst/>
                    <a:gdLst/>
                    <a:ahLst/>
                    <a:cxnLst>
                      <a:cxn ang="0">
                        <a:pos x="wd2" y="hd2"/>
                      </a:cxn>
                      <a:cxn ang="5400000">
                        <a:pos x="wd2" y="hd2"/>
                      </a:cxn>
                      <a:cxn ang="10800000">
                        <a:pos x="wd2" y="hd2"/>
                      </a:cxn>
                      <a:cxn ang="16200000">
                        <a:pos x="wd2" y="hd2"/>
                      </a:cxn>
                    </a:cxnLst>
                    <a:rect l="0" t="0" r="r" b="b"/>
                    <a:pathLst>
                      <a:path w="21416" h="21490" extrusionOk="0">
                        <a:moveTo>
                          <a:pt x="0" y="5"/>
                        </a:moveTo>
                        <a:lnTo>
                          <a:pt x="0" y="4735"/>
                        </a:lnTo>
                        <a:cubicBezTo>
                          <a:pt x="4403" y="4717"/>
                          <a:pt x="8783" y="6340"/>
                          <a:pt x="12117" y="9621"/>
                        </a:cubicBezTo>
                        <a:cubicBezTo>
                          <a:pt x="15433" y="12885"/>
                          <a:pt x="17127" y="17173"/>
                          <a:pt x="17153" y="21490"/>
                        </a:cubicBezTo>
                        <a:lnTo>
                          <a:pt x="21402" y="21490"/>
                        </a:lnTo>
                        <a:cubicBezTo>
                          <a:pt x="21600" y="16025"/>
                          <a:pt x="19635" y="10501"/>
                          <a:pt x="15493" y="6279"/>
                        </a:cubicBezTo>
                        <a:cubicBezTo>
                          <a:pt x="11273" y="1976"/>
                          <a:pt x="5628" y="-110"/>
                          <a:pt x="0" y="5"/>
                        </a:cubicBezTo>
                        <a:close/>
                      </a:path>
                    </a:pathLst>
                  </a:cu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04" name="Shape 135"/>
                  <p:cNvSpPr/>
                  <p:nvPr/>
                </p:nvSpPr>
                <p:spPr>
                  <a:xfrm>
                    <a:off x="6711466" y="4066428"/>
                    <a:ext cx="283406" cy="1093567"/>
                  </a:xfrm>
                  <a:prstGeom prst="rect">
                    <a:avLst/>
                  </a:prstGeom>
                  <a:solidFill>
                    <a:srgbClr val="E5E5E5"/>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grpSp>
            <p:nvGrpSpPr>
              <p:cNvPr id="820" name="Group 151"/>
              <p:cNvGrpSpPr/>
              <p:nvPr/>
            </p:nvGrpSpPr>
            <p:grpSpPr>
              <a:xfrm>
                <a:off x="-5" y="-4"/>
                <a:ext cx="22983683" cy="8401576"/>
                <a:chOff x="-2" y="-1"/>
                <a:chExt cx="22983681" cy="8401574"/>
              </a:xfrm>
            </p:grpSpPr>
            <p:grpSp>
              <p:nvGrpSpPr>
                <p:cNvPr id="809" name="Group 140"/>
                <p:cNvGrpSpPr/>
                <p:nvPr/>
              </p:nvGrpSpPr>
              <p:grpSpPr>
                <a:xfrm>
                  <a:off x="-3" y="1885941"/>
                  <a:ext cx="1599466" cy="1599465"/>
                  <a:chOff x="0" y="0"/>
                  <a:chExt cx="1599464" cy="1599464"/>
                </a:xfrm>
              </p:grpSpPr>
              <p:sp>
                <p:nvSpPr>
                  <p:cNvPr id="807" name="Shape 138"/>
                  <p:cNvSpPr/>
                  <p:nvPr/>
                </p:nvSpPr>
                <p:spPr>
                  <a:xfrm>
                    <a:off x="0" y="0"/>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08" name="Shape 139"/>
                  <p:cNvSpPr/>
                  <p:nvPr/>
                </p:nvSpPr>
                <p:spPr>
                  <a:xfrm>
                    <a:off x="590311" y="331330"/>
                    <a:ext cx="524846" cy="936825"/>
                  </a:xfrm>
                  <a:custGeom>
                    <a:avLst/>
                    <a:gdLst/>
                    <a:ahLst/>
                    <a:cxnLst>
                      <a:cxn ang="0">
                        <a:pos x="wd2" y="hd2"/>
                      </a:cxn>
                      <a:cxn ang="5400000">
                        <a:pos x="wd2" y="hd2"/>
                      </a:cxn>
                      <a:cxn ang="10800000">
                        <a:pos x="wd2" y="hd2"/>
                      </a:cxn>
                      <a:cxn ang="16200000">
                        <a:pos x="wd2" y="hd2"/>
                      </a:cxn>
                    </a:cxnLst>
                    <a:rect l="0" t="0" r="r" b="b"/>
                    <a:pathLst>
                      <a:path w="21156" h="21345" extrusionOk="0">
                        <a:moveTo>
                          <a:pt x="3875" y="20965"/>
                        </a:moveTo>
                        <a:cubicBezTo>
                          <a:pt x="2988" y="21466"/>
                          <a:pt x="1552" y="21475"/>
                          <a:pt x="665" y="20974"/>
                        </a:cubicBezTo>
                        <a:cubicBezTo>
                          <a:pt x="-222" y="20472"/>
                          <a:pt x="-222" y="19651"/>
                          <a:pt x="665" y="19150"/>
                        </a:cubicBezTo>
                        <a:lnTo>
                          <a:pt x="15668" y="10670"/>
                        </a:lnTo>
                        <a:lnTo>
                          <a:pt x="665" y="2191"/>
                        </a:lnTo>
                        <a:cubicBezTo>
                          <a:pt x="-222" y="1689"/>
                          <a:pt x="-206" y="878"/>
                          <a:pt x="681" y="376"/>
                        </a:cubicBezTo>
                        <a:cubicBezTo>
                          <a:pt x="1568" y="-125"/>
                          <a:pt x="2988" y="-125"/>
                          <a:pt x="3875" y="376"/>
                        </a:cubicBezTo>
                        <a:lnTo>
                          <a:pt x="20491" y="9768"/>
                        </a:lnTo>
                        <a:cubicBezTo>
                          <a:pt x="21378" y="10269"/>
                          <a:pt x="21378" y="11072"/>
                          <a:pt x="20491" y="11573"/>
                        </a:cubicBezTo>
                        <a:lnTo>
                          <a:pt x="3875" y="20965"/>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812" name="Group 143"/>
                <p:cNvGrpSpPr/>
                <p:nvPr/>
              </p:nvGrpSpPr>
              <p:grpSpPr>
                <a:xfrm>
                  <a:off x="21384214" y="-2"/>
                  <a:ext cx="1599466" cy="1599466"/>
                  <a:chOff x="0" y="0"/>
                  <a:chExt cx="1599464" cy="1599464"/>
                </a:xfrm>
              </p:grpSpPr>
              <p:sp>
                <p:nvSpPr>
                  <p:cNvPr id="810" name="Shape 141"/>
                  <p:cNvSpPr/>
                  <p:nvPr/>
                </p:nvSpPr>
                <p:spPr>
                  <a:xfrm rot="16200000" flipH="1">
                    <a:off x="-1" y="-1"/>
                    <a:ext cx="1599465" cy="1599465"/>
                  </a:xfrm>
                  <a:prstGeom prst="ellipse">
                    <a:avLst/>
                  </a:prstGeom>
                  <a:solidFill>
                    <a:srgbClr val="00B1AE"/>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11" name="Shape 142"/>
                  <p:cNvSpPr/>
                  <p:nvPr/>
                </p:nvSpPr>
                <p:spPr>
                  <a:xfrm rot="16200000" flipH="1">
                    <a:off x="470966" y="410925"/>
                    <a:ext cx="657512" cy="777620"/>
                  </a:xfrm>
                  <a:custGeom>
                    <a:avLst/>
                    <a:gdLst/>
                    <a:ahLst/>
                    <a:cxnLst>
                      <a:cxn ang="0">
                        <a:pos x="wd2" y="hd2"/>
                      </a:cxn>
                      <a:cxn ang="5400000">
                        <a:pos x="wd2" y="hd2"/>
                      </a:cxn>
                      <a:cxn ang="10800000">
                        <a:pos x="wd2" y="hd2"/>
                      </a:cxn>
                      <a:cxn ang="16200000">
                        <a:pos x="wd2" y="hd2"/>
                      </a:cxn>
                    </a:cxnLst>
                    <a:rect l="0" t="0" r="r" b="b"/>
                    <a:pathLst>
                      <a:path w="21419" h="21298" extrusionOk="0">
                        <a:moveTo>
                          <a:pt x="3138" y="20840"/>
                        </a:moveTo>
                        <a:cubicBezTo>
                          <a:pt x="2425" y="21446"/>
                          <a:pt x="1263" y="21451"/>
                          <a:pt x="544" y="20851"/>
                        </a:cubicBezTo>
                        <a:cubicBezTo>
                          <a:pt x="-181" y="20248"/>
                          <a:pt x="-181" y="19263"/>
                          <a:pt x="544" y="18659"/>
                        </a:cubicBezTo>
                        <a:lnTo>
                          <a:pt x="16984" y="10193"/>
                        </a:lnTo>
                        <a:lnTo>
                          <a:pt x="8313" y="2628"/>
                        </a:lnTo>
                        <a:cubicBezTo>
                          <a:pt x="7601" y="2022"/>
                          <a:pt x="7607" y="1046"/>
                          <a:pt x="8326" y="446"/>
                        </a:cubicBezTo>
                        <a:cubicBezTo>
                          <a:pt x="9041" y="-149"/>
                          <a:pt x="10193" y="-149"/>
                          <a:pt x="10907" y="446"/>
                        </a:cubicBezTo>
                        <a:lnTo>
                          <a:pt x="20881" y="9558"/>
                        </a:lnTo>
                        <a:cubicBezTo>
                          <a:pt x="21240" y="9860"/>
                          <a:pt x="21419" y="10251"/>
                          <a:pt x="21419" y="10643"/>
                        </a:cubicBezTo>
                        <a:cubicBezTo>
                          <a:pt x="21419" y="11035"/>
                          <a:pt x="21240" y="11427"/>
                          <a:pt x="20881" y="11728"/>
                        </a:cubicBezTo>
                        <a:lnTo>
                          <a:pt x="3138" y="20840"/>
                        </a:lnTo>
                        <a:close/>
                      </a:path>
                    </a:pathLst>
                  </a:custGeom>
                  <a:solidFill>
                    <a:srgbClr val="FFFFFF"/>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grpSp>
              <p:nvGrpSpPr>
                <p:cNvPr id="815" name="Group 146"/>
                <p:cNvGrpSpPr/>
                <p:nvPr/>
              </p:nvGrpSpPr>
              <p:grpSpPr>
                <a:xfrm>
                  <a:off x="3181574" y="5805640"/>
                  <a:ext cx="1590099" cy="1590099"/>
                  <a:chOff x="-1" y="0"/>
                  <a:chExt cx="1590098" cy="1590098"/>
                </a:xfrm>
              </p:grpSpPr>
              <p:sp>
                <p:nvSpPr>
                  <p:cNvPr id="813" name="Shape 144"/>
                  <p:cNvSpPr/>
                  <p:nvPr/>
                </p:nvSpPr>
                <p:spPr>
                  <a:xfrm rot="16200000" flipH="1">
                    <a:off x="-2" y="0"/>
                    <a:ext cx="1590099" cy="1590098"/>
                  </a:xfrm>
                  <a:prstGeom prst="ellipse">
                    <a:avLst/>
                  </a:prstGeom>
                  <a:solidFill>
                    <a:srgbClr val="00B1AE">
                      <a:alpha val="7182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14" name="Shape 145"/>
                  <p:cNvSpPr/>
                  <p:nvPr/>
                </p:nvSpPr>
                <p:spPr>
                  <a:xfrm>
                    <a:off x="436202" y="468193"/>
                    <a:ext cx="717722" cy="653713"/>
                  </a:xfrm>
                  <a:custGeom>
                    <a:avLst/>
                    <a:gdLst/>
                    <a:ahLst/>
                    <a:cxnLst>
                      <a:cxn ang="0">
                        <a:pos x="wd2" y="hd2"/>
                      </a:cxn>
                      <a:cxn ang="5400000">
                        <a:pos x="wd2" y="hd2"/>
                      </a:cxn>
                      <a:cxn ang="10800000">
                        <a:pos x="wd2" y="hd2"/>
                      </a:cxn>
                      <a:cxn ang="16200000">
                        <a:pos x="wd2" y="hd2"/>
                      </a:cxn>
                    </a:cxnLst>
                    <a:rect l="0" t="0" r="r" b="b"/>
                    <a:pathLst>
                      <a:path w="21596" h="21600" extrusionOk="0">
                        <a:moveTo>
                          <a:pt x="21389" y="1637"/>
                        </a:moveTo>
                        <a:cubicBezTo>
                          <a:pt x="21255" y="1497"/>
                          <a:pt x="21072" y="1418"/>
                          <a:pt x="20880" y="1418"/>
                        </a:cubicBezTo>
                        <a:lnTo>
                          <a:pt x="18204" y="1418"/>
                        </a:lnTo>
                        <a:lnTo>
                          <a:pt x="18204" y="2888"/>
                        </a:lnTo>
                        <a:lnTo>
                          <a:pt x="20112" y="2888"/>
                        </a:lnTo>
                        <a:cubicBezTo>
                          <a:pt x="20024" y="3728"/>
                          <a:pt x="19794" y="5170"/>
                          <a:pt x="19194" y="6650"/>
                        </a:cubicBezTo>
                        <a:cubicBezTo>
                          <a:pt x="18271" y="8924"/>
                          <a:pt x="16837" y="10471"/>
                          <a:pt x="14918" y="11270"/>
                        </a:cubicBezTo>
                        <a:cubicBezTo>
                          <a:pt x="16470" y="8757"/>
                          <a:pt x="17020" y="5413"/>
                          <a:pt x="17108" y="1145"/>
                        </a:cubicBezTo>
                        <a:cubicBezTo>
                          <a:pt x="17110" y="1071"/>
                          <a:pt x="17114" y="997"/>
                          <a:pt x="17114" y="923"/>
                        </a:cubicBezTo>
                        <a:cubicBezTo>
                          <a:pt x="17112" y="668"/>
                          <a:pt x="17092" y="405"/>
                          <a:pt x="16913" y="219"/>
                        </a:cubicBezTo>
                        <a:cubicBezTo>
                          <a:pt x="16779" y="79"/>
                          <a:pt x="16595" y="0"/>
                          <a:pt x="16404" y="0"/>
                        </a:cubicBezTo>
                        <a:lnTo>
                          <a:pt x="5192" y="0"/>
                        </a:lnTo>
                        <a:cubicBezTo>
                          <a:pt x="5001" y="0"/>
                          <a:pt x="4817" y="79"/>
                          <a:pt x="4683" y="219"/>
                        </a:cubicBezTo>
                        <a:cubicBezTo>
                          <a:pt x="4504" y="405"/>
                          <a:pt x="4484" y="668"/>
                          <a:pt x="4482" y="923"/>
                        </a:cubicBezTo>
                        <a:cubicBezTo>
                          <a:pt x="4482" y="997"/>
                          <a:pt x="4486" y="1071"/>
                          <a:pt x="4488" y="1145"/>
                        </a:cubicBezTo>
                        <a:cubicBezTo>
                          <a:pt x="4576" y="5413"/>
                          <a:pt x="5126" y="8757"/>
                          <a:pt x="6678" y="11270"/>
                        </a:cubicBezTo>
                        <a:cubicBezTo>
                          <a:pt x="4759" y="10471"/>
                          <a:pt x="3325" y="8924"/>
                          <a:pt x="2402" y="6650"/>
                        </a:cubicBezTo>
                        <a:cubicBezTo>
                          <a:pt x="1802" y="5170"/>
                          <a:pt x="1572" y="3728"/>
                          <a:pt x="1484" y="2888"/>
                        </a:cubicBezTo>
                        <a:lnTo>
                          <a:pt x="3392" y="2888"/>
                        </a:lnTo>
                        <a:lnTo>
                          <a:pt x="3392" y="1418"/>
                        </a:lnTo>
                        <a:lnTo>
                          <a:pt x="716" y="1418"/>
                        </a:lnTo>
                        <a:cubicBezTo>
                          <a:pt x="524" y="1418"/>
                          <a:pt x="341" y="1497"/>
                          <a:pt x="207" y="1637"/>
                        </a:cubicBezTo>
                        <a:cubicBezTo>
                          <a:pt x="72" y="1777"/>
                          <a:pt x="-2" y="1966"/>
                          <a:pt x="0" y="2163"/>
                        </a:cubicBezTo>
                        <a:cubicBezTo>
                          <a:pt x="2" y="2262"/>
                          <a:pt x="43" y="4627"/>
                          <a:pt x="1064" y="7171"/>
                        </a:cubicBezTo>
                        <a:cubicBezTo>
                          <a:pt x="2423" y="10558"/>
                          <a:pt x="4876" y="12643"/>
                          <a:pt x="8162" y="13214"/>
                        </a:cubicBezTo>
                        <a:cubicBezTo>
                          <a:pt x="8476" y="13546"/>
                          <a:pt x="8804" y="13850"/>
                          <a:pt x="9144" y="14125"/>
                        </a:cubicBezTo>
                        <a:cubicBezTo>
                          <a:pt x="9540" y="14446"/>
                          <a:pt x="9759" y="14995"/>
                          <a:pt x="9759" y="15505"/>
                        </a:cubicBezTo>
                        <a:cubicBezTo>
                          <a:pt x="9759" y="15505"/>
                          <a:pt x="9759" y="15637"/>
                          <a:pt x="9759" y="15861"/>
                        </a:cubicBezTo>
                        <a:cubicBezTo>
                          <a:pt x="9644" y="18825"/>
                          <a:pt x="9136" y="18778"/>
                          <a:pt x="7798" y="19987"/>
                        </a:cubicBezTo>
                        <a:cubicBezTo>
                          <a:pt x="6862" y="20834"/>
                          <a:pt x="7157" y="21285"/>
                          <a:pt x="7419" y="21480"/>
                        </a:cubicBezTo>
                        <a:cubicBezTo>
                          <a:pt x="7572" y="21595"/>
                          <a:pt x="7720" y="21600"/>
                          <a:pt x="7902" y="21600"/>
                        </a:cubicBezTo>
                        <a:lnTo>
                          <a:pt x="13694" y="21600"/>
                        </a:lnTo>
                        <a:cubicBezTo>
                          <a:pt x="13876" y="21600"/>
                          <a:pt x="14024" y="21595"/>
                          <a:pt x="14178" y="21480"/>
                        </a:cubicBezTo>
                        <a:cubicBezTo>
                          <a:pt x="14439" y="21285"/>
                          <a:pt x="14734" y="20834"/>
                          <a:pt x="13798" y="19987"/>
                        </a:cubicBezTo>
                        <a:cubicBezTo>
                          <a:pt x="12460" y="18778"/>
                          <a:pt x="11952" y="18825"/>
                          <a:pt x="11837" y="15861"/>
                        </a:cubicBezTo>
                        <a:cubicBezTo>
                          <a:pt x="11837" y="15637"/>
                          <a:pt x="11837" y="15505"/>
                          <a:pt x="11837" y="15505"/>
                        </a:cubicBezTo>
                        <a:cubicBezTo>
                          <a:pt x="11837" y="14995"/>
                          <a:pt x="12056" y="14446"/>
                          <a:pt x="12452" y="14125"/>
                        </a:cubicBezTo>
                        <a:cubicBezTo>
                          <a:pt x="12792" y="13850"/>
                          <a:pt x="13120" y="13546"/>
                          <a:pt x="13434" y="13214"/>
                        </a:cubicBezTo>
                        <a:cubicBezTo>
                          <a:pt x="16720" y="12643"/>
                          <a:pt x="19173" y="10558"/>
                          <a:pt x="20532" y="7171"/>
                        </a:cubicBezTo>
                        <a:cubicBezTo>
                          <a:pt x="21553" y="4627"/>
                          <a:pt x="21594" y="2262"/>
                          <a:pt x="21596" y="2163"/>
                        </a:cubicBezTo>
                        <a:cubicBezTo>
                          <a:pt x="21598" y="1966"/>
                          <a:pt x="21524" y="1777"/>
                          <a:pt x="21389" y="1637"/>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sp>
              <p:nvSpPr>
                <p:cNvPr id="816" name="Shape 147"/>
                <p:cNvSpPr/>
                <p:nvPr/>
              </p:nvSpPr>
              <p:spPr>
                <a:xfrm rot="16200000" flipH="1">
                  <a:off x="5377807" y="5782835"/>
                  <a:ext cx="1590095" cy="1590095"/>
                </a:xfrm>
                <a:prstGeom prst="ellipse">
                  <a:avLst/>
                </a:prstGeom>
                <a:solidFill>
                  <a:srgbClr val="00B1AE">
                    <a:alpha val="45153"/>
                  </a:srgbClr>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17" name="Shape 148"/>
                <p:cNvSpPr/>
                <p:nvPr/>
              </p:nvSpPr>
              <p:spPr>
                <a:xfrm rot="16200000" flipH="1">
                  <a:off x="16306024" y="4042230"/>
                  <a:ext cx="1590096" cy="1590096"/>
                </a:xfrm>
                <a:prstGeom prst="ellipse">
                  <a:avLst/>
                </a:prstGeom>
                <a:solidFill>
                  <a:srgbClr val="00B1AE"/>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18" name="Shape 149"/>
                <p:cNvSpPr/>
                <p:nvPr/>
              </p:nvSpPr>
              <p:spPr>
                <a:xfrm rot="16200000" flipH="1">
                  <a:off x="18725993" y="4042230"/>
                  <a:ext cx="1590095" cy="1590096"/>
                </a:xfrm>
                <a:prstGeom prst="ellipse">
                  <a:avLst/>
                </a:prstGeom>
                <a:solidFill>
                  <a:srgbClr val="999999"/>
                </a:solidFill>
                <a:ln w="12700" cap="flat">
                  <a:noFill/>
                  <a:miter lim="400000"/>
                </a:ln>
                <a:effectLst/>
              </p:spPr>
              <p:txBody>
                <a:bodyPr wrap="square" lIns="50800" tIns="50800" rIns="50800" bIns="50800" numCol="1" anchor="t">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pic>
              <p:nvPicPr>
                <p:cNvPr id="819" name="pasted-image.jpeg" descr="pasted-image.jpeg"/>
                <p:cNvPicPr>
                  <a:picLocks noChangeAspect="1"/>
                </p:cNvPicPr>
                <p:nvPr/>
              </p:nvPicPr>
              <p:blipFill>
                <a:blip r:embed="rId2">
                  <a:extLst/>
                </a:blip>
                <a:stretch>
                  <a:fillRect/>
                </a:stretch>
              </p:blipFill>
              <p:spPr>
                <a:xfrm>
                  <a:off x="8764850" y="626548"/>
                  <a:ext cx="5831266" cy="7775026"/>
                </a:xfrm>
                <a:prstGeom prst="rect">
                  <a:avLst/>
                </a:prstGeom>
                <a:ln w="12700" cap="flat">
                  <a:noFill/>
                  <a:miter lim="400000"/>
                </a:ln>
                <a:effectLst/>
              </p:spPr>
            </p:pic>
          </p:grpSp>
        </p:grpSp>
        <p:sp>
          <p:nvSpPr>
            <p:cNvPr id="822" name="Shape 153"/>
            <p:cNvSpPr/>
            <p:nvPr/>
          </p:nvSpPr>
          <p:spPr>
            <a:xfrm>
              <a:off x="18991584" y="4276110"/>
              <a:ext cx="1065690" cy="117971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23" name="Shape 154"/>
            <p:cNvSpPr/>
            <p:nvPr/>
          </p:nvSpPr>
          <p:spPr>
            <a:xfrm>
              <a:off x="5133167" y="831096"/>
              <a:ext cx="1233587" cy="1160765"/>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24" name="Shape 155"/>
            <p:cNvSpPr/>
            <p:nvPr/>
          </p:nvSpPr>
          <p:spPr>
            <a:xfrm>
              <a:off x="16706837" y="4285582"/>
              <a:ext cx="694636" cy="1160767"/>
            </a:xfrm>
            <a:custGeom>
              <a:avLst/>
              <a:gdLst/>
              <a:ahLst/>
              <a:cxnLst>
                <a:cxn ang="0">
                  <a:pos x="wd2" y="hd2"/>
                </a:cxn>
                <a:cxn ang="5400000">
                  <a:pos x="wd2" y="hd2"/>
                </a:cxn>
                <a:cxn ang="10800000">
                  <a:pos x="wd2" y="hd2"/>
                </a:cxn>
                <a:cxn ang="16200000">
                  <a:pos x="wd2" y="hd2"/>
                </a:cxn>
              </a:cxnLst>
              <a:rect l="0" t="0" r="r" b="b"/>
              <a:pathLst>
                <a:path w="21511" h="21599" extrusionOk="0">
                  <a:moveTo>
                    <a:pt x="7757" y="0"/>
                  </a:moveTo>
                  <a:cubicBezTo>
                    <a:pt x="7533" y="-1"/>
                    <a:pt x="7306" y="19"/>
                    <a:pt x="7084" y="57"/>
                  </a:cubicBezTo>
                  <a:cubicBezTo>
                    <a:pt x="5533" y="321"/>
                    <a:pt x="4813" y="1333"/>
                    <a:pt x="4845" y="2340"/>
                  </a:cubicBezTo>
                  <a:cubicBezTo>
                    <a:pt x="4874" y="3258"/>
                    <a:pt x="5332" y="4238"/>
                    <a:pt x="5222" y="5144"/>
                  </a:cubicBezTo>
                  <a:cubicBezTo>
                    <a:pt x="5126" y="5933"/>
                    <a:pt x="4671" y="6588"/>
                    <a:pt x="3521" y="7045"/>
                  </a:cubicBezTo>
                  <a:cubicBezTo>
                    <a:pt x="3407" y="7091"/>
                    <a:pt x="3286" y="7131"/>
                    <a:pt x="3162" y="7166"/>
                  </a:cubicBezTo>
                  <a:cubicBezTo>
                    <a:pt x="2259" y="7428"/>
                    <a:pt x="1200" y="7413"/>
                    <a:pt x="322" y="7121"/>
                  </a:cubicBezTo>
                  <a:cubicBezTo>
                    <a:pt x="401" y="7236"/>
                    <a:pt x="494" y="7348"/>
                    <a:pt x="609" y="7452"/>
                  </a:cubicBezTo>
                  <a:cubicBezTo>
                    <a:pt x="1714" y="8450"/>
                    <a:pt x="3788" y="8749"/>
                    <a:pt x="5527" y="8237"/>
                  </a:cubicBezTo>
                  <a:cubicBezTo>
                    <a:pt x="6753" y="7876"/>
                    <a:pt x="7653" y="7128"/>
                    <a:pt x="8089" y="6215"/>
                  </a:cubicBezTo>
                  <a:cubicBezTo>
                    <a:pt x="8435" y="5489"/>
                    <a:pt x="8464" y="4723"/>
                    <a:pt x="8179" y="3988"/>
                  </a:cubicBezTo>
                  <a:cubicBezTo>
                    <a:pt x="8359" y="4206"/>
                    <a:pt x="8553" y="4423"/>
                    <a:pt x="8753" y="4635"/>
                  </a:cubicBezTo>
                  <a:cubicBezTo>
                    <a:pt x="8916" y="4808"/>
                    <a:pt x="9085" y="4979"/>
                    <a:pt x="9197" y="5166"/>
                  </a:cubicBezTo>
                  <a:cubicBezTo>
                    <a:pt x="9513" y="5690"/>
                    <a:pt x="9355" y="6266"/>
                    <a:pt x="8910" y="6757"/>
                  </a:cubicBezTo>
                  <a:cubicBezTo>
                    <a:pt x="8559" y="7145"/>
                    <a:pt x="8052" y="7464"/>
                    <a:pt x="7569" y="7792"/>
                  </a:cubicBezTo>
                  <a:cubicBezTo>
                    <a:pt x="7032" y="8157"/>
                    <a:pt x="6520" y="8539"/>
                    <a:pt x="6003" y="8916"/>
                  </a:cubicBezTo>
                  <a:cubicBezTo>
                    <a:pt x="5118" y="9560"/>
                    <a:pt x="4211" y="10191"/>
                    <a:pt x="3387" y="10863"/>
                  </a:cubicBezTo>
                  <a:cubicBezTo>
                    <a:pt x="2717" y="11410"/>
                    <a:pt x="2095" y="11997"/>
                    <a:pt x="1462" y="12551"/>
                  </a:cubicBezTo>
                  <a:cubicBezTo>
                    <a:pt x="822" y="13110"/>
                    <a:pt x="157" y="13659"/>
                    <a:pt x="22" y="14344"/>
                  </a:cubicBezTo>
                  <a:cubicBezTo>
                    <a:pt x="-26" y="14585"/>
                    <a:pt x="3" y="14832"/>
                    <a:pt x="138" y="15061"/>
                  </a:cubicBezTo>
                  <a:cubicBezTo>
                    <a:pt x="300" y="15334"/>
                    <a:pt x="605" y="15564"/>
                    <a:pt x="901" y="15791"/>
                  </a:cubicBezTo>
                  <a:cubicBezTo>
                    <a:pt x="1763" y="16454"/>
                    <a:pt x="2593" y="17128"/>
                    <a:pt x="3445" y="17795"/>
                  </a:cubicBezTo>
                  <a:cubicBezTo>
                    <a:pt x="4581" y="18684"/>
                    <a:pt x="5760" y="19564"/>
                    <a:pt x="6976" y="20432"/>
                  </a:cubicBezTo>
                  <a:lnTo>
                    <a:pt x="6415" y="21599"/>
                  </a:lnTo>
                  <a:lnTo>
                    <a:pt x="21065" y="21599"/>
                  </a:lnTo>
                  <a:cubicBezTo>
                    <a:pt x="21309" y="21119"/>
                    <a:pt x="21476" y="20627"/>
                    <a:pt x="21505" y="20124"/>
                  </a:cubicBezTo>
                  <a:cubicBezTo>
                    <a:pt x="21574" y="18927"/>
                    <a:pt x="21042" y="17785"/>
                    <a:pt x="20128" y="16786"/>
                  </a:cubicBezTo>
                  <a:cubicBezTo>
                    <a:pt x="19147" y="15715"/>
                    <a:pt x="17711" y="14788"/>
                    <a:pt x="15896" y="14120"/>
                  </a:cubicBezTo>
                  <a:cubicBezTo>
                    <a:pt x="15999" y="14119"/>
                    <a:pt x="16101" y="14113"/>
                    <a:pt x="16201" y="14101"/>
                  </a:cubicBezTo>
                  <a:cubicBezTo>
                    <a:pt x="16902" y="14021"/>
                    <a:pt x="17398" y="13721"/>
                    <a:pt x="17687" y="13376"/>
                  </a:cubicBezTo>
                  <a:cubicBezTo>
                    <a:pt x="18024" y="12972"/>
                    <a:pt x="18092" y="12486"/>
                    <a:pt x="17785" y="12022"/>
                  </a:cubicBezTo>
                  <a:cubicBezTo>
                    <a:pt x="16231" y="11317"/>
                    <a:pt x="14826" y="10503"/>
                    <a:pt x="13595" y="9596"/>
                  </a:cubicBezTo>
                  <a:cubicBezTo>
                    <a:pt x="13009" y="9165"/>
                    <a:pt x="12459" y="8709"/>
                    <a:pt x="12087" y="8199"/>
                  </a:cubicBezTo>
                  <a:cubicBezTo>
                    <a:pt x="11752" y="7739"/>
                    <a:pt x="11579" y="7217"/>
                    <a:pt x="11993" y="6786"/>
                  </a:cubicBezTo>
                  <a:cubicBezTo>
                    <a:pt x="12081" y="6695"/>
                    <a:pt x="12195" y="6613"/>
                    <a:pt x="12338" y="6552"/>
                  </a:cubicBezTo>
                  <a:cubicBezTo>
                    <a:pt x="12693" y="6400"/>
                    <a:pt x="13110" y="6389"/>
                    <a:pt x="13509" y="6479"/>
                  </a:cubicBezTo>
                  <a:cubicBezTo>
                    <a:pt x="13890" y="6565"/>
                    <a:pt x="14229" y="6742"/>
                    <a:pt x="14609" y="6843"/>
                  </a:cubicBezTo>
                  <a:cubicBezTo>
                    <a:pt x="14981" y="6942"/>
                    <a:pt x="15401" y="6949"/>
                    <a:pt x="15650" y="6765"/>
                  </a:cubicBezTo>
                  <a:cubicBezTo>
                    <a:pt x="15860" y="6609"/>
                    <a:pt x="15795" y="6375"/>
                    <a:pt x="15995" y="6215"/>
                  </a:cubicBezTo>
                  <a:cubicBezTo>
                    <a:pt x="16150" y="6091"/>
                    <a:pt x="16453" y="6013"/>
                    <a:pt x="16426" y="5853"/>
                  </a:cubicBezTo>
                  <a:cubicBezTo>
                    <a:pt x="16411" y="5765"/>
                    <a:pt x="16276" y="5687"/>
                    <a:pt x="16332" y="5600"/>
                  </a:cubicBezTo>
                  <a:cubicBezTo>
                    <a:pt x="16386" y="5516"/>
                    <a:pt x="16565" y="5510"/>
                    <a:pt x="16677" y="5454"/>
                  </a:cubicBezTo>
                  <a:cubicBezTo>
                    <a:pt x="16937" y="5325"/>
                    <a:pt x="16712" y="5047"/>
                    <a:pt x="16978" y="4921"/>
                  </a:cubicBezTo>
                  <a:cubicBezTo>
                    <a:pt x="17155" y="4836"/>
                    <a:pt x="17430" y="4898"/>
                    <a:pt x="17606" y="4813"/>
                  </a:cubicBezTo>
                  <a:cubicBezTo>
                    <a:pt x="17871" y="4685"/>
                    <a:pt x="17683" y="4449"/>
                    <a:pt x="17422" y="4268"/>
                  </a:cubicBezTo>
                  <a:cubicBezTo>
                    <a:pt x="17332" y="4206"/>
                    <a:pt x="17247" y="4144"/>
                    <a:pt x="17175" y="4074"/>
                  </a:cubicBezTo>
                  <a:cubicBezTo>
                    <a:pt x="17098" y="3999"/>
                    <a:pt x="17037" y="3919"/>
                    <a:pt x="16996" y="3834"/>
                  </a:cubicBezTo>
                  <a:cubicBezTo>
                    <a:pt x="16774" y="3381"/>
                    <a:pt x="17106" y="2908"/>
                    <a:pt x="17054" y="2440"/>
                  </a:cubicBezTo>
                  <a:cubicBezTo>
                    <a:pt x="16986" y="1832"/>
                    <a:pt x="16389" y="1356"/>
                    <a:pt x="15641" y="971"/>
                  </a:cubicBezTo>
                  <a:cubicBezTo>
                    <a:pt x="14768" y="522"/>
                    <a:pt x="13651" y="158"/>
                    <a:pt x="12419" y="92"/>
                  </a:cubicBezTo>
                  <a:cubicBezTo>
                    <a:pt x="11433" y="39"/>
                    <a:pt x="10428" y="172"/>
                    <a:pt x="9538" y="491"/>
                  </a:cubicBezTo>
                  <a:cubicBezTo>
                    <a:pt x="9082" y="177"/>
                    <a:pt x="8429" y="3"/>
                    <a:pt x="7757" y="0"/>
                  </a:cubicBezTo>
                  <a:close/>
                  <a:moveTo>
                    <a:pt x="5715" y="12783"/>
                  </a:moveTo>
                  <a:cubicBezTo>
                    <a:pt x="5879" y="12763"/>
                    <a:pt x="6028" y="12797"/>
                    <a:pt x="6155" y="12861"/>
                  </a:cubicBezTo>
                  <a:cubicBezTo>
                    <a:pt x="6268" y="12917"/>
                    <a:pt x="6364" y="12994"/>
                    <a:pt x="6447" y="13076"/>
                  </a:cubicBezTo>
                  <a:cubicBezTo>
                    <a:pt x="6927" y="13554"/>
                    <a:pt x="7384" y="14038"/>
                    <a:pt x="7829" y="14527"/>
                  </a:cubicBezTo>
                  <a:cubicBezTo>
                    <a:pt x="8485" y="15247"/>
                    <a:pt x="9109" y="16008"/>
                    <a:pt x="9045" y="16830"/>
                  </a:cubicBezTo>
                  <a:cubicBezTo>
                    <a:pt x="9020" y="17140"/>
                    <a:pt x="8896" y="17442"/>
                    <a:pt x="8740" y="17738"/>
                  </a:cubicBezTo>
                  <a:cubicBezTo>
                    <a:pt x="8526" y="18143"/>
                    <a:pt x="8256" y="18535"/>
                    <a:pt x="7937" y="18914"/>
                  </a:cubicBezTo>
                  <a:cubicBezTo>
                    <a:pt x="7299" y="18431"/>
                    <a:pt x="6688" y="17936"/>
                    <a:pt x="6106" y="17428"/>
                  </a:cubicBezTo>
                  <a:cubicBezTo>
                    <a:pt x="5535" y="16930"/>
                    <a:pt x="4988" y="16420"/>
                    <a:pt x="4369" y="15942"/>
                  </a:cubicBezTo>
                  <a:cubicBezTo>
                    <a:pt x="3896" y="15577"/>
                    <a:pt x="3367" y="15201"/>
                    <a:pt x="3378" y="14737"/>
                  </a:cubicBezTo>
                  <a:cubicBezTo>
                    <a:pt x="3389" y="14277"/>
                    <a:pt x="3929" y="13910"/>
                    <a:pt x="4423" y="13559"/>
                  </a:cubicBezTo>
                  <a:cubicBezTo>
                    <a:pt x="4726" y="13344"/>
                    <a:pt x="5019" y="13122"/>
                    <a:pt x="5352" y="12923"/>
                  </a:cubicBezTo>
                  <a:cubicBezTo>
                    <a:pt x="5457" y="12860"/>
                    <a:pt x="5571" y="12800"/>
                    <a:pt x="5715" y="12783"/>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grpSp>
          <p:nvGrpSpPr>
            <p:cNvPr id="827" name="Group 158"/>
            <p:cNvGrpSpPr/>
            <p:nvPr/>
          </p:nvGrpSpPr>
          <p:grpSpPr>
            <a:xfrm>
              <a:off x="349492" y="8079133"/>
              <a:ext cx="6755977" cy="1560191"/>
              <a:chOff x="0" y="0"/>
              <a:chExt cx="6755975" cy="1560189"/>
            </a:xfrm>
          </p:grpSpPr>
          <p:sp>
            <p:nvSpPr>
              <p:cNvPr id="825" name="Shape 156"/>
              <p:cNvSpPr txBox="1"/>
              <p:nvPr/>
            </p:nvSpPr>
            <p:spPr>
              <a:xfrm>
                <a:off x="0" y="-1"/>
                <a:ext cx="6755976" cy="11827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b="1">
                    <a:solidFill>
                      <a:srgbClr val="24B8B6"/>
                    </a:solidFill>
                  </a:defRPr>
                </a:lvl1pPr>
              </a:lstStyle>
              <a:p>
                <a:r>
                  <a:t>Premio NACIONAL en Salud Reproductiva </a:t>
                </a:r>
              </a:p>
            </p:txBody>
          </p:sp>
          <p:sp>
            <p:nvSpPr>
              <p:cNvPr id="826" name="Shape 157"/>
              <p:cNvSpPr txBox="1"/>
              <p:nvPr/>
            </p:nvSpPr>
            <p:spPr>
              <a:xfrm>
                <a:off x="228525" y="1160281"/>
                <a:ext cx="6298926"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“Gregorio Pérez Palacios”</a:t>
                </a:r>
              </a:p>
            </p:txBody>
          </p:sp>
        </p:grpSp>
        <p:sp>
          <p:nvSpPr>
            <p:cNvPr id="828" name="Shape 159"/>
            <p:cNvSpPr txBox="1"/>
            <p:nvPr/>
          </p:nvSpPr>
          <p:spPr>
            <a:xfrm>
              <a:off x="7418609" y="11098121"/>
              <a:ext cx="8991019"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Especialista en Ginecología y Obstetricia </a:t>
              </a:r>
            </a:p>
          </p:txBody>
        </p:sp>
        <p:sp>
          <p:nvSpPr>
            <p:cNvPr id="829" name="Shape 160"/>
            <p:cNvSpPr txBox="1"/>
            <p:nvPr/>
          </p:nvSpPr>
          <p:spPr>
            <a:xfrm>
              <a:off x="7403844" y="11715031"/>
              <a:ext cx="8994883" cy="4280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Centro Medico ABC </a:t>
              </a:r>
            </a:p>
          </p:txBody>
        </p:sp>
        <p:sp>
          <p:nvSpPr>
            <p:cNvPr id="830" name="Shape 162"/>
            <p:cNvSpPr txBox="1"/>
            <p:nvPr/>
          </p:nvSpPr>
          <p:spPr>
            <a:xfrm>
              <a:off x="7473186" y="10028685"/>
              <a:ext cx="8934005" cy="4815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Subespecialista en Biología de la Reproducción</a:t>
              </a:r>
            </a:p>
          </p:txBody>
        </p:sp>
        <p:sp>
          <p:nvSpPr>
            <p:cNvPr id="831" name="Shape 163"/>
            <p:cNvSpPr txBox="1"/>
            <p:nvPr/>
          </p:nvSpPr>
          <p:spPr>
            <a:xfrm>
              <a:off x="7460377" y="10602852"/>
              <a:ext cx="8943984" cy="399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Jones Institute for Reproductive Medicine, Norfolk VA</a:t>
              </a:r>
            </a:p>
          </p:txBody>
        </p:sp>
        <p:sp>
          <p:nvSpPr>
            <p:cNvPr id="832" name="Shape 165"/>
            <p:cNvSpPr txBox="1"/>
            <p:nvPr/>
          </p:nvSpPr>
          <p:spPr>
            <a:xfrm>
              <a:off x="7412597" y="12146572"/>
              <a:ext cx="8996597"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1EB7B4"/>
                  </a:solidFill>
                  <a:latin typeface="Helvetica Neue Light"/>
                  <a:ea typeface="Helvetica Neue Light"/>
                  <a:cs typeface="Helvetica Neue Light"/>
                  <a:sym typeface="Helvetica Neue Light"/>
                </a:defRPr>
              </a:lvl1pPr>
            </a:lstStyle>
            <a:p>
              <a:r>
                <a:t>Médico Cirujano</a:t>
              </a:r>
            </a:p>
          </p:txBody>
        </p:sp>
        <p:sp>
          <p:nvSpPr>
            <p:cNvPr id="833" name="Shape 166"/>
            <p:cNvSpPr txBox="1"/>
            <p:nvPr/>
          </p:nvSpPr>
          <p:spPr>
            <a:xfrm>
              <a:off x="7409231" y="12683466"/>
              <a:ext cx="9000648"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Universidad La Salle</a:t>
              </a:r>
            </a:p>
          </p:txBody>
        </p:sp>
        <p:sp>
          <p:nvSpPr>
            <p:cNvPr id="834" name="Shape 170"/>
            <p:cNvSpPr txBox="1"/>
            <p:nvPr/>
          </p:nvSpPr>
          <p:spPr>
            <a:xfrm>
              <a:off x="3733293" y="1839603"/>
              <a:ext cx="4895249" cy="5340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lnSpc>
                  <a:spcPct val="110000"/>
                </a:lnSpc>
                <a:spcBef>
                  <a:spcPts val="3000"/>
                </a:spcBef>
                <a:defRPr sz="2700">
                  <a:solidFill>
                    <a:srgbClr val="00B1AE"/>
                  </a:solidFill>
                  <a:latin typeface="Helvetica Neue Light"/>
                  <a:ea typeface="Helvetica Neue Light"/>
                  <a:cs typeface="Helvetica Neue Light"/>
                  <a:sym typeface="Helvetica Neue Light"/>
                </a:defRPr>
              </a:lvl1pPr>
            </a:lstStyle>
            <a:p>
              <a:r>
                <a:t>Doctorado en Ciencias</a:t>
              </a:r>
            </a:p>
          </p:txBody>
        </p:sp>
        <p:sp>
          <p:nvSpPr>
            <p:cNvPr id="835" name="Shape 171"/>
            <p:cNvSpPr txBox="1"/>
            <p:nvPr/>
          </p:nvSpPr>
          <p:spPr>
            <a:xfrm>
              <a:off x="3733293" y="2603270"/>
              <a:ext cx="4895249"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Instituto Politécnico Nacional</a:t>
              </a:r>
            </a:p>
          </p:txBody>
        </p:sp>
        <p:sp>
          <p:nvSpPr>
            <p:cNvPr id="836" name="Shape 173"/>
            <p:cNvSpPr txBox="1"/>
            <p:nvPr/>
          </p:nvSpPr>
          <p:spPr>
            <a:xfrm>
              <a:off x="1931030" y="1065391"/>
              <a:ext cx="8499774"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Eastern Virginia Medical School</a:t>
              </a:r>
            </a:p>
          </p:txBody>
        </p:sp>
        <p:sp>
          <p:nvSpPr>
            <p:cNvPr id="837" name="Shape 174"/>
            <p:cNvSpPr txBox="1"/>
            <p:nvPr/>
          </p:nvSpPr>
          <p:spPr>
            <a:xfrm>
              <a:off x="3733293" y="3165501"/>
              <a:ext cx="4895251"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lnSpc>
                  <a:spcPct val="110000"/>
                </a:lnSpc>
                <a:spcBef>
                  <a:spcPts val="3000"/>
                </a:spcBef>
                <a:defRPr sz="2700">
                  <a:solidFill>
                    <a:srgbClr val="00B1AE"/>
                  </a:solidFill>
                  <a:latin typeface="Helvetica Neue Light"/>
                  <a:ea typeface="Helvetica Neue Light"/>
                  <a:cs typeface="Helvetica Neue Light"/>
                  <a:sym typeface="Helvetica Neue Light"/>
                </a:defRPr>
              </a:lvl1pPr>
            </a:lstStyle>
            <a:p>
              <a:r>
                <a:t>PhD Ciencias Médicas</a:t>
              </a:r>
            </a:p>
          </p:txBody>
        </p:sp>
        <p:sp>
          <p:nvSpPr>
            <p:cNvPr id="838" name="Shape 175"/>
            <p:cNvSpPr txBox="1"/>
            <p:nvPr/>
          </p:nvSpPr>
          <p:spPr>
            <a:xfrm>
              <a:off x="3733293" y="3929169"/>
              <a:ext cx="4895251" cy="8903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Posgrado en Management Health Care Delivery</a:t>
              </a:r>
            </a:p>
          </p:txBody>
        </p:sp>
        <p:sp>
          <p:nvSpPr>
            <p:cNvPr id="839" name="Shape 177"/>
            <p:cNvSpPr txBox="1"/>
            <p:nvPr/>
          </p:nvSpPr>
          <p:spPr>
            <a:xfrm>
              <a:off x="1931030" y="303278"/>
              <a:ext cx="8499774"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p>
              <a:pPr lvl="1" defTabSz="584200">
                <a:spcBef>
                  <a:spcPts val="3000"/>
                </a:spcBef>
                <a:defRPr sz="2700">
                  <a:solidFill>
                    <a:srgbClr val="00B1AE"/>
                  </a:solidFill>
                  <a:latin typeface="Helvetica Neue Light"/>
                  <a:ea typeface="Helvetica Neue Light"/>
                  <a:cs typeface="Helvetica Neue Light"/>
                  <a:sym typeface="Helvetica Neue Light"/>
                </a:defRPr>
              </a:pPr>
              <a:r>
                <a:t>Master of Science in Biomedical Science </a:t>
              </a:r>
            </a:p>
          </p:txBody>
        </p:sp>
        <p:sp>
          <p:nvSpPr>
            <p:cNvPr id="840" name="Shape 179"/>
            <p:cNvSpPr txBox="1"/>
            <p:nvPr/>
          </p:nvSpPr>
          <p:spPr>
            <a:xfrm>
              <a:off x="15431599" y="6427394"/>
              <a:ext cx="7202590"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24B9B6"/>
                  </a:solidFill>
                  <a:latin typeface="Helvetica Neue Light"/>
                  <a:ea typeface="Helvetica Neue Light"/>
                  <a:cs typeface="Helvetica Neue Light"/>
                  <a:sym typeface="Helvetica Neue Light"/>
                </a:defRPr>
              </a:lvl1pPr>
            </a:lstStyle>
            <a:p>
              <a:r>
                <a:t>Miembro Numerario de la </a:t>
              </a:r>
            </a:p>
          </p:txBody>
        </p:sp>
        <p:sp>
          <p:nvSpPr>
            <p:cNvPr id="841" name="Shape 180"/>
            <p:cNvSpPr txBox="1"/>
            <p:nvPr/>
          </p:nvSpPr>
          <p:spPr>
            <a:xfrm>
              <a:off x="16168199" y="7024210"/>
              <a:ext cx="7202590"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Academia Nacional de Medicina </a:t>
              </a:r>
            </a:p>
          </p:txBody>
        </p:sp>
        <p:sp>
          <p:nvSpPr>
            <p:cNvPr id="842" name="Shape 182"/>
            <p:cNvSpPr txBox="1"/>
            <p:nvPr/>
          </p:nvSpPr>
          <p:spPr>
            <a:xfrm>
              <a:off x="15994859" y="7676936"/>
              <a:ext cx="6076065" cy="53409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defTabSz="584200">
                <a:lnSpc>
                  <a:spcPct val="110000"/>
                </a:lnSpc>
                <a:spcBef>
                  <a:spcPts val="3000"/>
                </a:spcBef>
                <a:defRPr sz="2700">
                  <a:solidFill>
                    <a:srgbClr val="24B9B6"/>
                  </a:solidFill>
                  <a:latin typeface="Helvetica Neue Light"/>
                  <a:ea typeface="Helvetica Neue Light"/>
                  <a:cs typeface="Helvetica Neue Light"/>
                  <a:sym typeface="Helvetica Neue Light"/>
                </a:defRPr>
              </a:lvl1pPr>
            </a:lstStyle>
            <a:p>
              <a:r>
                <a:t>Miembro Titular de la </a:t>
              </a:r>
            </a:p>
          </p:txBody>
        </p:sp>
        <p:sp>
          <p:nvSpPr>
            <p:cNvPr id="843" name="Shape 183"/>
            <p:cNvSpPr txBox="1"/>
            <p:nvPr/>
          </p:nvSpPr>
          <p:spPr>
            <a:xfrm>
              <a:off x="15994862" y="8297678"/>
              <a:ext cx="6076065" cy="8903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Academia de Investigación en Biología de la Reproducción</a:t>
              </a:r>
            </a:p>
          </p:txBody>
        </p:sp>
        <p:sp>
          <p:nvSpPr>
            <p:cNvPr id="844" name="Shape 185"/>
            <p:cNvSpPr txBox="1"/>
            <p:nvPr/>
          </p:nvSpPr>
          <p:spPr>
            <a:xfrm>
              <a:off x="18147090" y="9361738"/>
              <a:ext cx="4895253"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lnSpc>
                  <a:spcPct val="110000"/>
                </a:lnSpc>
                <a:spcBef>
                  <a:spcPts val="3000"/>
                </a:spcBef>
                <a:defRPr sz="2700">
                  <a:solidFill>
                    <a:srgbClr val="24B9B6"/>
                  </a:solidFill>
                  <a:latin typeface="Helvetica Neue Light"/>
                  <a:ea typeface="Helvetica Neue Light"/>
                  <a:cs typeface="Helvetica Neue Light"/>
                  <a:sym typeface="Helvetica Neue Light"/>
                </a:defRPr>
              </a:lvl1pPr>
            </a:lstStyle>
            <a:p>
              <a:r>
                <a:t>Miembro del</a:t>
              </a:r>
            </a:p>
          </p:txBody>
        </p:sp>
        <p:sp>
          <p:nvSpPr>
            <p:cNvPr id="845" name="Shape 186"/>
            <p:cNvSpPr txBox="1"/>
            <p:nvPr/>
          </p:nvSpPr>
          <p:spPr>
            <a:xfrm>
              <a:off x="16450567" y="10069509"/>
              <a:ext cx="6147724"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Sistema Nacional de Investigadores</a:t>
              </a:r>
            </a:p>
          </p:txBody>
        </p:sp>
        <p:sp>
          <p:nvSpPr>
            <p:cNvPr id="846" name="Shape 189"/>
            <p:cNvSpPr txBox="1"/>
            <p:nvPr/>
          </p:nvSpPr>
          <p:spPr>
            <a:xfrm>
              <a:off x="14606531" y="2251937"/>
              <a:ext cx="4895249" cy="5340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lnSpc>
                  <a:spcPct val="110000"/>
                </a:lnSpc>
                <a:spcBef>
                  <a:spcPts val="3000"/>
                </a:spcBef>
                <a:defRPr sz="2700">
                  <a:solidFill>
                    <a:srgbClr val="15B5B2"/>
                  </a:solidFill>
                  <a:latin typeface="Helvetica Neue Light"/>
                  <a:ea typeface="Helvetica Neue Light"/>
                  <a:cs typeface="Helvetica Neue Light"/>
                  <a:sym typeface="Helvetica Neue Light"/>
                </a:defRPr>
              </a:lvl1pPr>
            </a:lstStyle>
            <a:p>
              <a:r>
                <a:t>Director General</a:t>
              </a:r>
            </a:p>
          </p:txBody>
        </p:sp>
        <p:sp>
          <p:nvSpPr>
            <p:cNvPr id="847" name="Shape 190"/>
            <p:cNvSpPr txBox="1"/>
            <p:nvPr/>
          </p:nvSpPr>
          <p:spPr>
            <a:xfrm>
              <a:off x="14586089" y="3031558"/>
              <a:ext cx="4895249" cy="399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defTabSz="584200">
                <a:lnSpc>
                  <a:spcPct val="120000"/>
                </a:lnSpc>
                <a:spcBef>
                  <a:spcPts val="1000"/>
                </a:spcBef>
                <a:defRPr sz="2700">
                  <a:solidFill>
                    <a:srgbClr val="000000"/>
                  </a:solidFill>
                  <a:latin typeface="Helvetica Neue Light"/>
                  <a:ea typeface="Helvetica Neue Light"/>
                  <a:cs typeface="Helvetica Neue Light"/>
                  <a:sym typeface="Helvetica Neue Light"/>
                </a:defRPr>
              </a:lvl1pPr>
            </a:lstStyle>
            <a:p>
              <a:r>
                <a:t>Centro de Reproducción Arcos</a:t>
              </a:r>
            </a:p>
          </p:txBody>
        </p:sp>
        <p:sp>
          <p:nvSpPr>
            <p:cNvPr id="848" name="Shape 193"/>
            <p:cNvSpPr/>
            <p:nvPr/>
          </p:nvSpPr>
          <p:spPr>
            <a:xfrm>
              <a:off x="5564124" y="6016036"/>
              <a:ext cx="1233585" cy="1160767"/>
            </a:xfrm>
            <a:custGeom>
              <a:avLst/>
              <a:gdLst/>
              <a:ahLst/>
              <a:cxnLst>
                <a:cxn ang="0">
                  <a:pos x="wd2" y="hd2"/>
                </a:cxn>
                <a:cxn ang="5400000">
                  <a:pos x="wd2" y="hd2"/>
                </a:cxn>
                <a:cxn ang="10800000">
                  <a:pos x="wd2" y="hd2"/>
                </a:cxn>
                <a:cxn ang="16200000">
                  <a:pos x="wd2" y="hd2"/>
                </a:cxn>
              </a:cxnLst>
              <a:rect l="0" t="0" r="r" b="b"/>
              <a:pathLst>
                <a:path w="21600" h="21600" extrusionOk="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defTabSz="457200">
                <a:lnSpc>
                  <a:spcPct val="80000"/>
                </a:lnSpc>
                <a:spcBef>
                  <a:spcPts val="5500"/>
                </a:spcBef>
                <a:defRPr sz="5000">
                  <a:solidFill>
                    <a:srgbClr val="333333"/>
                  </a:solidFill>
                  <a:latin typeface="Helvetica Neue Thin"/>
                  <a:ea typeface="Helvetica Neue Thin"/>
                  <a:cs typeface="Helvetica Neue Thin"/>
                  <a:sym typeface="Helvetica Neue Thin"/>
                </a:defRPr>
              </a:pPr>
              <a:endParaRPr/>
            </a:p>
          </p:txBody>
        </p:sp>
        <p:sp>
          <p:nvSpPr>
            <p:cNvPr id="849" name="Shape 194"/>
            <p:cNvSpPr txBox="1"/>
            <p:nvPr/>
          </p:nvSpPr>
          <p:spPr>
            <a:xfrm>
              <a:off x="7133828" y="9299506"/>
              <a:ext cx="9612722" cy="12770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ctr" defTabSz="584200">
                <a:spcBef>
                  <a:spcPts val="700"/>
                </a:spcBef>
                <a:defRPr sz="4100" b="1">
                  <a:solidFill>
                    <a:srgbClr val="000000"/>
                  </a:solidFill>
                  <a:latin typeface="Avenir Next Condensed"/>
                  <a:ea typeface="Avenir Next Condensed"/>
                  <a:cs typeface="Avenir Next Condensed"/>
                  <a:sym typeface="Avenir Next Condensed"/>
                </a:defRPr>
              </a:lvl1pPr>
            </a:lstStyle>
            <a:p>
              <a:r>
                <a:t>Dr. Gerardo Barroso</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EF"/>
        </a:solidFill>
        <a:effectLst/>
      </p:bgPr>
    </p:bg>
    <p:spTree>
      <p:nvGrpSpPr>
        <p:cNvPr id="1" name=""/>
        <p:cNvGrpSpPr/>
        <p:nvPr/>
      </p:nvGrpSpPr>
      <p:grpSpPr>
        <a:xfrm>
          <a:off x="0" y="0"/>
          <a:ext cx="0" cy="0"/>
          <a:chOff x="0" y="0"/>
          <a:chExt cx="0" cy="0"/>
        </a:xfrm>
      </p:grpSpPr>
      <p:sp>
        <p:nvSpPr>
          <p:cNvPr id="912" name="Shape 355"/>
          <p:cNvSpPr txBox="1"/>
          <p:nvPr/>
        </p:nvSpPr>
        <p:spPr>
          <a:xfrm>
            <a:off x="-42106" y="288801"/>
            <a:ext cx="24687089" cy="967957"/>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90000"/>
              </a:lnSpc>
              <a:defRPr sz="6800" b="1" cap="all" spc="340">
                <a:solidFill>
                  <a:srgbClr val="FFFFFF"/>
                </a:solidFill>
              </a:defRPr>
            </a:lvl1pPr>
          </a:lstStyle>
          <a:p>
            <a:r>
              <a:rPr lang="es-ES" dirty="0"/>
              <a:t>programa</a:t>
            </a:r>
            <a:endParaRPr dirty="0"/>
          </a:p>
        </p:txBody>
      </p:sp>
      <p:pic>
        <p:nvPicPr>
          <p:cNvPr id="2" name="Imagen 1">
            <a:extLst>
              <a:ext uri="{FF2B5EF4-FFF2-40B4-BE49-F238E27FC236}">
                <a16:creationId xmlns:a16="http://schemas.microsoft.com/office/drawing/2014/main" xmlns="" id="{BB8AADCA-953B-F145-9DAC-25A9227EFE05}"/>
              </a:ext>
            </a:extLst>
          </p:cNvPr>
          <p:cNvPicPr>
            <a:picLocks noChangeAspect="1"/>
          </p:cNvPicPr>
          <p:nvPr/>
        </p:nvPicPr>
        <p:blipFill rotWithShape="1">
          <a:blip r:embed="rId2"/>
          <a:srcRect t="37462" b="11995"/>
          <a:stretch/>
        </p:blipFill>
        <p:spPr>
          <a:xfrm>
            <a:off x="3955797" y="1908312"/>
            <a:ext cx="16691282" cy="11232874"/>
          </a:xfrm>
          <a:prstGeom prst="rect">
            <a:avLst/>
          </a:prstGeom>
        </p:spPr>
      </p:pic>
    </p:spTree>
    <p:extLst>
      <p:ext uri="{BB962C8B-B14F-4D97-AF65-F5344CB8AC3E}">
        <p14:creationId xmlns:p14="http://schemas.microsoft.com/office/powerpoint/2010/main" val="29620703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2" name="gene-editing-genetics-genomics-pirbright-research.jpg" descr="gene-editing-genetics-genomics-pirbright-research.jpg"/>
          <p:cNvPicPr>
            <a:picLocks noGrp="1" noChangeAspect="1"/>
          </p:cNvPicPr>
          <p:nvPr>
            <p:ph type="pic" idx="13"/>
          </p:nvPr>
        </p:nvPicPr>
        <p:blipFill>
          <a:blip r:embed="rId2">
            <a:extLst/>
          </a:blip>
          <a:srcRect t="7841" b="7841"/>
          <a:stretch>
            <a:fillRect/>
          </a:stretch>
        </p:blipFill>
        <p:spPr>
          <a:xfrm>
            <a:off x="0" y="-1"/>
            <a:ext cx="24384000" cy="13716002"/>
          </a:xfrm>
          <a:prstGeom prst="rect">
            <a:avLst/>
          </a:prstGeom>
        </p:spPr>
      </p:pic>
      <p:sp>
        <p:nvSpPr>
          <p:cNvPr id="853" name="Rectángulo"/>
          <p:cNvSpPr/>
          <p:nvPr/>
        </p:nvSpPr>
        <p:spPr>
          <a:xfrm rot="5400000">
            <a:off x="5126533" y="-5348635"/>
            <a:ext cx="14130934" cy="24413271"/>
          </a:xfrm>
          <a:prstGeom prst="rect">
            <a:avLst/>
          </a:prstGeom>
          <a:gradFill>
            <a:gsLst>
              <a:gs pos="0">
                <a:srgbClr val="000000">
                  <a:alpha val="44345"/>
                </a:srgbClr>
              </a:gs>
              <a:gs pos="50707">
                <a:srgbClr val="FFFFFF">
                  <a:alpha val="44345"/>
                </a:srgbClr>
              </a:gs>
            </a:gsLst>
            <a:lin ang="3600000"/>
          </a:gradFill>
          <a:ln w="12700">
            <a:miter lim="400000"/>
          </a:ln>
        </p:spPr>
        <p:txBody>
          <a:bodyPr lIns="45719" rIns="45719" anchor="ctr"/>
          <a:lstStyle/>
          <a:p>
            <a:pPr algn="ctr" defTabSz="914400">
              <a:defRPr sz="1800">
                <a:solidFill>
                  <a:srgbClr val="FFFFFF"/>
                </a:solidFill>
                <a:latin typeface="Calibri"/>
                <a:ea typeface="Calibri"/>
                <a:cs typeface="Calibri"/>
                <a:sym typeface="Calibri"/>
              </a:defRPr>
            </a:pPr>
            <a:endParaRPr/>
          </a:p>
        </p:txBody>
      </p:sp>
      <p:sp>
        <p:nvSpPr>
          <p:cNvPr id="854" name="Rectángulo"/>
          <p:cNvSpPr/>
          <p:nvPr/>
        </p:nvSpPr>
        <p:spPr>
          <a:xfrm>
            <a:off x="553992" y="2078088"/>
            <a:ext cx="2486468" cy="11637912"/>
          </a:xfrm>
          <a:prstGeom prst="rect">
            <a:avLst/>
          </a:prstGeom>
          <a:solidFill>
            <a:srgbClr val="282828"/>
          </a:solidFill>
          <a:ln w="12700">
            <a:miter lim="400000"/>
          </a:ln>
        </p:spPr>
        <p:txBody>
          <a:bodyPr lIns="0" tIns="0" rIns="0" bIns="0" anchor="ctr"/>
          <a:lstStyle/>
          <a:p>
            <a:pPr algn="ctr">
              <a:defRPr sz="3000">
                <a:solidFill>
                  <a:srgbClr val="FFFFFF"/>
                </a:solidFill>
                <a:latin typeface="Helvetica Neue Medium"/>
                <a:ea typeface="Helvetica Neue Medium"/>
                <a:cs typeface="Helvetica Neue Medium"/>
                <a:sym typeface="Helvetica Neue Medium"/>
              </a:defRPr>
            </a:pPr>
            <a:endParaRPr/>
          </a:p>
        </p:txBody>
      </p:sp>
      <p:pic>
        <p:nvPicPr>
          <p:cNvPr id="855" name="gene-editing-genetics-genomics-pirbright-research.jpg" descr="gene-editing-genetics-genomics-pirbright-research.jpg"/>
          <p:cNvPicPr>
            <a:picLocks noChangeAspect="1"/>
          </p:cNvPicPr>
          <p:nvPr/>
        </p:nvPicPr>
        <p:blipFill>
          <a:blip r:embed="rId2">
            <a:extLst/>
          </a:blip>
          <a:srcRect l="29372" r="55915"/>
          <a:stretch>
            <a:fillRect/>
          </a:stretch>
        </p:blipFill>
        <p:spPr>
          <a:xfrm>
            <a:off x="513931" y="2077864"/>
            <a:ext cx="2566487" cy="11638190"/>
          </a:xfrm>
          <a:prstGeom prst="rect">
            <a:avLst/>
          </a:prstGeom>
          <a:ln w="12700">
            <a:miter lim="400000"/>
          </a:ln>
        </p:spPr>
      </p:pic>
      <p:sp>
        <p:nvSpPr>
          <p:cNvPr id="856" name="Miércoles 08 de Mayo 2019…"/>
          <p:cNvSpPr txBox="1"/>
          <p:nvPr/>
        </p:nvSpPr>
        <p:spPr>
          <a:xfrm>
            <a:off x="3216381" y="11589115"/>
            <a:ext cx="20804822" cy="1819276"/>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defRPr b="1">
                <a:solidFill>
                  <a:srgbClr val="FFD479"/>
                </a:solidFill>
              </a:defRPr>
            </a:pPr>
            <a:r>
              <a:t>Miércoles 08 de Mayo 2019</a:t>
            </a:r>
          </a:p>
          <a:p>
            <a:pPr algn="just">
              <a:defRPr b="1">
                <a:solidFill>
                  <a:srgbClr val="FFD479"/>
                </a:solidFill>
              </a:defRPr>
            </a:pPr>
            <a:r>
              <a:t>Auditorio de la Academia Nacional de Medicina de México Bloque “B” de la Unidad de Congresos del Centro Médico Nacional Siglo XXI Av. Cuauhtémoc No. 330 Col. Doctores, Ciudad de México.</a:t>
            </a:r>
          </a:p>
        </p:txBody>
      </p:sp>
      <p:sp>
        <p:nvSpPr>
          <p:cNvPr id="857" name="Legislación en materia de Infertilidad y de Reproducción Asistida"/>
          <p:cNvSpPr>
            <a:spLocks noGrp="1"/>
          </p:cNvSpPr>
          <p:nvPr>
            <p:ph type="ctrTitle"/>
          </p:nvPr>
        </p:nvSpPr>
        <p:spPr>
          <a:xfrm>
            <a:off x="9233828" y="6951208"/>
            <a:ext cx="14062850" cy="4194275"/>
          </a:xfrm>
          <a:prstGeom prst="rect">
            <a:avLst/>
          </a:prstGeom>
        </p:spPr>
        <p:txBody>
          <a:bodyPr>
            <a:normAutofit fontScale="90000"/>
          </a:bodyPr>
          <a:lstStyle>
            <a:lvl1pPr algn="just" defTabSz="632579">
              <a:defRPr sz="7700" spc="385">
                <a:effectLst>
                  <a:outerShdw blurRad="78232" dist="48895" dir="18900000" rotWithShape="0">
                    <a:srgbClr val="000000">
                      <a:alpha val="47522"/>
                    </a:srgbClr>
                  </a:outerShdw>
                </a:effectLst>
              </a:defRPr>
            </a:lvl1pPr>
          </a:lstStyle>
          <a:p>
            <a:r>
              <a:t>Legislación en materia de Infertilidad y de Reproducción Asistida </a:t>
            </a:r>
          </a:p>
        </p:txBody>
      </p:sp>
      <p:sp>
        <p:nvSpPr>
          <p:cNvPr id="858" name="Estado actual de las Técnicas de Reproducción Asitida"/>
          <p:cNvSpPr txBox="1"/>
          <p:nvPr/>
        </p:nvSpPr>
        <p:spPr>
          <a:xfrm>
            <a:off x="3944354" y="1632790"/>
            <a:ext cx="20059132" cy="5501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just">
              <a:defRPr sz="10900" b="1" spc="326">
                <a:solidFill>
                  <a:srgbClr val="000000"/>
                </a:solidFill>
                <a:effectLst>
                  <a:outerShdw blurRad="508000" dir="18900000" rotWithShape="0">
                    <a:srgbClr val="000000">
                      <a:alpha val="10379"/>
                    </a:srgbClr>
                  </a:outerShdw>
                </a:effectLst>
              </a:defRPr>
            </a:pPr>
            <a:r>
              <a:rPr sz="11200" spc="335"/>
              <a:t>Estado actual de las Técnicas de Reproducción Asitida   </a:t>
            </a:r>
            <a:r>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Shape 477"/>
          <p:cNvSpPr/>
          <p:nvPr/>
        </p:nvSpPr>
        <p:spPr>
          <a:xfrm>
            <a:off x="-554427" y="-199293"/>
            <a:ext cx="9721354" cy="3390449"/>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861" name="Shape 475"/>
          <p:cNvSpPr>
            <a:spLocks noGrp="1"/>
          </p:cNvSpPr>
          <p:nvPr>
            <p:ph type="body" idx="18"/>
          </p:nvPr>
        </p:nvSpPr>
        <p:spPr>
          <a:xfrm>
            <a:off x="465731" y="1954154"/>
            <a:ext cx="8460882"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defRPr>
                <a:solidFill>
                  <a:srgbClr val="282828"/>
                </a:solidFill>
              </a:defRPr>
            </a:lvl1pPr>
          </a:lstStyle>
          <a:p>
            <a:r>
              <a:t>The baby born to save her sister says she has no regrets</a:t>
            </a:r>
          </a:p>
        </p:txBody>
      </p:sp>
      <p:sp>
        <p:nvSpPr>
          <p:cNvPr id="862" name="Shape 476"/>
          <p:cNvSpPr>
            <a:spLocks noGrp="1"/>
          </p:cNvSpPr>
          <p:nvPr>
            <p:ph type="body" idx="19"/>
          </p:nvPr>
        </p:nvSpPr>
        <p:spPr>
          <a:xfrm>
            <a:off x="465731" y="475142"/>
            <a:ext cx="8313244"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lnSpc>
                <a:spcPct val="90000"/>
              </a:lnSpc>
              <a:spcBef>
                <a:spcPts val="0"/>
              </a:spcBef>
              <a:defRPr sz="4100" cap="all" spc="199">
                <a:solidFill>
                  <a:srgbClr val="282828"/>
                </a:solidFill>
              </a:defRPr>
            </a:lvl1pPr>
          </a:lstStyle>
          <a:p>
            <a:r>
              <a:t>Marissa and anissa</a:t>
            </a:r>
          </a:p>
        </p:txBody>
      </p:sp>
      <p:pic>
        <p:nvPicPr>
          <p:cNvPr id="863" name="Imagen" descr="Imagen"/>
          <p:cNvPicPr>
            <a:picLocks noChangeAspect="1"/>
          </p:cNvPicPr>
          <p:nvPr/>
        </p:nvPicPr>
        <p:blipFill>
          <a:blip r:embed="rId2">
            <a:extLst/>
          </a:blip>
          <a:stretch>
            <a:fillRect/>
          </a:stretch>
        </p:blipFill>
        <p:spPr>
          <a:xfrm>
            <a:off x="11468100" y="0"/>
            <a:ext cx="10668000" cy="13716000"/>
          </a:xfrm>
          <a:prstGeom prst="rect">
            <a:avLst/>
          </a:prstGeom>
          <a:ln w="12700">
            <a:miter lim="400000"/>
          </a:ln>
        </p:spPr>
      </p:pic>
      <p:sp>
        <p:nvSpPr>
          <p:cNvPr id="864" name="Shape 477"/>
          <p:cNvSpPr/>
          <p:nvPr/>
        </p:nvSpPr>
        <p:spPr>
          <a:xfrm>
            <a:off x="19743" y="12546292"/>
            <a:ext cx="9721355" cy="1084264"/>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865" name="Shape 476"/>
          <p:cNvSpPr/>
          <p:nvPr/>
        </p:nvSpPr>
        <p:spPr>
          <a:xfrm>
            <a:off x="836709" y="12465158"/>
            <a:ext cx="8087422" cy="1084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821530">
              <a:lnSpc>
                <a:spcPct val="90000"/>
              </a:lnSpc>
              <a:defRPr sz="4100" b="1" cap="all" spc="199"/>
            </a:lvl1pPr>
          </a:lstStyle>
          <a:p>
            <a:r>
              <a:t>1991, Walnut, california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477"/>
          <p:cNvSpPr/>
          <p:nvPr/>
        </p:nvSpPr>
        <p:spPr>
          <a:xfrm>
            <a:off x="-554427" y="-199293"/>
            <a:ext cx="7073305" cy="3390449"/>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1121" name="Shape 475"/>
          <p:cNvSpPr>
            <a:spLocks noGrp="1"/>
          </p:cNvSpPr>
          <p:nvPr>
            <p:ph type="body" idx="18"/>
          </p:nvPr>
        </p:nvSpPr>
        <p:spPr>
          <a:xfrm>
            <a:off x="75809" y="1954154"/>
            <a:ext cx="6148474"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defRPr>
                <a:solidFill>
                  <a:srgbClr val="282828"/>
                </a:solidFill>
              </a:defRPr>
            </a:lvl1pPr>
          </a:lstStyle>
          <a:p>
            <a:r>
              <a:t>New Hope Fertility Clinic, New York City, NY.</a:t>
            </a:r>
          </a:p>
        </p:txBody>
      </p:sp>
      <p:sp>
        <p:nvSpPr>
          <p:cNvPr id="1122" name="Shape 476"/>
          <p:cNvSpPr>
            <a:spLocks noGrp="1"/>
          </p:cNvSpPr>
          <p:nvPr>
            <p:ph type="body" idx="19"/>
          </p:nvPr>
        </p:nvSpPr>
        <p:spPr>
          <a:xfrm>
            <a:off x="-16869" y="475142"/>
            <a:ext cx="6333830" cy="1084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ctr" defTabSz="821530">
              <a:lnSpc>
                <a:spcPct val="90000"/>
              </a:lnSpc>
              <a:spcBef>
                <a:spcPts val="0"/>
              </a:spcBef>
              <a:defRPr sz="4100" cap="all" spc="199">
                <a:solidFill>
                  <a:srgbClr val="282828"/>
                </a:solidFill>
              </a:defRPr>
            </a:lvl1pPr>
          </a:lstStyle>
          <a:p>
            <a:r>
              <a:t>Dr. John Zhang.</a:t>
            </a:r>
          </a:p>
        </p:txBody>
      </p:sp>
      <p:sp>
        <p:nvSpPr>
          <p:cNvPr id="1123" name="Shape 477"/>
          <p:cNvSpPr/>
          <p:nvPr/>
        </p:nvSpPr>
        <p:spPr>
          <a:xfrm>
            <a:off x="19743" y="12546293"/>
            <a:ext cx="9721355" cy="1084264"/>
          </a:xfrm>
          <a:prstGeom prst="rect">
            <a:avLst/>
          </a:prstGeom>
          <a:solidFill>
            <a:srgbClr val="DEE1E5"/>
          </a:solidFill>
          <a:ln w="12700">
            <a:miter lim="400000"/>
          </a:ln>
        </p:spPr>
        <p:txBody>
          <a:bodyPr lIns="0" tIns="0" rIns="0" bIns="0" anchor="ctr"/>
          <a:lstStyle/>
          <a:p>
            <a:pPr defTabSz="821530">
              <a:lnSpc>
                <a:spcPct val="90000"/>
              </a:lnSpc>
              <a:defRPr sz="6800" b="1" cap="all" spc="340"/>
            </a:pPr>
            <a:endParaRPr/>
          </a:p>
        </p:txBody>
      </p:sp>
      <p:sp>
        <p:nvSpPr>
          <p:cNvPr id="1124" name="Shape 476"/>
          <p:cNvSpPr/>
          <p:nvPr/>
        </p:nvSpPr>
        <p:spPr>
          <a:xfrm>
            <a:off x="836709" y="12465158"/>
            <a:ext cx="8087422" cy="1084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algn="ctr" defTabSz="649009">
              <a:lnSpc>
                <a:spcPct val="90000"/>
              </a:lnSpc>
              <a:defRPr sz="3239" b="1" cap="all" spc="158"/>
            </a:lvl1pPr>
          </a:lstStyle>
          <a:p>
            <a:r>
              <a:t>06 ABRIL 2016, Guadalajara, MÉXICO</a:t>
            </a:r>
          </a:p>
        </p:txBody>
      </p:sp>
      <p:pic>
        <p:nvPicPr>
          <p:cNvPr id="1125" name="descarga (1).jpeg" descr="descarga (1).jpeg"/>
          <p:cNvPicPr>
            <a:picLocks noChangeAspect="1"/>
          </p:cNvPicPr>
          <p:nvPr/>
        </p:nvPicPr>
        <p:blipFill>
          <a:blip r:embed="rId2">
            <a:extLst/>
          </a:blip>
          <a:srcRect l="21075" t="6653" r="8116" b="2409"/>
          <a:stretch>
            <a:fillRect/>
          </a:stretch>
        </p:blipFill>
        <p:spPr>
          <a:xfrm>
            <a:off x="16850515" y="3911982"/>
            <a:ext cx="7267456" cy="9543516"/>
          </a:xfrm>
          <a:prstGeom prst="rect">
            <a:avLst/>
          </a:prstGeom>
          <a:ln w="12700">
            <a:miter lim="400000"/>
          </a:ln>
        </p:spPr>
      </p:pic>
      <p:sp>
        <p:nvSpPr>
          <p:cNvPr id="1126" name="transferencia de huso materno"/>
          <p:cNvSpPr txBox="1"/>
          <p:nvPr/>
        </p:nvSpPr>
        <p:spPr>
          <a:xfrm>
            <a:off x="6962730" y="689481"/>
            <a:ext cx="17485929" cy="1257301"/>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spAutoFit/>
          </a:bodyPr>
          <a:lstStyle>
            <a:lvl1pPr>
              <a:lnSpc>
                <a:spcPct val="90000"/>
              </a:lnSpc>
              <a:defRPr sz="6800" b="1" cap="all" spc="340">
                <a:solidFill>
                  <a:srgbClr val="FFFFFF"/>
                </a:solidFill>
              </a:defRPr>
            </a:lvl1pPr>
          </a:lstStyle>
          <a:p>
            <a:r>
              <a:t>transferencia de huso materno</a:t>
            </a:r>
          </a:p>
        </p:txBody>
      </p:sp>
      <p:sp>
        <p:nvSpPr>
          <p:cNvPr id="1127" name="Transferencia mitocondrial de un óvulo donante para la formación de un blastocisto"/>
          <p:cNvSpPr txBox="1"/>
          <p:nvPr/>
        </p:nvSpPr>
        <p:spPr>
          <a:xfrm>
            <a:off x="-37290" y="6960419"/>
            <a:ext cx="16865074" cy="1156098"/>
          </a:xfrm>
          <a:prstGeom prst="rect">
            <a:avLst/>
          </a:prstGeom>
          <a:solidFill>
            <a:srgbClr val="28282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700" tIns="12700" rIns="12700" bIns="12700">
            <a:spAutoFit/>
          </a:bodyPr>
          <a:lstStyle>
            <a:lvl1pPr>
              <a:spcBef>
                <a:spcPts val="700"/>
              </a:spcBef>
              <a:defRPr sz="3000" b="1">
                <a:solidFill>
                  <a:srgbClr val="FFFFFF"/>
                </a:solidFill>
              </a:defRPr>
            </a:lvl1pPr>
          </a:lstStyle>
          <a:p>
            <a:r>
              <a:t>Transferencia mitocondrial de un óvulo donante para la formación de un blastocisto</a:t>
            </a:r>
          </a:p>
        </p:txBody>
      </p:sp>
      <p:sp>
        <p:nvSpPr>
          <p:cNvPr id="1128" name="¿porqué méxico?…"/>
          <p:cNvSpPr txBox="1"/>
          <p:nvPr/>
        </p:nvSpPr>
        <p:spPr>
          <a:xfrm>
            <a:off x="122466" y="3831137"/>
            <a:ext cx="16770816" cy="2336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nSpc>
                <a:spcPct val="90000"/>
              </a:lnSpc>
              <a:defRPr sz="6800" b="1" cap="all" spc="340">
                <a:solidFill>
                  <a:srgbClr val="000000"/>
                </a:solidFill>
              </a:defRPr>
            </a:pPr>
            <a:r>
              <a:t>¿porqué méxico?</a:t>
            </a:r>
          </a:p>
          <a:p>
            <a:pPr>
              <a:spcBef>
                <a:spcPts val="700"/>
              </a:spcBef>
              <a:defRPr sz="3000" b="1">
                <a:solidFill>
                  <a:srgbClr val="000000"/>
                </a:solidFill>
              </a:defRPr>
            </a:pPr>
            <a:r>
              <a:t> Zhang fue citado en la publicación que dio la noticia diciendo que él y su equipo fueron a México porque, en México, "no hay reglas”</a:t>
            </a:r>
          </a:p>
        </p:txBody>
      </p:sp>
    </p:spTree>
    <p:extLst>
      <p:ext uri="{BB962C8B-B14F-4D97-AF65-F5344CB8AC3E}">
        <p14:creationId xmlns:p14="http://schemas.microsoft.com/office/powerpoint/2010/main" val="986782202"/>
      </p:ext>
    </p:extLst>
  </p:cSld>
  <p:clrMapOvr>
    <a:masterClrMapping/>
  </p:clrMapOvr>
  <p:transition spd="med"/>
</p:sld>
</file>

<file path=ppt/theme/theme1.xml><?xml version="1.0" encoding="utf-8"?>
<a:theme xmlns:a="http://schemas.openxmlformats.org/drawingml/2006/main" name="White">
  <a:themeElements>
    <a:clrScheme name="White">
      <a:dk1>
        <a:srgbClr val="282828"/>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2828"/>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821531" rtl="0" fontAlgn="auto" latinLnBrk="0" hangingPunct="0">
          <a:lnSpc>
            <a:spcPct val="90000"/>
          </a:lnSpc>
          <a:spcBef>
            <a:spcPts val="0"/>
          </a:spcBef>
          <a:spcAft>
            <a:spcPts val="0"/>
          </a:spcAft>
          <a:buClrTx/>
          <a:buSzTx/>
          <a:buFontTx/>
          <a:buNone/>
          <a:tabLst/>
          <a:defRPr kumimoji="0" sz="6800" b="1" i="0" u="none" strike="noStrike" cap="all" spc="34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82828"/>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Next"/>
        <a:ea typeface="Avenir Next"/>
        <a:cs typeface="Avenir Next"/>
      </a:majorFont>
      <a:minorFont>
        <a:latin typeface="Avenir Next"/>
        <a:ea typeface="Avenir Next"/>
        <a:cs typeface="Avenir Nex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2828"/>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821531" rtl="0" fontAlgn="auto" latinLnBrk="0" hangingPunct="0">
          <a:lnSpc>
            <a:spcPct val="90000"/>
          </a:lnSpc>
          <a:spcBef>
            <a:spcPts val="0"/>
          </a:spcBef>
          <a:spcAft>
            <a:spcPts val="0"/>
          </a:spcAft>
          <a:buClrTx/>
          <a:buSzTx/>
          <a:buFontTx/>
          <a:buNone/>
          <a:tabLst/>
          <a:defRPr kumimoji="0" sz="6800" b="1" i="0" u="none" strike="noStrike" cap="all" spc="340" normalizeH="0" baseline="0">
            <a:ln>
              <a:noFill/>
            </a:ln>
            <a:solidFill>
              <a:srgbClr val="FFFFFF"/>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282828"/>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282828"/>
            </a:solidFill>
            <a:effectLst/>
            <a:uFillTx/>
            <a:latin typeface="+mn-lt"/>
            <a:ea typeface="+mn-ea"/>
            <a:cs typeface="+mn-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109</TotalTime>
  <Words>1891</Words>
  <Application>Microsoft Office PowerPoint</Application>
  <PresentationFormat>Personalizado</PresentationFormat>
  <Paragraphs>230</Paragraphs>
  <Slides>32</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32</vt:i4>
      </vt:variant>
    </vt:vector>
  </HeadingPairs>
  <TitlesOfParts>
    <vt:vector size="48" baseType="lpstr">
      <vt:lpstr>Avenir Next</vt:lpstr>
      <vt:lpstr>Avenir Next Condensed</vt:lpstr>
      <vt:lpstr>Avenir Next Condensed Ultra Lig</vt:lpstr>
      <vt:lpstr>Avenir Next Demi Bold</vt:lpstr>
      <vt:lpstr>Avenir Next Ultra Light</vt:lpstr>
      <vt:lpstr>Baskerville</vt:lpstr>
      <vt:lpstr>Calibri</vt:lpstr>
      <vt:lpstr>Gill Sans</vt:lpstr>
      <vt:lpstr>Helvetica</vt:lpstr>
      <vt:lpstr>Helvetica Light</vt:lpstr>
      <vt:lpstr>Helvetica Neue</vt:lpstr>
      <vt:lpstr>Helvetica Neue Light</vt:lpstr>
      <vt:lpstr>Helvetica Neue Medium</vt:lpstr>
      <vt:lpstr>Helvetica Neue Thin</vt:lpstr>
      <vt:lpstr>Times</vt:lpstr>
      <vt:lpstr>White</vt:lpstr>
      <vt:lpstr>Legislación en materia de Infertilidad y de Reproducción Asistida </vt:lpstr>
      <vt:lpstr>Presentación de PowerPoint</vt:lpstr>
      <vt:lpstr>Presentación de PowerPoint</vt:lpstr>
      <vt:lpstr>Presentación de PowerPoint</vt:lpstr>
      <vt:lpstr>Presentación de PowerPoint</vt:lpstr>
      <vt:lpstr>Presentación de PowerPoint</vt:lpstr>
      <vt:lpstr>Legislación en materia de Infertilidad y de Reproducción Asistida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Legislación en materia de Infertilidad y de Reproducción Asistida </dc:title>
  <cp:lastModifiedBy>Cabina-ANM</cp:lastModifiedBy>
  <cp:revision>4</cp:revision>
  <dcterms:modified xsi:type="dcterms:W3CDTF">2019-05-08T23:52:36Z</dcterms:modified>
</cp:coreProperties>
</file>