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8" r:id="rId2"/>
    <p:sldId id="320" r:id="rId3"/>
    <p:sldId id="291" r:id="rId4"/>
    <p:sldId id="308" r:id="rId5"/>
    <p:sldId id="309" r:id="rId6"/>
    <p:sldId id="314" r:id="rId7"/>
    <p:sldId id="310" r:id="rId8"/>
    <p:sldId id="315" r:id="rId9"/>
    <p:sldId id="311" r:id="rId10"/>
    <p:sldId id="313" r:id="rId11"/>
    <p:sldId id="317" r:id="rId12"/>
    <p:sldId id="318" r:id="rId13"/>
    <p:sldId id="296" r:id="rId14"/>
    <p:sldId id="319" r:id="rId1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5A6"/>
    <a:srgbClr val="691B4F"/>
    <a:srgbClr val="DEC9A2"/>
    <a:srgbClr val="A42145"/>
    <a:srgbClr val="BC945A"/>
    <a:srgbClr val="6E152E"/>
    <a:srgbClr val="691B31"/>
    <a:srgbClr val="404040"/>
    <a:srgbClr val="245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41C6A2-BE7C-C14E-BD2A-5EB448AA2F6C}" v="2" dt="2019-05-03T12:32:16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82" autoAdjust="0"/>
    <p:restoredTop sz="94343" autoAdjust="0"/>
  </p:normalViewPr>
  <p:slideViewPr>
    <p:cSldViewPr snapToGrid="0" snapToObjects="1">
      <p:cViewPr varScale="1">
        <p:scale>
          <a:sx n="45" d="100"/>
          <a:sy n="45" d="100"/>
        </p:scale>
        <p:origin x="74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27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o Olaiz" userId="bb6f515bc842b844" providerId="LiveId" clId="{5941C6A2-BE7C-C14E-BD2A-5EB448AA2F6C}"/>
    <pc:docChg chg="undo custSel delSld modSld">
      <pc:chgData name="Gustavo Olaiz" userId="bb6f515bc842b844" providerId="LiveId" clId="{5941C6A2-BE7C-C14E-BD2A-5EB448AA2F6C}" dt="2019-05-03T12:35:54.392" v="450" actId="14100"/>
      <pc:docMkLst>
        <pc:docMk/>
      </pc:docMkLst>
      <pc:sldChg chg="del">
        <pc:chgData name="Gustavo Olaiz" userId="bb6f515bc842b844" providerId="LiveId" clId="{5941C6A2-BE7C-C14E-BD2A-5EB448AA2F6C}" dt="2019-05-03T12:32:44.415" v="393" actId="2696"/>
        <pc:sldMkLst>
          <pc:docMk/>
          <pc:sldMk cId="634411786" sldId="298"/>
        </pc:sldMkLst>
      </pc:sldChg>
      <pc:sldChg chg="modSp">
        <pc:chgData name="Gustavo Olaiz" userId="bb6f515bc842b844" providerId="LiveId" clId="{5941C6A2-BE7C-C14E-BD2A-5EB448AA2F6C}" dt="2019-05-03T12:34:37.682" v="443" actId="20577"/>
        <pc:sldMkLst>
          <pc:docMk/>
          <pc:sldMk cId="1735428089" sldId="310"/>
        </pc:sldMkLst>
        <pc:spChg chg="mod">
          <ac:chgData name="Gustavo Olaiz" userId="bb6f515bc842b844" providerId="LiveId" clId="{5941C6A2-BE7C-C14E-BD2A-5EB448AA2F6C}" dt="2019-05-03T11:56:08.942" v="12" actId="1035"/>
          <ac:spMkLst>
            <pc:docMk/>
            <pc:sldMk cId="1735428089" sldId="310"/>
            <ac:spMk id="6" creationId="{00000000-0000-0000-0000-000000000000}"/>
          </ac:spMkLst>
        </pc:spChg>
        <pc:spChg chg="mod">
          <ac:chgData name="Gustavo Olaiz" userId="bb6f515bc842b844" providerId="LiveId" clId="{5941C6A2-BE7C-C14E-BD2A-5EB448AA2F6C}" dt="2019-05-03T12:34:37.682" v="443" actId="20577"/>
          <ac:spMkLst>
            <pc:docMk/>
            <pc:sldMk cId="1735428089" sldId="310"/>
            <ac:spMk id="7" creationId="{00000000-0000-0000-0000-000000000000}"/>
          </ac:spMkLst>
        </pc:spChg>
        <pc:spChg chg="mod">
          <ac:chgData name="Gustavo Olaiz" userId="bb6f515bc842b844" providerId="LiveId" clId="{5941C6A2-BE7C-C14E-BD2A-5EB448AA2F6C}" dt="2019-05-03T12:33:52.582" v="413" actId="1037"/>
          <ac:spMkLst>
            <pc:docMk/>
            <pc:sldMk cId="1735428089" sldId="310"/>
            <ac:spMk id="8" creationId="{00000000-0000-0000-0000-000000000000}"/>
          </ac:spMkLst>
        </pc:spChg>
        <pc:picChg chg="mod">
          <ac:chgData name="Gustavo Olaiz" userId="bb6f515bc842b844" providerId="LiveId" clId="{5941C6A2-BE7C-C14E-BD2A-5EB448AA2F6C}" dt="2019-05-03T12:33:52.582" v="413" actId="1037"/>
          <ac:picMkLst>
            <pc:docMk/>
            <pc:sldMk cId="1735428089" sldId="310"/>
            <ac:picMk id="12" creationId="{00000000-0000-0000-0000-000000000000}"/>
          </ac:picMkLst>
        </pc:picChg>
      </pc:sldChg>
      <pc:sldChg chg="modSp">
        <pc:chgData name="Gustavo Olaiz" userId="bb6f515bc842b844" providerId="LiveId" clId="{5941C6A2-BE7C-C14E-BD2A-5EB448AA2F6C}" dt="2019-05-03T12:28:10.589" v="388" actId="20577"/>
        <pc:sldMkLst>
          <pc:docMk/>
          <pc:sldMk cId="414041135" sldId="311"/>
        </pc:sldMkLst>
        <pc:spChg chg="mod">
          <ac:chgData name="Gustavo Olaiz" userId="bb6f515bc842b844" providerId="LiveId" clId="{5941C6A2-BE7C-C14E-BD2A-5EB448AA2F6C}" dt="2019-05-03T12:28:10.589" v="388" actId="20577"/>
          <ac:spMkLst>
            <pc:docMk/>
            <pc:sldMk cId="414041135" sldId="311"/>
            <ac:spMk id="2" creationId="{00000000-0000-0000-0000-000000000000}"/>
          </ac:spMkLst>
        </pc:spChg>
        <pc:spChg chg="mod">
          <ac:chgData name="Gustavo Olaiz" userId="bb6f515bc842b844" providerId="LiveId" clId="{5941C6A2-BE7C-C14E-BD2A-5EB448AA2F6C}" dt="2019-05-03T12:26:47.416" v="345" actId="1036"/>
          <ac:spMkLst>
            <pc:docMk/>
            <pc:sldMk cId="414041135" sldId="311"/>
            <ac:spMk id="4" creationId="{00000000-0000-0000-0000-000000000000}"/>
          </ac:spMkLst>
        </pc:spChg>
      </pc:sldChg>
      <pc:sldChg chg="modSp">
        <pc:chgData name="Gustavo Olaiz" userId="bb6f515bc842b844" providerId="LiveId" clId="{5941C6A2-BE7C-C14E-BD2A-5EB448AA2F6C}" dt="2019-05-03T12:35:54.392" v="450" actId="14100"/>
        <pc:sldMkLst>
          <pc:docMk/>
          <pc:sldMk cId="3767339633" sldId="318"/>
        </pc:sldMkLst>
        <pc:spChg chg="mod">
          <ac:chgData name="Gustavo Olaiz" userId="bb6f515bc842b844" providerId="LiveId" clId="{5941C6A2-BE7C-C14E-BD2A-5EB448AA2F6C}" dt="2019-05-03T12:35:38.654" v="448" actId="404"/>
          <ac:spMkLst>
            <pc:docMk/>
            <pc:sldMk cId="3767339633" sldId="318"/>
            <ac:spMk id="20" creationId="{00000000-0000-0000-0000-000000000000}"/>
          </ac:spMkLst>
        </pc:spChg>
        <pc:spChg chg="mod">
          <ac:chgData name="Gustavo Olaiz" userId="bb6f515bc842b844" providerId="LiveId" clId="{5941C6A2-BE7C-C14E-BD2A-5EB448AA2F6C}" dt="2019-05-03T12:35:54.392" v="450" actId="14100"/>
          <ac:spMkLst>
            <pc:docMk/>
            <pc:sldMk cId="3767339633" sldId="318"/>
            <ac:spMk id="22" creationId="{00000000-0000-0000-0000-000000000000}"/>
          </ac:spMkLst>
        </pc:spChg>
      </pc:sldChg>
      <pc:sldChg chg="del">
        <pc:chgData name="Gustavo Olaiz" userId="bb6f515bc842b844" providerId="LiveId" clId="{5941C6A2-BE7C-C14E-BD2A-5EB448AA2F6C}" dt="2019-05-03T12:32:41.978" v="392" actId="2696"/>
        <pc:sldMkLst>
          <pc:docMk/>
          <pc:sldMk cId="375421933" sldId="319"/>
        </pc:sldMkLst>
      </pc:sldChg>
    </pc:docChg>
  </pc:docChgLst>
  <pc:docChgLst>
    <pc:chgData name="Gustavo Olaiz" userId="bb6f515bc842b844" providerId="LiveId" clId="{CC9F009B-7F6A-8A41-BE98-AD39FD07925D}"/>
    <pc:docChg chg="undo custSel delSld modSld sldOrd">
      <pc:chgData name="Gustavo Olaiz" userId="bb6f515bc842b844" providerId="LiveId" clId="{CC9F009B-7F6A-8A41-BE98-AD39FD07925D}" dt="2019-04-16T13:58:44.607" v="533" actId="113"/>
      <pc:docMkLst>
        <pc:docMk/>
      </pc:docMkLst>
      <pc:sldChg chg="modSp">
        <pc:chgData name="Gustavo Olaiz" userId="bb6f515bc842b844" providerId="LiveId" clId="{CC9F009B-7F6A-8A41-BE98-AD39FD07925D}" dt="2019-04-16T05:07:32.782" v="8" actId="20577"/>
        <pc:sldMkLst>
          <pc:docMk/>
          <pc:sldMk cId="1694155137" sldId="292"/>
        </pc:sldMkLst>
        <pc:spChg chg="mod">
          <ac:chgData name="Gustavo Olaiz" userId="bb6f515bc842b844" providerId="LiveId" clId="{CC9F009B-7F6A-8A41-BE98-AD39FD07925D}" dt="2019-04-16T05:07:32.782" v="8" actId="20577"/>
          <ac:spMkLst>
            <pc:docMk/>
            <pc:sldMk cId="1694155137" sldId="292"/>
            <ac:spMk id="3" creationId="{00000000-0000-0000-0000-000000000000}"/>
          </ac:spMkLst>
        </pc:spChg>
      </pc:sldChg>
      <pc:sldChg chg="del">
        <pc:chgData name="Gustavo Olaiz" userId="bb6f515bc842b844" providerId="LiveId" clId="{CC9F009B-7F6A-8A41-BE98-AD39FD07925D}" dt="2019-04-16T05:41:23.329" v="180" actId="2696"/>
        <pc:sldMkLst>
          <pc:docMk/>
          <pc:sldMk cId="2424299094" sldId="293"/>
        </pc:sldMkLst>
      </pc:sldChg>
      <pc:sldChg chg="del">
        <pc:chgData name="Gustavo Olaiz" userId="bb6f515bc842b844" providerId="LiveId" clId="{CC9F009B-7F6A-8A41-BE98-AD39FD07925D}" dt="2019-04-16T05:44:12.552" v="198" actId="2696"/>
        <pc:sldMkLst>
          <pc:docMk/>
          <pc:sldMk cId="3264308753" sldId="294"/>
        </pc:sldMkLst>
      </pc:sldChg>
      <pc:sldChg chg="modSp">
        <pc:chgData name="Gustavo Olaiz" userId="bb6f515bc842b844" providerId="LiveId" clId="{CC9F009B-7F6A-8A41-BE98-AD39FD07925D}" dt="2019-04-16T06:00:20.334" v="519" actId="1076"/>
        <pc:sldMkLst>
          <pc:docMk/>
          <pc:sldMk cId="1221410991" sldId="295"/>
        </pc:sldMkLst>
        <pc:spChg chg="mod">
          <ac:chgData name="Gustavo Olaiz" userId="bb6f515bc842b844" providerId="LiveId" clId="{CC9F009B-7F6A-8A41-BE98-AD39FD07925D}" dt="2019-04-16T06:00:20.334" v="519" actId="1076"/>
          <ac:spMkLst>
            <pc:docMk/>
            <pc:sldMk cId="1221410991" sldId="295"/>
            <ac:spMk id="3" creationId="{00000000-0000-0000-0000-000000000000}"/>
          </ac:spMkLst>
        </pc:spChg>
        <pc:spChg chg="mod">
          <ac:chgData name="Gustavo Olaiz" userId="bb6f515bc842b844" providerId="LiveId" clId="{CC9F009B-7F6A-8A41-BE98-AD39FD07925D}" dt="2019-04-16T05:54:57.972" v="422" actId="14100"/>
          <ac:spMkLst>
            <pc:docMk/>
            <pc:sldMk cId="1221410991" sldId="295"/>
            <ac:spMk id="10" creationId="{502645AB-E820-8144-B339-52C429C16EFE}"/>
          </ac:spMkLst>
        </pc:spChg>
      </pc:sldChg>
      <pc:sldChg chg="modSp">
        <pc:chgData name="Gustavo Olaiz" userId="bb6f515bc842b844" providerId="LiveId" clId="{CC9F009B-7F6A-8A41-BE98-AD39FD07925D}" dt="2019-04-16T06:02:12.413" v="524" actId="1076"/>
        <pc:sldMkLst>
          <pc:docMk/>
          <pc:sldMk cId="137443354" sldId="296"/>
        </pc:sldMkLst>
        <pc:spChg chg="mod">
          <ac:chgData name="Gustavo Olaiz" userId="bb6f515bc842b844" providerId="LiveId" clId="{CC9F009B-7F6A-8A41-BE98-AD39FD07925D}" dt="2019-04-16T06:02:04.756" v="522" actId="14100"/>
          <ac:spMkLst>
            <pc:docMk/>
            <pc:sldMk cId="137443354" sldId="296"/>
            <ac:spMk id="3" creationId="{00000000-0000-0000-0000-000000000000}"/>
          </ac:spMkLst>
        </pc:spChg>
        <pc:grpChg chg="mod">
          <ac:chgData name="Gustavo Olaiz" userId="bb6f515bc842b844" providerId="LiveId" clId="{CC9F009B-7F6A-8A41-BE98-AD39FD07925D}" dt="2019-04-16T06:02:12.413" v="524" actId="1076"/>
          <ac:grpSpMkLst>
            <pc:docMk/>
            <pc:sldMk cId="137443354" sldId="296"/>
            <ac:grpSpMk id="2" creationId="{00000000-0000-0000-0000-000000000000}"/>
          </ac:grpSpMkLst>
        </pc:grpChg>
      </pc:sldChg>
      <pc:sldChg chg="modSp">
        <pc:chgData name="Gustavo Olaiz" userId="bb6f515bc842b844" providerId="LiveId" clId="{CC9F009B-7F6A-8A41-BE98-AD39FD07925D}" dt="2019-04-16T06:04:44.278" v="531" actId="1038"/>
        <pc:sldMkLst>
          <pc:docMk/>
          <pc:sldMk cId="1950135940" sldId="297"/>
        </pc:sldMkLst>
        <pc:spChg chg="mod">
          <ac:chgData name="Gustavo Olaiz" userId="bb6f515bc842b844" providerId="LiveId" clId="{CC9F009B-7F6A-8A41-BE98-AD39FD07925D}" dt="2019-04-16T06:04:04.505" v="525" actId="403"/>
          <ac:spMkLst>
            <pc:docMk/>
            <pc:sldMk cId="1950135940" sldId="297"/>
            <ac:spMk id="2" creationId="{00000000-0000-0000-0000-000000000000}"/>
          </ac:spMkLst>
        </pc:spChg>
        <pc:spChg chg="mod">
          <ac:chgData name="Gustavo Olaiz" userId="bb6f515bc842b844" providerId="LiveId" clId="{CC9F009B-7F6A-8A41-BE98-AD39FD07925D}" dt="2019-04-16T06:04:25.447" v="527" actId="14100"/>
          <ac:spMkLst>
            <pc:docMk/>
            <pc:sldMk cId="1950135940" sldId="297"/>
            <ac:spMk id="3" creationId="{00000000-0000-0000-0000-000000000000}"/>
          </ac:spMkLst>
        </pc:spChg>
        <pc:spChg chg="mod">
          <ac:chgData name="Gustavo Olaiz" userId="bb6f515bc842b844" providerId="LiveId" clId="{CC9F009B-7F6A-8A41-BE98-AD39FD07925D}" dt="2019-04-16T05:52:45.490" v="415" actId="20577"/>
          <ac:spMkLst>
            <pc:docMk/>
            <pc:sldMk cId="1950135940" sldId="297"/>
            <ac:spMk id="7" creationId="{00000000-0000-0000-0000-000000000000}"/>
          </ac:spMkLst>
        </pc:spChg>
        <pc:spChg chg="mod">
          <ac:chgData name="Gustavo Olaiz" userId="bb6f515bc842b844" providerId="LiveId" clId="{CC9F009B-7F6A-8A41-BE98-AD39FD07925D}" dt="2019-04-16T06:04:36.748" v="529" actId="14100"/>
          <ac:spMkLst>
            <pc:docMk/>
            <pc:sldMk cId="1950135940" sldId="297"/>
            <ac:spMk id="9" creationId="{00000000-0000-0000-0000-000000000000}"/>
          </ac:spMkLst>
        </pc:spChg>
        <pc:cxnChg chg="mod">
          <ac:chgData name="Gustavo Olaiz" userId="bb6f515bc842b844" providerId="LiveId" clId="{CC9F009B-7F6A-8A41-BE98-AD39FD07925D}" dt="2019-04-16T06:04:44.278" v="531" actId="1038"/>
          <ac:cxnSpMkLst>
            <pc:docMk/>
            <pc:sldMk cId="1950135940" sldId="297"/>
            <ac:cxnSpMk id="16" creationId="{00000000-0000-0000-0000-000000000000}"/>
          </ac:cxnSpMkLst>
        </pc:cxnChg>
      </pc:sldChg>
      <pc:sldChg chg="modSp">
        <pc:chgData name="Gustavo Olaiz" userId="bb6f515bc842b844" providerId="LiveId" clId="{CC9F009B-7F6A-8A41-BE98-AD39FD07925D}" dt="2019-04-16T05:47:33.486" v="302" actId="27636"/>
        <pc:sldMkLst>
          <pc:docMk/>
          <pc:sldMk cId="2107841926" sldId="302"/>
        </pc:sldMkLst>
        <pc:spChg chg="mod">
          <ac:chgData name="Gustavo Olaiz" userId="bb6f515bc842b844" providerId="LiveId" clId="{CC9F009B-7F6A-8A41-BE98-AD39FD07925D}" dt="2019-04-16T05:47:33.486" v="302" actId="27636"/>
          <ac:spMkLst>
            <pc:docMk/>
            <pc:sldMk cId="2107841926" sldId="302"/>
            <ac:spMk id="7" creationId="{8ADA81EC-8A5B-4D23-AB67-7BB36D1EF564}"/>
          </ac:spMkLst>
        </pc:spChg>
        <pc:spChg chg="mod">
          <ac:chgData name="Gustavo Olaiz" userId="bb6f515bc842b844" providerId="LiveId" clId="{CC9F009B-7F6A-8A41-BE98-AD39FD07925D}" dt="2019-04-16T05:45:47.528" v="221" actId="1076"/>
          <ac:spMkLst>
            <pc:docMk/>
            <pc:sldMk cId="2107841926" sldId="302"/>
            <ac:spMk id="8" creationId="{C7A55981-F679-45F7-8E30-939FFC15529B}"/>
          </ac:spMkLst>
        </pc:spChg>
        <pc:spChg chg="mod">
          <ac:chgData name="Gustavo Olaiz" userId="bb6f515bc842b844" providerId="LiveId" clId="{CC9F009B-7F6A-8A41-BE98-AD39FD07925D}" dt="2019-04-16T05:42:12.024" v="181" actId="403"/>
          <ac:spMkLst>
            <pc:docMk/>
            <pc:sldMk cId="2107841926" sldId="302"/>
            <ac:spMk id="11" creationId="{00000000-0000-0000-0000-000000000000}"/>
          </ac:spMkLst>
        </pc:spChg>
        <pc:picChg chg="mod">
          <ac:chgData name="Gustavo Olaiz" userId="bb6f515bc842b844" providerId="LiveId" clId="{CC9F009B-7F6A-8A41-BE98-AD39FD07925D}" dt="2019-04-16T05:45:37.064" v="220" actId="1076"/>
          <ac:picMkLst>
            <pc:docMk/>
            <pc:sldMk cId="2107841926" sldId="302"/>
            <ac:picMk id="10" creationId="{6F95E650-1588-6447-B9E4-634FE7E8985C}"/>
          </ac:picMkLst>
        </pc:picChg>
      </pc:sldChg>
      <pc:sldChg chg="modSp">
        <pc:chgData name="Gustavo Olaiz" userId="bb6f515bc842b844" providerId="LiveId" clId="{CC9F009B-7F6A-8A41-BE98-AD39FD07925D}" dt="2019-04-16T05:55:31.555" v="428" actId="113"/>
        <pc:sldMkLst>
          <pc:docMk/>
          <pc:sldMk cId="3683421029" sldId="304"/>
        </pc:sldMkLst>
        <pc:spChg chg="mod">
          <ac:chgData name="Gustavo Olaiz" userId="bb6f515bc842b844" providerId="LiveId" clId="{CC9F009B-7F6A-8A41-BE98-AD39FD07925D}" dt="2019-04-16T05:55:31.555" v="428" actId="113"/>
          <ac:spMkLst>
            <pc:docMk/>
            <pc:sldMk cId="3683421029" sldId="304"/>
            <ac:spMk id="6" creationId="{52DD9B87-ED2F-4A70-A629-ACB7AB271CAF}"/>
          </ac:spMkLst>
        </pc:spChg>
      </pc:sldChg>
      <pc:sldChg chg="addSp delSp modSp ord">
        <pc:chgData name="Gustavo Olaiz" userId="bb6f515bc842b844" providerId="LiveId" clId="{CC9F009B-7F6A-8A41-BE98-AD39FD07925D}" dt="2019-04-16T06:00:30.524" v="520" actId="1076"/>
        <pc:sldMkLst>
          <pc:docMk/>
          <pc:sldMk cId="3239159210" sldId="306"/>
        </pc:sldMkLst>
        <pc:spChg chg="add del mod">
          <ac:chgData name="Gustavo Olaiz" userId="bb6f515bc842b844" providerId="LiveId" clId="{CC9F009B-7F6A-8A41-BE98-AD39FD07925D}" dt="2019-04-16T05:54:25.537" v="418" actId="478"/>
          <ac:spMkLst>
            <pc:docMk/>
            <pc:sldMk cId="3239159210" sldId="306"/>
            <ac:spMk id="3" creationId="{6A2F32F3-2410-704C-B96E-EA898E95C47E}"/>
          </ac:spMkLst>
        </pc:spChg>
        <pc:spChg chg="del">
          <ac:chgData name="Gustavo Olaiz" userId="bb6f515bc842b844" providerId="LiveId" clId="{CC9F009B-7F6A-8A41-BE98-AD39FD07925D}" dt="2019-04-16T05:54:22.272" v="417" actId="478"/>
          <ac:spMkLst>
            <pc:docMk/>
            <pc:sldMk cId="3239159210" sldId="306"/>
            <ac:spMk id="6" creationId="{52DD9B87-ED2F-4A70-A629-ACB7AB271CAF}"/>
          </ac:spMkLst>
        </pc:spChg>
        <pc:spChg chg="mod">
          <ac:chgData name="Gustavo Olaiz" userId="bb6f515bc842b844" providerId="LiveId" clId="{CC9F009B-7F6A-8A41-BE98-AD39FD07925D}" dt="2019-04-16T06:00:30.524" v="520" actId="1076"/>
          <ac:spMkLst>
            <pc:docMk/>
            <pc:sldMk cId="3239159210" sldId="306"/>
            <ac:spMk id="7" creationId="{8ADA81EC-8A5B-4D23-AB67-7BB36D1EF564}"/>
          </ac:spMkLst>
        </pc:spChg>
        <pc:spChg chg="add mod">
          <ac:chgData name="Gustavo Olaiz" userId="bb6f515bc842b844" providerId="LiveId" clId="{CC9F009B-7F6A-8A41-BE98-AD39FD07925D}" dt="2019-04-16T05:55:15.126" v="425" actId="14100"/>
          <ac:spMkLst>
            <pc:docMk/>
            <pc:sldMk cId="3239159210" sldId="306"/>
            <ac:spMk id="12" creationId="{CCEE3D8A-F746-844C-90D7-002804FC4898}"/>
          </ac:spMkLst>
        </pc:spChg>
      </pc:sldChg>
      <pc:sldChg chg="modSp">
        <pc:chgData name="Gustavo Olaiz" userId="bb6f515bc842b844" providerId="LiveId" clId="{CC9F009B-7F6A-8A41-BE98-AD39FD07925D}" dt="2019-04-16T13:58:44.607" v="533" actId="113"/>
        <pc:sldMkLst>
          <pc:docMk/>
          <pc:sldMk cId="1760554839" sldId="308"/>
        </pc:sldMkLst>
        <pc:spChg chg="mod">
          <ac:chgData name="Gustavo Olaiz" userId="bb6f515bc842b844" providerId="LiveId" clId="{CC9F009B-7F6A-8A41-BE98-AD39FD07925D}" dt="2019-04-16T13:58:44.607" v="533" actId="113"/>
          <ac:spMkLst>
            <pc:docMk/>
            <pc:sldMk cId="1760554839" sldId="308"/>
            <ac:spMk id="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041A5-450C-4F2B-958D-982F5E2339AC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131CA-6FEA-458B-8E73-1502D8582A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2267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55EC5-3F54-484C-954C-E8625022A23D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F17C3-502D-5B41-AF4A-6B2267B7C3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77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498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Fuente de la imagen</a:t>
            </a: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CE96B-130B-4AF7-B6CD-A0373A1BDD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0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23900" y="1158875"/>
            <a:ext cx="5562600" cy="312896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s-MX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5272F-EDC6-4E70-AB1F-6AC5F9828E89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095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E7AC1-D518-4EC6-8372-FEA50D059ECA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073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F17C3-502D-5B41-AF4A-6B2267B7C3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9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E7AC1-D518-4EC6-8372-FEA50D059ECA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690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E7AC1-D518-4EC6-8372-FEA50D059ECA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4055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E7AC1-D518-4EC6-8372-FEA50D059ECA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984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15925" y="695325"/>
            <a:ext cx="6178550" cy="3476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5272F-EDC6-4E70-AB1F-6AC5F9828E89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7308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tif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tif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tif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524473" y="3343609"/>
            <a:ext cx="5029200" cy="0"/>
          </a:xfrm>
          <a:prstGeom prst="line">
            <a:avLst/>
          </a:prstGeom>
          <a:ln w="1905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072021"/>
            <a:ext cx="9144000" cy="946813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452563" y="3606800"/>
            <a:ext cx="9215437" cy="1144588"/>
          </a:xfrm>
        </p:spPr>
        <p:txBody>
          <a:bodyPr/>
          <a:lstStyle>
            <a:lvl1pPr marL="0" indent="0" algn="ctr">
              <a:buNone/>
              <a:defRPr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2340" y="5751286"/>
            <a:ext cx="770759" cy="1016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25" y="4956459"/>
            <a:ext cx="6038100" cy="597409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sz="quarter" idx="15"/>
          </p:nvPr>
        </p:nvSpPr>
        <p:spPr>
          <a:xfrm>
            <a:off x="10090150" y="5329238"/>
            <a:ext cx="914400" cy="914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3074" name="Picture 2" descr="Image result for academia nacional de medicina de mÃ©xic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88" y="4794480"/>
            <a:ext cx="1081799" cy="10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196B0B0-52A6-6C41-A530-1440610A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 Medium" panose="000006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80BC0CB-2C47-194B-B1F8-75F083E3F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21653"/>
            <a:ext cx="10515600" cy="4255310"/>
          </a:xfrm>
        </p:spPr>
        <p:txBody>
          <a:bodyPr vert="eaVert"/>
          <a:lstStyle/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15AD14C-2138-6F4F-B03D-F9ED9A34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3128441-9A13-2B4D-81D4-40E3DD80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2F6E4CD-0587-474C-88E0-76CAAC92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806170"/>
            <a:ext cx="10512000" cy="0"/>
          </a:xfrm>
          <a:prstGeom prst="line">
            <a:avLst/>
          </a:prstGeom>
          <a:ln w="1905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69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E01591-7198-0F4D-9D55-9B412361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87B0F64-10CB-1B4E-A94E-BA986C03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C424527-C05A-DB4D-84EE-018127D9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98408" y="2811857"/>
            <a:ext cx="10126721" cy="561931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64" y="4271154"/>
            <a:ext cx="2026800" cy="23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97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3381ADE-5E3A-4279-8A7F-010B60AC4A09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8C7EB427-44E2-4BCD-8418-9898FAC653A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1070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001725-4329-40A7-A93F-5CAA80DD121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4651D83-78BE-4B88-98F8-0B08B93758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3965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D63ABB5-1F04-4DB7-81D8-2785A9C863E1}"/>
              </a:ext>
            </a:extLst>
          </p:cNvPr>
          <p:cNvSpPr/>
          <p:nvPr userDrawn="1"/>
        </p:nvSpPr>
        <p:spPr>
          <a:xfrm>
            <a:off x="838200" y="365125"/>
            <a:ext cx="10536866" cy="1325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EB4A6D-B719-4C40-9C28-0206F8D71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475" y="365125"/>
            <a:ext cx="1009932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72A799-CB5E-49FD-BC6E-4F644F079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4475" y="1965960"/>
            <a:ext cx="10099325" cy="952338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06562D8-9EAA-4703-8E23-91E6B3A15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4475" y="2942886"/>
            <a:ext cx="10099325" cy="3413464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="" xmlns:a16="http://schemas.microsoft.com/office/drawing/2014/main" id="{AF996C52-6F84-414D-8A02-1655245FEC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14718"/>
            <a:ext cx="6943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600" b="1" i="0" u="none" strike="noStrike" baseline="30000" smtClean="0"/>
            </a:lvl1pPr>
          </a:lstStyle>
          <a:p>
            <a:r>
              <a:rPr lang="en-US"/>
              <a:t>2019 North American Cannabis Summit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C86DEBE7-B262-49A5-B4E3-BFC44CF193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10430" y="6356350"/>
            <a:ext cx="543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D1059-A364-4E13-9FAA-B49F32BBDC9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374D6E-24D0-464D-BF46-BF9577F4C0EC}"/>
              </a:ext>
            </a:extLst>
          </p:cNvPr>
          <p:cNvSpPr/>
          <p:nvPr userDrawn="1"/>
        </p:nvSpPr>
        <p:spPr>
          <a:xfrm>
            <a:off x="0" y="365125"/>
            <a:ext cx="8382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73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25610F-4A69-49CF-8C2B-9EE6B681EE58}"/>
              </a:ext>
            </a:extLst>
          </p:cNvPr>
          <p:cNvSpPr/>
          <p:nvPr userDrawn="1"/>
        </p:nvSpPr>
        <p:spPr>
          <a:xfrm>
            <a:off x="838200" y="365124"/>
            <a:ext cx="10536866" cy="13255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9E471-EE88-496C-9B80-BA82D957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01" y="365125"/>
            <a:ext cx="1010091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1E0E60-28F7-4BB5-9C91-DE6EC914C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6701" y="1965960"/>
            <a:ext cx="4846320" cy="4351338"/>
          </a:xfrm>
        </p:spPr>
        <p:txBody>
          <a:bodyPr/>
          <a:lstStyle>
            <a:lvl1pPr>
              <a:spcBef>
                <a:spcPts val="180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A829C13-3B17-44D1-BC67-DAC8BA7A3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3684" y="1965960"/>
            <a:ext cx="4846320" cy="4351338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3EB46EA8-EAD4-4D4F-B8C8-5431930A3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4718"/>
            <a:ext cx="6943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600" b="1" i="0" u="none" strike="noStrike" baseline="30000" smtClean="0"/>
            </a:lvl1pPr>
          </a:lstStyle>
          <a:p>
            <a:r>
              <a:rPr lang="en-US"/>
              <a:t>2019 North American Cannabis Summit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6B390A52-754D-4403-9439-F824577DA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430" y="6356350"/>
            <a:ext cx="543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D1059-A364-4E13-9FAA-B49F32BBDC9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1628EE4-C531-40E5-93A7-EE34C071C8B0}"/>
              </a:ext>
            </a:extLst>
          </p:cNvPr>
          <p:cNvSpPr/>
          <p:nvPr userDrawn="1"/>
        </p:nvSpPr>
        <p:spPr>
          <a:xfrm>
            <a:off x="0" y="365125"/>
            <a:ext cx="838200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3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3381ADE-5E3A-4279-8A7F-010B60AC4A09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8C7EB427-44E2-4BCD-8418-9898FAC653AC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ángulo 7"/>
          <p:cNvSpPr/>
          <p:nvPr userDrawn="1"/>
        </p:nvSpPr>
        <p:spPr>
          <a:xfrm>
            <a:off x="4381502" y="0"/>
            <a:ext cx="422910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sp>
        <p:nvSpPr>
          <p:cNvPr id="2" name="Rectángulo 1"/>
          <p:cNvSpPr/>
          <p:nvPr userDrawn="1"/>
        </p:nvSpPr>
        <p:spPr>
          <a:xfrm>
            <a:off x="9715893" y="42490"/>
            <a:ext cx="2287571" cy="776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9" name="0 Imagen">
            <a:extLst>
              <a:ext uri="{FF2B5EF4-FFF2-40B4-BE49-F238E27FC236}">
                <a16:creationId xmlns="" xmlns:a16="http://schemas.microsoft.com/office/drawing/2014/main" id="{F0337C6B-6636-AE48-8BB3-FE05497CA8F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043" y="82821"/>
            <a:ext cx="998421" cy="695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D74E5B-8D2A-0245-A83C-25478CD701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65011" y="61540"/>
            <a:ext cx="1010147" cy="757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5120D86-0C68-CA4C-B691-D39DBF8A3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3651"/>
          <a:stretch/>
        </p:blipFill>
        <p:spPr>
          <a:xfrm>
            <a:off x="8197062" y="32966"/>
            <a:ext cx="990509" cy="7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15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3381ADE-5E3A-4279-8A7F-010B60AC4A09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8C7EB427-44E2-4BCD-8418-9898FAC653AC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ángulo 7"/>
          <p:cNvSpPr/>
          <p:nvPr userDrawn="1"/>
        </p:nvSpPr>
        <p:spPr>
          <a:xfrm>
            <a:off x="4381502" y="0"/>
            <a:ext cx="422910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sp>
        <p:nvSpPr>
          <p:cNvPr id="2" name="Rectángulo 1"/>
          <p:cNvSpPr/>
          <p:nvPr userDrawn="1"/>
        </p:nvSpPr>
        <p:spPr>
          <a:xfrm>
            <a:off x="9715893" y="42490"/>
            <a:ext cx="2287571" cy="776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9" name="0 Imagen">
            <a:extLst>
              <a:ext uri="{FF2B5EF4-FFF2-40B4-BE49-F238E27FC236}">
                <a16:creationId xmlns="" xmlns:a16="http://schemas.microsoft.com/office/drawing/2014/main" id="{F0337C6B-6636-AE48-8BB3-FE05497CA8F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043" y="82821"/>
            <a:ext cx="998421" cy="695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D74E5B-8D2A-0245-A83C-25478CD701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65011" y="61540"/>
            <a:ext cx="1010147" cy="757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5120D86-0C68-CA4C-B691-D39DBF8A3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3651"/>
          <a:stretch/>
        </p:blipFill>
        <p:spPr>
          <a:xfrm>
            <a:off x="8197062" y="32966"/>
            <a:ext cx="990509" cy="7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61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93381ADE-5E3A-4279-8A7F-010B60AC4A09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8C7EB427-44E2-4BCD-8418-9898FAC653AC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ángulo 7"/>
          <p:cNvSpPr/>
          <p:nvPr userDrawn="1"/>
        </p:nvSpPr>
        <p:spPr>
          <a:xfrm>
            <a:off x="4381502" y="0"/>
            <a:ext cx="422910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sp>
        <p:nvSpPr>
          <p:cNvPr id="2" name="Rectángulo 1"/>
          <p:cNvSpPr/>
          <p:nvPr userDrawn="1"/>
        </p:nvSpPr>
        <p:spPr>
          <a:xfrm>
            <a:off x="9715893" y="42490"/>
            <a:ext cx="2287571" cy="776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9" name="0 Imagen">
            <a:extLst>
              <a:ext uri="{FF2B5EF4-FFF2-40B4-BE49-F238E27FC236}">
                <a16:creationId xmlns="" xmlns:a16="http://schemas.microsoft.com/office/drawing/2014/main" id="{F0337C6B-6636-AE48-8BB3-FE05497CA8F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043" y="82821"/>
            <a:ext cx="998421" cy="695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ED74E5B-8D2A-0245-A83C-25478CD701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65011" y="61540"/>
            <a:ext cx="1010147" cy="757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5120D86-0C68-CA4C-B691-D39DBF8A3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3651"/>
          <a:stretch/>
        </p:blipFill>
        <p:spPr>
          <a:xfrm>
            <a:off x="8197062" y="32966"/>
            <a:ext cx="990509" cy="7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08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1ADE-5E3A-4279-8A7F-010B60AC4A09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B427-44E2-4BCD-8418-9898FAC653AC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ángulo 7"/>
          <p:cNvSpPr/>
          <p:nvPr userDrawn="1"/>
        </p:nvSpPr>
        <p:spPr>
          <a:xfrm>
            <a:off x="4381501" y="0"/>
            <a:ext cx="4229100" cy="81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86" y="42491"/>
            <a:ext cx="1054828" cy="80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4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473" y="1812852"/>
            <a:ext cx="7829327" cy="1325563"/>
          </a:xfrm>
        </p:spPr>
        <p:txBody>
          <a:bodyPr/>
          <a:lstStyle>
            <a:lvl1pPr algn="l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24473" y="3343609"/>
            <a:ext cx="8667527" cy="0"/>
          </a:xfrm>
          <a:prstGeom prst="line">
            <a:avLst/>
          </a:prstGeom>
          <a:ln w="1905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05634A7-9004-D440-86C3-4AB48AA7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84706"/>
            <a:ext cx="10515600" cy="2852737"/>
          </a:xfrm>
        </p:spPr>
        <p:txBody>
          <a:bodyPr anchor="b"/>
          <a:lstStyle>
            <a:lvl1pPr>
              <a:defRPr sz="6000" b="0" i="0">
                <a:latin typeface="Montserrat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13C5C9E-DB6F-504B-93BB-66CF3497A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64431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47802" y="6057900"/>
            <a:ext cx="529897" cy="698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" y="10886"/>
            <a:ext cx="6038100" cy="5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2343"/>
            <a:ext cx="3646251" cy="4054619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3830" y="2122343"/>
            <a:ext cx="6489970" cy="4054619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08/05/2019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366713"/>
            <a:ext cx="257695" cy="1576243"/>
          </a:xfrm>
          <a:prstGeom prst="rect">
            <a:avLst/>
          </a:prstGeom>
          <a:solidFill>
            <a:srgbClr val="DEC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6713"/>
            <a:ext cx="3646251" cy="157624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  <a:lvl2pPr marL="0" indent="0">
              <a:buNone/>
              <a:defRPr>
                <a:solidFill>
                  <a:srgbClr val="691B4F"/>
                </a:solidFill>
                <a:latin typeface="Montserrat Medium" panose="00000600000000000000" pitchFamily="2" charset="0"/>
              </a:defRPr>
            </a:lvl2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 b="0" i="0">
                <a:latin typeface="Montserrat Medium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98408" y="2811857"/>
            <a:ext cx="10126721" cy="561931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36380" y="3876851"/>
            <a:ext cx="7119240" cy="65881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691B4F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64" y="4271154"/>
            <a:ext cx="2026800" cy="23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2441508-0523-EB44-8782-98EE1226B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Marcador de texto 3">
            <a:extLst>
              <a:ext uri="{FF2B5EF4-FFF2-40B4-BE49-F238E27FC236}">
                <a16:creationId xmlns="" xmlns:a16="http://schemas.microsoft.com/office/drawing/2014/main" id="{7BABA1EB-E234-F844-997D-E59CC62EA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239" y="2727324"/>
            <a:ext cx="3932237" cy="2386936"/>
          </a:xfr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1076832"/>
            <a:ext cx="257695" cy="1576243"/>
          </a:xfrm>
          <a:prstGeom prst="rect">
            <a:avLst/>
          </a:prstGeom>
          <a:solidFill>
            <a:srgbClr val="DEC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>
              <a:solidFill>
                <a:srgbClr val="691B4F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95313" y="1076325"/>
            <a:ext cx="3932237" cy="1576388"/>
          </a:xfrm>
        </p:spPr>
        <p:txBody>
          <a:bodyPr/>
          <a:lstStyle>
            <a:lvl1pPr marL="0" indent="0">
              <a:buNone/>
              <a:defRPr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  <a:lvl2pPr marL="0" indent="0">
              <a:buNone/>
              <a:defRPr>
                <a:solidFill>
                  <a:srgbClr val="691B4F"/>
                </a:solidFill>
                <a:latin typeface="Montserrat Medium" panose="00000600000000000000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8FF210F0-7655-9348-979B-F10284E2F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BABA1EB-E234-F844-997D-E59CC62EA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239" y="3721764"/>
            <a:ext cx="3932237" cy="2386936"/>
          </a:xfr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93BF44C-2FF4-B347-B721-2814E746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735DECE-B230-5F4B-97A7-EE46C22B8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E1DD807-9735-484F-B0A4-5F9D807F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Rectangle 8"/>
          <p:cNvSpPr/>
          <p:nvPr userDrawn="1"/>
        </p:nvSpPr>
        <p:spPr>
          <a:xfrm>
            <a:off x="0" y="1076832"/>
            <a:ext cx="257695" cy="1576243"/>
          </a:xfrm>
          <a:prstGeom prst="rect">
            <a:avLst/>
          </a:prstGeom>
          <a:solidFill>
            <a:srgbClr val="DEC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95313" y="1076325"/>
            <a:ext cx="4062145" cy="1576388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691B4F"/>
                </a:solidFill>
                <a:latin typeface="Montserrat SemiBold" panose="00000700000000000000" pitchFamily="2" charset="0"/>
              </a:defRPr>
            </a:lvl1pPr>
            <a:lvl2pPr marL="0" indent="0">
              <a:buNone/>
              <a:defRPr sz="4000">
                <a:solidFill>
                  <a:srgbClr val="691B4F"/>
                </a:solidFill>
                <a:latin typeface="Montserrat Medium" panose="00000600000000000000" pitchFamily="2" charset="0"/>
              </a:defRPr>
            </a:lvl2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244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F4499C0E-414B-4742-8F18-A0ECE144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A3AE6D4-0422-4248-B05D-55FE46C67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08/05/2019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468345" y="1793705"/>
            <a:ext cx="9199655" cy="14068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 sz="3200" dirty="0">
                <a:latin typeface="Montserrat SemiBold"/>
              </a:rPr>
              <a:t>Perspectivas bioéticas en torno a la</a:t>
            </a:r>
            <a:endParaRPr lang="en-US" sz="3200" dirty="0">
              <a:latin typeface="Montserrat SemiBold"/>
            </a:endParaRPr>
          </a:p>
          <a:p>
            <a:r>
              <a:rPr lang="es-MX" sz="3200" dirty="0">
                <a:latin typeface="Montserrat SemiBold"/>
              </a:rPr>
              <a:t> Reproducción asistida en México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468345" y="3723853"/>
            <a:ext cx="9215437" cy="1144588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</a:rPr>
              <a:t>Manuel H Ruiz de Chávez</a:t>
            </a:r>
          </a:p>
          <a:p>
            <a:r>
              <a:rPr lang="es-MX" sz="2400" dirty="0">
                <a:solidFill>
                  <a:schemeClr val="tx1"/>
                </a:solidFill>
              </a:rPr>
              <a:t>Comisionado Nacional</a:t>
            </a:r>
          </a:p>
        </p:txBody>
      </p:sp>
    </p:spTree>
    <p:extLst>
      <p:ext uri="{BB962C8B-B14F-4D97-AF65-F5344CB8AC3E}">
        <p14:creationId xmlns:p14="http://schemas.microsoft.com/office/powerpoint/2010/main" val="298590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023" y="1716331"/>
            <a:ext cx="6220046" cy="1529574"/>
          </a:xfrm>
        </p:spPr>
        <p:txBody>
          <a:bodyPr>
            <a:normAutofit/>
          </a:bodyPr>
          <a:lstStyle/>
          <a:p>
            <a:pPr algn="just"/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posibilidad de realizar modificaciones al genoma representa la transición hacia una medicina predictiva y de precisión</a:t>
            </a:r>
          </a:p>
          <a:p>
            <a:pPr algn="just"/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7021" y="2982029"/>
            <a:ext cx="5461592" cy="328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Desafíos: 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Introducción de daños irreversibles a la descendencia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Eugenesia / </a:t>
            </a:r>
            <a:r>
              <a:rPr lang="es-MX" sz="2600" dirty="0" err="1">
                <a:latin typeface="Arial" panose="020B0604020202020204" pitchFamily="34" charset="0"/>
                <a:cs typeface="Arial" panose="020B0604020202020204" pitchFamily="34" charset="0"/>
              </a:rPr>
              <a:t>enhancement</a:t>
            </a:r>
            <a:endParaRPr lang="es-MX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Seguimiento </a:t>
            </a:r>
            <a:r>
              <a:rPr lang="es-MX" sz="2600" dirty="0" err="1">
                <a:latin typeface="Arial" panose="020B0604020202020204" pitchFamily="34" charset="0"/>
                <a:cs typeface="Arial" panose="020B0604020202020204" pitchFamily="34" charset="0"/>
              </a:rPr>
              <a:t>multigeneracional</a:t>
            </a:r>
            <a:r>
              <a:rPr lang="es-MX" sz="2600" dirty="0">
                <a:latin typeface="Arial" panose="020B0604020202020204" pitchFamily="34" charset="0"/>
                <a:cs typeface="Arial" panose="020B0604020202020204" pitchFamily="34" charset="0"/>
              </a:rPr>
              <a:t> a fin de establecer seguridad terapéutica</a:t>
            </a:r>
          </a:p>
          <a:p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6645" t="26833" r="26340" b="17000"/>
          <a:stretch/>
        </p:blipFill>
        <p:spPr>
          <a:xfrm>
            <a:off x="6872527" y="2463471"/>
            <a:ext cx="4667381" cy="353462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31891" t="15833" r="33002" b="76501"/>
          <a:stretch/>
        </p:blipFill>
        <p:spPr>
          <a:xfrm>
            <a:off x="6872527" y="1716331"/>
            <a:ext cx="3131820" cy="525780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2277979" y="861273"/>
            <a:ext cx="9261929" cy="8550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Edición de la línea germinal humana (CRISPR)</a:t>
            </a:r>
          </a:p>
          <a:p>
            <a:pPr algn="r">
              <a:spcAft>
                <a:spcPts val="600"/>
              </a:spcAft>
            </a:pP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10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653208" y="644700"/>
            <a:ext cx="7886700" cy="8550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Desafíos para la regulación de TRHA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70" y="1499758"/>
            <a:ext cx="3128208" cy="4711768"/>
          </a:xfrm>
          <a:prstGeom prst="rect">
            <a:avLst/>
          </a:prstGeom>
          <a:effectLst>
            <a:outerShdw blurRad="304800" dist="203200" dir="2700000" algn="tl" rotWithShape="0">
              <a:prstClr val="black">
                <a:alpha val="62000"/>
              </a:prst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3653208" y="1616567"/>
            <a:ext cx="818586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Marco jurídico: LGS, Reglamentos, NOM</a:t>
            </a:r>
          </a:p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Pluralismo y laicidad como principios rectores</a:t>
            </a:r>
          </a:p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Disposiciones para la donación de células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germinales</a:t>
            </a:r>
            <a:endParaRPr lang="es-MX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Acceso equitativo sin discriminación</a:t>
            </a:r>
          </a:p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Confidencialidad y protección de datos personales </a:t>
            </a:r>
          </a:p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Uso de muestras biológicas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con fines de investigación</a:t>
            </a:r>
            <a:endParaRPr lang="es-MX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Respeto a la autonomía y consentimiento informado </a:t>
            </a:r>
          </a:p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Desarrollo de investigación científica    </a:t>
            </a:r>
          </a:p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Prohibición de selección de sexo, salvo preventiva</a:t>
            </a:r>
          </a:p>
          <a:p>
            <a:pPr marL="285750" indent="-285750" algn="just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</a:rPr>
              <a:t>Arraigo de la </a:t>
            </a:r>
            <a:r>
              <a:rPr lang="es-MX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Consejería Genética en salud </a:t>
            </a:r>
            <a:endParaRPr lang="es-MX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907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3653208" y="620643"/>
            <a:ext cx="7886700" cy="8550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Perspectiva global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78" y="772158"/>
            <a:ext cx="1485745" cy="1094162"/>
          </a:xfrm>
          <a:prstGeom prst="rect">
            <a:avLst/>
          </a:prstGeom>
        </p:spPr>
      </p:pic>
      <p:pic>
        <p:nvPicPr>
          <p:cNvPr id="5" name="image13.png"/>
          <p:cNvPicPr>
            <a:picLocks noChangeAspect="1"/>
          </p:cNvPicPr>
          <p:nvPr/>
        </p:nvPicPr>
        <p:blipFill>
          <a:blip r:embed="rId4"/>
          <a:srcRect r="33322"/>
          <a:stretch>
            <a:fillRect/>
          </a:stretch>
        </p:blipFill>
        <p:spPr>
          <a:xfrm>
            <a:off x="1546487" y="5867570"/>
            <a:ext cx="1600194" cy="9903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image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77" y="2227976"/>
            <a:ext cx="1602899" cy="1244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3" y="732937"/>
            <a:ext cx="1342376" cy="1438381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1794809" y="1938654"/>
            <a:ext cx="1045353" cy="1276467"/>
            <a:chOff x="-1637209" y="2731856"/>
            <a:chExt cx="1000789" cy="128240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6" r="68699" b="54101"/>
            <a:stretch/>
          </p:blipFill>
          <p:spPr>
            <a:xfrm>
              <a:off x="-1637209" y="2731856"/>
              <a:ext cx="1000789" cy="1017135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1" t="75434" r="55071" b="9050"/>
            <a:stretch/>
          </p:blipFill>
          <p:spPr>
            <a:xfrm>
              <a:off x="-1378660" y="3790718"/>
              <a:ext cx="497461" cy="223538"/>
            </a:xfrm>
            <a:prstGeom prst="rect">
              <a:avLst/>
            </a:prstGeom>
          </p:spPr>
        </p:pic>
      </p:grpSp>
      <p:pic>
        <p:nvPicPr>
          <p:cNvPr id="12" name="Imagen 1">
            <a:extLst>
              <a:ext uri="{FF2B5EF4-FFF2-40B4-BE49-F238E27FC236}">
                <a16:creationId xmlns="" xmlns:a16="http://schemas.microsoft.com/office/drawing/2014/main" id="{F3F6C3E2-E91E-0D4A-8AB9-EB7CEC2AD4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2" y="3543850"/>
            <a:ext cx="1602900" cy="905605"/>
          </a:xfrm>
          <a:prstGeom prst="rect">
            <a:avLst/>
          </a:prstGeom>
        </p:spPr>
      </p:pic>
      <p:pic>
        <p:nvPicPr>
          <p:cNvPr id="14" name="Picture 4" descr="Image result for ccne fran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48" y="4585450"/>
            <a:ext cx="1242797" cy="12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ethikra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7" y="4657552"/>
            <a:ext cx="957660" cy="9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3041984" y="1295886"/>
            <a:ext cx="8746311" cy="18466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C00000"/>
              </a:buClr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Comisión Nacional participa activamente en la deliberación internacional en materia de tecnologías emergentes, salud y derechos humanos</a:t>
            </a:r>
          </a:p>
          <a:p>
            <a:pPr>
              <a:buClr>
                <a:srgbClr val="C00000"/>
              </a:buClr>
            </a:pPr>
            <a:endParaRPr lang="es-MX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s-MX" sz="24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Marco internacional </a:t>
            </a:r>
            <a:r>
              <a:rPr lang="es-MX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RHA: </a:t>
            </a:r>
            <a:endParaRPr lang="es-MX" sz="24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371269" y="3248233"/>
            <a:ext cx="8641614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Convención sobre los Derechos Humanos y la Biomedicina (Consejo de Europa)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Declaración Universal sobre el Genoma Humano y los Derechos </a:t>
            </a:r>
            <a:r>
              <a:rPr lang="es-MX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Humanos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Declaración </a:t>
            </a:r>
            <a:r>
              <a:rPr lang="es-MX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de Bioética y Derechos Humanos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</a:t>
            </a:r>
            <a:r>
              <a:rPr lang="es-MX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CIDH en caso </a:t>
            </a:r>
            <a:r>
              <a:rPr lang="es-MX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Artavia</a:t>
            </a:r>
            <a:r>
              <a:rPr lang="es-MX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Murillo y otros vs. Costa </a:t>
            </a:r>
            <a:r>
              <a:rPr lang="es-MX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Rica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Declaración Red </a:t>
            </a:r>
            <a:r>
              <a:rPr lang="es-MX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 de CNB, UNESCO</a:t>
            </a:r>
            <a:endParaRPr lang="es-MX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MX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corte interamericana de derechos humano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00" y="3292630"/>
            <a:ext cx="1296840" cy="12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992"/>
            <a:ext cx="1496775" cy="5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07680" y="1210895"/>
            <a:ext cx="6774296" cy="1500187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desafíos bioéticos de tecnologías emergentes en salud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Impulsar </a:t>
            </a: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formulación de políticas públicas con enfoque bioético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Arraigar la estrategia de APS para fortalecer el Sistema Nacional de Salud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Consolidar la operación de Comités Hospitalarios de Bioética y Comités de Ética en Investigación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Proteger los derechos humanos en salud, especialmente en grupos vulnerables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Fomentar el cumplimiento de estándares éticos internacionales de investigación y atención a la </a:t>
            </a:r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19"/>
          <p:cNvSpPr/>
          <p:nvPr/>
        </p:nvSpPr>
        <p:spPr>
          <a:xfrm>
            <a:off x="3654586" y="565685"/>
            <a:ext cx="7914964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s-MX" sz="2900" dirty="0"/>
              <a:t>Comisión Nacional de Bioética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7515812" y="1499656"/>
            <a:ext cx="3883763" cy="5035127"/>
            <a:chOff x="5513403" y="2030313"/>
            <a:chExt cx="3330288" cy="4300299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/>
            <a:srcRect l="11721" t="12408" r="39895" b="9497"/>
            <a:stretch/>
          </p:blipFill>
          <p:spPr>
            <a:xfrm>
              <a:off x="5513403" y="2030313"/>
              <a:ext cx="3330288" cy="43002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0424" r="4316" b="17342"/>
            <a:stretch/>
          </p:blipFill>
          <p:spPr>
            <a:xfrm>
              <a:off x="6422501" y="2031118"/>
              <a:ext cx="1521349" cy="717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03" y="802107"/>
            <a:ext cx="5890418" cy="737936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  <a:spcBef>
                <a:spcPts val="1000"/>
              </a:spcBef>
            </a:pPr>
            <a:r>
              <a:rPr lang="es-MX" sz="2400" cap="small" dirty="0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Inspire </a:t>
            </a:r>
            <a:r>
              <a:rPr lang="es-MX" sz="2400" cap="small" dirty="0" err="1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s-MX" sz="2400" cap="small" dirty="0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MX" sz="2400" cap="small" dirty="0" err="1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</a:t>
            </a:r>
            <a:r>
              <a:rPr lang="es-MX" sz="2400" cap="small" dirty="0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lang="es-MX" sz="2400" cap="small" dirty="0" err="1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</a:t>
            </a:r>
            <a:r>
              <a:rPr lang="es-MX" sz="2400" cap="small" dirty="0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MX" sz="2400" cap="small" dirty="0" err="1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lang="es-MX" sz="2400" cap="small" dirty="0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MX" sz="2400" cap="small" dirty="0" err="1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world</a:t>
            </a:r>
            <a:r>
              <a:rPr lang="es-MX" sz="2400" cap="small" dirty="0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s-MX" sz="2400" cap="small" dirty="0" smtClean="0">
                <a:solidFill>
                  <a:srgbClr val="691B4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s-MX" sz="2400" cap="small" dirty="0">
              <a:solidFill>
                <a:srgbClr val="691B4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766807" y="6209969"/>
            <a:ext cx="3310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“Estudio del embrión humano” 1510-1513</a:t>
            </a:r>
          </a:p>
        </p:txBody>
      </p:sp>
      <p:pic>
        <p:nvPicPr>
          <p:cNvPr id="1028" name="Picture 4" descr="Resultado de imagen para da vinci ut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69" y="646853"/>
            <a:ext cx="3803169" cy="5210459"/>
          </a:xfrm>
          <a:prstGeom prst="rect">
            <a:avLst/>
          </a:prstGeom>
          <a:noFill/>
          <a:effectLst>
            <a:outerShdw blurRad="317500" dist="38100" dir="27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70681" y="1874792"/>
            <a:ext cx="720887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Comisión Nacional de Bioética extiende la invitación a celebrar el quingentésimo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niversario luctuoso de </a:t>
            </a:r>
          </a:p>
          <a:p>
            <a:pPr algn="ctr"/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3200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Leonardo Da Vinci</a:t>
            </a:r>
            <a:endParaRPr lang="es-MX" sz="2400" cap="sm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 la ciencia renacentista a la ciencia actual, lecciones a futuro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s-MX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Foro Conmemorativo</a:t>
            </a:r>
          </a:p>
          <a:p>
            <a:pPr algn="ctr"/>
            <a:endParaRPr lang="es-MX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Junio de 2019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05032" y="117107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050" cap="small" dirty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s-MX" sz="1050" cap="small" baseline="30000" dirty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s-MX" sz="1050" cap="small" dirty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050" cap="small" dirty="0" err="1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es-MX" sz="1050" cap="small" dirty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050" cap="small" dirty="0" err="1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  <a:r>
              <a:rPr lang="es-MX" sz="1050" cap="small" dirty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MX" sz="1050" cap="small" dirty="0" err="1" smtClean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Bioethics</a:t>
            </a:r>
            <a:r>
              <a:rPr lang="es-MX" sz="1050" cap="small" dirty="0" smtClean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MX" sz="1050" cap="small" dirty="0" err="1" smtClean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r>
              <a:rPr lang="es-MX" sz="1050" cap="small" dirty="0" smtClean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 </a:t>
            </a:r>
            <a:r>
              <a:rPr lang="es-MX" sz="1050" cap="small" dirty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1050" cap="small" dirty="0">
                <a:solidFill>
                  <a:srgbClr val="691B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1050" dirty="0"/>
          </a:p>
        </p:txBody>
      </p:sp>
    </p:spTree>
    <p:extLst>
      <p:ext uri="{BB962C8B-B14F-4D97-AF65-F5344CB8AC3E}">
        <p14:creationId xmlns:p14="http://schemas.microsoft.com/office/powerpoint/2010/main" val="226528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 txBox="1">
            <a:spLocks/>
          </p:cNvSpPr>
          <p:nvPr/>
        </p:nvSpPr>
        <p:spPr>
          <a:xfrm>
            <a:off x="966651" y="1841200"/>
            <a:ext cx="10175966" cy="1019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s-MX" sz="2800" cap="small" dirty="0"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048744" y="1701785"/>
            <a:ext cx="760562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tradición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signo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MX" sz="2400" i="1" cap="small" dirty="0">
                <a:latin typeface="Arial" panose="020B0604020202020204" pitchFamily="34" charset="0"/>
                <a:cs typeface="Arial" panose="020B0604020202020204" pitchFamily="34" charset="0"/>
              </a:rPr>
              <a:t>Octavio Paz</a:t>
            </a:r>
          </a:p>
          <a:p>
            <a:pPr algn="just"/>
            <a:endParaRPr lang="es-MX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MX" sz="2400" i="1" dirty="0">
                <a:latin typeface="Arial" panose="020B0604020202020204" pitchFamily="34" charset="0"/>
                <a:cs typeface="Arial" panose="020B0604020202020204" pitchFamily="34" charset="0"/>
              </a:rPr>
              <a:t>ciencia abre interrogantes que sólo podrán ser resueltos con la ayuda de las humanidades médicas y, fundamentalmente, de la que se ha dado en llamar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bioética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s-MX" sz="2400" i="1" cap="small" dirty="0">
                <a:latin typeface="Arial" panose="020B0604020202020204" pitchFamily="34" charset="0"/>
                <a:cs typeface="Arial" panose="020B0604020202020204" pitchFamily="34" charset="0"/>
              </a:rPr>
              <a:t> Jorge Alcocer Varela</a:t>
            </a:r>
          </a:p>
        </p:txBody>
      </p:sp>
      <p:pic>
        <p:nvPicPr>
          <p:cNvPr id="4" name="Picture 4" descr="Resultado de imagen para IM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89" y="59613"/>
            <a:ext cx="441756" cy="5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62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 b="60938"/>
          <a:stretch/>
        </p:blipFill>
        <p:spPr>
          <a:xfrm>
            <a:off x="1762863" y="5191902"/>
            <a:ext cx="8670538" cy="16534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4854" y="1878033"/>
            <a:ext cx="11402291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Rama de la ética aplicada que reflexiona, delibera y hace planteamientos normativos y de políticas públicas, para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regular y resolver conflictos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en la vida social, especialmente en las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ciencias de la vida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, así como en la práctica y en la investigación médica, que afecten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la vida en el planeta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, tanto en la actualidad como en futuras generaciones. </a:t>
            </a:r>
          </a:p>
          <a:p>
            <a:pPr algn="just"/>
            <a:endParaRPr lang="es-MX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910445" y="810000"/>
            <a:ext cx="7886700" cy="815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3200" b="1" cap="small" dirty="0">
                <a:latin typeface="Arial" panose="020B0604020202020204" pitchFamily="34" charset="0"/>
                <a:cs typeface="Arial" panose="020B0604020202020204" pitchFamily="34" charset="0"/>
              </a:rPr>
              <a:t>Noción de Bioética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162738" y="4155580"/>
            <a:ext cx="8634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Consejo de la Comisión Nacional de Bioética, 2012</a:t>
            </a:r>
          </a:p>
        </p:txBody>
      </p:sp>
    </p:spTree>
    <p:extLst>
      <p:ext uri="{BB962C8B-B14F-4D97-AF65-F5344CB8AC3E}">
        <p14:creationId xmlns:p14="http://schemas.microsoft.com/office/powerpoint/2010/main" val="3966431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8892" y="688454"/>
            <a:ext cx="10515600" cy="574862"/>
          </a:xfrm>
        </p:spPr>
        <p:txBody>
          <a:bodyPr>
            <a:normAutofit fontScale="90000"/>
          </a:bodyPr>
          <a:lstStyle/>
          <a:p>
            <a:pPr algn="r"/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Bioética &amp; políticas públicas 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3631024" y="1578437"/>
            <a:ext cx="8113468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Marco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interdisciplinario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promueve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encuentro ante problemas comunes, mediante un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plural y laico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Protección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vulnerabilidad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Justicia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respeto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derechos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humanos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1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Lineamientos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conducir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científica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bajo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estándares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integridad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científica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ética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estándares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internacionales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7620" r="10831" b="17515"/>
          <a:stretch/>
        </p:blipFill>
        <p:spPr>
          <a:xfrm>
            <a:off x="117089" y="2082425"/>
            <a:ext cx="3520459" cy="33630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6055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82781" y="419711"/>
            <a:ext cx="881481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/>
            <a:r>
              <a:rPr lang="es-MX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Tecnologías emergentes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25642" y="1407496"/>
            <a:ext cx="10936705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s-MX" altLang="es-MX" sz="2400" dirty="0">
                <a:latin typeface="Arial" charset="0"/>
                <a:ea typeface="Arial" charset="0"/>
                <a:cs typeface="Arial" charset="0"/>
              </a:rPr>
              <a:t>Frente a escenarios de incertidumbre y riesgo, la bioética promueve criterios de actuación para profesionales de la salud</a:t>
            </a:r>
            <a:endParaRPr lang="es-MX" sz="2400" dirty="0"/>
          </a:p>
        </p:txBody>
      </p:sp>
      <p:sp>
        <p:nvSpPr>
          <p:cNvPr id="7" name="Rectángulo 6"/>
          <p:cNvSpPr/>
          <p:nvPr/>
        </p:nvSpPr>
        <p:spPr>
          <a:xfrm>
            <a:off x="1616891" y="2641504"/>
            <a:ext cx="6379262" cy="2802506"/>
          </a:xfrm>
          <a:prstGeom prst="rect">
            <a:avLst/>
          </a:prstGeom>
        </p:spPr>
        <p:txBody>
          <a:bodyPr anchor="t"/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Subrogación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Transferencia mitocondrial 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Células madre (gametogénesis)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Ingeniería de tejidos y trasplante 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Edición de la línea germinal humana</a:t>
            </a:r>
          </a:p>
          <a:p>
            <a:pPr>
              <a:spcAft>
                <a:spcPts val="600"/>
              </a:spcAft>
              <a:buClr>
                <a:srgbClr val="C00000"/>
              </a:buClr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54053" y="5624665"/>
            <a:ext cx="6028010" cy="10156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altLang="es-MX" sz="2000" b="1" dirty="0">
                <a:latin typeface="Arial" charset="0"/>
                <a:ea typeface="Arial" charset="0"/>
                <a:cs typeface="Arial" charset="0"/>
              </a:rPr>
              <a:t>Principio de responsabilidad</a:t>
            </a:r>
            <a:r>
              <a:rPr lang="es-MX" altLang="es-MX" sz="2000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algn="just"/>
            <a:r>
              <a:rPr lang="es-MX" altLang="es-MX" sz="2000" dirty="0">
                <a:latin typeface="Arial" charset="0"/>
                <a:ea typeface="Arial" charset="0"/>
                <a:cs typeface="Arial" charset="0"/>
              </a:rPr>
              <a:t>análisis prospectivo de implicaciones 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a fin de proteger a generaciones futuras</a:t>
            </a:r>
            <a:endParaRPr lang="es-MX" sz="2000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1B6522B-841B-4D07-9477-E98127FE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868" y="2238493"/>
            <a:ext cx="3072899" cy="4435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038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7573" y="2352071"/>
            <a:ext cx="5816010" cy="3883045"/>
          </a:xfrm>
        </p:spPr>
        <p:txBody>
          <a:bodyPr>
            <a:normAutofit/>
          </a:bodyPr>
          <a:lstStyle/>
          <a:p>
            <a:r>
              <a:rPr lang="es-MX" sz="35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“Investigadores de países de altos ingresos con regulaciones estrictas llevan a cabo investigaciones en lugares con marcos legales y mecanismos de cumplimiento ético débiles”</a:t>
            </a: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endParaRPr lang="es-MX" sz="2800" dirty="0">
              <a:solidFill>
                <a:schemeClr val="tx1"/>
              </a:solidFill>
            </a:endParaRP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5268759" y="1386266"/>
            <a:ext cx="21266" cy="5197454"/>
          </a:xfrm>
          <a:prstGeom prst="line">
            <a:avLst/>
          </a:prstGeom>
          <a:ln w="762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5" y="2497702"/>
            <a:ext cx="3648745" cy="408601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29" y="1386266"/>
            <a:ext cx="3615061" cy="965805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2600482" y="2637459"/>
            <a:ext cx="1607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02 feb 2019</a:t>
            </a:r>
          </a:p>
        </p:txBody>
      </p:sp>
      <p:sp>
        <p:nvSpPr>
          <p:cNvPr id="25" name="Rectángulo redondeado 24"/>
          <p:cNvSpPr/>
          <p:nvPr/>
        </p:nvSpPr>
        <p:spPr>
          <a:xfrm>
            <a:off x="6420612" y="1386266"/>
            <a:ext cx="4349933" cy="649440"/>
          </a:xfrm>
          <a:prstGeom prst="roundRect">
            <a:avLst/>
          </a:prstGeom>
          <a:solidFill>
            <a:srgbClr val="6E152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MX" sz="3600" dirty="0">
                <a:latin typeface="Arial" panose="020B0604020202020204" pitchFamily="34" charset="0"/>
                <a:cs typeface="Arial" panose="020B0604020202020204" pitchFamily="34" charset="0"/>
              </a:rPr>
              <a:t>ETHICS DUMPING:</a:t>
            </a:r>
          </a:p>
        </p:txBody>
      </p:sp>
    </p:spTree>
    <p:extLst>
      <p:ext uri="{BB962C8B-B14F-4D97-AF65-F5344CB8AC3E}">
        <p14:creationId xmlns:p14="http://schemas.microsoft.com/office/powerpoint/2010/main" val="814977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91417" y="699389"/>
            <a:ext cx="7886700" cy="8166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Reproducción Humana Asistida</a:t>
            </a:r>
          </a:p>
          <a:p>
            <a:pPr algn="ctr"/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257800" y="1409674"/>
            <a:ext cx="8527530" cy="4875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Desafíos bioéticos y legales :  </a:t>
            </a:r>
            <a:endParaRPr lang="en-US" sz="2400" dirty="0"/>
          </a:p>
        </p:txBody>
      </p:sp>
      <p:sp>
        <p:nvSpPr>
          <p:cNvPr id="7" name="Rectángulo 6"/>
          <p:cNvSpPr/>
          <p:nvPr/>
        </p:nvSpPr>
        <p:spPr>
          <a:xfrm>
            <a:off x="4680486" y="2003431"/>
            <a:ext cx="7211793" cy="40934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Garantizar derechos sexuales y reproductivos sin discriminación</a:t>
            </a:r>
          </a:p>
          <a:p>
            <a:pPr marL="285750" indent="-285750"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Asegurar toma de decisiones de manera libre e informada</a:t>
            </a:r>
            <a:endParaRPr lang="es-MX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Establecer los derechos del menor</a:t>
            </a:r>
          </a:p>
          <a:p>
            <a:pPr marL="285750" indent="-285750"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Regular uso y conservación de embriones y  muestras biológicas</a:t>
            </a:r>
            <a:endParaRPr lang="es-MX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Justicia distributiva en acceso</a:t>
            </a:r>
          </a:p>
          <a:p>
            <a:pPr marL="285750" indent="-285750"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Proteger datos personales </a:t>
            </a:r>
          </a:p>
          <a:p>
            <a:pPr marL="285750" indent="-285750"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Regulación adecuada ante ritmo de la innovación</a:t>
            </a:r>
            <a:endParaRPr lang="es-MX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r="14906"/>
          <a:stretch/>
        </p:blipFill>
        <p:spPr>
          <a:xfrm>
            <a:off x="272105" y="1642146"/>
            <a:ext cx="4096380" cy="4018304"/>
          </a:xfrm>
          <a:prstGeom prst="rect">
            <a:avLst/>
          </a:prstGeom>
          <a:effectLst>
            <a:outerShdw blurRad="3302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1240512" y="5834095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Fertilización </a:t>
            </a:r>
            <a:r>
              <a:rPr lang="es-MX" i="1" dirty="0">
                <a:latin typeface="Arial" panose="020B0604020202020204" pitchFamily="34" charset="0"/>
                <a:cs typeface="Arial" panose="020B0604020202020204" pitchFamily="34" charset="0"/>
              </a:rPr>
              <a:t>in vitro</a:t>
            </a:r>
            <a:endParaRPr lang="es-MX" i="1" dirty="0"/>
          </a:p>
        </p:txBody>
      </p:sp>
    </p:spTree>
    <p:extLst>
      <p:ext uri="{BB962C8B-B14F-4D97-AF65-F5344CB8AC3E}">
        <p14:creationId xmlns:p14="http://schemas.microsoft.com/office/powerpoint/2010/main" val="1735428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956683" y="746870"/>
            <a:ext cx="47371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Maternidad Subrogada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31076" y="1331645"/>
            <a:ext cx="57701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Riesgos a la salud de la mujer gestante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Evitar mercantilización, apropiación o control sobre el cuerpo de la mujer (turismo reproductivo)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Respeto a los derechos sexuales y reproductivos de parejas homosexuales y personas solteras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Reconocimiento de la filiación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Rechazo del niño ante enfermedades/malformaciones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surrogacy mexico creative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96" y="1813035"/>
            <a:ext cx="5744771" cy="38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111860" y="5838690"/>
            <a:ext cx="406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Hermanas Hernández, Tabasco, 2016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6638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95849" y="1789921"/>
            <a:ext cx="5592446" cy="172393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C00000"/>
              </a:buClr>
            </a:pPr>
            <a:r>
              <a:rPr lang="es-MX" sz="2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</a:t>
            </a: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descendencia libre </a:t>
            </a:r>
            <a:endParaRPr lang="es-MX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enfermedades mitocondriales </a:t>
            </a:r>
            <a:endParaRPr lang="es-MX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endParaRPr lang="es-MX" sz="2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</a:pPr>
            <a:r>
              <a:rPr lang="es-MX" sz="2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Consideraciones bioéticas:</a:t>
            </a:r>
            <a:endParaRPr lang="es-MX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653208" y="861273"/>
            <a:ext cx="7886700" cy="8550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s-MX" sz="3200" b="1">
                <a:latin typeface="Arial" panose="020B0604020202020204" pitchFamily="34" charset="0"/>
                <a:cs typeface="Arial" panose="020B0604020202020204" pitchFamily="34" charset="0"/>
              </a:rPr>
              <a:t>Transferencia </a:t>
            </a:r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MX" sz="3200" b="1">
                <a:latin typeface="Arial" panose="020B0604020202020204" pitchFamily="34" charset="0"/>
                <a:cs typeface="Arial" panose="020B0604020202020204" pitchFamily="34" charset="0"/>
              </a:rPr>
              <a:t> huso nuclear</a:t>
            </a:r>
            <a:endParaRPr 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195849" y="3249031"/>
            <a:ext cx="5592446" cy="261725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lnSpc>
                <a:spcPct val="107000"/>
              </a:lnSpc>
              <a:spcAft>
                <a:spcPts val="400"/>
              </a:spcAft>
              <a:buClr>
                <a:srgbClr val="C00000"/>
              </a:buClr>
            </a:pPr>
            <a:endParaRPr lang="en-US" sz="2400" dirty="0">
              <a:cs typeface="Calibri"/>
            </a:endParaRPr>
          </a:p>
          <a:p>
            <a:pPr marL="285750" indent="-285750">
              <a:lnSpc>
                <a:spcPct val="107000"/>
              </a:lnSpc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Alteración de la línea germinal</a:t>
            </a:r>
          </a:p>
          <a:p>
            <a:pPr marL="285750" indent="-285750">
              <a:lnSpc>
                <a:spcPct val="107000"/>
              </a:lnSpc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Limitar </a:t>
            </a:r>
            <a:r>
              <a:rPr lang="es-MX" sz="2400" dirty="0" smtClean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procedimiento a </a:t>
            </a:r>
            <a:r>
              <a:rPr lang="es-MX" sz="24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embriones masculinos</a:t>
            </a:r>
          </a:p>
          <a:p>
            <a:pPr marL="285750" indent="-285750">
              <a:lnSpc>
                <a:spcPct val="107000"/>
              </a:lnSpc>
              <a:spcAft>
                <a:spcPts val="4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Riesgo potencial para la salud humana</a:t>
            </a:r>
            <a:endParaRPr lang="es-MX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8901" r="1043"/>
          <a:stretch/>
        </p:blipFill>
        <p:spPr>
          <a:xfrm>
            <a:off x="288756" y="1858220"/>
            <a:ext cx="5600621" cy="3758481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hape 275"/>
          <p:cNvSpPr/>
          <p:nvPr/>
        </p:nvSpPr>
        <p:spPr>
          <a:xfrm>
            <a:off x="-673604" y="5932986"/>
            <a:ext cx="712979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indent="269875" algn="ctr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MX" sz="1800" dirty="0"/>
              <a:t>Dra. Sarah Chan,  Videoconferencia 2015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414041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5058</TotalTime>
  <Words>640</Words>
  <Application>Microsoft Office PowerPoint</Application>
  <PresentationFormat>Panorámica</PresentationFormat>
  <Paragraphs>124</Paragraphs>
  <Slides>14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Montserrat Medium</vt:lpstr>
      <vt:lpstr>Montserrat SemiBold</vt:lpstr>
      <vt:lpstr>Wingdings</vt:lpstr>
      <vt:lpstr>Tema de Office</vt:lpstr>
      <vt:lpstr>Presentación de PowerPoint</vt:lpstr>
      <vt:lpstr>Presentación de PowerPoint</vt:lpstr>
      <vt:lpstr>Presentación de PowerPoint</vt:lpstr>
      <vt:lpstr>Bioética &amp; políticas públicas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Inspire the future to move the world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Gustavo Olaiz</cp:lastModifiedBy>
  <cp:revision>134</cp:revision>
  <dcterms:created xsi:type="dcterms:W3CDTF">2018-12-04T03:27:02Z</dcterms:created>
  <dcterms:modified xsi:type="dcterms:W3CDTF">2019-05-08T15:01:23Z</dcterms:modified>
</cp:coreProperties>
</file>