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310" r:id="rId3"/>
    <p:sldId id="279" r:id="rId4"/>
    <p:sldId id="287" r:id="rId5"/>
    <p:sldId id="293" r:id="rId6"/>
    <p:sldId id="294" r:id="rId7"/>
    <p:sldId id="270" r:id="rId8"/>
    <p:sldId id="295" r:id="rId9"/>
    <p:sldId id="301" r:id="rId10"/>
    <p:sldId id="306" r:id="rId11"/>
    <p:sldId id="297" r:id="rId12"/>
    <p:sldId id="300" r:id="rId13"/>
    <p:sldId id="303" r:id="rId14"/>
    <p:sldId id="304" r:id="rId15"/>
    <p:sldId id="307" r:id="rId16"/>
    <p:sldId id="305" r:id="rId17"/>
    <p:sldId id="308" r:id="rId18"/>
    <p:sldId id="309" r:id="rId1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42" userDrawn="1">
          <p15:clr>
            <a:srgbClr val="A4A3A4"/>
          </p15:clr>
        </p15:guide>
        <p15:guide id="4"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9DA"/>
    <a:srgbClr val="4E232E"/>
    <a:srgbClr val="285C4C"/>
    <a:srgbClr val="150A49"/>
    <a:srgbClr val="B18D5C"/>
    <a:srgbClr val="6E152E"/>
    <a:srgbClr val="A42145"/>
    <a:srgbClr val="BC945A"/>
    <a:srgbClr val="245C4F"/>
    <a:srgbClr val="69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8"/>
    <p:restoredTop sz="96433" autoAdjust="0"/>
  </p:normalViewPr>
  <p:slideViewPr>
    <p:cSldViewPr snapToGrid="0" snapToObjects="1">
      <p:cViewPr varScale="1">
        <p:scale>
          <a:sx n="113" d="100"/>
          <a:sy n="113" d="100"/>
        </p:scale>
        <p:origin x="924" y="96"/>
      </p:cViewPr>
      <p:guideLst>
        <p:guide orient="horz" pos="2160"/>
        <p:guide pos="3840"/>
        <p:guide pos="7242"/>
        <p:guide pos="4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06A283-1BB4-42F1-B6EB-C4D521E3D12F}" type="datetimeFigureOut">
              <a:rPr lang="es-MX" smtClean="0"/>
              <a:t>08/05/2019</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A43FEB-C1A5-4B6F-9315-D72DF749176E}" type="slidenum">
              <a:rPr lang="es-MX" smtClean="0"/>
              <a:t>‹Nº›</a:t>
            </a:fld>
            <a:endParaRPr lang="es-MX"/>
          </a:p>
        </p:txBody>
      </p:sp>
    </p:spTree>
    <p:extLst>
      <p:ext uri="{BB962C8B-B14F-4D97-AF65-F5344CB8AC3E}">
        <p14:creationId xmlns:p14="http://schemas.microsoft.com/office/powerpoint/2010/main" val="292593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A43FEB-C1A5-4B6F-9315-D72DF749176E}" type="slidenum">
              <a:rPr lang="es-MX" smtClean="0"/>
              <a:t>17</a:t>
            </a:fld>
            <a:endParaRPr lang="es-MX"/>
          </a:p>
        </p:txBody>
      </p:sp>
    </p:spTree>
    <p:extLst>
      <p:ext uri="{BB962C8B-B14F-4D97-AF65-F5344CB8AC3E}">
        <p14:creationId xmlns:p14="http://schemas.microsoft.com/office/powerpoint/2010/main" val="72307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87955F23-1D39-834E-A409-9AC17BD76844}"/>
              </a:ext>
            </a:extLst>
          </p:cNvPr>
          <p:cNvSpPr>
            <a:spLocks noGrp="1"/>
          </p:cNvSpPr>
          <p:nvPr>
            <p:ph type="dt" sz="half" idx="10"/>
          </p:nvPr>
        </p:nvSpPr>
        <p:spPr/>
        <p:txBody>
          <a:bodyPr/>
          <a:lstStyle/>
          <a:p>
            <a:fld id="{2DBE1CBE-CBA1-41DB-B6AA-62DF64A3A207}" type="datetime1">
              <a:rPr lang="es-MX" smtClean="0"/>
              <a:t>08/05/2019</a:t>
            </a:fld>
            <a:endParaRPr lang="es-MX"/>
          </a:p>
        </p:txBody>
      </p:sp>
      <p:sp>
        <p:nvSpPr>
          <p:cNvPr id="5" name="Marcador de pie de página 4">
            <a:extLst>
              <a:ext uri="{FF2B5EF4-FFF2-40B4-BE49-F238E27FC236}">
                <a16:creationId xmlns=""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6"/>
          <p:cNvCxnSpPr/>
          <p:nvPr userDrawn="1"/>
        </p:nvCxnSpPr>
        <p:spPr>
          <a:xfrm>
            <a:off x="3524473" y="3343609"/>
            <a:ext cx="502920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0303" y="5283953"/>
            <a:ext cx="2817540" cy="833012"/>
          </a:xfrm>
          <a:prstGeom prst="rect">
            <a:avLst/>
          </a:prstGeom>
        </p:spPr>
      </p:pic>
      <p:sp>
        <p:nvSpPr>
          <p:cNvPr id="14" name="Text Placeholder 13"/>
          <p:cNvSpPr>
            <a:spLocks noGrp="1"/>
          </p:cNvSpPr>
          <p:nvPr>
            <p:ph type="body" sz="quarter" idx="13" hasCustomPrompt="1"/>
          </p:nvPr>
        </p:nvSpPr>
        <p:spPr>
          <a:xfrm>
            <a:off x="1524000" y="2072021"/>
            <a:ext cx="9144000" cy="946813"/>
          </a:xfrm>
        </p:spPr>
        <p:txBody>
          <a:bodyPr>
            <a:normAutofit/>
          </a:bodyPr>
          <a:lstStyle>
            <a:lvl1pPr marL="0" indent="0" algn="ctr">
              <a:buNone/>
              <a:defRPr sz="4000">
                <a:solidFill>
                  <a:schemeClr val="bg1"/>
                </a:solidFill>
                <a:latin typeface="Montserrat SemiBold" panose="00000700000000000000" pitchFamily="2" charset="0"/>
              </a:defRPr>
            </a:lvl1pPr>
          </a:lstStyle>
          <a:p>
            <a:pPr lvl="0"/>
            <a:r>
              <a:rPr lang="en-US" dirty="0" smtClean="0"/>
              <a:t>CLICK TO EDIT MASTER TEXT STYLES</a:t>
            </a:r>
          </a:p>
        </p:txBody>
      </p:sp>
      <p:sp>
        <p:nvSpPr>
          <p:cNvPr id="18" name="Text Placeholder 17"/>
          <p:cNvSpPr>
            <a:spLocks noGrp="1"/>
          </p:cNvSpPr>
          <p:nvPr>
            <p:ph type="body" sz="quarter" idx="14"/>
          </p:nvPr>
        </p:nvSpPr>
        <p:spPr>
          <a:xfrm>
            <a:off x="1452563" y="3606800"/>
            <a:ext cx="9215437" cy="1144588"/>
          </a:xfrm>
        </p:spPr>
        <p:txBody>
          <a:bodyPr/>
          <a:lstStyle>
            <a:lvl1pPr marL="0" indent="0" algn="ctr">
              <a:buNone/>
              <a:defRPr>
                <a:solidFill>
                  <a:srgbClr val="DEC9A2"/>
                </a:solidFill>
                <a:latin typeface="Montserrat SemiBold" panose="00000700000000000000" pitchFamily="2" charset="0"/>
              </a:defRPr>
            </a:lvl1pPr>
          </a:lstStyle>
          <a:p>
            <a:pPr lvl="0"/>
            <a:r>
              <a:rPr lang="en-US" dirty="0" smtClean="0"/>
              <a:t>Click to edit Master text styles</a:t>
            </a:r>
          </a:p>
        </p:txBody>
      </p:sp>
    </p:spTree>
    <p:extLst>
      <p:ext uri="{BB962C8B-B14F-4D97-AF65-F5344CB8AC3E}">
        <p14:creationId xmlns:p14="http://schemas.microsoft.com/office/powerpoint/2010/main" val="3032305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96B0B0-52A6-6C41-A530-1440610AF806}"/>
              </a:ext>
            </a:extLst>
          </p:cNvPr>
          <p:cNvSpPr>
            <a:spLocks noGrp="1"/>
          </p:cNvSpPr>
          <p:nvPr>
            <p:ph type="title"/>
          </p:nvPr>
        </p:nvSpPr>
        <p:spPr/>
        <p:txBody>
          <a:bodyPr/>
          <a:lstStyle>
            <a:lvl1pPr>
              <a:defRPr>
                <a:latin typeface="Montserrat Medium" panose="00000600000000000000" pitchFamily="2" charset="0"/>
              </a:defRPr>
            </a:lvl1pPr>
          </a:lstStyle>
          <a:p>
            <a:r>
              <a:rPr lang="es-ES" dirty="0"/>
              <a:t>Haga clic para modificar el estilo de título del patrón</a:t>
            </a:r>
            <a:endParaRPr lang="es-MX" dirty="0"/>
          </a:p>
        </p:txBody>
      </p:sp>
      <p:sp>
        <p:nvSpPr>
          <p:cNvPr id="3" name="Marcador de texto vertical 2">
            <a:extLst>
              <a:ext uri="{FF2B5EF4-FFF2-40B4-BE49-F238E27FC236}">
                <a16:creationId xmlns="" xmlns:a16="http://schemas.microsoft.com/office/drawing/2014/main" id="{F80BC0CB-2C47-194B-B1F8-75F083E3F699}"/>
              </a:ext>
            </a:extLst>
          </p:cNvPr>
          <p:cNvSpPr>
            <a:spLocks noGrp="1"/>
          </p:cNvSpPr>
          <p:nvPr>
            <p:ph type="body" orient="vert" idx="1"/>
          </p:nvPr>
        </p:nvSpPr>
        <p:spPr>
          <a:xfrm>
            <a:off x="838200" y="1921653"/>
            <a:ext cx="10515600" cy="4255310"/>
          </a:xfrm>
        </p:spPr>
        <p:txBody>
          <a:bodyPr vert="eaVert"/>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 xmlns:a16="http://schemas.microsoft.com/office/drawing/2014/main" id="{215AD14C-2138-6F4F-B03D-F9ED9A34D6FA}"/>
              </a:ext>
            </a:extLst>
          </p:cNvPr>
          <p:cNvSpPr>
            <a:spLocks noGrp="1"/>
          </p:cNvSpPr>
          <p:nvPr>
            <p:ph type="dt" sz="half" idx="10"/>
          </p:nvPr>
        </p:nvSpPr>
        <p:spPr/>
        <p:txBody>
          <a:bodyPr/>
          <a:lstStyle/>
          <a:p>
            <a:fld id="{41A8DBD5-99DF-4E32-B98B-6F1CEAC16DE8}" type="datetime1">
              <a:rPr lang="es-MX" smtClean="0"/>
              <a:t>08/05/2019</a:t>
            </a:fld>
            <a:endParaRPr lang="es-MX"/>
          </a:p>
        </p:txBody>
      </p:sp>
      <p:sp>
        <p:nvSpPr>
          <p:cNvPr id="5" name="Marcador de pie de página 4">
            <a:extLst>
              <a:ext uri="{FF2B5EF4-FFF2-40B4-BE49-F238E27FC236}">
                <a16:creationId xmlns="" xmlns:a16="http://schemas.microsoft.com/office/drawing/2014/main" id="{33128441-9A13-2B4D-81D4-40E3DD80F2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E2F6E4CD-0587-474C-88E0-76CAAC9259AE}"/>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8" name="Straight Connector 7"/>
          <p:cNvCxnSpPr/>
          <p:nvPr userDrawn="1"/>
        </p:nvCxnSpPr>
        <p:spPr>
          <a:xfrm>
            <a:off x="838200" y="1806170"/>
            <a:ext cx="10512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989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 xmlns:a16="http://schemas.microsoft.com/office/drawing/2014/main" id="{4FE01591-7198-0F4D-9D55-9B412361687A}"/>
              </a:ext>
            </a:extLst>
          </p:cNvPr>
          <p:cNvSpPr>
            <a:spLocks noGrp="1"/>
          </p:cNvSpPr>
          <p:nvPr>
            <p:ph type="dt" sz="half" idx="10"/>
          </p:nvPr>
        </p:nvSpPr>
        <p:spPr/>
        <p:txBody>
          <a:bodyPr/>
          <a:lstStyle/>
          <a:p>
            <a:fld id="{769B3DD2-494C-40F0-8B67-347228F753EB}" type="datetime1">
              <a:rPr lang="es-MX" smtClean="0"/>
              <a:t>08/05/2019</a:t>
            </a:fld>
            <a:endParaRPr lang="es-MX"/>
          </a:p>
        </p:txBody>
      </p:sp>
      <p:sp>
        <p:nvSpPr>
          <p:cNvPr id="5" name="Marcador de pie de página 4">
            <a:extLst>
              <a:ext uri="{FF2B5EF4-FFF2-40B4-BE49-F238E27FC236}">
                <a16:creationId xmlns="" xmlns:a16="http://schemas.microsoft.com/office/drawing/2014/main" id="{887B0F64-10CB-1B4E-A94E-BA986C03A9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1C424527-C05A-DB4D-84EE-018127D9BB6B}"/>
              </a:ext>
            </a:extLst>
          </p:cNvPr>
          <p:cNvSpPr>
            <a:spLocks noGrp="1"/>
          </p:cNvSpPr>
          <p:nvPr>
            <p:ph type="sldNum" sz="quarter" idx="12"/>
          </p:nvPr>
        </p:nvSpPr>
        <p:spPr/>
        <p:txBody>
          <a:bodyPr/>
          <a:lstStyle/>
          <a:p>
            <a:fld id="{C119739B-ACC7-1A4E-906B-A9546BA1AB75}" type="slidenum">
              <a:rPr lang="es-MX" smtClean="0"/>
              <a:t>‹Nº›</a:t>
            </a:fld>
            <a:endParaRPr lang="es-MX"/>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5248" y="4272617"/>
            <a:ext cx="2025752" cy="2309736"/>
          </a:xfrm>
          <a:prstGeom prst="rect">
            <a:avLst/>
          </a:prstGeom>
        </p:spPr>
      </p:pic>
      <p:sp>
        <p:nvSpPr>
          <p:cNvPr id="8" name="Rectangle 7"/>
          <p:cNvSpPr/>
          <p:nvPr userDrawn="1"/>
        </p:nvSpPr>
        <p:spPr>
          <a:xfrm>
            <a:off x="4917782" y="2589519"/>
            <a:ext cx="7274218" cy="1006609"/>
          </a:xfrm>
          <a:prstGeom prst="rect">
            <a:avLst/>
          </a:prstGeom>
          <a:gradFill>
            <a:gsLst>
              <a:gs pos="0">
                <a:srgbClr val="6E152E">
                  <a:shade val="67500"/>
                  <a:satMod val="115000"/>
                  <a:alpha val="0"/>
                </a:srgbClr>
              </a:gs>
              <a:gs pos="100000">
                <a:srgbClr val="6E152E">
                  <a:shade val="100000"/>
                  <a:satMod val="11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chemeClr val="bg1"/>
                </a:solidFill>
                <a:latin typeface="Montserrat SemiBold" panose="00000700000000000000" pitchFamily="2" charset="0"/>
              </a:defRPr>
            </a:lvl1pPr>
          </a:lstStyle>
          <a:p>
            <a:pPr lvl="0"/>
            <a:r>
              <a:rPr lang="en-US" dirty="0" smtClean="0"/>
              <a:t>CLICK TO EDIT MASTER TEXT STYLES</a:t>
            </a:r>
          </a:p>
        </p:txBody>
      </p:sp>
    </p:spTree>
    <p:extLst>
      <p:ext uri="{BB962C8B-B14F-4D97-AF65-F5344CB8AC3E}">
        <p14:creationId xmlns:p14="http://schemas.microsoft.com/office/powerpoint/2010/main" val="15475972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78F6540-DF52-4233-8B4E-C5D3E01FB1E9}" type="datetime1">
              <a:rPr lang="es-MX" smtClean="0"/>
              <a:t>08/05/2019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991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16809C-0925-40AD-A1F7-DEA30D41BFFC}" type="datetime1">
              <a:rPr lang="es-MX" smtClean="0"/>
              <a:t>08/05/2019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
        <p:nvSpPr>
          <p:cNvPr id="7" name="Rectangle 6"/>
          <p:cNvSpPr/>
          <p:nvPr userDrawn="1"/>
        </p:nvSpPr>
        <p:spPr>
          <a:xfrm>
            <a:off x="11488189" y="239784"/>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Tree>
    <p:extLst>
      <p:ext uri="{BB962C8B-B14F-4D97-AF65-F5344CB8AC3E}">
        <p14:creationId xmlns:p14="http://schemas.microsoft.com/office/powerpoint/2010/main" val="161266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BC6350F-096B-4EA3-AA75-3E94BBB67E57}" type="datetime1">
              <a:rPr lang="es-MX" smtClean="0"/>
              <a:t>08/05/2019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22984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CF1EF8-E230-4879-B2B7-392F94A2F8D5}" type="datetime1">
              <a:rPr lang="es-MX" smtClean="0"/>
              <a:t>08/05/2019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31425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300FDEB-F937-4012-865D-54DC2F4AD749}" type="datetime1">
              <a:rPr lang="es-MX" smtClean="0"/>
              <a:t>08/05/2019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275697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4A46324-5ACE-4FA2-B9FF-D8B97CEE4B9E}" type="datetime1">
              <a:rPr lang="es-MX" smtClean="0"/>
              <a:t>08/05/2019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519271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5264B-2FC2-44AC-8198-972847CDCA84}" type="datetime1">
              <a:rPr lang="es-MX" smtClean="0"/>
              <a:t>08/05/2019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90082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38D446-CA80-4DC9-8041-418610EE8446}" type="datetime1">
              <a:rPr lang="es-MX" smtClean="0"/>
              <a:t>08/05/2019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01152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FCE891-2873-1849-A37C-A2CF6D30A712}"/>
              </a:ext>
            </a:extLst>
          </p:cNvPr>
          <p:cNvSpPr>
            <a:spLocks noGrp="1"/>
          </p:cNvSpPr>
          <p:nvPr>
            <p:ph type="title" hasCustomPrompt="1"/>
          </p:nvPr>
        </p:nvSpPr>
        <p:spPr/>
        <p:txBody>
          <a:bodyPr/>
          <a:lstStyle>
            <a:lvl1pPr algn="r">
              <a:defRPr b="0" i="0">
                <a:solidFill>
                  <a:srgbClr val="A42145"/>
                </a:solidFill>
                <a:latin typeface="Montserrat SemiBold" panose="00000700000000000000" pitchFamily="2" charset="0"/>
              </a:defRPr>
            </a:lvl1pPr>
          </a:lstStyle>
          <a:p>
            <a:r>
              <a:rPr lang="es-ES" dirty="0" smtClean="0"/>
              <a:t>Lorem ipsum</a:t>
            </a:r>
            <a:br>
              <a:rPr lang="es-ES" dirty="0" smtClean="0"/>
            </a:br>
            <a:r>
              <a:rPr lang="es-ES" dirty="0" smtClean="0"/>
              <a:t>Lorem ipsum</a:t>
            </a:r>
            <a:endParaRPr lang="es-MX" dirty="0"/>
          </a:p>
        </p:txBody>
      </p:sp>
      <p:sp>
        <p:nvSpPr>
          <p:cNvPr id="3" name="Marcador de contenido 2">
            <a:extLst>
              <a:ext uri="{FF2B5EF4-FFF2-40B4-BE49-F238E27FC236}">
                <a16:creationId xmlns="" xmlns:a16="http://schemas.microsoft.com/office/drawing/2014/main" id="{2FA68CFE-9BDE-AC4E-8BE5-D2C5E6BBFBD0}"/>
              </a:ext>
            </a:extLst>
          </p:cNvPr>
          <p:cNvSpPr>
            <a:spLocks noGrp="1"/>
          </p:cNvSpPr>
          <p:nvPr>
            <p:ph idx="1" hasCustomPrompt="1"/>
          </p:nvPr>
        </p:nvSpPr>
        <p:spPr>
          <a:xfrm>
            <a:off x="838200" y="1825625"/>
            <a:ext cx="10515600" cy="4351338"/>
          </a:xfrm>
        </p:spPr>
        <p:txBody>
          <a:bodyPr>
            <a:normAutofit/>
          </a:bodyPr>
          <a:lstStyle>
            <a:lvl1pPr marL="0" indent="0" algn="r">
              <a:buNone/>
              <a:defRPr sz="2400" b="0" i="0">
                <a:solidFill>
                  <a:srgbClr val="404040"/>
                </a:solidFill>
                <a:latin typeface="Montserrat SemiBold" panose="00000700000000000000" pitchFamily="2" charset="0"/>
              </a:defRPr>
            </a:lvl1pPr>
          </a:lstStyle>
          <a:p>
            <a:r>
              <a:rPr lang="es-ES" dirty="0" smtClean="0"/>
              <a:t>Lorem ipsum</a:t>
            </a:r>
          </a:p>
        </p:txBody>
      </p:sp>
      <p:sp>
        <p:nvSpPr>
          <p:cNvPr id="4" name="Marcador de fecha 3">
            <a:extLst>
              <a:ext uri="{FF2B5EF4-FFF2-40B4-BE49-F238E27FC236}">
                <a16:creationId xmlns="" xmlns:a16="http://schemas.microsoft.com/office/drawing/2014/main" id="{10925D57-13C7-9F4C-8624-F76047773ED5}"/>
              </a:ext>
            </a:extLst>
          </p:cNvPr>
          <p:cNvSpPr>
            <a:spLocks noGrp="1"/>
          </p:cNvSpPr>
          <p:nvPr>
            <p:ph type="dt" sz="half" idx="10"/>
          </p:nvPr>
        </p:nvSpPr>
        <p:spPr/>
        <p:txBody>
          <a:bodyPr/>
          <a:lstStyle/>
          <a:p>
            <a:fld id="{A138B702-D82A-45AF-A8E1-F93EDE51438C}" type="datetime1">
              <a:rPr lang="es-MX" smtClean="0"/>
              <a:t>08/05/2019</a:t>
            </a:fld>
            <a:endParaRPr lang="es-MX"/>
          </a:p>
        </p:txBody>
      </p:sp>
      <p:sp>
        <p:nvSpPr>
          <p:cNvPr id="5" name="Marcador de pie de página 4">
            <a:extLst>
              <a:ext uri="{FF2B5EF4-FFF2-40B4-BE49-F238E27FC236}">
                <a16:creationId xmlns=""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Rectangle 6"/>
          <p:cNvSpPr/>
          <p:nvPr userDrawn="1"/>
        </p:nvSpPr>
        <p:spPr>
          <a:xfrm>
            <a:off x="11488189" y="239784"/>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Tree>
    <p:extLst>
      <p:ext uri="{BB962C8B-B14F-4D97-AF65-F5344CB8AC3E}">
        <p14:creationId xmlns:p14="http://schemas.microsoft.com/office/powerpoint/2010/main" val="2674647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CBEEA-443E-4AF7-B9DE-F0069AABA248}" type="datetime1">
              <a:rPr lang="es-MX" smtClean="0"/>
              <a:t>08/05/2019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43544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53CD5C-9F64-4C6F-9298-2AFB2D667295}" type="datetime1">
              <a:rPr lang="es-MX" smtClean="0"/>
              <a:t>08/05/2019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7"/>
          <p:cNvCxnSpPr/>
          <p:nvPr userDrawn="1"/>
        </p:nvCxnSpPr>
        <p:spPr>
          <a:xfrm>
            <a:off x="838200" y="1806170"/>
            <a:ext cx="10512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146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62AB4D-7BAB-406A-AFE9-AA6A1C5C2532}" type="datetime1">
              <a:rPr lang="es-MX" smtClean="0"/>
              <a:t>08/05/2019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1064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5634A7-9004-D440-86C3-4AB48AA775E9}"/>
              </a:ext>
            </a:extLst>
          </p:cNvPr>
          <p:cNvSpPr>
            <a:spLocks noGrp="1"/>
          </p:cNvSpPr>
          <p:nvPr>
            <p:ph type="title"/>
          </p:nvPr>
        </p:nvSpPr>
        <p:spPr>
          <a:xfrm>
            <a:off x="831850" y="784706"/>
            <a:ext cx="10515600" cy="2852737"/>
          </a:xfrm>
        </p:spPr>
        <p:txBody>
          <a:bodyPr anchor="b"/>
          <a:lstStyle>
            <a:lvl1pPr>
              <a:defRPr sz="6000" b="0" i="0">
                <a:latin typeface="Montserrat"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 xmlns:a16="http://schemas.microsoft.com/office/drawing/2014/main" id="{013C5C9E-DB6F-504B-93BB-66CF3497ABDA}"/>
              </a:ext>
            </a:extLst>
          </p:cNvPr>
          <p:cNvSpPr>
            <a:spLocks noGrp="1"/>
          </p:cNvSpPr>
          <p:nvPr>
            <p:ph type="body" idx="1"/>
          </p:nvPr>
        </p:nvSpPr>
        <p:spPr>
          <a:xfrm>
            <a:off x="831850" y="3664431"/>
            <a:ext cx="10515600" cy="1500187"/>
          </a:xfrm>
        </p:spPr>
        <p:txBody>
          <a:bodyPr/>
          <a:lstStyle>
            <a:lvl1pPr marL="0" indent="0">
              <a:buNone/>
              <a:defRPr sz="2400" b="0" i="0">
                <a:solidFill>
                  <a:schemeClr val="tx1">
                    <a:tint val="75000"/>
                  </a:schemeClr>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 xmlns:a16="http://schemas.microsoft.com/office/drawing/2014/main" id="{D52AFEB7-75D0-BE47-81B9-4E56BC16D87C}"/>
              </a:ext>
            </a:extLst>
          </p:cNvPr>
          <p:cNvSpPr>
            <a:spLocks noGrp="1"/>
          </p:cNvSpPr>
          <p:nvPr>
            <p:ph type="dt" sz="half" idx="10"/>
          </p:nvPr>
        </p:nvSpPr>
        <p:spPr/>
        <p:txBody>
          <a:bodyPr/>
          <a:lstStyle/>
          <a:p>
            <a:fld id="{3EAFD854-70BC-422C-9360-ECBC9141813D}" type="datetime1">
              <a:rPr lang="es-MX" smtClean="0"/>
              <a:t>08/05/2019</a:t>
            </a:fld>
            <a:endParaRPr lang="es-MX"/>
          </a:p>
        </p:txBody>
      </p:sp>
      <p:sp>
        <p:nvSpPr>
          <p:cNvPr id="5" name="Marcador de pie de página 4">
            <a:extLst>
              <a:ext uri="{FF2B5EF4-FFF2-40B4-BE49-F238E27FC236}">
                <a16:creationId xmlns=""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42489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2BA57C4-7E93-7040-8A57-4BA7102B5448}"/>
              </a:ext>
            </a:extLst>
          </p:cNvPr>
          <p:cNvSpPr>
            <a:spLocks noGrp="1"/>
          </p:cNvSpPr>
          <p:nvPr>
            <p:ph sz="half" idx="1"/>
          </p:nvPr>
        </p:nvSpPr>
        <p:spPr>
          <a:xfrm>
            <a:off x="838200" y="1825625"/>
            <a:ext cx="3646251" cy="4351338"/>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 xmlns:a16="http://schemas.microsoft.com/office/drawing/2014/main" id="{B58E4C7A-699F-8B48-881A-B5DA4F7729DB}"/>
              </a:ext>
            </a:extLst>
          </p:cNvPr>
          <p:cNvSpPr>
            <a:spLocks noGrp="1"/>
          </p:cNvSpPr>
          <p:nvPr>
            <p:ph sz="half" idx="2"/>
          </p:nvPr>
        </p:nvSpPr>
        <p:spPr>
          <a:xfrm>
            <a:off x="4863830" y="1825625"/>
            <a:ext cx="6489970" cy="4351338"/>
          </a:xfr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99FE5DFC-A6C7-4A2C-8C16-2DAE525A03C1}" type="datetime1">
              <a:rPr lang="es-MX" smtClean="0"/>
              <a:t>08/05/2019</a:t>
            </a:fld>
            <a:endParaRPr lang="es-MX"/>
          </a:p>
        </p:txBody>
      </p:sp>
      <p:sp>
        <p:nvSpPr>
          <p:cNvPr id="6" name="Marcador de pie de página 5">
            <a:extLst>
              <a:ext uri="{FF2B5EF4-FFF2-40B4-BE49-F238E27FC236}">
                <a16:creationId xmlns=""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dirty="0"/>
          </a:p>
        </p:txBody>
      </p:sp>
      <p:sp>
        <p:nvSpPr>
          <p:cNvPr id="14" name="Rectangle 13"/>
          <p:cNvSpPr/>
          <p:nvPr userDrawn="1"/>
        </p:nvSpPr>
        <p:spPr>
          <a:xfrm>
            <a:off x="0" y="366713"/>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6" name="Text Placeholder 15"/>
          <p:cNvSpPr>
            <a:spLocks noGrp="1"/>
          </p:cNvSpPr>
          <p:nvPr>
            <p:ph type="body" sz="quarter" idx="13" hasCustomPrompt="1"/>
          </p:nvPr>
        </p:nvSpPr>
        <p:spPr>
          <a:xfrm>
            <a:off x="838200" y="366713"/>
            <a:ext cx="10515600" cy="1303337"/>
          </a:xfrm>
        </p:spPr>
        <p:txBody>
          <a:bodyPr>
            <a:normAutofit/>
          </a:bodyPr>
          <a:lstStyle>
            <a:lvl1pPr marL="0" indent="0">
              <a:buNone/>
              <a:defRPr sz="3200">
                <a:solidFill>
                  <a:srgbClr val="A42145"/>
                </a:solidFill>
                <a:latin typeface="Montserrat SemiBold" panose="00000700000000000000" pitchFamily="2" charset="0"/>
              </a:defRPr>
            </a:lvl1pPr>
          </a:lstStyle>
          <a:p>
            <a:pPr lvl="0"/>
            <a:r>
              <a:rPr lang="en-US" dirty="0" smtClean="0"/>
              <a:t>CLICK TO EDIT MASTER TEXT STYLES</a:t>
            </a:r>
          </a:p>
        </p:txBody>
      </p:sp>
      <p:sp>
        <p:nvSpPr>
          <p:cNvPr id="10" name="Rectángulo 9"/>
          <p:cNvSpPr/>
          <p:nvPr userDrawn="1"/>
        </p:nvSpPr>
        <p:spPr>
          <a:xfrm>
            <a:off x="0" y="0"/>
            <a:ext cx="4657458" cy="6620933"/>
          </a:xfrm>
          <a:prstGeom prst="rect">
            <a:avLst/>
          </a:prstGeom>
          <a:solidFill>
            <a:srgbClr val="F2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userDrawn="1"/>
        </p:nvSpPr>
        <p:spPr>
          <a:xfrm>
            <a:off x="0" y="1076832"/>
            <a:ext cx="257695" cy="15762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83656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F6B79C-27DF-DA46-9B64-4E0256DA97D5}"/>
              </a:ext>
            </a:extLst>
          </p:cNvPr>
          <p:cNvSpPr>
            <a:spLocks noGrp="1"/>
          </p:cNvSpPr>
          <p:nvPr>
            <p:ph type="title"/>
          </p:nvPr>
        </p:nvSpPr>
        <p:spPr>
          <a:xfrm>
            <a:off x="839788" y="365125"/>
            <a:ext cx="10515600" cy="1325563"/>
          </a:xfrm>
        </p:spPr>
        <p:txBody>
          <a:bodyPr/>
          <a:lstStyle>
            <a:lvl1pPr>
              <a:defRPr sz="4000" b="0" i="0">
                <a:latin typeface="Montserrat Medium" pitchFamily="2" charset="77"/>
              </a:defRPr>
            </a:lvl1pPr>
          </a:lstStyle>
          <a:p>
            <a:r>
              <a:rPr lang="es-ES" dirty="0"/>
              <a:t>Haga clic para modificar el estilo de título del patrón</a:t>
            </a:r>
            <a:endParaRPr lang="es-MX" dirty="0"/>
          </a:p>
        </p:txBody>
      </p:sp>
      <p:sp>
        <p:nvSpPr>
          <p:cNvPr id="3" name="Marcador de texto 2">
            <a:extLst>
              <a:ext uri="{FF2B5EF4-FFF2-40B4-BE49-F238E27FC236}">
                <a16:creationId xmlns="" xmlns:a16="http://schemas.microsoft.com/office/drawing/2014/main" id="{8BC9834F-FDDC-E444-AA42-F599DEF8AFB7}"/>
              </a:ext>
            </a:extLst>
          </p:cNvPr>
          <p:cNvSpPr>
            <a:spLocks noGrp="1"/>
          </p:cNvSpPr>
          <p:nvPr>
            <p:ph type="body" idx="1"/>
          </p:nvPr>
        </p:nvSpPr>
        <p:spPr>
          <a:xfrm>
            <a:off x="839788" y="1681163"/>
            <a:ext cx="5157787"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smtClean="0"/>
              <a:t>Editar los estilos de texto del patrón
Segundo nivel
Tercer nivel
Cuarto nivel
Quinto nivel</a:t>
            </a:r>
            <a:endParaRPr lang="es-MX" dirty="0"/>
          </a:p>
        </p:txBody>
      </p:sp>
      <p:sp>
        <p:nvSpPr>
          <p:cNvPr id="4" name="Marcador de contenido 3">
            <a:extLst>
              <a:ext uri="{FF2B5EF4-FFF2-40B4-BE49-F238E27FC236}">
                <a16:creationId xmlns="" xmlns:a16="http://schemas.microsoft.com/office/drawing/2014/main" id="{E804EBD2-6E8F-DD4D-A7F0-B009AC0DF707}"/>
              </a:ext>
            </a:extLst>
          </p:cNvPr>
          <p:cNvSpPr>
            <a:spLocks noGrp="1"/>
          </p:cNvSpPr>
          <p:nvPr>
            <p:ph sz="half" idx="2"/>
          </p:nvPr>
        </p:nvSpPr>
        <p:spPr>
          <a:xfrm>
            <a:off x="839788" y="2505075"/>
            <a:ext cx="5157787" cy="3684588"/>
          </a:xfr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 xmlns:a16="http://schemas.microsoft.com/office/drawing/2014/main" id="{0476336B-7889-A545-8051-B71747F39B6D}"/>
              </a:ext>
            </a:extLst>
          </p:cNvPr>
          <p:cNvSpPr>
            <a:spLocks noGrp="1"/>
          </p:cNvSpPr>
          <p:nvPr>
            <p:ph type="body" sz="quarter" idx="3"/>
          </p:nvPr>
        </p:nvSpPr>
        <p:spPr>
          <a:xfrm>
            <a:off x="6172200" y="1681163"/>
            <a:ext cx="5183188" cy="823912"/>
          </a:xfrm>
        </p:spPr>
        <p:txBody>
          <a:bodyPr anchor="b">
            <a:noAutofit/>
          </a:bodyPr>
          <a:lstStyle>
            <a:lvl1pPr marL="0" indent="0">
              <a:buNone/>
              <a:defRPr sz="20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dirty="0"/>
              <a:t>Editar los estilos de texto del patrón
Segundo nivel
Tercer nivel
Cuarto nivel
Quinto nivel</a:t>
            </a:r>
            <a:endParaRPr lang="es-MX" dirty="0"/>
          </a:p>
        </p:txBody>
      </p:sp>
      <p:sp>
        <p:nvSpPr>
          <p:cNvPr id="6" name="Marcador de contenido 5">
            <a:extLst>
              <a:ext uri="{FF2B5EF4-FFF2-40B4-BE49-F238E27FC236}">
                <a16:creationId xmlns="" xmlns:a16="http://schemas.microsoft.com/office/drawing/2014/main" id="{975D9E89-2F81-8E4E-8F00-6E2A93AE2FB2}"/>
              </a:ext>
            </a:extLst>
          </p:cNvPr>
          <p:cNvSpPr>
            <a:spLocks noGrp="1"/>
          </p:cNvSpPr>
          <p:nvPr>
            <p:ph sz="quarter" idx="4"/>
          </p:nvPr>
        </p:nvSpPr>
        <p:spPr>
          <a:xfrm>
            <a:off x="6172200" y="2505075"/>
            <a:ext cx="5183188" cy="3684588"/>
          </a:xfrm>
        </p:spPr>
        <p:txBody>
          <a:bodyPr>
            <a:normAutofit/>
          </a:bodyPr>
          <a:lstStyle>
            <a:lvl1pPr>
              <a:defRPr sz="2400" b="0" i="0">
                <a:latin typeface="Montserrat Medium" pitchFamily="2" charset="77"/>
              </a:defRPr>
            </a:lvl1p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 xmlns:a16="http://schemas.microsoft.com/office/drawing/2014/main" id="{B5A9B9FE-8B4D-2C49-9079-B4D8CA369EB3}"/>
              </a:ext>
            </a:extLst>
          </p:cNvPr>
          <p:cNvSpPr>
            <a:spLocks noGrp="1"/>
          </p:cNvSpPr>
          <p:nvPr>
            <p:ph type="dt" sz="half" idx="10"/>
          </p:nvPr>
        </p:nvSpPr>
        <p:spPr/>
        <p:txBody>
          <a:bodyPr/>
          <a:lstStyle/>
          <a:p>
            <a:fld id="{BBF7ED29-8B55-49B0-947A-8A7CA4F56B81}" type="datetime1">
              <a:rPr lang="es-MX" smtClean="0"/>
              <a:t>08/05/2019</a:t>
            </a:fld>
            <a:endParaRPr lang="es-MX"/>
          </a:p>
        </p:txBody>
      </p:sp>
      <p:sp>
        <p:nvSpPr>
          <p:cNvPr id="8" name="Marcador de pie de página 7">
            <a:extLst>
              <a:ext uri="{FF2B5EF4-FFF2-40B4-BE49-F238E27FC236}">
                <a16:creationId xmlns=""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 xmlns:a16="http://schemas.microsoft.com/office/drawing/2014/main" id="{6683DC7C-0DFD-A146-96AA-922A0BD91A73}"/>
              </a:ext>
            </a:extLst>
          </p:cNvPr>
          <p:cNvSpPr>
            <a:spLocks noGrp="1"/>
          </p:cNvSpPr>
          <p:nvPr>
            <p:ph type="dt" sz="half" idx="10"/>
          </p:nvPr>
        </p:nvSpPr>
        <p:spPr/>
        <p:txBody>
          <a:bodyPr/>
          <a:lstStyle/>
          <a:p>
            <a:fld id="{998D5152-D07F-4402-BA43-6B761F95CEDE}" type="datetime1">
              <a:rPr lang="es-MX" smtClean="0"/>
              <a:t>08/05/2019</a:t>
            </a:fld>
            <a:endParaRPr lang="es-MX"/>
          </a:p>
        </p:txBody>
      </p:sp>
      <p:sp>
        <p:nvSpPr>
          <p:cNvPr id="4" name="Marcador de pie de página 3">
            <a:extLst>
              <a:ext uri="{FF2B5EF4-FFF2-40B4-BE49-F238E27FC236}">
                <a16:creationId xmlns=""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Rectangle 6"/>
          <p:cNvSpPr/>
          <p:nvPr userDrawn="1"/>
        </p:nvSpPr>
        <p:spPr>
          <a:xfrm>
            <a:off x="4917782" y="2589519"/>
            <a:ext cx="7274218" cy="1006609"/>
          </a:xfrm>
          <a:prstGeom prst="rect">
            <a:avLst/>
          </a:prstGeom>
          <a:gradFill>
            <a:gsLst>
              <a:gs pos="0">
                <a:srgbClr val="6E152E">
                  <a:shade val="67500"/>
                  <a:satMod val="115000"/>
                  <a:alpha val="0"/>
                </a:srgbClr>
              </a:gs>
              <a:gs pos="100000">
                <a:srgbClr val="6E152E">
                  <a:shade val="100000"/>
                  <a:satMod val="11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ext Placeholder 9"/>
          <p:cNvSpPr>
            <a:spLocks noGrp="1"/>
          </p:cNvSpPr>
          <p:nvPr>
            <p:ph type="body" sz="quarter" idx="13" hasCustomPrompt="1"/>
          </p:nvPr>
        </p:nvSpPr>
        <p:spPr>
          <a:xfrm>
            <a:off x="1498408" y="2811857"/>
            <a:ext cx="10126721" cy="561931"/>
          </a:xfrm>
        </p:spPr>
        <p:txBody>
          <a:bodyPr>
            <a:normAutofit/>
          </a:bodyPr>
          <a:lstStyle>
            <a:lvl1pPr marL="0" indent="0" algn="ctr">
              <a:buNone/>
              <a:defRPr sz="4000">
                <a:solidFill>
                  <a:schemeClr val="bg1"/>
                </a:solidFill>
                <a:latin typeface="Montserrat SemiBold" panose="00000700000000000000" pitchFamily="2" charset="0"/>
              </a:defRPr>
            </a:lvl1pPr>
          </a:lstStyle>
          <a:p>
            <a:pPr lvl="0"/>
            <a:r>
              <a:rPr lang="en-US" dirty="0" smtClean="0"/>
              <a:t>CLICK TO EDIT MASTER TEXT STYLES</a:t>
            </a:r>
          </a:p>
        </p:txBody>
      </p:sp>
      <p:sp>
        <p:nvSpPr>
          <p:cNvPr id="12" name="Text Placeholder 11"/>
          <p:cNvSpPr>
            <a:spLocks noGrp="1"/>
          </p:cNvSpPr>
          <p:nvPr>
            <p:ph type="body" sz="quarter" idx="14" hasCustomPrompt="1"/>
          </p:nvPr>
        </p:nvSpPr>
        <p:spPr>
          <a:xfrm>
            <a:off x="2536380" y="3876851"/>
            <a:ext cx="7119240" cy="658812"/>
          </a:xfr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smtClean="0"/>
              <a:t>CLICK TO EDIT MASTER TEXT STYLES</a:t>
            </a:r>
          </a:p>
        </p:txBody>
      </p:sp>
    </p:spTree>
    <p:extLst>
      <p:ext uri="{BB962C8B-B14F-4D97-AF65-F5344CB8AC3E}">
        <p14:creationId xmlns:p14="http://schemas.microsoft.com/office/powerpoint/2010/main" val="3919091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02F6A71-34EE-B34B-AFA7-18487432D518}"/>
              </a:ext>
            </a:extLst>
          </p:cNvPr>
          <p:cNvSpPr>
            <a:spLocks noGrp="1"/>
          </p:cNvSpPr>
          <p:nvPr>
            <p:ph type="dt" sz="half" idx="10"/>
          </p:nvPr>
        </p:nvSpPr>
        <p:spPr/>
        <p:txBody>
          <a:bodyPr/>
          <a:lstStyle/>
          <a:p>
            <a:fld id="{B48EF8F4-678A-41B3-9317-59793C8736E8}" type="datetime1">
              <a:rPr lang="es-MX" smtClean="0"/>
              <a:t>08/05/2019</a:t>
            </a:fld>
            <a:endParaRPr lang="es-MX"/>
          </a:p>
        </p:txBody>
      </p:sp>
      <p:sp>
        <p:nvSpPr>
          <p:cNvPr id="3" name="Marcador de pie de página 2">
            <a:extLst>
              <a:ext uri="{FF2B5EF4-FFF2-40B4-BE49-F238E27FC236}">
                <a16:creationId xmlns="" xmlns:a16="http://schemas.microsoft.com/office/drawing/2014/main" id="{7A14938F-592E-C442-8304-19C2B2DCC56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47B6C953-D0A6-0944-AF6E-40BEA205D382}"/>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855446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2441508-0523-EB44-8782-98EE1226B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 xmlns:a16="http://schemas.microsoft.com/office/drawing/2014/main" id="{2E5D9DB7-F1B2-3941-8B03-1576108DD803}"/>
              </a:ext>
            </a:extLst>
          </p:cNvPr>
          <p:cNvSpPr>
            <a:spLocks noGrp="1"/>
          </p:cNvSpPr>
          <p:nvPr>
            <p:ph type="dt" sz="half" idx="10"/>
          </p:nvPr>
        </p:nvSpPr>
        <p:spPr/>
        <p:txBody>
          <a:bodyPr/>
          <a:lstStyle/>
          <a:p>
            <a:fld id="{82780CBE-CD6C-4E6D-91B2-64B3CFFB88D0}" type="datetime1">
              <a:rPr lang="es-MX" smtClean="0"/>
              <a:t>08/05/2019</a:t>
            </a:fld>
            <a:endParaRPr lang="es-MX"/>
          </a:p>
        </p:txBody>
      </p:sp>
      <p:sp>
        <p:nvSpPr>
          <p:cNvPr id="6" name="Marcador de pie de página 5">
            <a:extLst>
              <a:ext uri="{FF2B5EF4-FFF2-40B4-BE49-F238E27FC236}">
                <a16:creationId xmlns=""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Marcador de texto 3">
            <a:extLst>
              <a:ext uri="{FF2B5EF4-FFF2-40B4-BE49-F238E27FC236}">
                <a16:creationId xmlns="" xmlns:a16="http://schemas.microsoft.com/office/drawing/2014/main" id="{7BABA1EB-E234-F844-997D-E59CC62EAAC6}"/>
              </a:ext>
            </a:extLst>
          </p:cNvPr>
          <p:cNvSpPr>
            <a:spLocks noGrp="1"/>
          </p:cNvSpPr>
          <p:nvPr>
            <p:ph type="body" sz="half" idx="2"/>
          </p:nvPr>
        </p:nvSpPr>
        <p:spPr>
          <a:xfrm>
            <a:off x="595239" y="272732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12" name="Rectangle 11"/>
          <p:cNvSpPr/>
          <p:nvPr userDrawn="1"/>
        </p:nvSpPr>
        <p:spPr>
          <a:xfrm>
            <a:off x="0" y="1076832"/>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6" name="Text Placeholder 15"/>
          <p:cNvSpPr>
            <a:spLocks noGrp="1"/>
          </p:cNvSpPr>
          <p:nvPr>
            <p:ph type="body" sz="quarter" idx="13" hasCustomPrompt="1"/>
          </p:nvPr>
        </p:nvSpPr>
        <p:spPr>
          <a:xfrm>
            <a:off x="595313" y="1076325"/>
            <a:ext cx="3932237" cy="1576388"/>
          </a:xfrm>
        </p:spPr>
        <p:txBody>
          <a:bodyPr/>
          <a:lstStyle>
            <a:lvl1pPr marL="0" indent="0">
              <a:buNone/>
              <a:defRPr>
                <a:solidFill>
                  <a:srgbClr val="A42145"/>
                </a:solidFill>
                <a:latin typeface="Montserrat SemiBold" panose="00000700000000000000" pitchFamily="2" charset="0"/>
              </a:defRPr>
            </a:lvl1pPr>
            <a:lvl2pPr marL="0" indent="0">
              <a:buNone/>
              <a:defRPr>
                <a:solidFill>
                  <a:srgbClr val="A42145"/>
                </a:solidFill>
                <a:latin typeface="Montserrat Medium" panose="00000600000000000000" pitchFamily="2" charset="0"/>
              </a:defRPr>
            </a:lvl2pPr>
          </a:lstStyle>
          <a:p>
            <a:pPr lvl="0"/>
            <a:r>
              <a:rPr lang="en-US" dirty="0" smtClean="0"/>
              <a:t>CLICK TO EDIT MASTER TEXT STYLES</a:t>
            </a:r>
          </a:p>
          <a:p>
            <a:pPr lvl="1"/>
            <a:r>
              <a:rPr lang="en-US" dirty="0" smtClean="0"/>
              <a:t>SECOND LEVEL</a:t>
            </a:r>
          </a:p>
        </p:txBody>
      </p:sp>
      <p:sp>
        <p:nvSpPr>
          <p:cNvPr id="9" name="Rectángulo 8"/>
          <p:cNvSpPr/>
          <p:nvPr userDrawn="1"/>
        </p:nvSpPr>
        <p:spPr>
          <a:xfrm>
            <a:off x="0" y="0"/>
            <a:ext cx="4657458" cy="6620933"/>
          </a:xfrm>
          <a:prstGeom prst="rect">
            <a:avLst/>
          </a:prstGeom>
          <a:solidFill>
            <a:srgbClr val="F2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userDrawn="1"/>
        </p:nvSpPr>
        <p:spPr>
          <a:xfrm>
            <a:off x="0" y="1076832"/>
            <a:ext cx="257695" cy="15762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05193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osición de imagen 2">
            <a:extLst>
              <a:ext uri="{FF2B5EF4-FFF2-40B4-BE49-F238E27FC236}">
                <a16:creationId xmlns="" xmlns:a16="http://schemas.microsoft.com/office/drawing/2014/main" id="{8FF210F0-7655-9348-979B-F10284E2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 xmlns:a16="http://schemas.microsoft.com/office/drawing/2014/main" id="{7BABA1EB-E234-F844-997D-E59CC62EAAC6}"/>
              </a:ext>
            </a:extLst>
          </p:cNvPr>
          <p:cNvSpPr>
            <a:spLocks noGrp="1"/>
          </p:cNvSpPr>
          <p:nvPr>
            <p:ph type="body" sz="half" idx="2"/>
          </p:nvPr>
        </p:nvSpPr>
        <p:spPr>
          <a:xfrm>
            <a:off x="595239" y="3721764"/>
            <a:ext cx="3932237" cy="2386936"/>
          </a:xfrm>
        </p:spPr>
        <p:txBody>
          <a:bodyPr/>
          <a:lstStyle>
            <a:lvl1pPr marL="0" indent="0">
              <a:buNone/>
              <a:defRPr sz="1600" b="0" i="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 xmlns:a16="http://schemas.microsoft.com/office/drawing/2014/main" id="{993BF44C-2FF4-B347-B721-2814E7461C27}"/>
              </a:ext>
            </a:extLst>
          </p:cNvPr>
          <p:cNvSpPr>
            <a:spLocks noGrp="1"/>
          </p:cNvSpPr>
          <p:nvPr>
            <p:ph type="dt" sz="half" idx="10"/>
          </p:nvPr>
        </p:nvSpPr>
        <p:spPr/>
        <p:txBody>
          <a:bodyPr/>
          <a:lstStyle/>
          <a:p>
            <a:fld id="{AB751143-F86A-4818-9CEA-E4BDD3E83154}" type="datetime1">
              <a:rPr lang="es-MX" smtClean="0"/>
              <a:t>08/05/2019</a:t>
            </a:fld>
            <a:endParaRPr lang="es-MX"/>
          </a:p>
        </p:txBody>
      </p:sp>
      <p:sp>
        <p:nvSpPr>
          <p:cNvPr id="6" name="Marcador de pie de página 5">
            <a:extLst>
              <a:ext uri="{FF2B5EF4-FFF2-40B4-BE49-F238E27FC236}">
                <a16:creationId xmlns="" xmlns:a16="http://schemas.microsoft.com/office/drawing/2014/main" id="{3735DECE-B230-5F4B-97A7-EE46C22B89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2E1DD807-9735-484F-B0A4-5F9D807F457D}"/>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Rectangle 8"/>
          <p:cNvSpPr/>
          <p:nvPr userDrawn="1"/>
        </p:nvSpPr>
        <p:spPr>
          <a:xfrm>
            <a:off x="0" y="1076832"/>
            <a:ext cx="257695" cy="1576243"/>
          </a:xfrm>
          <a:prstGeom prst="rect">
            <a:avLst/>
          </a:prstGeom>
          <a:solidFill>
            <a:srgbClr val="A42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1" name="Text Placeholder 10"/>
          <p:cNvSpPr>
            <a:spLocks noGrp="1"/>
          </p:cNvSpPr>
          <p:nvPr>
            <p:ph type="body" sz="quarter" idx="13"/>
          </p:nvPr>
        </p:nvSpPr>
        <p:spPr>
          <a:xfrm>
            <a:off x="595313" y="1076325"/>
            <a:ext cx="4062145" cy="1576388"/>
          </a:xfrm>
        </p:spPr>
        <p:txBody>
          <a:bodyPr>
            <a:noAutofit/>
          </a:bodyPr>
          <a:lstStyle>
            <a:lvl1pPr marL="0" indent="0">
              <a:buNone/>
              <a:defRPr sz="4400">
                <a:solidFill>
                  <a:srgbClr val="A42145"/>
                </a:solidFill>
                <a:latin typeface="Montserrat SemiBold" panose="00000700000000000000" pitchFamily="2" charset="0"/>
              </a:defRPr>
            </a:lvl1pPr>
            <a:lvl2pPr marL="0" indent="0">
              <a:buNone/>
              <a:defRPr sz="4000">
                <a:solidFill>
                  <a:srgbClr val="A42145"/>
                </a:solidFill>
                <a:latin typeface="Montserrat Medium" panose="00000600000000000000" pitchFamily="2" charset="0"/>
              </a:defRPr>
            </a:lvl2pPr>
          </a:lstStyle>
          <a:p>
            <a:pPr lvl="0"/>
            <a:r>
              <a:rPr lang="en-US" dirty="0" smtClean="0"/>
              <a:t>Click to edit </a:t>
            </a:r>
          </a:p>
          <a:p>
            <a:pPr lvl="1"/>
            <a:r>
              <a:rPr lang="en-US" dirty="0" smtClean="0"/>
              <a:t>Second level</a:t>
            </a:r>
          </a:p>
        </p:txBody>
      </p:sp>
      <p:sp>
        <p:nvSpPr>
          <p:cNvPr id="2" name="Rectángulo 1"/>
          <p:cNvSpPr/>
          <p:nvPr userDrawn="1"/>
        </p:nvSpPr>
        <p:spPr>
          <a:xfrm>
            <a:off x="0" y="0"/>
            <a:ext cx="4657458" cy="6620933"/>
          </a:xfrm>
          <a:prstGeom prst="rect">
            <a:avLst/>
          </a:prstGeom>
          <a:solidFill>
            <a:srgbClr val="F2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userDrawn="1"/>
        </p:nvSpPr>
        <p:spPr>
          <a:xfrm>
            <a:off x="0" y="1076832"/>
            <a:ext cx="257695" cy="15762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824402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4499C0E-414B-4742-8F18-A0ECE1444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 xmlns:a16="http://schemas.microsoft.com/office/drawing/2014/main" id="{DA3AE6D4-0422-4248-B05D-55FE46C6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MX" dirty="0"/>
          </a:p>
        </p:txBody>
      </p:sp>
      <p:sp>
        <p:nvSpPr>
          <p:cNvPr id="4" name="Marcador de fecha 3">
            <a:extLst>
              <a:ext uri="{FF2B5EF4-FFF2-40B4-BE49-F238E27FC236}">
                <a16:creationId xmlns="" xmlns:a16="http://schemas.microsoft.com/office/drawing/2014/main" id="{1A6CB96C-1C06-3B44-8615-D726F4477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01335-63BE-454D-A4EC-ECD89E99061A}" type="datetime1">
              <a:rPr lang="es-MX" smtClean="0"/>
              <a:t>08/05/2019</a:t>
            </a:fld>
            <a:endParaRPr lang="es-MX"/>
          </a:p>
        </p:txBody>
      </p:sp>
      <p:sp>
        <p:nvSpPr>
          <p:cNvPr id="5" name="Marcador de pie de página 4">
            <a:extLst>
              <a:ext uri="{FF2B5EF4-FFF2-40B4-BE49-F238E27FC236}">
                <a16:creationId xmlns="" xmlns:a16="http://schemas.microsoft.com/office/drawing/2014/main" id="{113D1A4B-ADA7-7043-82FA-F7032EB17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6802CF53-648D-B74F-A473-B4CC8BB23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50EBE-4945-4D8F-B5BA-67425B3E2E28}" type="datetime1">
              <a:rPr lang="es-MX" smtClean="0"/>
              <a:t>08/05/2019</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2845589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695326" y="841769"/>
            <a:ext cx="10392350" cy="18421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buNone/>
              <a:defRPr/>
            </a:pPr>
            <a:r>
              <a:rPr lang="es-MX" sz="4800" b="1" dirty="0">
                <a:solidFill>
                  <a:srgbClr val="4E232E"/>
                </a:solidFill>
                <a:effectLst>
                  <a:outerShdw blurRad="50800" dist="38100" algn="l" rotWithShape="0">
                    <a:prstClr val="black">
                      <a:alpha val="40000"/>
                    </a:prstClr>
                  </a:outerShdw>
                </a:effectLst>
                <a:latin typeface="Calibri" panose="020F0502020204030204" pitchFamily="34" charset="0"/>
                <a:ea typeface="+mj-ea"/>
                <a:cs typeface="+mj-cs"/>
              </a:rPr>
              <a:t>Propuesta de reformas a la Ley General </a:t>
            </a:r>
          </a:p>
          <a:p>
            <a:pPr marL="0" indent="0" algn="ctr">
              <a:lnSpc>
                <a:spcPct val="100000"/>
              </a:lnSpc>
              <a:spcBef>
                <a:spcPct val="0"/>
              </a:spcBef>
              <a:buNone/>
              <a:defRPr/>
            </a:pPr>
            <a:r>
              <a:rPr lang="es-MX" sz="4800" b="1" dirty="0">
                <a:solidFill>
                  <a:srgbClr val="4E232E"/>
                </a:solidFill>
                <a:effectLst>
                  <a:outerShdw blurRad="50800" dist="38100" algn="l" rotWithShape="0">
                    <a:prstClr val="black">
                      <a:alpha val="40000"/>
                    </a:prstClr>
                  </a:outerShdw>
                </a:effectLst>
                <a:latin typeface="Calibri" panose="020F0502020204030204" pitchFamily="34" charset="0"/>
                <a:ea typeface="+mj-ea"/>
                <a:cs typeface="+mj-cs"/>
              </a:rPr>
              <a:t>de Salud en materia de </a:t>
            </a:r>
          </a:p>
          <a:p>
            <a:pPr marL="0" indent="0" algn="ctr">
              <a:lnSpc>
                <a:spcPct val="100000"/>
              </a:lnSpc>
              <a:spcBef>
                <a:spcPct val="0"/>
              </a:spcBef>
              <a:buNone/>
              <a:defRPr/>
            </a:pPr>
            <a:r>
              <a:rPr lang="es-MX" sz="4800" b="1" dirty="0">
                <a:solidFill>
                  <a:srgbClr val="4E232E"/>
                </a:solidFill>
                <a:effectLst>
                  <a:outerShdw blurRad="50800" dist="38100" algn="l" rotWithShape="0">
                    <a:prstClr val="black">
                      <a:alpha val="40000"/>
                    </a:prstClr>
                  </a:outerShdw>
                </a:effectLst>
                <a:latin typeface="Calibri" panose="020F0502020204030204" pitchFamily="34" charset="0"/>
                <a:ea typeface="+mj-ea"/>
                <a:cs typeface="+mj-cs"/>
              </a:rPr>
              <a:t>Reproducción Humana Asistida</a:t>
            </a:r>
          </a:p>
        </p:txBody>
      </p:sp>
      <p:sp>
        <p:nvSpPr>
          <p:cNvPr id="5" name="Text Placeholder 2"/>
          <p:cNvSpPr txBox="1">
            <a:spLocks/>
          </p:cNvSpPr>
          <p:nvPr/>
        </p:nvSpPr>
        <p:spPr>
          <a:xfrm>
            <a:off x="1482058" y="4486787"/>
            <a:ext cx="9215437" cy="1795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DEC9A2"/>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4800" b="1" dirty="0">
                <a:solidFill>
                  <a:srgbClr val="4E232E"/>
                </a:solidFill>
                <a:effectLst>
                  <a:outerShdw blurRad="50800" dist="38100" algn="l" rotWithShape="0">
                    <a:prstClr val="black">
                      <a:alpha val="40000"/>
                    </a:prstClr>
                  </a:outerShdw>
                </a:effectLst>
                <a:latin typeface="Calibri" panose="020F0502020204030204" pitchFamily="34" charset="0"/>
                <a:ea typeface="+mj-ea"/>
                <a:cs typeface="+mj-cs"/>
              </a:rPr>
              <a:t>Dra. Olga Sánchez Cordero</a:t>
            </a:r>
          </a:p>
          <a:p>
            <a:r>
              <a:rPr lang="es-MX" dirty="0">
                <a:solidFill>
                  <a:srgbClr val="4E232E"/>
                </a:solidFill>
                <a:effectLst>
                  <a:outerShdw blurRad="50800" dist="38100" algn="l" rotWithShape="0">
                    <a:prstClr val="black">
                      <a:alpha val="40000"/>
                    </a:prstClr>
                  </a:outerShdw>
                </a:effectLst>
                <a:latin typeface="Calibri" panose="020F0502020204030204" pitchFamily="34" charset="0"/>
                <a:ea typeface="+mj-ea"/>
                <a:cs typeface="+mj-cs"/>
              </a:rPr>
              <a:t>Mayo de 2019</a:t>
            </a:r>
          </a:p>
        </p:txBody>
      </p:sp>
      <p:cxnSp>
        <p:nvCxnSpPr>
          <p:cNvPr id="7" name="Conector recto 6"/>
          <p:cNvCxnSpPr/>
          <p:nvPr/>
        </p:nvCxnSpPr>
        <p:spPr>
          <a:xfrm>
            <a:off x="2336800" y="3691467"/>
            <a:ext cx="7247467" cy="0"/>
          </a:xfrm>
          <a:prstGeom prst="line">
            <a:avLst/>
          </a:prstGeom>
          <a:ln w="38100"/>
        </p:spPr>
        <p:style>
          <a:lnRef idx="3">
            <a:schemeClr val="accent5"/>
          </a:lnRef>
          <a:fillRef idx="0">
            <a:schemeClr val="accent5"/>
          </a:fillRef>
          <a:effectRef idx="2">
            <a:schemeClr val="accent5"/>
          </a:effectRef>
          <a:fontRef idx="minor">
            <a:schemeClr val="tx1"/>
          </a:fontRef>
        </p:style>
      </p:cxnSp>
      <p:sp>
        <p:nvSpPr>
          <p:cNvPr id="8" name="Marcador de número de diapositiva 7"/>
          <p:cNvSpPr>
            <a:spLocks noGrp="1"/>
          </p:cNvSpPr>
          <p:nvPr>
            <p:ph type="sldNum" sz="quarter" idx="12"/>
          </p:nvPr>
        </p:nvSpPr>
        <p:spPr/>
        <p:txBody>
          <a:bodyPr/>
          <a:lstStyle/>
          <a:p>
            <a:fld id="{C119739B-ACC7-1A4E-906B-A9546BA1AB75}" type="slidenum">
              <a:rPr lang="es-MX" smtClean="0"/>
              <a:t>1</a:t>
            </a:fld>
            <a:endParaRPr lang="es-MX"/>
          </a:p>
        </p:txBody>
      </p:sp>
    </p:spTree>
    <p:extLst>
      <p:ext uri="{BB962C8B-B14F-4D97-AF65-F5344CB8AC3E}">
        <p14:creationId xmlns:p14="http://schemas.microsoft.com/office/powerpoint/2010/main" val="230893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8319" y="1224115"/>
            <a:ext cx="7435362" cy="2300135"/>
          </a:xfrm>
          <a:prstGeom prst="rect">
            <a:avLst/>
          </a:prstGeom>
          <a:ln w="38100">
            <a:solidFill>
              <a:srgbClr val="B38E5D"/>
            </a:solidFill>
          </a:ln>
        </p:spPr>
        <p:txBody>
          <a:bodyPr anchor="ctr" anchorCtr="0"/>
          <a:lstStyle>
            <a:lvl1pPr algn="ctr" defTabSz="914400" rtl="0" eaLnBrk="1" latinLnBrk="0" hangingPunct="1">
              <a:spcBef>
                <a:spcPct val="0"/>
              </a:spcBef>
              <a:buNone/>
              <a:defRPr sz="4400" kern="1200">
                <a:solidFill>
                  <a:schemeClr val="tx1"/>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6000" b="1" i="0" u="none" strike="noStrike" kern="1200" cap="none" spc="0" normalizeH="0" baseline="0" noProof="0" dirty="0" smtClean="0">
                <a:ln>
                  <a:noFill/>
                </a:ln>
                <a:solidFill>
                  <a:srgbClr val="4E232E"/>
                </a:solidFill>
                <a:effectLst>
                  <a:outerShdw blurRad="50800" dist="38100" algn="l" rotWithShape="0">
                    <a:prstClr val="black">
                      <a:alpha val="40000"/>
                    </a:prstClr>
                  </a:outerShdw>
                </a:effectLst>
                <a:uLnTx/>
                <a:uFillTx/>
                <a:latin typeface="Calibri" panose="020F0502020204030204" pitchFamily="34" charset="0"/>
              </a:rPr>
              <a:t>Propuesta</a:t>
            </a:r>
            <a:endParaRPr kumimoji="0" lang="es-MX" sz="6000" b="1" i="0" u="none" strike="noStrike" kern="1200" cap="none" spc="0" normalizeH="0" baseline="0" noProof="0" dirty="0">
              <a:ln>
                <a:noFill/>
              </a:ln>
              <a:solidFill>
                <a:srgbClr val="4E232E"/>
              </a:solidFill>
              <a:effectLst>
                <a:outerShdw blurRad="50800" dist="38100" algn="l" rotWithShape="0">
                  <a:prstClr val="black">
                    <a:alpha val="40000"/>
                  </a:prstClr>
                </a:outerShdw>
              </a:effectLst>
              <a:uLnTx/>
              <a:uFillTx/>
              <a:latin typeface="Calibri" panose="020F0502020204030204" pitchFamily="34" charset="0"/>
            </a:endParaRPr>
          </a:p>
        </p:txBody>
      </p:sp>
      <p:sp>
        <p:nvSpPr>
          <p:cNvPr id="2" name="CuadroTexto 1"/>
          <p:cNvSpPr txBox="1"/>
          <p:nvPr/>
        </p:nvSpPr>
        <p:spPr>
          <a:xfrm>
            <a:off x="1333499" y="4343400"/>
            <a:ext cx="9553575" cy="1754326"/>
          </a:xfrm>
          <a:prstGeom prst="rect">
            <a:avLst/>
          </a:prstGeom>
          <a:noFill/>
        </p:spPr>
        <p:txBody>
          <a:bodyPr wrap="square" rtlCol="0">
            <a:spAutoFit/>
          </a:bodyPr>
          <a:lstStyle/>
          <a:p>
            <a:pPr algn="just"/>
            <a:r>
              <a:rPr lang="es-MX" sz="3600" dirty="0">
                <a:solidFill>
                  <a:schemeClr val="bg2"/>
                </a:solidFill>
              </a:rPr>
              <a:t>Hacer tema de salubridad general la Reproducción Humana Asistida, agregando una fracción V Bis al artículo 3° de la Ley General de Salud.</a:t>
            </a:r>
          </a:p>
        </p:txBody>
      </p:sp>
      <p:sp>
        <p:nvSpPr>
          <p:cNvPr id="3" name="Marcador de número de diapositiva 2"/>
          <p:cNvSpPr>
            <a:spLocks noGrp="1"/>
          </p:cNvSpPr>
          <p:nvPr>
            <p:ph type="sldNum" sz="quarter" idx="12"/>
          </p:nvPr>
        </p:nvSpPr>
        <p:spPr/>
        <p:txBody>
          <a:bodyPr/>
          <a:lstStyle/>
          <a:p>
            <a:fld id="{C119739B-ACC7-1A4E-906B-A9546BA1AB75}" type="slidenum">
              <a:rPr lang="es-MX" smtClean="0"/>
              <a:t>10</a:t>
            </a:fld>
            <a:endParaRPr lang="es-MX"/>
          </a:p>
        </p:txBody>
      </p:sp>
    </p:spTree>
    <p:extLst>
      <p:ext uri="{BB962C8B-B14F-4D97-AF65-F5344CB8AC3E}">
        <p14:creationId xmlns:p14="http://schemas.microsoft.com/office/powerpoint/2010/main" val="1965869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695326" y="4056411"/>
            <a:ext cx="10785474" cy="2431435"/>
            <a:chOff x="1027910" y="1770302"/>
            <a:chExt cx="10030029" cy="2431435"/>
          </a:xfrm>
        </p:grpSpPr>
        <p:sp>
          <p:nvSpPr>
            <p:cNvPr id="5" name="CuadroTexto 4"/>
            <p:cNvSpPr txBox="1"/>
            <p:nvPr/>
          </p:nvSpPr>
          <p:spPr>
            <a:xfrm>
              <a:off x="1027910" y="1770302"/>
              <a:ext cx="10030029" cy="2431435"/>
            </a:xfrm>
            <a:prstGeom prst="rect">
              <a:avLst/>
            </a:prstGeom>
            <a:noFill/>
          </p:spPr>
          <p:txBody>
            <a:bodyPr wrap="square" rtlCol="0">
              <a:spAutoFit/>
            </a:bodyPr>
            <a:lstStyle/>
            <a:p>
              <a:pPr algn="ctr"/>
              <a:r>
                <a:rPr lang="es-MX" sz="3200" b="1" dirty="0" smtClean="0">
                  <a:solidFill>
                    <a:srgbClr val="4E232E"/>
                  </a:solidFill>
                </a:rPr>
                <a:t>Sentencia de la Corte Interamericana de Derechos Humanos </a:t>
              </a:r>
            </a:p>
            <a:p>
              <a:pPr algn="ctr"/>
              <a:r>
                <a:rPr lang="es-MX" sz="2000" dirty="0" smtClean="0">
                  <a:solidFill>
                    <a:srgbClr val="4E232E"/>
                  </a:solidFill>
                </a:rPr>
                <a:t>28 de noviembre de 2012</a:t>
              </a:r>
            </a:p>
            <a:p>
              <a:pPr algn="ctr"/>
              <a:endParaRPr lang="es-MX" sz="2000" dirty="0">
                <a:solidFill>
                  <a:srgbClr val="4E232E"/>
                </a:solidFill>
              </a:endParaRPr>
            </a:p>
            <a:p>
              <a:pPr algn="just"/>
              <a:r>
                <a:rPr lang="es-MX" sz="2000" dirty="0" smtClean="0">
                  <a:solidFill>
                    <a:srgbClr val="4E232E"/>
                  </a:solidFill>
                </a:rPr>
                <a:t>El Estado debe garantizar el acceso a las técnicas de reproducción humana asistida sin discriminación, respetando los derechos humanos de las personas a la integridad personal, la libertad personal, la vida privada y familiar, en relación con la autonomía personal, la salud sexual y reproductiva y el derecho a gozar de los beneficios del progreso científico y tecnológico.</a:t>
              </a:r>
              <a:endParaRPr lang="es-MX" sz="2000" dirty="0">
                <a:solidFill>
                  <a:srgbClr val="4E232E"/>
                </a:solidFill>
              </a:endParaRPr>
            </a:p>
          </p:txBody>
        </p:sp>
        <p:cxnSp>
          <p:nvCxnSpPr>
            <p:cNvPr id="7" name="Conector recto 6"/>
            <p:cNvCxnSpPr/>
            <p:nvPr/>
          </p:nvCxnSpPr>
          <p:spPr>
            <a:xfrm flipH="1">
              <a:off x="1311361" y="2220840"/>
              <a:ext cx="9433601" cy="0"/>
            </a:xfrm>
            <a:prstGeom prst="line">
              <a:avLst/>
            </a:prstGeom>
            <a:noFill/>
            <a:ln w="38100" cap="flat" cmpd="sng" algn="ctr">
              <a:solidFill>
                <a:srgbClr val="B38E5D"/>
              </a:solidFill>
              <a:prstDash val="solid"/>
            </a:ln>
            <a:effectLst/>
          </p:spPr>
        </p:cxnSp>
      </p:grpSp>
      <p:grpSp>
        <p:nvGrpSpPr>
          <p:cNvPr id="8" name="Grupo 7"/>
          <p:cNvGrpSpPr/>
          <p:nvPr/>
        </p:nvGrpSpPr>
        <p:grpSpPr>
          <a:xfrm>
            <a:off x="662012" y="1243633"/>
            <a:ext cx="4290988" cy="2362789"/>
            <a:chOff x="5000674" y="62239"/>
            <a:chExt cx="4290988" cy="2362789"/>
          </a:xfrm>
        </p:grpSpPr>
        <p:sp>
          <p:nvSpPr>
            <p:cNvPr id="9" name="Rectángulo 8"/>
            <p:cNvSpPr/>
            <p:nvPr/>
          </p:nvSpPr>
          <p:spPr>
            <a:xfrm>
              <a:off x="5000674" y="793812"/>
              <a:ext cx="4290988" cy="1631216"/>
            </a:xfrm>
            <a:prstGeom prst="rect">
              <a:avLst/>
            </a:prstGeom>
          </p:spPr>
          <p:txBody>
            <a:bodyPr wrap="square" numCol="1">
              <a:spAutoFit/>
            </a:bodyPr>
            <a:lstStyle/>
            <a:p>
              <a:pPr marL="271463" lvl="1" indent="-271463" algn="just">
                <a:buBlip>
                  <a:blip r:embed="rId2"/>
                </a:buBlip>
              </a:pPr>
              <a:r>
                <a:rPr lang="es-MX" sz="2000" kern="0" dirty="0" smtClean="0">
                  <a:solidFill>
                    <a:srgbClr val="4E232E"/>
                  </a:solidFill>
                </a:rPr>
                <a:t>A fundar una familia</a:t>
              </a:r>
            </a:p>
            <a:p>
              <a:pPr marL="271463" lvl="1" indent="-271463" algn="just">
                <a:buBlip>
                  <a:blip r:embed="rId2"/>
                </a:buBlip>
              </a:pPr>
              <a:r>
                <a:rPr lang="es-MX" sz="2000" kern="0" dirty="0" smtClean="0">
                  <a:solidFill>
                    <a:srgbClr val="4E232E"/>
                  </a:solidFill>
                </a:rPr>
                <a:t>A la igualdad</a:t>
              </a:r>
            </a:p>
            <a:p>
              <a:pPr marL="271463" lvl="1" indent="-271463" algn="just">
                <a:buBlip>
                  <a:blip r:embed="rId2"/>
                </a:buBlip>
              </a:pPr>
              <a:r>
                <a:rPr lang="es-MX" sz="2000" kern="0" dirty="0" smtClean="0">
                  <a:solidFill>
                    <a:srgbClr val="4E232E"/>
                  </a:solidFill>
                </a:rPr>
                <a:t>A la no discriminación</a:t>
              </a:r>
            </a:p>
            <a:p>
              <a:pPr marL="271463" lvl="1" indent="-271463" algn="just">
                <a:buBlip>
                  <a:blip r:embed="rId2"/>
                </a:buBlip>
              </a:pPr>
              <a:r>
                <a:rPr lang="es-MX" sz="2000" kern="0" dirty="0" smtClean="0">
                  <a:solidFill>
                    <a:srgbClr val="4E232E"/>
                  </a:solidFill>
                </a:rPr>
                <a:t>A la salud</a:t>
              </a:r>
            </a:p>
            <a:p>
              <a:pPr marL="271463" lvl="1" indent="-271463" algn="just">
                <a:buBlip>
                  <a:blip r:embed="rId2"/>
                </a:buBlip>
              </a:pPr>
              <a:r>
                <a:rPr lang="es-MX" sz="2000" kern="0" dirty="0" smtClean="0">
                  <a:solidFill>
                    <a:srgbClr val="4E232E"/>
                  </a:solidFill>
                </a:rPr>
                <a:t>A beneficiarse del progreso científico</a:t>
              </a:r>
              <a:endParaRPr lang="es-MX" sz="2000" kern="0" dirty="0">
                <a:solidFill>
                  <a:srgbClr val="4E232E"/>
                </a:solidFill>
              </a:endParaRPr>
            </a:p>
          </p:txBody>
        </p:sp>
        <p:sp>
          <p:nvSpPr>
            <p:cNvPr id="10" name="CuadroTexto 9"/>
            <p:cNvSpPr txBox="1"/>
            <p:nvPr/>
          </p:nvSpPr>
          <p:spPr>
            <a:xfrm>
              <a:off x="5151462" y="62239"/>
              <a:ext cx="4037067" cy="584775"/>
            </a:xfrm>
            <a:prstGeom prst="rect">
              <a:avLst/>
            </a:prstGeom>
            <a:noFill/>
          </p:spPr>
          <p:txBody>
            <a:bodyPr wrap="none" rtlCol="0">
              <a:spAutoFit/>
            </a:bodyPr>
            <a:lstStyle/>
            <a:p>
              <a:r>
                <a:rPr lang="es-MX" sz="3200" b="1" dirty="0" smtClean="0">
                  <a:solidFill>
                    <a:srgbClr val="4E232E"/>
                  </a:solidFill>
                </a:rPr>
                <a:t>Derechos relacionados</a:t>
              </a:r>
              <a:endParaRPr lang="es-MX" sz="3200" b="1" dirty="0">
                <a:solidFill>
                  <a:srgbClr val="4E232E"/>
                </a:solidFill>
              </a:endParaRPr>
            </a:p>
          </p:txBody>
        </p:sp>
        <p:cxnSp>
          <p:nvCxnSpPr>
            <p:cNvPr id="11" name="Conector recto 10"/>
            <p:cNvCxnSpPr/>
            <p:nvPr/>
          </p:nvCxnSpPr>
          <p:spPr>
            <a:xfrm flipH="1">
              <a:off x="5130879" y="525660"/>
              <a:ext cx="4000500" cy="0"/>
            </a:xfrm>
            <a:prstGeom prst="line">
              <a:avLst/>
            </a:prstGeom>
            <a:noFill/>
            <a:ln w="38100" cap="flat" cmpd="sng" algn="ctr">
              <a:solidFill>
                <a:srgbClr val="B38E5D"/>
              </a:solidFill>
              <a:prstDash val="solid"/>
            </a:ln>
            <a:effectLst/>
          </p:spPr>
        </p:cxnSp>
      </p:grpSp>
      <p:sp>
        <p:nvSpPr>
          <p:cNvPr id="16" name="Título 1"/>
          <p:cNvSpPr txBox="1">
            <a:spLocks/>
          </p:cNvSpPr>
          <p:nvPr/>
        </p:nvSpPr>
        <p:spPr>
          <a:xfrm>
            <a:off x="695324" y="612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6000" b="1" dirty="0" smtClean="0">
                <a:solidFill>
                  <a:srgbClr val="691B31"/>
                </a:solidFill>
                <a:ea typeface="+mn-ea"/>
                <a:cs typeface="+mn-cs"/>
              </a:rPr>
              <a:t>ELEMENTOS A CONSIDERAR</a:t>
            </a:r>
            <a:endParaRPr lang="es-MX" sz="6000" b="1" dirty="0">
              <a:solidFill>
                <a:srgbClr val="691B31"/>
              </a:solidFill>
              <a:ea typeface="+mn-ea"/>
              <a:cs typeface="+mn-cs"/>
            </a:endParaRPr>
          </a:p>
        </p:txBody>
      </p:sp>
      <p:sp>
        <p:nvSpPr>
          <p:cNvPr id="17" name="CuadroTexto 16"/>
          <p:cNvSpPr txBox="1"/>
          <p:nvPr/>
        </p:nvSpPr>
        <p:spPr>
          <a:xfrm>
            <a:off x="5790625" y="1260778"/>
            <a:ext cx="5353625" cy="1815882"/>
          </a:xfrm>
          <a:prstGeom prst="rect">
            <a:avLst/>
          </a:prstGeom>
          <a:noFill/>
        </p:spPr>
        <p:txBody>
          <a:bodyPr wrap="square" rtlCol="0">
            <a:spAutoFit/>
          </a:bodyPr>
          <a:lstStyle/>
          <a:p>
            <a:pPr algn="ctr"/>
            <a:r>
              <a:rPr lang="es-MX" sz="3200" b="1" dirty="0" smtClean="0">
                <a:solidFill>
                  <a:srgbClr val="4E232E"/>
                </a:solidFill>
              </a:rPr>
              <a:t>Infertilidad relacional</a:t>
            </a:r>
          </a:p>
          <a:p>
            <a:pPr algn="ctr"/>
            <a:endParaRPr lang="es-MX" sz="2000" dirty="0" smtClean="0">
              <a:solidFill>
                <a:srgbClr val="4E232E"/>
              </a:solidFill>
            </a:endParaRPr>
          </a:p>
          <a:p>
            <a:pPr algn="just"/>
            <a:r>
              <a:rPr lang="es-MX" sz="2000" dirty="0" smtClean="0">
                <a:solidFill>
                  <a:srgbClr val="4E232E"/>
                </a:solidFill>
              </a:rPr>
              <a:t>Se </a:t>
            </a:r>
            <a:r>
              <a:rPr lang="es-MX" sz="2000" dirty="0">
                <a:solidFill>
                  <a:srgbClr val="4E232E"/>
                </a:solidFill>
              </a:rPr>
              <a:t>refiere a la vida privada de las </a:t>
            </a:r>
            <a:r>
              <a:rPr lang="es-MX" sz="2000" dirty="0" smtClean="0">
                <a:solidFill>
                  <a:srgbClr val="4E232E"/>
                </a:solidFill>
              </a:rPr>
              <a:t>personas, lo que implica que no debe haber discriminación por estado civil o preferencia sexual.</a:t>
            </a:r>
            <a:endParaRPr lang="es-MX" sz="2000" dirty="0">
              <a:solidFill>
                <a:srgbClr val="4E232E"/>
              </a:solidFill>
            </a:endParaRPr>
          </a:p>
        </p:txBody>
      </p:sp>
      <p:cxnSp>
        <p:nvCxnSpPr>
          <p:cNvPr id="18" name="Conector recto 17"/>
          <p:cNvCxnSpPr/>
          <p:nvPr/>
        </p:nvCxnSpPr>
        <p:spPr>
          <a:xfrm flipH="1">
            <a:off x="6633367" y="1737708"/>
            <a:ext cx="3672000" cy="0"/>
          </a:xfrm>
          <a:prstGeom prst="line">
            <a:avLst/>
          </a:prstGeom>
          <a:noFill/>
          <a:ln w="38100" cap="flat" cmpd="sng" algn="ctr">
            <a:solidFill>
              <a:srgbClr val="B38E5D"/>
            </a:solidFill>
            <a:prstDash val="solid"/>
          </a:ln>
          <a:effectLst/>
        </p:spPr>
      </p:cxnSp>
      <p:sp>
        <p:nvSpPr>
          <p:cNvPr id="2" name="Marcador de número de diapositiva 1"/>
          <p:cNvSpPr>
            <a:spLocks noGrp="1"/>
          </p:cNvSpPr>
          <p:nvPr>
            <p:ph type="sldNum" sz="quarter" idx="12"/>
          </p:nvPr>
        </p:nvSpPr>
        <p:spPr/>
        <p:txBody>
          <a:bodyPr/>
          <a:lstStyle/>
          <a:p>
            <a:fld id="{C119739B-ACC7-1A4E-906B-A9546BA1AB75}" type="slidenum">
              <a:rPr lang="es-MX" smtClean="0"/>
              <a:t>11</a:t>
            </a:fld>
            <a:endParaRPr lang="es-MX"/>
          </a:p>
        </p:txBody>
      </p:sp>
    </p:spTree>
    <p:extLst>
      <p:ext uri="{BB962C8B-B14F-4D97-AF65-F5344CB8AC3E}">
        <p14:creationId xmlns:p14="http://schemas.microsoft.com/office/powerpoint/2010/main" val="3614102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5638" y="1448253"/>
            <a:ext cx="4483510" cy="923330"/>
          </a:xfrm>
          <a:prstGeom prst="rect">
            <a:avLst/>
          </a:prstGeom>
        </p:spPr>
        <p:txBody>
          <a:bodyPr wrap="square">
            <a:spAutoFit/>
          </a:bodyPr>
          <a:lstStyle/>
          <a:p>
            <a:r>
              <a:rPr lang="es-MX" sz="5400" b="1" dirty="0" smtClean="0">
                <a:solidFill>
                  <a:srgbClr val="A42145"/>
                </a:solidFill>
              </a:rPr>
              <a:t>Definiciones</a:t>
            </a:r>
            <a:endParaRPr lang="es-MX" sz="1600" dirty="0"/>
          </a:p>
        </p:txBody>
      </p:sp>
      <p:sp>
        <p:nvSpPr>
          <p:cNvPr id="10" name="Content Placeholder 2"/>
          <p:cNvSpPr txBox="1">
            <a:spLocks/>
          </p:cNvSpPr>
          <p:nvPr/>
        </p:nvSpPr>
        <p:spPr>
          <a:xfrm>
            <a:off x="5178766" y="268053"/>
            <a:ext cx="6529236" cy="617508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buNone/>
            </a:pPr>
            <a:r>
              <a:rPr lang="es-MX" sz="2800" b="1" u="sng" dirty="0" smtClean="0">
                <a:solidFill>
                  <a:schemeClr val="bg2"/>
                </a:solidFill>
              </a:rPr>
              <a:t>Reproducción Asistida:</a:t>
            </a:r>
          </a:p>
          <a:p>
            <a:pPr marL="0" lvl="1" indent="0" algn="just">
              <a:buNone/>
            </a:pPr>
            <a:r>
              <a:rPr lang="es-MX" sz="2800" dirty="0" smtClean="0">
                <a:solidFill>
                  <a:schemeClr val="bg2"/>
                </a:solidFill>
              </a:rPr>
              <a:t>Reproducción </a:t>
            </a:r>
            <a:r>
              <a:rPr lang="es-MX" sz="2800" dirty="0">
                <a:solidFill>
                  <a:schemeClr val="bg2"/>
                </a:solidFill>
              </a:rPr>
              <a:t>lograda a través de la inducción de ovulación, estimulación ovárica controlada, desencadenamiento de la ovulación con técnicas de reproducción asistida, inseminación intrauterina, </a:t>
            </a:r>
            <a:r>
              <a:rPr lang="es-MX" sz="2800" dirty="0" err="1">
                <a:solidFill>
                  <a:schemeClr val="bg2"/>
                </a:solidFill>
              </a:rPr>
              <a:t>intracervical</a:t>
            </a:r>
            <a:r>
              <a:rPr lang="es-MX" sz="2800" dirty="0">
                <a:solidFill>
                  <a:schemeClr val="bg2"/>
                </a:solidFill>
              </a:rPr>
              <a:t> o </a:t>
            </a:r>
            <a:r>
              <a:rPr lang="es-MX" sz="2800" dirty="0" err="1">
                <a:solidFill>
                  <a:schemeClr val="bg2"/>
                </a:solidFill>
              </a:rPr>
              <a:t>intravaginal</a:t>
            </a:r>
            <a:r>
              <a:rPr lang="es-MX" sz="2800" dirty="0">
                <a:solidFill>
                  <a:schemeClr val="bg2"/>
                </a:solidFill>
              </a:rPr>
              <a:t>, con semen del esposo, pareja o un </a:t>
            </a:r>
            <a:r>
              <a:rPr lang="es-MX" sz="2800" dirty="0" smtClean="0">
                <a:solidFill>
                  <a:schemeClr val="bg2"/>
                </a:solidFill>
              </a:rPr>
              <a:t>donante.</a:t>
            </a:r>
          </a:p>
          <a:p>
            <a:pPr marL="0" lvl="1" indent="0" algn="just">
              <a:buNone/>
            </a:pPr>
            <a:endParaRPr lang="es-MX" sz="2800" dirty="0">
              <a:solidFill>
                <a:schemeClr val="bg2"/>
              </a:solidFill>
            </a:endParaRPr>
          </a:p>
          <a:p>
            <a:pPr marL="0" lvl="1" indent="0" algn="just">
              <a:buNone/>
            </a:pPr>
            <a:r>
              <a:rPr lang="es-MX" sz="2800" b="1" u="sng" dirty="0" smtClean="0">
                <a:solidFill>
                  <a:schemeClr val="bg2"/>
                </a:solidFill>
              </a:rPr>
              <a:t>Técnicas de Reproducción Asistida:</a:t>
            </a:r>
          </a:p>
          <a:p>
            <a:pPr marL="0" lvl="1" indent="0" algn="just">
              <a:buNone/>
            </a:pPr>
            <a:r>
              <a:rPr lang="es-MX" sz="2800" dirty="0" smtClean="0">
                <a:solidFill>
                  <a:schemeClr val="bg2"/>
                </a:solidFill>
              </a:rPr>
              <a:t>Todos los tratamientos o procedimientos que incluyen la manipulación, tanto de </a:t>
            </a:r>
            <a:r>
              <a:rPr lang="es-MX" sz="2800" dirty="0" err="1" smtClean="0">
                <a:solidFill>
                  <a:schemeClr val="bg2"/>
                </a:solidFill>
              </a:rPr>
              <a:t>ovocitos</a:t>
            </a:r>
            <a:r>
              <a:rPr lang="es-MX" sz="2800" dirty="0" smtClean="0">
                <a:solidFill>
                  <a:schemeClr val="bg2"/>
                </a:solidFill>
              </a:rPr>
              <a:t>, como del espermatozoides o embriones humanos, para el establecimiento de un embarazo.</a:t>
            </a: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12</a:t>
            </a:fld>
            <a:endParaRPr lang="es-MX"/>
          </a:p>
        </p:txBody>
      </p:sp>
    </p:spTree>
    <p:extLst>
      <p:ext uri="{BB962C8B-B14F-4D97-AF65-F5344CB8AC3E}">
        <p14:creationId xmlns:p14="http://schemas.microsoft.com/office/powerpoint/2010/main" val="329663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5638" y="1448253"/>
            <a:ext cx="4483510" cy="923330"/>
          </a:xfrm>
          <a:prstGeom prst="rect">
            <a:avLst/>
          </a:prstGeom>
        </p:spPr>
        <p:txBody>
          <a:bodyPr wrap="square">
            <a:spAutoFit/>
          </a:bodyPr>
          <a:lstStyle/>
          <a:p>
            <a:r>
              <a:rPr lang="es-MX" sz="5400" b="1" dirty="0" smtClean="0">
                <a:solidFill>
                  <a:srgbClr val="A42145"/>
                </a:solidFill>
              </a:rPr>
              <a:t>Requisitos</a:t>
            </a:r>
            <a:endParaRPr lang="es-MX" sz="1600" dirty="0"/>
          </a:p>
        </p:txBody>
      </p:sp>
      <p:sp>
        <p:nvSpPr>
          <p:cNvPr id="10" name="Content Placeholder 2"/>
          <p:cNvSpPr txBox="1">
            <a:spLocks/>
          </p:cNvSpPr>
          <p:nvPr/>
        </p:nvSpPr>
        <p:spPr>
          <a:xfrm>
            <a:off x="5297300" y="750653"/>
            <a:ext cx="6317909" cy="4845814"/>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431800" algn="just">
              <a:lnSpc>
                <a:spcPct val="100000"/>
              </a:lnSpc>
              <a:spcBef>
                <a:spcPts val="0"/>
              </a:spcBef>
              <a:buBlip>
                <a:blip r:embed="rId2"/>
              </a:buBlip>
              <a:defRPr/>
            </a:pPr>
            <a:r>
              <a:rPr lang="es-MX" sz="2800" kern="0" dirty="0" smtClean="0">
                <a:solidFill>
                  <a:srgbClr val="4E232E"/>
                </a:solidFill>
              </a:rPr>
              <a:t>Ser </a:t>
            </a:r>
            <a:r>
              <a:rPr lang="es-MX" sz="2800" kern="0" dirty="0">
                <a:solidFill>
                  <a:srgbClr val="4E232E"/>
                </a:solidFill>
              </a:rPr>
              <a:t>mayor de 18 </a:t>
            </a:r>
            <a:r>
              <a:rPr lang="es-MX" sz="2800" kern="0" dirty="0" smtClean="0">
                <a:solidFill>
                  <a:srgbClr val="4E232E"/>
                </a:solidFill>
              </a:rPr>
              <a:t>años.</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Otorgar </a:t>
            </a:r>
            <a:r>
              <a:rPr lang="es-MX" sz="2800" kern="0" dirty="0">
                <a:solidFill>
                  <a:srgbClr val="4E232E"/>
                </a:solidFill>
              </a:rPr>
              <a:t>su consentimiento informado por escrito, así como contar con el </a:t>
            </a:r>
            <a:r>
              <a:rPr lang="es-MX" sz="2800" kern="0" dirty="0" smtClean="0">
                <a:solidFill>
                  <a:srgbClr val="4E232E"/>
                </a:solidFill>
              </a:rPr>
              <a:t>de las personas involucradas </a:t>
            </a:r>
            <a:r>
              <a:rPr lang="es-MX" sz="2800" kern="0" dirty="0">
                <a:solidFill>
                  <a:srgbClr val="4E232E"/>
                </a:solidFill>
              </a:rPr>
              <a:t>en </a:t>
            </a:r>
            <a:r>
              <a:rPr lang="es-MX" sz="2800" kern="0" dirty="0" smtClean="0">
                <a:solidFill>
                  <a:srgbClr val="4E232E"/>
                </a:solidFill>
              </a:rPr>
              <a:t>la aplicación de la técnica para lograr el embarazo.</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Gozar </a:t>
            </a:r>
            <a:r>
              <a:rPr lang="es-MX" sz="2800" kern="0" dirty="0">
                <a:solidFill>
                  <a:srgbClr val="4E232E"/>
                </a:solidFill>
              </a:rPr>
              <a:t>de bienestar físico y </a:t>
            </a:r>
            <a:r>
              <a:rPr lang="es-MX" sz="2800" kern="0" dirty="0" smtClean="0">
                <a:solidFill>
                  <a:srgbClr val="4E232E"/>
                </a:solidFill>
              </a:rPr>
              <a:t>mental.</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Cumplir </a:t>
            </a:r>
            <a:r>
              <a:rPr lang="es-MX" sz="2800" kern="0" dirty="0">
                <a:solidFill>
                  <a:srgbClr val="4E232E"/>
                </a:solidFill>
              </a:rPr>
              <a:t>con los requisitos señalados en el protocolo para tal </a:t>
            </a:r>
            <a:r>
              <a:rPr lang="es-MX" sz="2800" kern="0" dirty="0" smtClean="0">
                <a:solidFill>
                  <a:srgbClr val="4E232E"/>
                </a:solidFill>
              </a:rPr>
              <a:t>fin.</a:t>
            </a:r>
            <a:endParaRPr lang="es-MX" sz="2800" kern="0" dirty="0">
              <a:solidFill>
                <a:srgbClr val="4E232E"/>
              </a:solidFill>
            </a:endParaRPr>
          </a:p>
        </p:txBody>
      </p:sp>
      <p:sp>
        <p:nvSpPr>
          <p:cNvPr id="4" name="Content Placeholder 2"/>
          <p:cNvSpPr txBox="1">
            <a:spLocks/>
          </p:cNvSpPr>
          <p:nvPr/>
        </p:nvSpPr>
        <p:spPr>
          <a:xfrm>
            <a:off x="405203" y="3087452"/>
            <a:ext cx="3718063" cy="223808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buNone/>
            </a:pPr>
            <a:r>
              <a:rPr lang="es-MX" sz="2800" dirty="0" smtClean="0">
                <a:solidFill>
                  <a:schemeClr val="bg2"/>
                </a:solidFill>
              </a:rPr>
              <a:t>Para que una persona acceda a técnicas de reproducción asistida</a:t>
            </a: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13</a:t>
            </a:fld>
            <a:endParaRPr lang="es-MX"/>
          </a:p>
        </p:txBody>
      </p:sp>
    </p:spTree>
    <p:extLst>
      <p:ext uri="{BB962C8B-B14F-4D97-AF65-F5344CB8AC3E}">
        <p14:creationId xmlns:p14="http://schemas.microsoft.com/office/powerpoint/2010/main" val="1125250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5638" y="1448253"/>
            <a:ext cx="4483510" cy="923330"/>
          </a:xfrm>
          <a:prstGeom prst="rect">
            <a:avLst/>
          </a:prstGeom>
        </p:spPr>
        <p:txBody>
          <a:bodyPr wrap="square">
            <a:spAutoFit/>
          </a:bodyPr>
          <a:lstStyle/>
          <a:p>
            <a:r>
              <a:rPr lang="es-MX" sz="5400" b="1" dirty="0" err="1" smtClean="0">
                <a:solidFill>
                  <a:srgbClr val="A42145"/>
                </a:solidFill>
              </a:rPr>
              <a:t>Prohibe</a:t>
            </a:r>
            <a:endParaRPr lang="es-MX" sz="1600" dirty="0"/>
          </a:p>
        </p:txBody>
      </p:sp>
      <p:sp>
        <p:nvSpPr>
          <p:cNvPr id="10" name="Content Placeholder 2"/>
          <p:cNvSpPr txBox="1">
            <a:spLocks/>
          </p:cNvSpPr>
          <p:nvPr/>
        </p:nvSpPr>
        <p:spPr>
          <a:xfrm>
            <a:off x="5297300" y="750653"/>
            <a:ext cx="6317909" cy="4845814"/>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431800" algn="just">
              <a:lnSpc>
                <a:spcPct val="100000"/>
              </a:lnSpc>
              <a:spcBef>
                <a:spcPts val="0"/>
              </a:spcBef>
              <a:buBlip>
                <a:blip r:embed="rId2"/>
              </a:buBlip>
              <a:defRPr/>
            </a:pPr>
            <a:r>
              <a:rPr lang="es-MX" sz="2800" kern="0" dirty="0" smtClean="0">
                <a:solidFill>
                  <a:srgbClr val="4E232E"/>
                </a:solidFill>
              </a:rPr>
              <a:t>Cualquier </a:t>
            </a:r>
            <a:r>
              <a:rPr lang="es-MX" sz="2800" kern="0" dirty="0">
                <a:solidFill>
                  <a:srgbClr val="4E232E"/>
                </a:solidFill>
              </a:rPr>
              <a:t>práctica </a:t>
            </a:r>
            <a:r>
              <a:rPr lang="es-MX" sz="2800" kern="0" dirty="0" smtClean="0">
                <a:solidFill>
                  <a:srgbClr val="4E232E"/>
                </a:solidFill>
              </a:rPr>
              <a:t>eugenésica.</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La </a:t>
            </a:r>
            <a:r>
              <a:rPr lang="es-MX" sz="2800" kern="0" dirty="0">
                <a:solidFill>
                  <a:srgbClr val="4E232E"/>
                </a:solidFill>
              </a:rPr>
              <a:t>clonación </a:t>
            </a:r>
            <a:r>
              <a:rPr lang="es-MX" sz="2800" kern="0" dirty="0" smtClean="0">
                <a:solidFill>
                  <a:srgbClr val="4E232E"/>
                </a:solidFill>
              </a:rPr>
              <a:t>reproductiva.</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La </a:t>
            </a:r>
            <a:r>
              <a:rPr lang="es-MX" sz="2800" kern="0" dirty="0">
                <a:solidFill>
                  <a:srgbClr val="4E232E"/>
                </a:solidFill>
              </a:rPr>
              <a:t>producción de híbridos o </a:t>
            </a:r>
            <a:r>
              <a:rPr lang="es-MX" sz="2800" kern="0" dirty="0" smtClean="0">
                <a:solidFill>
                  <a:srgbClr val="4E232E"/>
                </a:solidFill>
              </a:rPr>
              <a:t>quimeras.</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La </a:t>
            </a:r>
            <a:r>
              <a:rPr lang="es-MX" sz="2800" kern="0" dirty="0">
                <a:solidFill>
                  <a:srgbClr val="4E232E"/>
                </a:solidFill>
              </a:rPr>
              <a:t>implantación de más de tres embriones al útero de la mujer </a:t>
            </a:r>
            <a:r>
              <a:rPr lang="es-MX" sz="2800" kern="0" dirty="0" smtClean="0">
                <a:solidFill>
                  <a:srgbClr val="4E232E"/>
                </a:solidFill>
              </a:rPr>
              <a:t>solicitante.</a:t>
            </a:r>
          </a:p>
          <a:p>
            <a:pPr marL="444500" lvl="1" indent="-431800" algn="just">
              <a:lnSpc>
                <a:spcPct val="100000"/>
              </a:lnSpc>
              <a:spcBef>
                <a:spcPts val="0"/>
              </a:spcBef>
              <a:buBlip>
                <a:blip r:embed="rId2"/>
              </a:buBlip>
              <a:defRPr/>
            </a:pPr>
            <a:endParaRPr lang="es-MX" sz="2800" kern="0" dirty="0" smtClean="0">
              <a:solidFill>
                <a:srgbClr val="4E232E"/>
              </a:solidFill>
            </a:endParaRPr>
          </a:p>
          <a:p>
            <a:pPr marL="444500" lvl="1" indent="-431800" algn="just">
              <a:lnSpc>
                <a:spcPct val="100000"/>
              </a:lnSpc>
              <a:spcBef>
                <a:spcPts val="0"/>
              </a:spcBef>
              <a:buBlip>
                <a:blip r:embed="rId2"/>
              </a:buBlip>
              <a:defRPr/>
            </a:pPr>
            <a:r>
              <a:rPr lang="es-MX" sz="2800" kern="0" dirty="0" smtClean="0">
                <a:solidFill>
                  <a:srgbClr val="4E232E"/>
                </a:solidFill>
              </a:rPr>
              <a:t>Cualquier </a:t>
            </a:r>
            <a:r>
              <a:rPr lang="es-MX" sz="2800" kern="0" dirty="0">
                <a:solidFill>
                  <a:srgbClr val="4E232E"/>
                </a:solidFill>
              </a:rPr>
              <a:t>otra que atente contra las disposiciones jurídicas en la </a:t>
            </a:r>
            <a:r>
              <a:rPr lang="es-MX" sz="2800" kern="0" dirty="0" smtClean="0">
                <a:solidFill>
                  <a:srgbClr val="4E232E"/>
                </a:solidFill>
              </a:rPr>
              <a:t>materia.</a:t>
            </a:r>
            <a:endParaRPr lang="es-MX" sz="2800" kern="0" dirty="0">
              <a:solidFill>
                <a:srgbClr val="4E232E"/>
              </a:solidFill>
            </a:endParaRP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14</a:t>
            </a:fld>
            <a:endParaRPr lang="es-MX"/>
          </a:p>
        </p:txBody>
      </p:sp>
    </p:spTree>
    <p:extLst>
      <p:ext uri="{BB962C8B-B14F-4D97-AF65-F5344CB8AC3E}">
        <p14:creationId xmlns:p14="http://schemas.microsoft.com/office/powerpoint/2010/main" val="40162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14327" y="1717766"/>
            <a:ext cx="10682348" cy="4045921"/>
            <a:chOff x="5151462" y="62239"/>
            <a:chExt cx="12065101" cy="463421"/>
          </a:xfrm>
        </p:grpSpPr>
        <p:sp>
          <p:nvSpPr>
            <p:cNvPr id="10" name="CuadroTexto 9"/>
            <p:cNvSpPr txBox="1"/>
            <p:nvPr/>
          </p:nvSpPr>
          <p:spPr>
            <a:xfrm>
              <a:off x="5151462" y="62239"/>
              <a:ext cx="12065101" cy="405407"/>
            </a:xfrm>
            <a:prstGeom prst="rect">
              <a:avLst/>
            </a:prstGeom>
            <a:noFill/>
          </p:spPr>
          <p:txBody>
            <a:bodyPr wrap="none" rtlCol="0">
              <a:spAutoFit/>
            </a:bodyPr>
            <a:lstStyle/>
            <a:p>
              <a:r>
                <a:rPr lang="es-MX" sz="3200" b="1" dirty="0" smtClean="0">
                  <a:solidFill>
                    <a:srgbClr val="4E232E"/>
                  </a:solidFill>
                </a:rPr>
                <a:t>Faculta </a:t>
              </a:r>
              <a:r>
                <a:rPr lang="es-MX" sz="3200" b="1" dirty="0">
                  <a:solidFill>
                    <a:srgbClr val="4E232E"/>
                  </a:solidFill>
                </a:rPr>
                <a:t>a la Secretaría de Salud </a:t>
              </a:r>
              <a:r>
                <a:rPr lang="es-MX" sz="3200" b="1" dirty="0" smtClean="0">
                  <a:solidFill>
                    <a:srgbClr val="4E232E"/>
                  </a:solidFill>
                </a:rPr>
                <a:t>para:</a:t>
              </a:r>
            </a:p>
            <a:p>
              <a:pPr marL="571500" indent="-571500">
                <a:buAutoNum type="romanUcParenR"/>
              </a:pPr>
              <a:endParaRPr lang="es-MX" sz="2400" dirty="0" smtClean="0">
                <a:solidFill>
                  <a:srgbClr val="4E232E"/>
                </a:solidFill>
              </a:endParaRPr>
            </a:p>
            <a:p>
              <a:pPr marL="571500" indent="-571500">
                <a:buAutoNum type="romanUcParenR"/>
              </a:pPr>
              <a:r>
                <a:rPr lang="es-MX" sz="2400" dirty="0" smtClean="0">
                  <a:solidFill>
                    <a:srgbClr val="4E232E"/>
                  </a:solidFill>
                </a:rPr>
                <a:t>Crear </a:t>
              </a:r>
              <a:r>
                <a:rPr lang="es-MX" sz="2400" dirty="0">
                  <a:solidFill>
                    <a:srgbClr val="4E232E"/>
                  </a:solidFill>
                </a:rPr>
                <a:t>el Registro Nacional de Reproducción </a:t>
              </a:r>
              <a:r>
                <a:rPr lang="es-MX" sz="2400" dirty="0" smtClean="0">
                  <a:solidFill>
                    <a:srgbClr val="4E232E"/>
                  </a:solidFill>
                </a:rPr>
                <a:t>Asistida.</a:t>
              </a:r>
            </a:p>
            <a:p>
              <a:pPr marL="571500" indent="-571500">
                <a:buAutoNum type="romanUcParenR"/>
              </a:pPr>
              <a:endParaRPr lang="es-MX" sz="2400" dirty="0" smtClean="0">
                <a:solidFill>
                  <a:srgbClr val="4E232E"/>
                </a:solidFill>
              </a:endParaRPr>
            </a:p>
            <a:p>
              <a:pPr marL="571500" indent="-571500">
                <a:buAutoNum type="romanUcParenR"/>
              </a:pPr>
              <a:r>
                <a:rPr lang="es-MX" sz="2400" dirty="0" smtClean="0">
                  <a:solidFill>
                    <a:srgbClr val="4E232E"/>
                  </a:solidFill>
                </a:rPr>
                <a:t>Controlar </a:t>
              </a:r>
              <a:r>
                <a:rPr lang="es-MX" sz="2400" dirty="0">
                  <a:solidFill>
                    <a:srgbClr val="4E232E"/>
                  </a:solidFill>
                </a:rPr>
                <a:t>y vigilar la disposición de gametos relativos a la reproducción </a:t>
              </a:r>
              <a:r>
                <a:rPr lang="es-MX" sz="2400" dirty="0" smtClean="0">
                  <a:solidFill>
                    <a:srgbClr val="4E232E"/>
                  </a:solidFill>
                </a:rPr>
                <a:t>asistida.</a:t>
              </a:r>
            </a:p>
            <a:p>
              <a:pPr marL="571500" indent="-571500">
                <a:buAutoNum type="romanUcParenR"/>
              </a:pPr>
              <a:endParaRPr lang="es-MX" sz="2400" dirty="0" smtClean="0">
                <a:solidFill>
                  <a:srgbClr val="4E232E"/>
                </a:solidFill>
              </a:endParaRPr>
            </a:p>
            <a:p>
              <a:pPr marL="571500" indent="-571500">
                <a:buAutoNum type="romanUcParenR"/>
              </a:pPr>
              <a:r>
                <a:rPr lang="es-MX" sz="2400" dirty="0" smtClean="0">
                  <a:solidFill>
                    <a:srgbClr val="4E232E"/>
                  </a:solidFill>
                </a:rPr>
                <a:t>Emitir </a:t>
              </a:r>
              <a:r>
                <a:rPr lang="es-MX" sz="2400" dirty="0">
                  <a:solidFill>
                    <a:srgbClr val="4E232E"/>
                  </a:solidFill>
                </a:rPr>
                <a:t>las NOM en la </a:t>
              </a:r>
              <a:r>
                <a:rPr lang="es-MX" sz="2400" dirty="0" smtClean="0">
                  <a:solidFill>
                    <a:srgbClr val="4E232E"/>
                  </a:solidFill>
                </a:rPr>
                <a:t>materia.</a:t>
              </a:r>
            </a:p>
            <a:p>
              <a:pPr marL="571500" indent="-571500">
                <a:buAutoNum type="romanUcParenR"/>
              </a:pPr>
              <a:endParaRPr lang="es-MX" sz="2400" dirty="0" smtClean="0">
                <a:solidFill>
                  <a:srgbClr val="4E232E"/>
                </a:solidFill>
              </a:endParaRPr>
            </a:p>
            <a:p>
              <a:pPr marL="571500" indent="-571500">
                <a:buAutoNum type="romanUcParenR"/>
              </a:pPr>
              <a:r>
                <a:rPr lang="es-MX" sz="2400" dirty="0" smtClean="0">
                  <a:solidFill>
                    <a:srgbClr val="4E232E"/>
                  </a:solidFill>
                </a:rPr>
                <a:t>Regular </a:t>
              </a:r>
              <a:r>
                <a:rPr lang="es-MX" sz="2400" dirty="0">
                  <a:solidFill>
                    <a:srgbClr val="4E232E"/>
                  </a:solidFill>
                </a:rPr>
                <a:t>y controlar sanitariamente la reproducción </a:t>
              </a:r>
              <a:r>
                <a:rPr lang="es-MX" sz="2400" dirty="0" smtClean="0">
                  <a:solidFill>
                    <a:srgbClr val="4E232E"/>
                  </a:solidFill>
                </a:rPr>
                <a:t>asistida.</a:t>
              </a:r>
            </a:p>
          </p:txBody>
        </p:sp>
        <p:cxnSp>
          <p:nvCxnSpPr>
            <p:cNvPr id="11" name="Conector recto 10"/>
            <p:cNvCxnSpPr/>
            <p:nvPr/>
          </p:nvCxnSpPr>
          <p:spPr>
            <a:xfrm flipH="1">
              <a:off x="9357556" y="525660"/>
              <a:ext cx="4000500" cy="0"/>
            </a:xfrm>
            <a:prstGeom prst="line">
              <a:avLst/>
            </a:prstGeom>
            <a:noFill/>
            <a:ln w="38100" cap="flat" cmpd="sng" algn="ctr">
              <a:solidFill>
                <a:srgbClr val="B38E5D"/>
              </a:solidFill>
              <a:prstDash val="solid"/>
            </a:ln>
            <a:effectLst/>
          </p:spPr>
        </p:cxnSp>
      </p:grpSp>
      <p:sp>
        <p:nvSpPr>
          <p:cNvPr id="16" name="Título 1"/>
          <p:cNvSpPr txBox="1">
            <a:spLocks/>
          </p:cNvSpPr>
          <p:nvPr/>
        </p:nvSpPr>
        <p:spPr>
          <a:xfrm>
            <a:off x="695324" y="612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6000" b="1" dirty="0" smtClean="0">
                <a:solidFill>
                  <a:srgbClr val="691B31"/>
                </a:solidFill>
                <a:ea typeface="+mn-ea"/>
                <a:cs typeface="+mn-cs"/>
              </a:rPr>
              <a:t>Otros elementos de la reforma</a:t>
            </a:r>
            <a:endParaRPr lang="es-MX" sz="6000" b="1" dirty="0">
              <a:solidFill>
                <a:srgbClr val="691B31"/>
              </a:solidFill>
              <a:ea typeface="+mn-ea"/>
              <a:cs typeface="+mn-cs"/>
            </a:endParaRP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15</a:t>
            </a:fld>
            <a:endParaRPr lang="es-MX"/>
          </a:p>
        </p:txBody>
      </p:sp>
    </p:spTree>
    <p:extLst>
      <p:ext uri="{BB962C8B-B14F-4D97-AF65-F5344CB8AC3E}">
        <p14:creationId xmlns:p14="http://schemas.microsoft.com/office/powerpoint/2010/main" val="438451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07034" y="1424468"/>
            <a:ext cx="11289641" cy="4893647"/>
          </a:xfrm>
          <a:prstGeom prst="rect">
            <a:avLst/>
          </a:prstGeom>
          <a:noFill/>
        </p:spPr>
        <p:txBody>
          <a:bodyPr wrap="square" rtlCol="0">
            <a:spAutoFit/>
          </a:bodyPr>
          <a:lstStyle/>
          <a:p>
            <a:pPr marL="444500" lvl="1" indent="-431800" algn="just">
              <a:buBlip>
                <a:blip r:embed="rId2"/>
              </a:buBlip>
              <a:defRPr/>
            </a:pPr>
            <a:r>
              <a:rPr lang="es-MX" sz="2400" kern="0" dirty="0" smtClean="0">
                <a:solidFill>
                  <a:srgbClr val="4E232E"/>
                </a:solidFill>
              </a:rPr>
              <a:t>Los </a:t>
            </a:r>
            <a:r>
              <a:rPr lang="es-MX" sz="2400" kern="0" dirty="0">
                <a:solidFill>
                  <a:srgbClr val="4E232E"/>
                </a:solidFill>
              </a:rPr>
              <a:t>establecimientos que realizan dichas actividades </a:t>
            </a:r>
            <a:r>
              <a:rPr lang="es-MX" sz="2400" kern="0" dirty="0" smtClean="0">
                <a:solidFill>
                  <a:srgbClr val="4E232E"/>
                </a:solidFill>
              </a:rPr>
              <a:t>deberán obtener una nueva licencia si cambian </a:t>
            </a:r>
            <a:r>
              <a:rPr lang="es-MX" sz="2400" kern="0" dirty="0">
                <a:solidFill>
                  <a:srgbClr val="4E232E"/>
                </a:solidFill>
              </a:rPr>
              <a:t>de </a:t>
            </a:r>
            <a:r>
              <a:rPr lang="es-MX" sz="2400" kern="0" dirty="0" smtClean="0">
                <a:solidFill>
                  <a:srgbClr val="4E232E"/>
                </a:solidFill>
              </a:rPr>
              <a:t>ubicación.</a:t>
            </a:r>
          </a:p>
          <a:p>
            <a:pPr marL="12700" lvl="1" algn="just">
              <a:defRPr/>
            </a:pPr>
            <a:endParaRPr lang="es-MX" sz="2400" kern="0" dirty="0">
              <a:solidFill>
                <a:srgbClr val="4E232E"/>
              </a:solidFill>
            </a:endParaRPr>
          </a:p>
          <a:p>
            <a:pPr marL="444500" lvl="1" indent="-431800" algn="just">
              <a:buBlip>
                <a:blip r:embed="rId2"/>
              </a:buBlip>
              <a:defRPr/>
            </a:pPr>
            <a:r>
              <a:rPr lang="es-MX" sz="2400" kern="0" dirty="0" smtClean="0">
                <a:solidFill>
                  <a:srgbClr val="4E232E"/>
                </a:solidFill>
              </a:rPr>
              <a:t>Establece </a:t>
            </a:r>
            <a:r>
              <a:rPr lang="es-MX" sz="2400" kern="0" dirty="0">
                <a:solidFill>
                  <a:srgbClr val="4E232E"/>
                </a:solidFill>
              </a:rPr>
              <a:t>sanciones para quien sin consentimiento de una mujer, realice alguna técnica de reproducción asistida, recalcando que si aquella es menor de 18 años de edad, no tenga la capacidad de comprender el significado del hecho o no tenga la capacidad de resistir la conducta, sin importar que medie consentimiento, se le aplicará de 4 a 12 años de </a:t>
            </a:r>
            <a:r>
              <a:rPr lang="es-MX" sz="2400" kern="0" dirty="0" smtClean="0">
                <a:solidFill>
                  <a:srgbClr val="4E232E"/>
                </a:solidFill>
              </a:rPr>
              <a:t>prisión </a:t>
            </a:r>
            <a:r>
              <a:rPr lang="es-MX" sz="2400" kern="0" dirty="0">
                <a:solidFill>
                  <a:srgbClr val="4E232E"/>
                </a:solidFill>
              </a:rPr>
              <a:t>si no se produce el embarazo como resultado de la inseminación; </a:t>
            </a:r>
            <a:r>
              <a:rPr lang="es-MX" sz="2400" kern="0" dirty="0" smtClean="0">
                <a:solidFill>
                  <a:srgbClr val="4E232E"/>
                </a:solidFill>
              </a:rPr>
              <a:t>y, </a:t>
            </a:r>
            <a:r>
              <a:rPr lang="es-MX" sz="2400" kern="0" dirty="0">
                <a:solidFill>
                  <a:srgbClr val="4E232E"/>
                </a:solidFill>
              </a:rPr>
              <a:t>si resulta el embarazo, se aumentará la pena hasta en una mitad.</a:t>
            </a:r>
          </a:p>
          <a:p>
            <a:pPr marL="444500" lvl="1" indent="-431800" algn="just">
              <a:buBlip>
                <a:blip r:embed="rId2"/>
              </a:buBlip>
              <a:defRPr/>
            </a:pPr>
            <a:endParaRPr lang="es-MX" sz="2400" kern="0" dirty="0" smtClean="0">
              <a:solidFill>
                <a:srgbClr val="4E232E"/>
              </a:solidFill>
            </a:endParaRPr>
          </a:p>
          <a:p>
            <a:pPr marL="444500" lvl="1" indent="-431800" algn="just">
              <a:buBlip>
                <a:blip r:embed="rId2"/>
              </a:buBlip>
              <a:defRPr/>
            </a:pPr>
            <a:r>
              <a:rPr lang="es-MX" sz="2400" kern="0" dirty="0" smtClean="0">
                <a:solidFill>
                  <a:srgbClr val="4E232E"/>
                </a:solidFill>
              </a:rPr>
              <a:t>Determina </a:t>
            </a:r>
            <a:r>
              <a:rPr lang="es-MX" sz="2400" kern="0" dirty="0">
                <a:solidFill>
                  <a:srgbClr val="4E232E"/>
                </a:solidFill>
              </a:rPr>
              <a:t>que todas las instituciones que brinden dichos servicios deberán comunicar a las autoridades sanitarias el número de embriones y el estado que mantengan procedentes de estas técnicas de reproducción. </a:t>
            </a:r>
          </a:p>
        </p:txBody>
      </p:sp>
      <p:sp>
        <p:nvSpPr>
          <p:cNvPr id="16" name="Título 1"/>
          <p:cNvSpPr txBox="1">
            <a:spLocks/>
          </p:cNvSpPr>
          <p:nvPr/>
        </p:nvSpPr>
        <p:spPr>
          <a:xfrm>
            <a:off x="695324" y="612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6000" b="1" dirty="0" smtClean="0">
                <a:solidFill>
                  <a:srgbClr val="691B31"/>
                </a:solidFill>
                <a:ea typeface="+mn-ea"/>
                <a:cs typeface="+mn-cs"/>
              </a:rPr>
              <a:t>Otros elementos de la reforma</a:t>
            </a:r>
            <a:endParaRPr lang="es-MX" sz="6000" b="1" dirty="0">
              <a:solidFill>
                <a:srgbClr val="691B31"/>
              </a:solidFill>
              <a:ea typeface="+mn-ea"/>
              <a:cs typeface="+mn-cs"/>
            </a:endParaRP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16</a:t>
            </a:fld>
            <a:endParaRPr lang="es-MX"/>
          </a:p>
        </p:txBody>
      </p:sp>
    </p:spTree>
    <p:extLst>
      <p:ext uri="{BB962C8B-B14F-4D97-AF65-F5344CB8AC3E}">
        <p14:creationId xmlns:p14="http://schemas.microsoft.com/office/powerpoint/2010/main" val="4292571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5325" y="1477433"/>
            <a:ext cx="10801350" cy="4832092"/>
          </a:xfrm>
          <a:prstGeom prst="rect">
            <a:avLst/>
          </a:prstGeom>
          <a:noFill/>
        </p:spPr>
        <p:txBody>
          <a:bodyPr wrap="square" rtlCol="0">
            <a:spAutoFit/>
          </a:bodyPr>
          <a:lstStyle/>
          <a:p>
            <a:pPr algn="just"/>
            <a:r>
              <a:rPr lang="es-MX" sz="2800" dirty="0" smtClean="0">
                <a:solidFill>
                  <a:schemeClr val="bg2"/>
                </a:solidFill>
              </a:rPr>
              <a:t>La propuesta  contempla reformar la fracción V del artículo 3°; el primer párrafo y la fracción VIII del artículo 17 bis; las fracciones I, IV y V del Artículo 313; las fracciones XXVII y XXVIII del Artículo 314; las fracciones III, V y VI del Artículo 315; el Artículo 319; el Artículo 373; el primer y último párrafos, así como las fracciones I y II del Artículo 462; el primer párrafo del Artículo 466 y se suprime el actual segundo párrafo; y se adicionan la fracción VI al Artículo 313; la fracción XXIX al Artículo 314; la fracción VII al Artículo 315; el Artículo 421 </a:t>
            </a:r>
            <a:r>
              <a:rPr lang="es-MX" sz="2800" dirty="0" err="1" smtClean="0">
                <a:solidFill>
                  <a:schemeClr val="bg2"/>
                </a:solidFill>
              </a:rPr>
              <a:t>Quáter</a:t>
            </a:r>
            <a:r>
              <a:rPr lang="es-MX" sz="2800" dirty="0" smtClean="0">
                <a:solidFill>
                  <a:schemeClr val="bg2"/>
                </a:solidFill>
              </a:rPr>
              <a:t>; la fracción IV Bis al Artículo 462; un párrafo segundo al Artículo 466;un CAPÍTULO VI BIS denominado “Reproducción Asistida” que comprenderá del Artículo 71 bis al 71 bis 5 del TÍTULO TERCERO, todos de la Ley General de Salud.</a:t>
            </a:r>
            <a:endParaRPr lang="es-MX" sz="2800" dirty="0">
              <a:solidFill>
                <a:schemeClr val="bg2"/>
              </a:solidFill>
            </a:endParaRPr>
          </a:p>
        </p:txBody>
      </p:sp>
      <p:sp>
        <p:nvSpPr>
          <p:cNvPr id="5" name="Título 1"/>
          <p:cNvSpPr txBox="1">
            <a:spLocks/>
          </p:cNvSpPr>
          <p:nvPr/>
        </p:nvSpPr>
        <p:spPr>
          <a:xfrm>
            <a:off x="695324" y="612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6000" b="1" dirty="0" smtClean="0">
                <a:solidFill>
                  <a:srgbClr val="691B31"/>
                </a:solidFill>
                <a:ea typeface="+mn-ea"/>
                <a:cs typeface="+mn-cs"/>
              </a:rPr>
              <a:t>Artículos que reforma</a:t>
            </a:r>
            <a:endParaRPr lang="es-MX" sz="6000" b="1" dirty="0">
              <a:solidFill>
                <a:srgbClr val="691B31"/>
              </a:solidFill>
              <a:ea typeface="+mn-ea"/>
              <a:cs typeface="+mn-cs"/>
            </a:endParaRPr>
          </a:p>
        </p:txBody>
      </p:sp>
      <p:sp>
        <p:nvSpPr>
          <p:cNvPr id="3" name="Marcador de número de diapositiva 2"/>
          <p:cNvSpPr>
            <a:spLocks noGrp="1"/>
          </p:cNvSpPr>
          <p:nvPr>
            <p:ph type="sldNum" sz="quarter" idx="12"/>
          </p:nvPr>
        </p:nvSpPr>
        <p:spPr/>
        <p:txBody>
          <a:bodyPr/>
          <a:lstStyle/>
          <a:p>
            <a:fld id="{C119739B-ACC7-1A4E-906B-A9546BA1AB75}" type="slidenum">
              <a:rPr lang="es-MX" smtClean="0"/>
              <a:t>17</a:t>
            </a:fld>
            <a:endParaRPr lang="es-MX"/>
          </a:p>
        </p:txBody>
      </p:sp>
    </p:spTree>
    <p:extLst>
      <p:ext uri="{BB962C8B-B14F-4D97-AF65-F5344CB8AC3E}">
        <p14:creationId xmlns:p14="http://schemas.microsoft.com/office/powerpoint/2010/main" val="418453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8319" y="1909915"/>
            <a:ext cx="7435362" cy="2734407"/>
          </a:xfrm>
          <a:prstGeom prst="rect">
            <a:avLst/>
          </a:prstGeom>
          <a:ln w="38100">
            <a:solidFill>
              <a:srgbClr val="B38E5D"/>
            </a:solidFill>
          </a:ln>
        </p:spPr>
        <p:txBody>
          <a:bodyPr anchor="ctr" anchorCtr="0"/>
          <a:lstStyle>
            <a:lvl1pPr algn="ctr" defTabSz="914400" rtl="0" eaLnBrk="1" latinLnBrk="0" hangingPunct="1">
              <a:spcBef>
                <a:spcPct val="0"/>
              </a:spcBef>
              <a:buNone/>
              <a:defRPr sz="4400" kern="1200">
                <a:solidFill>
                  <a:schemeClr val="tx1"/>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6000" b="1" i="0" u="none" strike="noStrike" kern="1200" cap="none" spc="0" normalizeH="0" baseline="0" noProof="0" dirty="0" smtClean="0">
                <a:ln>
                  <a:noFill/>
                </a:ln>
                <a:solidFill>
                  <a:srgbClr val="4E232E"/>
                </a:solidFill>
                <a:effectLst>
                  <a:outerShdw blurRad="50800" dist="38100" algn="l" rotWithShape="0">
                    <a:prstClr val="black">
                      <a:alpha val="40000"/>
                    </a:prstClr>
                  </a:outerShdw>
                </a:effectLst>
                <a:uLnTx/>
                <a:uFillTx/>
                <a:latin typeface="Calibri" panose="020F0502020204030204" pitchFamily="34" charset="0"/>
              </a:rPr>
              <a:t>Exposición de motivos</a:t>
            </a:r>
            <a:endParaRPr kumimoji="0" lang="es-MX" sz="6000" b="1" i="0" u="none" strike="noStrike" kern="1200" cap="none" spc="0" normalizeH="0" baseline="0" noProof="0" dirty="0">
              <a:ln>
                <a:noFill/>
              </a:ln>
              <a:solidFill>
                <a:srgbClr val="4E232E"/>
              </a:solidFill>
              <a:effectLst>
                <a:outerShdw blurRad="50800" dist="38100" algn="l" rotWithShape="0">
                  <a:prstClr val="black">
                    <a:alpha val="40000"/>
                  </a:prstClr>
                </a:outerShdw>
              </a:effectLst>
              <a:uLnTx/>
              <a:uFillTx/>
              <a:latin typeface="Calibri" panose="020F0502020204030204" pitchFamily="34" charset="0"/>
            </a:endParaRP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2</a:t>
            </a:fld>
            <a:endParaRPr lang="es-MX"/>
          </a:p>
        </p:txBody>
      </p:sp>
    </p:spTree>
    <p:extLst>
      <p:ext uri="{BB962C8B-B14F-4D97-AF65-F5344CB8AC3E}">
        <p14:creationId xmlns:p14="http://schemas.microsoft.com/office/powerpoint/2010/main" val="217236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5638" y="1448253"/>
            <a:ext cx="4483510" cy="923330"/>
          </a:xfrm>
          <a:prstGeom prst="rect">
            <a:avLst/>
          </a:prstGeom>
        </p:spPr>
        <p:txBody>
          <a:bodyPr wrap="square">
            <a:spAutoFit/>
          </a:bodyPr>
          <a:lstStyle/>
          <a:p>
            <a:r>
              <a:rPr lang="es-MX" sz="5400" b="1" dirty="0" smtClean="0">
                <a:solidFill>
                  <a:srgbClr val="A42145"/>
                </a:solidFill>
              </a:rPr>
              <a:t>Introducción</a:t>
            </a:r>
            <a:endParaRPr lang="es-MX" sz="5400" dirty="0"/>
          </a:p>
        </p:txBody>
      </p:sp>
      <p:sp>
        <p:nvSpPr>
          <p:cNvPr id="10" name="Content Placeholder 2"/>
          <p:cNvSpPr txBox="1">
            <a:spLocks/>
          </p:cNvSpPr>
          <p:nvPr/>
        </p:nvSpPr>
        <p:spPr>
          <a:xfrm>
            <a:off x="5109907" y="624812"/>
            <a:ext cx="6529236" cy="320900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buNone/>
            </a:pPr>
            <a:r>
              <a:rPr lang="es-MX" sz="3200" dirty="0">
                <a:solidFill>
                  <a:schemeClr val="bg2"/>
                </a:solidFill>
              </a:rPr>
              <a:t>El Artículo 4° de la Constitución garantiza el derecho de las y los mexicanos a la protección de la salud y el derecho a la libre decisión reproductiva, por lo que se debe considerar como un tema de salubridad general a la:</a:t>
            </a:r>
          </a:p>
        </p:txBody>
      </p:sp>
      <p:sp>
        <p:nvSpPr>
          <p:cNvPr id="6" name="5 Rectángulo"/>
          <p:cNvSpPr/>
          <p:nvPr/>
        </p:nvSpPr>
        <p:spPr>
          <a:xfrm>
            <a:off x="5109907" y="4624795"/>
            <a:ext cx="6529236" cy="1173719"/>
          </a:xfrm>
          <a:prstGeom prst="rect">
            <a:avLst/>
          </a:prstGeom>
          <a:ln>
            <a:solidFill>
              <a:srgbClr val="9D2449"/>
            </a:solidFill>
          </a:ln>
        </p:spPr>
        <p:txBody>
          <a:bodyPr wrap="square" lIns="180000" tIns="252000" rIns="180000" bIns="252000">
            <a:spAutoFit/>
          </a:bodyPr>
          <a:lstStyle/>
          <a:p>
            <a:pPr marL="0" lvl="1" algn="ctr">
              <a:lnSpc>
                <a:spcPct val="90000"/>
              </a:lnSpc>
              <a:spcBef>
                <a:spcPts val="500"/>
              </a:spcBef>
            </a:pPr>
            <a:r>
              <a:rPr lang="es-MX" sz="4800" dirty="0" smtClean="0">
                <a:solidFill>
                  <a:schemeClr val="bg2"/>
                </a:solidFill>
              </a:rPr>
              <a:t>INFERTILIDAD HUMANA</a:t>
            </a:r>
            <a:endParaRPr lang="es-MX" sz="4800" dirty="0">
              <a:solidFill>
                <a:schemeClr val="bg2"/>
              </a:solidFill>
            </a:endParaRP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3</a:t>
            </a:fld>
            <a:endParaRPr lang="es-MX"/>
          </a:p>
        </p:txBody>
      </p:sp>
    </p:spTree>
    <p:extLst>
      <p:ext uri="{BB962C8B-B14F-4D97-AF65-F5344CB8AC3E}">
        <p14:creationId xmlns:p14="http://schemas.microsoft.com/office/powerpoint/2010/main" val="113497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95324" y="612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6000" b="1" dirty="0">
                <a:solidFill>
                  <a:srgbClr val="691B31"/>
                </a:solidFill>
                <a:ea typeface="+mn-ea"/>
                <a:cs typeface="+mn-cs"/>
              </a:rPr>
              <a:t>INFERTILIDAD HUMANA </a:t>
            </a:r>
          </a:p>
        </p:txBody>
      </p:sp>
      <p:sp>
        <p:nvSpPr>
          <p:cNvPr id="17" name="Rectángulo 16"/>
          <p:cNvSpPr/>
          <p:nvPr/>
        </p:nvSpPr>
        <p:spPr>
          <a:xfrm>
            <a:off x="1820833" y="2180661"/>
            <a:ext cx="3955288" cy="1323439"/>
          </a:xfrm>
          <a:prstGeom prst="rect">
            <a:avLst/>
          </a:prstGeom>
        </p:spPr>
        <p:txBody>
          <a:bodyPr wrap="square">
            <a:spAutoFit/>
          </a:bodyPr>
          <a:lstStyle/>
          <a:p>
            <a:pPr algn="just"/>
            <a:r>
              <a:rPr lang="es-MX" sz="2000" dirty="0">
                <a:solidFill>
                  <a:schemeClr val="bg2"/>
                </a:solidFill>
              </a:rPr>
              <a:t>Imposibilidad de lograr un embarazo tras un año de buscarlo intencionalmente sin el uso de  métodos de planificación familiar.</a:t>
            </a:r>
          </a:p>
        </p:txBody>
      </p:sp>
      <p:sp>
        <p:nvSpPr>
          <p:cNvPr id="18" name="Rectángulo 17"/>
          <p:cNvSpPr/>
          <p:nvPr/>
        </p:nvSpPr>
        <p:spPr>
          <a:xfrm>
            <a:off x="7520799" y="2180661"/>
            <a:ext cx="3960000" cy="1323439"/>
          </a:xfrm>
          <a:prstGeom prst="rect">
            <a:avLst/>
          </a:prstGeom>
        </p:spPr>
        <p:txBody>
          <a:bodyPr wrap="square">
            <a:spAutoFit/>
          </a:bodyPr>
          <a:lstStyle/>
          <a:p>
            <a:pPr algn="just"/>
            <a:r>
              <a:rPr lang="es-MX" sz="2000" dirty="0">
                <a:solidFill>
                  <a:schemeClr val="bg2"/>
                </a:solidFill>
              </a:rPr>
              <a:t>Se presenta cuando una persona ha logrado ser padre o madre, pero no es capaz de embarazarse en una segunda ocasión.</a:t>
            </a:r>
          </a:p>
        </p:txBody>
      </p:sp>
      <p:sp>
        <p:nvSpPr>
          <p:cNvPr id="19" name="Rectángulo 18"/>
          <p:cNvSpPr/>
          <p:nvPr/>
        </p:nvSpPr>
        <p:spPr>
          <a:xfrm>
            <a:off x="746184" y="4943588"/>
            <a:ext cx="3940175" cy="1631216"/>
          </a:xfrm>
          <a:prstGeom prst="rect">
            <a:avLst/>
          </a:prstGeom>
        </p:spPr>
        <p:txBody>
          <a:bodyPr wrap="square">
            <a:spAutoFit/>
          </a:bodyPr>
          <a:lstStyle/>
          <a:p>
            <a:pPr algn="just"/>
            <a:r>
              <a:rPr lang="es-MX" sz="2000" dirty="0" smtClean="0">
                <a:solidFill>
                  <a:schemeClr val="bg2"/>
                </a:solidFill>
              </a:rPr>
              <a:t>De las y los mexicanos en </a:t>
            </a:r>
            <a:r>
              <a:rPr lang="es-MX" sz="2000" dirty="0">
                <a:solidFill>
                  <a:schemeClr val="bg2"/>
                </a:solidFill>
              </a:rPr>
              <a:t>edad reproductiva cursa con algún trastorno relacionado con la </a:t>
            </a:r>
            <a:r>
              <a:rPr lang="es-MX" sz="2000" dirty="0" smtClean="0">
                <a:solidFill>
                  <a:schemeClr val="bg2"/>
                </a:solidFill>
              </a:rPr>
              <a:t>infertilidad, de acuerdo con cifras </a:t>
            </a:r>
            <a:r>
              <a:rPr lang="es-MX" sz="2000" dirty="0">
                <a:solidFill>
                  <a:schemeClr val="bg2"/>
                </a:solidFill>
              </a:rPr>
              <a:t>del Consejo Nacional </a:t>
            </a:r>
            <a:r>
              <a:rPr lang="es-MX" sz="2000" dirty="0" smtClean="0">
                <a:solidFill>
                  <a:schemeClr val="bg2"/>
                </a:solidFill>
              </a:rPr>
              <a:t>de Población.</a:t>
            </a:r>
            <a:endParaRPr lang="es-MX" sz="2000" dirty="0">
              <a:solidFill>
                <a:schemeClr val="bg2"/>
              </a:solidFill>
            </a:endParaRPr>
          </a:p>
        </p:txBody>
      </p:sp>
      <p:sp>
        <p:nvSpPr>
          <p:cNvPr id="21" name="Rectángulo 20"/>
          <p:cNvSpPr/>
          <p:nvPr/>
        </p:nvSpPr>
        <p:spPr>
          <a:xfrm>
            <a:off x="1889762" y="3937137"/>
            <a:ext cx="1653017" cy="1015663"/>
          </a:xfrm>
          <a:prstGeom prst="rect">
            <a:avLst/>
          </a:prstGeom>
        </p:spPr>
        <p:txBody>
          <a:bodyPr wrap="none">
            <a:spAutoFit/>
          </a:bodyPr>
          <a:lstStyle/>
          <a:p>
            <a:r>
              <a:rPr lang="es-MX" sz="6000" b="1" dirty="0">
                <a:solidFill>
                  <a:srgbClr val="4E232E"/>
                </a:solidFill>
              </a:rPr>
              <a:t>17%</a:t>
            </a:r>
            <a:r>
              <a:rPr lang="es-MX" sz="4800" dirty="0">
                <a:solidFill>
                  <a:srgbClr val="4E232E"/>
                </a:solidFill>
              </a:rPr>
              <a:t> </a:t>
            </a:r>
            <a:endParaRPr lang="es-MX" sz="4400" dirty="0"/>
          </a:p>
        </p:txBody>
      </p:sp>
      <p:sp>
        <p:nvSpPr>
          <p:cNvPr id="24" name="Circular 23"/>
          <p:cNvSpPr/>
          <p:nvPr/>
        </p:nvSpPr>
        <p:spPr>
          <a:xfrm flipV="1">
            <a:off x="6452097" y="1165262"/>
            <a:ext cx="1980000" cy="1980000"/>
          </a:xfrm>
          <a:prstGeom prst="pi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Circular 10"/>
          <p:cNvSpPr/>
          <p:nvPr/>
        </p:nvSpPr>
        <p:spPr>
          <a:xfrm flipV="1">
            <a:off x="695325" y="1169632"/>
            <a:ext cx="1980000" cy="1980000"/>
          </a:xfrm>
          <a:prstGeom prst="pie">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CuadroTexto 11"/>
          <p:cNvSpPr txBox="1"/>
          <p:nvPr/>
        </p:nvSpPr>
        <p:spPr>
          <a:xfrm rot="19675033">
            <a:off x="773970" y="1612650"/>
            <a:ext cx="1455848" cy="523220"/>
          </a:xfrm>
          <a:prstGeom prst="rect">
            <a:avLst/>
          </a:prstGeom>
          <a:noFill/>
        </p:spPr>
        <p:txBody>
          <a:bodyPr wrap="none" rtlCol="0">
            <a:spAutoFit/>
          </a:bodyPr>
          <a:lstStyle/>
          <a:p>
            <a:r>
              <a:rPr lang="es-MX" sz="2800" b="1" dirty="0" smtClean="0">
                <a:solidFill>
                  <a:schemeClr val="bg1"/>
                </a:solidFill>
              </a:rPr>
              <a:t>Primaria</a:t>
            </a:r>
            <a:endParaRPr lang="es-MX" sz="2800" b="1" dirty="0">
              <a:solidFill>
                <a:schemeClr val="bg1"/>
              </a:solidFill>
            </a:endParaRPr>
          </a:p>
        </p:txBody>
      </p:sp>
      <p:sp>
        <p:nvSpPr>
          <p:cNvPr id="23" name="CuadroTexto 22"/>
          <p:cNvSpPr txBox="1"/>
          <p:nvPr/>
        </p:nvSpPr>
        <p:spPr>
          <a:xfrm rot="19764711">
            <a:off x="6410390" y="1696641"/>
            <a:ext cx="1835759" cy="523220"/>
          </a:xfrm>
          <a:prstGeom prst="rect">
            <a:avLst/>
          </a:prstGeom>
          <a:noFill/>
        </p:spPr>
        <p:txBody>
          <a:bodyPr wrap="none" rtlCol="0">
            <a:spAutoFit/>
          </a:bodyPr>
          <a:lstStyle/>
          <a:p>
            <a:r>
              <a:rPr lang="es-MX" sz="2800" b="1" dirty="0" smtClean="0">
                <a:solidFill>
                  <a:schemeClr val="bg1"/>
                </a:solidFill>
              </a:rPr>
              <a:t>Secundaria</a:t>
            </a:r>
            <a:endParaRPr lang="es-MX" sz="2800" b="1" dirty="0">
              <a:solidFill>
                <a:schemeClr val="bg1"/>
              </a:solidFill>
            </a:endParaRPr>
          </a:p>
        </p:txBody>
      </p:sp>
      <p:cxnSp>
        <p:nvCxnSpPr>
          <p:cNvPr id="3" name="Conector recto 2"/>
          <p:cNvCxnSpPr/>
          <p:nvPr/>
        </p:nvCxnSpPr>
        <p:spPr>
          <a:xfrm>
            <a:off x="679449" y="3797300"/>
            <a:ext cx="10801350"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Imagen 5"/>
          <p:cNvPicPr>
            <a:picLocks noChangeAspect="1"/>
          </p:cNvPicPr>
          <p:nvPr/>
        </p:nvPicPr>
        <p:blipFill>
          <a:blip r:embed="rId2"/>
          <a:stretch>
            <a:fillRect/>
          </a:stretch>
        </p:blipFill>
        <p:spPr>
          <a:xfrm flipH="1">
            <a:off x="10551441" y="5017105"/>
            <a:ext cx="958557" cy="1416050"/>
          </a:xfrm>
          <a:prstGeom prst="rect">
            <a:avLst/>
          </a:prstGeom>
        </p:spPr>
      </p:pic>
      <p:pic>
        <p:nvPicPr>
          <p:cNvPr id="7" name="Imagen 6"/>
          <p:cNvPicPr>
            <a:picLocks noChangeAspect="1"/>
          </p:cNvPicPr>
          <p:nvPr/>
        </p:nvPicPr>
        <p:blipFill>
          <a:blip r:embed="rId3"/>
          <a:stretch>
            <a:fillRect/>
          </a:stretch>
        </p:blipFill>
        <p:spPr>
          <a:xfrm>
            <a:off x="7534522" y="5012501"/>
            <a:ext cx="1228066" cy="1425259"/>
          </a:xfrm>
          <a:prstGeom prst="rect">
            <a:avLst/>
          </a:prstGeom>
        </p:spPr>
      </p:pic>
      <p:sp>
        <p:nvSpPr>
          <p:cNvPr id="20" name="Rectángulo 19"/>
          <p:cNvSpPr/>
          <p:nvPr/>
        </p:nvSpPr>
        <p:spPr>
          <a:xfrm>
            <a:off x="5776121" y="5217299"/>
            <a:ext cx="1664238" cy="1015663"/>
          </a:xfrm>
          <a:prstGeom prst="rect">
            <a:avLst/>
          </a:prstGeom>
        </p:spPr>
        <p:txBody>
          <a:bodyPr wrap="none">
            <a:spAutoFit/>
          </a:bodyPr>
          <a:lstStyle/>
          <a:p>
            <a:r>
              <a:rPr lang="es-MX" sz="6000" b="1" dirty="0" smtClean="0">
                <a:solidFill>
                  <a:srgbClr val="4E232E"/>
                </a:solidFill>
              </a:rPr>
              <a:t>31%</a:t>
            </a:r>
            <a:r>
              <a:rPr lang="es-MX" sz="4800" dirty="0" smtClean="0">
                <a:solidFill>
                  <a:srgbClr val="4E232E"/>
                </a:solidFill>
              </a:rPr>
              <a:t> </a:t>
            </a:r>
            <a:endParaRPr lang="es-MX" sz="4400" dirty="0"/>
          </a:p>
        </p:txBody>
      </p:sp>
      <p:sp>
        <p:nvSpPr>
          <p:cNvPr id="26" name="Rectángulo 25"/>
          <p:cNvSpPr/>
          <p:nvPr/>
        </p:nvSpPr>
        <p:spPr>
          <a:xfrm>
            <a:off x="9010610" y="5217299"/>
            <a:ext cx="1664238" cy="1015663"/>
          </a:xfrm>
          <a:prstGeom prst="rect">
            <a:avLst/>
          </a:prstGeom>
        </p:spPr>
        <p:txBody>
          <a:bodyPr wrap="none">
            <a:spAutoFit/>
          </a:bodyPr>
          <a:lstStyle/>
          <a:p>
            <a:r>
              <a:rPr lang="es-MX" sz="6000" b="1" dirty="0" smtClean="0">
                <a:solidFill>
                  <a:srgbClr val="4E232E"/>
                </a:solidFill>
              </a:rPr>
              <a:t>32%</a:t>
            </a:r>
            <a:r>
              <a:rPr lang="es-MX" sz="4800" dirty="0" smtClean="0">
                <a:solidFill>
                  <a:srgbClr val="4E232E"/>
                </a:solidFill>
              </a:rPr>
              <a:t> </a:t>
            </a:r>
            <a:endParaRPr lang="es-MX" sz="4400" dirty="0"/>
          </a:p>
        </p:txBody>
      </p:sp>
      <p:sp>
        <p:nvSpPr>
          <p:cNvPr id="27" name="Rectángulo 26"/>
          <p:cNvSpPr/>
          <p:nvPr/>
        </p:nvSpPr>
        <p:spPr>
          <a:xfrm>
            <a:off x="5776121" y="4151768"/>
            <a:ext cx="5567695" cy="707886"/>
          </a:xfrm>
          <a:prstGeom prst="rect">
            <a:avLst/>
          </a:prstGeom>
        </p:spPr>
        <p:txBody>
          <a:bodyPr wrap="square">
            <a:spAutoFit/>
          </a:bodyPr>
          <a:lstStyle/>
          <a:p>
            <a:pPr algn="just"/>
            <a:r>
              <a:rPr lang="es-MX" sz="2000" dirty="0" smtClean="0">
                <a:solidFill>
                  <a:schemeClr val="bg2"/>
                </a:solidFill>
              </a:rPr>
              <a:t>Datos del Censo del Mercado de Infertilidad en México atribuyen la infertilidad a:</a:t>
            </a:r>
            <a:endParaRPr lang="es-MX" sz="2000" dirty="0">
              <a:solidFill>
                <a:schemeClr val="bg2"/>
              </a:solidFill>
            </a:endParaRPr>
          </a:p>
        </p:txBody>
      </p:sp>
      <p:sp>
        <p:nvSpPr>
          <p:cNvPr id="2" name="Marcador de número de diapositiva 1"/>
          <p:cNvSpPr>
            <a:spLocks noGrp="1"/>
          </p:cNvSpPr>
          <p:nvPr>
            <p:ph type="sldNum" sz="quarter" idx="12"/>
          </p:nvPr>
        </p:nvSpPr>
        <p:spPr/>
        <p:txBody>
          <a:bodyPr/>
          <a:lstStyle/>
          <a:p>
            <a:fld id="{C119739B-ACC7-1A4E-906B-A9546BA1AB75}" type="slidenum">
              <a:rPr lang="es-MX" smtClean="0"/>
              <a:t>4</a:t>
            </a:fld>
            <a:endParaRPr lang="es-MX"/>
          </a:p>
        </p:txBody>
      </p:sp>
    </p:spTree>
    <p:extLst>
      <p:ext uri="{BB962C8B-B14F-4D97-AF65-F5344CB8AC3E}">
        <p14:creationId xmlns:p14="http://schemas.microsoft.com/office/powerpoint/2010/main" val="223438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92138" y="1448253"/>
            <a:ext cx="4786262" cy="923330"/>
          </a:xfrm>
          <a:prstGeom prst="rect">
            <a:avLst/>
          </a:prstGeom>
        </p:spPr>
        <p:txBody>
          <a:bodyPr wrap="square">
            <a:spAutoFit/>
          </a:bodyPr>
          <a:lstStyle/>
          <a:p>
            <a:r>
              <a:rPr lang="es-MX" sz="5300" b="1" dirty="0" smtClean="0">
                <a:solidFill>
                  <a:srgbClr val="A42145"/>
                </a:solidFill>
              </a:rPr>
              <a:t>Causas y costos</a:t>
            </a:r>
            <a:endParaRPr lang="es-MX" sz="5300" dirty="0"/>
          </a:p>
        </p:txBody>
      </p:sp>
      <p:sp>
        <p:nvSpPr>
          <p:cNvPr id="10" name="Content Placeholder 2"/>
          <p:cNvSpPr txBox="1">
            <a:spLocks/>
          </p:cNvSpPr>
          <p:nvPr/>
        </p:nvSpPr>
        <p:spPr>
          <a:xfrm>
            <a:off x="5265420" y="617414"/>
            <a:ext cx="4248518" cy="266635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431800" algn="just">
              <a:lnSpc>
                <a:spcPct val="100000"/>
              </a:lnSpc>
              <a:spcBef>
                <a:spcPts val="0"/>
              </a:spcBef>
              <a:buBlip>
                <a:blip r:embed="rId2"/>
              </a:buBlip>
              <a:defRPr/>
            </a:pPr>
            <a:r>
              <a:rPr lang="es-MX" sz="2800" kern="0" dirty="0">
                <a:solidFill>
                  <a:srgbClr val="4E232E"/>
                </a:solidFill>
              </a:rPr>
              <a:t>Defectos congénitos</a:t>
            </a:r>
          </a:p>
          <a:p>
            <a:pPr marL="444500" lvl="1" indent="-431800" algn="just">
              <a:lnSpc>
                <a:spcPct val="100000"/>
              </a:lnSpc>
              <a:spcBef>
                <a:spcPts val="0"/>
              </a:spcBef>
              <a:buBlip>
                <a:blip r:embed="rId2"/>
              </a:buBlip>
              <a:defRPr/>
            </a:pPr>
            <a:r>
              <a:rPr lang="es-MX" sz="2800" kern="0" dirty="0">
                <a:solidFill>
                  <a:srgbClr val="4E232E"/>
                </a:solidFill>
              </a:rPr>
              <a:t>Tabaquismo</a:t>
            </a:r>
          </a:p>
          <a:p>
            <a:pPr marL="444500" lvl="1" indent="-431800" algn="just">
              <a:lnSpc>
                <a:spcPct val="100000"/>
              </a:lnSpc>
              <a:spcBef>
                <a:spcPts val="0"/>
              </a:spcBef>
              <a:buBlip>
                <a:blip r:embed="rId2"/>
              </a:buBlip>
              <a:defRPr/>
            </a:pPr>
            <a:r>
              <a:rPr lang="es-MX" sz="2800" kern="0" dirty="0">
                <a:solidFill>
                  <a:srgbClr val="4E232E"/>
                </a:solidFill>
              </a:rPr>
              <a:t>Alcoholismo</a:t>
            </a:r>
          </a:p>
          <a:p>
            <a:pPr marL="444500" lvl="1" indent="-431800" algn="just">
              <a:lnSpc>
                <a:spcPct val="100000"/>
              </a:lnSpc>
              <a:spcBef>
                <a:spcPts val="0"/>
              </a:spcBef>
              <a:buBlip>
                <a:blip r:embed="rId2"/>
              </a:buBlip>
              <a:defRPr/>
            </a:pPr>
            <a:r>
              <a:rPr lang="es-MX" sz="2800" kern="0" dirty="0">
                <a:solidFill>
                  <a:srgbClr val="4E232E"/>
                </a:solidFill>
              </a:rPr>
              <a:t>Estrés</a:t>
            </a:r>
          </a:p>
          <a:p>
            <a:pPr marL="444500" lvl="1" indent="-431800" algn="just">
              <a:lnSpc>
                <a:spcPct val="100000"/>
              </a:lnSpc>
              <a:spcBef>
                <a:spcPts val="0"/>
              </a:spcBef>
              <a:buBlip>
                <a:blip r:embed="rId2"/>
              </a:buBlip>
              <a:defRPr/>
            </a:pPr>
            <a:r>
              <a:rPr lang="es-MX" sz="2800" kern="0" dirty="0">
                <a:solidFill>
                  <a:srgbClr val="4E232E"/>
                </a:solidFill>
              </a:rPr>
              <a:t>La decisión de posponer la </a:t>
            </a:r>
            <a:r>
              <a:rPr lang="es-MX" sz="2800" kern="0" dirty="0" smtClean="0">
                <a:solidFill>
                  <a:srgbClr val="4E232E"/>
                </a:solidFill>
              </a:rPr>
              <a:t>reproducción</a:t>
            </a:r>
            <a:endParaRPr lang="es-MX" sz="2800" dirty="0">
              <a:solidFill>
                <a:schemeClr val="bg2"/>
              </a:solidFill>
            </a:endParaRPr>
          </a:p>
        </p:txBody>
      </p:sp>
      <p:pic>
        <p:nvPicPr>
          <p:cNvPr id="5" name="Picture 2" descr="Imagen relacionada"/>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4550" y="3429000"/>
            <a:ext cx="2323650" cy="29663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9564738" y="1488926"/>
            <a:ext cx="2322462" cy="923330"/>
          </a:xfrm>
          <a:prstGeom prst="rect">
            <a:avLst/>
          </a:prstGeom>
        </p:spPr>
        <p:txBody>
          <a:bodyPr wrap="square">
            <a:spAutoFit/>
          </a:bodyPr>
          <a:lstStyle/>
          <a:p>
            <a:r>
              <a:rPr lang="es-MX" sz="5300" b="1" dirty="0" smtClean="0">
                <a:solidFill>
                  <a:schemeClr val="bg2"/>
                </a:solidFill>
              </a:rPr>
              <a:t>Causas</a:t>
            </a:r>
            <a:endParaRPr lang="es-MX" sz="5300" dirty="0">
              <a:solidFill>
                <a:schemeClr val="bg2"/>
              </a:solidFill>
            </a:endParaRPr>
          </a:p>
        </p:txBody>
      </p:sp>
      <p:sp>
        <p:nvSpPr>
          <p:cNvPr id="14" name="Rectángulo 13"/>
          <p:cNvSpPr/>
          <p:nvPr/>
        </p:nvSpPr>
        <p:spPr>
          <a:xfrm>
            <a:off x="6096000" y="4930680"/>
            <a:ext cx="2168976" cy="923330"/>
          </a:xfrm>
          <a:prstGeom prst="rect">
            <a:avLst/>
          </a:prstGeom>
        </p:spPr>
        <p:txBody>
          <a:bodyPr wrap="square">
            <a:spAutoFit/>
          </a:bodyPr>
          <a:lstStyle/>
          <a:p>
            <a:pPr algn="ctr"/>
            <a:r>
              <a:rPr lang="es-MX" sz="5300" b="1" dirty="0" smtClean="0">
                <a:solidFill>
                  <a:schemeClr val="bg2"/>
                </a:solidFill>
              </a:rPr>
              <a:t>Costos</a:t>
            </a:r>
            <a:endParaRPr lang="es-MX" sz="5300" dirty="0">
              <a:solidFill>
                <a:schemeClr val="bg2"/>
              </a:solidFill>
            </a:endParaRPr>
          </a:p>
        </p:txBody>
      </p:sp>
      <p:sp>
        <p:nvSpPr>
          <p:cNvPr id="15" name="Content Placeholder 2"/>
          <p:cNvSpPr txBox="1">
            <a:spLocks/>
          </p:cNvSpPr>
          <p:nvPr/>
        </p:nvSpPr>
        <p:spPr>
          <a:xfrm>
            <a:off x="8823776" y="4472441"/>
            <a:ext cx="2555875" cy="183980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431800" algn="just">
              <a:lnSpc>
                <a:spcPct val="100000"/>
              </a:lnSpc>
              <a:spcBef>
                <a:spcPts val="0"/>
              </a:spcBef>
              <a:buBlip>
                <a:blip r:embed="rId2"/>
              </a:buBlip>
              <a:defRPr/>
            </a:pPr>
            <a:r>
              <a:rPr lang="es-MX" sz="2800" kern="0" dirty="0" smtClean="0">
                <a:solidFill>
                  <a:srgbClr val="4E232E"/>
                </a:solidFill>
              </a:rPr>
              <a:t>Morales</a:t>
            </a:r>
          </a:p>
          <a:p>
            <a:pPr marL="444500" lvl="1" indent="-431800" algn="just">
              <a:lnSpc>
                <a:spcPct val="100000"/>
              </a:lnSpc>
              <a:spcBef>
                <a:spcPts val="0"/>
              </a:spcBef>
              <a:buBlip>
                <a:blip r:embed="rId2"/>
              </a:buBlip>
              <a:defRPr/>
            </a:pPr>
            <a:r>
              <a:rPr lang="es-MX" sz="2800" kern="0" dirty="0" smtClean="0">
                <a:solidFill>
                  <a:srgbClr val="4E232E"/>
                </a:solidFill>
              </a:rPr>
              <a:t>Psicológicos</a:t>
            </a:r>
          </a:p>
          <a:p>
            <a:pPr marL="444500" lvl="1" indent="-431800" algn="just">
              <a:lnSpc>
                <a:spcPct val="100000"/>
              </a:lnSpc>
              <a:spcBef>
                <a:spcPts val="0"/>
              </a:spcBef>
              <a:buBlip>
                <a:blip r:embed="rId2"/>
              </a:buBlip>
              <a:defRPr/>
            </a:pPr>
            <a:r>
              <a:rPr lang="es-MX" sz="2800" kern="0" dirty="0" smtClean="0">
                <a:solidFill>
                  <a:srgbClr val="4E232E"/>
                </a:solidFill>
              </a:rPr>
              <a:t>Físicos</a:t>
            </a:r>
          </a:p>
          <a:p>
            <a:pPr marL="444500" lvl="1" indent="-431800" algn="just">
              <a:lnSpc>
                <a:spcPct val="100000"/>
              </a:lnSpc>
              <a:spcBef>
                <a:spcPts val="0"/>
              </a:spcBef>
              <a:buBlip>
                <a:blip r:embed="rId2"/>
              </a:buBlip>
              <a:defRPr/>
            </a:pPr>
            <a:r>
              <a:rPr lang="es-MX" sz="2800" kern="0" dirty="0" smtClean="0">
                <a:solidFill>
                  <a:srgbClr val="4E232E"/>
                </a:solidFill>
              </a:rPr>
              <a:t>Económicos</a:t>
            </a:r>
            <a:endParaRPr lang="es-MX" sz="2800" kern="0" dirty="0">
              <a:solidFill>
                <a:srgbClr val="4E232E"/>
              </a:solidFill>
            </a:endParaRPr>
          </a:p>
          <a:p>
            <a:pPr marL="0" lvl="1" indent="0" algn="just">
              <a:buNone/>
            </a:pPr>
            <a:endParaRPr lang="es-MX" sz="2800" dirty="0">
              <a:solidFill>
                <a:schemeClr val="bg2"/>
              </a:solidFill>
            </a:endParaRPr>
          </a:p>
        </p:txBody>
      </p:sp>
      <p:sp>
        <p:nvSpPr>
          <p:cNvPr id="16" name="Menos 15"/>
          <p:cNvSpPr/>
          <p:nvPr/>
        </p:nvSpPr>
        <p:spPr>
          <a:xfrm rot="21300000">
            <a:off x="4573633" y="3480992"/>
            <a:ext cx="8078114" cy="925066"/>
          </a:xfrm>
          <a:prstGeom prst="mathMinus">
            <a:avLst/>
          </a:prstGeom>
          <a:solidFill>
            <a:schemeClr val="tx1"/>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 name="Marcador de número de diapositiva 1"/>
          <p:cNvSpPr>
            <a:spLocks noGrp="1"/>
          </p:cNvSpPr>
          <p:nvPr>
            <p:ph type="sldNum" sz="quarter" idx="12"/>
          </p:nvPr>
        </p:nvSpPr>
        <p:spPr/>
        <p:txBody>
          <a:bodyPr/>
          <a:lstStyle/>
          <a:p>
            <a:fld id="{C119739B-ACC7-1A4E-906B-A9546BA1AB75}" type="slidenum">
              <a:rPr lang="es-MX" smtClean="0"/>
              <a:t>5</a:t>
            </a:fld>
            <a:endParaRPr lang="es-MX"/>
          </a:p>
        </p:txBody>
      </p:sp>
    </p:spTree>
    <p:extLst>
      <p:ext uri="{BB962C8B-B14F-4D97-AF65-F5344CB8AC3E}">
        <p14:creationId xmlns:p14="http://schemas.microsoft.com/office/powerpoint/2010/main" val="1503181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55638" y="1448253"/>
            <a:ext cx="4483510" cy="923330"/>
          </a:xfrm>
          <a:prstGeom prst="rect">
            <a:avLst/>
          </a:prstGeom>
        </p:spPr>
        <p:txBody>
          <a:bodyPr wrap="square">
            <a:spAutoFit/>
          </a:bodyPr>
          <a:lstStyle/>
          <a:p>
            <a:r>
              <a:rPr lang="es-MX" sz="5400" b="1" dirty="0" smtClean="0">
                <a:solidFill>
                  <a:srgbClr val="A42145"/>
                </a:solidFill>
              </a:rPr>
              <a:t>Alternativa</a:t>
            </a:r>
            <a:endParaRPr lang="es-MX" sz="1600" dirty="0"/>
          </a:p>
        </p:txBody>
      </p:sp>
      <p:sp>
        <p:nvSpPr>
          <p:cNvPr id="10" name="Content Placeholder 2"/>
          <p:cNvSpPr txBox="1">
            <a:spLocks/>
          </p:cNvSpPr>
          <p:nvPr/>
        </p:nvSpPr>
        <p:spPr>
          <a:xfrm>
            <a:off x="5136432" y="899208"/>
            <a:ext cx="6529236" cy="420706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buNone/>
            </a:pPr>
            <a:r>
              <a:rPr lang="es-MX" sz="3200" dirty="0" smtClean="0">
                <a:solidFill>
                  <a:schemeClr val="bg2"/>
                </a:solidFill>
              </a:rPr>
              <a:t>La </a:t>
            </a:r>
            <a:r>
              <a:rPr lang="es-MX" sz="3200" b="1" dirty="0" smtClean="0">
                <a:solidFill>
                  <a:schemeClr val="bg2"/>
                </a:solidFill>
              </a:rPr>
              <a:t>Reproducción Humana Asistida </a:t>
            </a:r>
            <a:r>
              <a:rPr lang="es-MX" sz="3200" dirty="0" smtClean="0">
                <a:solidFill>
                  <a:schemeClr val="bg2"/>
                </a:solidFill>
              </a:rPr>
              <a:t>no es una técnica nueva. Tiene más de 40 años que nació la primer bebé  “creada” por fertilización </a:t>
            </a:r>
            <a:r>
              <a:rPr lang="es-MX" sz="3200" i="1" dirty="0" smtClean="0">
                <a:solidFill>
                  <a:schemeClr val="bg2"/>
                </a:solidFill>
              </a:rPr>
              <a:t>in vitro</a:t>
            </a:r>
            <a:r>
              <a:rPr lang="es-MX" sz="3200" dirty="0" smtClean="0">
                <a:solidFill>
                  <a:schemeClr val="bg2"/>
                </a:solidFill>
              </a:rPr>
              <a:t>.</a:t>
            </a:r>
          </a:p>
          <a:p>
            <a:pPr marL="0" lvl="1" indent="0" algn="ctr">
              <a:buNone/>
            </a:pPr>
            <a:r>
              <a:rPr lang="es-MX" sz="3200" dirty="0" smtClean="0">
                <a:solidFill>
                  <a:schemeClr val="bg2"/>
                </a:solidFill>
              </a:rPr>
              <a:t>“Bebé de probeta”</a:t>
            </a:r>
          </a:p>
          <a:p>
            <a:pPr marL="0" lvl="1" indent="0" algn="just">
              <a:buNone/>
            </a:pPr>
            <a:endParaRPr lang="es-MX" sz="3200" dirty="0">
              <a:solidFill>
                <a:schemeClr val="bg2"/>
              </a:solidFill>
            </a:endParaRPr>
          </a:p>
          <a:p>
            <a:pPr marL="0" lvl="1" indent="0" algn="just">
              <a:buNone/>
            </a:pPr>
            <a:r>
              <a:rPr lang="es-MX" sz="3200" dirty="0" smtClean="0">
                <a:solidFill>
                  <a:schemeClr val="bg2"/>
                </a:solidFill>
              </a:rPr>
              <a:t>Sin embargo, a más de tres décadas de distancia, la regulación en la materia continúa siendo muy precaria en muchos países, incluido México.</a:t>
            </a:r>
            <a:endParaRPr lang="es-MX" sz="3200" dirty="0">
              <a:solidFill>
                <a:schemeClr val="bg2"/>
              </a:solidFill>
            </a:endParaRPr>
          </a:p>
        </p:txBody>
      </p:sp>
      <p:pic>
        <p:nvPicPr>
          <p:cNvPr id="3" name="Imagen 2"/>
          <p:cNvPicPr>
            <a:picLocks noChangeAspect="1"/>
          </p:cNvPicPr>
          <p:nvPr/>
        </p:nvPicPr>
        <p:blipFill>
          <a:blip r:embed="rId2"/>
          <a:stretch>
            <a:fillRect/>
          </a:stretch>
        </p:blipFill>
        <p:spPr>
          <a:xfrm>
            <a:off x="555211" y="3465513"/>
            <a:ext cx="3495675" cy="2047875"/>
          </a:xfrm>
          <a:prstGeom prst="rect">
            <a:avLst/>
          </a:prstGeom>
        </p:spPr>
      </p:pic>
      <p:sp>
        <p:nvSpPr>
          <p:cNvPr id="2" name="Marcador de número de diapositiva 1"/>
          <p:cNvSpPr>
            <a:spLocks noGrp="1"/>
          </p:cNvSpPr>
          <p:nvPr>
            <p:ph type="sldNum" sz="quarter" idx="12"/>
          </p:nvPr>
        </p:nvSpPr>
        <p:spPr/>
        <p:txBody>
          <a:bodyPr/>
          <a:lstStyle/>
          <a:p>
            <a:fld id="{C119739B-ACC7-1A4E-906B-A9546BA1AB75}" type="slidenum">
              <a:rPr lang="es-MX" smtClean="0"/>
              <a:t>6</a:t>
            </a:fld>
            <a:endParaRPr lang="es-MX"/>
          </a:p>
        </p:txBody>
      </p:sp>
    </p:spTree>
    <p:extLst>
      <p:ext uri="{BB962C8B-B14F-4D97-AF65-F5344CB8AC3E}">
        <p14:creationId xmlns:p14="http://schemas.microsoft.com/office/powerpoint/2010/main" val="2886081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95324" y="2898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5400" b="1" dirty="0" smtClean="0">
                <a:solidFill>
                  <a:srgbClr val="691B31"/>
                </a:solidFill>
                <a:ea typeface="+mn-ea"/>
                <a:cs typeface="+mn-cs"/>
              </a:rPr>
              <a:t>REPRODUCCIÓN HUMANA ASISTIDA </a:t>
            </a:r>
            <a:endParaRPr lang="es-MX" sz="5400" b="1" dirty="0">
              <a:solidFill>
                <a:srgbClr val="691B31"/>
              </a:solidFill>
              <a:ea typeface="+mn-ea"/>
              <a:cs typeface="+mn-cs"/>
            </a:endParaRPr>
          </a:p>
        </p:txBody>
      </p:sp>
      <p:sp>
        <p:nvSpPr>
          <p:cNvPr id="9" name="Forma libre 8"/>
          <p:cNvSpPr/>
          <p:nvPr/>
        </p:nvSpPr>
        <p:spPr>
          <a:xfrm>
            <a:off x="1575637" y="1494810"/>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Coito programado</a:t>
            </a:r>
          </a:p>
        </p:txBody>
      </p:sp>
      <p:sp>
        <p:nvSpPr>
          <p:cNvPr id="13" name="Forma libre 12"/>
          <p:cNvSpPr/>
          <p:nvPr/>
        </p:nvSpPr>
        <p:spPr>
          <a:xfrm>
            <a:off x="207535" y="3302143"/>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268286"/>
              <a:satOff val="3185"/>
              <a:lumOff val="1128"/>
              <a:alphaOff val="0"/>
            </a:schemeClr>
          </a:fillRef>
          <a:effectRef idx="2">
            <a:schemeClr val="accent4">
              <a:hueOff val="1268286"/>
              <a:satOff val="3185"/>
              <a:lumOff val="1128"/>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Inducción de la ovulación</a:t>
            </a:r>
          </a:p>
        </p:txBody>
      </p:sp>
      <p:sp>
        <p:nvSpPr>
          <p:cNvPr id="15" name="Forma libre 14"/>
          <p:cNvSpPr/>
          <p:nvPr/>
        </p:nvSpPr>
        <p:spPr>
          <a:xfrm>
            <a:off x="2391599" y="5035891"/>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536573"/>
              <a:satOff val="6370"/>
              <a:lumOff val="2256"/>
              <a:alphaOff val="0"/>
            </a:schemeClr>
          </a:fillRef>
          <a:effectRef idx="2">
            <a:schemeClr val="accent4">
              <a:hueOff val="2536573"/>
              <a:satOff val="6370"/>
              <a:lumOff val="2256"/>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Inseminación Artificial</a:t>
            </a:r>
          </a:p>
        </p:txBody>
      </p:sp>
      <p:sp>
        <p:nvSpPr>
          <p:cNvPr id="22" name="Forma libre 21"/>
          <p:cNvSpPr/>
          <p:nvPr/>
        </p:nvSpPr>
        <p:spPr>
          <a:xfrm>
            <a:off x="5834174" y="1494810"/>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3804859"/>
              <a:satOff val="9555"/>
              <a:lumOff val="3383"/>
              <a:alphaOff val="0"/>
            </a:schemeClr>
          </a:fillRef>
          <a:effectRef idx="2">
            <a:schemeClr val="accent4">
              <a:hueOff val="3804859"/>
              <a:satOff val="9555"/>
              <a:lumOff val="3383"/>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Fecundación in vitro</a:t>
            </a:r>
          </a:p>
        </p:txBody>
      </p:sp>
      <p:sp>
        <p:nvSpPr>
          <p:cNvPr id="28" name="Forma libre 27"/>
          <p:cNvSpPr/>
          <p:nvPr/>
        </p:nvSpPr>
        <p:spPr>
          <a:xfrm>
            <a:off x="4251384" y="3302143"/>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5073145"/>
              <a:satOff val="12740"/>
              <a:lumOff val="4511"/>
              <a:alphaOff val="0"/>
            </a:schemeClr>
          </a:fillRef>
          <a:effectRef idx="2">
            <a:schemeClr val="accent4">
              <a:hueOff val="5073145"/>
              <a:satOff val="12740"/>
              <a:lumOff val="4511"/>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Transferencia de óvulos fecundados</a:t>
            </a:r>
          </a:p>
        </p:txBody>
      </p:sp>
      <p:sp>
        <p:nvSpPr>
          <p:cNvPr id="30" name="Forma libre 29"/>
          <p:cNvSpPr/>
          <p:nvPr/>
        </p:nvSpPr>
        <p:spPr>
          <a:xfrm>
            <a:off x="6206990" y="5035891"/>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6341432"/>
              <a:satOff val="15925"/>
              <a:lumOff val="5639"/>
              <a:alphaOff val="0"/>
            </a:schemeClr>
          </a:fillRef>
          <a:effectRef idx="2">
            <a:schemeClr val="accent4">
              <a:hueOff val="6341432"/>
              <a:satOff val="15925"/>
              <a:lumOff val="5639"/>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ts val="2000"/>
              </a:lnSpc>
              <a:spcBef>
                <a:spcPct val="0"/>
              </a:spcBef>
            </a:pPr>
            <a:r>
              <a:rPr lang="es-MX" sz="2000" kern="1200" dirty="0" smtClean="0"/>
              <a:t>Transferencia </a:t>
            </a:r>
            <a:r>
              <a:rPr lang="es-MX" sz="2000" kern="1200" dirty="0" err="1" smtClean="0"/>
              <a:t>intratubárica</a:t>
            </a:r>
            <a:r>
              <a:rPr lang="es-MX" sz="2000" kern="1200" dirty="0" smtClean="0"/>
              <a:t> de gametos u óvulos fecundados</a:t>
            </a:r>
          </a:p>
        </p:txBody>
      </p:sp>
      <p:sp>
        <p:nvSpPr>
          <p:cNvPr id="32" name="Forma libre 31"/>
          <p:cNvSpPr/>
          <p:nvPr/>
        </p:nvSpPr>
        <p:spPr>
          <a:xfrm>
            <a:off x="9755744" y="1494810"/>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7609718"/>
              <a:satOff val="19110"/>
              <a:lumOff val="6767"/>
              <a:alphaOff val="0"/>
            </a:schemeClr>
          </a:fillRef>
          <a:effectRef idx="2">
            <a:schemeClr val="accent4">
              <a:hueOff val="7609718"/>
              <a:satOff val="19110"/>
              <a:lumOff val="6767"/>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Donación de </a:t>
            </a:r>
            <a:r>
              <a:rPr lang="es-MX" sz="2400" kern="1200" dirty="0" err="1" smtClean="0"/>
              <a:t>ovocitos</a:t>
            </a:r>
            <a:endParaRPr lang="es-MX" sz="2400" kern="1200" dirty="0" smtClean="0"/>
          </a:p>
        </p:txBody>
      </p:sp>
      <p:sp>
        <p:nvSpPr>
          <p:cNvPr id="34" name="Forma libre 33"/>
          <p:cNvSpPr/>
          <p:nvPr/>
        </p:nvSpPr>
        <p:spPr>
          <a:xfrm>
            <a:off x="8066655" y="3302143"/>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8878004"/>
              <a:satOff val="22295"/>
              <a:lumOff val="7894"/>
              <a:alphaOff val="0"/>
            </a:schemeClr>
          </a:fillRef>
          <a:effectRef idx="2">
            <a:schemeClr val="accent4">
              <a:hueOff val="8878004"/>
              <a:satOff val="22295"/>
              <a:lumOff val="7894"/>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Donación de óvulos fecundados</a:t>
            </a:r>
          </a:p>
        </p:txBody>
      </p:sp>
      <p:sp>
        <p:nvSpPr>
          <p:cNvPr id="36" name="Forma libre 35"/>
          <p:cNvSpPr/>
          <p:nvPr/>
        </p:nvSpPr>
        <p:spPr>
          <a:xfrm>
            <a:off x="9812892" y="5035891"/>
            <a:ext cx="2038637" cy="1263477"/>
          </a:xfrm>
          <a:custGeom>
            <a:avLst/>
            <a:gdLst>
              <a:gd name="connsiteX0" fmla="*/ 0 w 1160680"/>
              <a:gd name="connsiteY0" fmla="*/ 0 h 524957"/>
              <a:gd name="connsiteX1" fmla="*/ 1160680 w 1160680"/>
              <a:gd name="connsiteY1" fmla="*/ 0 h 524957"/>
              <a:gd name="connsiteX2" fmla="*/ 1160680 w 1160680"/>
              <a:gd name="connsiteY2" fmla="*/ 524957 h 524957"/>
              <a:gd name="connsiteX3" fmla="*/ 0 w 1160680"/>
              <a:gd name="connsiteY3" fmla="*/ 524957 h 524957"/>
              <a:gd name="connsiteX4" fmla="*/ 0 w 1160680"/>
              <a:gd name="connsiteY4" fmla="*/ 0 h 52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680" h="524957">
                <a:moveTo>
                  <a:pt x="0" y="0"/>
                </a:moveTo>
                <a:lnTo>
                  <a:pt x="1160680" y="0"/>
                </a:lnTo>
                <a:lnTo>
                  <a:pt x="1160680" y="524957"/>
                </a:lnTo>
                <a:lnTo>
                  <a:pt x="0" y="524957"/>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0146291"/>
              <a:satOff val="25480"/>
              <a:lumOff val="9022"/>
              <a:alphaOff val="0"/>
            </a:schemeClr>
          </a:fillRef>
          <a:effectRef idx="2">
            <a:schemeClr val="accent4">
              <a:hueOff val="10146291"/>
              <a:satOff val="25480"/>
              <a:lumOff val="9022"/>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2400" kern="1200" dirty="0" smtClean="0"/>
              <a:t>Maternidad subrogada</a:t>
            </a:r>
          </a:p>
        </p:txBody>
      </p:sp>
      <p:pic>
        <p:nvPicPr>
          <p:cNvPr id="2050" name="Picture 2" descr="Resultado de imagen para maternidad subrog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754" y="5103251"/>
            <a:ext cx="1505009" cy="1128757"/>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p:cNvPicPr>
            <a:picLocks noChangeAspect="1"/>
          </p:cNvPicPr>
          <p:nvPr/>
        </p:nvPicPr>
        <p:blipFill>
          <a:blip r:embed="rId3"/>
          <a:stretch>
            <a:fillRect/>
          </a:stretch>
        </p:blipFill>
        <p:spPr>
          <a:xfrm>
            <a:off x="279400" y="5041147"/>
            <a:ext cx="2081072" cy="1252964"/>
          </a:xfrm>
          <a:prstGeom prst="rect">
            <a:avLst/>
          </a:prstGeom>
        </p:spPr>
      </p:pic>
      <p:pic>
        <p:nvPicPr>
          <p:cNvPr id="41" name="Imagen 40"/>
          <p:cNvPicPr>
            <a:picLocks noChangeAspect="1"/>
          </p:cNvPicPr>
          <p:nvPr/>
        </p:nvPicPr>
        <p:blipFill rotWithShape="1">
          <a:blip r:embed="rId4"/>
          <a:srcRect l="19279" t="14927" r="21786" b="31628"/>
          <a:stretch/>
        </p:blipFill>
        <p:spPr>
          <a:xfrm>
            <a:off x="4461363" y="5083970"/>
            <a:ext cx="1714500" cy="1167319"/>
          </a:xfrm>
          <a:prstGeom prst="rect">
            <a:avLst/>
          </a:prstGeom>
        </p:spPr>
      </p:pic>
      <p:pic>
        <p:nvPicPr>
          <p:cNvPr id="42" name="Imagen 41"/>
          <p:cNvPicPr>
            <a:picLocks noChangeAspect="1"/>
          </p:cNvPicPr>
          <p:nvPr/>
        </p:nvPicPr>
        <p:blipFill rotWithShape="1">
          <a:blip r:embed="rId5"/>
          <a:srcRect l="13130" r="13799"/>
          <a:stretch/>
        </p:blipFill>
        <p:spPr>
          <a:xfrm>
            <a:off x="2309305" y="3377913"/>
            <a:ext cx="1878946" cy="1111936"/>
          </a:xfrm>
          <a:prstGeom prst="rect">
            <a:avLst/>
          </a:prstGeom>
        </p:spPr>
      </p:pic>
      <p:pic>
        <p:nvPicPr>
          <p:cNvPr id="43" name="Imagen 42"/>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20000" r="15778"/>
          <a:stretch/>
        </p:blipFill>
        <p:spPr>
          <a:xfrm>
            <a:off x="6353154" y="3291437"/>
            <a:ext cx="1650368" cy="1284889"/>
          </a:xfrm>
          <a:prstGeom prst="rect">
            <a:avLst/>
          </a:prstGeom>
        </p:spPr>
      </p:pic>
      <p:pic>
        <p:nvPicPr>
          <p:cNvPr id="44" name="Imagen 43"/>
          <p:cNvPicPr>
            <a:picLocks noChangeAspect="1"/>
          </p:cNvPicPr>
          <p:nvPr/>
        </p:nvPicPr>
        <p:blipFill rotWithShape="1">
          <a:blip r:embed="rId8"/>
          <a:srcRect t="19341" r="72304" b="30595"/>
          <a:stretch/>
        </p:blipFill>
        <p:spPr>
          <a:xfrm>
            <a:off x="8061401" y="1526509"/>
            <a:ext cx="1505753" cy="1156798"/>
          </a:xfrm>
          <a:prstGeom prst="rect">
            <a:avLst/>
          </a:prstGeom>
        </p:spPr>
      </p:pic>
      <p:pic>
        <p:nvPicPr>
          <p:cNvPr id="45" name="Imagen 44"/>
          <p:cNvPicPr>
            <a:picLocks noChangeAspect="1"/>
          </p:cNvPicPr>
          <p:nvPr/>
        </p:nvPicPr>
        <p:blipFill rotWithShape="1">
          <a:blip r:embed="rId9"/>
          <a:srcRect l="17416" t="4117" r="46000" b="4117"/>
          <a:stretch/>
        </p:blipFill>
        <p:spPr>
          <a:xfrm>
            <a:off x="321835" y="1486312"/>
            <a:ext cx="1201127" cy="1280472"/>
          </a:xfrm>
          <a:prstGeom prst="rect">
            <a:avLst/>
          </a:prstGeom>
        </p:spPr>
      </p:pic>
      <p:pic>
        <p:nvPicPr>
          <p:cNvPr id="46" name="Imagen 45"/>
          <p:cNvPicPr>
            <a:picLocks noChangeAspect="1"/>
          </p:cNvPicPr>
          <p:nvPr/>
        </p:nvPicPr>
        <p:blipFill rotWithShape="1">
          <a:blip r:embed="rId10"/>
          <a:srcRect l="13778" t="25005" r="12222"/>
          <a:stretch/>
        </p:blipFill>
        <p:spPr>
          <a:xfrm>
            <a:off x="3666949" y="1526509"/>
            <a:ext cx="2114550" cy="1200079"/>
          </a:xfrm>
          <a:prstGeom prst="rect">
            <a:avLst/>
          </a:prstGeom>
        </p:spPr>
      </p:pic>
      <p:pic>
        <p:nvPicPr>
          <p:cNvPr id="48" name="Imagen 47"/>
          <p:cNvPicPr>
            <a:picLocks noChangeAspect="1"/>
          </p:cNvPicPr>
          <p:nvPr/>
        </p:nvPicPr>
        <p:blipFill rotWithShape="1">
          <a:blip r:embed="rId11"/>
          <a:srcRect l="13211" t="11964" r="53166" b="31872"/>
          <a:stretch/>
        </p:blipFill>
        <p:spPr>
          <a:xfrm>
            <a:off x="10188303" y="3268805"/>
            <a:ext cx="1777582" cy="1256568"/>
          </a:xfrm>
          <a:prstGeom prst="rect">
            <a:avLst/>
          </a:prstGeom>
        </p:spPr>
      </p:pic>
      <p:sp>
        <p:nvSpPr>
          <p:cNvPr id="2" name="Marcador de número de diapositiva 1"/>
          <p:cNvSpPr>
            <a:spLocks noGrp="1"/>
          </p:cNvSpPr>
          <p:nvPr>
            <p:ph type="sldNum" sz="quarter" idx="12"/>
          </p:nvPr>
        </p:nvSpPr>
        <p:spPr/>
        <p:txBody>
          <a:bodyPr/>
          <a:lstStyle/>
          <a:p>
            <a:fld id="{C119739B-ACC7-1A4E-906B-A9546BA1AB75}" type="slidenum">
              <a:rPr lang="es-MX" smtClean="0"/>
              <a:t>7</a:t>
            </a:fld>
            <a:endParaRPr lang="es-MX"/>
          </a:p>
        </p:txBody>
      </p:sp>
    </p:spTree>
    <p:extLst>
      <p:ext uri="{BB962C8B-B14F-4D97-AF65-F5344CB8AC3E}">
        <p14:creationId xmlns:p14="http://schemas.microsoft.com/office/powerpoint/2010/main" val="315941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95324" y="2898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5400" b="1" dirty="0" smtClean="0">
                <a:solidFill>
                  <a:srgbClr val="691B31"/>
                </a:solidFill>
                <a:ea typeface="+mn-ea"/>
                <a:cs typeface="+mn-cs"/>
              </a:rPr>
              <a:t>ACTUALIDAD</a:t>
            </a:r>
            <a:endParaRPr lang="es-MX" sz="5400" b="1" dirty="0">
              <a:solidFill>
                <a:srgbClr val="691B31"/>
              </a:solidFill>
              <a:ea typeface="+mn-ea"/>
              <a:cs typeface="+mn-cs"/>
            </a:endParaRPr>
          </a:p>
        </p:txBody>
      </p:sp>
      <p:sp>
        <p:nvSpPr>
          <p:cNvPr id="21" name="Content Placeholder 2"/>
          <p:cNvSpPr txBox="1">
            <a:spLocks/>
          </p:cNvSpPr>
          <p:nvPr/>
        </p:nvSpPr>
        <p:spPr>
          <a:xfrm>
            <a:off x="695324" y="1325469"/>
            <a:ext cx="10639426" cy="147488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buNone/>
            </a:pPr>
            <a:r>
              <a:rPr lang="es-MX" sz="3200" dirty="0" smtClean="0">
                <a:solidFill>
                  <a:schemeClr val="bg2"/>
                </a:solidFill>
              </a:rPr>
              <a:t>La Organización Mundial de la Salud (OMS) señala que en más del 90% de los casos de infertilidad existe una solución con la aplicación de la tecnología reproductiva actual.</a:t>
            </a:r>
          </a:p>
        </p:txBody>
      </p:sp>
      <p:sp>
        <p:nvSpPr>
          <p:cNvPr id="3" name="Rectángulo 2"/>
          <p:cNvSpPr/>
          <p:nvPr/>
        </p:nvSpPr>
        <p:spPr>
          <a:xfrm>
            <a:off x="695325" y="3697545"/>
            <a:ext cx="4524376" cy="2554545"/>
          </a:xfrm>
          <a:prstGeom prst="rect">
            <a:avLst/>
          </a:prstGeom>
        </p:spPr>
        <p:txBody>
          <a:bodyPr wrap="square">
            <a:spAutoFit/>
          </a:bodyPr>
          <a:lstStyle/>
          <a:p>
            <a:pPr marL="0" lvl="1" algn="just"/>
            <a:r>
              <a:rPr lang="es-MX" sz="3200" dirty="0">
                <a:solidFill>
                  <a:srgbClr val="4E232E"/>
                </a:solidFill>
              </a:rPr>
              <a:t>Por ello, actualmente en México se practican 80 mil procedimientos </a:t>
            </a:r>
            <a:r>
              <a:rPr lang="es-MX" sz="3200" dirty="0" smtClean="0">
                <a:solidFill>
                  <a:srgbClr val="4E232E"/>
                </a:solidFill>
              </a:rPr>
              <a:t>anuales de </a:t>
            </a:r>
            <a:r>
              <a:rPr lang="es-MX" sz="3200" dirty="0">
                <a:solidFill>
                  <a:srgbClr val="4E232E"/>
                </a:solidFill>
              </a:rPr>
              <a:t>Reproducción Humana Asistida</a:t>
            </a:r>
            <a:r>
              <a:rPr lang="es-MX" sz="3200" dirty="0" smtClean="0">
                <a:solidFill>
                  <a:srgbClr val="4E232E"/>
                </a:solidFill>
              </a:rPr>
              <a:t>.</a:t>
            </a:r>
            <a:endParaRPr lang="es-MX" sz="3200" dirty="0">
              <a:solidFill>
                <a:srgbClr val="4E232E"/>
              </a:solidFill>
            </a:endParaRPr>
          </a:p>
        </p:txBody>
      </p:sp>
      <p:sp>
        <p:nvSpPr>
          <p:cNvPr id="24" name="Rectángulo 23"/>
          <p:cNvSpPr/>
          <p:nvPr/>
        </p:nvSpPr>
        <p:spPr>
          <a:xfrm>
            <a:off x="6096001" y="3697545"/>
            <a:ext cx="5384798" cy="2554545"/>
          </a:xfrm>
          <a:prstGeom prst="rect">
            <a:avLst/>
          </a:prstGeom>
        </p:spPr>
        <p:txBody>
          <a:bodyPr wrap="square">
            <a:spAutoFit/>
          </a:bodyPr>
          <a:lstStyle/>
          <a:p>
            <a:pPr marL="0" lvl="1" algn="just"/>
            <a:r>
              <a:rPr lang="es-MX" sz="3200" dirty="0" smtClean="0">
                <a:solidFill>
                  <a:srgbClr val="4E232E"/>
                </a:solidFill>
              </a:rPr>
              <a:t>En 2013 la COFEPRIS reconocía en México 52 establecimientos autorizados para aplicar técnicas de Reproducción Humana Asistida.</a:t>
            </a:r>
            <a:endParaRPr lang="es-MX" sz="3200" dirty="0">
              <a:solidFill>
                <a:srgbClr val="4E232E"/>
              </a:solidFill>
            </a:endParaRPr>
          </a:p>
        </p:txBody>
      </p:sp>
      <p:cxnSp>
        <p:nvCxnSpPr>
          <p:cNvPr id="25" name="Conector recto 24"/>
          <p:cNvCxnSpPr/>
          <p:nvPr/>
        </p:nvCxnSpPr>
        <p:spPr>
          <a:xfrm>
            <a:off x="695324" y="3168650"/>
            <a:ext cx="10801350"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6" name="Conector recto 25"/>
          <p:cNvCxnSpPr/>
          <p:nvPr/>
        </p:nvCxnSpPr>
        <p:spPr>
          <a:xfrm>
            <a:off x="5619750" y="3581400"/>
            <a:ext cx="0" cy="2771775"/>
          </a:xfrm>
          <a:prstGeom prst="line">
            <a:avLst/>
          </a:prstGeom>
          <a:ln w="28575"/>
        </p:spPr>
        <p:style>
          <a:lnRef idx="3">
            <a:schemeClr val="dk1"/>
          </a:lnRef>
          <a:fillRef idx="0">
            <a:schemeClr val="dk1"/>
          </a:fillRef>
          <a:effectRef idx="2">
            <a:schemeClr val="dk1"/>
          </a:effectRef>
          <a:fontRef idx="minor">
            <a:schemeClr val="tx1"/>
          </a:fontRef>
        </p:style>
      </p:cxnSp>
      <p:sp>
        <p:nvSpPr>
          <p:cNvPr id="2" name="Marcador de número de diapositiva 1"/>
          <p:cNvSpPr>
            <a:spLocks noGrp="1"/>
          </p:cNvSpPr>
          <p:nvPr>
            <p:ph type="sldNum" sz="quarter" idx="12"/>
          </p:nvPr>
        </p:nvSpPr>
        <p:spPr/>
        <p:txBody>
          <a:bodyPr/>
          <a:lstStyle/>
          <a:p>
            <a:fld id="{C119739B-ACC7-1A4E-906B-A9546BA1AB75}" type="slidenum">
              <a:rPr lang="es-MX" smtClean="0"/>
              <a:t>8</a:t>
            </a:fld>
            <a:endParaRPr lang="es-MX"/>
          </a:p>
        </p:txBody>
      </p:sp>
    </p:spTree>
    <p:extLst>
      <p:ext uri="{BB962C8B-B14F-4D97-AF65-F5344CB8AC3E}">
        <p14:creationId xmlns:p14="http://schemas.microsoft.com/office/powerpoint/2010/main" val="4034558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95324" y="289877"/>
            <a:ext cx="10785475" cy="870396"/>
          </a:xfrm>
          <a:prstGeom prst="rect">
            <a:avLst/>
          </a:prstGeom>
        </p:spPr>
        <p:txBody>
          <a:bodyPr/>
          <a:lstStyle>
            <a:lvl1pPr algn="ctr" defTabSz="914400" rtl="0" eaLnBrk="1" latinLnBrk="0" hangingPunct="1">
              <a:spcBef>
                <a:spcPct val="0"/>
              </a:spcBef>
              <a:buNone/>
              <a:defRPr sz="4400" kern="1200">
                <a:solidFill>
                  <a:schemeClr val="tx1"/>
                </a:solidFill>
                <a:latin typeface="+mn-lt"/>
                <a:ea typeface="+mj-ea"/>
                <a:cs typeface="+mj-cs"/>
              </a:defRPr>
            </a:lvl1pPr>
          </a:lstStyle>
          <a:p>
            <a:r>
              <a:rPr lang="es-MX" sz="5400" b="1" dirty="0" smtClean="0">
                <a:solidFill>
                  <a:srgbClr val="691B31"/>
                </a:solidFill>
                <a:ea typeface="+mn-ea"/>
                <a:cs typeface="+mn-cs"/>
              </a:rPr>
              <a:t>Problemática</a:t>
            </a:r>
            <a:endParaRPr lang="es-MX" sz="5400" b="1" dirty="0">
              <a:solidFill>
                <a:srgbClr val="691B31"/>
              </a:solidFill>
              <a:ea typeface="+mn-ea"/>
              <a:cs typeface="+mn-cs"/>
            </a:endParaRPr>
          </a:p>
        </p:txBody>
      </p:sp>
      <p:sp>
        <p:nvSpPr>
          <p:cNvPr id="21" name="Content Placeholder 2"/>
          <p:cNvSpPr txBox="1">
            <a:spLocks/>
          </p:cNvSpPr>
          <p:nvPr/>
        </p:nvSpPr>
        <p:spPr>
          <a:xfrm>
            <a:off x="771527" y="1803346"/>
            <a:ext cx="4554009" cy="3788398"/>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b="0" i="0" kern="1200">
                <a:solidFill>
                  <a:srgbClr val="404040"/>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s-MX" sz="3200" dirty="0" smtClean="0">
                <a:solidFill>
                  <a:schemeClr val="bg2"/>
                </a:solidFill>
              </a:rPr>
              <a:t>Además de los establecimientos reconocidos por la COFEPRIS, se han detectado más de 100 que operan sin apego a ninguna regulación general.</a:t>
            </a:r>
          </a:p>
        </p:txBody>
      </p:sp>
      <p:sp>
        <p:nvSpPr>
          <p:cNvPr id="24" name="Rectángulo 23"/>
          <p:cNvSpPr/>
          <p:nvPr/>
        </p:nvSpPr>
        <p:spPr>
          <a:xfrm>
            <a:off x="6841071" y="1680089"/>
            <a:ext cx="4267199" cy="4031873"/>
          </a:xfrm>
          <a:prstGeom prst="rect">
            <a:avLst/>
          </a:prstGeom>
        </p:spPr>
        <p:txBody>
          <a:bodyPr wrap="square">
            <a:spAutoFit/>
          </a:bodyPr>
          <a:lstStyle/>
          <a:p>
            <a:pPr marL="0" lvl="1" algn="ctr"/>
            <a:r>
              <a:rPr lang="es-MX" sz="3200" dirty="0" smtClean="0">
                <a:solidFill>
                  <a:srgbClr val="4E232E"/>
                </a:solidFill>
              </a:rPr>
              <a:t>Los profesionales dedicados a la aplicación de estas técnicas operan sin ningún marco normativo específico, por lo que se rigen por principios éticos propios.</a:t>
            </a:r>
            <a:endParaRPr lang="es-MX" sz="3200" dirty="0">
              <a:solidFill>
                <a:srgbClr val="4E232E"/>
              </a:solidFill>
            </a:endParaRPr>
          </a:p>
        </p:txBody>
      </p:sp>
      <p:cxnSp>
        <p:nvCxnSpPr>
          <p:cNvPr id="26" name="Conector recto 25"/>
          <p:cNvCxnSpPr/>
          <p:nvPr/>
        </p:nvCxnSpPr>
        <p:spPr>
          <a:xfrm>
            <a:off x="6083303" y="1528531"/>
            <a:ext cx="0" cy="4334987"/>
          </a:xfrm>
          <a:prstGeom prst="line">
            <a:avLst/>
          </a:prstGeom>
          <a:ln w="28575"/>
        </p:spPr>
        <p:style>
          <a:lnRef idx="3">
            <a:schemeClr val="dk1"/>
          </a:lnRef>
          <a:fillRef idx="0">
            <a:schemeClr val="dk1"/>
          </a:fillRef>
          <a:effectRef idx="2">
            <a:schemeClr val="dk1"/>
          </a:effectRef>
          <a:fontRef idx="minor">
            <a:schemeClr val="tx1"/>
          </a:fontRef>
        </p:style>
      </p:cxnSp>
      <p:sp>
        <p:nvSpPr>
          <p:cNvPr id="2" name="Marcador de número de diapositiva 1"/>
          <p:cNvSpPr>
            <a:spLocks noGrp="1"/>
          </p:cNvSpPr>
          <p:nvPr>
            <p:ph type="sldNum" sz="quarter" idx="12"/>
          </p:nvPr>
        </p:nvSpPr>
        <p:spPr/>
        <p:txBody>
          <a:bodyPr/>
          <a:lstStyle/>
          <a:p>
            <a:fld id="{C119739B-ACC7-1A4E-906B-A9546BA1AB75}" type="slidenum">
              <a:rPr lang="es-MX" smtClean="0"/>
              <a:t>9</a:t>
            </a:fld>
            <a:endParaRPr lang="es-MX"/>
          </a:p>
        </p:txBody>
      </p:sp>
    </p:spTree>
    <p:extLst>
      <p:ext uri="{BB962C8B-B14F-4D97-AF65-F5344CB8AC3E}">
        <p14:creationId xmlns:p14="http://schemas.microsoft.com/office/powerpoint/2010/main" val="2637187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SEGOB 2019 - 2024">
      <a:dk1>
        <a:srgbClr val="B38E5D"/>
      </a:dk1>
      <a:lt1>
        <a:srgbClr val="FFFFFF"/>
      </a:lt1>
      <a:dk2>
        <a:srgbClr val="D4C19C"/>
      </a:dk2>
      <a:lt2>
        <a:srgbClr val="4E232E"/>
      </a:lt2>
      <a:accent1>
        <a:srgbClr val="9D2449"/>
      </a:accent1>
      <a:accent2>
        <a:srgbClr val="B38E5D"/>
      </a:accent2>
      <a:accent3>
        <a:srgbClr val="285C4D"/>
      </a:accent3>
      <a:accent4>
        <a:srgbClr val="13322B"/>
      </a:accent4>
      <a:accent5>
        <a:srgbClr val="621132"/>
      </a:accent5>
      <a:accent6>
        <a:srgbClr val="D4C19C"/>
      </a:accent6>
      <a:hlink>
        <a:srgbClr val="9D2449"/>
      </a:hlink>
      <a:folHlink>
        <a:srgbClr val="5624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729</TotalTime>
  <Words>1122</Words>
  <Application>Microsoft Office PowerPoint</Application>
  <PresentationFormat>Panorámica</PresentationFormat>
  <Paragraphs>130</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Arial</vt:lpstr>
      <vt:lpstr>Calibri</vt:lpstr>
      <vt:lpstr>Calibri Light</vt:lpstr>
      <vt:lpstr>Montserrat</vt:lpstr>
      <vt:lpstr>Montserrat Medium</vt:lpstr>
      <vt:lpstr>Montserrat SemiBold</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Luque Maruri Karla Alexandra</cp:lastModifiedBy>
  <cp:revision>197</cp:revision>
  <cp:lastPrinted>2019-05-08T17:57:12Z</cp:lastPrinted>
  <dcterms:created xsi:type="dcterms:W3CDTF">2018-12-04T03:27:02Z</dcterms:created>
  <dcterms:modified xsi:type="dcterms:W3CDTF">2019-05-08T17:57:18Z</dcterms:modified>
</cp:coreProperties>
</file>