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0"/>
  </p:notesMasterIdLst>
  <p:sldIdLst>
    <p:sldId id="256" r:id="rId2"/>
    <p:sldId id="258" r:id="rId3"/>
    <p:sldId id="259" r:id="rId4"/>
    <p:sldId id="264" r:id="rId5"/>
    <p:sldId id="265" r:id="rId6"/>
    <p:sldId id="262" r:id="rId7"/>
    <p:sldId id="263" r:id="rId8"/>
    <p:sldId id="260" r:id="rId9"/>
    <p:sldId id="261" r:id="rId10"/>
    <p:sldId id="266" r:id="rId11"/>
    <p:sldId id="277" r:id="rId12"/>
    <p:sldId id="282" r:id="rId13"/>
    <p:sldId id="278" r:id="rId14"/>
    <p:sldId id="281" r:id="rId15"/>
    <p:sldId id="279" r:id="rId16"/>
    <p:sldId id="283" r:id="rId17"/>
    <p:sldId id="284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5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1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3E02C-33EF-4916-97F6-06B71FB73632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C78EE72D-4AB1-414A-A6BC-110529F812B5}">
      <dgm:prSet/>
      <dgm:spPr/>
      <dgm:t>
        <a:bodyPr/>
        <a:lstStyle/>
        <a:p>
          <a:pPr rtl="0"/>
          <a:r>
            <a:rPr lang="es-MX" dirty="0" smtClean="0"/>
            <a:t>Después de 48 h de haber ingresado al hospital</a:t>
          </a:r>
          <a:endParaRPr lang="es-MX" dirty="0"/>
        </a:p>
      </dgm:t>
    </dgm:pt>
    <dgm:pt modelId="{64DA1883-BB7A-484C-AAFB-DB7347FB3F96}" type="parTrans" cxnId="{B1EAE3BA-A38A-4F8A-861E-B18F024CF7AB}">
      <dgm:prSet/>
      <dgm:spPr/>
      <dgm:t>
        <a:bodyPr/>
        <a:lstStyle/>
        <a:p>
          <a:endParaRPr lang="es-MX"/>
        </a:p>
      </dgm:t>
    </dgm:pt>
    <dgm:pt modelId="{80EAEC89-E3BF-4DF2-BEDA-913FA21B3600}" type="sibTrans" cxnId="{B1EAE3BA-A38A-4F8A-861E-B18F024CF7AB}">
      <dgm:prSet/>
      <dgm:spPr/>
      <dgm:t>
        <a:bodyPr/>
        <a:lstStyle/>
        <a:p>
          <a:endParaRPr lang="es-MX"/>
        </a:p>
      </dgm:t>
    </dgm:pt>
    <dgm:pt modelId="{4824784F-DFFA-48FE-A3E3-698C291103A9}">
      <dgm:prSet/>
      <dgm:spPr/>
      <dgm:t>
        <a:bodyPr/>
        <a:lstStyle/>
        <a:p>
          <a:pPr rtl="0"/>
          <a:r>
            <a:rPr lang="es-MX" dirty="0" smtClean="0"/>
            <a:t>Hasta después de 72 h del alta hospitalaria</a:t>
          </a:r>
          <a:endParaRPr lang="es-MX" dirty="0"/>
        </a:p>
      </dgm:t>
    </dgm:pt>
    <dgm:pt modelId="{8848F487-F32B-45CF-AC99-D222763881EA}" type="parTrans" cxnId="{B3DBED85-AB02-4300-BB25-52FC740FE961}">
      <dgm:prSet/>
      <dgm:spPr/>
      <dgm:t>
        <a:bodyPr/>
        <a:lstStyle/>
        <a:p>
          <a:endParaRPr lang="es-MX"/>
        </a:p>
      </dgm:t>
    </dgm:pt>
    <dgm:pt modelId="{570643F1-E1A4-461E-8C82-04307937CBAA}" type="sibTrans" cxnId="{B3DBED85-AB02-4300-BB25-52FC740FE961}">
      <dgm:prSet/>
      <dgm:spPr/>
      <dgm:t>
        <a:bodyPr/>
        <a:lstStyle/>
        <a:p>
          <a:endParaRPr lang="es-MX"/>
        </a:p>
      </dgm:t>
    </dgm:pt>
    <dgm:pt modelId="{91EFF090-6506-4454-B876-3B7A6D207650}" type="pres">
      <dgm:prSet presAssocID="{DAD3E02C-33EF-4916-97F6-06B71FB7363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F47BCFA7-2D70-4462-B3BA-A517505B9A00}" type="pres">
      <dgm:prSet presAssocID="{C78EE72D-4AB1-414A-A6BC-110529F812B5}" presName="parenttextcomposite" presStyleCnt="0"/>
      <dgm:spPr/>
      <dgm:t>
        <a:bodyPr/>
        <a:lstStyle/>
        <a:p>
          <a:endParaRPr lang="es-MX"/>
        </a:p>
      </dgm:t>
    </dgm:pt>
    <dgm:pt modelId="{A948A980-F3C1-452A-8B97-0A60FD4D0251}" type="pres">
      <dgm:prSet presAssocID="{C78EE72D-4AB1-414A-A6BC-110529F812B5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E47B82-651A-4D55-97F8-B40A582A4FEC}" type="pres">
      <dgm:prSet presAssocID="{C78EE72D-4AB1-414A-A6BC-110529F812B5}" presName="parallelogramComposite" presStyleCnt="0"/>
      <dgm:spPr/>
      <dgm:t>
        <a:bodyPr/>
        <a:lstStyle/>
        <a:p>
          <a:endParaRPr lang="es-MX"/>
        </a:p>
      </dgm:t>
    </dgm:pt>
    <dgm:pt modelId="{EE0739AE-2621-4C00-8552-7BF919EFF1F2}" type="pres">
      <dgm:prSet presAssocID="{C78EE72D-4AB1-414A-A6BC-110529F812B5}" presName="parallelogram1" presStyleLbl="alignNode1" presStyleIdx="0" presStyleCnt="14"/>
      <dgm:spPr/>
      <dgm:t>
        <a:bodyPr/>
        <a:lstStyle/>
        <a:p>
          <a:endParaRPr lang="es-MX"/>
        </a:p>
      </dgm:t>
    </dgm:pt>
    <dgm:pt modelId="{E2ACF9D4-20A4-4F5D-87DD-F2E2D274D9E9}" type="pres">
      <dgm:prSet presAssocID="{C78EE72D-4AB1-414A-A6BC-110529F812B5}" presName="parallelogram2" presStyleLbl="alignNode1" presStyleIdx="1" presStyleCnt="14"/>
      <dgm:spPr/>
      <dgm:t>
        <a:bodyPr/>
        <a:lstStyle/>
        <a:p>
          <a:endParaRPr lang="es-MX"/>
        </a:p>
      </dgm:t>
    </dgm:pt>
    <dgm:pt modelId="{D823D835-26FE-4CEB-B91A-B7E76DD8275F}" type="pres">
      <dgm:prSet presAssocID="{C78EE72D-4AB1-414A-A6BC-110529F812B5}" presName="parallelogram3" presStyleLbl="alignNode1" presStyleIdx="2" presStyleCnt="14"/>
      <dgm:spPr/>
      <dgm:t>
        <a:bodyPr/>
        <a:lstStyle/>
        <a:p>
          <a:endParaRPr lang="es-MX"/>
        </a:p>
      </dgm:t>
    </dgm:pt>
    <dgm:pt modelId="{FB0D22CF-BE4E-4A29-8419-46E0894BA6A4}" type="pres">
      <dgm:prSet presAssocID="{C78EE72D-4AB1-414A-A6BC-110529F812B5}" presName="parallelogram4" presStyleLbl="alignNode1" presStyleIdx="3" presStyleCnt="14"/>
      <dgm:spPr/>
      <dgm:t>
        <a:bodyPr/>
        <a:lstStyle/>
        <a:p>
          <a:endParaRPr lang="es-MX"/>
        </a:p>
      </dgm:t>
    </dgm:pt>
    <dgm:pt modelId="{6DA8F247-9383-47C0-860D-A35FB65B89F9}" type="pres">
      <dgm:prSet presAssocID="{C78EE72D-4AB1-414A-A6BC-110529F812B5}" presName="parallelogram5" presStyleLbl="alignNode1" presStyleIdx="4" presStyleCnt="14"/>
      <dgm:spPr/>
      <dgm:t>
        <a:bodyPr/>
        <a:lstStyle/>
        <a:p>
          <a:endParaRPr lang="es-MX"/>
        </a:p>
      </dgm:t>
    </dgm:pt>
    <dgm:pt modelId="{822E830E-8239-4DA6-9B7B-5D49728B7316}" type="pres">
      <dgm:prSet presAssocID="{C78EE72D-4AB1-414A-A6BC-110529F812B5}" presName="parallelogram6" presStyleLbl="alignNode1" presStyleIdx="5" presStyleCnt="14"/>
      <dgm:spPr/>
      <dgm:t>
        <a:bodyPr/>
        <a:lstStyle/>
        <a:p>
          <a:endParaRPr lang="es-MX"/>
        </a:p>
      </dgm:t>
    </dgm:pt>
    <dgm:pt modelId="{C1A2A020-36D8-4B81-970A-4A48039003DF}" type="pres">
      <dgm:prSet presAssocID="{C78EE72D-4AB1-414A-A6BC-110529F812B5}" presName="parallelogram7" presStyleLbl="alignNode1" presStyleIdx="6" presStyleCnt="14"/>
      <dgm:spPr/>
      <dgm:t>
        <a:bodyPr/>
        <a:lstStyle/>
        <a:p>
          <a:endParaRPr lang="es-MX"/>
        </a:p>
      </dgm:t>
    </dgm:pt>
    <dgm:pt modelId="{AF4F45BD-8548-438F-A777-69CCC0F7765D}" type="pres">
      <dgm:prSet presAssocID="{80EAEC89-E3BF-4DF2-BEDA-913FA21B3600}" presName="sibTrans" presStyleCnt="0"/>
      <dgm:spPr/>
      <dgm:t>
        <a:bodyPr/>
        <a:lstStyle/>
        <a:p>
          <a:endParaRPr lang="es-MX"/>
        </a:p>
      </dgm:t>
    </dgm:pt>
    <dgm:pt modelId="{29C671FC-5689-4780-B694-E6ACE2985409}" type="pres">
      <dgm:prSet presAssocID="{4824784F-DFFA-48FE-A3E3-698C291103A9}" presName="parenttextcomposite" presStyleCnt="0"/>
      <dgm:spPr/>
      <dgm:t>
        <a:bodyPr/>
        <a:lstStyle/>
        <a:p>
          <a:endParaRPr lang="es-MX"/>
        </a:p>
      </dgm:t>
    </dgm:pt>
    <dgm:pt modelId="{9BF746B4-C2DD-4315-A2C6-C10F49E95387}" type="pres">
      <dgm:prSet presAssocID="{4824784F-DFFA-48FE-A3E3-698C291103A9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31D39A-2177-4EBA-942D-F9A5A34CC0E4}" type="pres">
      <dgm:prSet presAssocID="{4824784F-DFFA-48FE-A3E3-698C291103A9}" presName="parallelogramComposite" presStyleCnt="0"/>
      <dgm:spPr/>
      <dgm:t>
        <a:bodyPr/>
        <a:lstStyle/>
        <a:p>
          <a:endParaRPr lang="es-MX"/>
        </a:p>
      </dgm:t>
    </dgm:pt>
    <dgm:pt modelId="{2EA5113B-0BD5-474B-A169-C0BD27F4B8F3}" type="pres">
      <dgm:prSet presAssocID="{4824784F-DFFA-48FE-A3E3-698C291103A9}" presName="parallelogram1" presStyleLbl="alignNode1" presStyleIdx="7" presStyleCnt="14"/>
      <dgm:spPr/>
      <dgm:t>
        <a:bodyPr/>
        <a:lstStyle/>
        <a:p>
          <a:endParaRPr lang="es-MX"/>
        </a:p>
      </dgm:t>
    </dgm:pt>
    <dgm:pt modelId="{31D46E38-C64E-4A6C-A728-26748F508E52}" type="pres">
      <dgm:prSet presAssocID="{4824784F-DFFA-48FE-A3E3-698C291103A9}" presName="parallelogram2" presStyleLbl="alignNode1" presStyleIdx="8" presStyleCnt="14"/>
      <dgm:spPr/>
      <dgm:t>
        <a:bodyPr/>
        <a:lstStyle/>
        <a:p>
          <a:endParaRPr lang="es-MX"/>
        </a:p>
      </dgm:t>
    </dgm:pt>
    <dgm:pt modelId="{B075297C-C07C-44BB-9318-B8DF3FD210B1}" type="pres">
      <dgm:prSet presAssocID="{4824784F-DFFA-48FE-A3E3-698C291103A9}" presName="parallelogram3" presStyleLbl="alignNode1" presStyleIdx="9" presStyleCnt="14"/>
      <dgm:spPr/>
      <dgm:t>
        <a:bodyPr/>
        <a:lstStyle/>
        <a:p>
          <a:endParaRPr lang="es-MX"/>
        </a:p>
      </dgm:t>
    </dgm:pt>
    <dgm:pt modelId="{C24AC71E-28D8-4FBD-B1C4-83C47E2F3900}" type="pres">
      <dgm:prSet presAssocID="{4824784F-DFFA-48FE-A3E3-698C291103A9}" presName="parallelogram4" presStyleLbl="alignNode1" presStyleIdx="10" presStyleCnt="14"/>
      <dgm:spPr/>
      <dgm:t>
        <a:bodyPr/>
        <a:lstStyle/>
        <a:p>
          <a:endParaRPr lang="es-MX"/>
        </a:p>
      </dgm:t>
    </dgm:pt>
    <dgm:pt modelId="{56C28D7A-73EE-4618-B701-F8033DD759EB}" type="pres">
      <dgm:prSet presAssocID="{4824784F-DFFA-48FE-A3E3-698C291103A9}" presName="parallelogram5" presStyleLbl="alignNode1" presStyleIdx="11" presStyleCnt="14"/>
      <dgm:spPr/>
      <dgm:t>
        <a:bodyPr/>
        <a:lstStyle/>
        <a:p>
          <a:endParaRPr lang="es-MX"/>
        </a:p>
      </dgm:t>
    </dgm:pt>
    <dgm:pt modelId="{F22ADBA1-7492-4B89-86B5-8B91545325D2}" type="pres">
      <dgm:prSet presAssocID="{4824784F-DFFA-48FE-A3E3-698C291103A9}" presName="parallelogram6" presStyleLbl="alignNode1" presStyleIdx="12" presStyleCnt="14"/>
      <dgm:spPr/>
      <dgm:t>
        <a:bodyPr/>
        <a:lstStyle/>
        <a:p>
          <a:endParaRPr lang="es-MX"/>
        </a:p>
      </dgm:t>
    </dgm:pt>
    <dgm:pt modelId="{A476AAB1-404F-4206-B256-DE43C915BCAA}" type="pres">
      <dgm:prSet presAssocID="{4824784F-DFFA-48FE-A3E3-698C291103A9}" presName="parallelogram7" presStyleLbl="alignNode1" presStyleIdx="13" presStyleCnt="14"/>
      <dgm:spPr/>
      <dgm:t>
        <a:bodyPr/>
        <a:lstStyle/>
        <a:p>
          <a:endParaRPr lang="es-MX"/>
        </a:p>
      </dgm:t>
    </dgm:pt>
  </dgm:ptLst>
  <dgm:cxnLst>
    <dgm:cxn modelId="{0605BA65-76DA-4BD2-8A14-110A11DF0C3A}" type="presOf" srcId="{DAD3E02C-33EF-4916-97F6-06B71FB73632}" destId="{91EFF090-6506-4454-B876-3B7A6D207650}" srcOrd="0" destOrd="0" presId="urn:microsoft.com/office/officeart/2008/layout/VerticalAccentList"/>
    <dgm:cxn modelId="{B3DBED85-AB02-4300-BB25-52FC740FE961}" srcId="{DAD3E02C-33EF-4916-97F6-06B71FB73632}" destId="{4824784F-DFFA-48FE-A3E3-698C291103A9}" srcOrd="1" destOrd="0" parTransId="{8848F487-F32B-45CF-AC99-D222763881EA}" sibTransId="{570643F1-E1A4-461E-8C82-04307937CBAA}"/>
    <dgm:cxn modelId="{B1EAE3BA-A38A-4F8A-861E-B18F024CF7AB}" srcId="{DAD3E02C-33EF-4916-97F6-06B71FB73632}" destId="{C78EE72D-4AB1-414A-A6BC-110529F812B5}" srcOrd="0" destOrd="0" parTransId="{64DA1883-BB7A-484C-AAFB-DB7347FB3F96}" sibTransId="{80EAEC89-E3BF-4DF2-BEDA-913FA21B3600}"/>
    <dgm:cxn modelId="{4A3F83CB-5A96-4A10-8422-5F6C91281681}" type="presOf" srcId="{4824784F-DFFA-48FE-A3E3-698C291103A9}" destId="{9BF746B4-C2DD-4315-A2C6-C10F49E95387}" srcOrd="0" destOrd="0" presId="urn:microsoft.com/office/officeart/2008/layout/VerticalAccentList"/>
    <dgm:cxn modelId="{C3073E92-78FC-4724-B85A-F4901FDFCCCA}" type="presOf" srcId="{C78EE72D-4AB1-414A-A6BC-110529F812B5}" destId="{A948A980-F3C1-452A-8B97-0A60FD4D0251}" srcOrd="0" destOrd="0" presId="urn:microsoft.com/office/officeart/2008/layout/VerticalAccentList"/>
    <dgm:cxn modelId="{3382116F-3778-4658-99BC-66DB133C73A6}" type="presParOf" srcId="{91EFF090-6506-4454-B876-3B7A6D207650}" destId="{F47BCFA7-2D70-4462-B3BA-A517505B9A00}" srcOrd="0" destOrd="0" presId="urn:microsoft.com/office/officeart/2008/layout/VerticalAccentList"/>
    <dgm:cxn modelId="{FEDA44F6-0B5B-4030-A949-CFD43BC56737}" type="presParOf" srcId="{F47BCFA7-2D70-4462-B3BA-A517505B9A00}" destId="{A948A980-F3C1-452A-8B97-0A60FD4D0251}" srcOrd="0" destOrd="0" presId="urn:microsoft.com/office/officeart/2008/layout/VerticalAccentList"/>
    <dgm:cxn modelId="{EDCD85C5-0EEC-436B-AAA1-3DADAE9BCC22}" type="presParOf" srcId="{91EFF090-6506-4454-B876-3B7A6D207650}" destId="{6DE47B82-651A-4D55-97F8-B40A582A4FEC}" srcOrd="1" destOrd="0" presId="urn:microsoft.com/office/officeart/2008/layout/VerticalAccentList"/>
    <dgm:cxn modelId="{A0885386-42A2-4CDB-AAFF-1C3BC8847D71}" type="presParOf" srcId="{6DE47B82-651A-4D55-97F8-B40A582A4FEC}" destId="{EE0739AE-2621-4C00-8552-7BF919EFF1F2}" srcOrd="0" destOrd="0" presId="urn:microsoft.com/office/officeart/2008/layout/VerticalAccentList"/>
    <dgm:cxn modelId="{FDFFDF44-54AB-4FCD-9C65-851D9BBB7C72}" type="presParOf" srcId="{6DE47B82-651A-4D55-97F8-B40A582A4FEC}" destId="{E2ACF9D4-20A4-4F5D-87DD-F2E2D274D9E9}" srcOrd="1" destOrd="0" presId="urn:microsoft.com/office/officeart/2008/layout/VerticalAccentList"/>
    <dgm:cxn modelId="{7186B267-9D04-408D-AC07-73ED2603500D}" type="presParOf" srcId="{6DE47B82-651A-4D55-97F8-B40A582A4FEC}" destId="{D823D835-26FE-4CEB-B91A-B7E76DD8275F}" srcOrd="2" destOrd="0" presId="urn:microsoft.com/office/officeart/2008/layout/VerticalAccentList"/>
    <dgm:cxn modelId="{8064A1EE-6854-4719-8E36-CD6CF7D1FC02}" type="presParOf" srcId="{6DE47B82-651A-4D55-97F8-B40A582A4FEC}" destId="{FB0D22CF-BE4E-4A29-8419-46E0894BA6A4}" srcOrd="3" destOrd="0" presId="urn:microsoft.com/office/officeart/2008/layout/VerticalAccentList"/>
    <dgm:cxn modelId="{D2051AD7-BC6C-4334-911C-F9D9C8B136D3}" type="presParOf" srcId="{6DE47B82-651A-4D55-97F8-B40A582A4FEC}" destId="{6DA8F247-9383-47C0-860D-A35FB65B89F9}" srcOrd="4" destOrd="0" presId="urn:microsoft.com/office/officeart/2008/layout/VerticalAccentList"/>
    <dgm:cxn modelId="{0460E0D7-C153-4F86-9924-05FC353F5406}" type="presParOf" srcId="{6DE47B82-651A-4D55-97F8-B40A582A4FEC}" destId="{822E830E-8239-4DA6-9B7B-5D49728B7316}" srcOrd="5" destOrd="0" presId="urn:microsoft.com/office/officeart/2008/layout/VerticalAccentList"/>
    <dgm:cxn modelId="{B213CD42-E905-4219-9450-ED8EA89864B9}" type="presParOf" srcId="{6DE47B82-651A-4D55-97F8-B40A582A4FEC}" destId="{C1A2A020-36D8-4B81-970A-4A48039003DF}" srcOrd="6" destOrd="0" presId="urn:microsoft.com/office/officeart/2008/layout/VerticalAccentList"/>
    <dgm:cxn modelId="{0EF6FCE8-EE7D-4557-A61C-E6C6865B4DA2}" type="presParOf" srcId="{91EFF090-6506-4454-B876-3B7A6D207650}" destId="{AF4F45BD-8548-438F-A777-69CCC0F7765D}" srcOrd="2" destOrd="0" presId="urn:microsoft.com/office/officeart/2008/layout/VerticalAccentList"/>
    <dgm:cxn modelId="{08E8D8AC-11E7-4DBE-843C-E1AC4B310EC3}" type="presParOf" srcId="{91EFF090-6506-4454-B876-3B7A6D207650}" destId="{29C671FC-5689-4780-B694-E6ACE2985409}" srcOrd="3" destOrd="0" presId="urn:microsoft.com/office/officeart/2008/layout/VerticalAccentList"/>
    <dgm:cxn modelId="{1A71DA61-B7B1-43A0-BEB5-BEEAB9F1F8D5}" type="presParOf" srcId="{29C671FC-5689-4780-B694-E6ACE2985409}" destId="{9BF746B4-C2DD-4315-A2C6-C10F49E95387}" srcOrd="0" destOrd="0" presId="urn:microsoft.com/office/officeart/2008/layout/VerticalAccentList"/>
    <dgm:cxn modelId="{371BCE39-F9CF-4AA1-87AA-48B03C0EDB0F}" type="presParOf" srcId="{91EFF090-6506-4454-B876-3B7A6D207650}" destId="{AA31D39A-2177-4EBA-942D-F9A5A34CC0E4}" srcOrd="4" destOrd="0" presId="urn:microsoft.com/office/officeart/2008/layout/VerticalAccentList"/>
    <dgm:cxn modelId="{528E3625-5495-4629-A80D-08F9BD823ACC}" type="presParOf" srcId="{AA31D39A-2177-4EBA-942D-F9A5A34CC0E4}" destId="{2EA5113B-0BD5-474B-A169-C0BD27F4B8F3}" srcOrd="0" destOrd="0" presId="urn:microsoft.com/office/officeart/2008/layout/VerticalAccentList"/>
    <dgm:cxn modelId="{D54F82C4-1B94-4465-BAE7-B66BD6B169AF}" type="presParOf" srcId="{AA31D39A-2177-4EBA-942D-F9A5A34CC0E4}" destId="{31D46E38-C64E-4A6C-A728-26748F508E52}" srcOrd="1" destOrd="0" presId="urn:microsoft.com/office/officeart/2008/layout/VerticalAccentList"/>
    <dgm:cxn modelId="{D1E8E156-5CE1-45ED-8CA5-A4C9A89EBF8C}" type="presParOf" srcId="{AA31D39A-2177-4EBA-942D-F9A5A34CC0E4}" destId="{B075297C-C07C-44BB-9318-B8DF3FD210B1}" srcOrd="2" destOrd="0" presId="urn:microsoft.com/office/officeart/2008/layout/VerticalAccentList"/>
    <dgm:cxn modelId="{CA723D8D-3B2C-40C0-B4C5-56E2BEADBAE1}" type="presParOf" srcId="{AA31D39A-2177-4EBA-942D-F9A5A34CC0E4}" destId="{C24AC71E-28D8-4FBD-B1C4-83C47E2F3900}" srcOrd="3" destOrd="0" presId="urn:microsoft.com/office/officeart/2008/layout/VerticalAccentList"/>
    <dgm:cxn modelId="{7D548875-E014-40C4-A7B6-48DC5488378A}" type="presParOf" srcId="{AA31D39A-2177-4EBA-942D-F9A5A34CC0E4}" destId="{56C28D7A-73EE-4618-B701-F8033DD759EB}" srcOrd="4" destOrd="0" presId="urn:microsoft.com/office/officeart/2008/layout/VerticalAccentList"/>
    <dgm:cxn modelId="{834394AD-2F54-40A4-BB69-0CF6BEE41F79}" type="presParOf" srcId="{AA31D39A-2177-4EBA-942D-F9A5A34CC0E4}" destId="{F22ADBA1-7492-4B89-86B5-8B91545325D2}" srcOrd="5" destOrd="0" presId="urn:microsoft.com/office/officeart/2008/layout/VerticalAccentList"/>
    <dgm:cxn modelId="{02528A6F-D034-42DF-9DDB-304E723DA062}" type="presParOf" srcId="{AA31D39A-2177-4EBA-942D-F9A5A34CC0E4}" destId="{A476AAB1-404F-4206-B256-DE43C915BCA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146044-8919-40F0-BD1C-0601968C1A5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1024C92-B8DE-4309-9678-71A1F8A459EA}">
      <dgm:prSet phldrT="[Texto]" custT="1"/>
      <dgm:spPr/>
      <dgm:t>
        <a:bodyPr/>
        <a:lstStyle/>
        <a:p>
          <a:r>
            <a:rPr lang="es-MX" sz="2800" dirty="0" smtClean="0">
              <a:latin typeface="Arial" panose="020B0604020202020204" pitchFamily="34" charset="0"/>
              <a:cs typeface="Arial" panose="020B0604020202020204" pitchFamily="34" charset="0"/>
            </a:rPr>
            <a:t>Tratamiento adecuado </a:t>
          </a:r>
          <a:endParaRPr lang="es-MX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9E37E2-6975-4562-9916-C9376C2D3223}" type="parTrans" cxnId="{65484AFE-11C1-4038-8B8F-3CE02AE03B22}">
      <dgm:prSet/>
      <dgm:spPr/>
      <dgm:t>
        <a:bodyPr/>
        <a:lstStyle/>
        <a:p>
          <a:endParaRPr lang="es-MX"/>
        </a:p>
      </dgm:t>
    </dgm:pt>
    <dgm:pt modelId="{F864AC27-54E9-47F8-AF76-5953D0096164}" type="sibTrans" cxnId="{65484AFE-11C1-4038-8B8F-3CE02AE03B22}">
      <dgm:prSet/>
      <dgm:spPr/>
      <dgm:t>
        <a:bodyPr/>
        <a:lstStyle/>
        <a:p>
          <a:endParaRPr lang="es-MX"/>
        </a:p>
      </dgm:t>
    </dgm:pt>
    <dgm:pt modelId="{7F369ED2-28D9-430D-AA65-3D47F8AC2B8F}">
      <dgm:prSet phldrT="[Texto]" custT="1"/>
      <dgm:spPr/>
      <dgm:t>
        <a:bodyPr/>
        <a:lstStyle/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Antibiograma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543F98-14E3-409D-848E-930D81487F47}" type="parTrans" cxnId="{BC2675BF-A9D6-40C3-94B5-AA38FF5250B6}">
      <dgm:prSet/>
      <dgm:spPr/>
      <dgm:t>
        <a:bodyPr/>
        <a:lstStyle/>
        <a:p>
          <a:endParaRPr lang="es-MX"/>
        </a:p>
      </dgm:t>
    </dgm:pt>
    <dgm:pt modelId="{BFACCDB8-9127-4F86-89AA-42944462A630}" type="sibTrans" cxnId="{BC2675BF-A9D6-40C3-94B5-AA38FF5250B6}">
      <dgm:prSet/>
      <dgm:spPr/>
      <dgm:t>
        <a:bodyPr/>
        <a:lstStyle/>
        <a:p>
          <a:endParaRPr lang="es-MX"/>
        </a:p>
      </dgm:t>
    </dgm:pt>
    <dgm:pt modelId="{824A5DC2-756A-40E7-A3E7-1839E1CBC48F}">
      <dgm:prSet phldrT="[Texto]" custT="1"/>
      <dgm:spPr/>
      <dgm:t>
        <a:bodyPr/>
        <a:lstStyle/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Farmacología del antibiótico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2AD3B1-A60E-4C4E-B4A0-C75691BE69F5}" type="parTrans" cxnId="{25445A3C-3F56-4B48-B700-CE16E4CBE3B0}">
      <dgm:prSet/>
      <dgm:spPr/>
      <dgm:t>
        <a:bodyPr/>
        <a:lstStyle/>
        <a:p>
          <a:endParaRPr lang="es-MX"/>
        </a:p>
      </dgm:t>
    </dgm:pt>
    <dgm:pt modelId="{82B8DF5B-BCC7-483D-9D20-26521C7FA756}" type="sibTrans" cxnId="{25445A3C-3F56-4B48-B700-CE16E4CBE3B0}">
      <dgm:prSet/>
      <dgm:spPr/>
      <dgm:t>
        <a:bodyPr/>
        <a:lstStyle/>
        <a:p>
          <a:endParaRPr lang="es-MX"/>
        </a:p>
      </dgm:t>
    </dgm:pt>
    <dgm:pt modelId="{3E7A0135-0BAD-4B24-955E-D481C7A73913}">
      <dgm:prSet phldrT="[Texto]" custT="1"/>
      <dgm:spPr/>
      <dgm:t>
        <a:bodyPr/>
        <a:lstStyle/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Tipo de infección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F1804-CDEE-4CAD-A4C4-7D9EE247D289}" type="parTrans" cxnId="{D99CCB86-D0BC-46F6-B4C2-FA6BBBECDA02}">
      <dgm:prSet/>
      <dgm:spPr/>
      <dgm:t>
        <a:bodyPr/>
        <a:lstStyle/>
        <a:p>
          <a:endParaRPr lang="es-MX"/>
        </a:p>
      </dgm:t>
    </dgm:pt>
    <dgm:pt modelId="{789FE8B6-3E52-465D-9A30-4780003BE306}" type="sibTrans" cxnId="{D99CCB86-D0BC-46F6-B4C2-FA6BBBECDA02}">
      <dgm:prSet/>
      <dgm:spPr/>
      <dgm:t>
        <a:bodyPr/>
        <a:lstStyle/>
        <a:p>
          <a:endParaRPr lang="es-MX"/>
        </a:p>
      </dgm:t>
    </dgm:pt>
    <dgm:pt modelId="{5F9F5734-9C1D-41F5-9418-F75EF65B3B6E}">
      <dgm:prSet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Estado  del paciente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7E2FC-3EE2-46D1-BB15-B6F933A35A44}" type="parTrans" cxnId="{25FBF68E-92CD-4AC8-8D71-517418A26CCF}">
      <dgm:prSet/>
      <dgm:spPr/>
      <dgm:t>
        <a:bodyPr/>
        <a:lstStyle/>
        <a:p>
          <a:endParaRPr lang="es-MX"/>
        </a:p>
      </dgm:t>
    </dgm:pt>
    <dgm:pt modelId="{F046FFC8-FFC2-4E56-9CB8-BDBB25178F4A}" type="sibTrans" cxnId="{25FBF68E-92CD-4AC8-8D71-517418A26CCF}">
      <dgm:prSet/>
      <dgm:spPr/>
      <dgm:t>
        <a:bodyPr/>
        <a:lstStyle/>
        <a:p>
          <a:endParaRPr lang="es-MX"/>
        </a:p>
      </dgm:t>
    </dgm:pt>
    <dgm:pt modelId="{11DF3DD9-5B24-4DB1-A659-C668EE483674}" type="pres">
      <dgm:prSet presAssocID="{9A146044-8919-40F0-BD1C-0601968C1A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E772C49-E5A4-4730-B2CB-1BD36B40D6AB}" type="pres">
      <dgm:prSet presAssocID="{A1024C92-B8DE-4309-9678-71A1F8A459EA}" presName="centerShape" presStyleLbl="node0" presStyleIdx="0" presStyleCnt="1" custScaleX="146911" custLinFactNeighborX="-6003" custLinFactNeighborY="708"/>
      <dgm:spPr/>
      <dgm:t>
        <a:bodyPr/>
        <a:lstStyle/>
        <a:p>
          <a:endParaRPr lang="es-MX"/>
        </a:p>
      </dgm:t>
    </dgm:pt>
    <dgm:pt modelId="{40A25FEF-6AAA-485A-8A9F-1E09D48514A0}" type="pres">
      <dgm:prSet presAssocID="{5F543F98-14E3-409D-848E-930D81487F47}" presName="parTrans" presStyleLbl="bgSibTrans2D1" presStyleIdx="0" presStyleCnt="4"/>
      <dgm:spPr/>
      <dgm:t>
        <a:bodyPr/>
        <a:lstStyle/>
        <a:p>
          <a:endParaRPr lang="es-MX"/>
        </a:p>
      </dgm:t>
    </dgm:pt>
    <dgm:pt modelId="{8C985838-4DB7-43A5-97F8-6FA78CF5EE4A}" type="pres">
      <dgm:prSet presAssocID="{7F369ED2-28D9-430D-AA65-3D47F8AC2B8F}" presName="node" presStyleLbl="node1" presStyleIdx="0" presStyleCnt="4" custScaleX="122648" custRadScaleRad="112301" custRadScaleInc="31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93ACC6-6DB6-4DBD-8F9C-8F975ECF6CAD}" type="pres">
      <dgm:prSet presAssocID="{FA2AD3B1-A60E-4C4E-B4A0-C75691BE69F5}" presName="parTrans" presStyleLbl="bgSibTrans2D1" presStyleIdx="1" presStyleCnt="4"/>
      <dgm:spPr/>
      <dgm:t>
        <a:bodyPr/>
        <a:lstStyle/>
        <a:p>
          <a:endParaRPr lang="es-MX"/>
        </a:p>
      </dgm:t>
    </dgm:pt>
    <dgm:pt modelId="{E045FE45-1035-4D18-9515-14F0D2746EC2}" type="pres">
      <dgm:prSet presAssocID="{824A5DC2-756A-40E7-A3E7-1839E1CBC48F}" presName="node" presStyleLbl="node1" presStyleIdx="1" presStyleCnt="4" custScaleX="136856" custRadScaleRad="106299" custRadScaleInc="-131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6FD7C0B-719A-4065-9BD9-28EE5D2EED9F}" type="pres">
      <dgm:prSet presAssocID="{524F1804-CDEE-4CAD-A4C4-7D9EE247D289}" presName="parTrans" presStyleLbl="bgSibTrans2D1" presStyleIdx="2" presStyleCnt="4"/>
      <dgm:spPr/>
      <dgm:t>
        <a:bodyPr/>
        <a:lstStyle/>
        <a:p>
          <a:endParaRPr lang="es-MX"/>
        </a:p>
      </dgm:t>
    </dgm:pt>
    <dgm:pt modelId="{67CF1640-8D22-40D7-8855-0046B2F561CB}" type="pres">
      <dgm:prSet presAssocID="{3E7A0135-0BAD-4B24-955E-D481C7A7391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5A6B82-3822-4C5E-BF61-A9CF413D2C34}" type="pres">
      <dgm:prSet presAssocID="{6DE7E2FC-3EE2-46D1-BB15-B6F933A35A44}" presName="parTrans" presStyleLbl="bgSibTrans2D1" presStyleIdx="3" presStyleCnt="4"/>
      <dgm:spPr/>
      <dgm:t>
        <a:bodyPr/>
        <a:lstStyle/>
        <a:p>
          <a:endParaRPr lang="es-MX"/>
        </a:p>
      </dgm:t>
    </dgm:pt>
    <dgm:pt modelId="{8566F52F-85C1-4D02-A82C-468890ED7D2B}" type="pres">
      <dgm:prSet presAssocID="{5F9F5734-9C1D-41F5-9418-F75EF65B3B6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15B3FC3-70D2-416A-8DFE-488BA8D08CF0}" type="presOf" srcId="{3E7A0135-0BAD-4B24-955E-D481C7A73913}" destId="{67CF1640-8D22-40D7-8855-0046B2F561CB}" srcOrd="0" destOrd="0" presId="urn:microsoft.com/office/officeart/2005/8/layout/radial4"/>
    <dgm:cxn modelId="{680AFCDD-65E5-4A01-9C08-AD77463509D0}" type="presOf" srcId="{824A5DC2-756A-40E7-A3E7-1839E1CBC48F}" destId="{E045FE45-1035-4D18-9515-14F0D2746EC2}" srcOrd="0" destOrd="0" presId="urn:microsoft.com/office/officeart/2005/8/layout/radial4"/>
    <dgm:cxn modelId="{BBB76EFD-E3A7-4412-B277-AFB110E2E980}" type="presOf" srcId="{A1024C92-B8DE-4309-9678-71A1F8A459EA}" destId="{5E772C49-E5A4-4730-B2CB-1BD36B40D6AB}" srcOrd="0" destOrd="0" presId="urn:microsoft.com/office/officeart/2005/8/layout/radial4"/>
    <dgm:cxn modelId="{281479E7-B8BD-4A57-A6B2-19CBE1FC2148}" type="presOf" srcId="{9A146044-8919-40F0-BD1C-0601968C1A5B}" destId="{11DF3DD9-5B24-4DB1-A659-C668EE483674}" srcOrd="0" destOrd="0" presId="urn:microsoft.com/office/officeart/2005/8/layout/radial4"/>
    <dgm:cxn modelId="{FA4991CC-76AA-4F6C-B2F8-3AD0A3847571}" type="presOf" srcId="{6DE7E2FC-3EE2-46D1-BB15-B6F933A35A44}" destId="{0D5A6B82-3822-4C5E-BF61-A9CF413D2C34}" srcOrd="0" destOrd="0" presId="urn:microsoft.com/office/officeart/2005/8/layout/radial4"/>
    <dgm:cxn modelId="{39A7E04E-F1CC-49EA-B466-5C1DE813D7D8}" type="presOf" srcId="{FA2AD3B1-A60E-4C4E-B4A0-C75691BE69F5}" destId="{BC93ACC6-6DB6-4DBD-8F9C-8F975ECF6CAD}" srcOrd="0" destOrd="0" presId="urn:microsoft.com/office/officeart/2005/8/layout/radial4"/>
    <dgm:cxn modelId="{25FBF68E-92CD-4AC8-8D71-517418A26CCF}" srcId="{A1024C92-B8DE-4309-9678-71A1F8A459EA}" destId="{5F9F5734-9C1D-41F5-9418-F75EF65B3B6E}" srcOrd="3" destOrd="0" parTransId="{6DE7E2FC-3EE2-46D1-BB15-B6F933A35A44}" sibTransId="{F046FFC8-FFC2-4E56-9CB8-BDBB25178F4A}"/>
    <dgm:cxn modelId="{65484AFE-11C1-4038-8B8F-3CE02AE03B22}" srcId="{9A146044-8919-40F0-BD1C-0601968C1A5B}" destId="{A1024C92-B8DE-4309-9678-71A1F8A459EA}" srcOrd="0" destOrd="0" parTransId="{369E37E2-6975-4562-9916-C9376C2D3223}" sibTransId="{F864AC27-54E9-47F8-AF76-5953D0096164}"/>
    <dgm:cxn modelId="{3CEDD15F-AA5B-45DF-851D-8E9D183D9D66}" type="presOf" srcId="{5F543F98-14E3-409D-848E-930D81487F47}" destId="{40A25FEF-6AAA-485A-8A9F-1E09D48514A0}" srcOrd="0" destOrd="0" presId="urn:microsoft.com/office/officeart/2005/8/layout/radial4"/>
    <dgm:cxn modelId="{F097458A-D342-4E19-BA73-D887EC2F77E2}" type="presOf" srcId="{524F1804-CDEE-4CAD-A4C4-7D9EE247D289}" destId="{A6FD7C0B-719A-4065-9BD9-28EE5D2EED9F}" srcOrd="0" destOrd="0" presId="urn:microsoft.com/office/officeart/2005/8/layout/radial4"/>
    <dgm:cxn modelId="{DD47DB5B-160B-4F27-A19D-9BD40C4FD941}" type="presOf" srcId="{5F9F5734-9C1D-41F5-9418-F75EF65B3B6E}" destId="{8566F52F-85C1-4D02-A82C-468890ED7D2B}" srcOrd="0" destOrd="0" presId="urn:microsoft.com/office/officeart/2005/8/layout/radial4"/>
    <dgm:cxn modelId="{BC2675BF-A9D6-40C3-94B5-AA38FF5250B6}" srcId="{A1024C92-B8DE-4309-9678-71A1F8A459EA}" destId="{7F369ED2-28D9-430D-AA65-3D47F8AC2B8F}" srcOrd="0" destOrd="0" parTransId="{5F543F98-14E3-409D-848E-930D81487F47}" sibTransId="{BFACCDB8-9127-4F86-89AA-42944462A630}"/>
    <dgm:cxn modelId="{25445A3C-3F56-4B48-B700-CE16E4CBE3B0}" srcId="{A1024C92-B8DE-4309-9678-71A1F8A459EA}" destId="{824A5DC2-756A-40E7-A3E7-1839E1CBC48F}" srcOrd="1" destOrd="0" parTransId="{FA2AD3B1-A60E-4C4E-B4A0-C75691BE69F5}" sibTransId="{82B8DF5B-BCC7-483D-9D20-26521C7FA756}"/>
    <dgm:cxn modelId="{2706EAE3-EE9B-4DE0-B32A-24335BAA8D51}" type="presOf" srcId="{7F369ED2-28D9-430D-AA65-3D47F8AC2B8F}" destId="{8C985838-4DB7-43A5-97F8-6FA78CF5EE4A}" srcOrd="0" destOrd="0" presId="urn:microsoft.com/office/officeart/2005/8/layout/radial4"/>
    <dgm:cxn modelId="{D99CCB86-D0BC-46F6-B4C2-FA6BBBECDA02}" srcId="{A1024C92-B8DE-4309-9678-71A1F8A459EA}" destId="{3E7A0135-0BAD-4B24-955E-D481C7A73913}" srcOrd="2" destOrd="0" parTransId="{524F1804-CDEE-4CAD-A4C4-7D9EE247D289}" sibTransId="{789FE8B6-3E52-465D-9A30-4780003BE306}"/>
    <dgm:cxn modelId="{0876C3EE-710F-482F-98DB-D651977AB805}" type="presParOf" srcId="{11DF3DD9-5B24-4DB1-A659-C668EE483674}" destId="{5E772C49-E5A4-4730-B2CB-1BD36B40D6AB}" srcOrd="0" destOrd="0" presId="urn:microsoft.com/office/officeart/2005/8/layout/radial4"/>
    <dgm:cxn modelId="{8E3DAB84-FF67-483B-8082-B1AC24FC9F66}" type="presParOf" srcId="{11DF3DD9-5B24-4DB1-A659-C668EE483674}" destId="{40A25FEF-6AAA-485A-8A9F-1E09D48514A0}" srcOrd="1" destOrd="0" presId="urn:microsoft.com/office/officeart/2005/8/layout/radial4"/>
    <dgm:cxn modelId="{DA3F251B-7710-4D35-9A74-42333B91E619}" type="presParOf" srcId="{11DF3DD9-5B24-4DB1-A659-C668EE483674}" destId="{8C985838-4DB7-43A5-97F8-6FA78CF5EE4A}" srcOrd="2" destOrd="0" presId="urn:microsoft.com/office/officeart/2005/8/layout/radial4"/>
    <dgm:cxn modelId="{41333A21-7649-4146-B544-FA685E6C35E8}" type="presParOf" srcId="{11DF3DD9-5B24-4DB1-A659-C668EE483674}" destId="{BC93ACC6-6DB6-4DBD-8F9C-8F975ECF6CAD}" srcOrd="3" destOrd="0" presId="urn:microsoft.com/office/officeart/2005/8/layout/radial4"/>
    <dgm:cxn modelId="{B910DEF9-5864-4D65-891E-7589655636E3}" type="presParOf" srcId="{11DF3DD9-5B24-4DB1-A659-C668EE483674}" destId="{E045FE45-1035-4D18-9515-14F0D2746EC2}" srcOrd="4" destOrd="0" presId="urn:microsoft.com/office/officeart/2005/8/layout/radial4"/>
    <dgm:cxn modelId="{60077A50-A071-4EA9-BD32-AEE9552DA69C}" type="presParOf" srcId="{11DF3DD9-5B24-4DB1-A659-C668EE483674}" destId="{A6FD7C0B-719A-4065-9BD9-28EE5D2EED9F}" srcOrd="5" destOrd="0" presId="urn:microsoft.com/office/officeart/2005/8/layout/radial4"/>
    <dgm:cxn modelId="{FDA1846F-6F92-43E9-B37F-77A1A843A6E3}" type="presParOf" srcId="{11DF3DD9-5B24-4DB1-A659-C668EE483674}" destId="{67CF1640-8D22-40D7-8855-0046B2F561CB}" srcOrd="6" destOrd="0" presId="urn:microsoft.com/office/officeart/2005/8/layout/radial4"/>
    <dgm:cxn modelId="{2327CD31-8EAC-49B2-BAE0-4F231E123056}" type="presParOf" srcId="{11DF3DD9-5B24-4DB1-A659-C668EE483674}" destId="{0D5A6B82-3822-4C5E-BF61-A9CF413D2C34}" srcOrd="7" destOrd="0" presId="urn:microsoft.com/office/officeart/2005/8/layout/radial4"/>
    <dgm:cxn modelId="{0330177C-00D9-4045-84DA-3029CB3CE22F}" type="presParOf" srcId="{11DF3DD9-5B24-4DB1-A659-C668EE483674}" destId="{8566F52F-85C1-4D02-A82C-468890ED7D2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42278F-A9C2-45EB-B172-250AC2D1F7CC}" type="doc">
      <dgm:prSet loTypeId="urn:microsoft.com/office/officeart/2005/8/layout/radial2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4A027F19-FAA8-456A-8E56-BFFE5022D6CA}">
      <dgm:prSet phldrT="[Texto]"/>
      <dgm:spPr>
        <a:solidFill>
          <a:srgbClr val="002060"/>
        </a:solidFill>
      </dgm:spPr>
      <dgm:t>
        <a:bodyPr/>
        <a:lstStyle/>
        <a:p>
          <a:r>
            <a:rPr lang="es-MX" b="1" dirty="0" smtClean="0"/>
            <a:t>MDR</a:t>
          </a:r>
        </a:p>
      </dgm:t>
    </dgm:pt>
    <dgm:pt modelId="{10B3E09A-6DC0-4CEB-AF1C-F91B9F3BF5B2}" type="parTrans" cxnId="{12D454F4-F865-4658-B90B-E30570AB42E4}">
      <dgm:prSet/>
      <dgm:spPr/>
      <dgm:t>
        <a:bodyPr/>
        <a:lstStyle/>
        <a:p>
          <a:endParaRPr lang="es-MX"/>
        </a:p>
      </dgm:t>
    </dgm:pt>
    <dgm:pt modelId="{58837DEF-A40A-4C99-9722-7B04DB64D28B}" type="sibTrans" cxnId="{12D454F4-F865-4658-B90B-E30570AB42E4}">
      <dgm:prSet/>
      <dgm:spPr/>
      <dgm:t>
        <a:bodyPr/>
        <a:lstStyle/>
        <a:p>
          <a:endParaRPr lang="es-MX"/>
        </a:p>
      </dgm:t>
    </dgm:pt>
    <dgm:pt modelId="{980D366D-F971-4085-9196-CEF0C8DB8472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Resistente a 1 antibiótico de al menos 3 familias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AA02A-1DBE-44A2-A09B-850732166A09}" type="parTrans" cxnId="{9C64CB53-B7E8-4C9F-9C7A-4B8D8692A3F4}">
      <dgm:prSet/>
      <dgm:spPr/>
      <dgm:t>
        <a:bodyPr/>
        <a:lstStyle/>
        <a:p>
          <a:endParaRPr lang="es-MX"/>
        </a:p>
      </dgm:t>
    </dgm:pt>
    <dgm:pt modelId="{2C5E823A-5311-406B-921D-24DA2680C769}" type="sibTrans" cxnId="{9C64CB53-B7E8-4C9F-9C7A-4B8D8692A3F4}">
      <dgm:prSet/>
      <dgm:spPr/>
      <dgm:t>
        <a:bodyPr/>
        <a:lstStyle/>
        <a:p>
          <a:endParaRPr lang="es-MX"/>
        </a:p>
      </dgm:t>
    </dgm:pt>
    <dgm:pt modelId="{C3333D68-A240-4BFF-9393-95CBA06C09DF}">
      <dgm:prSet phldrT="[Texto]"/>
      <dgm:spPr>
        <a:solidFill>
          <a:srgbClr val="800000"/>
        </a:solidFill>
      </dgm:spPr>
      <dgm:t>
        <a:bodyPr/>
        <a:lstStyle/>
        <a:p>
          <a:r>
            <a:rPr lang="es-MX" b="1" dirty="0" smtClean="0"/>
            <a:t>XDR</a:t>
          </a:r>
          <a:endParaRPr lang="es-MX" b="1" dirty="0"/>
        </a:p>
      </dgm:t>
    </dgm:pt>
    <dgm:pt modelId="{D2754AEA-C2E4-4115-A813-D4BEF25A0C12}" type="parTrans" cxnId="{1ACFD658-C9DD-42A7-BC93-FE8EAFFDFE93}">
      <dgm:prSet/>
      <dgm:spPr/>
      <dgm:t>
        <a:bodyPr/>
        <a:lstStyle/>
        <a:p>
          <a:endParaRPr lang="es-MX"/>
        </a:p>
      </dgm:t>
    </dgm:pt>
    <dgm:pt modelId="{A9F6BE3B-000D-4654-BA5A-185E1388EC9F}" type="sibTrans" cxnId="{1ACFD658-C9DD-42A7-BC93-FE8EAFFDFE93}">
      <dgm:prSet/>
      <dgm:spPr/>
      <dgm:t>
        <a:bodyPr/>
        <a:lstStyle/>
        <a:p>
          <a:endParaRPr lang="es-MX"/>
        </a:p>
      </dgm:t>
    </dgm:pt>
    <dgm:pt modelId="{E2780D3F-39FB-4FDA-91A7-F4BB42A106D8}">
      <dgm:prSet phldrT="[Texto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MX" b="1" dirty="0" smtClean="0"/>
            <a:t>PDR</a:t>
          </a:r>
          <a:endParaRPr lang="es-MX" b="1" dirty="0"/>
        </a:p>
      </dgm:t>
    </dgm:pt>
    <dgm:pt modelId="{F79089DD-518E-4D09-AF35-292FFDC2DA6F}" type="parTrans" cxnId="{8EF851DC-0459-4B49-984B-0FF7883D208A}">
      <dgm:prSet/>
      <dgm:spPr/>
      <dgm:t>
        <a:bodyPr/>
        <a:lstStyle/>
        <a:p>
          <a:endParaRPr lang="es-MX"/>
        </a:p>
      </dgm:t>
    </dgm:pt>
    <dgm:pt modelId="{D36AB883-DB9E-4C00-9DC5-37E29E92F7AE}" type="sibTrans" cxnId="{8EF851DC-0459-4B49-984B-0FF7883D208A}">
      <dgm:prSet/>
      <dgm:spPr/>
      <dgm:t>
        <a:bodyPr/>
        <a:lstStyle/>
        <a:p>
          <a:endParaRPr lang="es-MX"/>
        </a:p>
      </dgm:t>
    </dgm:pt>
    <dgm:pt modelId="{F96A31BE-B4D2-4CBF-80A8-36B6D8FC0A55}">
      <dgm:prSet phldrT="[Texto]" custT="1"/>
      <dgm:spPr/>
      <dgm:t>
        <a:bodyPr/>
        <a:lstStyle/>
        <a:p>
          <a:pPr algn="just"/>
          <a:r>
            <a:rPr lang="es-MX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Multi</a:t>
          </a:r>
          <a:r>
            <a:rPr lang="es-MX" sz="1600" dirty="0" smtClean="0">
              <a:latin typeface="Arial" panose="020B0604020202020204" pitchFamily="34" charset="0"/>
              <a:cs typeface="Arial" panose="020B0604020202020204" pitchFamily="34" charset="0"/>
            </a:rPr>
            <a:t>-drogo resistente</a:t>
          </a:r>
          <a:endParaRPr lang="es-MX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878D9-3E30-49D0-AA0B-5EFD399D9F6A}" type="parTrans" cxnId="{976EEF7A-FDE6-49B1-B7DF-389628F7A04F}">
      <dgm:prSet/>
      <dgm:spPr/>
      <dgm:t>
        <a:bodyPr/>
        <a:lstStyle/>
        <a:p>
          <a:endParaRPr lang="es-MX"/>
        </a:p>
      </dgm:t>
    </dgm:pt>
    <dgm:pt modelId="{4128EA14-999A-40A4-8EA1-8E7DF6B52BE1}" type="sibTrans" cxnId="{976EEF7A-FDE6-49B1-B7DF-389628F7A04F}">
      <dgm:prSet/>
      <dgm:spPr/>
      <dgm:t>
        <a:bodyPr/>
        <a:lstStyle/>
        <a:p>
          <a:endParaRPr lang="es-MX"/>
        </a:p>
      </dgm:t>
    </dgm:pt>
    <dgm:pt modelId="{F7D21244-D4C8-4948-90EB-00727712D40A}">
      <dgm:prSet phldrT="[Texto]" custT="1"/>
      <dgm:spPr/>
      <dgm:t>
        <a:bodyPr/>
        <a:lstStyle/>
        <a:p>
          <a:r>
            <a:rPr lang="es-MX" sz="1700" dirty="0" smtClean="0">
              <a:latin typeface="Arial" panose="020B0604020202020204" pitchFamily="34" charset="0"/>
              <a:cs typeface="Arial" panose="020B0604020202020204" pitchFamily="34" charset="0"/>
            </a:rPr>
            <a:t>Extremo-drogo resistente</a:t>
          </a:r>
          <a:endParaRPr lang="es-MX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A9B32-CD63-448C-B0F6-B98BA40430A8}" type="parTrans" cxnId="{102C750B-E09A-4200-9155-45AA05E23C06}">
      <dgm:prSet/>
      <dgm:spPr/>
      <dgm:t>
        <a:bodyPr/>
        <a:lstStyle/>
        <a:p>
          <a:endParaRPr lang="es-MX"/>
        </a:p>
      </dgm:t>
    </dgm:pt>
    <dgm:pt modelId="{6738C39D-9807-4AB8-94BF-775E0084BB91}" type="sibTrans" cxnId="{102C750B-E09A-4200-9155-45AA05E23C06}">
      <dgm:prSet/>
      <dgm:spPr/>
      <dgm:t>
        <a:bodyPr/>
        <a:lstStyle/>
        <a:p>
          <a:endParaRPr lang="es-MX"/>
        </a:p>
      </dgm:t>
    </dgm:pt>
    <dgm:pt modelId="{8A36FE3A-B746-492E-8FB7-96D3F76C9F90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Pan-drogo resistente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62D21-7505-440E-AD08-4C60EF56A273}" type="parTrans" cxnId="{5A1F762A-281D-45C1-BAA7-03379901B2FB}">
      <dgm:prSet/>
      <dgm:spPr/>
      <dgm:t>
        <a:bodyPr/>
        <a:lstStyle/>
        <a:p>
          <a:endParaRPr lang="es-MX"/>
        </a:p>
      </dgm:t>
    </dgm:pt>
    <dgm:pt modelId="{16F5A492-8015-4F6B-B28D-6359C810B406}" type="sibTrans" cxnId="{5A1F762A-281D-45C1-BAA7-03379901B2FB}">
      <dgm:prSet/>
      <dgm:spPr/>
      <dgm:t>
        <a:bodyPr/>
        <a:lstStyle/>
        <a:p>
          <a:endParaRPr lang="es-MX"/>
        </a:p>
      </dgm:t>
    </dgm:pt>
    <dgm:pt modelId="{233E1601-656C-4BB7-99B4-8099564FC99D}">
      <dgm:prSet phldrT="[Texto]" custT="1"/>
      <dgm:spPr/>
      <dgm:t>
        <a:bodyPr/>
        <a:lstStyle/>
        <a:p>
          <a:r>
            <a:rPr lang="es-MX" sz="1700" dirty="0" smtClean="0">
              <a:latin typeface="Arial" panose="020B0604020202020204" pitchFamily="34" charset="0"/>
              <a:cs typeface="Arial" panose="020B0604020202020204" pitchFamily="34" charset="0"/>
            </a:rPr>
            <a:t>Sensible solo a  1 o 2 antibióticos</a:t>
          </a:r>
          <a:endParaRPr lang="es-MX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7344B9-B0B9-4152-8B67-116DAC773FD2}" type="parTrans" cxnId="{FEF0DA90-D308-4040-9B65-AB5355EFE67F}">
      <dgm:prSet/>
      <dgm:spPr/>
      <dgm:t>
        <a:bodyPr/>
        <a:lstStyle/>
        <a:p>
          <a:endParaRPr lang="es-MX"/>
        </a:p>
      </dgm:t>
    </dgm:pt>
    <dgm:pt modelId="{4E51FC83-637F-4AC7-852F-4243DE98049E}" type="sibTrans" cxnId="{FEF0DA90-D308-4040-9B65-AB5355EFE67F}">
      <dgm:prSet/>
      <dgm:spPr/>
      <dgm:t>
        <a:bodyPr/>
        <a:lstStyle/>
        <a:p>
          <a:endParaRPr lang="es-MX"/>
        </a:p>
      </dgm:t>
    </dgm:pt>
    <dgm:pt modelId="{4DD4DA61-5EDC-4DF3-ABB3-0A9E015BED68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Resistente a todos los antibióticos</a:t>
          </a:r>
          <a:endParaRPr lang="es-MX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B6E6B-BA55-443F-91F3-1E3187483A09}" type="parTrans" cxnId="{7FBE40EE-1672-4F97-B086-47CC75005797}">
      <dgm:prSet/>
      <dgm:spPr/>
      <dgm:t>
        <a:bodyPr/>
        <a:lstStyle/>
        <a:p>
          <a:endParaRPr lang="es-MX"/>
        </a:p>
      </dgm:t>
    </dgm:pt>
    <dgm:pt modelId="{F2F866AE-9CB3-4CFF-B97B-C7F1E2C4E339}" type="sibTrans" cxnId="{7FBE40EE-1672-4F97-B086-47CC75005797}">
      <dgm:prSet/>
      <dgm:spPr/>
      <dgm:t>
        <a:bodyPr/>
        <a:lstStyle/>
        <a:p>
          <a:endParaRPr lang="es-MX"/>
        </a:p>
      </dgm:t>
    </dgm:pt>
    <dgm:pt modelId="{C78095A1-24FA-4C21-B58B-F85510271F5A}" type="pres">
      <dgm:prSet presAssocID="{A542278F-A9C2-45EB-B172-250AC2D1F7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F713BE1-F22F-4B01-B31E-DDBC0357CDF1}" type="pres">
      <dgm:prSet presAssocID="{A542278F-A9C2-45EB-B172-250AC2D1F7CC}" presName="cycle" presStyleCnt="0"/>
      <dgm:spPr/>
      <dgm:t>
        <a:bodyPr/>
        <a:lstStyle/>
        <a:p>
          <a:endParaRPr lang="es-MX"/>
        </a:p>
      </dgm:t>
    </dgm:pt>
    <dgm:pt modelId="{41702E05-EDA8-43BE-9CFD-D4749D701033}" type="pres">
      <dgm:prSet presAssocID="{A542278F-A9C2-45EB-B172-250AC2D1F7CC}" presName="centerShape" presStyleCnt="0"/>
      <dgm:spPr/>
      <dgm:t>
        <a:bodyPr/>
        <a:lstStyle/>
        <a:p>
          <a:endParaRPr lang="es-MX"/>
        </a:p>
      </dgm:t>
    </dgm:pt>
    <dgm:pt modelId="{6CF86CDB-F882-484D-9AD6-4C66C31E8231}" type="pres">
      <dgm:prSet presAssocID="{A542278F-A9C2-45EB-B172-250AC2D1F7CC}" presName="connSite" presStyleLbl="node1" presStyleIdx="0" presStyleCnt="4"/>
      <dgm:spPr/>
      <dgm:t>
        <a:bodyPr/>
        <a:lstStyle/>
        <a:p>
          <a:endParaRPr lang="es-MX"/>
        </a:p>
      </dgm:t>
    </dgm:pt>
    <dgm:pt modelId="{353706DF-BB2D-43CE-BB2F-85CF8F6CA67B}" type="pres">
      <dgm:prSet presAssocID="{A542278F-A9C2-45EB-B172-250AC2D1F7CC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MX"/>
        </a:p>
      </dgm:t>
    </dgm:pt>
    <dgm:pt modelId="{F84D5A65-00F5-4771-AFE5-D4F07A00D754}" type="pres">
      <dgm:prSet presAssocID="{10B3E09A-6DC0-4CEB-AF1C-F91B9F3BF5B2}" presName="Name25" presStyleLbl="parChTrans1D1" presStyleIdx="0" presStyleCnt="3"/>
      <dgm:spPr/>
      <dgm:t>
        <a:bodyPr/>
        <a:lstStyle/>
        <a:p>
          <a:endParaRPr lang="es-MX"/>
        </a:p>
      </dgm:t>
    </dgm:pt>
    <dgm:pt modelId="{A2B69BDC-912E-4A7E-9E00-C12441E026FF}" type="pres">
      <dgm:prSet presAssocID="{4A027F19-FAA8-456A-8E56-BFFE5022D6CA}" presName="node" presStyleCnt="0"/>
      <dgm:spPr/>
      <dgm:t>
        <a:bodyPr/>
        <a:lstStyle/>
        <a:p>
          <a:endParaRPr lang="es-MX"/>
        </a:p>
      </dgm:t>
    </dgm:pt>
    <dgm:pt modelId="{FBF491C4-E8BA-4C31-B352-665FE18ADFFA}" type="pres">
      <dgm:prSet presAssocID="{4A027F19-FAA8-456A-8E56-BFFE5022D6CA}" presName="parentNode" presStyleLbl="node1" presStyleIdx="1" presStyleCnt="4" custScaleX="116522" custScaleY="104945" custLinFactNeighborX="198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A080D9-064C-4EB9-A14F-5A9E2A3B67CE}" type="pres">
      <dgm:prSet presAssocID="{4A027F19-FAA8-456A-8E56-BFFE5022D6C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9B17CF-0D5F-449A-86E8-28CECD45A998}" type="pres">
      <dgm:prSet presAssocID="{D2754AEA-C2E4-4115-A813-D4BEF25A0C12}" presName="Name25" presStyleLbl="parChTrans1D1" presStyleIdx="1" presStyleCnt="3"/>
      <dgm:spPr/>
      <dgm:t>
        <a:bodyPr/>
        <a:lstStyle/>
        <a:p>
          <a:endParaRPr lang="es-MX"/>
        </a:p>
      </dgm:t>
    </dgm:pt>
    <dgm:pt modelId="{073C9559-DBD1-4B2C-9FE1-F3D9618105E6}" type="pres">
      <dgm:prSet presAssocID="{C3333D68-A240-4BFF-9393-95CBA06C09DF}" presName="node" presStyleCnt="0"/>
      <dgm:spPr/>
      <dgm:t>
        <a:bodyPr/>
        <a:lstStyle/>
        <a:p>
          <a:endParaRPr lang="es-MX"/>
        </a:p>
      </dgm:t>
    </dgm:pt>
    <dgm:pt modelId="{BEB8E981-71B7-4291-BCF7-4BD0838A537C}" type="pres">
      <dgm:prSet presAssocID="{C3333D68-A240-4BFF-9393-95CBA06C09DF}" presName="parentNode" presStyleLbl="node1" presStyleIdx="2" presStyleCnt="4" custScaleX="124359" custLinFactNeighborX="1347" custLinFactNeighborY="-146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D41EDA-0853-463F-891C-B9768A7D65AC}" type="pres">
      <dgm:prSet presAssocID="{C3333D68-A240-4BFF-9393-95CBA06C09D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052321-2B0C-4370-85A6-365AB156A118}" type="pres">
      <dgm:prSet presAssocID="{F79089DD-518E-4D09-AF35-292FFDC2DA6F}" presName="Name25" presStyleLbl="parChTrans1D1" presStyleIdx="2" presStyleCnt="3"/>
      <dgm:spPr/>
      <dgm:t>
        <a:bodyPr/>
        <a:lstStyle/>
        <a:p>
          <a:endParaRPr lang="es-MX"/>
        </a:p>
      </dgm:t>
    </dgm:pt>
    <dgm:pt modelId="{5032B623-5DA7-4213-857B-1398AC3D0081}" type="pres">
      <dgm:prSet presAssocID="{E2780D3F-39FB-4FDA-91A7-F4BB42A106D8}" presName="node" presStyleCnt="0"/>
      <dgm:spPr/>
      <dgm:t>
        <a:bodyPr/>
        <a:lstStyle/>
        <a:p>
          <a:endParaRPr lang="es-MX"/>
        </a:p>
      </dgm:t>
    </dgm:pt>
    <dgm:pt modelId="{55C74D0F-5972-4919-9C92-B10CA7B00C5A}" type="pres">
      <dgm:prSet presAssocID="{E2780D3F-39FB-4FDA-91A7-F4BB42A106D8}" presName="parentNode" presStyleLbl="node1" presStyleIdx="3" presStyleCnt="4" custScaleX="121062" custScaleY="104958" custLinFactNeighborX="-69" custLinFactNeighborY="-585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8E9E58-BE12-4C0B-8CBE-E8050802E763}" type="pres">
      <dgm:prSet presAssocID="{E2780D3F-39FB-4FDA-91A7-F4BB42A106D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EF851DC-0459-4B49-984B-0FF7883D208A}" srcId="{A542278F-A9C2-45EB-B172-250AC2D1F7CC}" destId="{E2780D3F-39FB-4FDA-91A7-F4BB42A106D8}" srcOrd="2" destOrd="0" parTransId="{F79089DD-518E-4D09-AF35-292FFDC2DA6F}" sibTransId="{D36AB883-DB9E-4C00-9DC5-37E29E92F7AE}"/>
    <dgm:cxn modelId="{8C48B34A-CBB2-4341-9D5F-C0140E29EB9F}" type="presOf" srcId="{F7D21244-D4C8-4948-90EB-00727712D40A}" destId="{EBD41EDA-0853-463F-891C-B9768A7D65AC}" srcOrd="0" destOrd="0" presId="urn:microsoft.com/office/officeart/2005/8/layout/radial2"/>
    <dgm:cxn modelId="{3DA7D043-2D6A-4F8A-9104-FDD055CABE3D}" type="presOf" srcId="{8A36FE3A-B746-492E-8FB7-96D3F76C9F90}" destId="{AA8E9E58-BE12-4C0B-8CBE-E8050802E763}" srcOrd="0" destOrd="0" presId="urn:microsoft.com/office/officeart/2005/8/layout/radial2"/>
    <dgm:cxn modelId="{12D454F4-F865-4658-B90B-E30570AB42E4}" srcId="{A542278F-A9C2-45EB-B172-250AC2D1F7CC}" destId="{4A027F19-FAA8-456A-8E56-BFFE5022D6CA}" srcOrd="0" destOrd="0" parTransId="{10B3E09A-6DC0-4CEB-AF1C-F91B9F3BF5B2}" sibTransId="{58837DEF-A40A-4C99-9722-7B04DB64D28B}"/>
    <dgm:cxn modelId="{7294CA57-C577-49FF-BB84-E6E83425E271}" type="presOf" srcId="{C3333D68-A240-4BFF-9393-95CBA06C09DF}" destId="{BEB8E981-71B7-4291-BCF7-4BD0838A537C}" srcOrd="0" destOrd="0" presId="urn:microsoft.com/office/officeart/2005/8/layout/radial2"/>
    <dgm:cxn modelId="{2637E751-445A-449F-A3F7-A7248FFCF6A7}" type="presOf" srcId="{4A027F19-FAA8-456A-8E56-BFFE5022D6CA}" destId="{FBF491C4-E8BA-4C31-B352-665FE18ADFFA}" srcOrd="0" destOrd="0" presId="urn:microsoft.com/office/officeart/2005/8/layout/radial2"/>
    <dgm:cxn modelId="{FEF0DA90-D308-4040-9B65-AB5355EFE67F}" srcId="{C3333D68-A240-4BFF-9393-95CBA06C09DF}" destId="{233E1601-656C-4BB7-99B4-8099564FC99D}" srcOrd="1" destOrd="0" parTransId="{067344B9-B0B9-4152-8B67-116DAC773FD2}" sibTransId="{4E51FC83-637F-4AC7-852F-4243DE98049E}"/>
    <dgm:cxn modelId="{C5699505-FCFE-4A0B-B888-146F417F954B}" type="presOf" srcId="{F79089DD-518E-4D09-AF35-292FFDC2DA6F}" destId="{BC052321-2B0C-4370-85A6-365AB156A118}" srcOrd="0" destOrd="0" presId="urn:microsoft.com/office/officeart/2005/8/layout/radial2"/>
    <dgm:cxn modelId="{FE210D5D-D933-425B-912E-8952AE3EE00F}" type="presOf" srcId="{980D366D-F971-4085-9196-CEF0C8DB8472}" destId="{90A080D9-064C-4EB9-A14F-5A9E2A3B67CE}" srcOrd="0" destOrd="1" presId="urn:microsoft.com/office/officeart/2005/8/layout/radial2"/>
    <dgm:cxn modelId="{7D03489F-4696-48C3-AD22-001FDCD7416F}" type="presOf" srcId="{10B3E09A-6DC0-4CEB-AF1C-F91B9F3BF5B2}" destId="{F84D5A65-00F5-4771-AFE5-D4F07A00D754}" srcOrd="0" destOrd="0" presId="urn:microsoft.com/office/officeart/2005/8/layout/radial2"/>
    <dgm:cxn modelId="{966CA3A6-3045-48A8-92BB-038A45D82D95}" type="presOf" srcId="{4DD4DA61-5EDC-4DF3-ABB3-0A9E015BED68}" destId="{AA8E9E58-BE12-4C0B-8CBE-E8050802E763}" srcOrd="0" destOrd="1" presId="urn:microsoft.com/office/officeart/2005/8/layout/radial2"/>
    <dgm:cxn modelId="{6FD7C0DA-ABDC-4695-8389-8D5551B2E773}" type="presOf" srcId="{233E1601-656C-4BB7-99B4-8099564FC99D}" destId="{EBD41EDA-0853-463F-891C-B9768A7D65AC}" srcOrd="0" destOrd="1" presId="urn:microsoft.com/office/officeart/2005/8/layout/radial2"/>
    <dgm:cxn modelId="{1ACFD658-C9DD-42A7-BC93-FE8EAFFDFE93}" srcId="{A542278F-A9C2-45EB-B172-250AC2D1F7CC}" destId="{C3333D68-A240-4BFF-9393-95CBA06C09DF}" srcOrd="1" destOrd="0" parTransId="{D2754AEA-C2E4-4115-A813-D4BEF25A0C12}" sibTransId="{A9F6BE3B-000D-4654-BA5A-185E1388EC9F}"/>
    <dgm:cxn modelId="{B9FE8670-7657-4895-9113-5604B52E1CED}" type="presOf" srcId="{D2754AEA-C2E4-4115-A813-D4BEF25A0C12}" destId="{AE9B17CF-0D5F-449A-86E8-28CECD45A998}" srcOrd="0" destOrd="0" presId="urn:microsoft.com/office/officeart/2005/8/layout/radial2"/>
    <dgm:cxn modelId="{7FBE40EE-1672-4F97-B086-47CC75005797}" srcId="{E2780D3F-39FB-4FDA-91A7-F4BB42A106D8}" destId="{4DD4DA61-5EDC-4DF3-ABB3-0A9E015BED68}" srcOrd="1" destOrd="0" parTransId="{B8DB6E6B-BA55-443F-91F3-1E3187483A09}" sibTransId="{F2F866AE-9CB3-4CFF-B97B-C7F1E2C4E339}"/>
    <dgm:cxn modelId="{5A1F762A-281D-45C1-BAA7-03379901B2FB}" srcId="{E2780D3F-39FB-4FDA-91A7-F4BB42A106D8}" destId="{8A36FE3A-B746-492E-8FB7-96D3F76C9F90}" srcOrd="0" destOrd="0" parTransId="{75B62D21-7505-440E-AD08-4C60EF56A273}" sibTransId="{16F5A492-8015-4F6B-B28D-6359C810B406}"/>
    <dgm:cxn modelId="{AF5A1C30-330F-497F-9391-2D2A6F33E529}" type="presOf" srcId="{F96A31BE-B4D2-4CBF-80A8-36B6D8FC0A55}" destId="{90A080D9-064C-4EB9-A14F-5A9E2A3B67CE}" srcOrd="0" destOrd="0" presId="urn:microsoft.com/office/officeart/2005/8/layout/radial2"/>
    <dgm:cxn modelId="{9C64CB53-B7E8-4C9F-9C7A-4B8D8692A3F4}" srcId="{4A027F19-FAA8-456A-8E56-BFFE5022D6CA}" destId="{980D366D-F971-4085-9196-CEF0C8DB8472}" srcOrd="1" destOrd="0" parTransId="{490AA02A-1DBE-44A2-A09B-850732166A09}" sibTransId="{2C5E823A-5311-406B-921D-24DA2680C769}"/>
    <dgm:cxn modelId="{976EEF7A-FDE6-49B1-B7DF-389628F7A04F}" srcId="{4A027F19-FAA8-456A-8E56-BFFE5022D6CA}" destId="{F96A31BE-B4D2-4CBF-80A8-36B6D8FC0A55}" srcOrd="0" destOrd="0" parTransId="{5BB878D9-3E30-49D0-AA0B-5EFD399D9F6A}" sibTransId="{4128EA14-999A-40A4-8EA1-8E7DF6B52BE1}"/>
    <dgm:cxn modelId="{97A52668-E61E-4575-A7B9-5E694CD1A1E2}" type="presOf" srcId="{E2780D3F-39FB-4FDA-91A7-F4BB42A106D8}" destId="{55C74D0F-5972-4919-9C92-B10CA7B00C5A}" srcOrd="0" destOrd="0" presId="urn:microsoft.com/office/officeart/2005/8/layout/radial2"/>
    <dgm:cxn modelId="{102C750B-E09A-4200-9155-45AA05E23C06}" srcId="{C3333D68-A240-4BFF-9393-95CBA06C09DF}" destId="{F7D21244-D4C8-4948-90EB-00727712D40A}" srcOrd="0" destOrd="0" parTransId="{F14A9B32-CD63-448C-B0F6-B98BA40430A8}" sibTransId="{6738C39D-9807-4AB8-94BF-775E0084BB91}"/>
    <dgm:cxn modelId="{3CF8E575-327E-4729-BCB0-C882B4B2343A}" type="presOf" srcId="{A542278F-A9C2-45EB-B172-250AC2D1F7CC}" destId="{C78095A1-24FA-4C21-B58B-F85510271F5A}" srcOrd="0" destOrd="0" presId="urn:microsoft.com/office/officeart/2005/8/layout/radial2"/>
    <dgm:cxn modelId="{7E9DDD61-267D-4D3B-B670-034A1EFF4E62}" type="presParOf" srcId="{C78095A1-24FA-4C21-B58B-F85510271F5A}" destId="{3F713BE1-F22F-4B01-B31E-DDBC0357CDF1}" srcOrd="0" destOrd="0" presId="urn:microsoft.com/office/officeart/2005/8/layout/radial2"/>
    <dgm:cxn modelId="{24073E58-02F8-4C79-9D71-DC0C568C6F86}" type="presParOf" srcId="{3F713BE1-F22F-4B01-B31E-DDBC0357CDF1}" destId="{41702E05-EDA8-43BE-9CFD-D4749D701033}" srcOrd="0" destOrd="0" presId="urn:microsoft.com/office/officeart/2005/8/layout/radial2"/>
    <dgm:cxn modelId="{CB4C2ED6-230D-4A62-A3BE-B933D8646B73}" type="presParOf" srcId="{41702E05-EDA8-43BE-9CFD-D4749D701033}" destId="{6CF86CDB-F882-484D-9AD6-4C66C31E8231}" srcOrd="0" destOrd="0" presId="urn:microsoft.com/office/officeart/2005/8/layout/radial2"/>
    <dgm:cxn modelId="{16D63C19-2260-4272-9A89-80E40E2E7960}" type="presParOf" srcId="{41702E05-EDA8-43BE-9CFD-D4749D701033}" destId="{353706DF-BB2D-43CE-BB2F-85CF8F6CA67B}" srcOrd="1" destOrd="0" presId="urn:microsoft.com/office/officeart/2005/8/layout/radial2"/>
    <dgm:cxn modelId="{C47E8B48-8BBE-4D55-A137-2E48B1188871}" type="presParOf" srcId="{3F713BE1-F22F-4B01-B31E-DDBC0357CDF1}" destId="{F84D5A65-00F5-4771-AFE5-D4F07A00D754}" srcOrd="1" destOrd="0" presId="urn:microsoft.com/office/officeart/2005/8/layout/radial2"/>
    <dgm:cxn modelId="{DB078D50-1600-45AC-9CD5-FBFD65803360}" type="presParOf" srcId="{3F713BE1-F22F-4B01-B31E-DDBC0357CDF1}" destId="{A2B69BDC-912E-4A7E-9E00-C12441E026FF}" srcOrd="2" destOrd="0" presId="urn:microsoft.com/office/officeart/2005/8/layout/radial2"/>
    <dgm:cxn modelId="{3BD80B13-1800-4471-93B8-CA5003E899DA}" type="presParOf" srcId="{A2B69BDC-912E-4A7E-9E00-C12441E026FF}" destId="{FBF491C4-E8BA-4C31-B352-665FE18ADFFA}" srcOrd="0" destOrd="0" presId="urn:microsoft.com/office/officeart/2005/8/layout/radial2"/>
    <dgm:cxn modelId="{3A13FF60-BA08-4FDC-9579-9E4607422B04}" type="presParOf" srcId="{A2B69BDC-912E-4A7E-9E00-C12441E026FF}" destId="{90A080D9-064C-4EB9-A14F-5A9E2A3B67CE}" srcOrd="1" destOrd="0" presId="urn:microsoft.com/office/officeart/2005/8/layout/radial2"/>
    <dgm:cxn modelId="{7F5669E5-B9A5-4C26-BD39-C9EC7FDEF382}" type="presParOf" srcId="{3F713BE1-F22F-4B01-B31E-DDBC0357CDF1}" destId="{AE9B17CF-0D5F-449A-86E8-28CECD45A998}" srcOrd="3" destOrd="0" presId="urn:microsoft.com/office/officeart/2005/8/layout/radial2"/>
    <dgm:cxn modelId="{C15BC311-3A87-4916-B5DE-B87E80AE300E}" type="presParOf" srcId="{3F713BE1-F22F-4B01-B31E-DDBC0357CDF1}" destId="{073C9559-DBD1-4B2C-9FE1-F3D9618105E6}" srcOrd="4" destOrd="0" presId="urn:microsoft.com/office/officeart/2005/8/layout/radial2"/>
    <dgm:cxn modelId="{714093F5-040C-4218-8ABA-988815D2BC05}" type="presParOf" srcId="{073C9559-DBD1-4B2C-9FE1-F3D9618105E6}" destId="{BEB8E981-71B7-4291-BCF7-4BD0838A537C}" srcOrd="0" destOrd="0" presId="urn:microsoft.com/office/officeart/2005/8/layout/radial2"/>
    <dgm:cxn modelId="{803C8C30-FCA6-4C2C-BEC4-861C9B2F233B}" type="presParOf" srcId="{073C9559-DBD1-4B2C-9FE1-F3D9618105E6}" destId="{EBD41EDA-0853-463F-891C-B9768A7D65AC}" srcOrd="1" destOrd="0" presId="urn:microsoft.com/office/officeart/2005/8/layout/radial2"/>
    <dgm:cxn modelId="{D7B2A805-D526-42A1-9CCE-D0BE9C1D8D43}" type="presParOf" srcId="{3F713BE1-F22F-4B01-B31E-DDBC0357CDF1}" destId="{BC052321-2B0C-4370-85A6-365AB156A118}" srcOrd="5" destOrd="0" presId="urn:microsoft.com/office/officeart/2005/8/layout/radial2"/>
    <dgm:cxn modelId="{F73DAA1D-10A1-43EE-9368-AC1D326E919B}" type="presParOf" srcId="{3F713BE1-F22F-4B01-B31E-DDBC0357CDF1}" destId="{5032B623-5DA7-4213-857B-1398AC3D0081}" srcOrd="6" destOrd="0" presId="urn:microsoft.com/office/officeart/2005/8/layout/radial2"/>
    <dgm:cxn modelId="{8E11A4AC-093D-4E22-8970-3C18769DB7D8}" type="presParOf" srcId="{5032B623-5DA7-4213-857B-1398AC3D0081}" destId="{55C74D0F-5972-4919-9C92-B10CA7B00C5A}" srcOrd="0" destOrd="0" presId="urn:microsoft.com/office/officeart/2005/8/layout/radial2"/>
    <dgm:cxn modelId="{C47AA3C8-A311-4289-8A79-0F4F6936F7DF}" type="presParOf" srcId="{5032B623-5DA7-4213-857B-1398AC3D0081}" destId="{AA8E9E58-BE12-4C0B-8CBE-E8050802E76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665ED-44DD-4349-B1F1-09117C248305}" type="doc">
      <dgm:prSet loTypeId="urn:microsoft.com/office/officeart/2005/8/layout/radial3" loCatId="relationship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C3914245-8534-4005-964B-5488997752D4}">
      <dgm:prSet phldrT="[Texto]" custT="1"/>
      <dgm:spPr/>
      <dgm:t>
        <a:bodyPr/>
        <a:lstStyle/>
        <a:p>
          <a:r>
            <a:rPr lang="es-MX" sz="2800" b="1" smtClean="0"/>
            <a:t>ESKAPE</a:t>
          </a:r>
          <a:endParaRPr lang="es-MX" sz="2800" b="1" dirty="0"/>
        </a:p>
      </dgm:t>
    </dgm:pt>
    <dgm:pt modelId="{A8E0A059-746E-43ED-8F2A-1973CCF9139F}" type="parTrans" cxnId="{FE1FACBC-6CB2-4954-84EC-05D8C4D58BC2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BF57C533-60AE-446F-AC4B-BE9B82D10050}" type="sibTrans" cxnId="{FE1FACBC-6CB2-4954-84EC-05D8C4D58BC2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0982CD3B-7CD1-4FFA-9D28-E95B8527FD26}">
      <dgm:prSet phldrT="[Texto]" custT="1"/>
      <dgm:spPr>
        <a:blipFill dpi="0" rotWithShape="0">
          <a:blip xmlns:r="http://schemas.openxmlformats.org/officeDocument/2006/relationships" r:embed="rId1">
            <a:alphaModFix amt="79000"/>
          </a:blip>
          <a:srcRect/>
          <a:stretch>
            <a:fillRect/>
          </a:stretch>
        </a:blipFill>
      </dgm:spPr>
      <dgm:t>
        <a:bodyPr/>
        <a:lstStyle/>
        <a:p>
          <a:r>
            <a:rPr lang="es-MX" sz="1400" b="1" i="1" dirty="0" err="1" smtClean="0">
              <a:solidFill>
                <a:schemeClr val="bg1"/>
              </a:solidFill>
            </a:rPr>
            <a:t>Enterococcusfaecium</a:t>
          </a:r>
          <a:endParaRPr lang="es-MX" sz="1400" b="1" i="1" dirty="0">
            <a:solidFill>
              <a:schemeClr val="bg1"/>
            </a:solidFill>
          </a:endParaRPr>
        </a:p>
      </dgm:t>
    </dgm:pt>
    <dgm:pt modelId="{DE3A6CB7-D43E-46B5-B748-63D9A72BD488}" type="parTrans" cxnId="{E1FEE945-A239-42D4-990C-6794919AC67F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9B6F0FC6-DAC7-4621-B4E6-F97C6867ACA6}" type="sibTrans" cxnId="{E1FEE945-A239-42D4-990C-6794919AC67F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3657618B-2207-4AD7-BAE8-28099F62364E}">
      <dgm:prSet phldrT="[Texto]" custT="1"/>
      <dgm:spPr>
        <a:blipFill dpi="0" rotWithShape="0">
          <a:blip xmlns:r="http://schemas.openxmlformats.org/officeDocument/2006/relationships" r:embed="rId2">
            <a:alphaModFix amt="73000"/>
          </a:blip>
          <a:srcRect/>
          <a:stretch>
            <a:fillRect/>
          </a:stretch>
        </a:blipFill>
      </dgm:spPr>
      <dgm:t>
        <a:bodyPr/>
        <a:lstStyle/>
        <a:p>
          <a:pPr algn="ctr"/>
          <a:r>
            <a:rPr lang="es-MX" sz="1400" b="1" i="1" dirty="0" err="1" smtClean="0">
              <a:solidFill>
                <a:schemeClr val="bg1"/>
              </a:solidFill>
            </a:rPr>
            <a:t>Acinetobacter</a:t>
          </a:r>
          <a:r>
            <a:rPr lang="es-MX" sz="1400" b="1" i="1" dirty="0" smtClean="0">
              <a:solidFill>
                <a:schemeClr val="bg1"/>
              </a:solidFill>
            </a:rPr>
            <a:t> </a:t>
          </a:r>
          <a:r>
            <a:rPr lang="es-MX" sz="1400" b="1" i="1" dirty="0" err="1" smtClean="0">
              <a:solidFill>
                <a:schemeClr val="bg1"/>
              </a:solidFill>
            </a:rPr>
            <a:t>baumannii</a:t>
          </a:r>
          <a:endParaRPr lang="es-MX" sz="1400" b="1" i="1" dirty="0">
            <a:solidFill>
              <a:schemeClr val="bg1"/>
            </a:solidFill>
          </a:endParaRPr>
        </a:p>
      </dgm:t>
    </dgm:pt>
    <dgm:pt modelId="{161F3995-2F46-45F8-A8B0-8C6B01D73424}" type="parTrans" cxnId="{8D8E40F2-22AF-4A19-A4C5-F9EB59D71A2E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1CB2EE03-78CF-47F4-851C-F41D23DC0E3D}" type="sibTrans" cxnId="{8D8E40F2-22AF-4A19-A4C5-F9EB59D71A2E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52F8CD64-CE2E-491E-A4BF-5D2DCFFDFE21}">
      <dgm:prSet phldrT="[Texto]" custT="1"/>
      <dgm:spPr>
        <a:blipFill dpi="0" rotWithShape="0">
          <a:blip xmlns:r="http://schemas.openxmlformats.org/officeDocument/2006/relationships" r:embed="rId3">
            <a:alphaModFix amt="81000"/>
          </a:blip>
          <a:srcRect/>
          <a:stretch>
            <a:fillRect/>
          </a:stretch>
        </a:blipFill>
      </dgm:spPr>
      <dgm:t>
        <a:bodyPr/>
        <a:lstStyle/>
        <a:p>
          <a:r>
            <a:rPr lang="es-MX" sz="1400" b="1" i="1" smtClean="0"/>
            <a:t>Pseudomonas aeruginosa</a:t>
          </a:r>
          <a:endParaRPr lang="es-MX" sz="1400" b="1" i="1" dirty="0"/>
        </a:p>
      </dgm:t>
    </dgm:pt>
    <dgm:pt modelId="{C2EE691D-9191-4359-B811-AEF521528C0E}" type="parTrans" cxnId="{77C48B74-EC6C-4639-8ECB-8342C4CAD155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3E3DD580-6EE3-4C44-8B0B-88F433545E13}" type="sibTrans" cxnId="{77C48B74-EC6C-4639-8ECB-8342C4CAD155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98FBDFBA-4F84-4187-B82D-C00B89606D19}">
      <dgm:prSet phldrT="[Texto]" custT="1"/>
      <dgm:spPr>
        <a:blipFill rotWithShape="0">
          <a:blip xmlns:r="http://schemas.openxmlformats.org/officeDocument/2006/relationships" r:embed="rId4">
            <a:alphaModFix amt="81000"/>
          </a:blip>
          <a:stretch>
            <a:fillRect/>
          </a:stretch>
        </a:blipFill>
      </dgm:spPr>
      <dgm:t>
        <a:bodyPr/>
        <a:lstStyle/>
        <a:p>
          <a:r>
            <a:rPr lang="es-MX" sz="1400" b="1" i="1" dirty="0" err="1" smtClean="0">
              <a:solidFill>
                <a:schemeClr val="bg1"/>
              </a:solidFill>
            </a:rPr>
            <a:t>Enterobacter</a:t>
          </a:r>
          <a:r>
            <a:rPr lang="es-MX" sz="1400" b="1" i="1" dirty="0" smtClean="0">
              <a:solidFill>
                <a:schemeClr val="bg1"/>
              </a:solidFill>
            </a:rPr>
            <a:t> </a:t>
          </a:r>
          <a:r>
            <a:rPr lang="es-MX" sz="1400" b="1" i="1" dirty="0" err="1" smtClean="0">
              <a:solidFill>
                <a:schemeClr val="bg1"/>
              </a:solidFill>
            </a:rPr>
            <a:t>cloacae</a:t>
          </a:r>
          <a:endParaRPr lang="es-MX" sz="1400" b="1" i="1" dirty="0">
            <a:solidFill>
              <a:schemeClr val="bg1"/>
            </a:solidFill>
          </a:endParaRPr>
        </a:p>
      </dgm:t>
    </dgm:pt>
    <dgm:pt modelId="{33FE4213-7A4D-487A-96E4-243DA54D717C}" type="parTrans" cxnId="{945B9A72-D681-4ED7-B67E-2D07011538EF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DE0DAFD0-CCDF-46C2-AC61-172C147DA072}" type="sibTrans" cxnId="{945B9A72-D681-4ED7-B67E-2D07011538EF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75712733-2265-43F5-8F70-361AD9908D5D}">
      <dgm:prSet custT="1"/>
      <dgm:spPr>
        <a:blipFill dpi="0" rotWithShape="0">
          <a:blip xmlns:r="http://schemas.openxmlformats.org/officeDocument/2006/relationships" r:embed="rId5">
            <a:alphaModFix amt="71000"/>
          </a:blip>
          <a:srcRect/>
          <a:stretch>
            <a:fillRect/>
          </a:stretch>
        </a:blipFill>
      </dgm:spPr>
      <dgm:t>
        <a:bodyPr/>
        <a:lstStyle/>
        <a:p>
          <a:r>
            <a:rPr lang="es-MX" sz="1400" b="1" i="1" dirty="0" err="1" smtClean="0">
              <a:solidFill>
                <a:schemeClr val="bg1"/>
              </a:solidFill>
            </a:rPr>
            <a:t>Staphyloccus</a:t>
          </a:r>
          <a:r>
            <a:rPr lang="es-MX" sz="1400" b="1" i="1" dirty="0" smtClean="0">
              <a:solidFill>
                <a:schemeClr val="bg1"/>
              </a:solidFill>
            </a:rPr>
            <a:t> </a:t>
          </a:r>
          <a:r>
            <a:rPr lang="es-MX" sz="1400" b="1" i="1" dirty="0" err="1" smtClean="0">
              <a:solidFill>
                <a:schemeClr val="bg1"/>
              </a:solidFill>
            </a:rPr>
            <a:t>aureus</a:t>
          </a:r>
          <a:r>
            <a:rPr lang="es-MX" sz="1400" b="1" i="1" dirty="0" smtClean="0">
              <a:solidFill>
                <a:schemeClr val="bg1"/>
              </a:solidFill>
            </a:rPr>
            <a:t> </a:t>
          </a:r>
          <a:r>
            <a:rPr lang="es-MX" sz="1400" b="1" dirty="0" err="1" smtClean="0">
              <a:solidFill>
                <a:schemeClr val="bg1"/>
              </a:solidFill>
            </a:rPr>
            <a:t>Meticilino</a:t>
          </a:r>
          <a:r>
            <a:rPr lang="es-MX" sz="1400" b="1" dirty="0" smtClean="0">
              <a:solidFill>
                <a:schemeClr val="bg1"/>
              </a:solidFill>
            </a:rPr>
            <a:t> Resistente</a:t>
          </a:r>
          <a:endParaRPr lang="es-MX" sz="1400" b="1" dirty="0">
            <a:solidFill>
              <a:schemeClr val="bg1"/>
            </a:solidFill>
          </a:endParaRPr>
        </a:p>
      </dgm:t>
    </dgm:pt>
    <dgm:pt modelId="{F37C57FF-EC84-4001-8A7C-45B39661FBA4}" type="parTrans" cxnId="{BFDD25CF-6653-4391-9468-C87D627850FF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A0D22B49-5AE9-4B04-9A9D-3F8702DFF260}" type="sibTrans" cxnId="{BFDD25CF-6653-4391-9468-C87D627850FF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750635AC-D329-4CB2-8AB9-81019DD63BEA}">
      <dgm:prSet custT="1"/>
      <dgm:spPr>
        <a:blipFill dpi="0" rotWithShape="0">
          <a:blip xmlns:r="http://schemas.openxmlformats.org/officeDocument/2006/relationships" r:embed="rId6">
            <a:alphaModFix amt="78000"/>
          </a:blip>
          <a:srcRect/>
          <a:stretch>
            <a:fillRect/>
          </a:stretch>
        </a:blipFill>
      </dgm:spPr>
      <dgm:t>
        <a:bodyPr/>
        <a:lstStyle/>
        <a:p>
          <a:r>
            <a:rPr lang="es-MX" sz="1600" b="1" i="1" dirty="0" err="1" smtClean="0">
              <a:solidFill>
                <a:schemeClr val="bg1"/>
              </a:solidFill>
            </a:rPr>
            <a:t>Klebsiella</a:t>
          </a:r>
          <a:r>
            <a:rPr lang="es-MX" sz="1600" b="1" i="1" dirty="0" smtClean="0">
              <a:solidFill>
                <a:schemeClr val="bg1"/>
              </a:solidFill>
            </a:rPr>
            <a:t> </a:t>
          </a:r>
          <a:r>
            <a:rPr lang="es-MX" sz="1600" b="1" i="1" dirty="0" err="1" smtClean="0">
              <a:solidFill>
                <a:schemeClr val="bg1"/>
              </a:solidFill>
            </a:rPr>
            <a:t>pneumoniae</a:t>
          </a:r>
          <a:endParaRPr lang="es-MX" sz="1600" b="1" i="1" dirty="0">
            <a:solidFill>
              <a:schemeClr val="bg1"/>
            </a:solidFill>
          </a:endParaRPr>
        </a:p>
      </dgm:t>
    </dgm:pt>
    <dgm:pt modelId="{A6DA1600-3C62-4315-802F-96A3AD778311}" type="parTrans" cxnId="{4E7E113A-5AD2-409E-98CD-D332E965EDA7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E8666658-D0AA-4818-B300-49A9E5D0A82E}" type="sibTrans" cxnId="{4E7E113A-5AD2-409E-98CD-D332E965EDA7}">
      <dgm:prSet/>
      <dgm:spPr/>
      <dgm:t>
        <a:bodyPr/>
        <a:lstStyle/>
        <a:p>
          <a:endParaRPr lang="es-MX" sz="1600" b="1">
            <a:solidFill>
              <a:schemeClr val="bg1"/>
            </a:solidFill>
          </a:endParaRPr>
        </a:p>
      </dgm:t>
    </dgm:pt>
    <dgm:pt modelId="{7EE58B79-60B8-404A-9D4B-2D6910DE09D8}" type="pres">
      <dgm:prSet presAssocID="{725665ED-44DD-4349-B1F1-09117C24830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DF57D3E-B7F8-46DC-B6E5-10CD284E3C02}" type="pres">
      <dgm:prSet presAssocID="{725665ED-44DD-4349-B1F1-09117C248305}" presName="radial" presStyleCnt="0">
        <dgm:presLayoutVars>
          <dgm:animLvl val="ctr"/>
        </dgm:presLayoutVars>
      </dgm:prSet>
      <dgm:spPr/>
      <dgm:t>
        <a:bodyPr/>
        <a:lstStyle/>
        <a:p>
          <a:endParaRPr lang="es-MX"/>
        </a:p>
      </dgm:t>
    </dgm:pt>
    <dgm:pt modelId="{CDAF4C96-E017-4359-B365-B6BFB635EB0C}" type="pres">
      <dgm:prSet presAssocID="{C3914245-8534-4005-964B-5488997752D4}" presName="centerShape" presStyleLbl="vennNode1" presStyleIdx="0" presStyleCnt="7"/>
      <dgm:spPr/>
      <dgm:t>
        <a:bodyPr/>
        <a:lstStyle/>
        <a:p>
          <a:endParaRPr lang="es-MX"/>
        </a:p>
      </dgm:t>
    </dgm:pt>
    <dgm:pt modelId="{0A3607A2-DB87-4AE0-921A-F3EAC4910866}" type="pres">
      <dgm:prSet presAssocID="{0982CD3B-7CD1-4FFA-9D28-E95B8527FD26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CA18D8-DF00-4BA4-8DDC-A6975CD36530}" type="pres">
      <dgm:prSet presAssocID="{75712733-2265-43F5-8F70-361AD9908D5D}" presName="node" presStyleLbl="vennNode1" presStyleIdx="2" presStyleCnt="7" custRadScaleRad="99726" custRadScaleInc="-6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F5FC3B-5A20-428D-A697-F75C7CBE2D22}" type="pres">
      <dgm:prSet presAssocID="{750635AC-D329-4CB2-8AB9-81019DD63BEA}" presName="node" presStyleLbl="vennNode1" presStyleIdx="3" presStyleCnt="7" custScaleX="1113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EF2A73-246F-4B12-B030-40A47EBEDEDF}" type="pres">
      <dgm:prSet presAssocID="{3657618B-2207-4AD7-BAE8-28099F62364E}" presName="node" presStyleLbl="vennNode1" presStyleIdx="4" presStyleCnt="7" custScaleX="10693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BC7F7C-7743-4E88-9D13-F43E01C1A1B7}" type="pres">
      <dgm:prSet presAssocID="{52F8CD64-CE2E-491E-A4BF-5D2DCFFDFE2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258E92-29EE-4176-869D-32F47E90E30E}" type="pres">
      <dgm:prSet presAssocID="{98FBDFBA-4F84-4187-B82D-C00B89606D19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1FACBC-6CB2-4954-84EC-05D8C4D58BC2}" srcId="{725665ED-44DD-4349-B1F1-09117C248305}" destId="{C3914245-8534-4005-964B-5488997752D4}" srcOrd="0" destOrd="0" parTransId="{A8E0A059-746E-43ED-8F2A-1973CCF9139F}" sibTransId="{BF57C533-60AE-446F-AC4B-BE9B82D10050}"/>
    <dgm:cxn modelId="{ACD32BC0-F6B4-4739-A0D2-138DDCBA8CE6}" type="presOf" srcId="{3657618B-2207-4AD7-BAE8-28099F62364E}" destId="{E7EF2A73-246F-4B12-B030-40A47EBEDEDF}" srcOrd="0" destOrd="0" presId="urn:microsoft.com/office/officeart/2005/8/layout/radial3"/>
    <dgm:cxn modelId="{BFDD25CF-6653-4391-9468-C87D627850FF}" srcId="{C3914245-8534-4005-964B-5488997752D4}" destId="{75712733-2265-43F5-8F70-361AD9908D5D}" srcOrd="1" destOrd="0" parTransId="{F37C57FF-EC84-4001-8A7C-45B39661FBA4}" sibTransId="{A0D22B49-5AE9-4B04-9A9D-3F8702DFF260}"/>
    <dgm:cxn modelId="{48C143F8-5FBC-4D72-842F-5E1A1AB74335}" type="presOf" srcId="{98FBDFBA-4F84-4187-B82D-C00B89606D19}" destId="{D1258E92-29EE-4176-869D-32F47E90E30E}" srcOrd="0" destOrd="0" presId="urn:microsoft.com/office/officeart/2005/8/layout/radial3"/>
    <dgm:cxn modelId="{07B0624A-8DC5-4F31-BE1C-DA742EEBB37B}" type="presOf" srcId="{C3914245-8534-4005-964B-5488997752D4}" destId="{CDAF4C96-E017-4359-B365-B6BFB635EB0C}" srcOrd="0" destOrd="0" presId="urn:microsoft.com/office/officeart/2005/8/layout/radial3"/>
    <dgm:cxn modelId="{83238A22-48FC-41E9-A64F-BE0FA797D66E}" type="presOf" srcId="{725665ED-44DD-4349-B1F1-09117C248305}" destId="{7EE58B79-60B8-404A-9D4B-2D6910DE09D8}" srcOrd="0" destOrd="0" presId="urn:microsoft.com/office/officeart/2005/8/layout/radial3"/>
    <dgm:cxn modelId="{2C9B1FC2-F8CA-4F14-8222-9069D7EEA58C}" type="presOf" srcId="{52F8CD64-CE2E-491E-A4BF-5D2DCFFDFE21}" destId="{60BC7F7C-7743-4E88-9D13-F43E01C1A1B7}" srcOrd="0" destOrd="0" presId="urn:microsoft.com/office/officeart/2005/8/layout/radial3"/>
    <dgm:cxn modelId="{77C48B74-EC6C-4639-8ECB-8342C4CAD155}" srcId="{C3914245-8534-4005-964B-5488997752D4}" destId="{52F8CD64-CE2E-491E-A4BF-5D2DCFFDFE21}" srcOrd="4" destOrd="0" parTransId="{C2EE691D-9191-4359-B811-AEF521528C0E}" sibTransId="{3E3DD580-6EE3-4C44-8B0B-88F433545E13}"/>
    <dgm:cxn modelId="{945B9A72-D681-4ED7-B67E-2D07011538EF}" srcId="{C3914245-8534-4005-964B-5488997752D4}" destId="{98FBDFBA-4F84-4187-B82D-C00B89606D19}" srcOrd="5" destOrd="0" parTransId="{33FE4213-7A4D-487A-96E4-243DA54D717C}" sibTransId="{DE0DAFD0-CCDF-46C2-AC61-172C147DA072}"/>
    <dgm:cxn modelId="{E1FEE945-A239-42D4-990C-6794919AC67F}" srcId="{C3914245-8534-4005-964B-5488997752D4}" destId="{0982CD3B-7CD1-4FFA-9D28-E95B8527FD26}" srcOrd="0" destOrd="0" parTransId="{DE3A6CB7-D43E-46B5-B748-63D9A72BD488}" sibTransId="{9B6F0FC6-DAC7-4621-B4E6-F97C6867ACA6}"/>
    <dgm:cxn modelId="{1B846020-B0B2-4172-933C-313467ACF065}" type="presOf" srcId="{0982CD3B-7CD1-4FFA-9D28-E95B8527FD26}" destId="{0A3607A2-DB87-4AE0-921A-F3EAC4910866}" srcOrd="0" destOrd="0" presId="urn:microsoft.com/office/officeart/2005/8/layout/radial3"/>
    <dgm:cxn modelId="{8D8E40F2-22AF-4A19-A4C5-F9EB59D71A2E}" srcId="{C3914245-8534-4005-964B-5488997752D4}" destId="{3657618B-2207-4AD7-BAE8-28099F62364E}" srcOrd="3" destOrd="0" parTransId="{161F3995-2F46-45F8-A8B0-8C6B01D73424}" sibTransId="{1CB2EE03-78CF-47F4-851C-F41D23DC0E3D}"/>
    <dgm:cxn modelId="{50C4262E-9F8E-486B-AF56-9A012BF501C8}" type="presOf" srcId="{750635AC-D329-4CB2-8AB9-81019DD63BEA}" destId="{F1F5FC3B-5A20-428D-A697-F75C7CBE2D22}" srcOrd="0" destOrd="0" presId="urn:microsoft.com/office/officeart/2005/8/layout/radial3"/>
    <dgm:cxn modelId="{4E7E113A-5AD2-409E-98CD-D332E965EDA7}" srcId="{C3914245-8534-4005-964B-5488997752D4}" destId="{750635AC-D329-4CB2-8AB9-81019DD63BEA}" srcOrd="2" destOrd="0" parTransId="{A6DA1600-3C62-4315-802F-96A3AD778311}" sibTransId="{E8666658-D0AA-4818-B300-49A9E5D0A82E}"/>
    <dgm:cxn modelId="{DFA9E184-94F6-407E-B0CB-40720C34ECD6}" type="presOf" srcId="{75712733-2265-43F5-8F70-361AD9908D5D}" destId="{85CA18D8-DF00-4BA4-8DDC-A6975CD36530}" srcOrd="0" destOrd="0" presId="urn:microsoft.com/office/officeart/2005/8/layout/radial3"/>
    <dgm:cxn modelId="{1263C2D7-04EF-485A-B6DF-8B6C4D51E035}" type="presParOf" srcId="{7EE58B79-60B8-404A-9D4B-2D6910DE09D8}" destId="{3DF57D3E-B7F8-46DC-B6E5-10CD284E3C02}" srcOrd="0" destOrd="0" presId="urn:microsoft.com/office/officeart/2005/8/layout/radial3"/>
    <dgm:cxn modelId="{58E991DA-E494-40FC-84B3-E07409631454}" type="presParOf" srcId="{3DF57D3E-B7F8-46DC-B6E5-10CD284E3C02}" destId="{CDAF4C96-E017-4359-B365-B6BFB635EB0C}" srcOrd="0" destOrd="0" presId="urn:microsoft.com/office/officeart/2005/8/layout/radial3"/>
    <dgm:cxn modelId="{56A9C12E-BE49-4701-B428-4722A8BE743B}" type="presParOf" srcId="{3DF57D3E-B7F8-46DC-B6E5-10CD284E3C02}" destId="{0A3607A2-DB87-4AE0-921A-F3EAC4910866}" srcOrd="1" destOrd="0" presId="urn:microsoft.com/office/officeart/2005/8/layout/radial3"/>
    <dgm:cxn modelId="{84580FB8-2E6A-42B8-A4FF-5A38C7C5B3FF}" type="presParOf" srcId="{3DF57D3E-B7F8-46DC-B6E5-10CD284E3C02}" destId="{85CA18D8-DF00-4BA4-8DDC-A6975CD36530}" srcOrd="2" destOrd="0" presId="urn:microsoft.com/office/officeart/2005/8/layout/radial3"/>
    <dgm:cxn modelId="{C09461CD-104A-4CC4-8A53-B30FE7156187}" type="presParOf" srcId="{3DF57D3E-B7F8-46DC-B6E5-10CD284E3C02}" destId="{F1F5FC3B-5A20-428D-A697-F75C7CBE2D22}" srcOrd="3" destOrd="0" presId="urn:microsoft.com/office/officeart/2005/8/layout/radial3"/>
    <dgm:cxn modelId="{535DD81C-5396-403B-88D7-EBA12DBA491B}" type="presParOf" srcId="{3DF57D3E-B7F8-46DC-B6E5-10CD284E3C02}" destId="{E7EF2A73-246F-4B12-B030-40A47EBEDEDF}" srcOrd="4" destOrd="0" presId="urn:microsoft.com/office/officeart/2005/8/layout/radial3"/>
    <dgm:cxn modelId="{989469B2-ABCB-4429-868B-BE8AC9A5287C}" type="presParOf" srcId="{3DF57D3E-B7F8-46DC-B6E5-10CD284E3C02}" destId="{60BC7F7C-7743-4E88-9D13-F43E01C1A1B7}" srcOrd="5" destOrd="0" presId="urn:microsoft.com/office/officeart/2005/8/layout/radial3"/>
    <dgm:cxn modelId="{0357DC79-7829-47CE-B577-C6D695A56971}" type="presParOf" srcId="{3DF57D3E-B7F8-46DC-B6E5-10CD284E3C02}" destId="{D1258E92-29EE-4176-869D-32F47E90E30E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8A980-F3C1-452A-8B97-0A60FD4D0251}">
      <dsp:nvSpPr>
        <dsp:cNvPr id="0" name=""/>
        <dsp:cNvSpPr/>
      </dsp:nvSpPr>
      <dsp:spPr>
        <a:xfrm>
          <a:off x="232072" y="232347"/>
          <a:ext cx="4177303" cy="379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Después de 48 h de haber ingresado al hospital</a:t>
          </a:r>
          <a:endParaRPr lang="es-MX" sz="1300" kern="1200" dirty="0"/>
        </a:p>
      </dsp:txBody>
      <dsp:txXfrm>
        <a:off x="232072" y="232347"/>
        <a:ext cx="4177303" cy="379754"/>
      </dsp:txXfrm>
    </dsp:sp>
    <dsp:sp modelId="{EE0739AE-2621-4C00-8552-7BF919EFF1F2}">
      <dsp:nvSpPr>
        <dsp:cNvPr id="0" name=""/>
        <dsp:cNvSpPr/>
      </dsp:nvSpPr>
      <dsp:spPr>
        <a:xfrm>
          <a:off x="232072" y="612102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ACF9D4-20A4-4F5D-87DD-F2E2D274D9E9}">
      <dsp:nvSpPr>
        <dsp:cNvPr id="0" name=""/>
        <dsp:cNvSpPr/>
      </dsp:nvSpPr>
      <dsp:spPr>
        <a:xfrm>
          <a:off x="821536" y="612102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550328"/>
                <a:satOff val="-724"/>
                <a:lumOff val="-814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550328"/>
                <a:satOff val="-724"/>
                <a:lumOff val="-814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550328"/>
              <a:satOff val="-724"/>
              <a:lumOff val="-81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23D835-26FE-4CEB-B91A-B7E76DD8275F}">
      <dsp:nvSpPr>
        <dsp:cNvPr id="0" name=""/>
        <dsp:cNvSpPr/>
      </dsp:nvSpPr>
      <dsp:spPr>
        <a:xfrm>
          <a:off x="1411000" y="612102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3100655"/>
                <a:satOff val="-1449"/>
                <a:lumOff val="-162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3100655"/>
                <a:satOff val="-1449"/>
                <a:lumOff val="-1629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100655"/>
              <a:satOff val="-1449"/>
              <a:lumOff val="-162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0D22CF-BE4E-4A29-8419-46E0894BA6A4}">
      <dsp:nvSpPr>
        <dsp:cNvPr id="0" name=""/>
        <dsp:cNvSpPr/>
      </dsp:nvSpPr>
      <dsp:spPr>
        <a:xfrm>
          <a:off x="2000464" y="612102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4650983"/>
                <a:satOff val="-2173"/>
                <a:lumOff val="-244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4650983"/>
                <a:satOff val="-2173"/>
                <a:lumOff val="-2443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650983"/>
              <a:satOff val="-2173"/>
              <a:lumOff val="-244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A8F247-9383-47C0-860D-A35FB65B89F9}">
      <dsp:nvSpPr>
        <dsp:cNvPr id="0" name=""/>
        <dsp:cNvSpPr/>
      </dsp:nvSpPr>
      <dsp:spPr>
        <a:xfrm>
          <a:off x="2589927" y="612102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6201310"/>
                <a:satOff val="-2898"/>
                <a:lumOff val="-325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6201310"/>
                <a:satOff val="-2898"/>
                <a:lumOff val="-3258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01310"/>
              <a:satOff val="-2898"/>
              <a:lumOff val="-325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2E830E-8239-4DA6-9B7B-5D49728B7316}">
      <dsp:nvSpPr>
        <dsp:cNvPr id="0" name=""/>
        <dsp:cNvSpPr/>
      </dsp:nvSpPr>
      <dsp:spPr>
        <a:xfrm>
          <a:off x="3179391" y="612102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7751638"/>
                <a:satOff val="-3622"/>
                <a:lumOff val="-4072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7751638"/>
                <a:satOff val="-3622"/>
                <a:lumOff val="-4072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7751638"/>
              <a:satOff val="-3622"/>
              <a:lumOff val="-407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A2A020-36D8-4B81-970A-4A48039003DF}">
      <dsp:nvSpPr>
        <dsp:cNvPr id="0" name=""/>
        <dsp:cNvSpPr/>
      </dsp:nvSpPr>
      <dsp:spPr>
        <a:xfrm>
          <a:off x="3768855" y="612102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9301966"/>
                <a:satOff val="-4346"/>
                <a:lumOff val="-488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9301966"/>
                <a:satOff val="-4346"/>
                <a:lumOff val="-4886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9301966"/>
              <a:satOff val="-4346"/>
              <a:lumOff val="-488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F746B4-C2DD-4315-A2C6-C10F49E95387}">
      <dsp:nvSpPr>
        <dsp:cNvPr id="0" name=""/>
        <dsp:cNvSpPr/>
      </dsp:nvSpPr>
      <dsp:spPr>
        <a:xfrm>
          <a:off x="232072" y="733703"/>
          <a:ext cx="4177303" cy="379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Hasta después de 72 h del alta hospitalaria</a:t>
          </a:r>
          <a:endParaRPr lang="es-MX" sz="1300" kern="1200" dirty="0"/>
        </a:p>
      </dsp:txBody>
      <dsp:txXfrm>
        <a:off x="232072" y="733703"/>
        <a:ext cx="4177303" cy="379754"/>
      </dsp:txXfrm>
    </dsp:sp>
    <dsp:sp modelId="{2EA5113B-0BD5-474B-A169-C0BD27F4B8F3}">
      <dsp:nvSpPr>
        <dsp:cNvPr id="0" name=""/>
        <dsp:cNvSpPr/>
      </dsp:nvSpPr>
      <dsp:spPr>
        <a:xfrm>
          <a:off x="232072" y="1113458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0852293"/>
                <a:satOff val="-5071"/>
                <a:lumOff val="-570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0852293"/>
                <a:satOff val="-5071"/>
                <a:lumOff val="-5701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0852293"/>
              <a:satOff val="-5071"/>
              <a:lumOff val="-570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D46E38-C64E-4A6C-A728-26748F508E52}">
      <dsp:nvSpPr>
        <dsp:cNvPr id="0" name=""/>
        <dsp:cNvSpPr/>
      </dsp:nvSpPr>
      <dsp:spPr>
        <a:xfrm>
          <a:off x="821536" y="1113458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2402621"/>
                <a:satOff val="-5795"/>
                <a:lumOff val="-651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2402621"/>
                <a:satOff val="-5795"/>
                <a:lumOff val="-6515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2402621"/>
              <a:satOff val="-5795"/>
              <a:lumOff val="-651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75297C-C07C-44BB-9318-B8DF3FD210B1}">
      <dsp:nvSpPr>
        <dsp:cNvPr id="0" name=""/>
        <dsp:cNvSpPr/>
      </dsp:nvSpPr>
      <dsp:spPr>
        <a:xfrm>
          <a:off x="1411000" y="1113458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3952948"/>
                <a:satOff val="-6519"/>
                <a:lumOff val="-732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3952948"/>
                <a:satOff val="-6519"/>
                <a:lumOff val="-7329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3952948"/>
              <a:satOff val="-6519"/>
              <a:lumOff val="-732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4AC71E-28D8-4FBD-B1C4-83C47E2F3900}">
      <dsp:nvSpPr>
        <dsp:cNvPr id="0" name=""/>
        <dsp:cNvSpPr/>
      </dsp:nvSpPr>
      <dsp:spPr>
        <a:xfrm>
          <a:off x="2000464" y="1113458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5503276"/>
                <a:satOff val="-7244"/>
                <a:lumOff val="-8144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5503276"/>
                <a:satOff val="-7244"/>
                <a:lumOff val="-8144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5503276"/>
              <a:satOff val="-7244"/>
              <a:lumOff val="-814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C28D7A-73EE-4618-B701-F8033DD759EB}">
      <dsp:nvSpPr>
        <dsp:cNvPr id="0" name=""/>
        <dsp:cNvSpPr/>
      </dsp:nvSpPr>
      <dsp:spPr>
        <a:xfrm>
          <a:off x="2589927" y="1113458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7053603"/>
                <a:satOff val="-7968"/>
                <a:lumOff val="-895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7053603"/>
                <a:satOff val="-7968"/>
                <a:lumOff val="-8958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7053603"/>
              <a:satOff val="-7968"/>
              <a:lumOff val="-895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22ADBA1-7492-4B89-86B5-8B91545325D2}">
      <dsp:nvSpPr>
        <dsp:cNvPr id="0" name=""/>
        <dsp:cNvSpPr/>
      </dsp:nvSpPr>
      <dsp:spPr>
        <a:xfrm>
          <a:off x="3179391" y="1113458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18603931"/>
                <a:satOff val="-8693"/>
                <a:lumOff val="-977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18603931"/>
                <a:satOff val="-8693"/>
                <a:lumOff val="-9773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8603931"/>
              <a:satOff val="-8693"/>
              <a:lumOff val="-977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76AAB1-404F-4206-B256-DE43C915BCAA}">
      <dsp:nvSpPr>
        <dsp:cNvPr id="0" name=""/>
        <dsp:cNvSpPr/>
      </dsp:nvSpPr>
      <dsp:spPr>
        <a:xfrm>
          <a:off x="3768855" y="1113458"/>
          <a:ext cx="556973" cy="9282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20154258"/>
                <a:satOff val="-9417"/>
                <a:lumOff val="-10587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20154258"/>
                <a:satOff val="-9417"/>
                <a:lumOff val="-10587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72C49-E5A4-4730-B2CB-1BD36B40D6AB}">
      <dsp:nvSpPr>
        <dsp:cNvPr id="0" name=""/>
        <dsp:cNvSpPr/>
      </dsp:nvSpPr>
      <dsp:spPr>
        <a:xfrm>
          <a:off x="2041481" y="2592284"/>
          <a:ext cx="2999080" cy="20414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Tratamiento adecuado </a:t>
          </a:r>
          <a:endParaRPr lang="es-MX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0686" y="2891244"/>
        <a:ext cx="2120670" cy="1443506"/>
      </dsp:txXfrm>
    </dsp:sp>
    <dsp:sp modelId="{40A25FEF-6AAA-485A-8A9F-1E09D48514A0}">
      <dsp:nvSpPr>
        <dsp:cNvPr id="0" name=""/>
        <dsp:cNvSpPr/>
      </dsp:nvSpPr>
      <dsp:spPr>
        <a:xfrm rot="12085052">
          <a:off x="1040061" y="2572237"/>
          <a:ext cx="1178542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85838-4DB7-43A5-97F8-6FA78CF5EE4A}">
      <dsp:nvSpPr>
        <dsp:cNvPr id="0" name=""/>
        <dsp:cNvSpPr/>
      </dsp:nvSpPr>
      <dsp:spPr>
        <a:xfrm>
          <a:off x="-108536" y="1872219"/>
          <a:ext cx="2378580" cy="15514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Antibiograma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63095" y="1917660"/>
        <a:ext cx="2287698" cy="1460602"/>
      </dsp:txXfrm>
    </dsp:sp>
    <dsp:sp modelId="{BC93ACC6-6DB6-4DBD-8F9C-8F975ECF6CAD}">
      <dsp:nvSpPr>
        <dsp:cNvPr id="0" name=""/>
        <dsp:cNvSpPr/>
      </dsp:nvSpPr>
      <dsp:spPr>
        <a:xfrm rot="14716630">
          <a:off x="1780679" y="1441193"/>
          <a:ext cx="1788632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5FE45-1035-4D18-9515-14F0D2746EC2}">
      <dsp:nvSpPr>
        <dsp:cNvPr id="0" name=""/>
        <dsp:cNvSpPr/>
      </dsp:nvSpPr>
      <dsp:spPr>
        <a:xfrm>
          <a:off x="973904" y="144009"/>
          <a:ext cx="2654124" cy="15514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Farmacología del antibiótico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9345" y="189450"/>
        <a:ext cx="2563242" cy="1460602"/>
      </dsp:txXfrm>
    </dsp:sp>
    <dsp:sp modelId="{A6FD7C0B-719A-4065-9BD9-28EE5D2EED9F}">
      <dsp:nvSpPr>
        <dsp:cNvPr id="0" name=""/>
        <dsp:cNvSpPr/>
      </dsp:nvSpPr>
      <dsp:spPr>
        <a:xfrm rot="18031334">
          <a:off x="3688625" y="1462253"/>
          <a:ext cx="1897799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F1640-8D22-40D7-8855-0046B2F561CB}">
      <dsp:nvSpPr>
        <dsp:cNvPr id="0" name=""/>
        <dsp:cNvSpPr/>
      </dsp:nvSpPr>
      <dsp:spPr>
        <a:xfrm>
          <a:off x="4149767" y="160001"/>
          <a:ext cx="1939355" cy="15514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Tipo de infección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5208" y="205442"/>
        <a:ext cx="1848473" cy="1460602"/>
      </dsp:txXfrm>
    </dsp:sp>
    <dsp:sp modelId="{0D5A6B82-3822-4C5E-BF61-A9CF413D2C34}">
      <dsp:nvSpPr>
        <dsp:cNvPr id="0" name=""/>
        <dsp:cNvSpPr/>
      </dsp:nvSpPr>
      <dsp:spPr>
        <a:xfrm rot="20753410">
          <a:off x="5018319" y="2736197"/>
          <a:ext cx="1707131" cy="581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6F52F-85C1-4D02-A82C-468890ED7D2B}">
      <dsp:nvSpPr>
        <dsp:cNvPr id="0" name=""/>
        <dsp:cNvSpPr/>
      </dsp:nvSpPr>
      <dsp:spPr>
        <a:xfrm>
          <a:off x="5730020" y="2043274"/>
          <a:ext cx="1939355" cy="15514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3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Estado  del paciente</a:t>
          </a:r>
          <a:endParaRPr lang="es-MX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5461" y="2088715"/>
        <a:ext cx="1848473" cy="1460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52321-2B0C-4370-85A6-365AB156A118}">
      <dsp:nvSpPr>
        <dsp:cNvPr id="0" name=""/>
        <dsp:cNvSpPr/>
      </dsp:nvSpPr>
      <dsp:spPr>
        <a:xfrm rot="2515371">
          <a:off x="1953804" y="3171788"/>
          <a:ext cx="544922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544922" y="3036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B17CF-0D5F-449A-86E8-28CECD45A998}">
      <dsp:nvSpPr>
        <dsp:cNvPr id="0" name=""/>
        <dsp:cNvSpPr/>
      </dsp:nvSpPr>
      <dsp:spPr>
        <a:xfrm rot="21569335">
          <a:off x="2023530" y="2279036"/>
          <a:ext cx="591258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591258" y="3036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D5A65-00F5-4771-AFE5-D4F07A00D754}">
      <dsp:nvSpPr>
        <dsp:cNvPr id="0" name=""/>
        <dsp:cNvSpPr/>
      </dsp:nvSpPr>
      <dsp:spPr>
        <a:xfrm rot="19035330">
          <a:off x="1940527" y="1354905"/>
          <a:ext cx="625082" cy="60732"/>
        </a:xfrm>
        <a:custGeom>
          <a:avLst/>
          <a:gdLst/>
          <a:ahLst/>
          <a:cxnLst/>
          <a:rect l="0" t="0" r="0" b="0"/>
          <a:pathLst>
            <a:path>
              <a:moveTo>
                <a:pt x="0" y="30366"/>
              </a:moveTo>
              <a:lnTo>
                <a:pt x="625082" y="3036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706DF-BB2D-43CE-BB2F-85CF8F6CA67B}">
      <dsp:nvSpPr>
        <dsp:cNvPr id="0" name=""/>
        <dsp:cNvSpPr/>
      </dsp:nvSpPr>
      <dsp:spPr>
        <a:xfrm>
          <a:off x="127376" y="1203612"/>
          <a:ext cx="2230784" cy="22307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F491C4-E8BA-4C31-B352-665FE18ADFFA}">
      <dsp:nvSpPr>
        <dsp:cNvPr id="0" name=""/>
        <dsp:cNvSpPr/>
      </dsp:nvSpPr>
      <dsp:spPr>
        <a:xfrm>
          <a:off x="2247029" y="-32181"/>
          <a:ext cx="1559612" cy="1404657"/>
        </a:xfrm>
        <a:prstGeom prst="ellipse">
          <a:avLst/>
        </a:prstGeom>
        <a:solidFill>
          <a:srgbClr val="00206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b="1" kern="1200" dirty="0" smtClean="0"/>
            <a:t>MDR</a:t>
          </a:r>
        </a:p>
      </dsp:txBody>
      <dsp:txXfrm>
        <a:off x="2475429" y="173526"/>
        <a:ext cx="1102812" cy="993243"/>
      </dsp:txXfrm>
    </dsp:sp>
    <dsp:sp modelId="{90A080D9-064C-4EB9-A14F-5A9E2A3B67CE}">
      <dsp:nvSpPr>
        <dsp:cNvPr id="0" name=""/>
        <dsp:cNvSpPr/>
      </dsp:nvSpPr>
      <dsp:spPr>
        <a:xfrm>
          <a:off x="3664061" y="-32181"/>
          <a:ext cx="2339418" cy="140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Multi</a:t>
          </a: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-drogo resistente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Resistente a 1 antibiótico de al menos 3 familias</a:t>
          </a:r>
          <a:endParaRPr lang="es-MX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4061" y="-32181"/>
        <a:ext cx="2339418" cy="1404657"/>
      </dsp:txXfrm>
    </dsp:sp>
    <dsp:sp modelId="{BEB8E981-71B7-4291-BCF7-4BD0838A537C}">
      <dsp:nvSpPr>
        <dsp:cNvPr id="0" name=""/>
        <dsp:cNvSpPr/>
      </dsp:nvSpPr>
      <dsp:spPr>
        <a:xfrm>
          <a:off x="2614726" y="1630107"/>
          <a:ext cx="1664508" cy="1338470"/>
        </a:xfrm>
        <a:prstGeom prst="ellipse">
          <a:avLst/>
        </a:prstGeom>
        <a:solidFill>
          <a:srgbClr val="800000"/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b="1" kern="1200" dirty="0" smtClean="0"/>
            <a:t>XDR</a:t>
          </a:r>
          <a:endParaRPr lang="es-MX" sz="3800" b="1" kern="1200" dirty="0"/>
        </a:p>
      </dsp:txBody>
      <dsp:txXfrm>
        <a:off x="2858488" y="1826121"/>
        <a:ext cx="1176984" cy="946442"/>
      </dsp:txXfrm>
    </dsp:sp>
    <dsp:sp modelId="{EBD41EDA-0853-463F-891C-B9768A7D65AC}">
      <dsp:nvSpPr>
        <dsp:cNvPr id="0" name=""/>
        <dsp:cNvSpPr/>
      </dsp:nvSpPr>
      <dsp:spPr>
        <a:xfrm>
          <a:off x="4005534" y="1630107"/>
          <a:ext cx="2496762" cy="1338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Extremo-drogo resistente</a:t>
          </a:r>
          <a:endParaRPr lang="es-MX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Sensible solo a  1 o 2 antibióticos</a:t>
          </a:r>
          <a:endParaRPr lang="es-MX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5534" y="1630107"/>
        <a:ext cx="2496762" cy="1338470"/>
      </dsp:txXfrm>
    </dsp:sp>
    <dsp:sp modelId="{55C74D0F-5972-4919-9C92-B10CA7B00C5A}">
      <dsp:nvSpPr>
        <dsp:cNvPr id="0" name=""/>
        <dsp:cNvSpPr/>
      </dsp:nvSpPr>
      <dsp:spPr>
        <a:xfrm>
          <a:off x="2181544" y="3187105"/>
          <a:ext cx="1620379" cy="1404831"/>
        </a:xfrm>
        <a:prstGeom prst="ellipse">
          <a:avLst/>
        </a:prstGeom>
        <a:solidFill>
          <a:schemeClr val="accent6">
            <a:lumMod val="50000"/>
          </a:schemeClr>
        </a:solidFill>
        <a:ln w="28575" cap="rnd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b="1" kern="1200" dirty="0" smtClean="0"/>
            <a:t>PDR</a:t>
          </a:r>
          <a:endParaRPr lang="es-MX" sz="3800" b="1" kern="1200" dirty="0"/>
        </a:p>
      </dsp:txBody>
      <dsp:txXfrm>
        <a:off x="2418843" y="3392838"/>
        <a:ext cx="1145781" cy="993365"/>
      </dsp:txXfrm>
    </dsp:sp>
    <dsp:sp modelId="{AA8E9E58-BE12-4C0B-8CBE-E8050802E763}">
      <dsp:nvSpPr>
        <dsp:cNvPr id="0" name=""/>
        <dsp:cNvSpPr/>
      </dsp:nvSpPr>
      <dsp:spPr>
        <a:xfrm>
          <a:off x="3583384" y="3187105"/>
          <a:ext cx="2430568" cy="140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Pan-drogo resistente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Resistente a todos los antibióticos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83384" y="3187105"/>
        <a:ext cx="2430568" cy="1404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F4C96-E017-4359-B365-B6BFB635EB0C}">
      <dsp:nvSpPr>
        <dsp:cNvPr id="0" name=""/>
        <dsp:cNvSpPr/>
      </dsp:nvSpPr>
      <dsp:spPr>
        <a:xfrm>
          <a:off x="2147581" y="1343380"/>
          <a:ext cx="3346665" cy="3346665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 smtClean="0"/>
            <a:t>ESKAPE</a:t>
          </a:r>
          <a:endParaRPr lang="es-MX" sz="2800" b="1" kern="1200" dirty="0"/>
        </a:p>
      </dsp:txBody>
      <dsp:txXfrm>
        <a:off x="2637689" y="1833488"/>
        <a:ext cx="2366449" cy="2366449"/>
      </dsp:txXfrm>
    </dsp:sp>
    <dsp:sp modelId="{0A3607A2-DB87-4AE0-921A-F3EAC4910866}">
      <dsp:nvSpPr>
        <dsp:cNvPr id="0" name=""/>
        <dsp:cNvSpPr/>
      </dsp:nvSpPr>
      <dsp:spPr>
        <a:xfrm>
          <a:off x="2984248" y="597"/>
          <a:ext cx="1673332" cy="1673332"/>
        </a:xfrm>
        <a:prstGeom prst="ellipse">
          <a:avLst/>
        </a:prstGeom>
        <a:blipFill dpi="0" rotWithShape="0">
          <a:blip xmlns:r="http://schemas.openxmlformats.org/officeDocument/2006/relationships" r:embed="rId1">
            <a:alphaModFix amt="79000"/>
          </a:blip>
          <a:srcRect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err="1" smtClean="0">
              <a:solidFill>
                <a:schemeClr val="bg1"/>
              </a:solidFill>
            </a:rPr>
            <a:t>Enterococcusfaecium</a:t>
          </a:r>
          <a:endParaRPr lang="es-MX" sz="1400" b="1" i="1" kern="1200" dirty="0">
            <a:solidFill>
              <a:schemeClr val="bg1"/>
            </a:solidFill>
          </a:endParaRPr>
        </a:p>
      </dsp:txBody>
      <dsp:txXfrm>
        <a:off x="3229302" y="245651"/>
        <a:ext cx="1183224" cy="1183224"/>
      </dsp:txXfrm>
    </dsp:sp>
    <dsp:sp modelId="{85CA18D8-DF00-4BA4-8DDC-A6975CD36530}">
      <dsp:nvSpPr>
        <dsp:cNvPr id="0" name=""/>
        <dsp:cNvSpPr/>
      </dsp:nvSpPr>
      <dsp:spPr>
        <a:xfrm>
          <a:off x="4859128" y="1080579"/>
          <a:ext cx="1673332" cy="1673332"/>
        </a:xfrm>
        <a:prstGeom prst="ellipse">
          <a:avLst/>
        </a:prstGeom>
        <a:blipFill dpi="0" rotWithShape="0">
          <a:blip xmlns:r="http://schemas.openxmlformats.org/officeDocument/2006/relationships" r:embed="rId2">
            <a:alphaModFix amt="71000"/>
          </a:blip>
          <a:srcRect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err="1" smtClean="0">
              <a:solidFill>
                <a:schemeClr val="bg1"/>
              </a:solidFill>
            </a:rPr>
            <a:t>Staphyloccus</a:t>
          </a:r>
          <a:r>
            <a:rPr lang="es-MX" sz="1400" b="1" i="1" kern="1200" dirty="0" smtClean="0">
              <a:solidFill>
                <a:schemeClr val="bg1"/>
              </a:solidFill>
            </a:rPr>
            <a:t> </a:t>
          </a:r>
          <a:r>
            <a:rPr lang="es-MX" sz="1400" b="1" i="1" kern="1200" dirty="0" err="1" smtClean="0">
              <a:solidFill>
                <a:schemeClr val="bg1"/>
              </a:solidFill>
            </a:rPr>
            <a:t>aureus</a:t>
          </a:r>
          <a:r>
            <a:rPr lang="es-MX" sz="1400" b="1" i="1" kern="1200" dirty="0" smtClean="0">
              <a:solidFill>
                <a:schemeClr val="bg1"/>
              </a:solidFill>
            </a:rPr>
            <a:t> </a:t>
          </a:r>
          <a:r>
            <a:rPr lang="es-MX" sz="1400" b="1" kern="1200" dirty="0" err="1" smtClean="0">
              <a:solidFill>
                <a:schemeClr val="bg1"/>
              </a:solidFill>
            </a:rPr>
            <a:t>Meticilino</a:t>
          </a:r>
          <a:r>
            <a:rPr lang="es-MX" sz="1400" b="1" kern="1200" dirty="0" smtClean="0">
              <a:solidFill>
                <a:schemeClr val="bg1"/>
              </a:solidFill>
            </a:rPr>
            <a:t> Resistente</a:t>
          </a:r>
          <a:endParaRPr lang="es-MX" sz="1400" b="1" kern="1200" dirty="0">
            <a:solidFill>
              <a:schemeClr val="bg1"/>
            </a:solidFill>
          </a:endParaRPr>
        </a:p>
      </dsp:txBody>
      <dsp:txXfrm>
        <a:off x="5104182" y="1325633"/>
        <a:ext cx="1183224" cy="1183224"/>
      </dsp:txXfrm>
    </dsp:sp>
    <dsp:sp modelId="{F1F5FC3B-5A20-428D-A697-F75C7CBE2D22}">
      <dsp:nvSpPr>
        <dsp:cNvPr id="0" name=""/>
        <dsp:cNvSpPr/>
      </dsp:nvSpPr>
      <dsp:spPr>
        <a:xfrm>
          <a:off x="4776795" y="3269771"/>
          <a:ext cx="1863155" cy="1673332"/>
        </a:xfrm>
        <a:prstGeom prst="ellipse">
          <a:avLst/>
        </a:prstGeom>
        <a:blipFill dpi="0" rotWithShape="0">
          <a:blip xmlns:r="http://schemas.openxmlformats.org/officeDocument/2006/relationships" r:embed="rId3">
            <a:alphaModFix amt="78000"/>
          </a:blip>
          <a:srcRect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i="1" kern="1200" dirty="0" err="1" smtClean="0">
              <a:solidFill>
                <a:schemeClr val="bg1"/>
              </a:solidFill>
            </a:rPr>
            <a:t>Klebsiella</a:t>
          </a:r>
          <a:r>
            <a:rPr lang="es-MX" sz="1600" b="1" i="1" kern="1200" dirty="0" smtClean="0">
              <a:solidFill>
                <a:schemeClr val="bg1"/>
              </a:solidFill>
            </a:rPr>
            <a:t> </a:t>
          </a:r>
          <a:r>
            <a:rPr lang="es-MX" sz="1600" b="1" i="1" kern="1200" dirty="0" err="1" smtClean="0">
              <a:solidFill>
                <a:schemeClr val="bg1"/>
              </a:solidFill>
            </a:rPr>
            <a:t>pneumoniae</a:t>
          </a:r>
          <a:endParaRPr lang="es-MX" sz="1600" b="1" i="1" kern="1200" dirty="0">
            <a:solidFill>
              <a:schemeClr val="bg1"/>
            </a:solidFill>
          </a:endParaRPr>
        </a:p>
      </dsp:txBody>
      <dsp:txXfrm>
        <a:off x="5049648" y="3514825"/>
        <a:ext cx="1317449" cy="1183224"/>
      </dsp:txXfrm>
    </dsp:sp>
    <dsp:sp modelId="{E7EF2A73-246F-4B12-B030-40A47EBEDEDF}">
      <dsp:nvSpPr>
        <dsp:cNvPr id="0" name=""/>
        <dsp:cNvSpPr/>
      </dsp:nvSpPr>
      <dsp:spPr>
        <a:xfrm>
          <a:off x="2926217" y="4359495"/>
          <a:ext cx="1789395" cy="1673332"/>
        </a:xfrm>
        <a:prstGeom prst="ellipse">
          <a:avLst/>
        </a:prstGeom>
        <a:blipFill dpi="0" rotWithShape="0">
          <a:blip xmlns:r="http://schemas.openxmlformats.org/officeDocument/2006/relationships" r:embed="rId4">
            <a:alphaModFix amt="73000"/>
          </a:blip>
          <a:srcRect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err="1" smtClean="0">
              <a:solidFill>
                <a:schemeClr val="bg1"/>
              </a:solidFill>
            </a:rPr>
            <a:t>Acinetobacter</a:t>
          </a:r>
          <a:r>
            <a:rPr lang="es-MX" sz="1400" b="1" i="1" kern="1200" dirty="0" smtClean="0">
              <a:solidFill>
                <a:schemeClr val="bg1"/>
              </a:solidFill>
            </a:rPr>
            <a:t> </a:t>
          </a:r>
          <a:r>
            <a:rPr lang="es-MX" sz="1400" b="1" i="1" kern="1200" dirty="0" err="1" smtClean="0">
              <a:solidFill>
                <a:schemeClr val="bg1"/>
              </a:solidFill>
            </a:rPr>
            <a:t>baumannii</a:t>
          </a:r>
          <a:endParaRPr lang="es-MX" sz="1400" b="1" i="1" kern="1200" dirty="0">
            <a:solidFill>
              <a:schemeClr val="bg1"/>
            </a:solidFill>
          </a:endParaRPr>
        </a:p>
      </dsp:txBody>
      <dsp:txXfrm>
        <a:off x="3188268" y="4604549"/>
        <a:ext cx="1265293" cy="1183224"/>
      </dsp:txXfrm>
    </dsp:sp>
    <dsp:sp modelId="{60BC7F7C-7743-4E88-9D13-F43E01C1A1B7}">
      <dsp:nvSpPr>
        <dsp:cNvPr id="0" name=""/>
        <dsp:cNvSpPr/>
      </dsp:nvSpPr>
      <dsp:spPr>
        <a:xfrm>
          <a:off x="1096789" y="3269771"/>
          <a:ext cx="1673332" cy="1673332"/>
        </a:xfrm>
        <a:prstGeom prst="ellipse">
          <a:avLst/>
        </a:prstGeom>
        <a:blipFill dpi="0" rotWithShape="0">
          <a:blip xmlns:r="http://schemas.openxmlformats.org/officeDocument/2006/relationships" r:embed="rId5">
            <a:alphaModFix amt="81000"/>
          </a:blip>
          <a:srcRect/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smtClean="0"/>
            <a:t>Pseudomonas aeruginosa</a:t>
          </a:r>
          <a:endParaRPr lang="es-MX" sz="1400" b="1" i="1" kern="1200" dirty="0"/>
        </a:p>
      </dsp:txBody>
      <dsp:txXfrm>
        <a:off x="1341843" y="3514825"/>
        <a:ext cx="1183224" cy="1183224"/>
      </dsp:txXfrm>
    </dsp:sp>
    <dsp:sp modelId="{D1258E92-29EE-4176-869D-32F47E90E30E}">
      <dsp:nvSpPr>
        <dsp:cNvPr id="0" name=""/>
        <dsp:cNvSpPr/>
      </dsp:nvSpPr>
      <dsp:spPr>
        <a:xfrm>
          <a:off x="1096789" y="1090321"/>
          <a:ext cx="1673332" cy="1673332"/>
        </a:xfrm>
        <a:prstGeom prst="ellipse">
          <a:avLst/>
        </a:prstGeom>
        <a:blipFill rotWithShape="0">
          <a:blip xmlns:r="http://schemas.openxmlformats.org/officeDocument/2006/relationships" r:embed="rId6">
            <a:alphaModFix amt="81000"/>
          </a:blip>
          <a:stretch>
            <a:fillRect/>
          </a:stretch>
        </a:blip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i="1" kern="1200" dirty="0" err="1" smtClean="0">
              <a:solidFill>
                <a:schemeClr val="bg1"/>
              </a:solidFill>
            </a:rPr>
            <a:t>Enterobacter</a:t>
          </a:r>
          <a:r>
            <a:rPr lang="es-MX" sz="1400" b="1" i="1" kern="1200" dirty="0" smtClean="0">
              <a:solidFill>
                <a:schemeClr val="bg1"/>
              </a:solidFill>
            </a:rPr>
            <a:t> </a:t>
          </a:r>
          <a:r>
            <a:rPr lang="es-MX" sz="1400" b="1" i="1" kern="1200" dirty="0" err="1" smtClean="0">
              <a:solidFill>
                <a:schemeClr val="bg1"/>
              </a:solidFill>
            </a:rPr>
            <a:t>cloacae</a:t>
          </a:r>
          <a:endParaRPr lang="es-MX" sz="1400" b="1" i="1" kern="1200" dirty="0">
            <a:solidFill>
              <a:schemeClr val="bg1"/>
            </a:solidFill>
          </a:endParaRPr>
        </a:p>
      </dsp:txBody>
      <dsp:txXfrm>
        <a:off x="1341843" y="1335375"/>
        <a:ext cx="1183224" cy="1183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7DCF-4EB1-4F17-A564-D6189F5F3803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508EC-792B-4FA1-B4AE-C1981333BF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75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827AE-4F6D-465D-BA8B-19B76CFAA95C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578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41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00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948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33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11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136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70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956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7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91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22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92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48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16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64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66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20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EC0CE3-C688-463B-90C1-388BAB1A445D}" type="datetimeFigureOut">
              <a:rPr lang="es-MX" smtClean="0"/>
              <a:t>18/06/2019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7A42CE-67AE-4F64-9CAD-23B507F2AF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648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0115" y="329514"/>
            <a:ext cx="8001000" cy="1968843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Academia Nacional de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Medicina</a:t>
            </a:r>
            <a:b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Simposio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La resistencia antimicrobiana ¿La estamos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combatiendo correctamente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Coordinador: Dra. Silvia Giono Cerezo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2509" y="2158314"/>
            <a:ext cx="5453448" cy="4629664"/>
          </a:xfrm>
        </p:spPr>
        <p:txBody>
          <a:bodyPr>
            <a:noAutofit/>
          </a:bodyPr>
          <a:lstStyle/>
          <a:p>
            <a:pPr algn="just">
              <a:lnSpc>
                <a:spcPct val="220000"/>
              </a:lnSpc>
            </a:pPr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latinoamericanas de resistencia microbiana</a:t>
            </a:r>
          </a:p>
          <a:p>
            <a:pPr algn="just">
              <a:lnSpc>
                <a:spcPct val="220000"/>
              </a:lnSpc>
            </a:pPr>
            <a:r>
              <a:rPr lang="pt-BR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José </a:t>
            </a:r>
            <a:r>
              <a:rPr lang="pt-BR" sz="11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Ignacio</a:t>
            </a:r>
            <a:r>
              <a:rPr lang="pt-BR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Santos </a:t>
            </a:r>
            <a:r>
              <a:rPr lang="pt-BR" sz="11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Preciado</a:t>
            </a:r>
            <a:r>
              <a:rPr lang="pt-BR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1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20000"/>
              </a:lnSpc>
            </a:pPr>
            <a:r>
              <a:rPr lang="es-MX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Resistencia </a:t>
            </a:r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IAAS, recomendaciones de la OMS</a:t>
            </a:r>
          </a:p>
          <a:p>
            <a:pPr algn="just">
              <a:lnSpc>
                <a:spcPct val="220000"/>
              </a:lnSpc>
            </a:pPr>
            <a:r>
              <a:rPr lang="es-MX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María del Rayo </a:t>
            </a:r>
            <a:r>
              <a:rPr lang="es-MX" sz="11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Morfín</a:t>
            </a:r>
            <a:r>
              <a:rPr lang="es-MX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Otero* </a:t>
            </a:r>
            <a:endParaRPr lang="es-MX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20000"/>
              </a:lnSpc>
            </a:pPr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Opciones terapéuticas en gastritis causada por </a:t>
            </a:r>
            <a:r>
              <a:rPr lang="es-MX" sz="11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endParaRPr lang="es-MX" sz="11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20000"/>
              </a:lnSpc>
            </a:pPr>
            <a:r>
              <a:rPr lang="es-MX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Francisco Javier Torres </a:t>
            </a:r>
            <a:endParaRPr lang="es-MX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20000"/>
              </a:lnSpc>
            </a:pPr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ESKAPE en México</a:t>
            </a:r>
          </a:p>
          <a:p>
            <a:pPr algn="just">
              <a:lnSpc>
                <a:spcPct val="220000"/>
              </a:lnSpc>
            </a:pPr>
            <a:r>
              <a:rPr lang="es-MX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María Dolores </a:t>
            </a:r>
            <a:r>
              <a:rPr lang="es-MX" sz="11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Alcántar</a:t>
            </a:r>
            <a:r>
              <a:rPr lang="es-MX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Curiel </a:t>
            </a:r>
            <a:r>
              <a:rPr lang="es-MX" sz="11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s-MX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20000"/>
              </a:lnSpc>
            </a:pPr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 y conclusiones</a:t>
            </a:r>
          </a:p>
          <a:p>
            <a:pPr algn="just">
              <a:lnSpc>
                <a:spcPct val="220000"/>
              </a:lnSpc>
            </a:pPr>
            <a:r>
              <a:rPr lang="it-IT" sz="11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Silvia Giono Cerezo </a:t>
            </a:r>
            <a:endParaRPr lang="it-IT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invitación *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616779" y="957985"/>
            <a:ext cx="128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Miércoles 19 de junio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19:00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484" y="2298142"/>
            <a:ext cx="1553540" cy="83769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543" y="3196765"/>
            <a:ext cx="1703849" cy="93039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640" y="4112633"/>
            <a:ext cx="1403229" cy="8194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337" y="4996981"/>
            <a:ext cx="1403229" cy="9537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337" y="5990366"/>
            <a:ext cx="1390991" cy="83006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542" y="5125723"/>
            <a:ext cx="1829366" cy="11818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882" y="329514"/>
            <a:ext cx="2143125" cy="21431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8511" y="3492149"/>
            <a:ext cx="1829366" cy="16335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1882" y="2472639"/>
            <a:ext cx="1891026" cy="101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4000" y="5928750"/>
            <a:ext cx="9144000" cy="9307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/>
          </p:nvPr>
        </p:nvGraphicFramePr>
        <p:xfrm>
          <a:off x="3008890" y="1206507"/>
          <a:ext cx="6611644" cy="463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192344" y="4941170"/>
            <a:ext cx="1475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/>
              <a:t>Magiorakos</a:t>
            </a:r>
            <a:r>
              <a:rPr lang="es-MX" sz="1600" dirty="0"/>
              <a:t> et al. 2012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775520" y="116633"/>
            <a:ext cx="8406172" cy="1340767"/>
          </a:xfrm>
        </p:spPr>
        <p:txBody>
          <a:bodyPr/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Clasificación según el perfil de resistencia</a:t>
            </a:r>
            <a:endParaRPr lang="es-MX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028968" y="476219"/>
          <a:ext cx="7736741" cy="603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97324" y="5877273"/>
            <a:ext cx="3590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Bassetti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M. et al.  New treatment options against gram-negative organisms. Critical Care , 2011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AF4C96-E017-4359-B365-B6BFB635E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3607A2-DB87-4AE0-921A-F3EAC4910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CA18D8-DF00-4BA4-8DDC-A6975CD36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F5FC3B-5A20-428D-A697-F75C7CBE2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F2A73-246F-4B12-B030-40A47EBED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C7F7C-7743-4E88-9D13-F43E01C1A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1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258E92-29EE-4176-869D-32F47E90E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4227" y="1013254"/>
            <a:ext cx="9558197" cy="5512090"/>
          </a:xfrm>
        </p:spPr>
        <p:txBody>
          <a:bodyPr>
            <a:noAutofit/>
          </a:bodyPr>
          <a:lstStyle/>
          <a:p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estudios </a:t>
            </a:r>
            <a:r>
              <a:rPr lang="es-MX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indican que la tigeciclina y colistina son los únicos agentes con actividad constante contra las cepas productoras de MBL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panresistentes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tigeciclina es un análogo de la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minociclina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exhibe una excelente actividad, frente a patógenos nosocomiales Gram-negativas incluyendo </a:t>
            </a:r>
            <a:r>
              <a:rPr lang="es-MX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 </a:t>
            </a:r>
            <a:r>
              <a:rPr lang="es-MX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baumannii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, </a:t>
            </a:r>
            <a:r>
              <a:rPr lang="es-MX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 pneumoniae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y otras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Sin embargo, este agente actúa mal contra </a:t>
            </a:r>
            <a:r>
              <a:rPr lang="es-MX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 </a:t>
            </a:r>
            <a:r>
              <a:rPr lang="es-MX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</a:t>
            </a:r>
            <a:r>
              <a:rPr lang="es-MX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muestran que la tigeciclina se administra en combinación con varios antibióticos, incluyen: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amikacina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ampicilina /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sulbactam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azitromicina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ciprofloxacina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colistina, imipenem,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levofloxacina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piperacilina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tazobactam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polimixina B y 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rifampicina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 ninguna interacción o sinergia.</a:t>
            </a:r>
          </a:p>
          <a:p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Helen C. </a:t>
            </a:r>
            <a:r>
              <a:rPr lang="es-MX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Maltezo</a:t>
            </a: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Metallo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-lactamases in Gram-negative bacteria: introducing the era of pan-resistance?</a:t>
            </a: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International </a:t>
            </a:r>
            <a:r>
              <a:rPr lang="es-MX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</a:t>
            </a: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Antimicrobial</a:t>
            </a: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</a:t>
            </a: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 (2009) 405.e1–405.e7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23792" y="332656"/>
            <a:ext cx="3096344" cy="584848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tigeciclina</a:t>
            </a:r>
          </a:p>
        </p:txBody>
      </p:sp>
    </p:spTree>
    <p:extLst>
      <p:ext uri="{BB962C8B-B14F-4D97-AF65-F5344CB8AC3E}">
        <p14:creationId xmlns:p14="http://schemas.microsoft.com/office/powerpoint/2010/main" val="12557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3" y="332656"/>
            <a:ext cx="6347713" cy="1320800"/>
          </a:xfrm>
        </p:spPr>
        <p:txBody>
          <a:bodyPr/>
          <a:lstStyle/>
          <a:p>
            <a:r>
              <a:rPr lang="es-MX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Glicopéptidos</a:t>
            </a:r>
            <a:endParaRPr lang="es-MX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794" y="224343"/>
            <a:ext cx="7065257" cy="44950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405" t="21929" r="25108" b="48310"/>
          <a:stretch/>
        </p:blipFill>
        <p:spPr>
          <a:xfrm>
            <a:off x="878559" y="5040672"/>
            <a:ext cx="5976664" cy="141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3185" y="211894"/>
            <a:ext cx="8534400" cy="1507067"/>
          </a:xfrm>
        </p:spPr>
        <p:txBody>
          <a:bodyPr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olistina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7838" y="1855924"/>
            <a:ext cx="6882395" cy="4399172"/>
          </a:xfrm>
        </p:spPr>
        <p:txBody>
          <a:bodyPr>
            <a:normAutofit fontScale="85000" lnSpcReduction="20000"/>
          </a:bodyPr>
          <a:lstStyle/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Antibiótico neurotóxico y </a:t>
            </a:r>
            <a:r>
              <a:rPr lang="es-MX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nefrotóxico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último recurso de tratamiento en BGN PDR.</a:t>
            </a:r>
          </a:p>
          <a:p>
            <a:pPr>
              <a:lnSpc>
                <a:spcPct val="160000"/>
              </a:lnSpc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MCR-1 Este gen de resistencia se encontró en bacterias aisladas de comida, animales, carnes, pacientes hospitalarios, portadores humanos asintomáticos y el medio ambiente. Luego se encontró al MCR-2</a:t>
            </a:r>
          </a:p>
          <a:p>
            <a:pPr>
              <a:lnSpc>
                <a:spcPct val="160000"/>
              </a:lnSpc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2353 aislados </a:t>
            </a:r>
            <a:r>
              <a:rPr lang="es-MX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  <a:r>
              <a:rPr lang="es-MX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(incluidos </a:t>
            </a:r>
            <a:r>
              <a:rPr lang="es-MX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K.pneumoniae</a:t>
            </a:r>
            <a:r>
              <a:rPr lang="es-MX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(964) y E. coli (1389)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 pacientes hospitalizados y 168 aislados aviarios (</a:t>
            </a:r>
            <a:r>
              <a:rPr lang="es-MX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47-K. pneumoniae y 121-E. coli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 un matadero para detectar MCR-1/MCR-2 </a:t>
            </a:r>
          </a:p>
          <a:p>
            <a:pPr>
              <a:lnSpc>
                <a:spcPct val="160000"/>
              </a:lnSpc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233" y="74931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11893" y="362465"/>
            <a:ext cx="8852462" cy="637890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colistina es un agente bactericida que interactúa con fosfolípidos de la membrana celular, la alteración de la permeabilidad de la membrana y que resulta en la muerte celular bacteriana. </a:t>
            </a:r>
          </a:p>
          <a:p>
            <a:pPr>
              <a:lnSpc>
                <a:spcPct val="170000"/>
              </a:lnSpc>
            </a:pP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uso fue ampliamente abandonado en la década de 1980 debido a primeros informes que indican altas tasas de 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nefrotoxicidad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 embargo hoy en día este agente ha sido reintroducido.</a:t>
            </a:r>
          </a:p>
          <a:p>
            <a:pPr>
              <a:lnSpc>
                <a:spcPct val="170000"/>
              </a:lnSpc>
            </a:pP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El espectro de 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colistina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incluye la mayoría de las bacterias Gram-negativas incluyendo </a:t>
            </a:r>
            <a:r>
              <a:rPr lang="es-MX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 </a:t>
            </a:r>
            <a:r>
              <a:rPr lang="es-MX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, </a:t>
            </a:r>
            <a:r>
              <a:rPr lang="es-MX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Acinetobacter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 </a:t>
            </a:r>
            <a:r>
              <a:rPr lang="es-MX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y </a:t>
            </a:r>
            <a:r>
              <a:rPr lang="es-MX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Enterobacter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Colistina </a:t>
            </a:r>
            <a:r>
              <a:rPr lang="es-MX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demuestra sinergia cuando se administra en combinación con 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rifampicina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minociclina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combinaciones de imipenem y 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sulbactam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 aztreonam y 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cefepime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piperacilina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tazobactam</a:t>
            </a:r>
            <a:r>
              <a:rPr lang="es-MX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 embargo, el grado de sinergia con las últimas combinaciones parece variar según el tipo de MBL</a:t>
            </a:r>
            <a:r>
              <a:rPr lang="es-MX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s-MX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Helen </a:t>
            </a: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s-MX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Maltezo</a:t>
            </a: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Metallo</a:t>
            </a:r>
            <a:r>
              <a:rPr lang="en-US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-b-lactamases in Gram-negative bacteria: introducing the era of pan-resistance?</a:t>
            </a: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International </a:t>
            </a:r>
            <a:r>
              <a:rPr lang="es-MX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Antimicrobial</a:t>
            </a: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es-MX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33 (2009) 405.e1–405.e7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51219" y="36246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COLISTINA</a:t>
            </a:r>
          </a:p>
        </p:txBody>
      </p:sp>
    </p:spTree>
    <p:extLst>
      <p:ext uri="{BB962C8B-B14F-4D97-AF65-F5344CB8AC3E}">
        <p14:creationId xmlns:p14="http://schemas.microsoft.com/office/powerpoint/2010/main" val="2778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68735" y="1680519"/>
            <a:ext cx="9049622" cy="4816141"/>
          </a:xfrm>
        </p:spPr>
        <p:txBody>
          <a:bodyPr>
            <a:normAutofit fontScale="25000" lnSpcReduction="20000"/>
          </a:bodyPr>
          <a:lstStyle/>
          <a:p>
            <a:endParaRPr lang="es-MX" sz="21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</a:pPr>
            <a:r>
              <a:rPr lang="es-MX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las medidas de control de infecciones Estricta. </a:t>
            </a:r>
          </a:p>
          <a:p>
            <a:pPr>
              <a:lnSpc>
                <a:spcPct val="220000"/>
              </a:lnSpc>
            </a:pPr>
            <a:r>
              <a:rPr lang="es-MX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Higiene  de manos y prescripción adecuada de antibióticos. </a:t>
            </a:r>
          </a:p>
          <a:p>
            <a:pPr>
              <a:lnSpc>
                <a:spcPct val="220000"/>
              </a:lnSpc>
            </a:pPr>
            <a:r>
              <a:rPr lang="es-MX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Detección de cepas RAM productoras de MBL, conservar cepas 2-3 meses.</a:t>
            </a:r>
          </a:p>
          <a:p>
            <a:pPr>
              <a:lnSpc>
                <a:spcPct val="220000"/>
              </a:lnSpc>
            </a:pPr>
            <a:r>
              <a:rPr lang="es-MX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Dar enfoque multi-intervencionista simultáneo focalizado, buscar brotes. </a:t>
            </a:r>
          </a:p>
          <a:p>
            <a:pPr>
              <a:lnSpc>
                <a:spcPct val="220000"/>
              </a:lnSpc>
            </a:pPr>
            <a:r>
              <a:rPr lang="es-MX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higiene de manos de trabajadores debe practicarse antes y después del contacto con cada paciente y descontaminación del medio ambiente, son pilares fundamentales para la interrupción de la propagación dentro del ámbito hospitalario.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67805" y="40466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Prevención  y control las infecciones nosocomiales </a:t>
            </a:r>
            <a:r>
              <a:rPr lang="es-MX" sz="2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4271" y="889686"/>
            <a:ext cx="8749055" cy="598615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Brotes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25" b="1" dirty="0">
                <a:latin typeface="Arial" panose="020B0604020202020204" pitchFamily="34" charset="0"/>
                <a:cs typeface="Arial" panose="020B0604020202020204" pitchFamily="34" charset="0"/>
              </a:rPr>
              <a:t>Los antisépticos a base de alcohol son preferibles, ya que son fáciles de usar y reducen la flora bacteriana transitoria de las manos de los trabajadores sanitarios.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3233" y="1758874"/>
            <a:ext cx="7356390" cy="45807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recomienda, detectar portadores asintomáticos de MDR, excepto durante un brote. </a:t>
            </a:r>
          </a:p>
          <a:p>
            <a:pPr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vigilancia activa para MBL-productoras, se dan cuando las medidas habituales de control de la infección han fracasado. </a:t>
            </a:r>
          </a:p>
          <a:p>
            <a:pPr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Medidas epidemiológicas, en caso de brote nosocomial. Definir fuente, la magnitud y curso. </a:t>
            </a:r>
          </a:p>
          <a:p>
            <a:pPr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hay brote, obtener cultivos de pacientes asintomáticos, de pacientes con infección clínica, trabajadores de la salud y del medio ambiente inanimado y probar por métodos moleculares.</a:t>
            </a:r>
          </a:p>
          <a:p>
            <a:pPr>
              <a:lnSpc>
                <a:spcPct val="150000"/>
              </a:lnSpc>
            </a:pPr>
            <a:endParaRPr lang="es-MX" sz="1600" dirty="0"/>
          </a:p>
        </p:txBody>
      </p:sp>
      <p:sp>
        <p:nvSpPr>
          <p:cNvPr id="5" name="Rectángulo 4"/>
          <p:cNvSpPr/>
          <p:nvPr/>
        </p:nvSpPr>
        <p:spPr>
          <a:xfrm>
            <a:off x="5334000" y="6160102"/>
            <a:ext cx="766361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Antimicrobial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Antibiotic-resistance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Genes in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Indoor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, 09/08/2016 - 10:36amby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Oregon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Antibiotic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Resistant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Superbug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Gene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Remote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Wed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, 01/30/2019 - 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8:54am1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 Amanda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Hollenbeck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Editor - @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 </a:t>
            </a:r>
            <a:r>
              <a:rPr lang="es-MX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RAM NDM-1 en suelo del Ártico</a:t>
            </a:r>
            <a:b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1050" dirty="0"/>
          </a:p>
        </p:txBody>
      </p:sp>
      <p:sp>
        <p:nvSpPr>
          <p:cNvPr id="6" name="Rectángulo 5"/>
          <p:cNvSpPr/>
          <p:nvPr/>
        </p:nvSpPr>
        <p:spPr>
          <a:xfrm>
            <a:off x="340659" y="1066799"/>
            <a:ext cx="117079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Zhiguo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Yuan: Uso erróneo de antimicrobianos a nivel ambiental puede crear “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Superbug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hay que vigilar el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ambiente.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Ingredientes antimicrobianos en pasta de dientes y  sustancias para lavado de manos(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triclosan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pueden incrementar o contribuir a la  selección de bacterias RAM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Univ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de Australia.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International.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“NDM-1se está reportando en cepas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clinicas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, primer reporte de cepas con NDM-1 en el ártico</a:t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7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uiExpand="1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738" t="16401" r="29131" b="10801"/>
          <a:stretch/>
        </p:blipFill>
        <p:spPr>
          <a:xfrm>
            <a:off x="109014" y="181231"/>
            <a:ext cx="6079325" cy="59088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39" y="250856"/>
            <a:ext cx="5880094" cy="4990009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842618"/>
              </p:ext>
            </p:extLst>
          </p:nvPr>
        </p:nvGraphicFramePr>
        <p:xfrm>
          <a:off x="2450454" y="430876"/>
          <a:ext cx="7776864" cy="600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063"/>
                <a:gridCol w="4010801"/>
              </a:tblGrid>
              <a:tr h="6005256"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Hospital de Cardiología “Dr. Luis Méndez”, del Centro Médico Nacional Siglo XXI, IMSS. (HCLM-CMNSXXI).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Hospital General “Manuel Gea González” (HGMGG).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Hospital Infantil de México “Federico Gómez” (HIMFG).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Hospital de Pediatría del Centro Médico Nacional Siglo XXI, IMSS (HP-CMNSXXI).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Instituto Nacional de Cancerología (</a:t>
                      </a:r>
                      <a:r>
                        <a:rPr lang="es-MX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INCan</a:t>
                      </a:r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Instituto Nacional de Cardiología “Ignacio Chávez” (</a:t>
                      </a:r>
                      <a:r>
                        <a:rPr lang="es-MX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INCICh</a:t>
                      </a:r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Instituto Nacional de Neurología y Neurocirugía “Manuel Velasco Suárez” (INNNMVS).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Instituto Nacional de Pediatría (INP).</a:t>
                      </a:r>
                    </a:p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Hospital General de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Durango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(HGD).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Hospital Civil de Guadalajara “Fray Antonio Alcalde” (HCGFAA).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 Hospital Civil de Guadalajara “Dr. Juan I. Menchaca” (HCGJIM).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 Hospital Aranda de la Parra de León (HAPL).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 Hospital General Regional Nº 200 Tecámac, IMSS (HGR200T).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 UMAE 34 Hospital de Cardiología Monterrey, IMSS (UMAE34HC</a:t>
                      </a:r>
                      <a:r>
                        <a:rPr lang="es-MX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0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04488" y="1048780"/>
            <a:ext cx="5473696" cy="583135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54563" y="2938995"/>
            <a:ext cx="5310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total información de 11,900 aislamientos clínicos, 3,182 (26.7%) de hemocultivos, de éstos, 2,616 (82.2%) fueron bacilos Gram-negativos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coli, Klebsiella pneumoniae, Enterobacter cloacae, Pseudomonas aeruginosa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Acinetobacter baumannii.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566 (21.6%)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Staphylococcus aureus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colectados durante 2016 y 2017.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8,718 urocultivos; 7,978 (91.5%) reportaron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y 740 (8.5%)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de Klebsiella pneumoniae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mayoría al año 2017; se incluyó información de otros años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7092899" y="36760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VITEK® 2 (</a:t>
            </a:r>
            <a:r>
              <a:rPr lang="es-MX" dirty="0" err="1"/>
              <a:t>bioMérieux</a:t>
            </a:r>
            <a:r>
              <a:rPr lang="es-MX" dirty="0"/>
              <a:t>): siete centros.</a:t>
            </a:r>
          </a:p>
          <a:p>
            <a:r>
              <a:rPr lang="es-MX" dirty="0"/>
              <a:t>• BD Phoenix™ (</a:t>
            </a:r>
            <a:r>
              <a:rPr lang="es-MX" dirty="0" err="1"/>
              <a:t>Becton-Dickinson</a:t>
            </a:r>
            <a:r>
              <a:rPr lang="es-MX" dirty="0"/>
              <a:t>): dos centros.</a:t>
            </a:r>
          </a:p>
          <a:p>
            <a:r>
              <a:rPr lang="es-MX" dirty="0"/>
              <a:t>• </a:t>
            </a:r>
            <a:r>
              <a:rPr lang="es-MX" dirty="0" err="1"/>
              <a:t>MicroScan</a:t>
            </a:r>
            <a:r>
              <a:rPr lang="es-MX" dirty="0"/>
              <a:t> autoSCAN-4 </a:t>
            </a:r>
            <a:r>
              <a:rPr lang="es-MX" dirty="0" err="1"/>
              <a:t>System</a:t>
            </a:r>
            <a:r>
              <a:rPr lang="es-MX" dirty="0"/>
              <a:t> </a:t>
            </a:r>
            <a:r>
              <a:rPr lang="es-MX" dirty="0" err="1"/>
              <a:t>Beckman</a:t>
            </a:r>
            <a:r>
              <a:rPr lang="es-MX" dirty="0"/>
              <a:t> </a:t>
            </a:r>
            <a:r>
              <a:rPr lang="es-MX" dirty="0" err="1"/>
              <a:t>Coulter</a:t>
            </a:r>
            <a:r>
              <a:rPr lang="es-MX" dirty="0"/>
              <a:t>®: dos centros.</a:t>
            </a:r>
          </a:p>
          <a:p>
            <a:r>
              <a:rPr lang="es-MX" dirty="0"/>
              <a:t>• Kirby-Bauer: tres centros.</a:t>
            </a:r>
          </a:p>
          <a:p>
            <a:r>
              <a:rPr lang="es-MX" dirty="0"/>
              <a:t>• MALDI TOF VITEK® MS: dos centros.</a:t>
            </a:r>
          </a:p>
          <a:p>
            <a:r>
              <a:rPr lang="es-MX" dirty="0"/>
              <a:t>Algunos centros</a:t>
            </a:r>
          </a:p>
        </p:txBody>
      </p:sp>
    </p:spTree>
    <p:extLst>
      <p:ext uri="{BB962C8B-B14F-4D97-AF65-F5344CB8AC3E}">
        <p14:creationId xmlns:p14="http://schemas.microsoft.com/office/powerpoint/2010/main" val="19291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5473" y="223236"/>
            <a:ext cx="7598569" cy="759404"/>
          </a:xfrm>
        </p:spPr>
        <p:txBody>
          <a:bodyPr anchor="t"/>
          <a:lstStyle/>
          <a:p>
            <a:r>
              <a:rPr lang="es-MX" b="1" dirty="0" smtClean="0">
                <a:solidFill>
                  <a:srgbClr val="002060"/>
                </a:solidFill>
              </a:rPr>
              <a:t>Importancia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4126" y="1062615"/>
            <a:ext cx="3102014" cy="5090711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rgbClr val="002060"/>
              </a:buClr>
              <a:buFont typeface="Calibri" pitchFamily="34" charset="0"/>
              <a:buChar char="₪"/>
            </a:pP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infecciones causadas por patógenos </a:t>
            </a:r>
            <a:r>
              <a:rPr lang="es-MX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drogo-resistentes (MDR), han sido un problema serio en los hospitales</a:t>
            </a:r>
          </a:p>
          <a:p>
            <a:pPr>
              <a:buClr>
                <a:srgbClr val="002060"/>
              </a:buClr>
              <a:buFont typeface="Calibri" pitchFamily="34" charset="0"/>
              <a:buChar char="₪"/>
            </a:pP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Calibri" pitchFamily="34" charset="0"/>
              <a:buChar char="₪"/>
            </a:pP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Calibri" pitchFamily="34" charset="0"/>
              <a:buChar char="₪"/>
            </a:pP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OMS  lo clasifica dentro de los 3 problemas mas  importantes de la salud humana </a:t>
            </a:r>
          </a:p>
          <a:p>
            <a:pPr>
              <a:buClr>
                <a:srgbClr val="002060"/>
              </a:buClr>
              <a:buFont typeface="Calibri" pitchFamily="34" charset="0"/>
              <a:buChar char="₪"/>
            </a:pP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032104" y="312134"/>
            <a:ext cx="2952770" cy="5445684"/>
          </a:xfrm>
        </p:spPr>
        <p:txBody>
          <a:bodyPr anchor="t">
            <a:noAutofit/>
          </a:bodyPr>
          <a:lstStyle/>
          <a:p>
            <a:pPr>
              <a:buClr>
                <a:srgbClr val="002060"/>
              </a:buClr>
              <a:buFont typeface="Calibri" pitchFamily="34" charset="0"/>
              <a:buChar char="₪"/>
            </a:pP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Actualmente se ha vuelto un serio problema en todas partes del mundo</a:t>
            </a:r>
          </a:p>
          <a:p>
            <a:pPr>
              <a:buClr>
                <a:srgbClr val="002060"/>
              </a:buClr>
              <a:buFont typeface="Calibri" pitchFamily="34" charset="0"/>
              <a:buChar char="₪"/>
            </a:pP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Calibri" pitchFamily="34" charset="0"/>
              <a:buChar char="₪"/>
            </a:pP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México esta regulado por la NOM-045-SSA2-2005 para vigilancia y control del Infecciones nosocomiales IAAS</a:t>
            </a:r>
          </a:p>
          <a:p>
            <a:pPr>
              <a:buClr>
                <a:srgbClr val="002060"/>
              </a:buClr>
              <a:buFont typeface="Calibri" pitchFamily="34" charset="0"/>
              <a:buChar char="₪"/>
            </a:pP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  <a:buFont typeface="Calibri" pitchFamily="34" charset="0"/>
              <a:buChar char="₪"/>
            </a:pPr>
            <a:r>
              <a:rPr lang="es-MX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MX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baumannii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s-MX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aeruginosa</a:t>
            </a:r>
            <a:r>
              <a:rPr lang="es-MX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asocian a la mayor MDR en infecciones nosocomiales</a:t>
            </a:r>
          </a:p>
        </p:txBody>
      </p:sp>
      <p:pic>
        <p:nvPicPr>
          <p:cNvPr id="5" name="Picture 4" descr="http://www.juventudrebelde.cu/file/img/fotografia/2010/05/5400-fotografia-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669442"/>
            <a:ext cx="1974440" cy="1895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blogeconomista.com/wp-content/uploads/2013/03/G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742832"/>
            <a:ext cx="2941662" cy="29956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674126" y="5955648"/>
            <a:ext cx="331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Bassetti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et al.  New treatment options against gram-negative organisms. Critical Care , 2011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4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3" y="203016"/>
            <a:ext cx="6347713" cy="1320800"/>
          </a:xfrm>
        </p:spPr>
        <p:txBody>
          <a:bodyPr/>
          <a:lstStyle/>
          <a:p>
            <a:r>
              <a:rPr lang="es-MX" dirty="0" smtClean="0"/>
              <a:t>RED PUCRA. RECOMIENDA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847529" y="1098931"/>
            <a:ext cx="8280919" cy="595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Aun cuando este reporte tiene la limitante de reunir información principalmente de centros hospitalarios que brindan atención de alta especialidad, la resistencia encontrada es similar a diferentes reportes publicados de nuestro país.</a:t>
            </a:r>
          </a:p>
          <a:p>
            <a:pPr>
              <a:lnSpc>
                <a:spcPct val="150000"/>
              </a:lnSpc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poder realizar propuestas para tratamientos empíricos, sería de gran utilidad contar con informes de susceptibilidad a otros fármacos, por ejemplo, cefalosporinas de primera generación con actividad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antiestafilocóccica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; tigeciclina y colistina para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Acinetobacter baumannii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; y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fosfomicina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y tigeciclina (ambas con valores de corte establecidos por EUCAST y CLSI) para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aisladas a partir de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urocultivo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Será pertinente determinar en un futuro no lejano qué tanto del consumo de antibióticos reportado se utiliza en profilaxis quirúrgica, y si existen políticas de de-escalamiento después del inicio empírico de antimicrobianos de amplio espectro, ya que la resistencia reportada en enterobacterias es alta en general, y sería conveniente implementar este tipo de medidas en todos los hospitales.</a:t>
            </a:r>
          </a:p>
          <a:p>
            <a:pPr>
              <a:lnSpc>
                <a:spcPct val="150000"/>
              </a:lnSpc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6262" y="1892266"/>
            <a:ext cx="5400601" cy="3980515"/>
          </a:xfrm>
        </p:spPr>
        <p:txBody>
          <a:bodyPr>
            <a:noAutofit/>
          </a:bodyPr>
          <a:lstStyle/>
          <a:p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de un Plan de Acción Mundial sobre la Resistencia a los Antimicrobianos y el desarrollo de 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nacionales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acción, para el año 2017.</a:t>
            </a:r>
          </a:p>
          <a:p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Celebrar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Reunión de Alto Nivel, en la Asamblea General de las Naciones Unidas para el año 2016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elaboración de un documento que incluya los compromisos de Alto Nivel que acuerden los Estados 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Miembros para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cumplir con una visión intersectorial y transversal con el fin de atender y resolver el problema de la 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resistencia antimicrobiana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 de promover la concientización del uso racional de antimicrobianos en los diferentes sectores y 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público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general.</a:t>
            </a:r>
          </a:p>
          <a:p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del enfoque de prevención de infecciones, en materia de saneamiento básico, disposición de </a:t>
            </a:r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 e higiene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(WASH) para reducir el uso de antimicrobianos y, por ende, reducir la resistencia a los mismos.</a:t>
            </a:r>
          </a:p>
          <a:p>
            <a:r>
              <a:rPr lang="es-MX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en la vigilancia de la RAM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816033" y="3322867"/>
            <a:ext cx="6375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DOF-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http://dof.gob.mx/nota_detalle.php?codigo=5525043&amp;fecha=05/06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624" y="603750"/>
            <a:ext cx="5172501" cy="15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7528" y="116632"/>
            <a:ext cx="7560840" cy="6120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Organización Mundial de la Salud (OMS)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estima 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que, sin acciones proactivas coordinadas entre todos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países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el año 2050 habrá más muertes por resistencia antimicrobiana que por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cáncer.</a:t>
            </a:r>
          </a:p>
          <a:p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necesarias para contener el proceso de la RAM deben dirigirse a disminuir el riesgo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desarrollo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resistencia (optimizando la utilización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antimicrobianos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 a disminuir su transmisión (mejorando el control de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enfermedades infecciosas).</a:t>
            </a:r>
          </a:p>
          <a:p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 que 700,000 personas fallecen al año por infecciones provocadas por microorganismos resistentes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antimicrobianos a nivel mundial y, en el caso de que no se encuentren soluciones proactivas que pongan fin al crecimiento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resistencia a los fármacos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calcula que para el año 2050, 10 millones de vidas al año y un total acumulativo de 100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billones de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dólares de producción económica están en riesgo debido al aumento de las infecciones resistentes a los antibióticos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79577" y="6450632"/>
            <a:ext cx="824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DOF-     http://dof.gob.mx/nota_detalle.php?codigo=5525043&amp;fecha=05/06</a:t>
            </a:r>
          </a:p>
        </p:txBody>
      </p:sp>
    </p:spTree>
    <p:extLst>
      <p:ext uri="{BB962C8B-B14F-4D97-AF65-F5344CB8AC3E}">
        <p14:creationId xmlns:p14="http://schemas.microsoft.com/office/powerpoint/2010/main" val="3781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40" t="24198" r="26272" b="59242"/>
          <a:stretch/>
        </p:blipFill>
        <p:spPr>
          <a:xfrm>
            <a:off x="1847528" y="188640"/>
            <a:ext cx="8136904" cy="115212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31504" y="1340769"/>
            <a:ext cx="78488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Mejorar la concientización y la comprensión con respecto a la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a través de la comunicación efectiva, la educación y la capacitación</a:t>
            </a:r>
          </a:p>
          <a:p>
            <a:pPr marL="342900" indent="-342900">
              <a:buFont typeface="+mj-lt"/>
              <a:buAutoNum type="arabicPeriod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Reforzar los conocimientos y la evidencia de la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a través de la vigilancia y la investigación, tanto en salud humana como en salud animal (incluyendo vigilancia epidemiológica, sanitaria y del uso de antimicrobianos)</a:t>
            </a:r>
          </a:p>
          <a:p>
            <a:pPr marL="342900" indent="-342900">
              <a:buFont typeface="+mj-lt"/>
              <a:buAutoNum type="arabicPeriod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Reducir la incidencia de las infecciones, a través de las medidas preventivas, de higiene y sanitarias efectivas, tanto en salud humana como en salud animal</a:t>
            </a:r>
          </a:p>
          <a:p>
            <a:pPr marL="342900" indent="-342900">
              <a:buFont typeface="+mj-lt"/>
              <a:buAutoNum type="arabicPeriod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Utilizar de forma óptima los agentes antimicrobianos, tanto en la salud humana como en la salud animal, mediante el uso racional de los antimicrobianos</a:t>
            </a:r>
          </a:p>
          <a:p>
            <a:pPr marL="342900" indent="-342900">
              <a:buFont typeface="+mj-lt"/>
              <a:buAutoNum type="arabicPeriod"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Desarrollo de la evaluación económica del problema en el país con el fin de asegurar una inversión sostenible para abordar y combatir la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incluyendo el desarrollo de nuevos medicamentos, herramientas diagnósticas, vacunas y otras intervenciones.</a:t>
            </a:r>
          </a:p>
        </p:txBody>
      </p:sp>
    </p:spTree>
    <p:extLst>
      <p:ext uri="{BB962C8B-B14F-4D97-AF65-F5344CB8AC3E}">
        <p14:creationId xmlns:p14="http://schemas.microsoft.com/office/powerpoint/2010/main" val="32549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46" y="3390946"/>
            <a:ext cx="4371220" cy="3278415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96466" y="3492886"/>
            <a:ext cx="4492022" cy="3369016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188640"/>
            <a:ext cx="3888432" cy="29163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2432" y="188641"/>
            <a:ext cx="4269740" cy="3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8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46" y="3390946"/>
            <a:ext cx="4371220" cy="3278415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96466" y="3492886"/>
            <a:ext cx="4492022" cy="3369016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188640"/>
            <a:ext cx="3888432" cy="29163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2432" y="188641"/>
            <a:ext cx="4269740" cy="32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642" y="1099890"/>
            <a:ext cx="7399299" cy="533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5561" y="620688"/>
            <a:ext cx="6347713" cy="1320800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788" y="334789"/>
            <a:ext cx="7623257" cy="58326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98919" y="620688"/>
            <a:ext cx="4069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resistencia antimicrobiana ¿La estamos combatiendo correctamente?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85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smtClean="0">
                <a:latin typeface="Arial" panose="020B0604020202020204" pitchFamily="34" charset="0"/>
                <a:cs typeface="Arial" panose="020B0604020202020204" pitchFamily="34" charset="0"/>
              </a:rPr>
              <a:t>Gracias                     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 Nacional de Medicina</a:t>
            </a:r>
            <a:br>
              <a:rPr lang="es-MX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Simposio</a:t>
            </a:r>
            <a:br>
              <a:rPr lang="es-MX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resistencia antimicrobiana </a:t>
            </a:r>
            <a:endParaRPr lang="es-MX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MX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estamos combatiendo correctamente?</a:t>
            </a:r>
            <a:br>
              <a:rPr lang="es-MX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Coordinador: Dra. Silvia Giono Cerezo</a:t>
            </a:r>
            <a:endParaRPr lang="es-MX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341785"/>
            <a:ext cx="8229600" cy="859219"/>
          </a:xfrm>
        </p:spPr>
        <p:txBody>
          <a:bodyPr anchor="t">
            <a:normAutofit fontScale="90000"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otivo </a:t>
            </a:r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preocupación </a:t>
            </a:r>
            <a:r>
              <a:rPr lang="es-MX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mundial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7528" y="1269242"/>
            <a:ext cx="5109956" cy="5008728"/>
          </a:xfrm>
        </p:spPr>
        <p:txBody>
          <a:bodyPr anchor="t">
            <a:normAutofit lnSpcReduction="10000"/>
          </a:bodyPr>
          <a:lstStyle/>
          <a:p>
            <a:pPr>
              <a:buClr>
                <a:srgbClr val="002060"/>
              </a:buClr>
              <a:buFont typeface="Calibri" pitchFamily="34" charset="0"/>
              <a:buChar char="҉"/>
            </a:pP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resistencia a los antimicrobianos eleva la mortalidad</a:t>
            </a:r>
          </a:p>
          <a:p>
            <a:pPr>
              <a:buClr>
                <a:srgbClr val="002060"/>
              </a:buClr>
              <a:buFont typeface="Calibri" pitchFamily="34" charset="0"/>
              <a:buChar char="҉"/>
            </a:pP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 el control de las enfermedades infecciosas</a:t>
            </a:r>
          </a:p>
          <a:p>
            <a:pPr>
              <a:buClr>
                <a:srgbClr val="002060"/>
              </a:buClr>
              <a:buFont typeface="Calibri" pitchFamily="34" charset="0"/>
              <a:buChar char="҉"/>
            </a:pP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amenaza que podría regresar a los tiempos anteriores al descubrimiento de los antibióticos</a:t>
            </a:r>
          </a:p>
          <a:p>
            <a:pPr>
              <a:buClr>
                <a:srgbClr val="002060"/>
              </a:buClr>
              <a:buFont typeface="Calibri" pitchFamily="34" charset="0"/>
              <a:buChar char="҉"/>
            </a:pP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 el costo de la atención sanitaria</a:t>
            </a:r>
          </a:p>
          <a:p>
            <a:pPr>
              <a:buClr>
                <a:srgbClr val="002060"/>
              </a:buClr>
              <a:buFont typeface="Calibri" pitchFamily="34" charset="0"/>
              <a:buChar char="҉"/>
            </a:pPr>
            <a:r>
              <a:rPr lang="es-MX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Perjudica el comercio y la economías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40006" y="63355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OMS. Prevención de las infecciones nosocomiales. 2003</a:t>
            </a:r>
          </a:p>
        </p:txBody>
      </p:sp>
      <p:pic>
        <p:nvPicPr>
          <p:cNvPr id="4" name="Picture 2" descr="http://www.guiainfantil.com/images/articulos/1600/1634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1412776"/>
            <a:ext cx="3343275" cy="460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704" y="539547"/>
            <a:ext cx="8065304" cy="940904"/>
          </a:xfrm>
        </p:spPr>
        <p:txBody>
          <a:bodyPr>
            <a:normAutofit fontScale="90000"/>
          </a:bodyPr>
          <a:lstStyle/>
          <a:p>
            <a:r>
              <a:rPr lang="es-MX" sz="4400" b="1" spc="600" dirty="0">
                <a:solidFill>
                  <a:schemeClr val="accent2">
                    <a:lumMod val="75000"/>
                  </a:schemeClr>
                </a:solidFill>
              </a:rPr>
              <a:t>Infecciones asociadas a la atenci</a:t>
            </a:r>
            <a:r>
              <a:rPr lang="es-MX" b="1" spc="600" dirty="0">
                <a:solidFill>
                  <a:schemeClr val="accent2">
                    <a:lumMod val="75000"/>
                  </a:schemeClr>
                </a:solidFill>
              </a:rPr>
              <a:t>ón sanitaria (IAAS</a:t>
            </a:r>
            <a:r>
              <a:rPr lang="es-MX" b="1" spc="600" dirty="0">
                <a:solidFill>
                  <a:srgbClr val="002060"/>
                </a:solidFill>
              </a:rPr>
              <a:t>)</a:t>
            </a:r>
            <a:endParaRPr lang="es-MX" sz="4400" b="1" spc="600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5672302" y="3310851"/>
          <a:ext cx="4641448" cy="1438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1524000" y="5928750"/>
            <a:ext cx="9144000" cy="9307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04127" y="2314946"/>
            <a:ext cx="6525564" cy="1600155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Infecciones contraídas por un paciente durante su tratamiento en un hospital u otro centro sanitario y que dicho paciente no tenía ni estaba incubando en el momento de su ingreso.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3705" y="2075080"/>
            <a:ext cx="1580423" cy="2107230"/>
          </a:xfrm>
          <a:prstGeom prst="rect">
            <a:avLst/>
          </a:prstGeom>
          <a:ln w="12700"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9525063" y="5560477"/>
            <a:ext cx="163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OMS,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05" y="4749485"/>
            <a:ext cx="7560841" cy="12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1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91744" y="332656"/>
            <a:ext cx="5040560" cy="601136"/>
          </a:xfrm>
        </p:spPr>
        <p:txBody>
          <a:bodyPr anchor="t">
            <a:noAutofit/>
          </a:bodyPr>
          <a:lstStyle/>
          <a:p>
            <a:pPr algn="ctr"/>
            <a:r>
              <a:rPr lang="es-MX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2279576" y="1484784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24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6" y="201517"/>
            <a:ext cx="2720303" cy="122413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22638" y="1425653"/>
            <a:ext cx="3794490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La Red Hospitalaria para la Vigilancia Epidemiológica opera en los hospitales generales y de especialidad para cubrir las necesidades de información acerca de enfermedades de notificación obligatoria y de infecciones nosocomiales. Actualmente opera en más de ochenta unidades hospitalarias y en los Institutos Nacionales de Salud.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945787" y="6165304"/>
            <a:ext cx="875043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https://www.gob.mx/salud/acciones-y-programas/informes-rhove-red-hospitalaria-de-vigilancia-epidemiologica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r="18338"/>
          <a:stretch/>
        </p:blipFill>
        <p:spPr>
          <a:xfrm>
            <a:off x="5114962" y="810274"/>
            <a:ext cx="6590296" cy="513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33599" y="6075711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IAAS: Infecciones Asociadas a la Atención de la Salud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80177" y="6114183"/>
            <a:ext cx="26574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>
                <a:latin typeface="Arial" panose="020B0604020202020204" pitchFamily="34" charset="0"/>
                <a:cs typeface="Arial" panose="020B0604020202020204" pitchFamily="34" charset="0"/>
              </a:rPr>
              <a:t>NOM-045-2015, RHOVE 2016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3711" y="310620"/>
            <a:ext cx="6626697" cy="13208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agentes etiológicos de IAAS, México 2015</a:t>
            </a:r>
            <a:endParaRPr lang="es-MX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8" t="19609" r="27837" b="27910"/>
          <a:stretch/>
        </p:blipFill>
        <p:spPr>
          <a:xfrm>
            <a:off x="1775521" y="1631421"/>
            <a:ext cx="8814015" cy="42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297" y="322999"/>
            <a:ext cx="8136904" cy="741527"/>
          </a:xfrm>
          <a:effectLst/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Adquisición de la resistencia bacteriana</a:t>
            </a:r>
          </a:p>
        </p:txBody>
      </p:sp>
      <p:pic>
        <p:nvPicPr>
          <p:cNvPr id="2050" name="Picture 2" descr="http://bvs.insp.mx/rsp/_files/Image/2009/Septiembre%20Octubre/9_noticias-imagen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12" y="1207222"/>
            <a:ext cx="6796665" cy="506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67608" y="65810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b="1" dirty="0" err="1">
                <a:solidFill>
                  <a:srgbClr val="002060"/>
                </a:solidFill>
              </a:rPr>
              <a:t>Pratz</a:t>
            </a:r>
            <a:r>
              <a:rPr lang="es-MX" sz="1200" b="1" dirty="0">
                <a:solidFill>
                  <a:srgbClr val="002060"/>
                </a:solidFill>
              </a:rPr>
              <a:t> PG. Microbiología y Parasitología Médicas.  2013</a:t>
            </a:r>
          </a:p>
        </p:txBody>
      </p:sp>
    </p:spTree>
    <p:extLst>
      <p:ext uri="{BB962C8B-B14F-4D97-AF65-F5344CB8AC3E}">
        <p14:creationId xmlns:p14="http://schemas.microsoft.com/office/powerpoint/2010/main" val="29601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0440" y="486280"/>
            <a:ext cx="7598569" cy="648381"/>
          </a:xfrm>
        </p:spPr>
        <p:txBody>
          <a:bodyPr anchor="t"/>
          <a:lstStyle/>
          <a:p>
            <a:r>
              <a:rPr lang="es-MX" b="1" dirty="0">
                <a:solidFill>
                  <a:srgbClr val="002060"/>
                </a:solidFill>
              </a:rPr>
              <a:t>Mecanismos</a:t>
            </a:r>
            <a:r>
              <a:rPr lang="es-MX" b="1" dirty="0" smtClean="0">
                <a:solidFill>
                  <a:srgbClr val="002060"/>
                </a:solidFill>
              </a:rPr>
              <a:t> </a:t>
            </a:r>
            <a:r>
              <a:rPr lang="es-MX" b="1" dirty="0">
                <a:solidFill>
                  <a:srgbClr val="002060"/>
                </a:solidFill>
              </a:rPr>
              <a:t>de</a:t>
            </a:r>
            <a:r>
              <a:rPr lang="es-MX" b="1" dirty="0" smtClean="0">
                <a:solidFill>
                  <a:srgbClr val="002060"/>
                </a:solidFill>
              </a:rPr>
              <a:t> </a:t>
            </a:r>
            <a:r>
              <a:rPr lang="es-MX" b="1" dirty="0">
                <a:solidFill>
                  <a:srgbClr val="002060"/>
                </a:solidFill>
              </a:rPr>
              <a:t>resistencia</a:t>
            </a:r>
          </a:p>
        </p:txBody>
      </p:sp>
      <p:pic>
        <p:nvPicPr>
          <p:cNvPr id="5" name="Picture 13" descr="http://bvs.insp.mx/rsp/_files/Image/2009/Septiembre%20Octubre/9_noticias-imagen-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517" r="4120" b="2498"/>
          <a:stretch/>
        </p:blipFill>
        <p:spPr bwMode="auto">
          <a:xfrm>
            <a:off x="3225477" y="1134660"/>
            <a:ext cx="5390427" cy="5451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Pentágono"/>
          <p:cNvSpPr/>
          <p:nvPr/>
        </p:nvSpPr>
        <p:spPr>
          <a:xfrm>
            <a:off x="1796955" y="1746912"/>
            <a:ext cx="1428522" cy="859810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prstClr val="white"/>
                </a:solidFill>
              </a:rPr>
              <a:t>Bombas de eflujo</a:t>
            </a:r>
          </a:p>
        </p:txBody>
      </p:sp>
      <p:sp>
        <p:nvSpPr>
          <p:cNvPr id="6" name="5 Pentágono"/>
          <p:cNvSpPr/>
          <p:nvPr/>
        </p:nvSpPr>
        <p:spPr>
          <a:xfrm>
            <a:off x="3789529" y="4574332"/>
            <a:ext cx="1583141" cy="789238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Degradado por enzimas</a:t>
            </a:r>
          </a:p>
        </p:txBody>
      </p:sp>
      <p:sp>
        <p:nvSpPr>
          <p:cNvPr id="7" name="6 Pentágono"/>
          <p:cNvSpPr/>
          <p:nvPr/>
        </p:nvSpPr>
        <p:spPr>
          <a:xfrm>
            <a:off x="2511217" y="3400627"/>
            <a:ext cx="1819730" cy="58685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Modificación de la diana</a:t>
            </a:r>
          </a:p>
        </p:txBody>
      </p:sp>
      <p:sp>
        <p:nvSpPr>
          <p:cNvPr id="9" name="8 Pentágono"/>
          <p:cNvSpPr/>
          <p:nvPr/>
        </p:nvSpPr>
        <p:spPr>
          <a:xfrm flipH="1">
            <a:off x="7614687" y="3273476"/>
            <a:ext cx="2248094" cy="586853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Impermeabilidad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44947" y="650939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 err="1">
                <a:solidFill>
                  <a:prstClr val="black"/>
                </a:solidFill>
              </a:rPr>
              <a:t>Pratz</a:t>
            </a:r>
            <a:r>
              <a:rPr lang="es-MX" sz="1200" dirty="0">
                <a:solidFill>
                  <a:prstClr val="black"/>
                </a:solidFill>
              </a:rPr>
              <a:t> PG. Microbiología y Parasitología Médicas.  2013</a:t>
            </a:r>
          </a:p>
        </p:txBody>
      </p:sp>
    </p:spTree>
    <p:extLst>
      <p:ext uri="{BB962C8B-B14F-4D97-AF65-F5344CB8AC3E}">
        <p14:creationId xmlns:p14="http://schemas.microsoft.com/office/powerpoint/2010/main" val="9093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226</TotalTime>
  <Words>1815</Words>
  <Application>Microsoft Office PowerPoint</Application>
  <PresentationFormat>Panorámica</PresentationFormat>
  <Paragraphs>161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Symbol</vt:lpstr>
      <vt:lpstr>Wingdings 3</vt:lpstr>
      <vt:lpstr>Sector</vt:lpstr>
      <vt:lpstr>Academia Nacional de Medicina Simposio La resistencia antimicrobiana ¿La estamos combatiendo correctamente? Coordinador: Dra. Silvia Giono Cerezo</vt:lpstr>
      <vt:lpstr>Importancia</vt:lpstr>
      <vt:lpstr>Motivo de preocupación mundial</vt:lpstr>
      <vt:lpstr>Infecciones asociadas a la atención sanitaria (IAAS)</vt:lpstr>
      <vt:lpstr>Importancia</vt:lpstr>
      <vt:lpstr>Presentación de PowerPoint</vt:lpstr>
      <vt:lpstr>Principales agentes etiológicos de IAAS, México 2015</vt:lpstr>
      <vt:lpstr>Adquisición de la resistencia bacteriana</vt:lpstr>
      <vt:lpstr>Mecanismos de resistencia</vt:lpstr>
      <vt:lpstr>Clasificación según el perfil de resistencia</vt:lpstr>
      <vt:lpstr>Presentación de PowerPoint</vt:lpstr>
      <vt:lpstr>tigeciclina</vt:lpstr>
      <vt:lpstr>Glicopéptidos</vt:lpstr>
      <vt:lpstr>Colistina</vt:lpstr>
      <vt:lpstr>Presentación de PowerPoint</vt:lpstr>
      <vt:lpstr>Prevención  y control las infecciones nosocomiales .</vt:lpstr>
      <vt:lpstr>Brotes Los antisépticos a base de alcohol son preferibles, ya que son fáciles de usar y reducen la flora bacteriana transitoria de las manos de los trabajadores sanitarios.  </vt:lpstr>
      <vt:lpstr>Presentación de PowerPoint</vt:lpstr>
      <vt:lpstr>Presentación de PowerPoint</vt:lpstr>
      <vt:lpstr>RED PUCRA. RECOMIENDA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28</cp:revision>
  <dcterms:created xsi:type="dcterms:W3CDTF">2019-06-13T21:41:41Z</dcterms:created>
  <dcterms:modified xsi:type="dcterms:W3CDTF">2019-06-18T19:29:24Z</dcterms:modified>
</cp:coreProperties>
</file>