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1"/>
  </p:notesMasterIdLst>
  <p:sldIdLst>
    <p:sldId id="266" r:id="rId2"/>
    <p:sldId id="270" r:id="rId3"/>
    <p:sldId id="287" r:id="rId4"/>
    <p:sldId id="271" r:id="rId5"/>
    <p:sldId id="422" r:id="rId6"/>
    <p:sldId id="272" r:id="rId7"/>
    <p:sldId id="290" r:id="rId8"/>
    <p:sldId id="262" r:id="rId9"/>
    <p:sldId id="263" r:id="rId10"/>
    <p:sldId id="423" r:id="rId11"/>
    <p:sldId id="281" r:id="rId12"/>
    <p:sldId id="285" r:id="rId13"/>
    <p:sldId id="259" r:id="rId14"/>
    <p:sldId id="260" r:id="rId15"/>
    <p:sldId id="426" r:id="rId16"/>
    <p:sldId id="286" r:id="rId17"/>
    <p:sldId id="284" r:id="rId18"/>
    <p:sldId id="428" r:id="rId19"/>
    <p:sldId id="427" r:id="rId2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luqueño" initials="el" lastIdx="3" clrIdx="0"/>
  <p:cmAuthor id="2" name="Mari Luqueño" initials="M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4C"/>
    <a:srgbClr val="2B1296"/>
    <a:srgbClr val="FFC91D"/>
    <a:srgbClr val="DDA600"/>
    <a:srgbClr val="663300"/>
    <a:srgbClr val="FFCC00"/>
    <a:srgbClr val="FFC000"/>
    <a:srgbClr val="CA9234"/>
    <a:srgbClr val="C00000"/>
    <a:srgbClr val="3B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5238" autoAdjust="0"/>
  </p:normalViewPr>
  <p:slideViewPr>
    <p:cSldViewPr>
      <p:cViewPr>
        <p:scale>
          <a:sx n="75" d="100"/>
          <a:sy n="75" d="100"/>
        </p:scale>
        <p:origin x="-1140" y="-31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oleObject" Target="file:///C:\Users\fernanda.diaz\AppData\Local\Microsoft\Windows\INetCache\Content.Outlook\9IU6MU55\Mortalidad_causas_seleccionadas.xlsx" TargetMode="Externa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oleObject" Target="Libro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Resultados!$A$10</c:f>
              <c:strCache>
                <c:ptCount val="1"/>
                <c:pt idx="0">
                  <c:v>Cardiovasculares</c:v>
                </c:pt>
              </c:strCache>
            </c:strRef>
          </c:tx>
          <c:spPr>
            <a:ln w="57150" cap="rnd">
              <a:solidFill>
                <a:srgbClr val="FF0000"/>
              </a:solidFill>
              <a:round/>
            </a:ln>
            <a:effectLst/>
          </c:spPr>
          <c:marker>
            <c:symbol val="none"/>
          </c:marker>
          <c:dLbls>
            <c:dLbl>
              <c:idx val="0"/>
              <c:layout>
                <c:manualLayout>
                  <c:x val="-1.6658158723753713E-2"/>
                  <c:y val="-4.467691554327483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DC0-6248-B771-B7A7BABB713D}"/>
                </c:ext>
              </c:extLst>
            </c:dLbl>
            <c:dLbl>
              <c:idx val="36"/>
              <c:layout>
                <c:manualLayout>
                  <c:x val="-5.5997817622696726E-3"/>
                  <c:y val="-3.596855935763373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DC0-6248-B771-B7A7BABB713D}"/>
                </c:ext>
              </c:extLst>
            </c:dLbl>
            <c:spPr>
              <a:noFill/>
              <a:ln>
                <a:noFill/>
              </a:ln>
              <a:effectLst/>
            </c:spPr>
            <c:txPr>
              <a:bodyPr rot="0" spcFirstLastPara="1" vertOverflow="ellipsis" vert="horz" wrap="square" anchor="ctr" anchorCtr="1"/>
              <a:lstStyle/>
              <a:p>
                <a:pPr>
                  <a:defRPr sz="1600" b="1" i="0" u="none" strike="noStrike" kern="1200" baseline="0">
                    <a:solidFill>
                      <a:srgbClr val="C00000"/>
                    </a:solidFill>
                    <a:latin typeface="Arial Narrow" panose="020B0606020202030204" pitchFamily="34" charset="0"/>
                    <a:ea typeface="+mn-ea"/>
                    <a:cs typeface="+mn-cs"/>
                  </a:defRPr>
                </a:pPr>
                <a:endParaRPr lang="es-MX"/>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Resultados!$B$5:$AL$5</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Resultados!$B$10:$AL$10</c:f>
              <c:numCache>
                <c:formatCode>0.0</c:formatCode>
                <c:ptCount val="37"/>
                <c:pt idx="0">
                  <c:v>106.33114062411902</c:v>
                </c:pt>
                <c:pt idx="1">
                  <c:v>103.64220379277644</c:v>
                </c:pt>
                <c:pt idx="2">
                  <c:v>98.689539762236521</c:v>
                </c:pt>
                <c:pt idx="3">
                  <c:v>98.402608118336687</c:v>
                </c:pt>
                <c:pt idx="4">
                  <c:v>98.185691877167869</c:v>
                </c:pt>
                <c:pt idx="5">
                  <c:v>98.309523307285971</c:v>
                </c:pt>
                <c:pt idx="6">
                  <c:v>93.841430128702726</c:v>
                </c:pt>
                <c:pt idx="7">
                  <c:v>93.97405693116707</c:v>
                </c:pt>
                <c:pt idx="8">
                  <c:v>96.654168478154531</c:v>
                </c:pt>
                <c:pt idx="9">
                  <c:v>97.260602365857395</c:v>
                </c:pt>
                <c:pt idx="10">
                  <c:v>95.936537969221945</c:v>
                </c:pt>
                <c:pt idx="11">
                  <c:v>96.425694047409465</c:v>
                </c:pt>
                <c:pt idx="12">
                  <c:v>96.512265791555848</c:v>
                </c:pt>
                <c:pt idx="13">
                  <c:v>98.553880428038426</c:v>
                </c:pt>
                <c:pt idx="14">
                  <c:v>100.30702173868657</c:v>
                </c:pt>
                <c:pt idx="15">
                  <c:v>102.48349630167469</c:v>
                </c:pt>
                <c:pt idx="16">
                  <c:v>103.90536742079387</c:v>
                </c:pt>
                <c:pt idx="17">
                  <c:v>104.46624524081183</c:v>
                </c:pt>
                <c:pt idx="18">
                  <c:v>100.71744220748847</c:v>
                </c:pt>
                <c:pt idx="19">
                  <c:v>98.430319190105052</c:v>
                </c:pt>
                <c:pt idx="20">
                  <c:v>96.292402070091896</c:v>
                </c:pt>
                <c:pt idx="21">
                  <c:v>97.16487472201834</c:v>
                </c:pt>
                <c:pt idx="22">
                  <c:v>100.47192583909809</c:v>
                </c:pt>
                <c:pt idx="23">
                  <c:v>102.72355993953431</c:v>
                </c:pt>
                <c:pt idx="24">
                  <c:v>101.42086711335064</c:v>
                </c:pt>
                <c:pt idx="25">
                  <c:v>104.25939891505084</c:v>
                </c:pt>
                <c:pt idx="26">
                  <c:v>103.05987352856424</c:v>
                </c:pt>
                <c:pt idx="27">
                  <c:v>108.82488615176818</c:v>
                </c:pt>
                <c:pt idx="28">
                  <c:v>113.3010925568389</c:v>
                </c:pt>
                <c:pt idx="29">
                  <c:v>116.58925624695875</c:v>
                </c:pt>
                <c:pt idx="30">
                  <c:v>123.31566507526631</c:v>
                </c:pt>
                <c:pt idx="31">
                  <c:v>121.32825165890814</c:v>
                </c:pt>
                <c:pt idx="32">
                  <c:v>123.44328888700029</c:v>
                </c:pt>
                <c:pt idx="33">
                  <c:v>128.96315862116299</c:v>
                </c:pt>
                <c:pt idx="34">
                  <c:v>132.23019352343283</c:v>
                </c:pt>
                <c:pt idx="35">
                  <c:v>137.68511754839949</c:v>
                </c:pt>
                <c:pt idx="36">
                  <c:v>142.85600606110208</c:v>
                </c:pt>
              </c:numCache>
            </c:numRef>
          </c:val>
          <c:smooth val="0"/>
          <c:extLst xmlns:c16r2="http://schemas.microsoft.com/office/drawing/2015/06/chart">
            <c:ext xmlns:c16="http://schemas.microsoft.com/office/drawing/2014/chart" uri="{C3380CC4-5D6E-409C-BE32-E72D297353CC}">
              <c16:uniqueId val="{00000002-9DC0-6248-B771-B7A7BABB713D}"/>
            </c:ext>
          </c:extLst>
        </c:ser>
        <c:ser>
          <c:idx val="2"/>
          <c:order val="1"/>
          <c:tx>
            <c:strRef>
              <c:f>Resultados!$A$13</c:f>
              <c:strCache>
                <c:ptCount val="1"/>
                <c:pt idx="0">
                  <c:v>Diabetes</c:v>
                </c:pt>
              </c:strCache>
            </c:strRef>
          </c:tx>
          <c:spPr>
            <a:ln w="38100" cap="rnd">
              <a:solidFill>
                <a:srgbClr val="FFC91D"/>
              </a:solidFill>
              <a:round/>
            </a:ln>
            <a:effectLst/>
          </c:spPr>
          <c:marker>
            <c:symbol val="none"/>
          </c:marker>
          <c:dLbls>
            <c:dLbl>
              <c:idx val="0"/>
              <c:layout>
                <c:manualLayout>
                  <c:x val="-2.2443108632486549E-2"/>
                  <c:y val="-3.8492927242006765E-2"/>
                </c:manualLayout>
              </c:layout>
              <c:spPr>
                <a:noFill/>
                <a:ln>
                  <a:noFill/>
                </a:ln>
                <a:effectLst/>
              </c:spPr>
              <c:txPr>
                <a:bodyPr rot="0" spcFirstLastPara="1" vertOverflow="ellipsis" vert="horz" wrap="square" anchor="ctr" anchorCtr="1"/>
                <a:lstStyle/>
                <a:p>
                  <a:pPr>
                    <a:defRPr sz="1200" b="1" i="0" u="none" strike="noStrike" kern="1200" baseline="0">
                      <a:solidFill>
                        <a:srgbClr val="FFC000"/>
                      </a:solidFill>
                      <a:latin typeface="Arial Narrow" panose="020B0606020202030204" pitchFamily="34" charset="0"/>
                      <a:ea typeface="+mn-ea"/>
                      <a:cs typeface="+mn-cs"/>
                    </a:defRPr>
                  </a:pPr>
                  <a:endParaRPr lang="es-MX"/>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5.7251469890835571E-2"/>
                      <c:h val="5.8756547335472503E-2"/>
                    </c:manualLayout>
                  </c15:layout>
                </c:ext>
                <c:ext xmlns:c16="http://schemas.microsoft.com/office/drawing/2014/chart" uri="{C3380CC4-5D6E-409C-BE32-E72D297353CC}">
                  <c16:uniqueId val="{00000003-9DC0-6248-B771-B7A7BABB713D}"/>
                </c:ext>
              </c:extLst>
            </c:dLbl>
            <c:dLbl>
              <c:idx val="36"/>
              <c:layout>
                <c:manualLayout>
                  <c:x val="-1.3629432131456853E-2"/>
                  <c:y val="-2.8876411480631074E-2"/>
                </c:manualLayout>
              </c:layout>
              <c:spPr>
                <a:noFill/>
                <a:ln>
                  <a:noFill/>
                </a:ln>
                <a:effectLst/>
              </c:spPr>
              <c:txPr>
                <a:bodyPr rot="0" spcFirstLastPara="1" vertOverflow="ellipsis" vert="horz" wrap="square" anchor="ctr" anchorCtr="1"/>
                <a:lstStyle/>
                <a:p>
                  <a:pPr>
                    <a:defRPr sz="1200" b="1" i="0" u="none" strike="noStrike" kern="1200" baseline="0">
                      <a:solidFill>
                        <a:srgbClr val="FFC000"/>
                      </a:solidFill>
                      <a:latin typeface="Arial Narrow" panose="020B0606020202030204" pitchFamily="34" charset="0"/>
                      <a:ea typeface="+mn-ea"/>
                      <a:cs typeface="+mn-cs"/>
                    </a:defRPr>
                  </a:pPr>
                  <a:endParaRPr lang="es-MX"/>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DC0-6248-B771-B7A7BABB713D}"/>
                </c:ext>
              </c:extLst>
            </c:dLbl>
            <c:spPr>
              <a:noFill/>
              <a:ln>
                <a:noFill/>
              </a:ln>
              <a:effectLst/>
            </c:spPr>
            <c:txPr>
              <a:bodyPr rot="0" spcFirstLastPara="1" vertOverflow="ellipsis" vert="horz" wrap="square" anchor="ctr" anchorCtr="1"/>
              <a:lstStyle/>
              <a:p>
                <a:pPr>
                  <a:defRPr sz="1600" b="1" i="0" u="none" strike="noStrike" kern="1200" baseline="0">
                    <a:solidFill>
                      <a:srgbClr val="FFC000"/>
                    </a:solidFill>
                    <a:latin typeface="Arial Narrow" panose="020B0606020202030204" pitchFamily="34" charset="0"/>
                    <a:ea typeface="+mn-ea"/>
                    <a:cs typeface="+mn-cs"/>
                  </a:defRPr>
                </a:pPr>
                <a:endParaRPr lang="es-MX"/>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Resultados!$B$5:$AL$5</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Resultados!$B$13:$AL$13</c:f>
              <c:numCache>
                <c:formatCode>0.0</c:formatCode>
                <c:ptCount val="37"/>
                <c:pt idx="0">
                  <c:v>21.82601530277433</c:v>
                </c:pt>
                <c:pt idx="1">
                  <c:v>22.431628856057404</c:v>
                </c:pt>
                <c:pt idx="2">
                  <c:v>23.779909982741543</c:v>
                </c:pt>
                <c:pt idx="3">
                  <c:v>26.098251600099793</c:v>
                </c:pt>
                <c:pt idx="4">
                  <c:v>26.146697442579555</c:v>
                </c:pt>
                <c:pt idx="5">
                  <c:v>27.435582494501812</c:v>
                </c:pt>
                <c:pt idx="6">
                  <c:v>29.691245257662032</c:v>
                </c:pt>
                <c:pt idx="7">
                  <c:v>29.96007054329452</c:v>
                </c:pt>
                <c:pt idx="8">
                  <c:v>30.35564496791859</c:v>
                </c:pt>
                <c:pt idx="9">
                  <c:v>30.242853808470855</c:v>
                </c:pt>
                <c:pt idx="10">
                  <c:v>29.55613073092519</c:v>
                </c:pt>
                <c:pt idx="11">
                  <c:v>30.568331661964415</c:v>
                </c:pt>
                <c:pt idx="12">
                  <c:v>31.334949507994253</c:v>
                </c:pt>
                <c:pt idx="13">
                  <c:v>32.209376668758537</c:v>
                </c:pt>
                <c:pt idx="14">
                  <c:v>32.506477331221326</c:v>
                </c:pt>
                <c:pt idx="15">
                  <c:v>35.16655925532956</c:v>
                </c:pt>
                <c:pt idx="16">
                  <c:v>36.274728958028824</c:v>
                </c:pt>
                <c:pt idx="17">
                  <c:v>36.963269764465068</c:v>
                </c:pt>
                <c:pt idx="18">
                  <c:v>42.385967694062018</c:v>
                </c:pt>
                <c:pt idx="19">
                  <c:v>45.681272334210114</c:v>
                </c:pt>
                <c:pt idx="20">
                  <c:v>46.111924309721836</c:v>
                </c:pt>
                <c:pt idx="21">
                  <c:v>48.818918532921728</c:v>
                </c:pt>
                <c:pt idx="22">
                  <c:v>53.015944699113334</c:v>
                </c:pt>
                <c:pt idx="23">
                  <c:v>56.454413230815916</c:v>
                </c:pt>
                <c:pt idx="24">
                  <c:v>58.70701169135117</c:v>
                </c:pt>
                <c:pt idx="25">
                  <c:v>62.612568349915058</c:v>
                </c:pt>
                <c:pt idx="26">
                  <c:v>63.051138815476719</c:v>
                </c:pt>
                <c:pt idx="27">
                  <c:v>64.170394508338248</c:v>
                </c:pt>
                <c:pt idx="28">
                  <c:v>67.899971980884118</c:v>
                </c:pt>
                <c:pt idx="29">
                  <c:v>68.787076352006579</c:v>
                </c:pt>
                <c:pt idx="30">
                  <c:v>72.557521206605301</c:v>
                </c:pt>
                <c:pt idx="31">
                  <c:v>69.775241652681373</c:v>
                </c:pt>
                <c:pt idx="32">
                  <c:v>72.617920633743722</c:v>
                </c:pt>
                <c:pt idx="33">
                  <c:v>75.517513387996033</c:v>
                </c:pt>
                <c:pt idx="34">
                  <c:v>78.488418691796255</c:v>
                </c:pt>
                <c:pt idx="35">
                  <c:v>81.354767278293465</c:v>
                </c:pt>
                <c:pt idx="36">
                  <c:v>86.282819495934334</c:v>
                </c:pt>
              </c:numCache>
            </c:numRef>
          </c:val>
          <c:smooth val="0"/>
          <c:extLst xmlns:c16r2="http://schemas.microsoft.com/office/drawing/2015/06/chart">
            <c:ext xmlns:c16="http://schemas.microsoft.com/office/drawing/2014/chart" uri="{C3380CC4-5D6E-409C-BE32-E72D297353CC}">
              <c16:uniqueId val="{00000005-9DC0-6248-B771-B7A7BABB713D}"/>
            </c:ext>
          </c:extLst>
        </c:ser>
        <c:ser>
          <c:idx val="3"/>
          <c:order val="2"/>
          <c:tx>
            <c:strRef>
              <c:f>Resultados!$A$16</c:f>
              <c:strCache>
                <c:ptCount val="1"/>
                <c:pt idx="0">
                  <c:v>Tumores malignos</c:v>
                </c:pt>
              </c:strCache>
            </c:strRef>
          </c:tx>
          <c:spPr>
            <a:ln w="28575" cap="rnd">
              <a:solidFill>
                <a:schemeClr val="accent3">
                  <a:lumMod val="75000"/>
                </a:schemeClr>
              </a:solidFill>
              <a:round/>
            </a:ln>
            <a:effectLst/>
          </c:spPr>
          <c:marker>
            <c:symbol val="none"/>
          </c:marker>
          <c:dLbls>
            <c:dLbl>
              <c:idx val="0"/>
              <c:layout>
                <c:manualLayout>
                  <c:x val="-1.0600624447383298E-2"/>
                  <c:y val="-3.32171456834545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9DC0-6248-B771-B7A7BABB713D}"/>
                </c:ext>
              </c:extLst>
            </c:dLbl>
            <c:dLbl>
              <c:idx val="36"/>
              <c:layout>
                <c:manualLayout>
                  <c:x val="-1.5056277700426201E-2"/>
                  <c:y val="-2.74872725452894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DC0-6248-B771-B7A7BABB713D}"/>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es-MX"/>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Resultados!$B$5:$AL$5</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Resultados!$B$16:$AL$16</c:f>
              <c:numCache>
                <c:formatCode>0.0</c:formatCode>
                <c:ptCount val="37"/>
                <c:pt idx="0">
                  <c:v>39.265884144429101</c:v>
                </c:pt>
                <c:pt idx="1">
                  <c:v>40.651950155962318</c:v>
                </c:pt>
                <c:pt idx="2">
                  <c:v>41.683412400872058</c:v>
                </c:pt>
                <c:pt idx="3">
                  <c:v>42.247124638799001</c:v>
                </c:pt>
                <c:pt idx="4">
                  <c:v>42.785504906039272</c:v>
                </c:pt>
                <c:pt idx="5">
                  <c:v>45.753564082425655</c:v>
                </c:pt>
                <c:pt idx="6">
                  <c:v>45.936722321585371</c:v>
                </c:pt>
                <c:pt idx="7">
                  <c:v>46.372827085932663</c:v>
                </c:pt>
                <c:pt idx="8">
                  <c:v>47.512708865687038</c:v>
                </c:pt>
                <c:pt idx="9">
                  <c:v>47.733237374699918</c:v>
                </c:pt>
                <c:pt idx="10">
                  <c:v>47.049987924517922</c:v>
                </c:pt>
                <c:pt idx="11">
                  <c:v>47.113343860356849</c:v>
                </c:pt>
                <c:pt idx="12">
                  <c:v>48.160163164076565</c:v>
                </c:pt>
                <c:pt idx="13">
                  <c:v>48.780218875072457</c:v>
                </c:pt>
                <c:pt idx="14">
                  <c:v>49.531837520270201</c:v>
                </c:pt>
                <c:pt idx="15">
                  <c:v>50.655973961189005</c:v>
                </c:pt>
                <c:pt idx="16">
                  <c:v>51.723743746444917</c:v>
                </c:pt>
                <c:pt idx="17">
                  <c:v>52.414184003054011</c:v>
                </c:pt>
                <c:pt idx="18">
                  <c:v>53.123597254351061</c:v>
                </c:pt>
                <c:pt idx="19">
                  <c:v>53.474178256374309</c:v>
                </c:pt>
                <c:pt idx="20">
                  <c:v>54.164785889872071</c:v>
                </c:pt>
                <c:pt idx="21">
                  <c:v>54.729479003580948</c:v>
                </c:pt>
                <c:pt idx="22">
                  <c:v>56.396402543063516</c:v>
                </c:pt>
                <c:pt idx="23">
                  <c:v>57.174429259098446</c:v>
                </c:pt>
                <c:pt idx="24">
                  <c:v>57.686734209665168</c:v>
                </c:pt>
                <c:pt idx="25">
                  <c:v>58.777793519839022</c:v>
                </c:pt>
                <c:pt idx="26">
                  <c:v>58.830080321780436</c:v>
                </c:pt>
                <c:pt idx="27">
                  <c:v>59.173463531166256</c:v>
                </c:pt>
                <c:pt idx="28">
                  <c:v>60.121825875997196</c:v>
                </c:pt>
                <c:pt idx="29">
                  <c:v>60.571935103237415</c:v>
                </c:pt>
                <c:pt idx="30">
                  <c:v>61.366818245873155</c:v>
                </c:pt>
                <c:pt idx="31">
                  <c:v>61.573508547294217</c:v>
                </c:pt>
                <c:pt idx="32">
                  <c:v>62.478988819418525</c:v>
                </c:pt>
                <c:pt idx="33">
                  <c:v>63.456198630191075</c:v>
                </c:pt>
                <c:pt idx="34">
                  <c:v>64.30869617614357</c:v>
                </c:pt>
                <c:pt idx="35">
                  <c:v>65.629076870156396</c:v>
                </c:pt>
                <c:pt idx="36">
                  <c:v>67.344942430808359</c:v>
                </c:pt>
              </c:numCache>
            </c:numRef>
          </c:val>
          <c:smooth val="0"/>
          <c:extLst xmlns:c16r2="http://schemas.microsoft.com/office/drawing/2015/06/chart">
            <c:ext xmlns:c16="http://schemas.microsoft.com/office/drawing/2014/chart" uri="{C3380CC4-5D6E-409C-BE32-E72D297353CC}">
              <c16:uniqueId val="{00000008-9DC0-6248-B771-B7A7BABB713D}"/>
            </c:ext>
          </c:extLst>
        </c:ser>
        <c:ser>
          <c:idx val="4"/>
          <c:order val="3"/>
          <c:tx>
            <c:strRef>
              <c:f>Resultados!$A$19</c:f>
              <c:strCache>
                <c:ptCount val="1"/>
                <c:pt idx="0">
                  <c:v>Enfermedades Infecciosas y Parasitarias</c:v>
                </c:pt>
              </c:strCache>
            </c:strRef>
          </c:tx>
          <c:spPr>
            <a:ln w="28575" cap="rnd">
              <a:solidFill>
                <a:schemeClr val="accent6">
                  <a:lumMod val="50000"/>
                </a:schemeClr>
              </a:solidFill>
              <a:round/>
            </a:ln>
            <a:effectLst/>
          </c:spPr>
          <c:marker>
            <c:symbol val="none"/>
          </c:marker>
          <c:dLbls>
            <c:dLbl>
              <c:idx val="0"/>
              <c:layout>
                <c:manualLayout>
                  <c:x val="-6.4276882540829855E-3"/>
                  <c:y val="-2.7514136741793259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DC0-6248-B771-B7A7BABB713D}"/>
                </c:ext>
              </c:extLst>
            </c:dLbl>
            <c:dLbl>
              <c:idx val="36"/>
              <c:layout>
                <c:manualLayout>
                  <c:x val="-1.399960624082979E-2"/>
                  <c:y val="-3.84929272420067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9DC0-6248-B771-B7A7BABB713D}"/>
                </c:ext>
              </c:extLst>
            </c:dLbl>
            <c:spPr>
              <a:noFill/>
              <a:ln>
                <a:noFill/>
              </a:ln>
              <a:effectLst/>
            </c:spPr>
            <c:txPr>
              <a:bodyPr rot="0" spcFirstLastPara="1" vertOverflow="ellipsis" vert="horz" wrap="square" anchor="ctr" anchorCtr="1"/>
              <a:lstStyle/>
              <a:p>
                <a:pPr>
                  <a:defRPr sz="1200" b="1" i="0" u="none" strike="noStrike" kern="1200" baseline="0">
                    <a:solidFill>
                      <a:schemeClr val="accent6">
                        <a:lumMod val="50000"/>
                      </a:schemeClr>
                    </a:solidFill>
                    <a:latin typeface="Arial Narrow" panose="020B0606020202030204" pitchFamily="34" charset="0"/>
                    <a:ea typeface="+mn-ea"/>
                    <a:cs typeface="+mn-cs"/>
                  </a:defRPr>
                </a:pPr>
                <a:endParaRPr lang="es-MX"/>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Resultados!$B$5:$AL$5</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Resultados!$B$19:$AL$19</c:f>
              <c:numCache>
                <c:formatCode>0.0</c:formatCode>
                <c:ptCount val="37"/>
                <c:pt idx="0">
                  <c:v>93.459925019933252</c:v>
                </c:pt>
                <c:pt idx="1">
                  <c:v>79.533634600993494</c:v>
                </c:pt>
                <c:pt idx="2">
                  <c:v>74.790254148194535</c:v>
                </c:pt>
                <c:pt idx="3">
                  <c:v>77.206346790659737</c:v>
                </c:pt>
                <c:pt idx="4">
                  <c:v>68.724453333751569</c:v>
                </c:pt>
                <c:pt idx="5">
                  <c:v>64.947960111146074</c:v>
                </c:pt>
                <c:pt idx="6">
                  <c:v>59.03828499152165</c:v>
                </c:pt>
                <c:pt idx="7">
                  <c:v>57.266492123797235</c:v>
                </c:pt>
                <c:pt idx="8">
                  <c:v>51.131615960543968</c:v>
                </c:pt>
                <c:pt idx="9">
                  <c:v>50.283967492571499</c:v>
                </c:pt>
                <c:pt idx="10">
                  <c:v>50.677169397655973</c:v>
                </c:pt>
                <c:pt idx="11">
                  <c:v>37.965297017437734</c:v>
                </c:pt>
                <c:pt idx="12">
                  <c:v>31.625632394765997</c:v>
                </c:pt>
                <c:pt idx="13">
                  <c:v>30.81746522445718</c:v>
                </c:pt>
                <c:pt idx="14">
                  <c:v>27.156970102723864</c:v>
                </c:pt>
                <c:pt idx="15">
                  <c:v>26.659869216678413</c:v>
                </c:pt>
                <c:pt idx="16">
                  <c:v>25.398255408636246</c:v>
                </c:pt>
                <c:pt idx="17">
                  <c:v>23.241697481736566</c:v>
                </c:pt>
                <c:pt idx="18">
                  <c:v>22.603344836084577</c:v>
                </c:pt>
                <c:pt idx="19">
                  <c:v>20.600551819981025</c:v>
                </c:pt>
                <c:pt idx="20">
                  <c:v>19.57563927009814</c:v>
                </c:pt>
                <c:pt idx="21">
                  <c:v>19.183861858960377</c:v>
                </c:pt>
                <c:pt idx="22">
                  <c:v>19.014108422035541</c:v>
                </c:pt>
                <c:pt idx="23">
                  <c:v>18.947689699180454</c:v>
                </c:pt>
                <c:pt idx="24">
                  <c:v>17.885530321877539</c:v>
                </c:pt>
                <c:pt idx="25">
                  <c:v>18.115554691313179</c:v>
                </c:pt>
                <c:pt idx="26">
                  <c:v>17.62494856622699</c:v>
                </c:pt>
                <c:pt idx="27">
                  <c:v>17.475595648563932</c:v>
                </c:pt>
                <c:pt idx="28">
                  <c:v>17.463766413386498</c:v>
                </c:pt>
                <c:pt idx="29">
                  <c:v>16.217615697872215</c:v>
                </c:pt>
                <c:pt idx="30">
                  <c:v>16.069240290868301</c:v>
                </c:pt>
                <c:pt idx="31">
                  <c:v>16.35246470853804</c:v>
                </c:pt>
                <c:pt idx="32">
                  <c:v>16.383926047786371</c:v>
                </c:pt>
                <c:pt idx="33">
                  <c:v>16.974526798851976</c:v>
                </c:pt>
                <c:pt idx="34">
                  <c:v>15.066007380990383</c:v>
                </c:pt>
                <c:pt idx="35">
                  <c:v>14.462941186231909</c:v>
                </c:pt>
                <c:pt idx="36">
                  <c:v>14.180508310253034</c:v>
                </c:pt>
              </c:numCache>
            </c:numRef>
          </c:val>
          <c:smooth val="0"/>
          <c:extLst xmlns:c16r2="http://schemas.microsoft.com/office/drawing/2015/06/chart">
            <c:ext xmlns:c16="http://schemas.microsoft.com/office/drawing/2014/chart" uri="{C3380CC4-5D6E-409C-BE32-E72D297353CC}">
              <c16:uniqueId val="{0000000B-9DC0-6248-B771-B7A7BABB713D}"/>
            </c:ext>
          </c:extLst>
        </c:ser>
        <c:dLbls>
          <c:showLegendKey val="0"/>
          <c:showVal val="0"/>
          <c:showCatName val="0"/>
          <c:showSerName val="0"/>
          <c:showPercent val="0"/>
          <c:showBubbleSize val="0"/>
        </c:dLbls>
        <c:marker val="1"/>
        <c:smooth val="0"/>
        <c:axId val="253908864"/>
        <c:axId val="253910400"/>
      </c:lineChart>
      <c:catAx>
        <c:axId val="2539088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s-MX"/>
          </a:p>
        </c:txPr>
        <c:crossAx val="253910400"/>
        <c:crosses val="autoZero"/>
        <c:auto val="1"/>
        <c:lblAlgn val="ctr"/>
        <c:lblOffset val="100"/>
        <c:noMultiLvlLbl val="0"/>
      </c:catAx>
      <c:valAx>
        <c:axId val="253910400"/>
        <c:scaling>
          <c:orientation val="minMax"/>
        </c:scaling>
        <c:delete val="0"/>
        <c:axPos val="l"/>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s-MX"/>
          </a:p>
        </c:txPr>
        <c:crossAx val="253908864"/>
        <c:crosses val="autoZero"/>
        <c:crossBetween val="between"/>
      </c:valAx>
      <c:spPr>
        <a:noFill/>
        <a:ln>
          <a:noFill/>
        </a:ln>
        <a:effectLst/>
      </c:spPr>
    </c:plotArea>
    <c:plotVisOnly val="1"/>
    <c:dispBlanksAs val="gap"/>
    <c:showDLblsOverMax val="0"/>
  </c:chart>
  <c:spPr>
    <a:noFill/>
    <a:ln>
      <a:noFill/>
    </a:ln>
    <a:effectLst/>
  </c:spPr>
  <c:txPr>
    <a:bodyPr/>
    <a:lstStyle/>
    <a:p>
      <a:pPr>
        <a:defRPr sz="2000" b="1">
          <a:solidFill>
            <a:schemeClr val="tx1"/>
          </a:solidFill>
          <a:latin typeface="Arial Narrow" panose="020B0606020202030204" pitchFamily="34" charset="0"/>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1416378545837532E-2"/>
          <c:y val="0.16603918063877279"/>
          <c:w val="0.93897654757215943"/>
          <c:h val="0.83129647664546569"/>
        </c:manualLayout>
      </c:layout>
      <c:scatterChart>
        <c:scatterStyle val="smoothMarker"/>
        <c:varyColors val="0"/>
        <c:ser>
          <c:idx val="0"/>
          <c:order val="0"/>
          <c:tx>
            <c:strRef>
              <c:f>Hoja1!$B$1</c:f>
              <c:strCache>
                <c:ptCount val="1"/>
                <c:pt idx="0">
                  <c:v>Niveles de Estradiol Circulante </c:v>
                </c:pt>
              </c:strCache>
            </c:strRef>
          </c:tx>
          <c:spPr>
            <a:ln w="31750" cap="rnd">
              <a:solidFill>
                <a:schemeClr val="accent5">
                  <a:lumMod val="50000"/>
                </a:schemeClr>
              </a:solidFill>
              <a:prstDash val="sysDash"/>
              <a:round/>
            </a:ln>
            <a:effectLst/>
          </c:spPr>
          <c:marker>
            <c:symbol val="none"/>
          </c:marker>
          <c:xVal>
            <c:numRef>
              <c:f>Hoja1!$A$2:$A$14</c:f>
              <c:numCache>
                <c:formatCode>General</c:formatCode>
                <c:ptCount val="13"/>
                <c:pt idx="0">
                  <c:v>0</c:v>
                </c:pt>
                <c:pt idx="1">
                  <c:v>0.25</c:v>
                </c:pt>
                <c:pt idx="2">
                  <c:v>0.5</c:v>
                </c:pt>
                <c:pt idx="3">
                  <c:v>0.75</c:v>
                </c:pt>
                <c:pt idx="4">
                  <c:v>1</c:v>
                </c:pt>
                <c:pt idx="5">
                  <c:v>1.25</c:v>
                </c:pt>
                <c:pt idx="6">
                  <c:v>1.5</c:v>
                </c:pt>
                <c:pt idx="7">
                  <c:v>1.75</c:v>
                </c:pt>
                <c:pt idx="8">
                  <c:v>2</c:v>
                </c:pt>
                <c:pt idx="9">
                  <c:v>2.25</c:v>
                </c:pt>
                <c:pt idx="10">
                  <c:v>2.5</c:v>
                </c:pt>
                <c:pt idx="11">
                  <c:v>2.75</c:v>
                </c:pt>
                <c:pt idx="12">
                  <c:v>3</c:v>
                </c:pt>
              </c:numCache>
            </c:numRef>
          </c:xVal>
          <c:yVal>
            <c:numRef>
              <c:f>Hoja1!$B$2:$B$14</c:f>
              <c:numCache>
                <c:formatCode>General</c:formatCode>
                <c:ptCount val="13"/>
                <c:pt idx="0">
                  <c:v>3</c:v>
                </c:pt>
                <c:pt idx="1">
                  <c:v>3</c:v>
                </c:pt>
                <c:pt idx="2">
                  <c:v>3</c:v>
                </c:pt>
                <c:pt idx="3">
                  <c:v>3</c:v>
                </c:pt>
                <c:pt idx="4">
                  <c:v>3</c:v>
                </c:pt>
                <c:pt idx="5">
                  <c:v>3</c:v>
                </c:pt>
                <c:pt idx="6">
                  <c:v>2.5</c:v>
                </c:pt>
                <c:pt idx="7">
                  <c:v>2</c:v>
                </c:pt>
                <c:pt idx="8">
                  <c:v>1.5</c:v>
                </c:pt>
                <c:pt idx="9">
                  <c:v>1</c:v>
                </c:pt>
                <c:pt idx="10">
                  <c:v>0.5</c:v>
                </c:pt>
                <c:pt idx="11">
                  <c:v>0.25</c:v>
                </c:pt>
                <c:pt idx="12">
                  <c:v>0</c:v>
                </c:pt>
              </c:numCache>
            </c:numRef>
          </c:yVal>
          <c:smooth val="1"/>
          <c:extLst xmlns:c16r2="http://schemas.microsoft.com/office/drawing/2015/06/chart">
            <c:ext xmlns:c16="http://schemas.microsoft.com/office/drawing/2014/chart" uri="{C3380CC4-5D6E-409C-BE32-E72D297353CC}">
              <c16:uniqueId val="{00000000-836F-5F4E-A882-9880DC274FB0}"/>
            </c:ext>
          </c:extLst>
        </c:ser>
        <c:ser>
          <c:idx val="1"/>
          <c:order val="1"/>
          <c:tx>
            <c:strRef>
              <c:f>Hoja1!$C$1</c:f>
              <c:strCache>
                <c:ptCount val="1"/>
                <c:pt idx="0">
                  <c:v>incremento cardiovascular </c:v>
                </c:pt>
              </c:strCache>
            </c:strRef>
          </c:tx>
          <c:spPr>
            <a:ln w="57150" cap="rnd">
              <a:solidFill>
                <a:srgbClr val="C00000"/>
              </a:solidFill>
              <a:prstDash val="solid"/>
              <a:round/>
              <a:headEnd type="none" w="med" len="med"/>
              <a:tailEnd type="triangle" w="med" len="med"/>
            </a:ln>
            <a:effectLst/>
          </c:spPr>
          <c:marker>
            <c:symbol val="none"/>
          </c:marker>
          <c:xVal>
            <c:numRef>
              <c:f>Hoja1!$A$2:$A$14</c:f>
              <c:numCache>
                <c:formatCode>General</c:formatCode>
                <c:ptCount val="13"/>
                <c:pt idx="0">
                  <c:v>0</c:v>
                </c:pt>
                <c:pt idx="1">
                  <c:v>0.25</c:v>
                </c:pt>
                <c:pt idx="2">
                  <c:v>0.5</c:v>
                </c:pt>
                <c:pt idx="3">
                  <c:v>0.75</c:v>
                </c:pt>
                <c:pt idx="4">
                  <c:v>1</c:v>
                </c:pt>
                <c:pt idx="5">
                  <c:v>1.25</c:v>
                </c:pt>
                <c:pt idx="6">
                  <c:v>1.5</c:v>
                </c:pt>
                <c:pt idx="7">
                  <c:v>1.75</c:v>
                </c:pt>
                <c:pt idx="8">
                  <c:v>2</c:v>
                </c:pt>
                <c:pt idx="9">
                  <c:v>2.25</c:v>
                </c:pt>
                <c:pt idx="10">
                  <c:v>2.5</c:v>
                </c:pt>
                <c:pt idx="11">
                  <c:v>2.75</c:v>
                </c:pt>
                <c:pt idx="12">
                  <c:v>3</c:v>
                </c:pt>
              </c:numCache>
            </c:numRef>
          </c:xVal>
          <c:yVal>
            <c:numRef>
              <c:f>Hoja1!$C$2:$C$14</c:f>
              <c:numCache>
                <c:formatCode>General</c:formatCode>
                <c:ptCount val="13"/>
                <c:pt idx="5">
                  <c:v>0.1</c:v>
                </c:pt>
                <c:pt idx="6">
                  <c:v>0.5</c:v>
                </c:pt>
                <c:pt idx="7">
                  <c:v>1</c:v>
                </c:pt>
                <c:pt idx="8">
                  <c:v>1.5</c:v>
                </c:pt>
                <c:pt idx="9">
                  <c:v>2</c:v>
                </c:pt>
                <c:pt idx="10">
                  <c:v>2.5</c:v>
                </c:pt>
                <c:pt idx="11">
                  <c:v>3</c:v>
                </c:pt>
                <c:pt idx="12">
                  <c:v>3.5</c:v>
                </c:pt>
              </c:numCache>
            </c:numRef>
          </c:yVal>
          <c:smooth val="1"/>
          <c:extLst xmlns:c16r2="http://schemas.microsoft.com/office/drawing/2015/06/chart">
            <c:ext xmlns:c16="http://schemas.microsoft.com/office/drawing/2014/chart" uri="{C3380CC4-5D6E-409C-BE32-E72D297353CC}">
              <c16:uniqueId val="{00000001-836F-5F4E-A882-9880DC274FB0}"/>
            </c:ext>
          </c:extLst>
        </c:ser>
        <c:dLbls>
          <c:showLegendKey val="0"/>
          <c:showVal val="0"/>
          <c:showCatName val="0"/>
          <c:showSerName val="0"/>
          <c:showPercent val="0"/>
          <c:showBubbleSize val="0"/>
        </c:dLbls>
        <c:axId val="295731968"/>
        <c:axId val="295733504"/>
      </c:scatterChart>
      <c:valAx>
        <c:axId val="295731968"/>
        <c:scaling>
          <c:orientation val="minMax"/>
          <c:max val="3"/>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95733504"/>
        <c:crosses val="autoZero"/>
        <c:crossBetween val="midCat"/>
        <c:majorUnit val="0.25"/>
      </c:valAx>
      <c:valAx>
        <c:axId val="295733504"/>
        <c:scaling>
          <c:orientation val="minMax"/>
          <c:max val="6"/>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95731968"/>
        <c:crosses val="autoZero"/>
        <c:crossBetween val="midCat"/>
      </c:valAx>
      <c:spPr>
        <a:noFill/>
        <a:ln>
          <a:noFill/>
        </a:ln>
        <a:effectLst/>
      </c:spPr>
    </c:plotArea>
    <c:plotVisOnly val="1"/>
    <c:dispBlanksAs val="gap"/>
    <c:showDLblsOverMax val="0"/>
  </c:chart>
  <c:spPr>
    <a:noFill/>
    <a:ln cmpd="sng">
      <a:noFill/>
    </a:ln>
    <a:effectLst/>
  </c:spPr>
  <c:txPr>
    <a:bodyPr/>
    <a:lstStyle/>
    <a:p>
      <a:pPr>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649232674412284"/>
          <c:y val="6.6128145547305076E-2"/>
          <c:w val="0.79220428017847"/>
          <c:h val="0.82044525740264296"/>
        </c:manualLayout>
      </c:layout>
      <c:barChart>
        <c:barDir val="col"/>
        <c:grouping val="clustered"/>
        <c:varyColors val="0"/>
        <c:ser>
          <c:idx val="0"/>
          <c:order val="0"/>
          <c:tx>
            <c:strRef>
              <c:f>Hoja1!$B$1</c:f>
              <c:strCache>
                <c:ptCount val="1"/>
                <c:pt idx="0">
                  <c:v>IMT</c:v>
                </c:pt>
              </c:strCache>
            </c:strRef>
          </c:tx>
          <c:spPr>
            <a:solidFill>
              <a:schemeClr val="accent1"/>
            </a:solidFill>
            <a:ln>
              <a:noFill/>
            </a:ln>
            <a:effectLst/>
          </c:spPr>
          <c:invertIfNegative val="0"/>
          <c:dPt>
            <c:idx val="0"/>
            <c:invertIfNegative val="0"/>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477B-4C44-85FC-FDBA7B6C86EC}"/>
              </c:ext>
            </c:extLst>
          </c:dPt>
          <c:dPt>
            <c:idx val="1"/>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477B-4C44-85FC-FDBA7B6C86EC}"/>
              </c:ext>
            </c:extLst>
          </c:dPt>
          <c:cat>
            <c:strRef>
              <c:f>Hoja1!$A$2:$A$3</c:f>
              <c:strCache>
                <c:ptCount val="2"/>
                <c:pt idx="0">
                  <c:v>Premenopáusicas</c:v>
                </c:pt>
                <c:pt idx="1">
                  <c:v>Posmenopáusicas</c:v>
                </c:pt>
              </c:strCache>
            </c:strRef>
          </c:cat>
          <c:val>
            <c:numRef>
              <c:f>Hoja1!$B$2:$B$3</c:f>
              <c:numCache>
                <c:formatCode>General</c:formatCode>
                <c:ptCount val="2"/>
                <c:pt idx="0">
                  <c:v>0.61099999999999999</c:v>
                </c:pt>
                <c:pt idx="1">
                  <c:v>0.69799999999999995</c:v>
                </c:pt>
              </c:numCache>
            </c:numRef>
          </c:val>
          <c:extLst xmlns:c16r2="http://schemas.microsoft.com/office/drawing/2015/06/chart">
            <c:ext xmlns:c16="http://schemas.microsoft.com/office/drawing/2014/chart" uri="{C3380CC4-5D6E-409C-BE32-E72D297353CC}">
              <c16:uniqueId val="{00000004-477B-4C44-85FC-FDBA7B6C86EC}"/>
            </c:ext>
          </c:extLst>
        </c:ser>
        <c:dLbls>
          <c:showLegendKey val="0"/>
          <c:showVal val="0"/>
          <c:showCatName val="0"/>
          <c:showSerName val="0"/>
          <c:showPercent val="0"/>
          <c:showBubbleSize val="0"/>
        </c:dLbls>
        <c:gapWidth val="219"/>
        <c:overlap val="-27"/>
        <c:axId val="295486592"/>
        <c:axId val="295488128"/>
      </c:barChart>
      <c:catAx>
        <c:axId val="29548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MX"/>
          </a:p>
        </c:txPr>
        <c:crossAx val="295488128"/>
        <c:crosses val="autoZero"/>
        <c:auto val="1"/>
        <c:lblAlgn val="ctr"/>
        <c:lblOffset val="100"/>
        <c:noMultiLvlLbl val="0"/>
      </c:catAx>
      <c:valAx>
        <c:axId val="295488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latin typeface="Arial" panose="020B0604020202020204" pitchFamily="34" charset="0"/>
                    <a:cs typeface="Arial" panose="020B0604020202020204" pitchFamily="34" charset="0"/>
                  </a:rPr>
                  <a:t>IMT (mm)</a:t>
                </a:r>
              </a:p>
            </c:rich>
          </c:tx>
          <c:layout>
            <c:manualLayout>
              <c:xMode val="edge"/>
              <c:yMode val="edge"/>
              <c:x val="0"/>
              <c:y val="0.3890813865697133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295486592"/>
        <c:crosses val="autoZero"/>
        <c:crossBetween val="between"/>
      </c:valAx>
      <c:spPr>
        <a:noFill/>
        <a:ln>
          <a:noFill/>
        </a:ln>
        <a:effectLst/>
      </c:spPr>
    </c:plotArea>
    <c:plotVisOnly val="1"/>
    <c:dispBlanksAs val="gap"/>
    <c:showDLblsOverMax val="0"/>
  </c:chart>
  <c:spPr>
    <a:noFill/>
    <a:ln>
      <a:noFill/>
    </a:ln>
    <a:effectLst/>
  </c:spPr>
  <c:txPr>
    <a:bodyPr/>
    <a:lstStyle/>
    <a:p>
      <a:pPr>
        <a:defRPr sz="1600" b="1">
          <a:solidFill>
            <a:schemeClr val="tx1"/>
          </a:solidFill>
        </a:defRPr>
      </a:pPr>
      <a:endParaRPr lang="es-MX"/>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0.13754</cdr:x>
      <cdr:y>0.09946</cdr:y>
    </cdr:from>
    <cdr:to>
      <cdr:x>0.87372</cdr:x>
      <cdr:y>0.23077</cdr:y>
    </cdr:to>
    <cdr:sp macro="" textlink="">
      <cdr:nvSpPr>
        <cdr:cNvPr id="2" name="1 CuadroTexto"/>
        <cdr:cNvSpPr txBox="1"/>
      </cdr:nvSpPr>
      <cdr:spPr>
        <a:xfrm xmlns:a="http://schemas.openxmlformats.org/drawingml/2006/main">
          <a:off x="1231308" y="404664"/>
          <a:ext cx="6590551" cy="5342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endParaRPr lang="es-MX" sz="1600" b="1" dirty="0">
            <a:solidFill>
              <a:srgbClr val="C00000"/>
            </a:solidFill>
            <a:latin typeface="Century Gothic" panose="020B0502020202020204" pitchFamily="34" charset="0"/>
          </a:endParaRPr>
        </a:p>
        <a:p xmlns:a="http://schemas.openxmlformats.org/drawingml/2006/main">
          <a:pPr algn="r"/>
          <a:r>
            <a:rPr lang="es-MX" sz="1400" dirty="0">
              <a:solidFill>
                <a:srgbClr val="C00000"/>
              </a:solidFill>
              <a:latin typeface="Century Gothic" panose="020B0502020202020204" pitchFamily="34" charset="0"/>
            </a:rPr>
            <a:t>ENFERMEDADES CARDIOVASCULARES</a:t>
          </a:r>
        </a:p>
        <a:p xmlns:a="http://schemas.openxmlformats.org/drawingml/2006/main">
          <a:pPr algn="r"/>
          <a:endParaRPr lang="es-MX" sz="1600" b="1" dirty="0">
            <a:solidFill>
              <a:srgbClr val="C00000"/>
            </a:solidFill>
            <a:latin typeface="Century Gothic" panose="020B0502020202020204" pitchFamily="34" charset="0"/>
          </a:endParaRPr>
        </a:p>
        <a:p xmlns:a="http://schemas.openxmlformats.org/drawingml/2006/main">
          <a:pPr algn="r"/>
          <a:endParaRPr lang="es-MX" sz="1600" b="1" dirty="0">
            <a:solidFill>
              <a:srgbClr val="C00000"/>
            </a:solidFill>
            <a:latin typeface="Century Gothic" panose="020B0502020202020204" pitchFamily="34" charset="0"/>
          </a:endParaRPr>
        </a:p>
      </cdr:txBody>
    </cdr:sp>
  </cdr:relSizeAnchor>
  <cdr:relSizeAnchor xmlns:cdr="http://schemas.openxmlformats.org/drawingml/2006/chartDrawing">
    <cdr:from>
      <cdr:x>0.10457</cdr:x>
      <cdr:y>0.66909</cdr:y>
    </cdr:from>
    <cdr:to>
      <cdr:x>0.40928</cdr:x>
      <cdr:y>0.80038</cdr:y>
    </cdr:to>
    <cdr:sp macro="" textlink="">
      <cdr:nvSpPr>
        <cdr:cNvPr id="3" name="1 CuadroTexto"/>
        <cdr:cNvSpPr txBox="1"/>
      </cdr:nvSpPr>
      <cdr:spPr>
        <a:xfrm xmlns:a="http://schemas.openxmlformats.org/drawingml/2006/main">
          <a:off x="936104" y="2722206"/>
          <a:ext cx="2727875" cy="5341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solidFill>
                <a:schemeClr val="bg2">
                  <a:lumMod val="50000"/>
                </a:schemeClr>
              </a:solidFill>
              <a:latin typeface="Century Gothic" panose="020B0502020202020204" pitchFamily="34" charset="0"/>
            </a:rPr>
            <a:t>TUMORES MALIGNOS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1D7E6-9AA7-4201-AB8F-B28A27E9A939}" type="datetimeFigureOut">
              <a:rPr lang="es-MX" smtClean="0"/>
              <a:t>30/10/2019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5C63C-0931-4FD0-89D1-D5E1C0DFE964}" type="slidenum">
              <a:rPr lang="es-MX" smtClean="0"/>
              <a:t>‹Nº›</a:t>
            </a:fld>
            <a:endParaRPr lang="es-MX"/>
          </a:p>
        </p:txBody>
      </p:sp>
    </p:spTree>
    <p:extLst>
      <p:ext uri="{BB962C8B-B14F-4D97-AF65-F5344CB8AC3E}">
        <p14:creationId xmlns:p14="http://schemas.microsoft.com/office/powerpoint/2010/main" val="301686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3585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56685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0773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50151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12828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47736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Hormonal  de la he </a:t>
            </a:r>
            <a:r>
              <a:rPr lang="en-US" sz="1200" dirty="0" err="1">
                <a:solidFill>
                  <a:prstClr val="black"/>
                </a:solidFill>
              </a:rPr>
              <a:t>mostasia</a:t>
            </a:r>
            <a:r>
              <a:rPr lang="en-US" sz="1200" dirty="0">
                <a:solidFill>
                  <a:prstClr val="black"/>
                </a:solidFill>
              </a:rPr>
              <a:t> y el Sistema cardiovascular </a:t>
            </a: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24794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71717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18245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1031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noProof="0" dirty="0">
                <a:solidFill>
                  <a:prstClr val="black"/>
                </a:solidFill>
              </a:rPr>
              <a:t>Regulación</a:t>
            </a:r>
            <a:r>
              <a:rPr lang="en-US" sz="1200" dirty="0">
                <a:solidFill>
                  <a:prstClr val="black"/>
                </a:solidFill>
              </a:rPr>
              <a:t>  </a:t>
            </a: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2126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0605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3132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solidFill>
              </a:rPr>
              <a:t>Flecha</a:t>
            </a:r>
            <a:r>
              <a:rPr lang="en-US" sz="1200" baseline="0" dirty="0">
                <a:solidFill>
                  <a:prstClr val="black"/>
                </a:solidFill>
              </a:rPr>
              <a:t> </a:t>
            </a:r>
            <a:r>
              <a:rPr lang="en-US" sz="1200" baseline="0" dirty="0" err="1">
                <a:solidFill>
                  <a:prstClr val="black"/>
                </a:solidFill>
              </a:rPr>
              <a:t>estrogenos</a:t>
            </a:r>
            <a:r>
              <a:rPr lang="en-US" sz="1200" baseline="0" dirty="0">
                <a:solidFill>
                  <a:prstClr val="black"/>
                </a:solidFill>
              </a:rPr>
              <a:t> </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3580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 Copyright </a:t>
            </a:r>
            <a:r>
              <a:rPr lang="en-US" sz="1200" dirty="0" err="1">
                <a:solidFill>
                  <a:prstClr val="black"/>
                </a:solidFill>
              </a:rPr>
              <a:t>Showeet.com</a:t>
            </a:r>
            <a:r>
              <a:rPr lang="en-US" sz="1200" dirty="0">
                <a:solidFill>
                  <a:prstClr val="black"/>
                </a:solidFill>
              </a:rPr>
              <a:t>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487697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863F-2181-40AA-9D10-26C0A01C7A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976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5013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r>
              <a:rPr lang="en-US">
                <a:solidFill>
                  <a:srgbClr val="273339">
                    <a:tint val="75000"/>
                  </a:srgbClr>
                </a:solidFill>
              </a:rPr>
              <a:t>your date here</a:t>
            </a:r>
          </a:p>
        </p:txBody>
      </p:sp>
      <p:sp>
        <p:nvSpPr>
          <p:cNvPr id="5" name="Footer Placeholder 4"/>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2952144816"/>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r>
              <a:rPr lang="en-US">
                <a:solidFill>
                  <a:srgbClr val="273339">
                    <a:tint val="75000"/>
                  </a:srgbClr>
                </a:solidFill>
              </a:rPr>
              <a:t>your date here</a:t>
            </a:r>
          </a:p>
        </p:txBody>
      </p:sp>
      <p:sp>
        <p:nvSpPr>
          <p:cNvPr id="5" name="Footer Placeholder 4"/>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363515092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r>
              <a:rPr lang="en-US">
                <a:solidFill>
                  <a:srgbClr val="273339">
                    <a:tint val="75000"/>
                  </a:srgbClr>
                </a:solidFill>
              </a:rPr>
              <a:t>your date here</a:t>
            </a:r>
          </a:p>
        </p:txBody>
      </p:sp>
      <p:sp>
        <p:nvSpPr>
          <p:cNvPr id="5" name="Footer Placeholder 4"/>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87731140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488483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9"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5"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3"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9"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Date Placeholder 3"/>
          <p:cNvSpPr>
            <a:spLocks noGrp="1"/>
          </p:cNvSpPr>
          <p:nvPr>
            <p:ph type="dt" sz="half" idx="10"/>
          </p:nvPr>
        </p:nvSpPr>
        <p:spPr>
          <a:xfrm>
            <a:off x="838200" y="6424270"/>
            <a:ext cx="2743200" cy="365125"/>
          </a:xfrm>
        </p:spPr>
        <p:txBody>
          <a:bodyPr/>
          <a:lstStyle>
            <a:lvl1pPr>
              <a:defRPr>
                <a:solidFill>
                  <a:srgbClr val="8C9CA6"/>
                </a:solidFill>
              </a:defRPr>
            </a:lvl1pPr>
          </a:lstStyle>
          <a:p>
            <a:r>
              <a:rPr lang="en-US"/>
              <a:t>your date here</a:t>
            </a:r>
          </a:p>
        </p:txBody>
      </p:sp>
      <p:sp>
        <p:nvSpPr>
          <p:cNvPr id="5" name="Footer Placeholder 4"/>
          <p:cNvSpPr>
            <a:spLocks noGrp="1"/>
          </p:cNvSpPr>
          <p:nvPr>
            <p:ph type="ftr" sz="quarter" idx="11"/>
          </p:nvPr>
        </p:nvSpPr>
        <p:spPr>
          <a:xfrm>
            <a:off x="4038600" y="6424270"/>
            <a:ext cx="4114800" cy="365125"/>
          </a:xfrm>
        </p:spPr>
        <p:txBody>
          <a:bodyPr/>
          <a:lstStyle>
            <a:lvl1pPr>
              <a:defRPr>
                <a:solidFill>
                  <a:srgbClr val="8C9CA6"/>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610600" y="6424270"/>
            <a:ext cx="2743200" cy="365125"/>
          </a:xfrm>
        </p:spPr>
        <p:txBody>
          <a:bodyPr/>
          <a:lstStyle>
            <a:lvl1pPr>
              <a:defRPr>
                <a:solidFill>
                  <a:srgbClr val="8C9CA6"/>
                </a:solidFill>
              </a:defRPr>
            </a:lvl1pPr>
          </a:lstStyle>
          <a:p>
            <a:fld id="{6E18DBF4-37B7-4C4F-9728-A1C100B177EE}" type="slidenum">
              <a:rPr lang="en-US" smtClean="0"/>
              <a:pPr/>
              <a:t>‹Nº›</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2474215"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7422643"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45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1647165"/>
            <a:ext cx="9144000" cy="1174065"/>
          </a:xfrm>
        </p:spPr>
        <p:txBody>
          <a:bodyPr/>
          <a:lstStyle>
            <a:lvl1pPr marL="0" indent="0" algn="r">
              <a:buNone/>
              <a:defRPr sz="1800">
                <a:solidFill>
                  <a:srgbClr val="57697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908165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036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2"/>
          </p:nvPr>
        </p:nvSpPr>
        <p:spPr>
          <a:xfrm>
            <a:off x="6172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477045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4" name="Content Placeholder 2"/>
          <p:cNvSpPr>
            <a:spLocks noGrp="1"/>
          </p:cNvSpPr>
          <p:nvPr>
            <p:ph sz="half" idx="1"/>
          </p:nvPr>
        </p:nvSpPr>
        <p:spPr>
          <a:xfrm>
            <a:off x="838200" y="1643174"/>
            <a:ext cx="34480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sz="half" idx="13"/>
          </p:nvPr>
        </p:nvSpPr>
        <p:spPr>
          <a:xfrm>
            <a:off x="7905749" y="1643174"/>
            <a:ext cx="34480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p:cNvSpPr>
            <a:spLocks noGrp="1"/>
          </p:cNvSpPr>
          <p:nvPr>
            <p:ph sz="half" idx="14"/>
          </p:nvPr>
        </p:nvSpPr>
        <p:spPr>
          <a:xfrm>
            <a:off x="4371975" y="1643174"/>
            <a:ext cx="34480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418268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16" name="Picture Placeholder 10"/>
          <p:cNvSpPr>
            <a:spLocks noGrp="1" noChangeAspect="1"/>
          </p:cNvSpPr>
          <p:nvPr>
            <p:ph type="pic" sz="quarter" idx="14" hasCustomPrompt="1"/>
          </p:nvPr>
        </p:nvSpPr>
        <p:spPr>
          <a:xfrm>
            <a:off x="354776"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a:t>Your map goes here</a:t>
            </a:r>
          </a:p>
        </p:txBody>
      </p:sp>
      <p:sp>
        <p:nvSpPr>
          <p:cNvPr id="18" name="Text Placeholder 29"/>
          <p:cNvSpPr>
            <a:spLocks noGrp="1"/>
          </p:cNvSpPr>
          <p:nvPr>
            <p:ph type="body" sz="quarter" idx="22" hasCustomPrompt="1"/>
          </p:nvPr>
        </p:nvSpPr>
        <p:spPr>
          <a:xfrm>
            <a:off x="6615875" y="1721333"/>
            <a:ext cx="5093527" cy="1174269"/>
          </a:xfrm>
          <a:solidFill>
            <a:schemeClr val="tx1">
              <a:lumMod val="10000"/>
              <a:lumOff val="90000"/>
            </a:schemeClr>
          </a:solidFill>
        </p:spPr>
        <p:txBody>
          <a:bodyPr anchor="t">
            <a:normAutofit/>
          </a:bodyPr>
          <a:lstStyle>
            <a:lvl1pPr marL="0" indent="0" algn="just">
              <a:buNone/>
              <a:defRPr sz="1350">
                <a:solidFill>
                  <a:schemeClr val="tx2"/>
                </a:solidFill>
              </a:defRPr>
            </a:lvl1pPr>
          </a:lstStyle>
          <a:p>
            <a:pPr lvl="0"/>
            <a:r>
              <a:rPr lang="en-US"/>
              <a:t>Lorem ipsum dolor sit amet, placerat ipsum erat et tortor, vehicula sociis vel vel, ut cursus sociosqu integer sapien in. Aliquet blandit, pellentesque nec vitae. Sapien ante feugiat non est etiam aut.</a:t>
            </a:r>
          </a:p>
        </p:txBody>
      </p:sp>
      <p:sp>
        <p:nvSpPr>
          <p:cNvPr id="19" name="Text Placeholder 29"/>
          <p:cNvSpPr>
            <a:spLocks noGrp="1"/>
          </p:cNvSpPr>
          <p:nvPr>
            <p:ph type="body" sz="quarter" idx="18" hasCustomPrompt="1"/>
          </p:nvPr>
        </p:nvSpPr>
        <p:spPr>
          <a:xfrm>
            <a:off x="6615876" y="3197675"/>
            <a:ext cx="546925" cy="431800"/>
          </a:xfrm>
        </p:spPr>
        <p:txBody>
          <a:bodyPr vert="horz" lIns="91440" tIns="45720" rIns="91440" bIns="45720" rtlCol="0" anchor="ctr">
            <a:normAutofit/>
          </a:bodyPr>
          <a:lstStyle>
            <a:lvl1pPr algn="ctr">
              <a:defRPr lang="en-US" sz="15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350">
                <a:solidFill>
                  <a:srgbClr val="8C9CA6"/>
                </a:solidFill>
              </a:defRPr>
            </a:lvl1pPr>
          </a:lstStyle>
          <a:p>
            <a:pPr lvl="0"/>
            <a:r>
              <a:rPr lang="en-US"/>
              <a:t>Adress</a:t>
            </a:r>
          </a:p>
        </p:txBody>
      </p:sp>
      <p:sp>
        <p:nvSpPr>
          <p:cNvPr id="21" name="Text Placeholder 29"/>
          <p:cNvSpPr>
            <a:spLocks noGrp="1"/>
          </p:cNvSpPr>
          <p:nvPr>
            <p:ph type="body" sz="quarter" idx="24" hasCustomPrompt="1"/>
          </p:nvPr>
        </p:nvSpPr>
        <p:spPr>
          <a:xfrm>
            <a:off x="6615876" y="4366208"/>
            <a:ext cx="546925" cy="431800"/>
          </a:xfrm>
        </p:spPr>
        <p:txBody>
          <a:bodyPr anchor="ctr">
            <a:normAutofit/>
          </a:bodyPr>
          <a:lstStyle>
            <a:lvl1pPr marL="0" indent="0" algn="ctr">
              <a:buNone/>
              <a:defRPr sz="15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350">
                <a:solidFill>
                  <a:srgbClr val="8C9CA6"/>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615876" y="4834136"/>
            <a:ext cx="546925" cy="431800"/>
          </a:xfrm>
        </p:spPr>
        <p:txBody>
          <a:bodyPr anchor="ctr">
            <a:normAutofit/>
          </a:bodyPr>
          <a:lstStyle>
            <a:lvl1pPr marL="0" indent="0" algn="ctr">
              <a:buNone/>
              <a:defRPr sz="15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350">
                <a:solidFill>
                  <a:srgbClr val="8C9CA6"/>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615876" y="5292935"/>
            <a:ext cx="546925" cy="431800"/>
          </a:xfrm>
        </p:spPr>
        <p:txBody>
          <a:bodyPr anchor="ctr">
            <a:normAutofit/>
          </a:bodyPr>
          <a:lstStyle>
            <a:lvl1pPr marL="0" indent="0" algn="ctr">
              <a:buNone/>
              <a:defRPr sz="15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350">
                <a:solidFill>
                  <a:srgbClr val="8C9CA6"/>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615876" y="5760863"/>
            <a:ext cx="546925" cy="431800"/>
          </a:xfrm>
        </p:spPr>
        <p:txBody>
          <a:bodyPr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cap="none" baseline="0">
                <a:solidFill>
                  <a:srgbClr val="324D5E"/>
                </a:solidFill>
                <a:latin typeface="FontAwesome" pitchFamily="2" charset="0"/>
              </a:defRPr>
            </a:lvl1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350">
                <a:solidFill>
                  <a:srgbClr val="8C9CA6"/>
                </a:solidFill>
              </a:defRPr>
            </a:lvl1pPr>
          </a:lstStyle>
          <a:p>
            <a:pPr lvl="0"/>
            <a:r>
              <a:rPr lang="en-US"/>
              <a:t>Some information here</a:t>
            </a:r>
          </a:p>
        </p:txBody>
      </p:sp>
    </p:spTree>
    <p:extLst>
      <p:ext uri="{BB962C8B-B14F-4D97-AF65-F5344CB8AC3E}">
        <p14:creationId xmlns:p14="http://schemas.microsoft.com/office/powerpoint/2010/main" val="1703208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165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165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1" y="4318989"/>
            <a:ext cx="2596896" cy="431800"/>
          </a:xfrm>
        </p:spPr>
        <p:txBody>
          <a:bodyPr anchor="ctr">
            <a:normAutofit/>
          </a:bodyPr>
          <a:lstStyle>
            <a:lvl1pPr marL="0" indent="0" algn="ctr">
              <a:buNone/>
              <a:defRPr sz="165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3316627" y="479280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1" y="479280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75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75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9"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75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7500">
                <a:latin typeface="FontAwesome" pitchFamily="2" charset="0"/>
              </a:defRPr>
            </a:lvl1pPr>
          </a:lstStyle>
          <a:p>
            <a:pPr lvl="0"/>
            <a:r>
              <a:rPr lang="en-US"/>
              <a:t></a:t>
            </a:r>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008062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165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5" y="4318989"/>
            <a:ext cx="2596896" cy="431800"/>
          </a:xfrm>
        </p:spPr>
        <p:txBody>
          <a:bodyPr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165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4797555" y="479280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75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4794395"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75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7500">
                <a:latin typeface="FontAwesome" pitchFamily="2" charset="0"/>
              </a:defRPr>
            </a:lvl1pPr>
          </a:lstStyle>
          <a:p>
            <a:pPr lvl="0"/>
            <a:r>
              <a:rPr lang="en-US"/>
              <a:t></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1822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r>
              <a:rPr lang="en-US">
                <a:solidFill>
                  <a:srgbClr val="273339">
                    <a:tint val="75000"/>
                  </a:srgbClr>
                </a:solidFill>
              </a:rPr>
              <a:t>your date here</a:t>
            </a:r>
          </a:p>
        </p:txBody>
      </p:sp>
      <p:sp>
        <p:nvSpPr>
          <p:cNvPr id="5" name="Footer Placeholder 4"/>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84029399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2" y="1716546"/>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4"/>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2" y="407363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225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29" name="Text Placeholder 29"/>
          <p:cNvSpPr>
            <a:spLocks noGrp="1"/>
          </p:cNvSpPr>
          <p:nvPr>
            <p:ph type="body" sz="quarter" idx="31" hasCustomPrompt="1"/>
          </p:nvPr>
        </p:nvSpPr>
        <p:spPr>
          <a:xfrm>
            <a:off x="5172823" y="237411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2" y="1716546"/>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2250">
                <a:latin typeface="FontAwesome" pitchFamily="2" charset="0"/>
              </a:defRPr>
            </a:lvl1pPr>
          </a:lstStyle>
          <a:p>
            <a:pPr lvl="0"/>
            <a:r>
              <a:rPr lang="en-US"/>
              <a:t></a:t>
            </a:r>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39" name="Text Placeholder 29"/>
          <p:cNvSpPr>
            <a:spLocks noGrp="1"/>
          </p:cNvSpPr>
          <p:nvPr>
            <p:ph type="body" sz="quarter" idx="34" hasCustomPrompt="1"/>
          </p:nvPr>
        </p:nvSpPr>
        <p:spPr>
          <a:xfrm>
            <a:off x="5172823" y="4731204"/>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2" y="4073631"/>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225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9112505" y="2374119"/>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258763" y="1716546"/>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9112505" y="4731204"/>
            <a:ext cx="2596896"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258763" y="407363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257911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18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9"/>
            <a:ext cx="4297680"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2" y="1716546"/>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18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4"/>
            <a:ext cx="4297680"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2" y="407363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225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18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2374119"/>
            <a:ext cx="4297680"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9" y="1716546"/>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18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4731204"/>
            <a:ext cx="4297680" cy="1226993"/>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9" y="407363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691629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2" y="253667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2" y="4443453"/>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225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9" y="253667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15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35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9" y="4443453"/>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225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909471" y="1425678"/>
            <a:ext cx="10373059" cy="773698"/>
          </a:xfrm>
          <a:solidFill>
            <a:schemeClr val="tx1">
              <a:lumMod val="10000"/>
              <a:lumOff val="90000"/>
            </a:schemeClr>
          </a:solidFill>
        </p:spPr>
        <p:txBody>
          <a:bodyPr anchor="ctr">
            <a:normAutofit/>
          </a:bodyPr>
          <a:lstStyle>
            <a:lvl1pPr marL="0" indent="0" algn="ctr">
              <a:buNone/>
              <a:defRPr sz="1500">
                <a:solidFill>
                  <a:schemeClr val="tx2"/>
                </a:solidFill>
              </a:defRPr>
            </a:lvl1pPr>
          </a:lstStyle>
          <a:p>
            <a:pPr lvl="0"/>
            <a:r>
              <a:rPr lang="en-US"/>
              <a:t>Short introduction text here</a:t>
            </a:r>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691140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354777" y="2301982"/>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80" y="2301981"/>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1650">
                <a:solidFill>
                  <a:srgbClr val="324D5E"/>
                </a:solidFill>
              </a:defRPr>
            </a:lvl1pPr>
          </a:lstStyle>
          <a:p>
            <a:pPr lvl="0"/>
            <a:r>
              <a:rPr lang="en-US"/>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1650">
                <a:solidFill>
                  <a:srgbClr val="324D5E"/>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350" baseline="0">
                <a:solidFill>
                  <a:srgbClr val="8C9CA6"/>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350">
                <a:solidFill>
                  <a:srgbClr val="8C9CA6"/>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1" y="2301980"/>
            <a:ext cx="2596896" cy="1089529"/>
          </a:xfrm>
          <a:solidFill>
            <a:srgbClr val="F9F9F9"/>
          </a:solidFill>
        </p:spPr>
        <p:txBody>
          <a:bodyPr anchor="t">
            <a:sp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2301980"/>
            <a:ext cx="2596896" cy="1089529"/>
          </a:xfrm>
          <a:solidFill>
            <a:srgbClr val="F9F9F9"/>
          </a:solidFill>
        </p:spPr>
        <p:txBody>
          <a:bodyPr anchor="t">
            <a:sp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6561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4" name="Picture Placeholder 10"/>
          <p:cNvSpPr>
            <a:spLocks noGrp="1" noChangeAspect="1"/>
          </p:cNvSpPr>
          <p:nvPr>
            <p:ph type="pic" sz="quarter" idx="14"/>
          </p:nvPr>
        </p:nvSpPr>
        <p:spPr>
          <a:xfrm>
            <a:off x="485761" y="1901339"/>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1" y="3959456"/>
            <a:ext cx="4684076" cy="590931"/>
          </a:xfrm>
          <a:solidFill>
            <a:srgbClr val="F9F9F9"/>
          </a:solidFill>
        </p:spPr>
        <p:txBody>
          <a:bodyPr anchor="t">
            <a:sp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165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350">
                <a:solidFill>
                  <a:schemeClr val="bg1"/>
                </a:solidFill>
              </a:defRPr>
            </a:lvl1pPr>
          </a:lstStyle>
          <a:p>
            <a:pPr lvl="0"/>
            <a:r>
              <a:rPr lang="en-US"/>
              <a:t>Client Name Here</a:t>
            </a:r>
          </a:p>
        </p:txBody>
      </p:sp>
      <p:sp>
        <p:nvSpPr>
          <p:cNvPr id="29" name="Picture Placeholder 10"/>
          <p:cNvSpPr>
            <a:spLocks noGrp="1" noChangeAspect="1"/>
          </p:cNvSpPr>
          <p:nvPr>
            <p:ph type="pic" sz="quarter" idx="28"/>
          </p:nvPr>
        </p:nvSpPr>
        <p:spPr>
          <a:xfrm>
            <a:off x="7027358"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8" y="3959454"/>
            <a:ext cx="4684076" cy="590931"/>
          </a:xfrm>
          <a:solidFill>
            <a:srgbClr val="F9F9F9"/>
          </a:solidFill>
        </p:spPr>
        <p:txBody>
          <a:bodyPr anchor="t">
            <a:sp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1650">
                <a:solidFill>
                  <a:schemeClr val="bg1"/>
                </a:solidFill>
              </a:defRPr>
            </a:lvl1pPr>
          </a:lstStyle>
          <a:p>
            <a:pPr lvl="0"/>
            <a:r>
              <a:rPr lang="en-US"/>
              <a:t>Project Name Here</a:t>
            </a:r>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350">
                <a:solidFill>
                  <a:schemeClr val="bg1"/>
                </a:solidFill>
              </a:defRPr>
            </a:lvl1pPr>
          </a:lstStyle>
          <a:p>
            <a:pPr lvl="0"/>
            <a:r>
              <a:rPr lang="en-US"/>
              <a:t>Client Name Here</a:t>
            </a:r>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841193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2" name="Picture Placeholder 10"/>
          <p:cNvSpPr>
            <a:spLocks noGrp="1" noChangeAspect="1"/>
          </p:cNvSpPr>
          <p:nvPr>
            <p:ph type="pic" sz="quarter" idx="14"/>
          </p:nvPr>
        </p:nvSpPr>
        <p:spPr>
          <a:xfrm>
            <a:off x="485761" y="1698834"/>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9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1" y="1699009"/>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9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Picture Placeholder 10"/>
          <p:cNvSpPr>
            <a:spLocks noGrp="1" noChangeAspect="1"/>
          </p:cNvSpPr>
          <p:nvPr>
            <p:ph type="pic" sz="quarter" idx="29"/>
          </p:nvPr>
        </p:nvSpPr>
        <p:spPr>
          <a:xfrm>
            <a:off x="2238361" y="3981046"/>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9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Picture Placeholder 10"/>
          <p:cNvSpPr>
            <a:spLocks noGrp="1" noChangeAspect="1"/>
          </p:cNvSpPr>
          <p:nvPr>
            <p:ph type="pic" sz="quarter" idx="31"/>
          </p:nvPr>
        </p:nvSpPr>
        <p:spPr>
          <a:xfrm>
            <a:off x="8153401" y="3980871"/>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9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27184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2" name="Picture Placeholder 10"/>
          <p:cNvSpPr>
            <a:spLocks noGrp="1" noChangeAspect="1"/>
          </p:cNvSpPr>
          <p:nvPr>
            <p:ph type="pic" sz="quarter" idx="14"/>
          </p:nvPr>
        </p:nvSpPr>
        <p:spPr>
          <a:xfrm>
            <a:off x="485761"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401"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81" y="1698833"/>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81" y="4027216"/>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359742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2" name="Picture Placeholder 10"/>
          <p:cNvSpPr>
            <a:spLocks noGrp="1" noChangeAspect="1"/>
          </p:cNvSpPr>
          <p:nvPr>
            <p:ph type="pic" sz="quarter" idx="14"/>
          </p:nvPr>
        </p:nvSpPr>
        <p:spPr>
          <a:xfrm>
            <a:off x="485761" y="1860859"/>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9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1" y="1861034"/>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61" y="3818670"/>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9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240739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5" name="Text Placeholder 29"/>
          <p:cNvSpPr>
            <a:spLocks noGrp="1"/>
          </p:cNvSpPr>
          <p:nvPr>
            <p:ph type="body" sz="quarter" idx="42" hasCustomPrompt="1"/>
          </p:nvPr>
        </p:nvSpPr>
        <p:spPr>
          <a:xfrm>
            <a:off x="909471" y="4652862"/>
            <a:ext cx="10373059" cy="773698"/>
          </a:xfrm>
          <a:noFill/>
        </p:spPr>
        <p:txBody>
          <a:bodyPr anchor="ctr">
            <a:normAutofit/>
          </a:bodyPr>
          <a:lstStyle>
            <a:lvl1pPr marL="0" indent="0" algn="ctr">
              <a:buNone/>
              <a:defRPr sz="15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4240708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6" name="Rectangle 35"/>
          <p:cNvSpPr/>
          <p:nvPr userDrawn="1"/>
        </p:nvSpPr>
        <p:spPr>
          <a:xfrm>
            <a:off x="2" y="5676694"/>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8" name="Text Placeholder 29"/>
          <p:cNvSpPr>
            <a:spLocks noGrp="1"/>
          </p:cNvSpPr>
          <p:nvPr>
            <p:ph type="body" sz="quarter" idx="42" hasCustomPrompt="1"/>
          </p:nvPr>
        </p:nvSpPr>
        <p:spPr>
          <a:xfrm>
            <a:off x="909471" y="4652862"/>
            <a:ext cx="10373059" cy="773698"/>
          </a:xfrm>
          <a:noFill/>
        </p:spPr>
        <p:txBody>
          <a:bodyPr anchor="ctr">
            <a:normAutofit/>
          </a:bodyPr>
          <a:lstStyle>
            <a:lvl1pPr marL="0" indent="0" algn="ctr">
              <a:buNone/>
              <a:defRPr sz="15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33419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r>
              <a:rPr lang="en-US">
                <a:solidFill>
                  <a:srgbClr val="273339">
                    <a:tint val="75000"/>
                  </a:srgbClr>
                </a:solidFill>
              </a:rPr>
              <a:t>your date here</a:t>
            </a:r>
          </a:p>
        </p:txBody>
      </p:sp>
      <p:sp>
        <p:nvSpPr>
          <p:cNvPr id="5" name="Footer Placeholder 4"/>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2762051068"/>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354777" y="1425682"/>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9" y="1425682"/>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80" y="1425681"/>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1" y="1425680"/>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9240331"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1650">
                <a:solidFill>
                  <a:srgbClr val="324D5E"/>
                </a:solidFill>
              </a:defRPr>
            </a:lvl1pPr>
          </a:lstStyle>
          <a:p>
            <a:pPr lvl="0"/>
            <a:r>
              <a:rPr lang="en-US"/>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1650">
                <a:solidFill>
                  <a:srgbClr val="324D5E"/>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1650">
                <a:solidFill>
                  <a:srgbClr val="324D5E"/>
                </a:solidFill>
              </a:defRPr>
            </a:lvl1pPr>
          </a:lstStyle>
          <a:p>
            <a:pPr lvl="0"/>
            <a:r>
              <a:rPr lang="en-US"/>
              <a:t>Project Here</a:t>
            </a:r>
          </a:p>
        </p:txBody>
      </p:sp>
      <p:sp>
        <p:nvSpPr>
          <p:cNvPr id="34" name="Text Placeholder 29"/>
          <p:cNvSpPr>
            <a:spLocks noGrp="1"/>
          </p:cNvSpPr>
          <p:nvPr>
            <p:ph type="body" sz="quarter" idx="21" hasCustomPrompt="1"/>
          </p:nvPr>
        </p:nvSpPr>
        <p:spPr>
          <a:xfrm>
            <a:off x="9240331" y="3514939"/>
            <a:ext cx="2596896" cy="431800"/>
          </a:xfrm>
        </p:spPr>
        <p:txBody>
          <a:bodyPr anchor="ctr">
            <a:normAutofit/>
          </a:bodyPr>
          <a:lstStyle>
            <a:lvl1pPr marL="0" indent="0" algn="ctr">
              <a:buNone/>
              <a:defRPr sz="1650">
                <a:solidFill>
                  <a:srgbClr val="324D5E"/>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350">
                <a:solidFill>
                  <a:srgbClr val="8C9CA6"/>
                </a:solidFill>
              </a:defRPr>
            </a:lvl1pPr>
          </a:lstStyle>
          <a:p>
            <a:pPr lvl="0"/>
            <a:r>
              <a:rPr lang="en-US"/>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350">
                <a:solidFill>
                  <a:srgbClr val="8C9CA6"/>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350">
                <a:solidFill>
                  <a:srgbClr val="8C9CA6"/>
                </a:solidFill>
              </a:defRPr>
            </a:lvl1pPr>
          </a:lstStyle>
          <a:p>
            <a:pPr lvl="0"/>
            <a:r>
              <a:rPr lang="en-US"/>
              <a:t>Client Here</a:t>
            </a:r>
          </a:p>
        </p:txBody>
      </p:sp>
      <p:sp>
        <p:nvSpPr>
          <p:cNvPr id="38" name="Text Placeholder 29"/>
          <p:cNvSpPr>
            <a:spLocks noGrp="1"/>
          </p:cNvSpPr>
          <p:nvPr>
            <p:ph type="body" sz="quarter" idx="25" hasCustomPrompt="1"/>
          </p:nvPr>
        </p:nvSpPr>
        <p:spPr>
          <a:xfrm>
            <a:off x="9240331" y="3912557"/>
            <a:ext cx="2596896" cy="431800"/>
          </a:xfrm>
        </p:spPr>
        <p:txBody>
          <a:bodyPr anchor="ctr">
            <a:normAutofit/>
          </a:bodyPr>
          <a:lstStyle>
            <a:lvl1pPr marL="0" indent="0" algn="ctr">
              <a:buNone/>
              <a:defRPr sz="1350">
                <a:solidFill>
                  <a:srgbClr val="8C9CA6"/>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6"/>
            <a:ext cx="2596896" cy="1640717"/>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1" y="4397496"/>
            <a:ext cx="2596896" cy="1640717"/>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6"/>
            <a:ext cx="2596896" cy="1640717"/>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6"/>
            <a:ext cx="2596896" cy="1640717"/>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897627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354777" y="2321408"/>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9" y="2321408"/>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80" y="2321407"/>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1" y="2321406"/>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9240331"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1" y="4410665"/>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1" y="4884483"/>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9097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813042" y="2321408"/>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2070" y="3394460"/>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8" y="2321408"/>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7" y="3391320"/>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7" y="285061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7" y="5468385"/>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4083761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3"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Oval 25"/>
          <p:cNvSpPr/>
          <p:nvPr userDrawn="1"/>
        </p:nvSpPr>
        <p:spPr>
          <a:xfrm>
            <a:off x="3320066" y="3322489"/>
            <a:ext cx="2780903"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Oval 26"/>
          <p:cNvSpPr/>
          <p:nvPr userDrawn="1"/>
        </p:nvSpPr>
        <p:spPr>
          <a:xfrm>
            <a:off x="8511803" y="3322489"/>
            <a:ext cx="2780903"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 name="Oval 2"/>
          <p:cNvSpPr/>
          <p:nvPr userDrawn="1"/>
        </p:nvSpPr>
        <p:spPr>
          <a:xfrm>
            <a:off x="721038" y="2257292"/>
            <a:ext cx="2780903"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813042" y="2321408"/>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0490" y="3391320"/>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8" y="2321408"/>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7" y="3391320"/>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7" y="285061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7" y="5468385"/>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259226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9"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Picture Placeholder 10"/>
          <p:cNvSpPr>
            <a:spLocks noGrp="1" noChangeAspect="1"/>
          </p:cNvSpPr>
          <p:nvPr>
            <p:ph type="pic" sz="quarter" idx="14"/>
          </p:nvPr>
        </p:nvSpPr>
        <p:spPr>
          <a:xfrm>
            <a:off x="971181" y="1902619"/>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51" name="Oval 50"/>
          <p:cNvSpPr>
            <a:spLocks noChangeAspect="1"/>
          </p:cNvSpPr>
          <p:nvPr userDrawn="1"/>
        </p:nvSpPr>
        <p:spPr>
          <a:xfrm>
            <a:off x="8889332" y="1825748"/>
            <a:ext cx="1998579"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2" name="Picture Placeholder 10"/>
          <p:cNvSpPr>
            <a:spLocks noGrp="1" noChangeAspect="1"/>
          </p:cNvSpPr>
          <p:nvPr>
            <p:ph type="pic" sz="quarter" idx="19"/>
          </p:nvPr>
        </p:nvSpPr>
        <p:spPr>
          <a:xfrm>
            <a:off x="8966202" y="1902619"/>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57" name="Oval 56"/>
          <p:cNvSpPr>
            <a:spLocks noChangeAspect="1"/>
          </p:cNvSpPr>
          <p:nvPr userDrawn="1"/>
        </p:nvSpPr>
        <p:spPr>
          <a:xfrm>
            <a:off x="6224325" y="1825748"/>
            <a:ext cx="1998579"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8" name="Picture Placeholder 10"/>
          <p:cNvSpPr>
            <a:spLocks noGrp="1" noChangeAspect="1"/>
          </p:cNvSpPr>
          <p:nvPr>
            <p:ph type="pic" sz="quarter" idx="21"/>
          </p:nvPr>
        </p:nvSpPr>
        <p:spPr>
          <a:xfrm>
            <a:off x="6301196" y="1902619"/>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7" y="144500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60" name="Oval 59"/>
          <p:cNvSpPr>
            <a:spLocks noChangeAspect="1"/>
          </p:cNvSpPr>
          <p:nvPr userDrawn="1"/>
        </p:nvSpPr>
        <p:spPr>
          <a:xfrm>
            <a:off x="3559317" y="1825748"/>
            <a:ext cx="1998579"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1" name="Picture Placeholder 10"/>
          <p:cNvSpPr>
            <a:spLocks noGrp="1" noChangeAspect="1"/>
          </p:cNvSpPr>
          <p:nvPr>
            <p:ph type="pic" sz="quarter" idx="23"/>
          </p:nvPr>
        </p:nvSpPr>
        <p:spPr>
          <a:xfrm>
            <a:off x="3636189" y="1902619"/>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67" name="Oval 66"/>
          <p:cNvSpPr>
            <a:spLocks noChangeAspect="1"/>
          </p:cNvSpPr>
          <p:nvPr userDrawn="1"/>
        </p:nvSpPr>
        <p:spPr>
          <a:xfrm>
            <a:off x="894311" y="4268934"/>
            <a:ext cx="1998579"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8" name="Picture Placeholder 10"/>
          <p:cNvSpPr>
            <a:spLocks noGrp="1" noChangeAspect="1"/>
          </p:cNvSpPr>
          <p:nvPr>
            <p:ph type="pic" sz="quarter" idx="25"/>
          </p:nvPr>
        </p:nvSpPr>
        <p:spPr>
          <a:xfrm>
            <a:off x="971181" y="4345805"/>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70" name="Oval 69"/>
          <p:cNvSpPr>
            <a:spLocks noChangeAspect="1"/>
          </p:cNvSpPr>
          <p:nvPr userDrawn="1"/>
        </p:nvSpPr>
        <p:spPr>
          <a:xfrm>
            <a:off x="8889332" y="4268934"/>
            <a:ext cx="1998579"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1" name="Picture Placeholder 10"/>
          <p:cNvSpPr>
            <a:spLocks noGrp="1" noChangeAspect="1"/>
          </p:cNvSpPr>
          <p:nvPr>
            <p:ph type="pic" sz="quarter" idx="27"/>
          </p:nvPr>
        </p:nvSpPr>
        <p:spPr>
          <a:xfrm>
            <a:off x="8966202" y="4345805"/>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73" name="Oval 72"/>
          <p:cNvSpPr>
            <a:spLocks noChangeAspect="1"/>
          </p:cNvSpPr>
          <p:nvPr userDrawn="1"/>
        </p:nvSpPr>
        <p:spPr>
          <a:xfrm>
            <a:off x="6224325" y="4268934"/>
            <a:ext cx="1998579"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4" name="Picture Placeholder 10"/>
          <p:cNvSpPr>
            <a:spLocks noGrp="1" noChangeAspect="1"/>
          </p:cNvSpPr>
          <p:nvPr>
            <p:ph type="pic" sz="quarter" idx="29"/>
          </p:nvPr>
        </p:nvSpPr>
        <p:spPr>
          <a:xfrm>
            <a:off x="6301196" y="4345805"/>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7" y="3888195"/>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76" name="Oval 75"/>
          <p:cNvSpPr>
            <a:spLocks noChangeAspect="1"/>
          </p:cNvSpPr>
          <p:nvPr userDrawn="1"/>
        </p:nvSpPr>
        <p:spPr>
          <a:xfrm>
            <a:off x="3559317" y="4268934"/>
            <a:ext cx="1998579"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7" name="Picture Placeholder 10"/>
          <p:cNvSpPr>
            <a:spLocks noGrp="1" noChangeAspect="1"/>
          </p:cNvSpPr>
          <p:nvPr>
            <p:ph type="pic" sz="quarter" idx="31"/>
          </p:nvPr>
        </p:nvSpPr>
        <p:spPr>
          <a:xfrm>
            <a:off x="3636189" y="4345805"/>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1650">
                <a:solidFill>
                  <a:srgbClr val="324D5E"/>
                </a:solidFill>
              </a:defRPr>
            </a:lvl1pPr>
          </a:lstStyle>
          <a:p>
            <a:pPr lvl="0"/>
            <a:r>
              <a:rPr lang="en-US"/>
              <a:t>Name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880274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354777" y="1425682"/>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9" y="1425682"/>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80" y="1425681"/>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1" y="1425680"/>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9240331"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1" y="3514939"/>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1" y="3912557"/>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6"/>
            <a:ext cx="2596896" cy="1640717"/>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1" y="4397496"/>
            <a:ext cx="2596896" cy="1640717"/>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6"/>
            <a:ext cx="2596896" cy="1640717"/>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6"/>
            <a:ext cx="2596896" cy="1640717"/>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565523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354777" y="1425682"/>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7" y="3483800"/>
            <a:ext cx="4684076" cy="816743"/>
          </a:xfrm>
          <a:solidFill>
            <a:srgbClr val="F9F9F9"/>
          </a:solidFill>
        </p:spPr>
        <p:txBody>
          <a:bodyPr anchor="t">
            <a:noAutofit/>
          </a:bodyPr>
          <a:lstStyle>
            <a:lvl1pPr marL="0" indent="0" algn="just">
              <a:buNone/>
              <a:defRPr sz="9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70265" y="4416652"/>
            <a:ext cx="752129" cy="392415"/>
          </a:xfrm>
          <a:prstGeom prst="rect">
            <a:avLst/>
          </a:prstGeom>
          <a:noFill/>
        </p:spPr>
        <p:txBody>
          <a:bodyPr wrap="none" rtlCol="0">
            <a:spAutoFit/>
          </a:bodyPr>
          <a:lstStyle/>
          <a:p>
            <a:r>
              <a:rPr lang="en-US" sz="195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1650">
                <a:solidFill>
                  <a:schemeClr val="bg1"/>
                </a:solidFill>
              </a:defRPr>
            </a:lvl1pPr>
          </a:lstStyle>
          <a:p>
            <a:pPr lvl="0"/>
            <a:r>
              <a:rPr lang="en-US"/>
              <a:t>Name Here</a:t>
            </a:r>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350">
                <a:solidFill>
                  <a:schemeClr val="bg1"/>
                </a:solidFill>
              </a:defRPr>
            </a:lvl1pPr>
          </a:lstStyle>
          <a:p>
            <a:pPr lvl="0"/>
            <a:r>
              <a:rPr lang="en-US"/>
              <a:t>Job Title Here</a:t>
            </a:r>
          </a:p>
        </p:txBody>
      </p:sp>
      <p:sp>
        <p:nvSpPr>
          <p:cNvPr id="87" name="Text Placeholder 29"/>
          <p:cNvSpPr>
            <a:spLocks noGrp="1"/>
          </p:cNvSpPr>
          <p:nvPr>
            <p:ph type="body" sz="quarter" idx="27" hasCustomPrompt="1"/>
          </p:nvPr>
        </p:nvSpPr>
        <p:spPr>
          <a:xfrm>
            <a:off x="2948512" y="2868500"/>
            <a:ext cx="2087181" cy="431800"/>
          </a:xfrm>
          <a:noFill/>
        </p:spPr>
        <p:txBody>
          <a:bodyPr anchor="ctr">
            <a:normAutofit/>
          </a:bodyPr>
          <a:lstStyle>
            <a:lvl1pPr marL="0" indent="0" algn="r">
              <a:buNone/>
              <a:defRPr sz="1050" u="sng">
                <a:solidFill>
                  <a:srgbClr val="8C9CA6"/>
                </a:solidFill>
              </a:defRPr>
            </a:lvl1pPr>
          </a:lstStyle>
          <a:p>
            <a:pPr lvl="0"/>
            <a:r>
              <a:rPr lang="en-US"/>
              <a:t>Email here</a:t>
            </a:r>
          </a:p>
        </p:txBody>
      </p:sp>
      <p:sp>
        <p:nvSpPr>
          <p:cNvPr id="88" name="Picture Placeholder 10"/>
          <p:cNvSpPr>
            <a:spLocks noGrp="1" noChangeAspect="1"/>
          </p:cNvSpPr>
          <p:nvPr>
            <p:ph type="pic" sz="quarter" idx="28"/>
          </p:nvPr>
        </p:nvSpPr>
        <p:spPr>
          <a:xfrm>
            <a:off x="6893514"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5" y="3483798"/>
            <a:ext cx="4684076" cy="816743"/>
          </a:xfrm>
          <a:solidFill>
            <a:srgbClr val="F9F9F9"/>
          </a:solidFill>
        </p:spPr>
        <p:txBody>
          <a:bodyPr anchor="t">
            <a:noAutofit/>
          </a:bodyPr>
          <a:lstStyle>
            <a:lvl1pPr marL="0" indent="0" algn="just">
              <a:buNone/>
              <a:defRPr sz="9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103" name="TextBox 102"/>
          <p:cNvSpPr txBox="1"/>
          <p:nvPr userDrawn="1"/>
        </p:nvSpPr>
        <p:spPr>
          <a:xfrm>
            <a:off x="6909003" y="4416650"/>
            <a:ext cx="752129" cy="392415"/>
          </a:xfrm>
          <a:prstGeom prst="rect">
            <a:avLst/>
          </a:prstGeom>
          <a:noFill/>
        </p:spPr>
        <p:txBody>
          <a:bodyPr wrap="none" rtlCol="0">
            <a:spAutoFit/>
          </a:bodyPr>
          <a:lstStyle/>
          <a:p>
            <a:r>
              <a:rPr lang="en-US" sz="1950">
                <a:solidFill>
                  <a:srgbClr val="273339"/>
                </a:solidFill>
              </a:rPr>
              <a:t>Skills:</a:t>
            </a:r>
          </a:p>
        </p:txBody>
      </p:sp>
      <p:sp>
        <p:nvSpPr>
          <p:cNvPr id="104" name="Text Placeholder 29"/>
          <p:cNvSpPr>
            <a:spLocks noGrp="1"/>
          </p:cNvSpPr>
          <p:nvPr>
            <p:ph type="body" sz="quarter" idx="30" hasCustomPrompt="1"/>
          </p:nvPr>
        </p:nvSpPr>
        <p:spPr>
          <a:xfrm>
            <a:off x="8978663" y="1722195"/>
            <a:ext cx="2596896" cy="431800"/>
          </a:xfrm>
          <a:solidFill>
            <a:schemeClr val="accent4"/>
          </a:solidFill>
        </p:spPr>
        <p:txBody>
          <a:bodyPr anchor="ctr">
            <a:normAutofit/>
          </a:bodyPr>
          <a:lstStyle>
            <a:lvl1pPr marL="0" indent="0" algn="r">
              <a:buNone/>
              <a:defRPr sz="1650">
                <a:solidFill>
                  <a:schemeClr val="bg1"/>
                </a:solidFill>
              </a:defRPr>
            </a:lvl1pPr>
          </a:lstStyle>
          <a:p>
            <a:pPr lvl="0"/>
            <a:r>
              <a:rPr lang="en-US"/>
              <a:t>Name Here</a:t>
            </a:r>
          </a:p>
        </p:txBody>
      </p:sp>
      <p:sp>
        <p:nvSpPr>
          <p:cNvPr id="105" name="Text Placeholder 29"/>
          <p:cNvSpPr>
            <a:spLocks noGrp="1"/>
          </p:cNvSpPr>
          <p:nvPr>
            <p:ph type="body" sz="quarter" idx="31" hasCustomPrompt="1"/>
          </p:nvPr>
        </p:nvSpPr>
        <p:spPr>
          <a:xfrm>
            <a:off x="8978663" y="2313819"/>
            <a:ext cx="2596896" cy="431800"/>
          </a:xfrm>
          <a:solidFill>
            <a:schemeClr val="accent1"/>
          </a:solidFill>
        </p:spPr>
        <p:txBody>
          <a:bodyPr anchor="ctr">
            <a:normAutofit/>
          </a:bodyPr>
          <a:lstStyle>
            <a:lvl1pPr marL="0" indent="0" algn="r">
              <a:buNone/>
              <a:defRPr sz="1350">
                <a:solidFill>
                  <a:schemeClr val="bg1"/>
                </a:solidFill>
              </a:defRPr>
            </a:lvl1pPr>
          </a:lstStyle>
          <a:p>
            <a:pPr lvl="0"/>
            <a:r>
              <a:rPr lang="en-US"/>
              <a:t>Job Title Here</a:t>
            </a:r>
          </a:p>
        </p:txBody>
      </p:sp>
      <p:sp>
        <p:nvSpPr>
          <p:cNvPr id="106" name="Text Placeholder 29"/>
          <p:cNvSpPr>
            <a:spLocks noGrp="1"/>
          </p:cNvSpPr>
          <p:nvPr>
            <p:ph type="body" sz="quarter" idx="32" hasCustomPrompt="1"/>
          </p:nvPr>
        </p:nvSpPr>
        <p:spPr>
          <a:xfrm>
            <a:off x="9487250" y="2868498"/>
            <a:ext cx="2087181" cy="431800"/>
          </a:xfrm>
          <a:noFill/>
        </p:spPr>
        <p:txBody>
          <a:bodyPr anchor="ctr">
            <a:normAutofit/>
          </a:bodyPr>
          <a:lstStyle>
            <a:lvl1pPr marL="0" indent="0" algn="r">
              <a:buNone/>
              <a:defRPr sz="1050" u="sng">
                <a:solidFill>
                  <a:srgbClr val="8C9CA6"/>
                </a:solidFill>
              </a:defRPr>
            </a:lvl1pPr>
          </a:lstStyle>
          <a:p>
            <a:pPr lvl="0"/>
            <a:r>
              <a:rPr lang="en-US"/>
              <a:t>Email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179981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354775" y="1595450"/>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24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15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1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200">
                <a:solidFill>
                  <a:srgbClr val="8C9CA6"/>
                </a:solidFill>
              </a:defRPr>
            </a:lvl1pPr>
          </a:lstStyle>
          <a:p>
            <a:pPr lvl="0"/>
            <a:r>
              <a:rPr lang="en-US"/>
              <a:t>Job Title Here</a:t>
            </a:r>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1500">
                <a:solidFill>
                  <a:srgbClr val="324D5E"/>
                </a:solidFill>
              </a:defRPr>
            </a:lvl1pPr>
          </a:lstStyle>
          <a:p>
            <a:pPr lvl="0"/>
            <a:r>
              <a:rPr lang="en-US"/>
              <a:t>Name Here</a:t>
            </a:r>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200">
                <a:solidFill>
                  <a:srgbClr val="8C9CA6"/>
                </a:solidFill>
              </a:defRPr>
            </a:lvl1pPr>
          </a:lstStyle>
          <a:p>
            <a:pPr lvl="0"/>
            <a:r>
              <a:rPr lang="en-US"/>
              <a:t>Job Title Here</a:t>
            </a:r>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1500">
                <a:solidFill>
                  <a:srgbClr val="324D5E"/>
                </a:solidFill>
              </a:defRPr>
            </a:lvl1pPr>
          </a:lstStyle>
          <a:p>
            <a:pPr lvl="0"/>
            <a:r>
              <a:rPr lang="en-US"/>
              <a:t>Name Here</a:t>
            </a:r>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200">
                <a:solidFill>
                  <a:srgbClr val="8C9CA6"/>
                </a:solidFill>
              </a:defRPr>
            </a:lvl1pPr>
          </a:lstStyle>
          <a:p>
            <a:pPr lvl="0"/>
            <a:r>
              <a:rPr lang="en-US"/>
              <a:t>Job Title Here</a:t>
            </a:r>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1500">
                <a:solidFill>
                  <a:srgbClr val="324D5E"/>
                </a:solidFill>
              </a:defRPr>
            </a:lvl1pPr>
          </a:lstStyle>
          <a:p>
            <a:pPr lvl="0"/>
            <a:r>
              <a:rPr lang="en-US"/>
              <a:t>Name Here</a:t>
            </a:r>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200">
                <a:solidFill>
                  <a:srgbClr val="8C9CA6"/>
                </a:solidFill>
              </a:defRPr>
            </a:lvl1pPr>
          </a:lstStyle>
          <a:p>
            <a:pPr lvl="0"/>
            <a:r>
              <a:rPr lang="en-US"/>
              <a:t>Job Title Here</a:t>
            </a:r>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621412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354777" y="2236043"/>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80" y="2236042"/>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165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rgbClr val="8C9CA6"/>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350">
                <a:solidFill>
                  <a:srgbClr val="8C9CA6"/>
                </a:solidFill>
              </a:defRPr>
            </a:lvl1pPr>
          </a:lstStyle>
          <a:p>
            <a:pPr lvl="0"/>
            <a:r>
              <a:rPr lang="en-US"/>
              <a:t>Job Title Here</a:t>
            </a:r>
          </a:p>
        </p:txBody>
      </p:sp>
      <p:sp>
        <p:nvSpPr>
          <p:cNvPr id="31" name="Text Placeholder 29"/>
          <p:cNvSpPr>
            <a:spLocks noGrp="1"/>
          </p:cNvSpPr>
          <p:nvPr>
            <p:ph type="body" sz="quarter" idx="27" hasCustomPrompt="1"/>
          </p:nvPr>
        </p:nvSpPr>
        <p:spPr>
          <a:xfrm>
            <a:off x="3314871" y="2922594"/>
            <a:ext cx="2596896" cy="1754326"/>
          </a:xfrm>
        </p:spPr>
        <p:txBody>
          <a:bodyPr anchor="ctr">
            <a:spAutoFit/>
          </a:bodyPr>
          <a:lstStyle>
            <a:lvl1pPr marL="0" indent="342900" algn="just">
              <a:buNone/>
              <a:defRPr sz="15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000253" y="1746846"/>
            <a:ext cx="665567" cy="1419619"/>
          </a:xfrm>
          <a:prstGeom prst="rect">
            <a:avLst/>
          </a:prstGeom>
          <a:noFill/>
        </p:spPr>
        <p:txBody>
          <a:bodyPr wrap="none" rtlCol="0">
            <a:spAutoFit/>
          </a:bodyPr>
          <a:lstStyle/>
          <a:p>
            <a:r>
              <a:rPr lang="en-US" sz="8625" b="1">
                <a:solidFill>
                  <a:srgbClr val="8C9CA6"/>
                </a:solidFill>
              </a:rPr>
              <a:t>“</a:t>
            </a:r>
          </a:p>
        </p:txBody>
      </p:sp>
      <p:sp>
        <p:nvSpPr>
          <p:cNvPr id="41" name="TextBox 40"/>
          <p:cNvSpPr txBox="1"/>
          <p:nvPr userDrawn="1"/>
        </p:nvSpPr>
        <p:spPr>
          <a:xfrm>
            <a:off x="8926210" y="1746846"/>
            <a:ext cx="665567" cy="1419619"/>
          </a:xfrm>
          <a:prstGeom prst="rect">
            <a:avLst/>
          </a:prstGeom>
          <a:noFill/>
        </p:spPr>
        <p:txBody>
          <a:bodyPr wrap="none" rtlCol="0">
            <a:spAutoFit/>
          </a:bodyPr>
          <a:lstStyle/>
          <a:p>
            <a:r>
              <a:rPr lang="en-US" sz="8625" b="1">
                <a:solidFill>
                  <a:srgbClr val="8C9CA6"/>
                </a:solidFill>
              </a:rPr>
              <a:t>“</a:t>
            </a:r>
          </a:p>
        </p:txBody>
      </p:sp>
      <p:sp>
        <p:nvSpPr>
          <p:cNvPr id="42" name="TextBox 41"/>
          <p:cNvSpPr txBox="1"/>
          <p:nvPr userDrawn="1"/>
        </p:nvSpPr>
        <p:spPr>
          <a:xfrm>
            <a:off x="11353802" y="4650411"/>
            <a:ext cx="665567" cy="1419619"/>
          </a:xfrm>
          <a:prstGeom prst="rect">
            <a:avLst/>
          </a:prstGeom>
          <a:noFill/>
        </p:spPr>
        <p:txBody>
          <a:bodyPr wrap="none" rtlCol="0">
            <a:spAutoFit/>
          </a:bodyPr>
          <a:lstStyle/>
          <a:p>
            <a:r>
              <a:rPr lang="en-US" sz="8625" b="1">
                <a:solidFill>
                  <a:srgbClr val="8C9CA6"/>
                </a:solidFill>
              </a:rPr>
              <a:t>”</a:t>
            </a:r>
          </a:p>
        </p:txBody>
      </p:sp>
      <p:sp>
        <p:nvSpPr>
          <p:cNvPr id="43" name="TextBox 42"/>
          <p:cNvSpPr txBox="1"/>
          <p:nvPr userDrawn="1"/>
        </p:nvSpPr>
        <p:spPr>
          <a:xfrm>
            <a:off x="5447575" y="4650411"/>
            <a:ext cx="665567" cy="1419619"/>
          </a:xfrm>
          <a:prstGeom prst="rect">
            <a:avLst/>
          </a:prstGeom>
          <a:noFill/>
        </p:spPr>
        <p:txBody>
          <a:bodyPr wrap="none" rtlCol="0">
            <a:spAutoFit/>
          </a:bodyPr>
          <a:lstStyle/>
          <a:p>
            <a:r>
              <a:rPr lang="en-US" sz="8625" b="1">
                <a:solidFill>
                  <a:srgbClr val="8C9CA6"/>
                </a:solidFill>
              </a:rPr>
              <a:t>”</a:t>
            </a:r>
          </a:p>
        </p:txBody>
      </p:sp>
      <p:sp>
        <p:nvSpPr>
          <p:cNvPr id="22" name="Text Placeholder 21"/>
          <p:cNvSpPr>
            <a:spLocks noGrp="1"/>
          </p:cNvSpPr>
          <p:nvPr>
            <p:ph type="body" sz="quarter" idx="31" hasCustomPrompt="1"/>
          </p:nvPr>
        </p:nvSpPr>
        <p:spPr>
          <a:xfrm>
            <a:off x="9235060" y="2368846"/>
            <a:ext cx="2596896" cy="1754326"/>
          </a:xfrm>
        </p:spPr>
        <p:txBody>
          <a:bodyPr vert="horz" lIns="91440" tIns="45720" rIns="91440" bIns="45720" rtlCol="0">
            <a:spAutoFit/>
          </a:bodyPr>
          <a:lstStyle>
            <a:lvl1pPr marL="0" indent="342900" algn="just">
              <a:buNone/>
              <a:defRPr lang="en-US" sz="15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662276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310898" y="1425682"/>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165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35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460498" y="3274115"/>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1650">
                <a:solidFill>
                  <a:srgbClr val="324D5E"/>
                </a:solidFill>
              </a:defRPr>
            </a:lvl1pPr>
          </a:lstStyle>
          <a:p>
            <a:pPr lvl="0"/>
            <a:r>
              <a:rPr lang="en-US"/>
              <a:t>Name Here</a:t>
            </a:r>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350">
                <a:solidFill>
                  <a:srgbClr val="8C9CA6"/>
                </a:solidFill>
              </a:defRPr>
            </a:lvl1pPr>
          </a:lstStyle>
          <a:p>
            <a:pPr lvl="0"/>
            <a:r>
              <a:rPr lang="en-US"/>
              <a:t>Job Title Here</a:t>
            </a:r>
          </a:p>
        </p:txBody>
      </p:sp>
      <p:sp>
        <p:nvSpPr>
          <p:cNvPr id="57" name="Picture Placeholder 10"/>
          <p:cNvSpPr>
            <a:spLocks noGrp="1" noChangeAspect="1"/>
          </p:cNvSpPr>
          <p:nvPr>
            <p:ph type="pic" sz="quarter" idx="26"/>
          </p:nvPr>
        </p:nvSpPr>
        <p:spPr>
          <a:xfrm>
            <a:off x="6610098" y="1425682"/>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1650">
                <a:solidFill>
                  <a:srgbClr val="324D5E"/>
                </a:solidFill>
              </a:defRPr>
            </a:lvl1pPr>
          </a:lstStyle>
          <a:p>
            <a:pPr lvl="0"/>
            <a:r>
              <a:rPr lang="en-US"/>
              <a:t>Name Here</a:t>
            </a:r>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35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759698"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1650">
                <a:solidFill>
                  <a:srgbClr val="324D5E"/>
                </a:solidFill>
              </a:defRPr>
            </a:lvl1pPr>
          </a:lstStyle>
          <a:p>
            <a:pPr lvl="0"/>
            <a:r>
              <a:rPr lang="en-US"/>
              <a:t>Name Here</a:t>
            </a:r>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35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00587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r>
              <a:rPr lang="en-US">
                <a:solidFill>
                  <a:srgbClr val="273339">
                    <a:tint val="75000"/>
                  </a:srgbClr>
                </a:solidFill>
              </a:rPr>
              <a:t>your date here</a:t>
            </a:r>
          </a:p>
        </p:txBody>
      </p:sp>
      <p:sp>
        <p:nvSpPr>
          <p:cNvPr id="6" name="Footer Placeholder 5"/>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3302705670"/>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579707" y="1589811"/>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7"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Text Placeholder 29"/>
          <p:cNvSpPr>
            <a:spLocks noGrp="1"/>
          </p:cNvSpPr>
          <p:nvPr>
            <p:ph type="body" sz="quarter" idx="22" hasCustomPrompt="1"/>
          </p:nvPr>
        </p:nvSpPr>
        <p:spPr>
          <a:xfrm>
            <a:off x="579707" y="3950472"/>
            <a:ext cx="2121408" cy="311784"/>
          </a:xfrm>
        </p:spPr>
        <p:txBody>
          <a:bodyPr anchor="t">
            <a:normAutofit/>
          </a:bodyPr>
          <a:lstStyle>
            <a:lvl1pPr marL="0" indent="0" algn="ctr">
              <a:buNone/>
              <a:defRPr sz="135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553979" y="3950474"/>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35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393237" y="3950699"/>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350">
                <a:solidFill>
                  <a:srgbClr val="8C9CA6"/>
                </a:solidFill>
              </a:defRPr>
            </a:lvl1pPr>
          </a:lstStyle>
          <a:p>
            <a:pPr lvl="0"/>
            <a:r>
              <a:rPr lang="en-US"/>
              <a:t>Job Title Here</a:t>
            </a:r>
          </a:p>
        </p:txBody>
      </p:sp>
      <p:sp>
        <p:nvSpPr>
          <p:cNvPr id="3" name="Pentagon 2"/>
          <p:cNvSpPr/>
          <p:nvPr userDrawn="1"/>
        </p:nvSpPr>
        <p:spPr>
          <a:xfrm>
            <a:off x="310895" y="3345752"/>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Chevron 30"/>
          <p:cNvSpPr/>
          <p:nvPr userDrawn="1"/>
        </p:nvSpPr>
        <p:spPr>
          <a:xfrm>
            <a:off x="3204252" y="3345752"/>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Chevron 31"/>
          <p:cNvSpPr/>
          <p:nvPr userDrawn="1"/>
        </p:nvSpPr>
        <p:spPr>
          <a:xfrm>
            <a:off x="6097609" y="3345752"/>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Chevron 32"/>
          <p:cNvSpPr/>
          <p:nvPr userDrawn="1"/>
        </p:nvSpPr>
        <p:spPr>
          <a:xfrm>
            <a:off x="8990967" y="3345752"/>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7" name="Picture Placeholder 10"/>
          <p:cNvSpPr>
            <a:spLocks noGrp="1" noChangeAspect="1"/>
          </p:cNvSpPr>
          <p:nvPr>
            <p:ph type="pic" sz="quarter" idx="26"/>
          </p:nvPr>
        </p:nvSpPr>
        <p:spPr>
          <a:xfrm>
            <a:off x="6455394" y="1589811"/>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350">
                <a:solidFill>
                  <a:srgbClr val="8C9CA6"/>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165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1650">
                <a:solidFill>
                  <a:srgbClr val="324D5E"/>
                </a:solidFill>
              </a:defRPr>
            </a:lvl1pPr>
          </a:lstStyle>
          <a:p>
            <a:pPr lvl="0"/>
            <a:r>
              <a:rPr lang="en-US"/>
              <a:t>Name Here</a:t>
            </a:r>
          </a:p>
        </p:txBody>
      </p:sp>
      <p:sp>
        <p:nvSpPr>
          <p:cNvPr id="30" name="Text Placeholder 29"/>
          <p:cNvSpPr>
            <a:spLocks noGrp="1"/>
          </p:cNvSpPr>
          <p:nvPr>
            <p:ph type="body" sz="quarter" idx="18" hasCustomPrompt="1"/>
          </p:nvPr>
        </p:nvSpPr>
        <p:spPr>
          <a:xfrm>
            <a:off x="579707" y="3438467"/>
            <a:ext cx="2121408" cy="311784"/>
          </a:xfrm>
        </p:spPr>
        <p:txBody>
          <a:bodyPr anchor="ctr">
            <a:normAutofit/>
          </a:bodyPr>
          <a:lstStyle>
            <a:lvl1pPr marL="0" indent="0" algn="ctr">
              <a:buNone/>
              <a:defRPr sz="165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1650">
                <a:solidFill>
                  <a:srgbClr val="324D5E"/>
                </a:solidFill>
              </a:defRPr>
            </a:lvl1pPr>
          </a:lstStyle>
          <a:p>
            <a:pPr lvl="0"/>
            <a:r>
              <a:rPr lang="en-US"/>
              <a:t>Name Here</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3735593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80" y="6356352"/>
            <a:ext cx="1543821" cy="365125"/>
          </a:xfrm>
        </p:spPr>
        <p:txBody>
          <a:bodyPr/>
          <a:lstStyle>
            <a:lvl1pPr>
              <a:defRPr>
                <a:solidFill>
                  <a:srgbClr val="273339"/>
                </a:solidFill>
              </a:defRPr>
            </a:lvl1pPr>
          </a:lstStyle>
          <a:p>
            <a:r>
              <a:rPr lang="en-US"/>
              <a:t>your date here</a:t>
            </a:r>
          </a:p>
        </p:txBody>
      </p:sp>
      <p:sp>
        <p:nvSpPr>
          <p:cNvPr id="18" name="Footer Placeholder 4"/>
          <p:cNvSpPr>
            <a:spLocks noGrp="1"/>
          </p:cNvSpPr>
          <p:nvPr>
            <p:ph type="ftr" sz="quarter" idx="11"/>
          </p:nvPr>
        </p:nvSpPr>
        <p:spPr>
          <a:xfrm>
            <a:off x="5850147" y="6356352"/>
            <a:ext cx="4114800" cy="365125"/>
          </a:xfrm>
        </p:spPr>
        <p:txBody>
          <a:bodyPr/>
          <a:lstStyle>
            <a:lvl1pPr algn="ctr">
              <a:defRPr>
                <a:solidFill>
                  <a:srgbClr val="273339"/>
                </a:solidFill>
              </a:defRPr>
            </a:lvl1pPr>
          </a:lstStyle>
          <a:p>
            <a:r>
              <a:rPr lang="en-US"/>
              <a:t>större - a multipurpose PowerPoint template</a:t>
            </a:r>
          </a:p>
        </p:txBody>
      </p:sp>
      <p:sp>
        <p:nvSpPr>
          <p:cNvPr id="19" name="Slide Number Placeholder 5"/>
          <p:cNvSpPr>
            <a:spLocks noGrp="1"/>
          </p:cNvSpPr>
          <p:nvPr>
            <p:ph type="sldNum" sz="quarter" idx="12"/>
          </p:nvPr>
        </p:nvSpPr>
        <p:spPr>
          <a:xfrm>
            <a:off x="10239795" y="6356352"/>
            <a:ext cx="1114005" cy="365125"/>
          </a:xfrm>
        </p:spPr>
        <p:txBody>
          <a:bodyPr/>
          <a:lstStyle>
            <a:lvl1pPr>
              <a:defRPr>
                <a:solidFill>
                  <a:srgbClr val="273339"/>
                </a:solidFill>
              </a:defRPr>
            </a:lvl1pPr>
          </a:lstStyle>
          <a:p>
            <a:fld id="{6E18DBF4-37B7-4C4F-9728-A1C100B177EE}" type="slidenum">
              <a:rPr lang="en-US" smtClean="0"/>
              <a:pPr/>
              <a:t>‹Nº›</a:t>
            </a:fld>
            <a:endParaRPr lang="en-US"/>
          </a:p>
        </p:txBody>
      </p:sp>
      <p:sp>
        <p:nvSpPr>
          <p:cNvPr id="22" name="Rectangle 21"/>
          <p:cNvSpPr/>
          <p:nvPr userDrawn="1"/>
        </p:nvSpPr>
        <p:spPr>
          <a:xfrm>
            <a:off x="313731" y="418034"/>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Text Placeholder 29"/>
          <p:cNvSpPr>
            <a:spLocks noGrp="1"/>
          </p:cNvSpPr>
          <p:nvPr>
            <p:ph type="body" sz="quarter" idx="27" hasCustomPrompt="1"/>
          </p:nvPr>
        </p:nvSpPr>
        <p:spPr>
          <a:xfrm>
            <a:off x="449647" y="3934691"/>
            <a:ext cx="2596896" cy="1754326"/>
          </a:xfrm>
        </p:spPr>
        <p:txBody>
          <a:bodyPr anchor="ctr">
            <a:spAutoFit/>
          </a:bodyPr>
          <a:lstStyle>
            <a:lvl1pPr marL="0" indent="342900" algn="just">
              <a:buNone/>
              <a:defRPr sz="15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4" name="TextBox 23"/>
          <p:cNvSpPr txBox="1"/>
          <p:nvPr userDrawn="1"/>
        </p:nvSpPr>
        <p:spPr>
          <a:xfrm>
            <a:off x="2" y="2758943"/>
            <a:ext cx="665567" cy="1419619"/>
          </a:xfrm>
          <a:prstGeom prst="rect">
            <a:avLst/>
          </a:prstGeom>
          <a:noFill/>
        </p:spPr>
        <p:txBody>
          <a:bodyPr wrap="none" rtlCol="0">
            <a:spAutoFit/>
          </a:bodyPr>
          <a:lstStyle/>
          <a:p>
            <a:r>
              <a:rPr lang="en-US" sz="8625" b="1">
                <a:solidFill>
                  <a:srgbClr val="8C9CA6"/>
                </a:solidFill>
              </a:rPr>
              <a:t>“</a:t>
            </a:r>
          </a:p>
        </p:txBody>
      </p:sp>
      <p:sp>
        <p:nvSpPr>
          <p:cNvPr id="27" name="Picture Placeholder 10"/>
          <p:cNvSpPr>
            <a:spLocks noGrp="1" noChangeAspect="1"/>
          </p:cNvSpPr>
          <p:nvPr>
            <p:ph type="pic" sz="quarter" idx="14"/>
          </p:nvPr>
        </p:nvSpPr>
        <p:spPr>
          <a:xfrm>
            <a:off x="3084290"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3" y="623272"/>
            <a:ext cx="5188204" cy="777905"/>
          </a:xfrm>
        </p:spPr>
        <p:txBody>
          <a:bodyPr anchor="ctr">
            <a:spAutoFit/>
          </a:bodyPr>
          <a:lstStyle>
            <a:lvl1pPr marL="0" indent="0" algn="l">
              <a:buNone/>
              <a:defRPr sz="4950" b="1" cap="all" baseline="0">
                <a:solidFill>
                  <a:schemeClr val="tx2">
                    <a:lumMod val="50000"/>
                  </a:schemeClr>
                </a:solidFill>
              </a:defRPr>
            </a:lvl1pPr>
          </a:lstStyle>
          <a:p>
            <a:pPr lvl="0"/>
            <a:r>
              <a:rPr lang="en-US"/>
              <a:t>Name Here</a:t>
            </a:r>
          </a:p>
        </p:txBody>
      </p:sp>
      <p:sp>
        <p:nvSpPr>
          <p:cNvPr id="21" name="Text Placeholder 29"/>
          <p:cNvSpPr>
            <a:spLocks noGrp="1"/>
          </p:cNvSpPr>
          <p:nvPr>
            <p:ph type="body" sz="quarter" idx="22" hasCustomPrompt="1"/>
          </p:nvPr>
        </p:nvSpPr>
        <p:spPr>
          <a:xfrm>
            <a:off x="647753" y="1699086"/>
            <a:ext cx="5188204" cy="590931"/>
          </a:xfrm>
        </p:spPr>
        <p:txBody>
          <a:bodyPr anchor="t">
            <a:spAutoFit/>
          </a:bodyPr>
          <a:lstStyle>
            <a:lvl1pPr marL="0" indent="0" algn="l">
              <a:buNone/>
              <a:defRPr sz="3600" cap="none" baseline="0">
                <a:solidFill>
                  <a:schemeClr val="tx2">
                    <a:lumMod val="50000"/>
                  </a:schemeClr>
                </a:solidFill>
              </a:defRPr>
            </a:lvl1pPr>
          </a:lstStyle>
          <a:p>
            <a:pPr lvl="0"/>
            <a:r>
              <a:rPr lang="en-US"/>
              <a:t>Job Title Here</a:t>
            </a:r>
          </a:p>
        </p:txBody>
      </p:sp>
      <p:sp>
        <p:nvSpPr>
          <p:cNvPr id="25" name="TextBox 24"/>
          <p:cNvSpPr txBox="1"/>
          <p:nvPr userDrawn="1"/>
        </p:nvSpPr>
        <p:spPr>
          <a:xfrm>
            <a:off x="3007855" y="5662508"/>
            <a:ext cx="665567" cy="1419619"/>
          </a:xfrm>
          <a:prstGeom prst="rect">
            <a:avLst/>
          </a:prstGeom>
          <a:noFill/>
        </p:spPr>
        <p:txBody>
          <a:bodyPr wrap="none" rtlCol="0">
            <a:spAutoFit/>
          </a:bodyPr>
          <a:lstStyle/>
          <a:p>
            <a:r>
              <a:rPr lang="en-US" sz="8625"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177991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1" y="-9731"/>
            <a:ext cx="94360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1" y="244372"/>
            <a:ext cx="85979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Picture Placeholder 10"/>
          <p:cNvSpPr>
            <a:spLocks noGrp="1" noChangeAspect="1"/>
          </p:cNvSpPr>
          <p:nvPr>
            <p:ph type="pic" sz="quarter" idx="14"/>
          </p:nvPr>
        </p:nvSpPr>
        <p:spPr>
          <a:xfrm>
            <a:off x="9591946"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492998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1"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189518" y="440132"/>
            <a:ext cx="2920641" cy="1465591"/>
          </a:xfrm>
        </p:spPr>
        <p:txBody>
          <a:bodyPr anchor="b">
            <a:noAutofit/>
          </a:bodyPr>
          <a:lstStyle>
            <a:lvl1pPr>
              <a:defRPr sz="24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031480" y="6356352"/>
            <a:ext cx="1543821" cy="365125"/>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5850147" y="6356352"/>
            <a:ext cx="4114800" cy="365125"/>
          </a:xfrm>
        </p:spPr>
        <p:txBody>
          <a:bodyPr/>
          <a:lstStyle>
            <a:lvl1pPr algn="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10239795" y="6356352"/>
            <a:ext cx="1114005" cy="365125"/>
          </a:xfrm>
        </p:spPr>
        <p:txBody>
          <a:bodyPr/>
          <a:lstStyle>
            <a:lvl1pPr>
              <a:defRPr>
                <a:solidFill>
                  <a:srgbClr val="576973"/>
                </a:solidFill>
              </a:defRPr>
            </a:lvl1pPr>
          </a:lstStyle>
          <a:p>
            <a:fld id="{6E18DBF4-37B7-4C4F-9728-A1C100B177EE}" type="slidenum">
              <a:rPr lang="en-US" smtClean="0"/>
              <a:pPr/>
              <a:t>‹Nº›</a:t>
            </a:fld>
            <a:endParaRPr lang="en-US"/>
          </a:p>
        </p:txBody>
      </p:sp>
      <p:sp>
        <p:nvSpPr>
          <p:cNvPr id="13" name="Text Placeholder 12"/>
          <p:cNvSpPr>
            <a:spLocks noGrp="1"/>
          </p:cNvSpPr>
          <p:nvPr>
            <p:ph type="body" sz="quarter" idx="13" hasCustomPrompt="1"/>
          </p:nvPr>
        </p:nvSpPr>
        <p:spPr>
          <a:xfrm>
            <a:off x="189518" y="1958587"/>
            <a:ext cx="2920641" cy="638175"/>
          </a:xfrm>
        </p:spPr>
        <p:txBody>
          <a:bodyPr vert="horz" lIns="91440" tIns="45720" rIns="91440" bIns="45720" rtlCol="0">
            <a:normAutofit/>
          </a:bodyPr>
          <a:lstStyle>
            <a:lvl1pPr marL="171450" indent="-171450">
              <a:buNone/>
              <a:defRPr lang="en-US" sz="1200">
                <a:solidFill>
                  <a:schemeClr val="tx1">
                    <a:lumMod val="25000"/>
                    <a:lumOff val="75000"/>
                  </a:schemeClr>
                </a:solidFill>
              </a:defRPr>
            </a:lvl1pPr>
          </a:lstStyle>
          <a:p>
            <a:pPr marL="0" lvl="0" indent="0"/>
            <a:r>
              <a:rPr lang="en-US"/>
              <a:t>Title description</a:t>
            </a:r>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043914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p:cNvSpPr>
          <p:nvPr>
            <p:ph type="chart" sz="quarter" idx="13"/>
          </p:nvPr>
        </p:nvSpPr>
        <p:spPr>
          <a:xfrm>
            <a:off x="4872228" y="1701800"/>
            <a:ext cx="6837173" cy="4356100"/>
          </a:xfrm>
        </p:spPr>
        <p:txBody>
          <a:bodyPr/>
          <a:lstStyle/>
          <a:p>
            <a:endParaRPr lang="en-US"/>
          </a:p>
        </p:txBody>
      </p:sp>
      <p:sp>
        <p:nvSpPr>
          <p:cNvPr id="15" name="Text Placeholder 2"/>
          <p:cNvSpPr>
            <a:spLocks noGrp="1"/>
          </p:cNvSpPr>
          <p:nvPr>
            <p:ph type="body" idx="1"/>
          </p:nvPr>
        </p:nvSpPr>
        <p:spPr>
          <a:xfrm>
            <a:off x="482601" y="2257196"/>
            <a:ext cx="4026883" cy="2314804"/>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600" y="1743350"/>
            <a:ext cx="4026883" cy="341632"/>
          </a:xfrm>
        </p:spPr>
        <p:txBody>
          <a:bodyPr vert="horz" lIns="91440" tIns="45720" rIns="91440" bIns="45720" rtlCol="0" anchor="ctr">
            <a:spAutoFit/>
          </a:bodyPr>
          <a:lstStyle>
            <a:lvl1pPr marL="171450" indent="-171450">
              <a:buNone/>
              <a:defRPr lang="en-US" sz="18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025912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p:cNvSpPr>
          <p:nvPr>
            <p:ph type="chart" sz="quarter" idx="13"/>
          </p:nvPr>
        </p:nvSpPr>
        <p:spPr>
          <a:xfrm>
            <a:off x="482601" y="1425678"/>
            <a:ext cx="11226801" cy="3117518"/>
          </a:xfrm>
        </p:spPr>
        <p:txBody>
          <a:bodyPr/>
          <a:lstStyle/>
          <a:p>
            <a:endParaRPr lang="en-US"/>
          </a:p>
        </p:txBody>
      </p:sp>
      <p:sp>
        <p:nvSpPr>
          <p:cNvPr id="15" name="Text Placeholder 2"/>
          <p:cNvSpPr>
            <a:spLocks noGrp="1"/>
          </p:cNvSpPr>
          <p:nvPr>
            <p:ph type="body" idx="1"/>
          </p:nvPr>
        </p:nvSpPr>
        <p:spPr>
          <a:xfrm>
            <a:off x="482601" y="5221788"/>
            <a:ext cx="11226801" cy="981015"/>
          </a:xfrm>
        </p:spPr>
        <p:txBody>
          <a:bodyPr>
            <a:normAutofit/>
          </a:bodyPr>
          <a:lstStyle>
            <a:lvl1pPr marL="0" indent="0">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600" y="4796088"/>
            <a:ext cx="112268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391525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p:cNvSpPr>
          <p:nvPr>
            <p:ph type="chart" sz="quarter" idx="13"/>
          </p:nvPr>
        </p:nvSpPr>
        <p:spPr>
          <a:xfrm>
            <a:off x="482601" y="1425678"/>
            <a:ext cx="5130801" cy="3117518"/>
          </a:xfrm>
        </p:spPr>
        <p:txBody>
          <a:bodyPr/>
          <a:lstStyle/>
          <a:p>
            <a:endParaRPr lang="en-US"/>
          </a:p>
        </p:txBody>
      </p:sp>
      <p:sp>
        <p:nvSpPr>
          <p:cNvPr id="15" name="Text Placeholder 2"/>
          <p:cNvSpPr>
            <a:spLocks noGrp="1"/>
          </p:cNvSpPr>
          <p:nvPr>
            <p:ph type="body" idx="1"/>
          </p:nvPr>
        </p:nvSpPr>
        <p:spPr>
          <a:xfrm>
            <a:off x="482601" y="5221788"/>
            <a:ext cx="5130801" cy="981015"/>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96088"/>
            <a:ext cx="51308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16" name="Chart Placeholder 8"/>
          <p:cNvSpPr>
            <a:spLocks noGrp="1"/>
          </p:cNvSpPr>
          <p:nvPr>
            <p:ph type="chart" sz="quarter" idx="16"/>
          </p:nvPr>
        </p:nvSpPr>
        <p:spPr>
          <a:xfrm>
            <a:off x="6578601" y="1425678"/>
            <a:ext cx="5130801" cy="3117518"/>
          </a:xfrm>
        </p:spPr>
        <p:txBody>
          <a:bodyPr/>
          <a:lstStyle/>
          <a:p>
            <a:endParaRPr lang="en-US"/>
          </a:p>
        </p:txBody>
      </p:sp>
      <p:sp>
        <p:nvSpPr>
          <p:cNvPr id="18" name="Text Placeholder 2"/>
          <p:cNvSpPr>
            <a:spLocks noGrp="1"/>
          </p:cNvSpPr>
          <p:nvPr>
            <p:ph type="body" idx="17"/>
          </p:nvPr>
        </p:nvSpPr>
        <p:spPr>
          <a:xfrm>
            <a:off x="6578601" y="5221788"/>
            <a:ext cx="5130801" cy="981015"/>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96088"/>
            <a:ext cx="51308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820225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p:cNvSpPr>
          <p:nvPr>
            <p:ph type="chart" sz="quarter" idx="13"/>
          </p:nvPr>
        </p:nvSpPr>
        <p:spPr>
          <a:xfrm>
            <a:off x="482601" y="1425678"/>
            <a:ext cx="3556001" cy="3117518"/>
          </a:xfrm>
        </p:spPr>
        <p:txBody>
          <a:bodyPr/>
          <a:lstStyle/>
          <a:p>
            <a:endParaRPr lang="en-US"/>
          </a:p>
        </p:txBody>
      </p:sp>
      <p:sp>
        <p:nvSpPr>
          <p:cNvPr id="15" name="Text Placeholder 2"/>
          <p:cNvSpPr>
            <a:spLocks noGrp="1"/>
          </p:cNvSpPr>
          <p:nvPr>
            <p:ph type="body" idx="1"/>
          </p:nvPr>
        </p:nvSpPr>
        <p:spPr>
          <a:xfrm>
            <a:off x="482601" y="5221788"/>
            <a:ext cx="3556001" cy="981015"/>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96088"/>
            <a:ext cx="35560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1" y="1425678"/>
            <a:ext cx="3556001" cy="3117518"/>
          </a:xfrm>
        </p:spPr>
        <p:txBody>
          <a:bodyPr/>
          <a:lstStyle/>
          <a:p>
            <a:endParaRPr lang="en-US"/>
          </a:p>
        </p:txBody>
      </p:sp>
      <p:sp>
        <p:nvSpPr>
          <p:cNvPr id="27" name="Text Placeholder 2"/>
          <p:cNvSpPr>
            <a:spLocks noGrp="1"/>
          </p:cNvSpPr>
          <p:nvPr>
            <p:ph type="body" idx="17"/>
          </p:nvPr>
        </p:nvSpPr>
        <p:spPr>
          <a:xfrm>
            <a:off x="4318001" y="5221788"/>
            <a:ext cx="3556001" cy="981015"/>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96088"/>
            <a:ext cx="35560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1" y="1425678"/>
            <a:ext cx="3556001" cy="3117518"/>
          </a:xfrm>
        </p:spPr>
        <p:txBody>
          <a:bodyPr/>
          <a:lstStyle/>
          <a:p>
            <a:endParaRPr lang="en-US"/>
          </a:p>
        </p:txBody>
      </p:sp>
      <p:sp>
        <p:nvSpPr>
          <p:cNvPr id="30" name="Text Placeholder 2"/>
          <p:cNvSpPr>
            <a:spLocks noGrp="1"/>
          </p:cNvSpPr>
          <p:nvPr>
            <p:ph type="body" idx="20"/>
          </p:nvPr>
        </p:nvSpPr>
        <p:spPr>
          <a:xfrm>
            <a:off x="8153401" y="5221788"/>
            <a:ext cx="3556001" cy="981015"/>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153400" y="4796088"/>
            <a:ext cx="35560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666787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p:cNvSpPr>
          <p:nvPr>
            <p:ph type="chart" sz="quarter" idx="13"/>
          </p:nvPr>
        </p:nvSpPr>
        <p:spPr>
          <a:xfrm>
            <a:off x="482601" y="1406667"/>
            <a:ext cx="2641601" cy="3117518"/>
          </a:xfrm>
        </p:spPr>
        <p:txBody>
          <a:bodyPr/>
          <a:lstStyle/>
          <a:p>
            <a:endParaRPr lang="en-US"/>
          </a:p>
        </p:txBody>
      </p:sp>
      <p:sp>
        <p:nvSpPr>
          <p:cNvPr id="15" name="Text Placeholder 2"/>
          <p:cNvSpPr>
            <a:spLocks noGrp="1"/>
          </p:cNvSpPr>
          <p:nvPr>
            <p:ph type="body" idx="1"/>
          </p:nvPr>
        </p:nvSpPr>
        <p:spPr>
          <a:xfrm>
            <a:off x="482601" y="5053309"/>
            <a:ext cx="2641601" cy="1130483"/>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23828"/>
            <a:ext cx="2641600" cy="279307"/>
          </a:xfrm>
        </p:spPr>
        <p:txBody>
          <a:bodyPr vert="horz" wrap="square" lIns="91440" tIns="45720" rIns="91440" bIns="45720" rtlCol="0" anchor="ctr">
            <a:spAutoFit/>
          </a:bodyPr>
          <a:lstStyle>
            <a:lvl1pPr marL="171450" indent="-171450" algn="ctr">
              <a:buNone/>
              <a:defRPr lang="en-US" sz="1350" b="1" cap="all" baseline="0">
                <a:solidFill>
                  <a:srgbClr val="47464B"/>
                </a:solidFill>
              </a:defRPr>
            </a:lvl1pPr>
          </a:lstStyle>
          <a:p>
            <a:pPr marL="0" lvl="0" indent="0"/>
            <a:r>
              <a:rPr lang="en-US"/>
              <a:t>Insert some title here</a:t>
            </a:r>
          </a:p>
        </p:txBody>
      </p:sp>
      <p:sp>
        <p:nvSpPr>
          <p:cNvPr id="25" name="Chart Placeholder 8"/>
          <p:cNvSpPr>
            <a:spLocks noGrp="1"/>
          </p:cNvSpPr>
          <p:nvPr>
            <p:ph type="chart" sz="quarter" idx="16"/>
          </p:nvPr>
        </p:nvSpPr>
        <p:spPr>
          <a:xfrm>
            <a:off x="3344334" y="1425678"/>
            <a:ext cx="2641601" cy="3117518"/>
          </a:xfrm>
        </p:spPr>
        <p:txBody>
          <a:bodyPr/>
          <a:lstStyle/>
          <a:p>
            <a:endParaRPr lang="en-US"/>
          </a:p>
        </p:txBody>
      </p:sp>
      <p:sp>
        <p:nvSpPr>
          <p:cNvPr id="32" name="Text Placeholder 2"/>
          <p:cNvSpPr>
            <a:spLocks noGrp="1"/>
          </p:cNvSpPr>
          <p:nvPr>
            <p:ph type="body" idx="17"/>
          </p:nvPr>
        </p:nvSpPr>
        <p:spPr>
          <a:xfrm>
            <a:off x="3344334" y="5072320"/>
            <a:ext cx="2641601" cy="1130483"/>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44335" y="4742839"/>
            <a:ext cx="2641600" cy="279307"/>
          </a:xfrm>
        </p:spPr>
        <p:txBody>
          <a:bodyPr vert="horz" wrap="square" lIns="91440" tIns="45720" rIns="91440" bIns="45720" rtlCol="0" anchor="ctr">
            <a:spAutoFit/>
          </a:bodyPr>
          <a:lstStyle>
            <a:lvl1pPr marL="171450" indent="-171450" algn="ctr">
              <a:buNone/>
              <a:defRPr lang="en-US" sz="1350" b="1" cap="all" baseline="0">
                <a:solidFill>
                  <a:srgbClr val="47464B"/>
                </a:solidFill>
              </a:defRPr>
            </a:lvl1pPr>
          </a:lstStyle>
          <a:p>
            <a:pPr marL="0" lvl="0" indent="0"/>
            <a:r>
              <a:rPr lang="en-US"/>
              <a:t>Insert some title here</a:t>
            </a:r>
          </a:p>
        </p:txBody>
      </p:sp>
      <p:sp>
        <p:nvSpPr>
          <p:cNvPr id="34" name="Chart Placeholder 8"/>
          <p:cNvSpPr>
            <a:spLocks noGrp="1"/>
          </p:cNvSpPr>
          <p:nvPr>
            <p:ph type="chart" sz="quarter" idx="19"/>
          </p:nvPr>
        </p:nvSpPr>
        <p:spPr>
          <a:xfrm>
            <a:off x="6206069" y="1425678"/>
            <a:ext cx="2641601" cy="3117518"/>
          </a:xfrm>
        </p:spPr>
        <p:txBody>
          <a:bodyPr/>
          <a:lstStyle/>
          <a:p>
            <a:endParaRPr lang="en-US"/>
          </a:p>
        </p:txBody>
      </p:sp>
      <p:sp>
        <p:nvSpPr>
          <p:cNvPr id="35" name="Text Placeholder 2"/>
          <p:cNvSpPr>
            <a:spLocks noGrp="1"/>
          </p:cNvSpPr>
          <p:nvPr>
            <p:ph type="body" idx="20"/>
          </p:nvPr>
        </p:nvSpPr>
        <p:spPr>
          <a:xfrm>
            <a:off x="6206069" y="5072320"/>
            <a:ext cx="2641601" cy="1130483"/>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06067" y="4742839"/>
            <a:ext cx="2641600" cy="279307"/>
          </a:xfrm>
        </p:spPr>
        <p:txBody>
          <a:bodyPr vert="horz" wrap="square" lIns="91440" tIns="45720" rIns="91440" bIns="45720" rtlCol="0" anchor="ctr">
            <a:spAutoFit/>
          </a:bodyPr>
          <a:lstStyle>
            <a:lvl1pPr marL="171450" indent="-171450" algn="ctr">
              <a:buNone/>
              <a:defRPr lang="en-US" sz="1350" b="1" cap="all" baseline="0">
                <a:solidFill>
                  <a:srgbClr val="47464B"/>
                </a:solidFill>
              </a:defRPr>
            </a:lvl1pPr>
          </a:lstStyle>
          <a:p>
            <a:pPr marL="0" lvl="0" indent="0"/>
            <a:r>
              <a:rPr lang="en-US"/>
              <a:t>Insert some title here</a:t>
            </a:r>
          </a:p>
        </p:txBody>
      </p:sp>
      <p:sp>
        <p:nvSpPr>
          <p:cNvPr id="37" name="Chart Placeholder 8"/>
          <p:cNvSpPr>
            <a:spLocks noGrp="1"/>
          </p:cNvSpPr>
          <p:nvPr>
            <p:ph type="chart" sz="quarter" idx="22"/>
          </p:nvPr>
        </p:nvSpPr>
        <p:spPr>
          <a:xfrm>
            <a:off x="9067801" y="1425678"/>
            <a:ext cx="2641601" cy="3117518"/>
          </a:xfrm>
        </p:spPr>
        <p:txBody>
          <a:bodyPr/>
          <a:lstStyle/>
          <a:p>
            <a:endParaRPr lang="en-US"/>
          </a:p>
        </p:txBody>
      </p:sp>
      <p:sp>
        <p:nvSpPr>
          <p:cNvPr id="38" name="Text Placeholder 2"/>
          <p:cNvSpPr>
            <a:spLocks noGrp="1"/>
          </p:cNvSpPr>
          <p:nvPr>
            <p:ph type="body" idx="23"/>
          </p:nvPr>
        </p:nvSpPr>
        <p:spPr>
          <a:xfrm>
            <a:off x="9067801" y="5072320"/>
            <a:ext cx="2641601" cy="1130483"/>
          </a:xfrm>
        </p:spPr>
        <p:txBody>
          <a:bodyPr>
            <a:normAutofit/>
          </a:bodyPr>
          <a:lstStyle>
            <a:lvl1pPr marL="0" indent="0" algn="just">
              <a:buNone/>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067801" y="4742839"/>
            <a:ext cx="2641600" cy="279307"/>
          </a:xfrm>
        </p:spPr>
        <p:txBody>
          <a:bodyPr vert="horz" wrap="square" lIns="91440" tIns="45720" rIns="91440" bIns="45720" rtlCol="0" anchor="ctr">
            <a:spAutoFit/>
          </a:bodyPr>
          <a:lstStyle>
            <a:lvl1pPr marL="171450" indent="-171450" algn="ctr">
              <a:buNone/>
              <a:defRPr lang="en-US" sz="135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016907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p:cNvSpPr>
          <p:nvPr>
            <p:ph type="chart" sz="quarter" idx="13"/>
          </p:nvPr>
        </p:nvSpPr>
        <p:spPr>
          <a:xfrm>
            <a:off x="5905501" y="2360120"/>
            <a:ext cx="5803900" cy="3697781"/>
          </a:xfrm>
        </p:spPr>
        <p:txBody>
          <a:bodyPr/>
          <a:lstStyle/>
          <a:p>
            <a:endParaRPr lang="en-US"/>
          </a:p>
        </p:txBody>
      </p:sp>
      <p:sp>
        <p:nvSpPr>
          <p:cNvPr id="15" name="Text Placeholder 2"/>
          <p:cNvSpPr>
            <a:spLocks noGrp="1"/>
          </p:cNvSpPr>
          <p:nvPr>
            <p:ph type="body" idx="1"/>
          </p:nvPr>
        </p:nvSpPr>
        <p:spPr>
          <a:xfrm>
            <a:off x="482600" y="4254501"/>
            <a:ext cx="4572000" cy="1803399"/>
          </a:xfrm>
        </p:spPr>
        <p:txBody>
          <a:bodyPr>
            <a:normAutofit/>
          </a:bodyPr>
          <a:lstStyle>
            <a:lvl1pPr marL="214313" indent="-214313" algn="just">
              <a:buFont typeface="Arial" panose="020B0604020202020204" pitchFamily="34" charset="0"/>
              <a:buChar char="•"/>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5905501" y="1689557"/>
            <a:ext cx="5803900" cy="666924"/>
          </a:xfrm>
          <a:solidFill>
            <a:schemeClr val="bg2"/>
          </a:solidFill>
          <a:ln>
            <a:solidFill>
              <a:schemeClr val="bg2"/>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4" name="Chart Placeholder 8"/>
          <p:cNvSpPr>
            <a:spLocks noGrp="1"/>
          </p:cNvSpPr>
          <p:nvPr>
            <p:ph type="chart" sz="quarter" idx="17"/>
          </p:nvPr>
        </p:nvSpPr>
        <p:spPr>
          <a:xfrm>
            <a:off x="482600" y="2360119"/>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171450" indent="-171450" algn="ctr">
              <a:buNone/>
              <a:defRPr lang="en-US" sz="18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59292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r>
              <a:rPr lang="en-US">
                <a:solidFill>
                  <a:srgbClr val="273339">
                    <a:tint val="75000"/>
                  </a:srgbClr>
                </a:solidFill>
              </a:rPr>
              <a:t>your date here</a:t>
            </a:r>
          </a:p>
        </p:txBody>
      </p:sp>
      <p:sp>
        <p:nvSpPr>
          <p:cNvPr id="8" name="Footer Placeholder 7"/>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9" name="Slide Number Placeholder 8"/>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384562691"/>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5" name="Text Placeholder 2"/>
          <p:cNvSpPr>
            <a:spLocks noGrp="1"/>
          </p:cNvSpPr>
          <p:nvPr>
            <p:ph type="body" idx="1"/>
          </p:nvPr>
        </p:nvSpPr>
        <p:spPr>
          <a:xfrm>
            <a:off x="482601" y="4254501"/>
            <a:ext cx="5143500" cy="1803399"/>
          </a:xfrm>
        </p:spPr>
        <p:txBody>
          <a:bodyPr>
            <a:normAutofit/>
          </a:bodyPr>
          <a:lstStyle>
            <a:lvl1pPr marL="214313" indent="-214313" algn="just">
              <a:buFont typeface="Arial" panose="020B0604020202020204" pitchFamily="34" charset="0"/>
              <a:buChar char="•"/>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4" name="Chart Placeholder 8"/>
          <p:cNvSpPr>
            <a:spLocks noGrp="1"/>
          </p:cNvSpPr>
          <p:nvPr>
            <p:ph type="chart" sz="quarter" idx="17"/>
          </p:nvPr>
        </p:nvSpPr>
        <p:spPr>
          <a:xfrm>
            <a:off x="482601" y="2360119"/>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2" y="4254501"/>
            <a:ext cx="5143500" cy="1803399"/>
          </a:xfrm>
        </p:spPr>
        <p:txBody>
          <a:bodyPr>
            <a:normAutofit/>
          </a:bodyPr>
          <a:lstStyle>
            <a:lvl1pPr marL="214313" indent="-214313" algn="just">
              <a:buFont typeface="Arial" panose="020B0604020202020204" pitchFamily="34" charset="0"/>
              <a:buChar char="•"/>
              <a:defRPr sz="120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7" name="Chart Placeholder 8"/>
          <p:cNvSpPr>
            <a:spLocks noGrp="1"/>
          </p:cNvSpPr>
          <p:nvPr>
            <p:ph type="chart" sz="quarter" idx="20"/>
          </p:nvPr>
        </p:nvSpPr>
        <p:spPr>
          <a:xfrm>
            <a:off x="6565902" y="2360119"/>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2" y="1689557"/>
            <a:ext cx="5143500" cy="666924"/>
          </a:xfrm>
          <a:solidFill>
            <a:schemeClr val="accent3"/>
          </a:solidFill>
          <a:ln>
            <a:solidFill>
              <a:schemeClr val="accent3"/>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351123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4" name="Chart Placeholder 8"/>
          <p:cNvSpPr>
            <a:spLocks noGrp="1"/>
          </p:cNvSpPr>
          <p:nvPr>
            <p:ph type="chart" sz="quarter" idx="17"/>
          </p:nvPr>
        </p:nvSpPr>
        <p:spPr>
          <a:xfrm>
            <a:off x="482601" y="1918167"/>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1" y="1419647"/>
            <a:ext cx="5143500" cy="498733"/>
          </a:xfrm>
          <a:solidFill>
            <a:schemeClr val="accent1"/>
          </a:solidFill>
          <a:ln>
            <a:solidFill>
              <a:schemeClr val="accent1"/>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2" y="1918167"/>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2" y="1419647"/>
            <a:ext cx="5143500" cy="498733"/>
          </a:xfrm>
          <a:solidFill>
            <a:schemeClr val="accent4"/>
          </a:solidFill>
          <a:ln>
            <a:solidFill>
              <a:schemeClr val="accent4"/>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1" y="4438384"/>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1" y="3939864"/>
            <a:ext cx="5143500" cy="498733"/>
          </a:xfrm>
          <a:solidFill>
            <a:schemeClr val="accent3"/>
          </a:solidFill>
          <a:ln>
            <a:solidFill>
              <a:schemeClr val="accent3"/>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2" y="4438384"/>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2" y="3939864"/>
            <a:ext cx="5143500" cy="498733"/>
          </a:xfrm>
          <a:solidFill>
            <a:schemeClr val="accent5"/>
          </a:solidFill>
          <a:ln>
            <a:solidFill>
              <a:schemeClr val="accent5"/>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350984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4" name="Chart Placeholder 8"/>
          <p:cNvSpPr>
            <a:spLocks noGrp="1"/>
          </p:cNvSpPr>
          <p:nvPr>
            <p:ph type="chart" sz="quarter" idx="17"/>
          </p:nvPr>
        </p:nvSpPr>
        <p:spPr>
          <a:xfrm>
            <a:off x="482601" y="1918167"/>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1" y="1419647"/>
            <a:ext cx="4640580" cy="498733"/>
          </a:xfrm>
          <a:solidFill>
            <a:schemeClr val="accent1"/>
          </a:solidFill>
          <a:ln>
            <a:solidFill>
              <a:schemeClr val="accent1"/>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2" y="1918167"/>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2" y="1419647"/>
            <a:ext cx="4640580" cy="498733"/>
          </a:xfrm>
          <a:solidFill>
            <a:schemeClr val="accent4"/>
          </a:solidFill>
          <a:ln>
            <a:solidFill>
              <a:schemeClr val="accent4"/>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1" y="4438384"/>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1" y="3939864"/>
            <a:ext cx="4640580" cy="498733"/>
          </a:xfrm>
          <a:solidFill>
            <a:schemeClr val="accent3"/>
          </a:solidFill>
          <a:ln>
            <a:solidFill>
              <a:schemeClr val="accent3"/>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2" y="4438384"/>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2" y="3939864"/>
            <a:ext cx="4640580" cy="498733"/>
          </a:xfrm>
          <a:solidFill>
            <a:schemeClr val="accent5"/>
          </a:solidFill>
          <a:ln>
            <a:solidFill>
              <a:schemeClr val="accent5"/>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482600" y="1419647"/>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171450" indent="-171450" algn="ctr">
              <a:buNone/>
              <a:defRPr lang="en-US" sz="18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482600" y="3939864"/>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171450" indent="-171450" algn="ctr">
              <a:buNone/>
              <a:defRPr lang="en-US" sz="18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419647"/>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171450" indent="-171450" algn="ctr">
              <a:buNone/>
              <a:defRPr lang="en-US" sz="18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3939864"/>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171450" indent="-171450" algn="ctr">
              <a:buNone/>
              <a:defRPr lang="en-US" sz="1800" b="0" cap="all" baseline="0">
                <a:solidFill>
                  <a:schemeClr val="bg1"/>
                </a:solidFill>
                <a:latin typeface="FontAwesome" pitchFamily="2" charset="0"/>
              </a:defRPr>
            </a:lvl1pPr>
          </a:lstStyle>
          <a:p>
            <a:pPr marL="0" lvl="0" indent="0"/>
            <a:r>
              <a:rPr lang="en-US"/>
              <a:t></a:t>
            </a:r>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593134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24" name="Chart Placeholder 8"/>
          <p:cNvSpPr>
            <a:spLocks noGrp="1"/>
          </p:cNvSpPr>
          <p:nvPr>
            <p:ph type="chart" sz="quarter" idx="17"/>
          </p:nvPr>
        </p:nvSpPr>
        <p:spPr>
          <a:xfrm>
            <a:off x="482601" y="1918167"/>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1" y="1419647"/>
            <a:ext cx="5143500" cy="498733"/>
          </a:xfrm>
          <a:solidFill>
            <a:schemeClr val="accent1"/>
          </a:solidFill>
          <a:ln>
            <a:solidFill>
              <a:schemeClr val="accent1"/>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2" y="1918167"/>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2" y="1419647"/>
            <a:ext cx="5143500" cy="498733"/>
          </a:xfrm>
          <a:solidFill>
            <a:schemeClr val="accent4"/>
          </a:solidFill>
          <a:ln>
            <a:solidFill>
              <a:schemeClr val="accent4"/>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82601" y="4450662"/>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1" y="3952142"/>
            <a:ext cx="11226801" cy="498733"/>
          </a:xfrm>
          <a:solidFill>
            <a:schemeClr val="accent5"/>
          </a:solidFill>
          <a:ln>
            <a:solidFill>
              <a:schemeClr val="accent5"/>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462081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4" name="Chart Placeholder 8"/>
          <p:cNvSpPr>
            <a:spLocks noGrp="1"/>
          </p:cNvSpPr>
          <p:nvPr>
            <p:ph type="chart" sz="quarter" idx="17"/>
          </p:nvPr>
        </p:nvSpPr>
        <p:spPr>
          <a:xfrm>
            <a:off x="482601" y="1918167"/>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1" y="1419647"/>
            <a:ext cx="3568699" cy="498733"/>
          </a:xfrm>
          <a:solidFill>
            <a:schemeClr val="accent1"/>
          </a:solidFill>
          <a:ln>
            <a:solidFill>
              <a:schemeClr val="accent1"/>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4311652" y="1918167"/>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2" y="1419647"/>
            <a:ext cx="3568699" cy="498733"/>
          </a:xfrm>
          <a:solidFill>
            <a:schemeClr val="accent4"/>
          </a:solidFill>
          <a:ln>
            <a:solidFill>
              <a:schemeClr val="accent4"/>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1" y="4438384"/>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1" y="3939864"/>
            <a:ext cx="3568699" cy="498733"/>
          </a:xfrm>
          <a:solidFill>
            <a:schemeClr val="accent3"/>
          </a:solidFill>
          <a:ln>
            <a:solidFill>
              <a:schemeClr val="accent3"/>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311652" y="4438384"/>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2" y="3939864"/>
            <a:ext cx="3568699" cy="498733"/>
          </a:xfrm>
          <a:solidFill>
            <a:schemeClr val="accent5"/>
          </a:solidFill>
          <a:ln>
            <a:solidFill>
              <a:schemeClr val="accent5"/>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6" name="Chart Placeholder 8"/>
          <p:cNvSpPr>
            <a:spLocks noGrp="1"/>
          </p:cNvSpPr>
          <p:nvPr>
            <p:ph type="chart" sz="quarter" idx="26"/>
          </p:nvPr>
        </p:nvSpPr>
        <p:spPr>
          <a:xfrm>
            <a:off x="8140703" y="1918167"/>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3" y="1419647"/>
            <a:ext cx="3568699" cy="498733"/>
          </a:xfrm>
          <a:solidFill>
            <a:schemeClr val="accent2"/>
          </a:solidFill>
          <a:ln>
            <a:solidFill>
              <a:schemeClr val="accent2"/>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4" name="Chart Placeholder 8"/>
          <p:cNvSpPr>
            <a:spLocks noGrp="1"/>
          </p:cNvSpPr>
          <p:nvPr>
            <p:ph type="chart" sz="quarter" idx="28"/>
          </p:nvPr>
        </p:nvSpPr>
        <p:spPr>
          <a:xfrm>
            <a:off x="8140703" y="4438384"/>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3" y="3939864"/>
            <a:ext cx="3568699" cy="498733"/>
          </a:xfrm>
          <a:solidFill>
            <a:schemeClr val="accent6"/>
          </a:solidFill>
          <a:ln>
            <a:solidFill>
              <a:schemeClr val="accent6"/>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588099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p:cNvSpPr>
          <p:nvPr>
            <p:ph type="chart" sz="quarter" idx="13"/>
          </p:nvPr>
        </p:nvSpPr>
        <p:spPr>
          <a:xfrm>
            <a:off x="482601"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2041112"/>
            <a:ext cx="35560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1"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2041112"/>
            <a:ext cx="35560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1"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2041112"/>
            <a:ext cx="3556000"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625600" y="3831248"/>
            <a:ext cx="1270001"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1001" y="3831248"/>
            <a:ext cx="1270001"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296401" y="3831248"/>
            <a:ext cx="1270001" cy="341632"/>
          </a:xfrm>
        </p:spPr>
        <p:txBody>
          <a:bodyPr vert="horz" wrap="square" lIns="91440" tIns="45720" rIns="91440" bIns="45720" rtlCol="0" anchor="ctr">
            <a:spAutoFit/>
          </a:bodyPr>
          <a:lstStyle>
            <a:lvl1pPr marL="171450" indent="-171450" algn="ctr">
              <a:buNone/>
              <a:defRPr lang="en-US" sz="1800" b="1" cap="all" baseline="0">
                <a:solidFill>
                  <a:srgbClr val="47464B"/>
                </a:solidFill>
              </a:defRPr>
            </a:lvl1pPr>
          </a:lstStyle>
          <a:p>
            <a:pPr marL="0" lvl="0" indent="0"/>
            <a:r>
              <a:rPr lang="en-US"/>
              <a:t>99%</a:t>
            </a:r>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287145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7" y="1717358"/>
            <a:ext cx="5059199"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7" name="Text Placeholder 2"/>
          <p:cNvSpPr>
            <a:spLocks noGrp="1"/>
          </p:cNvSpPr>
          <p:nvPr>
            <p:ph type="body" idx="19"/>
          </p:nvPr>
        </p:nvSpPr>
        <p:spPr>
          <a:xfrm>
            <a:off x="6565902" y="2640853"/>
            <a:ext cx="5143500" cy="3429324"/>
          </a:xfrm>
        </p:spPr>
        <p:txBody>
          <a:bodyPr>
            <a:normAutofit/>
          </a:bodyPr>
          <a:lstStyle>
            <a:lvl1pPr marL="214313" indent="-214313" algn="just">
              <a:buFont typeface="Arial" panose="020B0604020202020204" pitchFamily="34" charset="0"/>
              <a:buChar char="•"/>
              <a:defRPr sz="135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2"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37" name="Chart Placeholder 5"/>
          <p:cNvSpPr>
            <a:spLocks noGrp="1"/>
          </p:cNvSpPr>
          <p:nvPr>
            <p:ph type="chart" sz="quarter" idx="23"/>
          </p:nvPr>
        </p:nvSpPr>
        <p:spPr>
          <a:xfrm>
            <a:off x="1273979"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762519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7" name="Freeform 26"/>
          <p:cNvSpPr/>
          <p:nvPr/>
        </p:nvSpPr>
        <p:spPr>
          <a:xfrm>
            <a:off x="2060575" y="1614640"/>
            <a:ext cx="3223863"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Freeform 29"/>
          <p:cNvSpPr/>
          <p:nvPr/>
        </p:nvSpPr>
        <p:spPr>
          <a:xfrm rot="10800000">
            <a:off x="4484070" y="3664178"/>
            <a:ext cx="3223863"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Freeform 31"/>
          <p:cNvSpPr/>
          <p:nvPr/>
        </p:nvSpPr>
        <p:spPr>
          <a:xfrm>
            <a:off x="6907563" y="1614640"/>
            <a:ext cx="3223863"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Chart Placeholder 8"/>
          <p:cNvSpPr>
            <a:spLocks noGrp="1" noChangeAspect="1"/>
          </p:cNvSpPr>
          <p:nvPr>
            <p:ph type="chart" sz="quarter" idx="13"/>
          </p:nvPr>
        </p:nvSpPr>
        <p:spPr>
          <a:xfrm>
            <a:off x="2523208" y="2268329"/>
            <a:ext cx="2294627" cy="2011680"/>
          </a:xfrm>
        </p:spPr>
        <p:txBody>
          <a:bodyPr/>
          <a:lstStyle/>
          <a:p>
            <a:endParaRPr lang="en-US"/>
          </a:p>
        </p:txBody>
      </p:sp>
      <p:sp>
        <p:nvSpPr>
          <p:cNvPr id="37" name="Chart Placeholder 8"/>
          <p:cNvSpPr>
            <a:spLocks noGrp="1" noChangeAspect="1"/>
          </p:cNvSpPr>
          <p:nvPr>
            <p:ph type="chart" sz="quarter" idx="22"/>
          </p:nvPr>
        </p:nvSpPr>
        <p:spPr>
          <a:xfrm>
            <a:off x="4950670" y="3358499"/>
            <a:ext cx="2294627"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7" cy="2011680"/>
          </a:xfrm>
        </p:spPr>
        <p:txBody>
          <a:bodyPr/>
          <a:lstStyle/>
          <a:p>
            <a:endParaRPr lang="en-US"/>
          </a:p>
        </p:txBody>
      </p:sp>
      <p:sp>
        <p:nvSpPr>
          <p:cNvPr id="47" name="Text Placeholder 12"/>
          <p:cNvSpPr>
            <a:spLocks noGrp="1"/>
          </p:cNvSpPr>
          <p:nvPr>
            <p:ph type="body" sz="quarter" idx="15" hasCustomPrompt="1"/>
          </p:nvPr>
        </p:nvSpPr>
        <p:spPr>
          <a:xfrm>
            <a:off x="2523209" y="4433756"/>
            <a:ext cx="1727559" cy="590931"/>
          </a:xfrm>
        </p:spPr>
        <p:txBody>
          <a:bodyPr vert="horz" wrap="square" lIns="91440" tIns="45720" rIns="91440" bIns="45720" rtlCol="0" anchor="t">
            <a:spAutoFit/>
          </a:bodyPr>
          <a:lstStyle>
            <a:lvl1pPr marL="171450" indent="-171450" algn="l">
              <a:buNone/>
              <a:defRPr lang="en-US" sz="18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50" y="4433756"/>
            <a:ext cx="1727559" cy="590931"/>
          </a:xfrm>
        </p:spPr>
        <p:txBody>
          <a:bodyPr vert="horz" wrap="square" lIns="91440" tIns="45720" rIns="91440" bIns="45720" rtlCol="0" anchor="t">
            <a:spAutoFit/>
          </a:bodyPr>
          <a:lstStyle>
            <a:lvl1pPr marL="171450" indent="-171450" algn="r">
              <a:buNone/>
              <a:defRPr lang="en-US" sz="18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2" y="2683149"/>
            <a:ext cx="1727559" cy="590931"/>
          </a:xfrm>
        </p:spPr>
        <p:txBody>
          <a:bodyPr vert="horz" wrap="square" lIns="91440" tIns="45720" rIns="91440" bIns="45720" rtlCol="0" anchor="b">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1" y="1666874"/>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844335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1"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noChangeAspect="1"/>
          </p:cNvSpPr>
          <p:nvPr>
            <p:ph type="chart" sz="quarter" idx="13"/>
          </p:nvPr>
        </p:nvSpPr>
        <p:spPr>
          <a:xfrm>
            <a:off x="2523208" y="2268329"/>
            <a:ext cx="2294627" cy="2011680"/>
          </a:xfrm>
        </p:spPr>
        <p:txBody>
          <a:bodyPr/>
          <a:lstStyle/>
          <a:p>
            <a:endParaRPr lang="en-US"/>
          </a:p>
        </p:txBody>
      </p:sp>
      <p:sp>
        <p:nvSpPr>
          <p:cNvPr id="37" name="Chart Placeholder 8"/>
          <p:cNvSpPr>
            <a:spLocks noGrp="1" noChangeAspect="1"/>
          </p:cNvSpPr>
          <p:nvPr>
            <p:ph type="chart" sz="quarter" idx="22"/>
          </p:nvPr>
        </p:nvSpPr>
        <p:spPr>
          <a:xfrm>
            <a:off x="4950670" y="3358499"/>
            <a:ext cx="2294627"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7" cy="2011680"/>
          </a:xfrm>
        </p:spPr>
        <p:txBody>
          <a:bodyPr/>
          <a:lstStyle/>
          <a:p>
            <a:endParaRPr lang="en-US"/>
          </a:p>
        </p:txBody>
      </p:sp>
      <p:sp>
        <p:nvSpPr>
          <p:cNvPr id="47" name="Text Placeholder 12"/>
          <p:cNvSpPr>
            <a:spLocks noGrp="1"/>
          </p:cNvSpPr>
          <p:nvPr>
            <p:ph type="body" sz="quarter" idx="15" hasCustomPrompt="1"/>
          </p:nvPr>
        </p:nvSpPr>
        <p:spPr>
          <a:xfrm>
            <a:off x="2523209" y="4433756"/>
            <a:ext cx="1727559" cy="590931"/>
          </a:xfrm>
        </p:spPr>
        <p:txBody>
          <a:bodyPr vert="horz" wrap="square" lIns="91440" tIns="45720" rIns="91440" bIns="45720" rtlCol="0" anchor="t">
            <a:spAutoFit/>
          </a:bodyPr>
          <a:lstStyle>
            <a:lvl1pPr marL="171450" indent="-171450" algn="l">
              <a:buNone/>
              <a:defRPr lang="en-US" sz="18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50" y="4433756"/>
            <a:ext cx="1727559" cy="590931"/>
          </a:xfrm>
        </p:spPr>
        <p:txBody>
          <a:bodyPr vert="horz" wrap="square" lIns="91440" tIns="45720" rIns="91440" bIns="45720" rtlCol="0" anchor="t">
            <a:spAutoFit/>
          </a:bodyPr>
          <a:lstStyle>
            <a:lvl1pPr marL="171450" indent="-171450" algn="r">
              <a:buNone/>
              <a:defRPr lang="en-US" sz="18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2" y="2683149"/>
            <a:ext cx="1727559" cy="590931"/>
          </a:xfrm>
        </p:spPr>
        <p:txBody>
          <a:bodyPr vert="horz" wrap="square" lIns="91440" tIns="45720" rIns="91440" bIns="45720" rtlCol="0" anchor="b">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1" y="1666874"/>
            <a:ext cx="1572963" cy="431800"/>
          </a:xfrm>
        </p:spPr>
        <p:txBody>
          <a:bodyPr anchor="ctr">
            <a:normAutofit/>
          </a:bodyPr>
          <a:lstStyle>
            <a:lvl1pPr marL="0" indent="0" algn="ctr">
              <a:buNone/>
              <a:defRPr sz="165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542377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7" name="Freeform 26"/>
          <p:cNvSpPr/>
          <p:nvPr/>
        </p:nvSpPr>
        <p:spPr>
          <a:xfrm>
            <a:off x="838201" y="1614640"/>
            <a:ext cx="3223863"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Freeform 29"/>
          <p:cNvSpPr/>
          <p:nvPr/>
        </p:nvSpPr>
        <p:spPr>
          <a:xfrm rot="10800000">
            <a:off x="3261694" y="3664178"/>
            <a:ext cx="3223863"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Freeform 31"/>
          <p:cNvSpPr/>
          <p:nvPr/>
        </p:nvSpPr>
        <p:spPr>
          <a:xfrm>
            <a:off x="5685189" y="1614640"/>
            <a:ext cx="3223863"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Chart Placeholder 8"/>
          <p:cNvSpPr>
            <a:spLocks noGrp="1" noChangeAspect="1"/>
          </p:cNvSpPr>
          <p:nvPr>
            <p:ph type="chart" sz="quarter" idx="13"/>
          </p:nvPr>
        </p:nvSpPr>
        <p:spPr>
          <a:xfrm>
            <a:off x="1300833" y="2268329"/>
            <a:ext cx="2294627"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7" cy="2011680"/>
          </a:xfrm>
        </p:spPr>
        <p:txBody>
          <a:bodyPr/>
          <a:lstStyle/>
          <a:p>
            <a:endParaRPr lang="en-US"/>
          </a:p>
        </p:txBody>
      </p:sp>
      <p:sp>
        <p:nvSpPr>
          <p:cNvPr id="44" name="Chart Placeholder 8"/>
          <p:cNvSpPr>
            <a:spLocks noGrp="1" noChangeAspect="1"/>
          </p:cNvSpPr>
          <p:nvPr>
            <p:ph type="chart" sz="quarter" idx="23"/>
          </p:nvPr>
        </p:nvSpPr>
        <p:spPr>
          <a:xfrm>
            <a:off x="6149805" y="2268329"/>
            <a:ext cx="2294627" cy="2011680"/>
          </a:xfrm>
        </p:spPr>
        <p:txBody>
          <a:bodyPr/>
          <a:lstStyle/>
          <a:p>
            <a:endParaRPr lang="en-US"/>
          </a:p>
        </p:txBody>
      </p:sp>
      <p:sp>
        <p:nvSpPr>
          <p:cNvPr id="47" name="Text Placeholder 12"/>
          <p:cNvSpPr>
            <a:spLocks noGrp="1"/>
          </p:cNvSpPr>
          <p:nvPr>
            <p:ph type="body" sz="quarter" idx="15" hasCustomPrompt="1"/>
          </p:nvPr>
        </p:nvSpPr>
        <p:spPr>
          <a:xfrm>
            <a:off x="1300834" y="4433756"/>
            <a:ext cx="1727559" cy="590931"/>
          </a:xfrm>
        </p:spPr>
        <p:txBody>
          <a:bodyPr vert="horz" wrap="square" lIns="91440" tIns="45720" rIns="91440" bIns="45720" rtlCol="0" anchor="t">
            <a:spAutoFit/>
          </a:bodyPr>
          <a:lstStyle>
            <a:lvl1pPr marL="171450" indent="-171450" algn="l">
              <a:buNone/>
              <a:defRPr lang="en-US" sz="18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6" y="4433756"/>
            <a:ext cx="1727559" cy="590931"/>
          </a:xfrm>
        </p:spPr>
        <p:txBody>
          <a:bodyPr vert="horz" wrap="square" lIns="91440" tIns="45720" rIns="91440" bIns="45720" rtlCol="0" anchor="t">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7" y="2683149"/>
            <a:ext cx="1727559" cy="590931"/>
          </a:xfrm>
        </p:spPr>
        <p:txBody>
          <a:bodyPr vert="horz" wrap="square" lIns="91440" tIns="45720" rIns="91440" bIns="45720" rtlCol="0" anchor="b">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3" y="5472835"/>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9" y="1666874"/>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sp>
        <p:nvSpPr>
          <p:cNvPr id="25" name="Freeform 24"/>
          <p:cNvSpPr/>
          <p:nvPr userDrawn="1"/>
        </p:nvSpPr>
        <p:spPr>
          <a:xfrm rot="10800000">
            <a:off x="8124653" y="3662231"/>
            <a:ext cx="3223863"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Chart Placeholder 8"/>
          <p:cNvSpPr>
            <a:spLocks noGrp="1" noChangeAspect="1"/>
          </p:cNvSpPr>
          <p:nvPr>
            <p:ph type="chart" sz="quarter" idx="28"/>
          </p:nvPr>
        </p:nvSpPr>
        <p:spPr>
          <a:xfrm>
            <a:off x="8591253" y="3356552"/>
            <a:ext cx="2294627" cy="2011680"/>
          </a:xfrm>
        </p:spPr>
        <p:txBody>
          <a:bodyPr/>
          <a:lstStyle/>
          <a:p>
            <a:endParaRPr lang="en-US"/>
          </a:p>
        </p:txBody>
      </p:sp>
      <p:sp>
        <p:nvSpPr>
          <p:cNvPr id="28" name="Text Placeholder 12"/>
          <p:cNvSpPr>
            <a:spLocks noGrp="1"/>
          </p:cNvSpPr>
          <p:nvPr>
            <p:ph type="body" sz="quarter" idx="29" hasCustomPrompt="1"/>
          </p:nvPr>
        </p:nvSpPr>
        <p:spPr>
          <a:xfrm>
            <a:off x="8872806" y="2681202"/>
            <a:ext cx="1727559" cy="590931"/>
          </a:xfrm>
        </p:spPr>
        <p:txBody>
          <a:bodyPr vert="horz" wrap="square" lIns="91440" tIns="45720" rIns="91440" bIns="45720" rtlCol="0" anchor="b">
            <a:spAutoFit/>
          </a:bodyPr>
          <a:lstStyle>
            <a:lvl1pPr marL="171450" indent="-171450" algn="r">
              <a:buNone/>
              <a:defRPr lang="en-US" sz="18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1" y="5470888"/>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005832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n-US">
                <a:solidFill>
                  <a:srgbClr val="273339">
                    <a:tint val="75000"/>
                  </a:srgbClr>
                </a:solidFill>
              </a:rPr>
              <a:t>your date here</a:t>
            </a:r>
          </a:p>
        </p:txBody>
      </p:sp>
      <p:sp>
        <p:nvSpPr>
          <p:cNvPr id="4" name="Footer Placeholder 3"/>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5" name="Slide Number Placeholder 4"/>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2910802908"/>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5"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6"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Chart Placeholder 8"/>
          <p:cNvSpPr>
            <a:spLocks noGrp="1" noChangeAspect="1"/>
          </p:cNvSpPr>
          <p:nvPr>
            <p:ph type="chart" sz="quarter" idx="13"/>
          </p:nvPr>
        </p:nvSpPr>
        <p:spPr>
          <a:xfrm>
            <a:off x="1300833" y="2268329"/>
            <a:ext cx="2294627"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7" cy="2011680"/>
          </a:xfrm>
        </p:spPr>
        <p:txBody>
          <a:bodyPr/>
          <a:lstStyle/>
          <a:p>
            <a:endParaRPr lang="en-US"/>
          </a:p>
        </p:txBody>
      </p:sp>
      <p:sp>
        <p:nvSpPr>
          <p:cNvPr id="44" name="Chart Placeholder 8"/>
          <p:cNvSpPr>
            <a:spLocks noGrp="1" noChangeAspect="1"/>
          </p:cNvSpPr>
          <p:nvPr>
            <p:ph type="chart" sz="quarter" idx="23"/>
          </p:nvPr>
        </p:nvSpPr>
        <p:spPr>
          <a:xfrm>
            <a:off x="6149805" y="2268329"/>
            <a:ext cx="2294627" cy="2011680"/>
          </a:xfrm>
        </p:spPr>
        <p:txBody>
          <a:bodyPr/>
          <a:lstStyle/>
          <a:p>
            <a:endParaRPr lang="en-US"/>
          </a:p>
        </p:txBody>
      </p:sp>
      <p:sp>
        <p:nvSpPr>
          <p:cNvPr id="47" name="Text Placeholder 12"/>
          <p:cNvSpPr>
            <a:spLocks noGrp="1"/>
          </p:cNvSpPr>
          <p:nvPr>
            <p:ph type="body" sz="quarter" idx="15" hasCustomPrompt="1"/>
          </p:nvPr>
        </p:nvSpPr>
        <p:spPr>
          <a:xfrm>
            <a:off x="1300834" y="4433756"/>
            <a:ext cx="1727559" cy="590931"/>
          </a:xfrm>
        </p:spPr>
        <p:txBody>
          <a:bodyPr vert="horz" wrap="square" lIns="91440" tIns="45720" rIns="91440" bIns="45720" rtlCol="0" anchor="t">
            <a:spAutoFit/>
          </a:bodyPr>
          <a:lstStyle>
            <a:lvl1pPr marL="171450" indent="-171450" algn="l">
              <a:buNone/>
              <a:defRPr lang="en-US" sz="18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6" y="4433756"/>
            <a:ext cx="1727559" cy="590931"/>
          </a:xfrm>
        </p:spPr>
        <p:txBody>
          <a:bodyPr vert="horz" wrap="square" lIns="91440" tIns="45720" rIns="91440" bIns="45720" rtlCol="0" anchor="t">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7" y="2683149"/>
            <a:ext cx="1727559" cy="590931"/>
          </a:xfrm>
        </p:spPr>
        <p:txBody>
          <a:bodyPr vert="horz" wrap="square" lIns="91440" tIns="45720" rIns="91440" bIns="45720" rtlCol="0" anchor="b">
            <a:spAutoFit/>
          </a:bodyPr>
          <a:lstStyle>
            <a:lvl1pPr marL="171450" indent="-171450" algn="ctr">
              <a:buNone/>
              <a:defRPr lang="en-US" sz="18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165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4087143" y="5472835"/>
            <a:ext cx="1572963" cy="431800"/>
          </a:xfrm>
        </p:spPr>
        <p:txBody>
          <a:bodyPr anchor="ctr">
            <a:normAutofit/>
          </a:bodyPr>
          <a:lstStyle>
            <a:lvl1pPr marL="0" indent="0" algn="ctr">
              <a:buNone/>
              <a:defRPr sz="1650" b="1">
                <a:solidFill>
                  <a:schemeClr val="tx1"/>
                </a:solidFill>
              </a:defRPr>
            </a:lvl1pPr>
          </a:lstStyle>
          <a:p>
            <a:pPr lvl="0"/>
            <a:r>
              <a:rPr lang="en-US"/>
              <a:t>Date here</a:t>
            </a:r>
          </a:p>
        </p:txBody>
      </p:sp>
      <p:sp>
        <p:nvSpPr>
          <p:cNvPr id="52" name="Text Placeholder 29"/>
          <p:cNvSpPr>
            <a:spLocks noGrp="1"/>
          </p:cNvSpPr>
          <p:nvPr>
            <p:ph type="body" sz="quarter" idx="27" hasCustomPrompt="1"/>
          </p:nvPr>
        </p:nvSpPr>
        <p:spPr>
          <a:xfrm>
            <a:off x="6510639" y="1666874"/>
            <a:ext cx="1572963" cy="431800"/>
          </a:xfrm>
        </p:spPr>
        <p:txBody>
          <a:bodyPr anchor="ctr">
            <a:normAutofit/>
          </a:bodyPr>
          <a:lstStyle>
            <a:lvl1pPr marL="0" indent="0" algn="ctr">
              <a:buNone/>
              <a:defRPr sz="1650" b="1">
                <a:solidFill>
                  <a:schemeClr val="tx1"/>
                </a:solidFill>
              </a:defRPr>
            </a:lvl1pPr>
          </a:lstStyle>
          <a:p>
            <a:pPr lvl="0"/>
            <a:r>
              <a:rPr lang="en-US"/>
              <a:t>Date here</a:t>
            </a:r>
          </a:p>
        </p:txBody>
      </p:sp>
      <p:sp>
        <p:nvSpPr>
          <p:cNvPr id="26" name="Chart Placeholder 8"/>
          <p:cNvSpPr>
            <a:spLocks noGrp="1" noChangeAspect="1"/>
          </p:cNvSpPr>
          <p:nvPr>
            <p:ph type="chart" sz="quarter" idx="28"/>
          </p:nvPr>
        </p:nvSpPr>
        <p:spPr>
          <a:xfrm>
            <a:off x="8591253" y="3356552"/>
            <a:ext cx="2294627" cy="2011680"/>
          </a:xfrm>
        </p:spPr>
        <p:txBody>
          <a:bodyPr/>
          <a:lstStyle/>
          <a:p>
            <a:endParaRPr lang="en-US"/>
          </a:p>
        </p:txBody>
      </p:sp>
      <p:sp>
        <p:nvSpPr>
          <p:cNvPr id="28" name="Text Placeholder 12"/>
          <p:cNvSpPr>
            <a:spLocks noGrp="1"/>
          </p:cNvSpPr>
          <p:nvPr>
            <p:ph type="body" sz="quarter" idx="29" hasCustomPrompt="1"/>
          </p:nvPr>
        </p:nvSpPr>
        <p:spPr>
          <a:xfrm>
            <a:off x="8872806" y="2681202"/>
            <a:ext cx="1727559" cy="590931"/>
          </a:xfrm>
        </p:spPr>
        <p:txBody>
          <a:bodyPr vert="horz" wrap="square" lIns="91440" tIns="45720" rIns="91440" bIns="45720" rtlCol="0" anchor="b">
            <a:spAutoFit/>
          </a:bodyPr>
          <a:lstStyle>
            <a:lvl1pPr marL="171450" indent="-171450" algn="r">
              <a:buNone/>
              <a:defRPr lang="en-US" sz="18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1" y="5470888"/>
            <a:ext cx="1572963" cy="431800"/>
          </a:xfrm>
        </p:spPr>
        <p:txBody>
          <a:bodyPr anchor="ctr">
            <a:normAutofit/>
          </a:bodyPr>
          <a:lstStyle>
            <a:lvl1pPr marL="0" indent="0" algn="ctr">
              <a:buNone/>
              <a:defRPr sz="165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970856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5"/>
          <p:cNvSpPr>
            <a:spLocks noGrp="1"/>
          </p:cNvSpPr>
          <p:nvPr>
            <p:ph type="body" sz="quarter" idx="26"/>
          </p:nvPr>
        </p:nvSpPr>
        <p:spPr>
          <a:xfrm>
            <a:off x="482599" y="4277942"/>
            <a:ext cx="5613400" cy="1802097"/>
          </a:xfrm>
          <a:ln>
            <a:solidFill>
              <a:schemeClr val="bg1">
                <a:lumMod val="85000"/>
              </a:schemeClr>
            </a:solidFill>
          </a:ln>
        </p:spPr>
        <p:txBody>
          <a:bodyPr t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userDrawn="1">
            <p:ph type="body" sz="quarter" idx="28"/>
          </p:nvPr>
        </p:nvSpPr>
        <p:spPr>
          <a:xfrm>
            <a:off x="6096001" y="4277942"/>
            <a:ext cx="5613400" cy="1802097"/>
          </a:xfrm>
          <a:solidFill>
            <a:schemeClr val="bg1">
              <a:lumMod val="95000"/>
            </a:schemeClr>
          </a:solidFill>
          <a:ln>
            <a:solidFill>
              <a:schemeClr val="bg1">
                <a:lumMod val="85000"/>
              </a:schemeClr>
            </a:solidFill>
          </a:ln>
        </p:spPr>
        <p:txBody>
          <a:bodyPr t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482601" y="3875314"/>
            <a:ext cx="5613401" cy="420914"/>
          </a:xfrm>
          <a:solidFill>
            <a:schemeClr val="accent4"/>
          </a:solidFill>
          <a:ln>
            <a:solidFill>
              <a:schemeClr val="accent4"/>
            </a:solidFill>
          </a:ln>
        </p:spPr>
        <p:txBody>
          <a:bodyPr vert="horz" wrap="square" lIns="0" tIns="0" rIns="0" bIns="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6001" y="3875314"/>
            <a:ext cx="5613401" cy="420914"/>
          </a:xfrm>
          <a:solidFill>
            <a:schemeClr val="accent5"/>
          </a:solidFill>
          <a:ln>
            <a:solidFill>
              <a:schemeClr val="accent5"/>
            </a:solidFill>
          </a:ln>
        </p:spPr>
        <p:txBody>
          <a:bodyPr vert="horz" wrap="square" lIns="0" tIns="0" rIns="0" bIns="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482601" y="1581184"/>
            <a:ext cx="5613401" cy="420914"/>
          </a:xfrm>
          <a:solidFill>
            <a:schemeClr val="accent1"/>
          </a:solidFill>
          <a:ln>
            <a:solidFill>
              <a:schemeClr val="accent1"/>
            </a:solidFill>
          </a:ln>
        </p:spPr>
        <p:txBody>
          <a:bodyPr vert="horz" wrap="square" lIns="0" tIns="0" rIns="0" bIns="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1" y="1581184"/>
            <a:ext cx="5613401" cy="420914"/>
          </a:xfrm>
          <a:solidFill>
            <a:schemeClr val="accent3"/>
          </a:solidFill>
          <a:ln>
            <a:solidFill>
              <a:schemeClr val="accent3"/>
            </a:solidFill>
          </a:ln>
        </p:spPr>
        <p:txBody>
          <a:bodyPr vert="horz" wrap="square" lIns="0" tIns="0" rIns="0" bIns="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548565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5" name="Rectangle 24"/>
          <p:cNvSpPr/>
          <p:nvPr/>
        </p:nvSpPr>
        <p:spPr>
          <a:xfrm>
            <a:off x="482601"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p:nvSpPr>
        <p:spPr>
          <a:xfrm>
            <a:off x="482601" y="3902747"/>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p:nvSpPr>
        <p:spPr>
          <a:xfrm>
            <a:off x="6096001"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p:nvSpPr>
        <p:spPr>
          <a:xfrm>
            <a:off x="6096001" y="3902747"/>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325839" y="4672908"/>
            <a:ext cx="2322285" cy="781960"/>
          </a:xfrm>
          <a:solidFill>
            <a:schemeClr val="accent5"/>
          </a:solidFill>
          <a:ln>
            <a:solidFill>
              <a:schemeClr val="accent5"/>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9865864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5" name="Rectangle 24"/>
          <p:cNvSpPr/>
          <p:nvPr/>
        </p:nvSpPr>
        <p:spPr>
          <a:xfrm>
            <a:off x="482601" y="1553030"/>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p:nvSpPr>
        <p:spPr>
          <a:xfrm>
            <a:off x="482601" y="3875316"/>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p:nvSpPr>
        <p:spPr>
          <a:xfrm>
            <a:off x="6096001" y="1553030"/>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p:nvSpPr>
        <p:spPr>
          <a:xfrm>
            <a:off x="6096001" y="3875316"/>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157279" y="2323192"/>
            <a:ext cx="2322285" cy="781960"/>
          </a:xfrm>
          <a:solidFill>
            <a:schemeClr val="accent3"/>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157279" y="4645476"/>
            <a:ext cx="2322285" cy="781960"/>
          </a:xfrm>
          <a:solidFill>
            <a:schemeClr val="accent4"/>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38" name="Text Placeholder 5"/>
          <p:cNvSpPr>
            <a:spLocks noGrp="1"/>
          </p:cNvSpPr>
          <p:nvPr>
            <p:ph type="body" sz="quarter" idx="27"/>
          </p:nvPr>
        </p:nvSpPr>
        <p:spPr>
          <a:xfrm>
            <a:off x="1264561" y="1572041"/>
            <a:ext cx="4025897" cy="2303049"/>
          </a:xfrm>
        </p:spPr>
        <p:txBody>
          <a:bodyPr tIns="182880" rIns="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5"/>
          <p:cNvSpPr>
            <a:spLocks noGrp="1"/>
          </p:cNvSpPr>
          <p:nvPr>
            <p:ph type="body" sz="quarter" idx="28"/>
          </p:nvPr>
        </p:nvSpPr>
        <p:spPr>
          <a:xfrm>
            <a:off x="1264561" y="3894552"/>
            <a:ext cx="4025897" cy="2303049"/>
          </a:xfrm>
        </p:spPr>
        <p:txBody>
          <a:bodyPr tIns="182880" rIns="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6900861" y="1572041"/>
            <a:ext cx="4026579" cy="2303049"/>
          </a:xfrm>
        </p:spPr>
        <p:txBody>
          <a:bodyPr tIns="182880" rIns="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6900861" y="3894552"/>
            <a:ext cx="4026579" cy="2303049"/>
          </a:xfrm>
        </p:spPr>
        <p:txBody>
          <a:bodyPr tIns="182880" rIns="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26" hasCustomPrompt="1"/>
          </p:nvPr>
        </p:nvSpPr>
        <p:spPr>
          <a:xfrm>
            <a:off x="5291139"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1500" b="1" cap="all" baseline="0">
                <a:solidFill>
                  <a:schemeClr val="accent5"/>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Strategy</a:t>
            </a:r>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626885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5" name="Rectangle 24"/>
          <p:cNvSpPr/>
          <p:nvPr/>
        </p:nvSpPr>
        <p:spPr>
          <a:xfrm>
            <a:off x="1264560"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p:nvSpPr>
        <p:spPr>
          <a:xfrm>
            <a:off x="1264560"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264561"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171450" indent="-171450" algn="ctr">
              <a:buNone/>
              <a:defRPr lang="en-US" sz="18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32" hasCustomPrompt="1"/>
          </p:nvPr>
        </p:nvSpPr>
        <p:spPr>
          <a:xfrm>
            <a:off x="6486981"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52" name="Text Placeholder 5"/>
          <p:cNvSpPr>
            <a:spLocks noGrp="1"/>
          </p:cNvSpPr>
          <p:nvPr>
            <p:ph type="body" sz="quarter" idx="28"/>
          </p:nvPr>
        </p:nvSpPr>
        <p:spPr>
          <a:xfrm>
            <a:off x="1264561" y="4153457"/>
            <a:ext cx="5222420" cy="2058552"/>
          </a:xfrm>
        </p:spPr>
        <p:txBody>
          <a:bodyPr tIns="182880" r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486981" y="2150632"/>
            <a:ext cx="5222420" cy="1983812"/>
          </a:xfrm>
        </p:spPr>
        <p:txBody>
          <a:bodyPr tIns="182880" r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486981" y="4153457"/>
            <a:ext cx="5222420" cy="2058552"/>
          </a:xfrm>
        </p:spPr>
        <p:txBody>
          <a:bodyPr tIns="182880" r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264561" y="2150632"/>
            <a:ext cx="5222420" cy="1983812"/>
          </a:xfrm>
        </p:spPr>
        <p:txBody>
          <a:bodyPr tIns="182880" rIns="182880">
            <a:normAutofit/>
          </a:bodyPr>
          <a:lstStyle>
            <a:lvl1pPr>
              <a:defRPr sz="1800">
                <a:solidFill>
                  <a:schemeClr val="bg2">
                    <a:lumMod val="75000"/>
                  </a:schemeClr>
                </a:solidFill>
              </a:defRPr>
            </a:lvl1pPr>
            <a:lvl2pPr>
              <a:defRPr sz="1500">
                <a:solidFill>
                  <a:schemeClr val="bg2">
                    <a:lumMod val="75000"/>
                  </a:schemeClr>
                </a:solidFill>
              </a:defRPr>
            </a:lvl2pPr>
            <a:lvl3pPr>
              <a:defRPr sz="1350">
                <a:solidFill>
                  <a:schemeClr val="bg2">
                    <a:lumMod val="75000"/>
                  </a:schemeClr>
                </a:solidFill>
              </a:defRPr>
            </a:lvl3pPr>
            <a:lvl4pPr>
              <a:defRPr sz="1200">
                <a:solidFill>
                  <a:schemeClr val="bg2">
                    <a:lumMod val="75000"/>
                  </a:schemeClr>
                </a:solidFill>
              </a:defRPr>
            </a:lvl4pPr>
            <a:lvl5pPr>
              <a:defRPr sz="12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154002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grpSp>
        <p:nvGrpSpPr>
          <p:cNvPr id="11" name="Group 10"/>
          <p:cNvGrpSpPr/>
          <p:nvPr userDrawn="1"/>
        </p:nvGrpSpPr>
        <p:grpSpPr>
          <a:xfrm>
            <a:off x="3743558"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2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2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2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200"/>
            </a:lvl1pPr>
          </a:lstStyle>
          <a:p>
            <a:pPr lvl="0"/>
            <a:endParaRPr lang="en-US"/>
          </a:p>
        </p:txBody>
      </p:sp>
      <p:sp>
        <p:nvSpPr>
          <p:cNvPr id="15" name="TextBox 14"/>
          <p:cNvSpPr txBox="1"/>
          <p:nvPr userDrawn="1"/>
        </p:nvSpPr>
        <p:spPr>
          <a:xfrm>
            <a:off x="5616767" y="3303256"/>
            <a:ext cx="348172" cy="507831"/>
          </a:xfrm>
          <a:prstGeom prst="rect">
            <a:avLst/>
          </a:prstGeom>
          <a:noFill/>
        </p:spPr>
        <p:txBody>
          <a:bodyPr wrap="none" rtlCol="0" anchor="ctr">
            <a:spAutoFit/>
          </a:bodyPr>
          <a:lstStyle/>
          <a:p>
            <a:pPr algn="ctr"/>
            <a:r>
              <a:rPr lang="en-US" sz="2700" b="1">
                <a:solidFill>
                  <a:srgbClr val="0095CD">
                    <a:lumMod val="20000"/>
                    <a:lumOff val="80000"/>
                  </a:srgbClr>
                </a:solidFill>
              </a:rPr>
              <a:t>S</a:t>
            </a:r>
          </a:p>
        </p:txBody>
      </p:sp>
      <p:sp>
        <p:nvSpPr>
          <p:cNvPr id="57" name="TextBox 56"/>
          <p:cNvSpPr txBox="1"/>
          <p:nvPr userDrawn="1"/>
        </p:nvSpPr>
        <p:spPr>
          <a:xfrm>
            <a:off x="6181459" y="3303256"/>
            <a:ext cx="498855" cy="507831"/>
          </a:xfrm>
          <a:prstGeom prst="rect">
            <a:avLst/>
          </a:prstGeom>
          <a:noFill/>
        </p:spPr>
        <p:txBody>
          <a:bodyPr wrap="none" rtlCol="0" anchor="ctr">
            <a:spAutoFit/>
          </a:bodyPr>
          <a:lstStyle/>
          <a:p>
            <a:pPr algn="ctr"/>
            <a:r>
              <a:rPr lang="en-US" sz="2700" b="1">
                <a:solidFill>
                  <a:srgbClr val="F17C3F">
                    <a:lumMod val="40000"/>
                    <a:lumOff val="60000"/>
                  </a:srgbClr>
                </a:solidFill>
              </a:rPr>
              <a:t>W</a:t>
            </a:r>
          </a:p>
        </p:txBody>
      </p:sp>
      <p:sp>
        <p:nvSpPr>
          <p:cNvPr id="58" name="TextBox 57"/>
          <p:cNvSpPr txBox="1"/>
          <p:nvPr userDrawn="1"/>
        </p:nvSpPr>
        <p:spPr>
          <a:xfrm>
            <a:off x="5562065" y="3961987"/>
            <a:ext cx="418704" cy="507831"/>
          </a:xfrm>
          <a:prstGeom prst="rect">
            <a:avLst/>
          </a:prstGeom>
          <a:noFill/>
        </p:spPr>
        <p:txBody>
          <a:bodyPr wrap="none" rtlCol="0" anchor="ctr">
            <a:spAutoFit/>
          </a:bodyPr>
          <a:lstStyle/>
          <a:p>
            <a:pPr algn="ctr"/>
            <a:r>
              <a:rPr lang="en-US" sz="2700" b="1">
                <a:solidFill>
                  <a:srgbClr val="7BB21B">
                    <a:lumMod val="40000"/>
                    <a:lumOff val="60000"/>
                  </a:srgbClr>
                </a:solidFill>
              </a:rPr>
              <a:t>O</a:t>
            </a:r>
          </a:p>
        </p:txBody>
      </p:sp>
      <p:sp>
        <p:nvSpPr>
          <p:cNvPr id="59" name="TextBox 58"/>
          <p:cNvSpPr txBox="1"/>
          <p:nvPr userDrawn="1"/>
        </p:nvSpPr>
        <p:spPr>
          <a:xfrm>
            <a:off x="6240775" y="3961987"/>
            <a:ext cx="356188" cy="507831"/>
          </a:xfrm>
          <a:prstGeom prst="rect">
            <a:avLst/>
          </a:prstGeom>
          <a:noFill/>
        </p:spPr>
        <p:txBody>
          <a:bodyPr wrap="none" rtlCol="0" anchor="ctr">
            <a:spAutoFit/>
          </a:bodyPr>
          <a:lstStyle/>
          <a:p>
            <a:pPr algn="ctr"/>
            <a:r>
              <a:rPr lang="en-US" sz="27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4062009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Teardrop 8"/>
          <p:cNvSpPr/>
          <p:nvPr userDrawn="1"/>
        </p:nvSpPr>
        <p:spPr>
          <a:xfrm rot="5400000">
            <a:off x="8270776" y="2746873"/>
            <a:ext cx="2266926" cy="226692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200" baseline="0"/>
            </a:lvl1pPr>
          </a:lstStyle>
          <a:p>
            <a:pPr lvl="0"/>
            <a:r>
              <a:rPr lang="en-US"/>
              <a:t>List main strengths here</a:t>
            </a:r>
          </a:p>
        </p:txBody>
      </p:sp>
      <p:sp>
        <p:nvSpPr>
          <p:cNvPr id="15" name="TextBox 14"/>
          <p:cNvSpPr txBox="1"/>
          <p:nvPr userDrawn="1"/>
        </p:nvSpPr>
        <p:spPr>
          <a:xfrm>
            <a:off x="10205171" y="4500808"/>
            <a:ext cx="348172" cy="507831"/>
          </a:xfrm>
          <a:prstGeom prst="rect">
            <a:avLst/>
          </a:prstGeom>
          <a:noFill/>
        </p:spPr>
        <p:txBody>
          <a:bodyPr wrap="none" rtlCol="0" anchor="ctr">
            <a:spAutoFit/>
          </a:bodyPr>
          <a:lstStyle/>
          <a:p>
            <a:pPr algn="ctr"/>
            <a:r>
              <a:rPr lang="en-US" sz="27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solidFill>
                <a:prstClr val="white"/>
              </a:solidFill>
            </a:endParaRPr>
          </a:p>
        </p:txBody>
      </p:sp>
      <p:sp>
        <p:nvSpPr>
          <p:cNvPr id="42" name="Teardrop 41"/>
          <p:cNvSpPr/>
          <p:nvPr userDrawn="1"/>
        </p:nvSpPr>
        <p:spPr>
          <a:xfrm rot="10800000">
            <a:off x="10623243"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solidFill>
                <a:prstClr val="white"/>
              </a:solidFill>
            </a:endParaRPr>
          </a:p>
        </p:txBody>
      </p:sp>
      <p:sp>
        <p:nvSpPr>
          <p:cNvPr id="57" name="TextBox 56"/>
          <p:cNvSpPr txBox="1"/>
          <p:nvPr userDrawn="1"/>
        </p:nvSpPr>
        <p:spPr>
          <a:xfrm>
            <a:off x="10586224" y="4734171"/>
            <a:ext cx="341760" cy="300082"/>
          </a:xfrm>
          <a:prstGeom prst="rect">
            <a:avLst/>
          </a:prstGeom>
          <a:noFill/>
        </p:spPr>
        <p:txBody>
          <a:bodyPr wrap="none" rtlCol="0" anchor="ctr">
            <a:spAutoFit/>
          </a:bodyPr>
          <a:lstStyle/>
          <a:p>
            <a:pPr algn="ctr"/>
            <a:r>
              <a:rPr lang="en-US" sz="1350" b="1">
                <a:solidFill>
                  <a:srgbClr val="F17C3F">
                    <a:lumMod val="40000"/>
                    <a:lumOff val="60000"/>
                  </a:srgbClr>
                </a:solidFill>
              </a:rPr>
              <a:t>W</a:t>
            </a:r>
          </a:p>
        </p:txBody>
      </p:sp>
      <p:sp>
        <p:nvSpPr>
          <p:cNvPr id="58" name="TextBox 57"/>
          <p:cNvSpPr txBox="1"/>
          <p:nvPr userDrawn="1"/>
        </p:nvSpPr>
        <p:spPr>
          <a:xfrm>
            <a:off x="10267292" y="5063630"/>
            <a:ext cx="301686" cy="300082"/>
          </a:xfrm>
          <a:prstGeom prst="rect">
            <a:avLst/>
          </a:prstGeom>
          <a:noFill/>
        </p:spPr>
        <p:txBody>
          <a:bodyPr wrap="none" rtlCol="0" anchor="ctr">
            <a:spAutoFit/>
          </a:bodyPr>
          <a:lstStyle/>
          <a:p>
            <a:pPr algn="ctr"/>
            <a:r>
              <a:rPr lang="en-US" sz="1350" b="1">
                <a:solidFill>
                  <a:srgbClr val="7BB21B">
                    <a:lumMod val="40000"/>
                    <a:lumOff val="60000"/>
                  </a:srgbClr>
                </a:solidFill>
              </a:rPr>
              <a:t>O</a:t>
            </a:r>
          </a:p>
        </p:txBody>
      </p:sp>
      <p:sp>
        <p:nvSpPr>
          <p:cNvPr id="59" name="TextBox 58"/>
          <p:cNvSpPr txBox="1"/>
          <p:nvPr userDrawn="1"/>
        </p:nvSpPr>
        <p:spPr>
          <a:xfrm>
            <a:off x="10607140" y="5063630"/>
            <a:ext cx="269625" cy="300082"/>
          </a:xfrm>
          <a:prstGeom prst="rect">
            <a:avLst/>
          </a:prstGeom>
          <a:noFill/>
        </p:spPr>
        <p:txBody>
          <a:bodyPr wrap="none" rtlCol="0" anchor="ctr">
            <a:spAutoFit/>
          </a:bodyPr>
          <a:lstStyle/>
          <a:p>
            <a:pPr algn="ctr"/>
            <a:r>
              <a:rPr lang="en-US" sz="1350"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482600" y="1709859"/>
            <a:ext cx="7670800" cy="498733"/>
          </a:xfrm>
          <a:solidFill>
            <a:schemeClr val="accent1"/>
          </a:solidFill>
          <a:ln>
            <a:solidFill>
              <a:schemeClr val="accent1"/>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STRENGTHS</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954629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673283"/>
            <a:ext cx="7670800" cy="498733"/>
          </a:xfrm>
          <a:solidFill>
            <a:schemeClr val="accent3"/>
          </a:solidFill>
          <a:ln>
            <a:solidFill>
              <a:schemeClr val="accent3"/>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Weaknesses</a:t>
            </a:r>
          </a:p>
        </p:txBody>
      </p:sp>
      <p:sp>
        <p:nvSpPr>
          <p:cNvPr id="34" name="Teardrop 33"/>
          <p:cNvSpPr/>
          <p:nvPr userDrawn="1"/>
        </p:nvSpPr>
        <p:spPr>
          <a:xfrm rot="5400000">
            <a:off x="278098" y="3889879"/>
            <a:ext cx="1132779" cy="1132291"/>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Teardrop 34"/>
          <p:cNvSpPr/>
          <p:nvPr userDrawn="1"/>
        </p:nvSpPr>
        <p:spPr>
          <a:xfrm>
            <a:off x="272055" y="5086465"/>
            <a:ext cx="1132291"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Teardrop 35"/>
          <p:cNvSpPr/>
          <p:nvPr userDrawn="1"/>
        </p:nvSpPr>
        <p:spPr>
          <a:xfrm rot="16200000">
            <a:off x="1483244" y="5088821"/>
            <a:ext cx="1132779" cy="1132291"/>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TextBox 36"/>
          <p:cNvSpPr txBox="1"/>
          <p:nvPr userDrawn="1"/>
        </p:nvSpPr>
        <p:spPr>
          <a:xfrm>
            <a:off x="1118320" y="5063630"/>
            <a:ext cx="301686" cy="300082"/>
          </a:xfrm>
          <a:prstGeom prst="rect">
            <a:avLst/>
          </a:prstGeom>
          <a:noFill/>
        </p:spPr>
        <p:txBody>
          <a:bodyPr wrap="none" rtlCol="0" anchor="ctr">
            <a:spAutoFit/>
          </a:bodyPr>
          <a:lstStyle/>
          <a:p>
            <a:pPr algn="ctr"/>
            <a:r>
              <a:rPr lang="en-US" sz="1350" b="1">
                <a:solidFill>
                  <a:srgbClr val="7BB21B">
                    <a:lumMod val="40000"/>
                    <a:lumOff val="60000"/>
                  </a:srgbClr>
                </a:solidFill>
              </a:rPr>
              <a:t>O</a:t>
            </a:r>
          </a:p>
        </p:txBody>
      </p:sp>
      <p:sp>
        <p:nvSpPr>
          <p:cNvPr id="38" name="TextBox 37"/>
          <p:cNvSpPr txBox="1"/>
          <p:nvPr userDrawn="1"/>
        </p:nvSpPr>
        <p:spPr>
          <a:xfrm>
            <a:off x="1465985" y="5063630"/>
            <a:ext cx="269625" cy="300082"/>
          </a:xfrm>
          <a:prstGeom prst="rect">
            <a:avLst/>
          </a:prstGeom>
          <a:noFill/>
        </p:spPr>
        <p:txBody>
          <a:bodyPr wrap="none" rtlCol="0" anchor="ctr">
            <a:spAutoFit/>
          </a:bodyPr>
          <a:lstStyle/>
          <a:p>
            <a:pPr algn="ctr"/>
            <a:r>
              <a:rPr lang="en-US" sz="1350" b="1">
                <a:solidFill>
                  <a:srgbClr val="9D1217">
                    <a:lumMod val="20000"/>
                    <a:lumOff val="80000"/>
                  </a:srgbClr>
                </a:solidFill>
              </a:rPr>
              <a:t>T</a:t>
            </a:r>
          </a:p>
        </p:txBody>
      </p:sp>
      <p:sp>
        <p:nvSpPr>
          <p:cNvPr id="40" name="TextBox 39"/>
          <p:cNvSpPr txBox="1"/>
          <p:nvPr userDrawn="1"/>
        </p:nvSpPr>
        <p:spPr>
          <a:xfrm>
            <a:off x="1135952" y="4742612"/>
            <a:ext cx="266420" cy="300082"/>
          </a:xfrm>
          <a:prstGeom prst="rect">
            <a:avLst/>
          </a:prstGeom>
          <a:noFill/>
        </p:spPr>
        <p:txBody>
          <a:bodyPr wrap="none" rtlCol="0" anchor="ctr">
            <a:spAutoFit/>
          </a:bodyPr>
          <a:lstStyle/>
          <a:p>
            <a:pPr algn="ctr"/>
            <a:r>
              <a:rPr lang="en-US" sz="1350" b="1">
                <a:solidFill>
                  <a:srgbClr val="0095CD">
                    <a:lumMod val="20000"/>
                    <a:lumOff val="80000"/>
                  </a:srgbClr>
                </a:solidFill>
              </a:rPr>
              <a:t>S</a:t>
            </a:r>
          </a:p>
        </p:txBody>
      </p:sp>
      <p:sp>
        <p:nvSpPr>
          <p:cNvPr id="43" name="Teardrop 42"/>
          <p:cNvSpPr/>
          <p:nvPr userDrawn="1"/>
        </p:nvSpPr>
        <p:spPr>
          <a:xfrm rot="10800000">
            <a:off x="1482315" y="2755337"/>
            <a:ext cx="2266927"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200"/>
            </a:lvl1pPr>
          </a:lstStyle>
          <a:p>
            <a:pPr lvl="0"/>
            <a:endParaRPr lang="en-US"/>
          </a:p>
        </p:txBody>
      </p:sp>
      <p:sp>
        <p:nvSpPr>
          <p:cNvPr id="45" name="TextBox 44"/>
          <p:cNvSpPr txBox="1"/>
          <p:nvPr userDrawn="1"/>
        </p:nvSpPr>
        <p:spPr>
          <a:xfrm>
            <a:off x="1487073" y="4565588"/>
            <a:ext cx="498855" cy="5078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2700">
                <a:solidFill>
                  <a:srgbClr val="F17C3F">
                    <a:lumMod val="40000"/>
                    <a:lumOff val="60000"/>
                  </a:srgbClr>
                </a:solidFill>
              </a:rPr>
              <a:t>W</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687321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82600" y="1709859"/>
            <a:ext cx="7670800" cy="498733"/>
          </a:xfrm>
          <a:solidFill>
            <a:schemeClr val="accent4"/>
          </a:solidFill>
          <a:ln>
            <a:solidFill>
              <a:schemeClr val="accent4"/>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Opportunities</a:t>
            </a:r>
          </a:p>
        </p:txBody>
      </p:sp>
      <p:sp>
        <p:nvSpPr>
          <p:cNvPr id="26" name="Teardrop 25"/>
          <p:cNvSpPr/>
          <p:nvPr userDrawn="1"/>
        </p:nvSpPr>
        <p:spPr>
          <a:xfrm rot="5400000">
            <a:off x="9419252" y="2755944"/>
            <a:ext cx="1132779" cy="1132291"/>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Teardrop 26"/>
          <p:cNvSpPr/>
          <p:nvPr userDrawn="1"/>
        </p:nvSpPr>
        <p:spPr>
          <a:xfrm rot="16200000">
            <a:off x="10624399" y="3954886"/>
            <a:ext cx="1132779" cy="1132291"/>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Teardrop 27"/>
          <p:cNvSpPr/>
          <p:nvPr userDrawn="1"/>
        </p:nvSpPr>
        <p:spPr>
          <a:xfrm rot="10800000">
            <a:off x="10630927" y="2757815"/>
            <a:ext cx="1132291"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TextBox 28"/>
          <p:cNvSpPr txBox="1"/>
          <p:nvPr userDrawn="1"/>
        </p:nvSpPr>
        <p:spPr>
          <a:xfrm>
            <a:off x="10586224" y="3608677"/>
            <a:ext cx="341760" cy="300082"/>
          </a:xfrm>
          <a:prstGeom prst="rect">
            <a:avLst/>
          </a:prstGeom>
          <a:noFill/>
        </p:spPr>
        <p:txBody>
          <a:bodyPr wrap="none" rtlCol="0" anchor="ctr">
            <a:spAutoFit/>
          </a:bodyPr>
          <a:lstStyle/>
          <a:p>
            <a:pPr algn="ctr"/>
            <a:r>
              <a:rPr lang="en-US" sz="1350" b="1">
                <a:solidFill>
                  <a:srgbClr val="F17C3F">
                    <a:lumMod val="40000"/>
                    <a:lumOff val="60000"/>
                  </a:srgbClr>
                </a:solidFill>
              </a:rPr>
              <a:t>W</a:t>
            </a:r>
          </a:p>
        </p:txBody>
      </p:sp>
      <p:sp>
        <p:nvSpPr>
          <p:cNvPr id="30" name="TextBox 29"/>
          <p:cNvSpPr txBox="1"/>
          <p:nvPr userDrawn="1"/>
        </p:nvSpPr>
        <p:spPr>
          <a:xfrm>
            <a:off x="10607140" y="3929695"/>
            <a:ext cx="269625" cy="300082"/>
          </a:xfrm>
          <a:prstGeom prst="rect">
            <a:avLst/>
          </a:prstGeom>
          <a:noFill/>
        </p:spPr>
        <p:txBody>
          <a:bodyPr wrap="none" rtlCol="0" anchor="ctr">
            <a:spAutoFit/>
          </a:bodyPr>
          <a:lstStyle/>
          <a:p>
            <a:pPr algn="ctr"/>
            <a:r>
              <a:rPr lang="en-US" sz="1350" b="1">
                <a:solidFill>
                  <a:srgbClr val="9D1217">
                    <a:lumMod val="20000"/>
                    <a:lumOff val="80000"/>
                  </a:srgbClr>
                </a:solidFill>
              </a:rPr>
              <a:t>T</a:t>
            </a:r>
          </a:p>
        </p:txBody>
      </p:sp>
      <p:sp>
        <p:nvSpPr>
          <p:cNvPr id="31" name="TextBox 30"/>
          <p:cNvSpPr txBox="1"/>
          <p:nvPr userDrawn="1"/>
        </p:nvSpPr>
        <p:spPr>
          <a:xfrm>
            <a:off x="10246046" y="3608677"/>
            <a:ext cx="266420" cy="300082"/>
          </a:xfrm>
          <a:prstGeom prst="rect">
            <a:avLst/>
          </a:prstGeom>
          <a:noFill/>
        </p:spPr>
        <p:txBody>
          <a:bodyPr wrap="none" rtlCol="0" anchor="ctr">
            <a:spAutoFit/>
          </a:bodyPr>
          <a:lstStyle/>
          <a:p>
            <a:pPr algn="ctr"/>
            <a:r>
              <a:rPr lang="en-US" sz="1350" b="1">
                <a:solidFill>
                  <a:srgbClr val="0095CD">
                    <a:lumMod val="20000"/>
                    <a:lumOff val="80000"/>
                  </a:srgbClr>
                </a:solidFill>
              </a:rPr>
              <a:t>S</a:t>
            </a:r>
          </a:p>
        </p:txBody>
      </p:sp>
      <p:sp>
        <p:nvSpPr>
          <p:cNvPr id="32" name="Teardrop 31"/>
          <p:cNvSpPr/>
          <p:nvPr userDrawn="1"/>
        </p:nvSpPr>
        <p:spPr>
          <a:xfrm>
            <a:off x="8284861" y="3952528"/>
            <a:ext cx="2266927"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200"/>
            </a:lvl1pPr>
          </a:lstStyle>
          <a:p>
            <a:pPr lvl="0"/>
            <a:endParaRPr lang="en-US"/>
          </a:p>
        </p:txBody>
      </p:sp>
      <p:sp>
        <p:nvSpPr>
          <p:cNvPr id="35" name="TextBox 34"/>
          <p:cNvSpPr txBox="1"/>
          <p:nvPr userDrawn="1"/>
        </p:nvSpPr>
        <p:spPr>
          <a:xfrm>
            <a:off x="10078191" y="3908119"/>
            <a:ext cx="418704" cy="5078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2700">
                <a:solidFill>
                  <a:srgbClr val="7BB21B">
                    <a:lumMod val="40000"/>
                    <a:lumOff val="60000"/>
                  </a:srgbClr>
                </a:solidFill>
              </a:rPr>
              <a:t>O</a:t>
            </a: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474987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709859"/>
            <a:ext cx="7670800" cy="498733"/>
          </a:xfrm>
          <a:solidFill>
            <a:schemeClr val="accent6"/>
          </a:solidFill>
          <a:ln>
            <a:solidFill>
              <a:schemeClr val="accent6"/>
            </a:solid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Threats</a:t>
            </a:r>
          </a:p>
        </p:txBody>
      </p:sp>
      <p:sp>
        <p:nvSpPr>
          <p:cNvPr id="39" name="Teardrop 38"/>
          <p:cNvSpPr/>
          <p:nvPr userDrawn="1"/>
        </p:nvSpPr>
        <p:spPr>
          <a:xfrm rot="5400000">
            <a:off x="271812" y="2755087"/>
            <a:ext cx="1132779" cy="1132291"/>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Teardrop 40"/>
          <p:cNvSpPr/>
          <p:nvPr userDrawn="1"/>
        </p:nvSpPr>
        <p:spPr>
          <a:xfrm>
            <a:off x="272056" y="3951673"/>
            <a:ext cx="1132291"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Teardrop 41"/>
          <p:cNvSpPr/>
          <p:nvPr userDrawn="1"/>
        </p:nvSpPr>
        <p:spPr>
          <a:xfrm rot="10800000">
            <a:off x="1489773" y="2756958"/>
            <a:ext cx="1132291"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TextBox 44"/>
          <p:cNvSpPr txBox="1"/>
          <p:nvPr userDrawn="1"/>
        </p:nvSpPr>
        <p:spPr>
          <a:xfrm>
            <a:off x="1445071" y="3607820"/>
            <a:ext cx="341760" cy="300082"/>
          </a:xfrm>
          <a:prstGeom prst="rect">
            <a:avLst/>
          </a:prstGeom>
          <a:noFill/>
        </p:spPr>
        <p:txBody>
          <a:bodyPr wrap="none" rtlCol="0" anchor="ctr">
            <a:spAutoFit/>
          </a:bodyPr>
          <a:lstStyle/>
          <a:p>
            <a:pPr algn="ctr"/>
            <a:r>
              <a:rPr lang="en-US" sz="1350" b="1">
                <a:solidFill>
                  <a:srgbClr val="F17C3F">
                    <a:lumMod val="40000"/>
                    <a:lumOff val="60000"/>
                  </a:srgbClr>
                </a:solidFill>
              </a:rPr>
              <a:t>W</a:t>
            </a:r>
          </a:p>
        </p:txBody>
      </p:sp>
      <p:sp>
        <p:nvSpPr>
          <p:cNvPr id="46" name="TextBox 45"/>
          <p:cNvSpPr txBox="1"/>
          <p:nvPr userDrawn="1"/>
        </p:nvSpPr>
        <p:spPr>
          <a:xfrm>
            <a:off x="1118320" y="3928838"/>
            <a:ext cx="301686" cy="300082"/>
          </a:xfrm>
          <a:prstGeom prst="rect">
            <a:avLst/>
          </a:prstGeom>
          <a:noFill/>
        </p:spPr>
        <p:txBody>
          <a:bodyPr wrap="none" rtlCol="0" anchor="ctr">
            <a:spAutoFit/>
          </a:bodyPr>
          <a:lstStyle/>
          <a:p>
            <a:pPr algn="ctr"/>
            <a:r>
              <a:rPr lang="en-US" sz="1350" b="1">
                <a:solidFill>
                  <a:srgbClr val="7BB21B">
                    <a:lumMod val="40000"/>
                    <a:lumOff val="60000"/>
                  </a:srgbClr>
                </a:solidFill>
              </a:rPr>
              <a:t>O</a:t>
            </a:r>
          </a:p>
        </p:txBody>
      </p:sp>
      <p:sp>
        <p:nvSpPr>
          <p:cNvPr id="47" name="TextBox 46"/>
          <p:cNvSpPr txBox="1"/>
          <p:nvPr userDrawn="1"/>
        </p:nvSpPr>
        <p:spPr>
          <a:xfrm>
            <a:off x="1135952" y="3607820"/>
            <a:ext cx="266420" cy="300082"/>
          </a:xfrm>
          <a:prstGeom prst="rect">
            <a:avLst/>
          </a:prstGeom>
          <a:noFill/>
        </p:spPr>
        <p:txBody>
          <a:bodyPr wrap="none" rtlCol="0" anchor="ctr">
            <a:spAutoFit/>
          </a:bodyPr>
          <a:lstStyle/>
          <a:p>
            <a:pPr algn="ctr"/>
            <a:r>
              <a:rPr lang="en-US" sz="1350" b="1">
                <a:solidFill>
                  <a:srgbClr val="0095CD">
                    <a:lumMod val="20000"/>
                    <a:lumOff val="80000"/>
                  </a:srgbClr>
                </a:solidFill>
              </a:rPr>
              <a:t>S</a:t>
            </a:r>
          </a:p>
        </p:txBody>
      </p:sp>
      <p:sp>
        <p:nvSpPr>
          <p:cNvPr id="48" name="Teardrop 47"/>
          <p:cNvSpPr/>
          <p:nvPr userDrawn="1"/>
        </p:nvSpPr>
        <p:spPr>
          <a:xfrm rot="16200000">
            <a:off x="1482316" y="3951672"/>
            <a:ext cx="2266926" cy="2266927"/>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9" name="Text Placeholder 13"/>
          <p:cNvSpPr>
            <a:spLocks noGrp="1"/>
          </p:cNvSpPr>
          <p:nvPr>
            <p:ph type="body" sz="quarter" idx="16"/>
          </p:nvPr>
        </p:nvSpPr>
        <p:spPr>
          <a:xfrm>
            <a:off x="1657647"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200"/>
            </a:lvl1pPr>
          </a:lstStyle>
          <a:p>
            <a:pPr lvl="0"/>
            <a:endParaRPr lang="en-US"/>
          </a:p>
        </p:txBody>
      </p:sp>
      <p:sp>
        <p:nvSpPr>
          <p:cNvPr id="50" name="TextBox 49"/>
          <p:cNvSpPr txBox="1"/>
          <p:nvPr userDrawn="1"/>
        </p:nvSpPr>
        <p:spPr>
          <a:xfrm>
            <a:off x="1503558" y="3909804"/>
            <a:ext cx="356188" cy="507831"/>
          </a:xfrm>
          <a:prstGeom prst="rect">
            <a:avLst/>
          </a:prstGeom>
          <a:noFill/>
        </p:spPr>
        <p:txBody>
          <a:bodyPr wrap="none" rtlCol="0" anchor="ctr">
            <a:spAutoFit/>
          </a:bodyPr>
          <a:lstStyle/>
          <a:p>
            <a:pPr algn="ctr"/>
            <a:r>
              <a:rPr lang="en-US" sz="27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84593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273339">
                    <a:tint val="75000"/>
                  </a:srgbClr>
                </a:solidFill>
              </a:rPr>
              <a:t>your date here</a:t>
            </a:r>
          </a:p>
        </p:txBody>
      </p:sp>
      <p:sp>
        <p:nvSpPr>
          <p:cNvPr id="3" name="Footer Placeholder 2"/>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4" name="Slide Number Placeholder 3"/>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697203660"/>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1" y="2047878"/>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1"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7"/>
            <a:ext cx="2828103"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16" name="Group 15"/>
          <p:cNvGrpSpPr/>
          <p:nvPr userDrawn="1"/>
        </p:nvGrpSpPr>
        <p:grpSpPr>
          <a:xfrm>
            <a:off x="2477087" y="1395987"/>
            <a:ext cx="2828103"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35" name="Text Placeholder 11"/>
          <p:cNvSpPr>
            <a:spLocks noGrp="1"/>
          </p:cNvSpPr>
          <p:nvPr>
            <p:ph type="body" sz="quarter" idx="13" hasCustomPrompt="1"/>
          </p:nvPr>
        </p:nvSpPr>
        <p:spPr>
          <a:xfrm>
            <a:off x="4839067" y="2735279"/>
            <a:ext cx="2514600" cy="2167128"/>
          </a:xfrm>
          <a:prstGeom prst="hexagon">
            <a:avLst/>
          </a:prstGeom>
          <a:solidFill>
            <a:schemeClr val="accent3"/>
          </a:solidFill>
        </p:spPr>
        <p:txBody>
          <a:bodyPr anchor="ctr">
            <a:normAutofit/>
          </a:bodyPr>
          <a:lstStyle>
            <a:lvl1pPr marL="0" indent="0" algn="ctr">
              <a:buNone/>
              <a:defRPr sz="18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7" y="1531076"/>
            <a:ext cx="2514600" cy="2167128"/>
          </a:xfrm>
          <a:prstGeom prst="hexagon">
            <a:avLst/>
          </a:prstGeom>
          <a:solidFill>
            <a:schemeClr val="accent1"/>
          </a:solidFill>
        </p:spPr>
        <p:txBody>
          <a:bodyPr anchor="ctr">
            <a:normAutofit/>
          </a:bodyPr>
          <a:lstStyle>
            <a:lvl1pPr marL="0" indent="0" algn="ctr">
              <a:buNone/>
              <a:defRPr sz="18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043563" y="1531076"/>
            <a:ext cx="2514600" cy="2167128"/>
          </a:xfrm>
          <a:prstGeom prst="hexagon">
            <a:avLst/>
          </a:prstGeom>
          <a:solidFill>
            <a:schemeClr val="accent4"/>
          </a:solidFill>
        </p:spPr>
        <p:txBody>
          <a:bodyPr anchor="ctr">
            <a:normAutofit/>
          </a:bodyPr>
          <a:lstStyle>
            <a:lvl1pPr marL="0" indent="0" algn="ctr">
              <a:buNone/>
              <a:defRPr sz="1800" b="1" baseline="0">
                <a:solidFill>
                  <a:schemeClr val="bg1"/>
                </a:solidFill>
              </a:defRPr>
            </a:lvl1pPr>
          </a:lstStyle>
          <a:p>
            <a:pPr lvl="0"/>
            <a:r>
              <a:rPr lang="en-US"/>
              <a:t>Title 2</a:t>
            </a:r>
          </a:p>
        </p:txBody>
      </p:sp>
      <p:sp>
        <p:nvSpPr>
          <p:cNvPr id="51" name="Text Placeholder 11"/>
          <p:cNvSpPr>
            <a:spLocks noGrp="1"/>
          </p:cNvSpPr>
          <p:nvPr>
            <p:ph type="body" sz="quarter" idx="16" hasCustomPrompt="1"/>
          </p:nvPr>
        </p:nvSpPr>
        <p:spPr>
          <a:xfrm>
            <a:off x="2633837" y="3945895"/>
            <a:ext cx="2514600" cy="2167128"/>
          </a:xfrm>
          <a:prstGeom prst="hexagon">
            <a:avLst/>
          </a:prstGeom>
          <a:solidFill>
            <a:schemeClr val="accent2"/>
          </a:solidFill>
        </p:spPr>
        <p:txBody>
          <a:bodyPr anchor="ctr">
            <a:normAutofit/>
          </a:bodyPr>
          <a:lstStyle>
            <a:lvl1pPr marL="0" indent="0" algn="ctr">
              <a:buNone/>
              <a:defRPr sz="1800" b="1" baseline="0">
                <a:solidFill>
                  <a:schemeClr val="bg1"/>
                </a:solidFill>
              </a:defRPr>
            </a:lvl1pPr>
          </a:lstStyle>
          <a:p>
            <a:pPr lvl="0"/>
            <a:r>
              <a:rPr lang="en-US"/>
              <a:t>Title 3</a:t>
            </a:r>
          </a:p>
        </p:txBody>
      </p:sp>
      <p:sp>
        <p:nvSpPr>
          <p:cNvPr id="52" name="Text Placeholder 11"/>
          <p:cNvSpPr>
            <a:spLocks noGrp="1"/>
          </p:cNvSpPr>
          <p:nvPr>
            <p:ph type="body" sz="quarter" idx="17" hasCustomPrompt="1"/>
          </p:nvPr>
        </p:nvSpPr>
        <p:spPr>
          <a:xfrm>
            <a:off x="7043563" y="3945895"/>
            <a:ext cx="2514600" cy="2167128"/>
          </a:xfrm>
          <a:prstGeom prst="hexagon">
            <a:avLst/>
          </a:prstGeom>
          <a:solidFill>
            <a:schemeClr val="accent5"/>
          </a:solidFill>
        </p:spPr>
        <p:txBody>
          <a:bodyPr anchor="ctr">
            <a:normAutofit/>
          </a:bodyPr>
          <a:lstStyle>
            <a:lvl1pPr marL="0" indent="0" algn="ctr">
              <a:buNone/>
              <a:defRPr sz="18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201051" y="1533015"/>
            <a:ext cx="2279651" cy="2165188"/>
          </a:xfrm>
        </p:spPr>
        <p:txBody>
          <a:bodyPr>
            <a:normAutofit/>
          </a:bodyPr>
          <a:lstStyle>
            <a:lvl1pPr>
              <a:defRPr sz="105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90" y="1283385"/>
            <a:ext cx="1581623" cy="1452164"/>
          </a:xfrm>
        </p:spPr>
        <p:txBody>
          <a:bodyPr>
            <a:normAutofit/>
          </a:bodyPr>
          <a:lstStyle>
            <a:lvl1pPr>
              <a:defRPr sz="105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533016"/>
            <a:ext cx="2279651" cy="2165189"/>
          </a:xfrm>
        </p:spPr>
        <p:txBody>
          <a:bodyPr>
            <a:normAutofit/>
          </a:bodyPr>
          <a:lstStyle>
            <a:lvl1pPr>
              <a:defRPr sz="105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201051" y="3957340"/>
            <a:ext cx="2279651" cy="2165188"/>
          </a:xfrm>
        </p:spPr>
        <p:txBody>
          <a:bodyPr>
            <a:normAutofit/>
          </a:bodyPr>
          <a:lstStyle>
            <a:lvl1pPr>
              <a:defRPr sz="105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3957341"/>
            <a:ext cx="2279651" cy="2165189"/>
          </a:xfrm>
        </p:spPr>
        <p:txBody>
          <a:bodyPr>
            <a:normAutofit/>
          </a:bodyPr>
          <a:lstStyle>
            <a:lvl1pPr>
              <a:defRPr sz="105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90" y="4958177"/>
            <a:ext cx="1581623" cy="1452164"/>
          </a:xfrm>
        </p:spPr>
        <p:txBody>
          <a:bodyPr>
            <a:normAutofit/>
          </a:bodyPr>
          <a:lstStyle>
            <a:lvl1pPr>
              <a:defRPr sz="1050" baseline="0">
                <a:solidFill>
                  <a:schemeClr val="accent3">
                    <a:lumMod val="75000"/>
                  </a:schemeClr>
                </a:solidFill>
              </a:defRPr>
            </a:lvl1pPr>
          </a:lstStyle>
          <a:p>
            <a:pPr lvl="0"/>
            <a:r>
              <a:rPr lang="en-US"/>
              <a:t>List items for TITLE</a:t>
            </a:r>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628375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9" name="Text Placeholder 13"/>
          <p:cNvSpPr>
            <a:spLocks noGrp="1"/>
          </p:cNvSpPr>
          <p:nvPr>
            <p:ph type="body" sz="quarter" idx="18" hasCustomPrompt="1"/>
          </p:nvPr>
        </p:nvSpPr>
        <p:spPr>
          <a:xfrm>
            <a:off x="301517" y="1533015"/>
            <a:ext cx="2279651" cy="2165188"/>
          </a:xfrm>
        </p:spPr>
        <p:txBody>
          <a:bodyPr tIns="640080">
            <a:normAutofit/>
          </a:bodyPr>
          <a:lstStyle>
            <a:lvl1pPr>
              <a:defRPr sz="105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652448" y="1533016"/>
            <a:ext cx="2279651" cy="2165189"/>
          </a:xfrm>
        </p:spPr>
        <p:txBody>
          <a:bodyPr vert="horz" lIns="91440" tIns="640080" rIns="91440" bIns="45720" rtlCol="0">
            <a:normAutofit/>
          </a:bodyPr>
          <a:lstStyle>
            <a:lvl1pPr>
              <a:defRPr lang="en-US" sz="105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01517" y="3957340"/>
            <a:ext cx="2279651" cy="2165188"/>
          </a:xfrm>
        </p:spPr>
        <p:txBody>
          <a:bodyPr vert="horz" lIns="91440" tIns="640080" rIns="91440" bIns="45720" rtlCol="0">
            <a:normAutofit/>
          </a:bodyPr>
          <a:lstStyle>
            <a:lvl1pPr>
              <a:defRPr lang="en-US" sz="105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652448" y="3957341"/>
            <a:ext cx="2279651" cy="2165189"/>
          </a:xfrm>
        </p:spPr>
        <p:txBody>
          <a:bodyPr vert="horz" lIns="91440" tIns="640080" rIns="91440" bIns="45720" rtlCol="0">
            <a:normAutofit/>
          </a:bodyPr>
          <a:lstStyle>
            <a:lvl1pPr>
              <a:defRPr lang="en-US" sz="105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01517" y="1533015"/>
            <a:ext cx="2279651" cy="496954"/>
          </a:xfrm>
          <a:solidFill>
            <a:schemeClr val="accent1"/>
          </a:solidFill>
          <a:ln>
            <a:noFill/>
          </a:ln>
        </p:spPr>
        <p:txBody>
          <a:bodyPr vert="horz" wrap="square" lIns="91440" tIns="45720" rIns="91440" bIns="45720" rtlCol="0" anchor="ctr">
            <a:noAutofit/>
          </a:bodyPr>
          <a:lstStyle>
            <a:lvl1pPr marL="171450" indent="-171450" algn="ctr">
              <a:buNone/>
              <a:defRPr lang="en-US" sz="105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01517" y="3957340"/>
            <a:ext cx="2279651" cy="496954"/>
          </a:xfrm>
          <a:solidFill>
            <a:schemeClr val="accent1"/>
          </a:solidFill>
          <a:ln>
            <a:noFill/>
          </a:ln>
        </p:spPr>
        <p:txBody>
          <a:bodyPr vert="horz" wrap="square" lIns="91440" tIns="45720" rIns="91440" bIns="45720" rtlCol="0" anchor="ctr">
            <a:noAutofit/>
          </a:bodyPr>
          <a:lstStyle>
            <a:lvl1pPr marL="171450" indent="-171450" algn="ctr">
              <a:buNone/>
              <a:defRPr lang="en-US" sz="105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652448" y="1533014"/>
            <a:ext cx="2279651" cy="496954"/>
          </a:xfrm>
          <a:solidFill>
            <a:schemeClr val="accent1"/>
          </a:solidFill>
          <a:ln>
            <a:noFill/>
          </a:ln>
        </p:spPr>
        <p:txBody>
          <a:bodyPr vert="horz" wrap="square" lIns="91440" tIns="45720" rIns="91440" bIns="45720" rtlCol="0" anchor="ctr">
            <a:noAutofit/>
          </a:bodyPr>
          <a:lstStyle>
            <a:lvl1pPr marL="171450" indent="-171450" algn="ctr">
              <a:buNone/>
              <a:defRPr lang="en-US" sz="105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652448" y="3957339"/>
            <a:ext cx="2279651" cy="496954"/>
          </a:xfrm>
          <a:solidFill>
            <a:schemeClr val="accent1"/>
          </a:solidFill>
          <a:ln>
            <a:noFill/>
          </a:ln>
        </p:spPr>
        <p:txBody>
          <a:bodyPr vert="horz" wrap="square" lIns="91440" tIns="45720" rIns="91440" bIns="45720" rtlCol="0" anchor="ctr">
            <a:noAutofit/>
          </a:bodyPr>
          <a:lstStyle>
            <a:lvl1pPr marL="171450" indent="-171450" algn="ctr">
              <a:buNone/>
              <a:defRPr lang="en-US" sz="1050" b="1" cap="all" baseline="0">
                <a:solidFill>
                  <a:schemeClr val="bg1"/>
                </a:solidFill>
              </a:defRPr>
            </a:lvl1pPr>
          </a:lstStyle>
          <a:p>
            <a:pPr marL="0" lvl="0" indent="0"/>
            <a:r>
              <a:rPr lang="en-US"/>
              <a:t>Title 4</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362310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4" name="Text Placeholder 13"/>
          <p:cNvSpPr>
            <a:spLocks noGrp="1"/>
          </p:cNvSpPr>
          <p:nvPr>
            <p:ph type="body" sz="quarter" idx="18" hasCustomPrompt="1"/>
          </p:nvPr>
        </p:nvSpPr>
        <p:spPr>
          <a:xfrm>
            <a:off x="1275617" y="2275983"/>
            <a:ext cx="4488883" cy="1667734"/>
          </a:xfrm>
        </p:spPr>
        <p:txBody>
          <a:bodyPr tIns="640080">
            <a:normAutofit/>
          </a:bodyPr>
          <a:lstStyle>
            <a:lvl1pPr>
              <a:defRPr sz="1050" baseline="0">
                <a:solidFill>
                  <a:schemeClr val="accent1"/>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5" y="2275984"/>
            <a:ext cx="4488883" cy="1667735"/>
          </a:xfrm>
        </p:spPr>
        <p:txBody>
          <a:bodyPr vert="horz" lIns="91440" tIns="640080" rIns="91440" bIns="45720" rtlCol="0">
            <a:normAutofit/>
          </a:bodyPr>
          <a:lstStyle>
            <a:lvl1pPr>
              <a:defRPr lang="en-US" sz="105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69484"/>
            <a:ext cx="4488883" cy="1667734"/>
          </a:xfrm>
        </p:spPr>
        <p:txBody>
          <a:bodyPr vert="horz" lIns="91440" tIns="640080" rIns="91440" bIns="45720" rtlCol="0">
            <a:normAutofit/>
          </a:bodyPr>
          <a:lstStyle>
            <a:lvl1pPr>
              <a:defRPr lang="en-US" sz="1050" baseline="0">
                <a:solidFill>
                  <a:schemeClr val="accent3"/>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5" y="4469485"/>
            <a:ext cx="4488883" cy="1667735"/>
          </a:xfrm>
        </p:spPr>
        <p:txBody>
          <a:bodyPr vert="horz" lIns="91440" tIns="640080" rIns="91440" bIns="45720" rtlCol="0">
            <a:normAutofit/>
          </a:bodyPr>
          <a:lstStyle>
            <a:lvl1pPr>
              <a:defRPr lang="en-US" sz="105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75983"/>
            <a:ext cx="4488883" cy="496954"/>
          </a:xfrm>
          <a:solidFill>
            <a:schemeClr val="accent1"/>
          </a:solidFill>
          <a:ln>
            <a:no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69484"/>
            <a:ext cx="4488883" cy="496954"/>
          </a:xfrm>
          <a:solidFill>
            <a:schemeClr val="accent3"/>
          </a:solidFill>
          <a:ln>
            <a:no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5" y="2275982"/>
            <a:ext cx="4488883" cy="496954"/>
          </a:xfrm>
          <a:solidFill>
            <a:schemeClr val="accent2"/>
          </a:solidFill>
          <a:ln>
            <a:no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5" y="4469483"/>
            <a:ext cx="4488883" cy="496954"/>
          </a:xfrm>
          <a:solidFill>
            <a:schemeClr val="accent4"/>
          </a:solidFill>
          <a:ln>
            <a:noFill/>
          </a:ln>
        </p:spPr>
        <p:txBody>
          <a:bodyPr vert="horz" wrap="square" lIns="91440" tIns="45720" rIns="91440" bIns="45720" rtlCol="0" anchor="ctr">
            <a:noAutofit/>
          </a:bodyPr>
          <a:lstStyle>
            <a:lvl1pPr marL="171450" indent="-171450" algn="ctr">
              <a:buNone/>
              <a:defRPr lang="en-US" sz="1800" b="1" cap="all" baseline="0">
                <a:solidFill>
                  <a:schemeClr val="bg1"/>
                </a:solidFill>
              </a:defRPr>
            </a:lvl1pPr>
          </a:lstStyle>
          <a:p>
            <a:pPr marL="0" lvl="0" indent="0"/>
            <a:r>
              <a:rPr lang="en-US"/>
              <a:t>Title 4</a:t>
            </a:r>
          </a:p>
        </p:txBody>
      </p:sp>
      <p:grpSp>
        <p:nvGrpSpPr>
          <p:cNvPr id="32" name="Group 31"/>
          <p:cNvGrpSpPr/>
          <p:nvPr userDrawn="1"/>
        </p:nvGrpSpPr>
        <p:grpSpPr>
          <a:xfrm>
            <a:off x="1155574" y="2173119"/>
            <a:ext cx="9880855"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8"/>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88241"/>
            <a:ext cx="4488883" cy="387743"/>
          </a:xfrm>
        </p:spPr>
        <p:txBody>
          <a:bodyPr anchor="ctr">
            <a:noAutofit/>
          </a:bodyPr>
          <a:lstStyle>
            <a:lvl1pPr marL="0" indent="0" algn="ctr">
              <a:buNone/>
              <a:defRPr sz="1500"/>
            </a:lvl1pPr>
          </a:lstStyle>
          <a:p>
            <a:pPr lvl="0"/>
            <a:r>
              <a:rPr lang="en-US"/>
              <a:t>Subtitle</a:t>
            </a:r>
          </a:p>
        </p:txBody>
      </p:sp>
      <p:sp>
        <p:nvSpPr>
          <p:cNvPr id="41" name="Text Placeholder 15"/>
          <p:cNvSpPr>
            <a:spLocks noGrp="1"/>
          </p:cNvSpPr>
          <p:nvPr>
            <p:ph type="body" sz="quarter" idx="30" hasCustomPrompt="1"/>
          </p:nvPr>
        </p:nvSpPr>
        <p:spPr>
          <a:xfrm>
            <a:off x="1275618" y="1209790"/>
            <a:ext cx="9700231"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6486965" y="1888241"/>
            <a:ext cx="4488883" cy="387743"/>
          </a:xfrm>
        </p:spPr>
        <p:txBody>
          <a:bodyPr anchor="ctr">
            <a:noAutofit/>
          </a:bodyPr>
          <a:lstStyle>
            <a:lvl1pPr marL="0" indent="0" algn="ctr">
              <a:buNone/>
              <a:defRPr sz="1500"/>
            </a:lvl1pPr>
          </a:lstStyle>
          <a:p>
            <a:pPr lvl="0"/>
            <a:r>
              <a:rPr lang="en-US"/>
              <a:t>Subtitle</a:t>
            </a:r>
          </a:p>
        </p:txBody>
      </p:sp>
      <p:sp>
        <p:nvSpPr>
          <p:cNvPr id="44" name="Text Placeholder 15"/>
          <p:cNvSpPr>
            <a:spLocks noGrp="1"/>
          </p:cNvSpPr>
          <p:nvPr>
            <p:ph type="body" sz="quarter" idx="32" hasCustomPrompt="1"/>
          </p:nvPr>
        </p:nvSpPr>
        <p:spPr>
          <a:xfrm rot="16200000">
            <a:off x="186246" y="2915979"/>
            <a:ext cx="1667735" cy="387743"/>
          </a:xfrm>
        </p:spPr>
        <p:txBody>
          <a:bodyPr anchor="ctr">
            <a:noAutofit/>
          </a:bodyPr>
          <a:lstStyle>
            <a:lvl1pPr marL="0" indent="0" algn="ctr">
              <a:buNone/>
              <a:defRPr sz="1500"/>
            </a:lvl1pPr>
          </a:lstStyle>
          <a:p>
            <a:pPr lvl="0"/>
            <a:r>
              <a:rPr lang="en-US"/>
              <a:t>Subtitle</a:t>
            </a:r>
          </a:p>
        </p:txBody>
      </p:sp>
      <p:sp>
        <p:nvSpPr>
          <p:cNvPr id="45" name="Text Placeholder 15"/>
          <p:cNvSpPr>
            <a:spLocks noGrp="1"/>
          </p:cNvSpPr>
          <p:nvPr>
            <p:ph type="body" sz="quarter" idx="33" hasCustomPrompt="1"/>
          </p:nvPr>
        </p:nvSpPr>
        <p:spPr>
          <a:xfrm rot="16200000">
            <a:off x="186245" y="5109481"/>
            <a:ext cx="1667735" cy="387743"/>
          </a:xfrm>
        </p:spPr>
        <p:txBody>
          <a:bodyPr anchor="ctr">
            <a:noAutofit/>
          </a:bodyPr>
          <a:lstStyle>
            <a:lvl1pPr marL="0" indent="0" algn="ctr">
              <a:buNone/>
              <a:defRPr sz="1500"/>
            </a:lvl1pPr>
          </a:lstStyle>
          <a:p>
            <a:pPr lvl="0"/>
            <a:r>
              <a:rPr lang="en-US"/>
              <a:t>Subtitle</a:t>
            </a:r>
          </a:p>
        </p:txBody>
      </p:sp>
      <p:sp>
        <p:nvSpPr>
          <p:cNvPr id="17" name="Oval 16"/>
          <p:cNvSpPr/>
          <p:nvPr userDrawn="1"/>
        </p:nvSpPr>
        <p:spPr>
          <a:xfrm>
            <a:off x="5917679"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096039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475587" y="3897028"/>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60808"/>
            <a:ext cx="3108960" cy="387743"/>
          </a:xfrm>
        </p:spPr>
        <p:txBody>
          <a:bodyPr anchor="ctr">
            <a:noAutofit/>
          </a:bodyPr>
          <a:lstStyle>
            <a:lvl1pPr marL="0" indent="0" algn="ctr">
              <a:buNone/>
              <a:defRPr sz="1500"/>
            </a:lvl1pPr>
          </a:lstStyle>
          <a:p>
            <a:pPr lvl="0"/>
            <a:r>
              <a:rPr lang="en-US"/>
              <a:t>Subtitle</a:t>
            </a:r>
          </a:p>
        </p:txBody>
      </p:sp>
      <p:sp>
        <p:nvSpPr>
          <p:cNvPr id="41" name="Text Placeholder 15"/>
          <p:cNvSpPr>
            <a:spLocks noGrp="1"/>
          </p:cNvSpPr>
          <p:nvPr>
            <p:ph type="body" sz="quarter" idx="30" hasCustomPrompt="1"/>
          </p:nvPr>
        </p:nvSpPr>
        <p:spPr>
          <a:xfrm>
            <a:off x="1275616" y="1209790"/>
            <a:ext cx="9700232"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7866888" y="1860808"/>
            <a:ext cx="3108960" cy="387743"/>
          </a:xfrm>
        </p:spPr>
        <p:txBody>
          <a:bodyPr anchor="ctr">
            <a:noAutofit/>
          </a:bodyPr>
          <a:lstStyle>
            <a:lvl1pPr marL="0" indent="0" algn="ctr">
              <a:buNone/>
              <a:defRPr sz="1500"/>
            </a:lvl1pPr>
          </a:lstStyle>
          <a:p>
            <a:pPr lvl="0"/>
            <a:r>
              <a:rPr lang="en-US"/>
              <a:t>Subtitle</a:t>
            </a:r>
          </a:p>
        </p:txBody>
      </p:sp>
      <p:sp>
        <p:nvSpPr>
          <p:cNvPr id="45" name="Text Placeholder 15"/>
          <p:cNvSpPr>
            <a:spLocks noGrp="1"/>
          </p:cNvSpPr>
          <p:nvPr>
            <p:ph type="body" sz="quarter" idx="33" hasCustomPrompt="1"/>
          </p:nvPr>
        </p:nvSpPr>
        <p:spPr>
          <a:xfrm rot="16200000">
            <a:off x="402895" y="5326127"/>
            <a:ext cx="1234440" cy="387743"/>
          </a:xfrm>
        </p:spPr>
        <p:txBody>
          <a:bodyPr anchor="ctr">
            <a:noAutofit/>
          </a:bodyPr>
          <a:lstStyle>
            <a:lvl1pPr marL="0" indent="0" algn="ctr">
              <a:buNone/>
              <a:defRPr sz="1500"/>
            </a:lvl1pPr>
          </a:lstStyle>
          <a:p>
            <a:pPr lvl="0"/>
            <a:r>
              <a:rPr lang="en-US"/>
              <a:t>Subtitle</a:t>
            </a:r>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402895" y="2699332"/>
            <a:ext cx="1234440" cy="387743"/>
          </a:xfrm>
        </p:spPr>
        <p:txBody>
          <a:bodyPr anchor="ctr">
            <a:noAutofit/>
          </a:bodyPr>
          <a:lstStyle>
            <a:lvl1pPr marL="0" indent="0" algn="ctr">
              <a:buNone/>
              <a:defRPr sz="1500"/>
            </a:lvl1pPr>
          </a:lstStyle>
          <a:p>
            <a:pPr lvl="0"/>
            <a:r>
              <a:rPr lang="en-US"/>
              <a:t>Subtitle</a:t>
            </a:r>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402895" y="4013449"/>
            <a:ext cx="1234440" cy="387743"/>
          </a:xfrm>
        </p:spPr>
        <p:txBody>
          <a:bodyPr anchor="ctr">
            <a:noAutofit/>
          </a:bodyPr>
          <a:lstStyle>
            <a:lvl1pPr marL="0" indent="0" algn="ctr">
              <a:buNone/>
              <a:defRPr sz="1500"/>
            </a:lvl1pPr>
          </a:lstStyle>
          <a:p>
            <a:pPr lvl="0"/>
            <a:r>
              <a:rPr lang="en-US"/>
              <a:t>Subtitle</a:t>
            </a:r>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050" baseline="0">
                <a:solidFill>
                  <a:schemeClr val="bg2">
                    <a:lumMod val="75000"/>
                  </a:schemeClr>
                </a:solidFill>
              </a:defRPr>
            </a:lvl1pPr>
          </a:lstStyle>
          <a:p>
            <a:pPr lvl="0"/>
            <a:r>
              <a:rPr lang="en-US"/>
              <a:t>List items</a:t>
            </a:r>
          </a:p>
        </p:txBody>
      </p:sp>
      <p:sp>
        <p:nvSpPr>
          <p:cNvPr id="66" name="Text Placeholder 15"/>
          <p:cNvSpPr>
            <a:spLocks noGrp="1"/>
          </p:cNvSpPr>
          <p:nvPr>
            <p:ph type="body" sz="quarter" idx="49" hasCustomPrompt="1"/>
          </p:nvPr>
        </p:nvSpPr>
        <p:spPr>
          <a:xfrm>
            <a:off x="4541520" y="1860808"/>
            <a:ext cx="3108960" cy="387743"/>
          </a:xfrm>
        </p:spPr>
        <p:txBody>
          <a:bodyPr anchor="ctr">
            <a:noAutofit/>
          </a:bodyPr>
          <a:lstStyle>
            <a:lvl1pPr marL="0" indent="0" algn="ctr">
              <a:buNone/>
              <a:defRPr sz="1500"/>
            </a:lvl1pPr>
          </a:lstStyle>
          <a:p>
            <a:pPr lvl="0"/>
            <a:r>
              <a:rPr lang="en-US"/>
              <a:t>Subtitle</a:t>
            </a:r>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5"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7"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273339"/>
              </a:solidFill>
            </a:endParaRPr>
          </a:p>
        </p:txBody>
      </p:sp>
      <p:sp>
        <p:nvSpPr>
          <p:cNvPr id="70" name="Text Placeholder 12"/>
          <p:cNvSpPr>
            <a:spLocks noGrp="1"/>
          </p:cNvSpPr>
          <p:nvPr>
            <p:ph type="body" sz="quarter" idx="24" hasCustomPrompt="1"/>
          </p:nvPr>
        </p:nvSpPr>
        <p:spPr>
          <a:xfrm>
            <a:off x="1275618" y="2275983"/>
            <a:ext cx="3108959" cy="283062"/>
          </a:xfrm>
          <a:solidFill>
            <a:schemeClr val="accent1"/>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275618" y="3590099"/>
            <a:ext cx="3108959" cy="283062"/>
          </a:xfrm>
          <a:solidFill>
            <a:schemeClr val="accent1"/>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315230" y="4902777"/>
            <a:ext cx="3108959" cy="283062"/>
          </a:xfrm>
          <a:solidFill>
            <a:schemeClr val="accent4"/>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548394" y="2275982"/>
            <a:ext cx="3108959" cy="283062"/>
          </a:xfrm>
          <a:solidFill>
            <a:schemeClr val="accent1"/>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548394" y="3590099"/>
            <a:ext cx="3108959" cy="283062"/>
          </a:xfrm>
          <a:solidFill>
            <a:schemeClr val="accent4"/>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548394" y="4902777"/>
            <a:ext cx="3108959" cy="283062"/>
          </a:xfrm>
          <a:solidFill>
            <a:schemeClr val="accent3"/>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7866890" y="2275982"/>
            <a:ext cx="3108959" cy="283062"/>
          </a:xfrm>
          <a:solidFill>
            <a:schemeClr val="accent4"/>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7866890" y="3590099"/>
            <a:ext cx="3108959" cy="283062"/>
          </a:xfrm>
          <a:solidFill>
            <a:schemeClr val="accent3"/>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7866890" y="4902777"/>
            <a:ext cx="3108959" cy="283062"/>
          </a:xfrm>
          <a:solidFill>
            <a:schemeClr val="accent3"/>
          </a:solidFill>
          <a:ln>
            <a:noFill/>
          </a:ln>
        </p:spPr>
        <p:txBody>
          <a:bodyPr vert="horz" wrap="square" lIns="91440" tIns="45720" rIns="91440" bIns="45720" rtlCol="0" anchor="ctr">
            <a:noAutofit/>
          </a:bodyPr>
          <a:lstStyle>
            <a:lvl1pPr marL="171450" indent="-171450" algn="ctr">
              <a:buNone/>
              <a:defRPr lang="en-US" sz="1200" b="1" cap="all" baseline="0">
                <a:solidFill>
                  <a:schemeClr val="bg1"/>
                </a:solidFill>
              </a:defRPr>
            </a:lvl1pPr>
          </a:lstStyle>
          <a:p>
            <a:pPr marL="0" lvl="0" indent="0"/>
            <a:r>
              <a:rPr lang="en-US"/>
              <a:t>Title</a:t>
            </a:r>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8878861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7" name="Text Placeholder 13"/>
          <p:cNvSpPr>
            <a:spLocks noGrp="1"/>
          </p:cNvSpPr>
          <p:nvPr>
            <p:ph type="body" sz="quarter" idx="22" hasCustomPrompt="1"/>
          </p:nvPr>
        </p:nvSpPr>
        <p:spPr>
          <a:xfrm>
            <a:off x="6547499" y="4239384"/>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70731" y="4915848"/>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93963" y="559231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722263" y="4239384"/>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45495" y="4915848"/>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68727" y="559231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432663"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432663"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68727" y="1484667"/>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45495" y="216113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722263" y="2837594"/>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93963" y="1496712"/>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70731" y="2173176"/>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47499" y="2849639"/>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409003" y="284388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401193" y="3540749"/>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401193" y="4237619"/>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171450" indent="-171450" algn="ctr">
              <a:buNone/>
              <a:defRPr lang="en-US" sz="12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637781" y="3654639"/>
            <a:ext cx="2281936" cy="320857"/>
          </a:xfrm>
          <a:solidFill>
            <a:schemeClr val="accent3"/>
          </a:solidFill>
        </p:spPr>
        <p:txBody>
          <a:bodyPr wrap="square" anchor="ctr">
            <a:spAutoFit/>
          </a:bodyPr>
          <a:lstStyle>
            <a:lvl1pPr marL="0" indent="0" algn="ctr">
              <a:buNone/>
              <a:defRPr sz="1650" b="1" cap="all" baseline="0">
                <a:solidFill>
                  <a:schemeClr val="bg1"/>
                </a:solidFill>
              </a:defRPr>
            </a:lvl1pPr>
          </a:lstStyle>
          <a:p>
            <a:pPr lvl="0"/>
            <a:r>
              <a:rPr lang="en-US"/>
              <a:t>Effect</a:t>
            </a:r>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786770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7" name="Text Placeholder 13"/>
          <p:cNvSpPr>
            <a:spLocks noGrp="1"/>
          </p:cNvSpPr>
          <p:nvPr>
            <p:ph type="body" sz="quarter" idx="22" hasCustomPrompt="1"/>
          </p:nvPr>
        </p:nvSpPr>
        <p:spPr>
          <a:xfrm>
            <a:off x="6703909" y="4239384"/>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127139" y="4915848"/>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550371" y="559231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878673" y="4239384"/>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301903" y="4915848"/>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725135" y="559231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725135" y="1484667"/>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301903" y="216113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878673" y="2837594"/>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550371" y="1496712"/>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127139" y="2173176"/>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703909" y="2849639"/>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637781" y="3654639"/>
            <a:ext cx="2281936" cy="320857"/>
          </a:xfrm>
          <a:solidFill>
            <a:schemeClr val="accent3"/>
          </a:solidFill>
        </p:spPr>
        <p:txBody>
          <a:bodyPr wrap="square" anchor="ctr">
            <a:spAutoFit/>
          </a:bodyPr>
          <a:lstStyle>
            <a:lvl1pPr marL="0" indent="0" algn="ctr">
              <a:buNone/>
              <a:defRPr sz="165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312518" y="4239384"/>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735749" y="4915848"/>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158981" y="559231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1262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126271"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158981" y="1484667"/>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735749" y="2161131"/>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312518" y="2837594"/>
            <a:ext cx="1164308" cy="556191"/>
          </a:xfrm>
          <a:solidFill>
            <a:schemeClr val="bg2">
              <a:lumMod val="20000"/>
              <a:lumOff val="80000"/>
            </a:schemeClr>
          </a:solidFill>
        </p:spPr>
        <p:txBody>
          <a:bodyPr vert="horz" lIns="91440" tIns="91440" rIns="91440" bIns="91440" rtlCol="0">
            <a:normAutofit/>
          </a:bodyPr>
          <a:lstStyle>
            <a:lvl1pPr>
              <a:defRPr lang="en-US" sz="105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171450" indent="-171450" algn="ctr">
              <a:buNone/>
              <a:defRPr lang="en-US" sz="1350" b="1" cap="none" baseline="0">
                <a:solidFill>
                  <a:schemeClr val="bg1"/>
                </a:solidFill>
              </a:defRPr>
            </a:lvl1pPr>
          </a:lstStyle>
          <a:p>
            <a:pPr marL="0" lvl="0" indent="0"/>
            <a:r>
              <a:rPr lang="en-US"/>
              <a:t>Cause &amp; Effect Fishbone Diagram</a:t>
            </a:r>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5278059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6"/>
            <a:ext cx="2594864" cy="607243"/>
          </a:xfrm>
          <a:solidFill>
            <a:schemeClr val="accent4"/>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6"/>
            <a:ext cx="2594864" cy="607243"/>
          </a:xfrm>
          <a:solidFill>
            <a:schemeClr val="accent5"/>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6"/>
            <a:ext cx="2594864" cy="607243"/>
          </a:xfrm>
          <a:solidFill>
            <a:schemeClr val="accent3"/>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780296"/>
            <a:ext cx="2594864" cy="607243"/>
          </a:xfrm>
          <a:solidFill>
            <a:schemeClr val="accent1"/>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793482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6"/>
            <a:ext cx="2594864" cy="607243"/>
          </a:xfrm>
          <a:solidFill>
            <a:schemeClr val="accent4"/>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6"/>
            <a:ext cx="2594864" cy="607243"/>
          </a:xfrm>
          <a:solidFill>
            <a:schemeClr val="accent5"/>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6"/>
            <a:ext cx="2594864" cy="607243"/>
          </a:xfrm>
          <a:solidFill>
            <a:schemeClr val="accent3"/>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70" y="2034398"/>
            <a:ext cx="3585151" cy="2961648"/>
          </a:xfrm>
          <a:solidFill>
            <a:schemeClr val="tx2">
              <a:lumMod val="40000"/>
              <a:lumOff val="60000"/>
            </a:schemeClr>
          </a:solidFill>
        </p:spPr>
        <p:txBody>
          <a:bodyPr tIns="640080">
            <a:normAutofit/>
          </a:bodyPr>
          <a:lstStyle>
            <a:lvl1pPr>
              <a:defRPr sz="135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70" y="1548553"/>
            <a:ext cx="3585151" cy="838987"/>
          </a:xfrm>
          <a:solidFill>
            <a:schemeClr val="accent1"/>
          </a:solidFill>
          <a:ln>
            <a:noFill/>
          </a:ln>
        </p:spPr>
        <p:txBody>
          <a:bodyPr vert="horz" wrap="square" lIns="91440" tIns="45720" rIns="91440" bIns="45720" rtlCol="0" anchor="ctr">
            <a:noAutofit/>
          </a:bodyPr>
          <a:lstStyle>
            <a:lvl1pPr marL="171450" indent="-171450" algn="ctr">
              <a:buNone/>
              <a:defRPr lang="en-US" sz="27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70" y="5506854"/>
            <a:ext cx="3585151" cy="783448"/>
          </a:xfrm>
          <a:solidFill>
            <a:schemeClr val="tx2">
              <a:lumMod val="40000"/>
              <a:lumOff val="60000"/>
            </a:schemeClr>
          </a:solidFill>
        </p:spPr>
        <p:txBody>
          <a:bodyPr tIns="91440" bIns="91440" anchor="ctr">
            <a:normAutofit/>
          </a:bodyPr>
          <a:lstStyle>
            <a:lvl1pPr marL="0" indent="0" algn="ctr">
              <a:buNone/>
              <a:defRPr sz="27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2864770" y="5129878"/>
            <a:ext cx="3585151" cy="387470"/>
          </a:xfrm>
          <a:solidFill>
            <a:schemeClr val="tx2">
              <a:lumMod val="20000"/>
              <a:lumOff val="80000"/>
            </a:schemeClr>
          </a:solidFill>
        </p:spPr>
        <p:txBody>
          <a:bodyPr tIns="91440" bIns="91440" anchor="ctr">
            <a:noAutofit/>
          </a:bodyPr>
          <a:lstStyle>
            <a:lvl1pPr marL="0" indent="0" algn="ctr">
              <a:buNone/>
              <a:defRPr sz="21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0086291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780296"/>
            <a:ext cx="2594864" cy="607243"/>
          </a:xfrm>
          <a:solidFill>
            <a:schemeClr val="accent1"/>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6"/>
            <a:ext cx="2594864" cy="607243"/>
          </a:xfrm>
          <a:solidFill>
            <a:schemeClr val="accent4"/>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05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6"/>
            <a:ext cx="2594864" cy="607243"/>
          </a:xfrm>
          <a:solidFill>
            <a:schemeClr val="accent5"/>
          </a:solidFill>
          <a:ln>
            <a:noFill/>
          </a:ln>
        </p:spPr>
        <p:txBody>
          <a:bodyPr vert="horz" wrap="square" lIns="91440" tIns="45720" rIns="91440" bIns="45720" rtlCol="0" anchor="ctr">
            <a:noAutofit/>
          </a:bodyPr>
          <a:lstStyle>
            <a:lvl1pPr marL="171450" indent="-171450" algn="ctr">
              <a:buNone/>
              <a:defRPr lang="en-US" sz="165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1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15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2" y="2034398"/>
            <a:ext cx="3585151" cy="2961648"/>
          </a:xfrm>
          <a:solidFill>
            <a:schemeClr val="tx2">
              <a:lumMod val="40000"/>
              <a:lumOff val="60000"/>
            </a:schemeClr>
          </a:solidFill>
        </p:spPr>
        <p:txBody>
          <a:bodyPr tIns="640080">
            <a:normAutofit/>
          </a:bodyPr>
          <a:lstStyle>
            <a:lvl1pPr>
              <a:defRPr sz="135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2" y="1548553"/>
            <a:ext cx="3585151" cy="838987"/>
          </a:xfrm>
          <a:solidFill>
            <a:schemeClr val="accent3"/>
          </a:solidFill>
          <a:ln>
            <a:noFill/>
          </a:ln>
        </p:spPr>
        <p:txBody>
          <a:bodyPr vert="horz" wrap="square" lIns="91440" tIns="45720" rIns="91440" bIns="45720" rtlCol="0" anchor="ctr">
            <a:noAutofit/>
          </a:bodyPr>
          <a:lstStyle>
            <a:lvl1pPr marL="171450" indent="-171450" algn="ctr">
              <a:buNone/>
              <a:defRPr lang="en-US" sz="27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2" y="5506854"/>
            <a:ext cx="3585151" cy="783448"/>
          </a:xfrm>
          <a:solidFill>
            <a:schemeClr val="tx2">
              <a:lumMod val="40000"/>
              <a:lumOff val="60000"/>
            </a:schemeClr>
          </a:solidFill>
        </p:spPr>
        <p:txBody>
          <a:bodyPr tIns="91440" bIns="91440" anchor="ctr">
            <a:normAutofit/>
          </a:bodyPr>
          <a:lstStyle>
            <a:lvl1pPr marL="0" indent="0" algn="ctr">
              <a:buNone/>
              <a:defRPr sz="27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5742082" y="5129878"/>
            <a:ext cx="3585151" cy="387470"/>
          </a:xfrm>
          <a:solidFill>
            <a:schemeClr val="tx2">
              <a:lumMod val="20000"/>
              <a:lumOff val="80000"/>
            </a:schemeClr>
          </a:solidFill>
        </p:spPr>
        <p:txBody>
          <a:bodyPr tIns="91440" bIns="91440" anchor="ctr">
            <a:noAutofit/>
          </a:bodyPr>
          <a:lstStyle>
            <a:lvl1pPr marL="0" indent="0" algn="ctr">
              <a:buNone/>
              <a:defRPr sz="21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904482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31" name="Text Placeholder 12"/>
          <p:cNvSpPr>
            <a:spLocks noGrp="1"/>
          </p:cNvSpPr>
          <p:nvPr>
            <p:ph type="body" sz="quarter" idx="24" hasCustomPrompt="1"/>
          </p:nvPr>
        </p:nvSpPr>
        <p:spPr>
          <a:xfrm>
            <a:off x="482600" y="1780296"/>
            <a:ext cx="3242056" cy="607243"/>
          </a:xfrm>
          <a:noFill/>
          <a:ln>
            <a:noFill/>
          </a:ln>
        </p:spPr>
        <p:txBody>
          <a:bodyPr vert="horz" wrap="square" lIns="91440" tIns="45720" rIns="91440" bIns="45720" rtlCol="0" anchor="ctr">
            <a:noAutofit/>
          </a:bodyPr>
          <a:lstStyle>
            <a:lvl1pPr marL="171450" indent="-171450" algn="ctr">
              <a:buNone/>
              <a:defRPr lang="en-US" sz="1200" b="1" cap="all" baseline="0">
                <a:solidFill>
                  <a:schemeClr val="bg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100" b="1" baseline="0">
                <a:solidFill>
                  <a:schemeClr val="tx1"/>
                </a:solidFill>
              </a:defRPr>
            </a:lvl1pPr>
          </a:lstStyle>
          <a:p>
            <a:pPr lvl="0"/>
            <a:r>
              <a:rPr lang="en-US"/>
              <a:t>Price Here</a:t>
            </a:r>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1</a:t>
            </a:r>
          </a:p>
        </p:txBody>
      </p:sp>
      <p:sp>
        <p:nvSpPr>
          <p:cNvPr id="40" name="Text Placeholder 12"/>
          <p:cNvSpPr>
            <a:spLocks noGrp="1"/>
          </p:cNvSpPr>
          <p:nvPr>
            <p:ph type="body" sz="quarter" idx="28" hasCustomPrompt="1"/>
          </p:nvPr>
        </p:nvSpPr>
        <p:spPr>
          <a:xfrm>
            <a:off x="8467345" y="1780296"/>
            <a:ext cx="3242056" cy="607243"/>
          </a:xfrm>
          <a:noFill/>
          <a:ln>
            <a:noFill/>
          </a:ln>
        </p:spPr>
        <p:txBody>
          <a:bodyPr vert="horz" wrap="square" lIns="91440" tIns="45720" rIns="91440" bIns="45720" rtlCol="0" anchor="ctr">
            <a:noAutofit/>
          </a:bodyPr>
          <a:lstStyle>
            <a:lvl1pPr marL="171450" indent="-171450" algn="ctr">
              <a:buNone/>
              <a:defRPr lang="en-US" sz="1200" b="1" cap="all" baseline="0">
                <a:solidFill>
                  <a:schemeClr val="bg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100" b="1" baseline="0">
                <a:solidFill>
                  <a:schemeClr val="tx1"/>
                </a:solidFill>
              </a:defRPr>
            </a:lvl1pPr>
          </a:lstStyle>
          <a:p>
            <a:pPr lvl="0"/>
            <a:r>
              <a:rPr lang="en-US"/>
              <a:t>Price Here</a:t>
            </a:r>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1</a:t>
            </a:r>
          </a:p>
        </p:txBody>
      </p:sp>
      <p:sp>
        <p:nvSpPr>
          <p:cNvPr id="55" name="Text Placeholder 12"/>
          <p:cNvSpPr>
            <a:spLocks noGrp="1"/>
          </p:cNvSpPr>
          <p:nvPr>
            <p:ph type="body" sz="quarter" idx="36" hasCustomPrompt="1"/>
          </p:nvPr>
        </p:nvSpPr>
        <p:spPr>
          <a:xfrm>
            <a:off x="4474972" y="1780296"/>
            <a:ext cx="3242056" cy="607243"/>
          </a:xfrm>
          <a:noFill/>
          <a:ln>
            <a:noFill/>
          </a:ln>
        </p:spPr>
        <p:txBody>
          <a:bodyPr vert="horz" wrap="square" lIns="91440" tIns="45720" rIns="91440" bIns="45720" rtlCol="0" anchor="ctr">
            <a:noAutofit/>
          </a:bodyPr>
          <a:lstStyle>
            <a:lvl1pPr marL="171450" indent="-171450" algn="ctr">
              <a:buNone/>
              <a:defRPr lang="en-US" sz="1200" b="1" cap="all" baseline="0">
                <a:solidFill>
                  <a:schemeClr val="bg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100" b="1" baseline="0">
                <a:solidFill>
                  <a:schemeClr val="tx1"/>
                </a:solidFill>
              </a:defRPr>
            </a:lvl1pPr>
          </a:lstStyle>
          <a:p>
            <a:pPr lvl="0"/>
            <a:r>
              <a:rPr lang="en-US"/>
              <a:t>Price Here</a:t>
            </a:r>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1</a:t>
            </a:r>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2</a:t>
            </a:r>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2</a:t>
            </a:r>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2</a:t>
            </a:r>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3</a:t>
            </a:r>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3</a:t>
            </a:r>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3</a:t>
            </a:r>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4</a:t>
            </a:r>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4</a:t>
            </a:r>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4</a:t>
            </a:r>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5</a:t>
            </a:r>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5</a:t>
            </a:r>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200" b="0" baseline="0">
                <a:solidFill>
                  <a:schemeClr val="bg2">
                    <a:lumMod val="75000"/>
                  </a:schemeClr>
                </a:solidFill>
              </a:defRPr>
            </a:lvl1pPr>
          </a:lstStyle>
          <a:p>
            <a:pPr lvl="0"/>
            <a:r>
              <a:rPr lang="en-US"/>
              <a:t>Attribute 5</a:t>
            </a:r>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1500" b="1" baseline="0">
                <a:solidFill>
                  <a:schemeClr val="bg2">
                    <a:lumMod val="75000"/>
                  </a:schemeClr>
                </a:solidFill>
              </a:defRPr>
            </a:lvl1pPr>
          </a:lstStyle>
          <a:p>
            <a:pPr lvl="0"/>
            <a:r>
              <a:rPr lang="en-US"/>
              <a:t>Comment here</a:t>
            </a:r>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1500" b="1" baseline="0">
                <a:solidFill>
                  <a:schemeClr val="bg2">
                    <a:lumMod val="75000"/>
                  </a:schemeClr>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1500" b="1" baseline="0">
                <a:solidFill>
                  <a:schemeClr val="bg2">
                    <a:lumMod val="75000"/>
                  </a:schemeClr>
                </a:solidFill>
              </a:defRPr>
            </a:lvl1pPr>
          </a:lstStyle>
          <a:p>
            <a:pPr lvl="0"/>
            <a:r>
              <a:rPr lang="en-US"/>
              <a:t>Comment here</a:t>
            </a:r>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42315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r>
              <a:rPr lang="en-US">
                <a:solidFill>
                  <a:srgbClr val="273339">
                    <a:tint val="75000"/>
                  </a:srgbClr>
                </a:solidFill>
              </a:rPr>
              <a:t>your date here</a:t>
            </a:r>
          </a:p>
        </p:txBody>
      </p:sp>
      <p:sp>
        <p:nvSpPr>
          <p:cNvPr id="6" name="Footer Placeholder 5"/>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1898727037"/>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8" name="Table Placeholder 7"/>
          <p:cNvSpPr>
            <a:spLocks noGrp="1"/>
          </p:cNvSpPr>
          <p:nvPr>
            <p:ph type="tbl" sz="quarter" idx="13"/>
          </p:nvPr>
        </p:nvSpPr>
        <p:spPr>
          <a:xfrm>
            <a:off x="482601" y="1619252"/>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842480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8" name="Table Placeholder 7"/>
          <p:cNvSpPr>
            <a:spLocks noGrp="1"/>
          </p:cNvSpPr>
          <p:nvPr>
            <p:ph type="tbl" sz="quarter" idx="13"/>
          </p:nvPr>
        </p:nvSpPr>
        <p:spPr>
          <a:xfrm>
            <a:off x="0" y="1619252"/>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1785265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9"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70265"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4" name="Text Placeholder 12"/>
          <p:cNvSpPr>
            <a:spLocks noGrp="1"/>
          </p:cNvSpPr>
          <p:nvPr>
            <p:ph type="body" sz="quarter" idx="24" hasCustomPrompt="1"/>
          </p:nvPr>
        </p:nvSpPr>
        <p:spPr>
          <a:xfrm>
            <a:off x="482599" y="2967667"/>
            <a:ext cx="3246120" cy="607243"/>
          </a:xfrm>
          <a:noFill/>
          <a:ln>
            <a:noFill/>
          </a:ln>
        </p:spPr>
        <p:txBody>
          <a:bodyPr vert="horz" wrap="square" lIns="91440" tIns="45720" rIns="91440" bIns="45720" rtlCol="0" anchor="ctr">
            <a:noAutofit/>
          </a:bodyPr>
          <a:lstStyle>
            <a:lvl1pPr marL="171450" indent="-171450" algn="l">
              <a:buNone/>
              <a:defRPr lang="en-US" sz="1200" b="1" cap="all" baseline="0">
                <a:solidFill>
                  <a:schemeClr val="bg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967667"/>
            <a:ext cx="3246120" cy="607243"/>
          </a:xfrm>
          <a:noFill/>
          <a:ln>
            <a:noFill/>
          </a:ln>
        </p:spPr>
        <p:txBody>
          <a:bodyPr vert="horz" wrap="square" lIns="91440" tIns="45720" rIns="91440" bIns="45720" rtlCol="0" anchor="ctr">
            <a:noAutofit/>
          </a:bodyPr>
          <a:lstStyle>
            <a:lvl1pPr marL="171450" indent="-171450" algn="l">
              <a:buNone/>
              <a:defRPr lang="en-US" sz="1200" b="1" cap="all" baseline="0">
                <a:solidFill>
                  <a:schemeClr val="bg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967667"/>
            <a:ext cx="3246120" cy="607243"/>
          </a:xfrm>
          <a:noFill/>
          <a:ln>
            <a:noFill/>
          </a:ln>
        </p:spPr>
        <p:txBody>
          <a:bodyPr vert="horz" wrap="square" lIns="91440" tIns="45720" rIns="91440" bIns="45720" rtlCol="0" anchor="ctr">
            <a:noAutofit/>
          </a:bodyPr>
          <a:lstStyle>
            <a:lvl1pPr marL="171450" indent="-171450" algn="l">
              <a:buNone/>
              <a:defRPr lang="en-US" sz="12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9" y="3593920"/>
            <a:ext cx="3246120" cy="1117781"/>
          </a:xfrm>
        </p:spPr>
        <p:txBody>
          <a:bodyPr>
            <a:noAutofit/>
          </a:bodyPr>
          <a:lstStyle>
            <a:lvl1pPr>
              <a:defRPr sz="1200">
                <a:solidFill>
                  <a:schemeClr val="bg2"/>
                </a:solidFill>
              </a:defRPr>
            </a:lvl1pPr>
            <a:lvl2pPr>
              <a:defRPr sz="1200">
                <a:solidFill>
                  <a:schemeClr val="bg2"/>
                </a:solidFill>
              </a:defRPr>
            </a:lvl2pPr>
            <a:lvl3pPr>
              <a:defRPr sz="1200">
                <a:solidFill>
                  <a:schemeClr val="bg2"/>
                </a:solidFill>
              </a:defRPr>
            </a:lvl3pPr>
            <a:lvl4pPr>
              <a:defRPr sz="1050">
                <a:solidFill>
                  <a:schemeClr val="bg2"/>
                </a:solidFill>
              </a:defRPr>
            </a:lvl4pPr>
            <a:lvl5pPr>
              <a:defRPr sz="105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93920"/>
            <a:ext cx="3246120" cy="1117781"/>
          </a:xfrm>
        </p:spPr>
        <p:txBody>
          <a:bodyPr>
            <a:noAutofit/>
          </a:bodyPr>
          <a:lstStyle>
            <a:lvl1pPr>
              <a:defRPr sz="1200">
                <a:solidFill>
                  <a:schemeClr val="bg2"/>
                </a:solidFill>
              </a:defRPr>
            </a:lvl1pPr>
            <a:lvl2pPr>
              <a:defRPr sz="1200">
                <a:solidFill>
                  <a:schemeClr val="bg2"/>
                </a:solidFill>
              </a:defRPr>
            </a:lvl2pPr>
            <a:lvl3pPr>
              <a:defRPr sz="1200">
                <a:solidFill>
                  <a:schemeClr val="bg2"/>
                </a:solidFill>
              </a:defRPr>
            </a:lvl3pPr>
            <a:lvl4pPr>
              <a:defRPr sz="1050">
                <a:solidFill>
                  <a:schemeClr val="bg2"/>
                </a:solidFill>
              </a:defRPr>
            </a:lvl4pPr>
            <a:lvl5pPr>
              <a:defRPr sz="105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93920"/>
            <a:ext cx="3246120" cy="1117781"/>
          </a:xfrm>
        </p:spPr>
        <p:txBody>
          <a:bodyPr>
            <a:noAutofit/>
          </a:bodyPr>
          <a:lstStyle>
            <a:lvl1pPr>
              <a:defRPr sz="1200">
                <a:solidFill>
                  <a:schemeClr val="bg2"/>
                </a:solidFill>
              </a:defRPr>
            </a:lvl1pPr>
            <a:lvl2pPr>
              <a:defRPr sz="1200">
                <a:solidFill>
                  <a:schemeClr val="bg2"/>
                </a:solidFill>
              </a:defRPr>
            </a:lvl2pPr>
            <a:lvl3pPr>
              <a:defRPr sz="1200">
                <a:solidFill>
                  <a:schemeClr val="bg2"/>
                </a:solidFill>
              </a:defRPr>
            </a:lvl3pPr>
            <a:lvl4pPr>
              <a:defRPr sz="1050">
                <a:solidFill>
                  <a:schemeClr val="bg2"/>
                </a:solidFill>
              </a:defRPr>
            </a:lvl4pPr>
            <a:lvl5pPr>
              <a:defRPr sz="105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hart Placeholder 11"/>
          <p:cNvSpPr>
            <a:spLocks noGrp="1"/>
          </p:cNvSpPr>
          <p:nvPr>
            <p:ph type="chart" sz="quarter" idx="42"/>
          </p:nvPr>
        </p:nvSpPr>
        <p:spPr>
          <a:xfrm>
            <a:off x="482599" y="4730713"/>
            <a:ext cx="3246120" cy="1517689"/>
          </a:xfrm>
        </p:spPr>
        <p:txBody>
          <a:bodyPr/>
          <a:lstStyle/>
          <a:p>
            <a:endParaRPr lang="en-US"/>
          </a:p>
        </p:txBody>
      </p:sp>
      <p:sp>
        <p:nvSpPr>
          <p:cNvPr id="31" name="Chart Placeholder 11"/>
          <p:cNvSpPr>
            <a:spLocks noGrp="1"/>
          </p:cNvSpPr>
          <p:nvPr>
            <p:ph type="chart" sz="quarter" idx="43"/>
          </p:nvPr>
        </p:nvSpPr>
        <p:spPr>
          <a:xfrm>
            <a:off x="4472940" y="4730713"/>
            <a:ext cx="3246120" cy="1517689"/>
          </a:xfrm>
        </p:spPr>
        <p:txBody>
          <a:bodyPr/>
          <a:lstStyle/>
          <a:p>
            <a:endParaRPr lang="en-US"/>
          </a:p>
        </p:txBody>
      </p:sp>
      <p:sp>
        <p:nvSpPr>
          <p:cNvPr id="32" name="Chart Placeholder 11"/>
          <p:cNvSpPr>
            <a:spLocks noGrp="1"/>
          </p:cNvSpPr>
          <p:nvPr>
            <p:ph type="chart" sz="quarter" idx="44"/>
          </p:nvPr>
        </p:nvSpPr>
        <p:spPr>
          <a:xfrm>
            <a:off x="8467345" y="4730713"/>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3681638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9"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70265"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4" name="Text Placeholder 12"/>
          <p:cNvSpPr>
            <a:spLocks noGrp="1"/>
          </p:cNvSpPr>
          <p:nvPr>
            <p:ph type="body" sz="quarter" idx="24" hasCustomPrompt="1"/>
          </p:nvPr>
        </p:nvSpPr>
        <p:spPr>
          <a:xfrm>
            <a:off x="482597" y="4224967"/>
            <a:ext cx="5613403" cy="607243"/>
          </a:xfrm>
          <a:noFill/>
          <a:ln>
            <a:noFill/>
          </a:ln>
        </p:spPr>
        <p:txBody>
          <a:bodyPr vert="horz" wrap="square" lIns="91440" tIns="45720" rIns="91440" bIns="45720" rtlCol="0" anchor="ctr">
            <a:noAutofit/>
          </a:bodyPr>
          <a:lstStyle>
            <a:lvl1pPr marL="171450" indent="-171450" algn="l">
              <a:buNone/>
              <a:defRPr lang="en-US" sz="12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7" y="4851221"/>
            <a:ext cx="5613403" cy="1117781"/>
          </a:xfrm>
        </p:spPr>
        <p:txBody>
          <a:bodyPr>
            <a:noAutofit/>
          </a:bodyPr>
          <a:lstStyle>
            <a:lvl1pPr>
              <a:defRPr sz="1200">
                <a:solidFill>
                  <a:schemeClr val="bg2"/>
                </a:solidFill>
              </a:defRPr>
            </a:lvl1pPr>
            <a:lvl2pPr>
              <a:defRPr sz="1200">
                <a:solidFill>
                  <a:schemeClr val="bg2"/>
                </a:solidFill>
              </a:defRPr>
            </a:lvl2pPr>
            <a:lvl3pPr>
              <a:defRPr sz="1200">
                <a:solidFill>
                  <a:schemeClr val="bg2"/>
                </a:solidFill>
              </a:defRPr>
            </a:lvl3pPr>
            <a:lvl4pPr>
              <a:defRPr sz="1050">
                <a:solidFill>
                  <a:schemeClr val="bg2"/>
                </a:solidFill>
              </a:defRPr>
            </a:lvl4pPr>
            <a:lvl5pPr>
              <a:defRPr sz="105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1" y="1668688"/>
            <a:ext cx="5067303" cy="1531712"/>
          </a:xfrm>
        </p:spPr>
        <p:txBody>
          <a:bodyPr>
            <a:noAutofit/>
          </a:bodyPr>
          <a:lstStyle>
            <a:lvl1pPr>
              <a:defRPr sz="1200">
                <a:solidFill>
                  <a:schemeClr val="bg2"/>
                </a:solidFill>
              </a:defRPr>
            </a:lvl1pPr>
            <a:lvl2pPr>
              <a:defRPr sz="1200">
                <a:solidFill>
                  <a:schemeClr val="bg2"/>
                </a:solidFill>
              </a:defRPr>
            </a:lvl2pPr>
            <a:lvl3pPr>
              <a:defRPr sz="1200">
                <a:solidFill>
                  <a:schemeClr val="bg2"/>
                </a:solidFill>
              </a:defRPr>
            </a:lvl3pPr>
            <a:lvl4pPr>
              <a:defRPr sz="1050">
                <a:solidFill>
                  <a:schemeClr val="bg2"/>
                </a:solidFill>
              </a:defRPr>
            </a:lvl4pPr>
            <a:lvl5pPr>
              <a:defRPr sz="105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0555590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9"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70265"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4" name="Text Placeholder 12"/>
          <p:cNvSpPr>
            <a:spLocks noGrp="1"/>
          </p:cNvSpPr>
          <p:nvPr>
            <p:ph type="body" sz="quarter" idx="24" hasCustomPrompt="1"/>
          </p:nvPr>
        </p:nvSpPr>
        <p:spPr>
          <a:xfrm>
            <a:off x="482599" y="2694812"/>
            <a:ext cx="2743200" cy="607243"/>
          </a:xfrm>
          <a:noFill/>
          <a:ln>
            <a:noFill/>
          </a:ln>
        </p:spPr>
        <p:txBody>
          <a:bodyPr vert="horz" wrap="square" lIns="91440" tIns="45720" rIns="91440" bIns="45720" rtlCol="0" anchor="ctr">
            <a:noAutofit/>
          </a:bodyPr>
          <a:lstStyle>
            <a:lvl1pPr marL="171450" indent="-171450" algn="l">
              <a:buNone/>
              <a:defRPr lang="en-US" sz="12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9" y="3302055"/>
            <a:ext cx="2743200" cy="2666947"/>
          </a:xfrm>
        </p:spPr>
        <p:txBody>
          <a:bodyPr>
            <a:noAutofit/>
          </a:bodyPr>
          <a:lstStyle>
            <a:lvl1pPr>
              <a:defRPr sz="1200">
                <a:solidFill>
                  <a:schemeClr val="bg2"/>
                </a:solidFill>
              </a:defRPr>
            </a:lvl1pPr>
            <a:lvl2pPr>
              <a:defRPr sz="1200">
                <a:solidFill>
                  <a:schemeClr val="bg2"/>
                </a:solidFill>
              </a:defRPr>
            </a:lvl2pPr>
            <a:lvl3pPr>
              <a:defRPr sz="1200">
                <a:solidFill>
                  <a:schemeClr val="bg2"/>
                </a:solidFill>
              </a:defRPr>
            </a:lvl3pPr>
            <a:lvl4pPr>
              <a:defRPr sz="1050">
                <a:solidFill>
                  <a:schemeClr val="bg2"/>
                </a:solidFill>
              </a:defRPr>
            </a:lvl4pPr>
            <a:lvl5pPr>
              <a:defRPr sz="105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1" y="1668688"/>
            <a:ext cx="5067303" cy="1531712"/>
          </a:xfrm>
        </p:spPr>
        <p:txBody>
          <a:bodyPr>
            <a:noAutofit/>
          </a:bodyPr>
          <a:lstStyle>
            <a:lvl1pPr>
              <a:defRPr sz="1200">
                <a:solidFill>
                  <a:schemeClr val="bg2"/>
                </a:solidFill>
              </a:defRPr>
            </a:lvl1pPr>
            <a:lvl2pPr>
              <a:defRPr sz="1200">
                <a:solidFill>
                  <a:schemeClr val="bg2"/>
                </a:solidFill>
              </a:defRPr>
            </a:lvl2pPr>
            <a:lvl3pPr>
              <a:defRPr sz="1200">
                <a:solidFill>
                  <a:schemeClr val="bg2"/>
                </a:solidFill>
              </a:defRPr>
            </a:lvl3pPr>
            <a:lvl4pPr>
              <a:defRPr sz="1050">
                <a:solidFill>
                  <a:schemeClr val="bg2"/>
                </a:solidFill>
              </a:defRPr>
            </a:lvl4pPr>
            <a:lvl5pPr>
              <a:defRPr sz="105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754484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9"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70265"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4" name="Text Placeholder 12"/>
          <p:cNvSpPr>
            <a:spLocks noGrp="1"/>
          </p:cNvSpPr>
          <p:nvPr>
            <p:ph type="body" sz="quarter" idx="24" hasCustomPrompt="1"/>
          </p:nvPr>
        </p:nvSpPr>
        <p:spPr>
          <a:xfrm>
            <a:off x="482597" y="5361760"/>
            <a:ext cx="5613403" cy="607243"/>
          </a:xfrm>
          <a:noFill/>
          <a:ln>
            <a:noFill/>
          </a:ln>
        </p:spPr>
        <p:txBody>
          <a:bodyPr vert="horz" wrap="square" lIns="91440" tIns="45720" rIns="91440" bIns="45720" rtlCol="0" anchor="ctr">
            <a:noAutofit/>
          </a:bodyPr>
          <a:lstStyle>
            <a:lvl1pPr marL="171450" indent="-171450" algn="l">
              <a:buNone/>
              <a:defRPr lang="en-US" sz="1200" b="1" cap="all" baseline="0">
                <a:solidFill>
                  <a:schemeClr val="bg2"/>
                </a:solidFill>
              </a:defRPr>
            </a:lvl1pPr>
          </a:lstStyle>
          <a:p>
            <a:pPr marL="0" lvl="0" indent="0"/>
            <a:r>
              <a:rPr lang="en-US"/>
              <a:t>COUNTRY</a:t>
            </a:r>
          </a:p>
        </p:txBody>
      </p:sp>
      <p:sp>
        <p:nvSpPr>
          <p:cNvPr id="24" name="Text Placeholder 5"/>
          <p:cNvSpPr>
            <a:spLocks noGrp="1"/>
          </p:cNvSpPr>
          <p:nvPr>
            <p:ph type="body" sz="quarter" idx="45"/>
          </p:nvPr>
        </p:nvSpPr>
        <p:spPr>
          <a:xfrm>
            <a:off x="6642101" y="1668688"/>
            <a:ext cx="5067303" cy="2890612"/>
          </a:xfrm>
        </p:spPr>
        <p:txBody>
          <a:bodyPr>
            <a:noAutofit/>
          </a:bodyPr>
          <a:lstStyle>
            <a:lvl1pPr>
              <a:defRPr sz="1200">
                <a:solidFill>
                  <a:schemeClr val="bg2"/>
                </a:solidFill>
              </a:defRPr>
            </a:lvl1pPr>
            <a:lvl2pPr>
              <a:defRPr sz="1200">
                <a:solidFill>
                  <a:schemeClr val="bg2"/>
                </a:solidFill>
              </a:defRPr>
            </a:lvl2pPr>
            <a:lvl3pPr>
              <a:defRPr sz="1200">
                <a:solidFill>
                  <a:schemeClr val="bg2"/>
                </a:solidFill>
              </a:defRPr>
            </a:lvl3pPr>
            <a:lvl4pPr>
              <a:defRPr sz="1050">
                <a:solidFill>
                  <a:schemeClr val="bg2"/>
                </a:solidFill>
              </a:defRPr>
            </a:lvl4pPr>
            <a:lvl5pPr>
              <a:defRPr sz="105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1" y="4714194"/>
            <a:ext cx="5067303"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145117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9"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70265"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9" name="Table Placeholder 8"/>
          <p:cNvSpPr>
            <a:spLocks noGrp="1"/>
          </p:cNvSpPr>
          <p:nvPr>
            <p:ph type="tbl" sz="quarter" idx="13"/>
          </p:nvPr>
        </p:nvSpPr>
        <p:spPr>
          <a:xfrm>
            <a:off x="7126515" y="1654177"/>
            <a:ext cx="4586952" cy="1988911"/>
          </a:xfrm>
        </p:spPr>
        <p:txBody>
          <a:bodyPr/>
          <a:lstStyle/>
          <a:p>
            <a:endParaRPr lang="en-US"/>
          </a:p>
        </p:txBody>
      </p:sp>
      <p:sp>
        <p:nvSpPr>
          <p:cNvPr id="25" name="Table Placeholder 8"/>
          <p:cNvSpPr>
            <a:spLocks noGrp="1"/>
          </p:cNvSpPr>
          <p:nvPr>
            <p:ph type="tbl" sz="quarter" idx="14"/>
          </p:nvPr>
        </p:nvSpPr>
        <p:spPr>
          <a:xfrm>
            <a:off x="482599" y="4125688"/>
            <a:ext cx="11230867" cy="2086323"/>
          </a:xfrm>
        </p:spPr>
        <p:txBody>
          <a:bodyPr/>
          <a:lstStyle/>
          <a:p>
            <a:endParaRPr lang="en-US"/>
          </a:p>
        </p:txBody>
      </p:sp>
      <p:sp>
        <p:nvSpPr>
          <p:cNvPr id="11" name="Text Placeholder 10"/>
          <p:cNvSpPr>
            <a:spLocks noGrp="1"/>
          </p:cNvSpPr>
          <p:nvPr>
            <p:ph type="body" sz="quarter" idx="15" hasCustomPrompt="1"/>
          </p:nvPr>
        </p:nvSpPr>
        <p:spPr>
          <a:xfrm>
            <a:off x="482599" y="1981513"/>
            <a:ext cx="5236031" cy="1890071"/>
          </a:xfrm>
        </p:spPr>
        <p:txBody>
          <a:bodyPr>
            <a:normAutofit/>
          </a:bodyPr>
          <a:lstStyle>
            <a:lvl1pPr marL="0" indent="0">
              <a:spcBef>
                <a:spcPts val="0"/>
              </a:spcBef>
              <a:buNone/>
              <a:defRPr sz="1200" baseline="0"/>
            </a:lvl1pPr>
            <a:lvl2pPr marL="342900" indent="0">
              <a:buNone/>
              <a:defRPr/>
            </a:lvl2pPr>
            <a:lvl3pPr marL="685800" indent="0">
              <a:buNone/>
              <a:defRPr/>
            </a:lvl3pPr>
            <a:lvl4pPr marL="1028700" indent="0">
              <a:buNone/>
              <a:defRPr/>
            </a:lvl4pPr>
            <a:lvl5pPr marL="13716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482598" y="1630415"/>
            <a:ext cx="5236031" cy="332086"/>
          </a:xfrm>
        </p:spPr>
        <p:txBody>
          <a:bodyPr>
            <a:noAutofit/>
          </a:bodyPr>
          <a:lstStyle>
            <a:lvl1pPr marL="0" indent="0">
              <a:buNone/>
              <a:defRPr sz="1350" b="1" baseline="0"/>
            </a:lvl1pPr>
            <a:lvl2pPr marL="342900" indent="0">
              <a:buNone/>
              <a:defRPr/>
            </a:lvl2pPr>
            <a:lvl3pPr marL="685800" indent="0">
              <a:buNone/>
              <a:defRPr/>
            </a:lvl3pPr>
            <a:lvl4pPr marL="1028700" indent="0">
              <a:buNone/>
              <a:defRPr/>
            </a:lvl4pPr>
            <a:lvl5pPr marL="1371600" indent="0">
              <a:buNone/>
              <a:defRPr/>
            </a:lvl5pPr>
          </a:lstStyle>
          <a:p>
            <a:pPr lvl="0"/>
            <a:r>
              <a:rPr lang="en-US"/>
              <a:t>Invoice to:</a:t>
            </a:r>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1674170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9"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70265"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1" name="Text Placeholder 10"/>
          <p:cNvSpPr>
            <a:spLocks noGrp="1"/>
          </p:cNvSpPr>
          <p:nvPr>
            <p:ph type="body" sz="quarter" idx="15" hasCustomPrompt="1"/>
          </p:nvPr>
        </p:nvSpPr>
        <p:spPr>
          <a:xfrm>
            <a:off x="482597" y="2295145"/>
            <a:ext cx="6939283" cy="1242913"/>
          </a:xfrm>
        </p:spPr>
        <p:txBody>
          <a:bodyPr>
            <a:normAutofit/>
          </a:bodyPr>
          <a:lstStyle>
            <a:lvl1pPr marL="0" indent="0">
              <a:spcBef>
                <a:spcPts val="0"/>
              </a:spcBef>
              <a:buNone/>
              <a:defRPr sz="1200" baseline="0">
                <a:solidFill>
                  <a:schemeClr val="bg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82598"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24" name="Text Placeholder 10"/>
          <p:cNvSpPr>
            <a:spLocks noGrp="1"/>
          </p:cNvSpPr>
          <p:nvPr>
            <p:ph type="body" sz="quarter" idx="17" hasCustomPrompt="1"/>
          </p:nvPr>
        </p:nvSpPr>
        <p:spPr>
          <a:xfrm>
            <a:off x="1718562"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27" name="Text Placeholder 10"/>
          <p:cNvSpPr>
            <a:spLocks noGrp="1"/>
          </p:cNvSpPr>
          <p:nvPr>
            <p:ph type="body" sz="quarter" idx="18" hasCustomPrompt="1"/>
          </p:nvPr>
        </p:nvSpPr>
        <p:spPr>
          <a:xfrm>
            <a:off x="2954526"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28" name="Text Placeholder 10"/>
          <p:cNvSpPr>
            <a:spLocks noGrp="1"/>
          </p:cNvSpPr>
          <p:nvPr>
            <p:ph type="body" sz="quarter" idx="19" hasCustomPrompt="1"/>
          </p:nvPr>
        </p:nvSpPr>
        <p:spPr>
          <a:xfrm>
            <a:off x="4190490"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29" name="Text Placeholder 10"/>
          <p:cNvSpPr>
            <a:spLocks noGrp="1"/>
          </p:cNvSpPr>
          <p:nvPr>
            <p:ph type="body" sz="quarter" idx="20" hasCustomPrompt="1"/>
          </p:nvPr>
        </p:nvSpPr>
        <p:spPr>
          <a:xfrm>
            <a:off x="5426454"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30" name="Text Placeholder 10"/>
          <p:cNvSpPr>
            <a:spLocks noGrp="1"/>
          </p:cNvSpPr>
          <p:nvPr>
            <p:ph type="body" sz="quarter" idx="21" hasCustomPrompt="1"/>
          </p:nvPr>
        </p:nvSpPr>
        <p:spPr>
          <a:xfrm>
            <a:off x="6662418"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31" name="Text Placeholder 10"/>
          <p:cNvSpPr>
            <a:spLocks noGrp="1"/>
          </p:cNvSpPr>
          <p:nvPr>
            <p:ph type="body" sz="quarter" idx="22" hasCustomPrompt="1"/>
          </p:nvPr>
        </p:nvSpPr>
        <p:spPr>
          <a:xfrm>
            <a:off x="482598"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38" name="Text Placeholder 10"/>
          <p:cNvSpPr>
            <a:spLocks noGrp="1"/>
          </p:cNvSpPr>
          <p:nvPr>
            <p:ph type="body" sz="quarter" idx="28" hasCustomPrompt="1"/>
          </p:nvPr>
        </p:nvSpPr>
        <p:spPr>
          <a:xfrm>
            <a:off x="482597" y="4889680"/>
            <a:ext cx="6939283" cy="1348429"/>
          </a:xfrm>
        </p:spPr>
        <p:txBody>
          <a:bodyPr>
            <a:normAutofit/>
          </a:bodyPr>
          <a:lstStyle>
            <a:lvl1pPr marL="0" indent="0">
              <a:spcBef>
                <a:spcPts val="0"/>
              </a:spcBef>
              <a:buNone/>
              <a:defRPr sz="1200" baseline="0">
                <a:solidFill>
                  <a:schemeClr val="bg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718562"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0" name="Text Placeholder 10"/>
          <p:cNvSpPr>
            <a:spLocks noGrp="1"/>
          </p:cNvSpPr>
          <p:nvPr>
            <p:ph type="body" sz="quarter" idx="30" hasCustomPrompt="1"/>
          </p:nvPr>
        </p:nvSpPr>
        <p:spPr>
          <a:xfrm>
            <a:off x="2954526"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1" name="Text Placeholder 10"/>
          <p:cNvSpPr>
            <a:spLocks noGrp="1"/>
          </p:cNvSpPr>
          <p:nvPr>
            <p:ph type="body" sz="quarter" idx="31" hasCustomPrompt="1"/>
          </p:nvPr>
        </p:nvSpPr>
        <p:spPr>
          <a:xfrm>
            <a:off x="4190490"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2" name="Text Placeholder 10"/>
          <p:cNvSpPr>
            <a:spLocks noGrp="1"/>
          </p:cNvSpPr>
          <p:nvPr>
            <p:ph type="body" sz="quarter" idx="32" hasCustomPrompt="1"/>
          </p:nvPr>
        </p:nvSpPr>
        <p:spPr>
          <a:xfrm>
            <a:off x="5426454"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3" name="Text Placeholder 10"/>
          <p:cNvSpPr>
            <a:spLocks noGrp="1"/>
          </p:cNvSpPr>
          <p:nvPr>
            <p:ph type="body" sz="quarter" idx="33" hasCustomPrompt="1"/>
          </p:nvPr>
        </p:nvSpPr>
        <p:spPr>
          <a:xfrm>
            <a:off x="6662418"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4" name="Text Placeholder 10"/>
          <p:cNvSpPr>
            <a:spLocks noGrp="1"/>
          </p:cNvSpPr>
          <p:nvPr>
            <p:ph type="body" sz="quarter" idx="34" hasCustomPrompt="1"/>
          </p:nvPr>
        </p:nvSpPr>
        <p:spPr>
          <a:xfrm>
            <a:off x="482597" y="1766691"/>
            <a:ext cx="6939283" cy="413582"/>
          </a:xfrm>
        </p:spPr>
        <p:txBody>
          <a:bodyPr>
            <a:normAutofit/>
          </a:bodyPr>
          <a:lstStyle>
            <a:lvl1pPr marL="0" indent="0">
              <a:spcBef>
                <a:spcPts val="0"/>
              </a:spcBef>
              <a:buNone/>
              <a:defRPr sz="1500" b="1" cap="all" baseline="0"/>
            </a:lvl1pPr>
            <a:lvl2pPr marL="342900" indent="0">
              <a:buNone/>
              <a:defRPr/>
            </a:lvl2pPr>
            <a:lvl3pPr marL="685800" indent="0">
              <a:buNone/>
              <a:defRPr/>
            </a:lvl3pPr>
            <a:lvl4pPr marL="1028700" indent="0">
              <a:buNone/>
              <a:defRPr/>
            </a:lvl4pPr>
            <a:lvl5pPr marL="13716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7480482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9"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70265"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11" name="Text Placeholder 10"/>
          <p:cNvSpPr>
            <a:spLocks noGrp="1"/>
          </p:cNvSpPr>
          <p:nvPr>
            <p:ph type="body" sz="quarter" idx="15" hasCustomPrompt="1"/>
          </p:nvPr>
        </p:nvSpPr>
        <p:spPr>
          <a:xfrm>
            <a:off x="4774183" y="2295145"/>
            <a:ext cx="6939283" cy="1242913"/>
          </a:xfrm>
        </p:spPr>
        <p:txBody>
          <a:bodyPr>
            <a:normAutofit/>
          </a:bodyPr>
          <a:lstStyle>
            <a:lvl1pPr marL="0" indent="0">
              <a:spcBef>
                <a:spcPts val="0"/>
              </a:spcBef>
              <a:buNone/>
              <a:defRPr sz="1200" baseline="0">
                <a:solidFill>
                  <a:schemeClr val="bg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774183"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24" name="Text Placeholder 10"/>
          <p:cNvSpPr>
            <a:spLocks noGrp="1"/>
          </p:cNvSpPr>
          <p:nvPr>
            <p:ph type="body" sz="quarter" idx="17" hasCustomPrompt="1"/>
          </p:nvPr>
        </p:nvSpPr>
        <p:spPr>
          <a:xfrm>
            <a:off x="6010147"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27" name="Text Placeholder 10"/>
          <p:cNvSpPr>
            <a:spLocks noGrp="1"/>
          </p:cNvSpPr>
          <p:nvPr>
            <p:ph type="body" sz="quarter" idx="18" hasCustomPrompt="1"/>
          </p:nvPr>
        </p:nvSpPr>
        <p:spPr>
          <a:xfrm>
            <a:off x="7246111"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28" name="Text Placeholder 10"/>
          <p:cNvSpPr>
            <a:spLocks noGrp="1"/>
          </p:cNvSpPr>
          <p:nvPr>
            <p:ph type="body" sz="quarter" idx="19" hasCustomPrompt="1"/>
          </p:nvPr>
        </p:nvSpPr>
        <p:spPr>
          <a:xfrm>
            <a:off x="8482075"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29" name="Text Placeholder 10"/>
          <p:cNvSpPr>
            <a:spLocks noGrp="1"/>
          </p:cNvSpPr>
          <p:nvPr>
            <p:ph type="body" sz="quarter" idx="20" hasCustomPrompt="1"/>
          </p:nvPr>
        </p:nvSpPr>
        <p:spPr>
          <a:xfrm>
            <a:off x="9718039"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30" name="Text Placeholder 10"/>
          <p:cNvSpPr>
            <a:spLocks noGrp="1"/>
          </p:cNvSpPr>
          <p:nvPr>
            <p:ph type="body" sz="quarter" idx="21" hasCustomPrompt="1"/>
          </p:nvPr>
        </p:nvSpPr>
        <p:spPr>
          <a:xfrm>
            <a:off x="10954003" y="3640616"/>
            <a:ext cx="759463" cy="759462"/>
          </a:xfrm>
        </p:spPr>
        <p:txBody>
          <a:bodyPr anchor="ctr">
            <a:normAutofit/>
          </a:bodyPr>
          <a:lstStyle>
            <a:lvl1pPr marL="0" indent="0" algn="ctr">
              <a:spcBef>
                <a:spcPts val="0"/>
              </a:spcBef>
              <a:buNone/>
              <a:defRPr sz="2700" baseline="0">
                <a:latin typeface="FontAwesome"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a:t>
            </a:r>
          </a:p>
        </p:txBody>
      </p:sp>
      <p:sp>
        <p:nvSpPr>
          <p:cNvPr id="31" name="Text Placeholder 10"/>
          <p:cNvSpPr>
            <a:spLocks noGrp="1"/>
          </p:cNvSpPr>
          <p:nvPr>
            <p:ph type="body" sz="quarter" idx="22" hasCustomPrompt="1"/>
          </p:nvPr>
        </p:nvSpPr>
        <p:spPr>
          <a:xfrm>
            <a:off x="4774183"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38" name="Text Placeholder 10"/>
          <p:cNvSpPr>
            <a:spLocks noGrp="1"/>
          </p:cNvSpPr>
          <p:nvPr>
            <p:ph type="body" sz="quarter" idx="28" hasCustomPrompt="1"/>
          </p:nvPr>
        </p:nvSpPr>
        <p:spPr>
          <a:xfrm>
            <a:off x="4774183" y="4889680"/>
            <a:ext cx="6939283" cy="1348429"/>
          </a:xfrm>
        </p:spPr>
        <p:txBody>
          <a:bodyPr>
            <a:normAutofit/>
          </a:bodyPr>
          <a:lstStyle>
            <a:lvl1pPr marL="0" indent="0">
              <a:spcBef>
                <a:spcPts val="0"/>
              </a:spcBef>
              <a:buNone/>
              <a:defRPr sz="1200" baseline="0">
                <a:solidFill>
                  <a:schemeClr val="bg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010147"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0" name="Text Placeholder 10"/>
          <p:cNvSpPr>
            <a:spLocks noGrp="1"/>
          </p:cNvSpPr>
          <p:nvPr>
            <p:ph type="body" sz="quarter" idx="30" hasCustomPrompt="1"/>
          </p:nvPr>
        </p:nvSpPr>
        <p:spPr>
          <a:xfrm>
            <a:off x="7246111"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1" name="Text Placeholder 10"/>
          <p:cNvSpPr>
            <a:spLocks noGrp="1"/>
          </p:cNvSpPr>
          <p:nvPr>
            <p:ph type="body" sz="quarter" idx="31" hasCustomPrompt="1"/>
          </p:nvPr>
        </p:nvSpPr>
        <p:spPr>
          <a:xfrm>
            <a:off x="8482075"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2" name="Text Placeholder 10"/>
          <p:cNvSpPr>
            <a:spLocks noGrp="1"/>
          </p:cNvSpPr>
          <p:nvPr>
            <p:ph type="body" sz="quarter" idx="32" hasCustomPrompt="1"/>
          </p:nvPr>
        </p:nvSpPr>
        <p:spPr>
          <a:xfrm>
            <a:off x="9718039"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3" name="Text Placeholder 10"/>
          <p:cNvSpPr>
            <a:spLocks noGrp="1"/>
          </p:cNvSpPr>
          <p:nvPr>
            <p:ph type="body" sz="quarter" idx="33" hasCustomPrompt="1"/>
          </p:nvPr>
        </p:nvSpPr>
        <p:spPr>
          <a:xfrm>
            <a:off x="10954003" y="4419090"/>
            <a:ext cx="759463" cy="237757"/>
          </a:xfrm>
          <a:solidFill>
            <a:schemeClr val="bg2">
              <a:lumMod val="20000"/>
              <a:lumOff val="80000"/>
            </a:schemeClr>
          </a:solidFill>
        </p:spPr>
        <p:txBody>
          <a:bodyPr lIns="0" rIns="0" anchor="t">
            <a:spAutoFit/>
          </a:bodyPr>
          <a:lstStyle>
            <a:lvl1pPr marL="0" indent="0" algn="ctr">
              <a:spcBef>
                <a:spcPts val="0"/>
              </a:spcBef>
              <a:buNone/>
              <a:defRPr sz="1050" b="1" baseline="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Caption</a:t>
            </a:r>
          </a:p>
        </p:txBody>
      </p:sp>
      <p:sp>
        <p:nvSpPr>
          <p:cNvPr id="44" name="Text Placeholder 10"/>
          <p:cNvSpPr>
            <a:spLocks noGrp="1"/>
          </p:cNvSpPr>
          <p:nvPr>
            <p:ph type="body" sz="quarter" idx="34" hasCustomPrompt="1"/>
          </p:nvPr>
        </p:nvSpPr>
        <p:spPr>
          <a:xfrm>
            <a:off x="4774183" y="1766691"/>
            <a:ext cx="6939283" cy="413582"/>
          </a:xfrm>
        </p:spPr>
        <p:txBody>
          <a:bodyPr>
            <a:normAutofit/>
          </a:bodyPr>
          <a:lstStyle>
            <a:lvl1pPr marL="0" indent="0">
              <a:spcBef>
                <a:spcPts val="0"/>
              </a:spcBef>
              <a:buNone/>
              <a:defRPr sz="1500" b="1" cap="all" baseline="0"/>
            </a:lvl1pPr>
            <a:lvl2pPr marL="342900" indent="0">
              <a:buNone/>
              <a:defRPr/>
            </a:lvl2pPr>
            <a:lvl3pPr marL="685800" indent="0">
              <a:buNone/>
              <a:defRPr/>
            </a:lvl3pPr>
            <a:lvl4pPr marL="1028700" indent="0">
              <a:buNone/>
              <a:defRPr/>
            </a:lvl4pPr>
            <a:lvl5pPr marL="13716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7584959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7" y="1717358"/>
            <a:ext cx="5059199"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7" name="Text Placeholder 2"/>
          <p:cNvSpPr>
            <a:spLocks noGrp="1"/>
          </p:cNvSpPr>
          <p:nvPr>
            <p:ph type="body" idx="19"/>
          </p:nvPr>
        </p:nvSpPr>
        <p:spPr>
          <a:xfrm>
            <a:off x="6565902" y="2640853"/>
            <a:ext cx="5143500" cy="3429324"/>
          </a:xfrm>
        </p:spPr>
        <p:txBody>
          <a:bodyPr>
            <a:normAutofit/>
          </a:bodyPr>
          <a:lstStyle>
            <a:lvl1pPr marL="214313" indent="-214313" algn="just">
              <a:buFont typeface="Arial" panose="020B0604020202020204" pitchFamily="34" charset="0"/>
              <a:buChar char="•"/>
              <a:defRPr sz="135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2"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24" name="Picture Placeholder 5"/>
          <p:cNvSpPr>
            <a:spLocks noGrp="1"/>
          </p:cNvSpPr>
          <p:nvPr>
            <p:ph type="pic" sz="quarter" idx="22"/>
          </p:nvPr>
        </p:nvSpPr>
        <p:spPr>
          <a:xfrm>
            <a:off x="1273979"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4058206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r>
              <a:rPr lang="en-US">
                <a:solidFill>
                  <a:srgbClr val="273339">
                    <a:tint val="75000"/>
                  </a:srgbClr>
                </a:solidFill>
              </a:rPr>
              <a:t>your date here</a:t>
            </a:r>
          </a:p>
        </p:txBody>
      </p:sp>
      <p:sp>
        <p:nvSpPr>
          <p:cNvPr id="6" name="Footer Placeholder 5"/>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Tree>
    <p:extLst>
      <p:ext uri="{BB962C8B-B14F-4D97-AF65-F5344CB8AC3E}">
        <p14:creationId xmlns:p14="http://schemas.microsoft.com/office/powerpoint/2010/main" val="1316538977"/>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7" name="Text Placeholder 2"/>
          <p:cNvSpPr>
            <a:spLocks noGrp="1"/>
          </p:cNvSpPr>
          <p:nvPr>
            <p:ph type="body" idx="19"/>
          </p:nvPr>
        </p:nvSpPr>
        <p:spPr>
          <a:xfrm>
            <a:off x="6565902" y="2640853"/>
            <a:ext cx="5143500" cy="3429324"/>
          </a:xfrm>
        </p:spPr>
        <p:txBody>
          <a:bodyPr>
            <a:normAutofit/>
          </a:bodyPr>
          <a:lstStyle>
            <a:lvl1pPr marL="214313" indent="-214313" algn="just">
              <a:buFont typeface="Arial" panose="020B0604020202020204" pitchFamily="34" charset="0"/>
              <a:buChar char="•"/>
              <a:defRPr sz="135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2"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9"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1" y="2037931"/>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506701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7" name="Text Placeholder 2"/>
          <p:cNvSpPr>
            <a:spLocks noGrp="1"/>
          </p:cNvSpPr>
          <p:nvPr>
            <p:ph type="body" idx="19"/>
          </p:nvPr>
        </p:nvSpPr>
        <p:spPr>
          <a:xfrm>
            <a:off x="6565902" y="2640853"/>
            <a:ext cx="5143500" cy="3429324"/>
          </a:xfrm>
        </p:spPr>
        <p:txBody>
          <a:bodyPr>
            <a:normAutofit/>
          </a:bodyPr>
          <a:lstStyle>
            <a:lvl1pPr marL="214313" indent="-214313" algn="just">
              <a:buFont typeface="Arial" panose="020B0604020202020204" pitchFamily="34" charset="0"/>
              <a:buChar char="•"/>
              <a:defRPr sz="135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2"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61" y="1778379"/>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9" y="2236803"/>
            <a:ext cx="2479391"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4285205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7" name="Text Placeholder 2"/>
          <p:cNvSpPr>
            <a:spLocks noGrp="1"/>
          </p:cNvSpPr>
          <p:nvPr>
            <p:ph type="body" idx="19"/>
          </p:nvPr>
        </p:nvSpPr>
        <p:spPr>
          <a:xfrm>
            <a:off x="6565902" y="2640853"/>
            <a:ext cx="5143500" cy="3429324"/>
          </a:xfrm>
        </p:spPr>
        <p:txBody>
          <a:bodyPr>
            <a:normAutofit/>
          </a:bodyPr>
          <a:lstStyle>
            <a:lvl1pPr marL="214313" indent="-214313" algn="just">
              <a:buFont typeface="Arial" panose="020B0604020202020204" pitchFamily="34" charset="0"/>
              <a:buChar char="•"/>
              <a:defRPr sz="135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2"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523146" y="2996166"/>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rgbClr val="273339"/>
              </a:solidFill>
            </a:endParaRPr>
          </a:p>
        </p:txBody>
      </p:sp>
      <p:sp>
        <p:nvSpPr>
          <p:cNvPr id="40" name="Freeform 10"/>
          <p:cNvSpPr>
            <a:spLocks/>
          </p:cNvSpPr>
          <p:nvPr userDrawn="1"/>
        </p:nvSpPr>
        <p:spPr bwMode="auto">
          <a:xfrm>
            <a:off x="4569248" y="4203185"/>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rgbClr val="273339"/>
              </a:solidFill>
            </a:endParaRPr>
          </a:p>
        </p:txBody>
      </p:sp>
      <p:sp>
        <p:nvSpPr>
          <p:cNvPr id="43" name="Freeform 13"/>
          <p:cNvSpPr>
            <a:spLocks/>
          </p:cNvSpPr>
          <p:nvPr userDrawn="1"/>
        </p:nvSpPr>
        <p:spPr bwMode="auto">
          <a:xfrm>
            <a:off x="2068166"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rgbClr val="273339"/>
              </a:solidFill>
            </a:endParaRPr>
          </a:p>
        </p:txBody>
      </p:sp>
      <p:sp>
        <p:nvSpPr>
          <p:cNvPr id="55" name="Picture Placeholder 4"/>
          <p:cNvSpPr>
            <a:spLocks noGrp="1"/>
          </p:cNvSpPr>
          <p:nvPr>
            <p:ph type="pic" sz="quarter" idx="22"/>
          </p:nvPr>
        </p:nvSpPr>
        <p:spPr>
          <a:xfrm>
            <a:off x="2144523"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0083423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47" name="Text Placeholder 2"/>
          <p:cNvSpPr>
            <a:spLocks noGrp="1"/>
          </p:cNvSpPr>
          <p:nvPr>
            <p:ph type="body" idx="19"/>
          </p:nvPr>
        </p:nvSpPr>
        <p:spPr>
          <a:xfrm>
            <a:off x="6565902" y="2640853"/>
            <a:ext cx="5143500" cy="3429324"/>
          </a:xfrm>
        </p:spPr>
        <p:txBody>
          <a:bodyPr>
            <a:normAutofit/>
          </a:bodyPr>
          <a:lstStyle>
            <a:lvl1pPr marL="214313" indent="-214313" algn="just">
              <a:buFont typeface="Arial" panose="020B0604020202020204" pitchFamily="34" charset="0"/>
              <a:buChar char="•"/>
              <a:defRPr sz="1350">
                <a:solidFill>
                  <a:srgbClr val="47464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2"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171450" indent="-171450" algn="ctr">
              <a:buNone/>
              <a:defRPr lang="en-US" sz="18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61" y="1778379"/>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9" y="2236803"/>
            <a:ext cx="2479391"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Tree>
    <p:extLst>
      <p:ext uri="{BB962C8B-B14F-4D97-AF65-F5344CB8AC3E}">
        <p14:creationId xmlns:p14="http://schemas.microsoft.com/office/powerpoint/2010/main" val="29314809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72" name="Freeform 71"/>
          <p:cNvSpPr/>
          <p:nvPr userDrawn="1"/>
        </p:nvSpPr>
        <p:spPr>
          <a:xfrm>
            <a:off x="3479145"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9"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8"/>
            <a:ext cx="5164407"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1" y="1425680"/>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1" y="2056660"/>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4"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80"/>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1"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3"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2" y="2190585"/>
            <a:ext cx="4136979" cy="4667416"/>
          </a:xfrm>
        </p:spPr>
      </p:sp>
    </p:spTree>
    <p:extLst>
      <p:ext uri="{BB962C8B-B14F-4D97-AF65-F5344CB8AC3E}">
        <p14:creationId xmlns:p14="http://schemas.microsoft.com/office/powerpoint/2010/main" val="1667064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7" name="Rectangle 6"/>
          <p:cNvSpPr/>
          <p:nvPr userDrawn="1"/>
        </p:nvSpPr>
        <p:spPr>
          <a:xfrm>
            <a:off x="2"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4"/>
            <a:ext cx="2743200" cy="281437"/>
          </a:xfrm>
        </p:spPr>
        <p:txBody>
          <a:bodyPr/>
          <a:lstStyle>
            <a:lvl1pPr>
              <a:defRPr>
                <a:solidFill>
                  <a:srgbClr val="576973"/>
                </a:solidFill>
              </a:defRPr>
            </a:lvl1pPr>
          </a:lstStyle>
          <a:p>
            <a:r>
              <a:rPr lang="en-US"/>
              <a:t>your date here</a:t>
            </a:r>
          </a:p>
        </p:txBody>
      </p:sp>
      <p:sp>
        <p:nvSpPr>
          <p:cNvPr id="5" name="Footer Placeholder 4"/>
          <p:cNvSpPr>
            <a:spLocks noGrp="1"/>
          </p:cNvSpPr>
          <p:nvPr>
            <p:ph type="ftr" sz="quarter" idx="11"/>
          </p:nvPr>
        </p:nvSpPr>
        <p:spPr>
          <a:xfrm>
            <a:off x="4038600" y="6466114"/>
            <a:ext cx="4114800" cy="281437"/>
          </a:xfrm>
        </p:spPr>
        <p:txBody>
          <a:bodyPr/>
          <a:lstStyle>
            <a:lvl1pPr>
              <a:defRPr>
                <a:solidFill>
                  <a:srgbClr val="576973"/>
                </a:solidFill>
              </a:defRPr>
            </a:lvl1pPr>
          </a:lstStyle>
          <a:p>
            <a:r>
              <a:rPr lang="en-US"/>
              <a:t>större - a multipurpose PowerPoint template</a:t>
            </a:r>
          </a:p>
        </p:txBody>
      </p:sp>
      <p:sp>
        <p:nvSpPr>
          <p:cNvPr id="33" name="Slide Number Placeholder 5"/>
          <p:cNvSpPr>
            <a:spLocks noGrp="1"/>
          </p:cNvSpPr>
          <p:nvPr>
            <p:ph type="sldNum" sz="quarter" idx="12"/>
          </p:nvPr>
        </p:nvSpPr>
        <p:spPr>
          <a:xfrm>
            <a:off x="8966201" y="6466114"/>
            <a:ext cx="2743200" cy="281437"/>
          </a:xfrm>
        </p:spPr>
        <p:txBody>
          <a:bodyPr/>
          <a:lstStyle>
            <a:lvl1pPr algn="r">
              <a:defRPr>
                <a:solidFill>
                  <a:srgbClr val="576973"/>
                </a:solidFill>
              </a:defRPr>
            </a:lvl1pPr>
          </a:lstStyle>
          <a:p>
            <a:fld id="{6E18DBF4-37B7-4C4F-9728-A1C100B177EE}" type="slidenum">
              <a:rPr lang="en-US" smtClean="0"/>
              <a:pPr/>
              <a:t>‹Nº›</a:t>
            </a:fld>
            <a:endParaRPr lang="en-US"/>
          </a:p>
        </p:txBody>
      </p:sp>
      <p:sp>
        <p:nvSpPr>
          <p:cNvPr id="72" name="Freeform 71"/>
          <p:cNvSpPr/>
          <p:nvPr userDrawn="1"/>
        </p:nvSpPr>
        <p:spPr>
          <a:xfrm>
            <a:off x="3479145"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225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9"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8"/>
            <a:ext cx="5164407"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225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1" y="1425680"/>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225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1" y="2056660"/>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4"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80"/>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1"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3"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2" y="2190585"/>
            <a:ext cx="4136979" cy="4667416"/>
          </a:xfrm>
        </p:spPr>
      </p:sp>
    </p:spTree>
    <p:extLst>
      <p:ext uri="{BB962C8B-B14F-4D97-AF65-F5344CB8AC3E}">
        <p14:creationId xmlns:p14="http://schemas.microsoft.com/office/powerpoint/2010/main" val="2681101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srgbClr val="273339">
                    <a:tint val="75000"/>
                  </a:srgbClr>
                </a:solidFill>
              </a:rPr>
              <a:t>your date here</a:t>
            </a:r>
          </a:p>
        </p:txBody>
      </p:sp>
      <p:sp>
        <p:nvSpPr>
          <p:cNvPr id="5" name="Footer Placeholder 4"/>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90"/>
            <a:ext cx="4572000" cy="2852737"/>
          </a:xfrm>
          <a:solidFill>
            <a:schemeClr val="bg1">
              <a:alpha val="30000"/>
            </a:schemeClr>
          </a:solidFill>
        </p:spPr>
        <p:txBody>
          <a:bodyPr lIns="274320" tIns="91440" rIns="274320" bIns="182880" anchor="ctr"/>
          <a:lstStyle>
            <a:lvl1pPr algn="ctr">
              <a:defRPr sz="4500" b="1">
                <a:solidFill>
                  <a:srgbClr val="324D5E"/>
                </a:solidFill>
                <a:latin typeface="+mn-lt"/>
              </a:defRPr>
            </a:lvl1pPr>
          </a:lstStyle>
          <a:p>
            <a:r>
              <a:rPr lang="en-US"/>
              <a:t>Click to edit Master title style</a:t>
            </a:r>
          </a:p>
        </p:txBody>
      </p:sp>
      <p:sp>
        <p:nvSpPr>
          <p:cNvPr id="3" name="Text Placeholder 2"/>
          <p:cNvSpPr>
            <a:spLocks noGrp="1"/>
          </p:cNvSpPr>
          <p:nvPr>
            <p:ph type="body" idx="1"/>
          </p:nvPr>
        </p:nvSpPr>
        <p:spPr>
          <a:xfrm>
            <a:off x="342900" y="3273427"/>
            <a:ext cx="4572000" cy="942975"/>
          </a:xfrm>
          <a:solidFill>
            <a:schemeClr val="bg1">
              <a:alpha val="50000"/>
            </a:schemeClr>
          </a:solidFill>
        </p:spPr>
        <p:txBody>
          <a:bodyPr lIns="274320" tIns="91440" rIns="274320" bIns="182880" anchor="ctr"/>
          <a:lstStyle>
            <a:lvl1pPr marL="0" indent="0" algn="ctr">
              <a:buNone/>
              <a:defRPr sz="1800">
                <a:solidFill>
                  <a:srgbClr val="8C9CA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80126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srgbClr val="273339">
                    <a:tint val="75000"/>
                  </a:srgbClr>
                </a:solidFill>
              </a:rPr>
              <a:t>your date here</a:t>
            </a:r>
          </a:p>
        </p:txBody>
      </p:sp>
      <p:sp>
        <p:nvSpPr>
          <p:cNvPr id="5" name="Footer Placeholder 4"/>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7"/>
            <a:ext cx="4572000" cy="942975"/>
          </a:xfrm>
          <a:solidFill>
            <a:schemeClr val="bg1">
              <a:alpha val="50000"/>
            </a:schemeClr>
          </a:solidFill>
        </p:spPr>
        <p:txBody>
          <a:bodyPr lIns="274320" tIns="91440" rIns="274320" bIns="182880"/>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4500" b="1">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2873179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srgbClr val="273339">
                    <a:tint val="75000"/>
                  </a:srgbClr>
                </a:solidFill>
              </a:rPr>
              <a:t>your date here</a:t>
            </a:r>
          </a:p>
        </p:txBody>
      </p:sp>
      <p:sp>
        <p:nvSpPr>
          <p:cNvPr id="5" name="Footer Placeholder 4"/>
          <p:cNvSpPr>
            <a:spLocks noGrp="1"/>
          </p:cNvSpPr>
          <p:nvPr>
            <p:ph type="ftr" sz="quarter" idx="11"/>
          </p:nvPr>
        </p:nvSpPr>
        <p:spPr/>
        <p:txBody>
          <a:body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45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7213600" y="5413377"/>
            <a:ext cx="4572000" cy="942975"/>
          </a:xfrm>
          <a:solidFill>
            <a:schemeClr val="bg1">
              <a:alpha val="30000"/>
            </a:schemeClr>
          </a:solidFill>
        </p:spPr>
        <p:txBody>
          <a:bodyPr lIns="274320" tIns="91440" rIns="274320" bIns="182880"/>
          <a:lstStyle>
            <a:lvl1pPr marL="0" indent="0" algn="ctr">
              <a:buNone/>
              <a:defRPr sz="1800">
                <a:solidFill>
                  <a:srgbClr val="8C9CA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89341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273339">
                    <a:tint val="75000"/>
                  </a:srgbClr>
                </a:solidFill>
              </a:rPr>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273339">
                    <a:tint val="75000"/>
                  </a:srgbClr>
                </a:solidFill>
              </a:rPr>
              <a:t>större - a multipurpose PowerPoint template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‹Nº›</a:t>
            </a:fld>
            <a:endParaRPr lang="en-US">
              <a:solidFill>
                <a:srgbClr val="273339">
                  <a:tint val="75000"/>
                </a:srgbClr>
              </a:solidFill>
            </a:endParaRPr>
          </a:p>
        </p:txBody>
      </p:sp>
      <p:sp>
        <p:nvSpPr>
          <p:cNvPr id="7" name="Rectangle 6">
            <a:extLst>
              <a:ext uri="{FF2B5EF4-FFF2-40B4-BE49-F238E27FC236}">
                <a16:creationId xmlns:a16="http://schemas.microsoft.com/office/drawing/2014/main" xmlns="" id="{595CAF34-CE62-4843-9DDE-10C98A9FAEEA}"/>
              </a:ext>
            </a:extLst>
          </p:cNvPr>
          <p:cNvSpPr/>
          <p:nvPr userDrawn="1"/>
        </p:nvSpPr>
        <p:spPr>
          <a:xfrm rot="5400000">
            <a:off x="11809165" y="5823007"/>
            <a:ext cx="143020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prstClr val="black"/>
                </a:solidFill>
              </a:rPr>
              <a:t>© Copyright Showeet.com</a:t>
            </a:r>
          </a:p>
        </p:txBody>
      </p:sp>
    </p:spTree>
    <p:extLst>
      <p:ext uri="{BB962C8B-B14F-4D97-AF65-F5344CB8AC3E}">
        <p14:creationId xmlns:p14="http://schemas.microsoft.com/office/powerpoint/2010/main" val="181246718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691" r:id="rId13"/>
    <p:sldLayoutId id="2147483693"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 id="2147483721" r:id="rId41"/>
    <p:sldLayoutId id="2147483722" r:id="rId42"/>
    <p:sldLayoutId id="2147483723" r:id="rId43"/>
    <p:sldLayoutId id="2147483724" r:id="rId44"/>
    <p:sldLayoutId id="2147483725" r:id="rId45"/>
    <p:sldLayoutId id="2147483726" r:id="rId46"/>
    <p:sldLayoutId id="2147483727" r:id="rId47"/>
    <p:sldLayoutId id="2147483728" r:id="rId48"/>
    <p:sldLayoutId id="2147483729" r:id="rId49"/>
    <p:sldLayoutId id="2147483730" r:id="rId50"/>
    <p:sldLayoutId id="2147483731" r:id="rId51"/>
    <p:sldLayoutId id="2147483732" r:id="rId52"/>
    <p:sldLayoutId id="2147483733" r:id="rId53"/>
    <p:sldLayoutId id="2147483734" r:id="rId54"/>
    <p:sldLayoutId id="2147483735" r:id="rId55"/>
    <p:sldLayoutId id="2147483736" r:id="rId56"/>
    <p:sldLayoutId id="2147483737" r:id="rId57"/>
    <p:sldLayoutId id="2147483738" r:id="rId58"/>
    <p:sldLayoutId id="2147483739" r:id="rId59"/>
    <p:sldLayoutId id="2147483740" r:id="rId60"/>
    <p:sldLayoutId id="2147483741" r:id="rId61"/>
    <p:sldLayoutId id="2147483742" r:id="rId62"/>
    <p:sldLayoutId id="2147483743" r:id="rId63"/>
    <p:sldLayoutId id="2147483744" r:id="rId64"/>
    <p:sldLayoutId id="2147483745" r:id="rId65"/>
    <p:sldLayoutId id="2147483746" r:id="rId66"/>
    <p:sldLayoutId id="2147483747" r:id="rId67"/>
    <p:sldLayoutId id="2147483748" r:id="rId68"/>
    <p:sldLayoutId id="2147483749" r:id="rId69"/>
    <p:sldLayoutId id="2147483750" r:id="rId70"/>
    <p:sldLayoutId id="2147483751" r:id="rId71"/>
    <p:sldLayoutId id="2147483752" r:id="rId72"/>
    <p:sldLayoutId id="2147483753" r:id="rId73"/>
    <p:sldLayoutId id="2147483754" r:id="rId74"/>
    <p:sldLayoutId id="2147483755" r:id="rId75"/>
    <p:sldLayoutId id="2147483756" r:id="rId76"/>
    <p:sldLayoutId id="2147483757" r:id="rId77"/>
    <p:sldLayoutId id="2147483758" r:id="rId78"/>
    <p:sldLayoutId id="2147483759" r:id="rId79"/>
    <p:sldLayoutId id="2147483760" r:id="rId80"/>
    <p:sldLayoutId id="2147483761" r:id="rId81"/>
    <p:sldLayoutId id="2147483762" r:id="rId82"/>
    <p:sldLayoutId id="2147483763" r:id="rId83"/>
    <p:sldLayoutId id="2147483764" r:id="rId84"/>
    <p:sldLayoutId id="2147483765" r:id="rId85"/>
    <p:sldLayoutId id="2147483766" r:id="rId86"/>
    <p:sldLayoutId id="2147483767" r:id="rId87"/>
    <p:sldLayoutId id="2147483768" r:id="rId88"/>
    <p:sldLayoutId id="2147483769" r:id="rId89"/>
    <p:sldLayoutId id="2147483770" r:id="rId90"/>
    <p:sldLayoutId id="2147483771" r:id="rId91"/>
    <p:sldLayoutId id="2147483772" r:id="rId92"/>
    <p:sldLayoutId id="2147483773" r:id="rId93"/>
    <p:sldLayoutId id="2147483774" r:id="rId94"/>
    <p:sldLayoutId id="2147483775" r:id="rId95"/>
    <p:sldLayoutId id="2147483776" r:id="rId96"/>
    <p:sldLayoutId id="2147483777" r:id="rId97"/>
    <p:sldLayoutId id="2147483778" r:id="rId9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chart" Target="../charts/chart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image" Target="../media/image38.tif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oleObject" Target="../embeddings/oleObject4.bin"/><Relationship Id="rId3" Type="http://schemas.openxmlformats.org/officeDocument/2006/relationships/notesSlide" Target="../notesSlides/notesSlide8.xml"/><Relationship Id="rId7" Type="http://schemas.openxmlformats.org/officeDocument/2006/relationships/oleObject" Target="../embeddings/oleObject2.bin"/><Relationship Id="rId12"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oleObject" Target="../embeddings/oleObject3.bin"/><Relationship Id="rId5" Type="http://schemas.openxmlformats.org/officeDocument/2006/relationships/oleObject" Target="../embeddings/oleObject1.bin"/><Relationship Id="rId15" Type="http://schemas.openxmlformats.org/officeDocument/2006/relationships/image" Target="../media/image19.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defTabSz="914400">
              <a:lnSpc>
                <a:spcPct val="100000"/>
              </a:lnSpc>
              <a:spcBef>
                <a:spcPts val="0"/>
              </a:spcBef>
            </a:pPr>
            <a:r>
              <a:rPr lang="es-MX" sz="2000" dirty="0">
                <a:solidFill>
                  <a:schemeClr val="accent4">
                    <a:lumMod val="40000"/>
                    <a:lumOff val="60000"/>
                  </a:schemeClr>
                </a:solidFill>
                <a:latin typeface="Britannic Bold" panose="020B0903060703020204" pitchFamily="34" charset="0"/>
              </a:rPr>
              <a:t>FACTORES METABOLICOS Y ENFERMEDAD CARDIOVASCULAR EN LA MUJER</a:t>
            </a:r>
            <a:r>
              <a:rPr lang="es-MX" sz="2000" dirty="0">
                <a:solidFill>
                  <a:srgbClr val="C00000"/>
                </a:solidFill>
                <a:latin typeface="Calibri" panose="020F0502020204030204"/>
              </a:rPr>
              <a:t/>
            </a:r>
            <a:br>
              <a:rPr lang="es-MX" sz="2000" dirty="0">
                <a:solidFill>
                  <a:srgbClr val="C00000"/>
                </a:solidFill>
                <a:latin typeface="Calibri" panose="020F0502020204030204"/>
              </a:rPr>
            </a:br>
            <a:endParaRPr lang="es-MX" dirty="0">
              <a:solidFill>
                <a:srgbClr val="C00000"/>
              </a:solidFill>
            </a:endParaRPr>
          </a:p>
        </p:txBody>
      </p:sp>
      <p:sp>
        <p:nvSpPr>
          <p:cNvPr id="66" name="Marcador de contenido 13"/>
          <p:cNvSpPr txBox="1">
            <a:spLocks/>
          </p:cNvSpPr>
          <p:nvPr/>
        </p:nvSpPr>
        <p:spPr>
          <a:xfrm>
            <a:off x="6240016" y="4509120"/>
            <a:ext cx="2403964" cy="1800200"/>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None/>
              <a:defRPr/>
            </a:pPr>
            <a:r>
              <a:rPr lang="es-MX" sz="1100" dirty="0">
                <a:solidFill>
                  <a:schemeClr val="accent6">
                    <a:lumMod val="50000"/>
                  </a:schemeClr>
                </a:solidFill>
                <a:latin typeface="Century Gothic" panose="020B0502020202020204" pitchFamily="34" charset="0"/>
              </a:rPr>
              <a:t>Especialista en Cardiología</a:t>
            </a:r>
          </a:p>
          <a:p>
            <a:pPr marL="0" indent="0" algn="just">
              <a:buNone/>
              <a:defRPr/>
            </a:pPr>
            <a:r>
              <a:rPr lang="es-MX" sz="1100" dirty="0">
                <a:solidFill>
                  <a:schemeClr val="accent6">
                    <a:lumMod val="50000"/>
                  </a:schemeClr>
                </a:solidFill>
                <a:latin typeface="Century Gothic" panose="020B0502020202020204" pitchFamily="34" charset="0"/>
              </a:rPr>
              <a:t>Maestría  y Doctorado en Ciencias Médicas</a:t>
            </a:r>
          </a:p>
          <a:p>
            <a:pPr marL="0" indent="0" algn="just">
              <a:buNone/>
              <a:defRPr/>
            </a:pPr>
            <a:r>
              <a:rPr lang="es-MX" sz="1100" dirty="0">
                <a:solidFill>
                  <a:schemeClr val="accent6">
                    <a:lumMod val="50000"/>
                  </a:schemeClr>
                </a:solidFill>
                <a:latin typeface="Century Gothic" panose="020B0502020202020204" pitchFamily="34" charset="0"/>
              </a:rPr>
              <a:t>Investigadora Asociada</a:t>
            </a:r>
          </a:p>
          <a:p>
            <a:pPr marL="0" indent="0" algn="just">
              <a:buNone/>
              <a:defRPr/>
            </a:pPr>
            <a:r>
              <a:rPr lang="es-MX" sz="1100" dirty="0">
                <a:solidFill>
                  <a:schemeClr val="accent6">
                    <a:lumMod val="50000"/>
                  </a:schemeClr>
                </a:solidFill>
                <a:latin typeface="Century Gothic" panose="020B0502020202020204" pitchFamily="34" charset="0"/>
              </a:rPr>
              <a:t>SNI nivel 1</a:t>
            </a:r>
          </a:p>
          <a:p>
            <a:pPr marL="0" indent="0" algn="just">
              <a:buNone/>
              <a:defRPr/>
            </a:pPr>
            <a:r>
              <a:rPr lang="es-MX" sz="1100" dirty="0">
                <a:solidFill>
                  <a:schemeClr val="accent6">
                    <a:lumMod val="50000"/>
                  </a:schemeClr>
                </a:solidFill>
                <a:latin typeface="Century Gothic" panose="020B0502020202020204" pitchFamily="34" charset="0"/>
              </a:rPr>
              <a:t>Coordinadora del Programa Código Infarto, IMSS.</a:t>
            </a:r>
          </a:p>
          <a:p>
            <a:pPr marL="0" indent="0" algn="just">
              <a:buNone/>
              <a:defRPr/>
            </a:pPr>
            <a:endParaRPr lang="es-MX" sz="1400" dirty="0">
              <a:solidFill>
                <a:schemeClr val="accent6">
                  <a:lumMod val="50000"/>
                </a:schemeClr>
              </a:solidFill>
              <a:latin typeface="Century Gothic" panose="020B0502020202020204" pitchFamily="34" charset="0"/>
            </a:endParaRPr>
          </a:p>
          <a:p>
            <a:pPr marL="0" indent="0">
              <a:buNone/>
              <a:defRPr/>
            </a:pPr>
            <a:endParaRPr lang="es-MX" dirty="0">
              <a:solidFill>
                <a:srgbClr val="663300"/>
              </a:solidFill>
              <a:latin typeface="Calibri" panose="020F0502020204030204"/>
            </a:endParaRPr>
          </a:p>
        </p:txBody>
      </p:sp>
      <p:sp>
        <p:nvSpPr>
          <p:cNvPr id="67" name="Marcador de texto 12"/>
          <p:cNvSpPr txBox="1">
            <a:spLocks/>
          </p:cNvSpPr>
          <p:nvPr/>
        </p:nvSpPr>
        <p:spPr>
          <a:xfrm>
            <a:off x="6284324" y="4077072"/>
            <a:ext cx="2403964" cy="373398"/>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defRPr/>
            </a:pPr>
            <a:r>
              <a:rPr lang="es-MX" sz="1400" b="0" dirty="0">
                <a:solidFill>
                  <a:sysClr val="windowText" lastClr="000000"/>
                </a:solidFill>
                <a:latin typeface="Century Gothic" panose="020B0502020202020204" pitchFamily="34" charset="0"/>
              </a:rPr>
              <a:t>Dra. Gabriela Borrayo S.</a:t>
            </a:r>
            <a:endParaRPr lang="es-MX" sz="1400" b="0" dirty="0">
              <a:solidFill>
                <a:sysClr val="windowText" lastClr="000000"/>
              </a:solidFill>
              <a:latin typeface="Calibri" panose="020F0502020204030204"/>
            </a:endParaRPr>
          </a:p>
        </p:txBody>
      </p:sp>
      <p:pic>
        <p:nvPicPr>
          <p:cNvPr id="6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46" t="1428" r="7177" b="24977"/>
          <a:stretch/>
        </p:blipFill>
        <p:spPr bwMode="auto">
          <a:xfrm>
            <a:off x="3931223" y="2060848"/>
            <a:ext cx="1429883" cy="1800200"/>
          </a:xfrm>
          <a:prstGeom prst="ellipse">
            <a:avLst/>
          </a:prstGeom>
          <a:noFill/>
          <a:ln w="9525">
            <a:solidFill>
              <a:schemeClr val="bg1">
                <a:lumMod val="9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38" t="8985" r="30154" b="13215"/>
          <a:stretch/>
        </p:blipFill>
        <p:spPr bwMode="auto">
          <a:xfrm>
            <a:off x="1127448" y="2229224"/>
            <a:ext cx="1365168" cy="1638728"/>
          </a:xfrm>
          <a:prstGeom prst="ellipse">
            <a:avLst/>
          </a:prstGeom>
          <a:noFill/>
          <a:ln w="9525">
            <a:solidFill>
              <a:schemeClr val="bg1">
                <a:lumMod val="9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918" t="2952" r="41772" b="46290"/>
          <a:stretch/>
        </p:blipFill>
        <p:spPr bwMode="auto">
          <a:xfrm>
            <a:off x="6843848" y="2295887"/>
            <a:ext cx="1268376" cy="156516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Marcador de contenido 13"/>
          <p:cNvSpPr txBox="1">
            <a:spLocks/>
          </p:cNvSpPr>
          <p:nvPr/>
        </p:nvSpPr>
        <p:spPr>
          <a:xfrm>
            <a:off x="3404004" y="4506951"/>
            <a:ext cx="2403964" cy="1802369"/>
          </a:xfrm>
          <a:prstGeom prst="rect">
            <a:avLst/>
          </a:prstGeom>
          <a:ln>
            <a:noFill/>
          </a:ln>
        </p:spPr>
        <p:txBody>
          <a:bodyPr vert="horz" lIns="91440" tIns="45720" rIns="91440" bIns="45720" rtlCol="0">
            <a:normAutofit fontScale="2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pPr>
            <a:r>
              <a:rPr lang="es-MX" sz="4200" dirty="0">
                <a:solidFill>
                  <a:schemeClr val="accent6">
                    <a:lumMod val="50000"/>
                  </a:schemeClr>
                </a:solidFill>
                <a:latin typeface="Century Gothic" panose="020B0502020202020204" pitchFamily="34" charset="0"/>
              </a:rPr>
              <a:t>Especialista en Endocrinología</a:t>
            </a:r>
          </a:p>
          <a:p>
            <a:pPr marL="0" indent="0" algn="just">
              <a:lnSpc>
                <a:spcPct val="120000"/>
              </a:lnSpc>
              <a:buNone/>
            </a:pPr>
            <a:r>
              <a:rPr lang="es-MX" sz="4200" dirty="0">
                <a:solidFill>
                  <a:schemeClr val="accent6">
                    <a:lumMod val="50000"/>
                  </a:schemeClr>
                </a:solidFill>
                <a:latin typeface="Century Gothic" panose="020B0502020202020204" pitchFamily="34" charset="0"/>
              </a:rPr>
              <a:t>Maestría y Doctorado en Ciencias Médicas</a:t>
            </a:r>
          </a:p>
          <a:p>
            <a:pPr marL="0" indent="0" algn="just">
              <a:lnSpc>
                <a:spcPct val="120000"/>
              </a:lnSpc>
              <a:buNone/>
            </a:pPr>
            <a:r>
              <a:rPr lang="es-MX" sz="4200" dirty="0">
                <a:solidFill>
                  <a:schemeClr val="accent6">
                    <a:lumMod val="50000"/>
                  </a:schemeClr>
                </a:solidFill>
                <a:latin typeface="Century Gothic" panose="020B0502020202020204" pitchFamily="34" charset="0"/>
              </a:rPr>
              <a:t>Investigadora Titular B</a:t>
            </a:r>
          </a:p>
          <a:p>
            <a:pPr marL="0" indent="0" algn="just">
              <a:lnSpc>
                <a:spcPct val="120000"/>
              </a:lnSpc>
              <a:buNone/>
            </a:pPr>
            <a:r>
              <a:rPr lang="es-MX" sz="4200" dirty="0">
                <a:solidFill>
                  <a:schemeClr val="accent6">
                    <a:lumMod val="50000"/>
                  </a:schemeClr>
                </a:solidFill>
                <a:latin typeface="Century Gothic" panose="020B0502020202020204" pitchFamily="34" charset="0"/>
              </a:rPr>
              <a:t>SNI nivel 2</a:t>
            </a:r>
          </a:p>
          <a:p>
            <a:pPr marL="0" indent="0" algn="just">
              <a:lnSpc>
                <a:spcPct val="120000"/>
              </a:lnSpc>
              <a:buNone/>
            </a:pPr>
            <a:r>
              <a:rPr lang="es-MX" sz="4200" dirty="0">
                <a:solidFill>
                  <a:schemeClr val="accent6">
                    <a:lumMod val="50000"/>
                  </a:schemeClr>
                </a:solidFill>
                <a:latin typeface="Century Gothic" panose="020B0502020202020204" pitchFamily="34" charset="0"/>
              </a:rPr>
              <a:t>Unidad de Investigación en Enfermedades Endocrinas, IMSS.</a:t>
            </a:r>
          </a:p>
          <a:p>
            <a:pPr marL="0" indent="0">
              <a:buNone/>
              <a:defRPr/>
            </a:pPr>
            <a:endParaRPr lang="es-MX" dirty="0">
              <a:solidFill>
                <a:srgbClr val="663300"/>
              </a:solidFill>
              <a:latin typeface="Calibri" panose="020F0502020204030204"/>
            </a:endParaRPr>
          </a:p>
        </p:txBody>
      </p:sp>
      <p:sp>
        <p:nvSpPr>
          <p:cNvPr id="73" name="Marcador de texto 12"/>
          <p:cNvSpPr txBox="1">
            <a:spLocks/>
          </p:cNvSpPr>
          <p:nvPr/>
        </p:nvSpPr>
        <p:spPr>
          <a:xfrm>
            <a:off x="3366881" y="4077072"/>
            <a:ext cx="2585103" cy="373398"/>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s-MX" sz="1400" b="0" dirty="0">
                <a:latin typeface="Century Gothic" panose="020B0502020202020204" pitchFamily="34" charset="0"/>
              </a:rPr>
              <a:t>Dra. Lourdes Basurto A.</a:t>
            </a:r>
          </a:p>
        </p:txBody>
      </p:sp>
      <p:sp>
        <p:nvSpPr>
          <p:cNvPr id="74" name="Marcador de contenido 13"/>
          <p:cNvSpPr txBox="1">
            <a:spLocks/>
          </p:cNvSpPr>
          <p:nvPr/>
        </p:nvSpPr>
        <p:spPr>
          <a:xfrm>
            <a:off x="595693" y="4509120"/>
            <a:ext cx="2403964" cy="1802370"/>
          </a:xfrm>
          <a:prstGeom prst="rect">
            <a:avLst/>
          </a:prstGeom>
          <a:ln>
            <a:noFill/>
          </a:ln>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defRPr/>
            </a:pPr>
            <a:r>
              <a:rPr lang="es-MX" sz="1100" dirty="0">
                <a:solidFill>
                  <a:schemeClr val="accent6">
                    <a:lumMod val="50000"/>
                  </a:schemeClr>
                </a:solidFill>
                <a:latin typeface="Century Gothic" panose="020B0502020202020204" pitchFamily="34" charset="0"/>
              </a:rPr>
              <a:t>Especialista en Endocrinología</a:t>
            </a:r>
          </a:p>
          <a:p>
            <a:pPr marL="0" indent="0" algn="just">
              <a:lnSpc>
                <a:spcPct val="120000"/>
              </a:lnSpc>
              <a:buNone/>
              <a:defRPr/>
            </a:pPr>
            <a:r>
              <a:rPr lang="es-MX" sz="1100" dirty="0">
                <a:solidFill>
                  <a:schemeClr val="accent6">
                    <a:lumMod val="50000"/>
                  </a:schemeClr>
                </a:solidFill>
                <a:latin typeface="Century Gothic" panose="020B0502020202020204" pitchFamily="34" charset="0"/>
              </a:rPr>
              <a:t>Maestría y Doctorado en Investigación Clínica.</a:t>
            </a:r>
          </a:p>
          <a:p>
            <a:pPr marL="0" indent="0" algn="just">
              <a:lnSpc>
                <a:spcPct val="120000"/>
              </a:lnSpc>
              <a:buNone/>
              <a:defRPr/>
            </a:pPr>
            <a:r>
              <a:rPr lang="es-MX" sz="1100" dirty="0">
                <a:solidFill>
                  <a:schemeClr val="accent6">
                    <a:lumMod val="50000"/>
                  </a:schemeClr>
                </a:solidFill>
                <a:latin typeface="Century Gothic" panose="020B0502020202020204" pitchFamily="34" charset="0"/>
              </a:rPr>
              <a:t> Investigadora Titular B</a:t>
            </a:r>
          </a:p>
          <a:p>
            <a:pPr marL="0" indent="0" algn="just">
              <a:lnSpc>
                <a:spcPct val="120000"/>
              </a:lnSpc>
              <a:buNone/>
              <a:defRPr/>
            </a:pPr>
            <a:r>
              <a:rPr lang="es-MX" sz="1100" dirty="0">
                <a:solidFill>
                  <a:schemeClr val="accent6">
                    <a:lumMod val="50000"/>
                  </a:schemeClr>
                </a:solidFill>
                <a:latin typeface="Century Gothic" panose="020B0502020202020204" pitchFamily="34" charset="0"/>
              </a:rPr>
              <a:t>SNI  nivel 2</a:t>
            </a:r>
          </a:p>
          <a:p>
            <a:pPr marL="0" indent="0" algn="just">
              <a:lnSpc>
                <a:spcPct val="120000"/>
              </a:lnSpc>
              <a:buNone/>
              <a:defRPr/>
            </a:pPr>
            <a:r>
              <a:rPr lang="es-MX" sz="1100" dirty="0">
                <a:solidFill>
                  <a:schemeClr val="accent6">
                    <a:lumMod val="50000"/>
                  </a:schemeClr>
                </a:solidFill>
                <a:latin typeface="Century Gothic" panose="020B0502020202020204" pitchFamily="34" charset="0"/>
              </a:rPr>
              <a:t>Unidad de Investigación en Epidemiología, IMSS.</a:t>
            </a:r>
          </a:p>
          <a:p>
            <a:pPr marL="0" indent="0">
              <a:lnSpc>
                <a:spcPct val="100000"/>
              </a:lnSpc>
              <a:buNone/>
              <a:defRPr/>
            </a:pPr>
            <a:endParaRPr lang="es-MX" sz="1000" dirty="0">
              <a:solidFill>
                <a:schemeClr val="accent6">
                  <a:lumMod val="50000"/>
                </a:schemeClr>
              </a:solidFill>
              <a:latin typeface="Century Gothic" panose="020B0502020202020204" pitchFamily="34" charset="0"/>
            </a:endParaRPr>
          </a:p>
        </p:txBody>
      </p:sp>
      <p:sp>
        <p:nvSpPr>
          <p:cNvPr id="75" name="Marcador de texto 12"/>
          <p:cNvSpPr txBox="1">
            <a:spLocks/>
          </p:cNvSpPr>
          <p:nvPr/>
        </p:nvSpPr>
        <p:spPr>
          <a:xfrm>
            <a:off x="595693" y="4077072"/>
            <a:ext cx="2403963" cy="373398"/>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s-MX" sz="1400" b="0" dirty="0">
                <a:latin typeface="Century Gothic" panose="020B0502020202020204" pitchFamily="34" charset="0"/>
              </a:rPr>
              <a:t>Dra. Rita A. Gómez D.</a:t>
            </a:r>
          </a:p>
        </p:txBody>
      </p:sp>
      <p:sp>
        <p:nvSpPr>
          <p:cNvPr id="76" name="Marcador de contenido 13"/>
          <p:cNvSpPr txBox="1">
            <a:spLocks/>
          </p:cNvSpPr>
          <p:nvPr/>
        </p:nvSpPr>
        <p:spPr>
          <a:xfrm>
            <a:off x="9048328" y="4509120"/>
            <a:ext cx="2403964" cy="1800200"/>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s-MX" sz="1100" dirty="0">
                <a:solidFill>
                  <a:schemeClr val="accent6">
                    <a:lumMod val="50000"/>
                  </a:schemeClr>
                </a:solidFill>
                <a:latin typeface="Century Gothic" panose="020B0502020202020204" pitchFamily="34" charset="0"/>
              </a:rPr>
              <a:t>Especialista en Cardiología</a:t>
            </a:r>
          </a:p>
          <a:p>
            <a:pPr marL="0" indent="0" algn="just">
              <a:lnSpc>
                <a:spcPct val="100000"/>
              </a:lnSpc>
              <a:buNone/>
            </a:pPr>
            <a:r>
              <a:rPr lang="es-MX" sz="1100" dirty="0">
                <a:solidFill>
                  <a:schemeClr val="accent6">
                    <a:lumMod val="50000"/>
                  </a:schemeClr>
                </a:solidFill>
                <a:latin typeface="Century Gothic" panose="020B0502020202020204" pitchFamily="34" charset="0"/>
              </a:rPr>
              <a:t>Maestría en Ciencias Médicas</a:t>
            </a:r>
          </a:p>
          <a:p>
            <a:pPr marL="0" indent="0" algn="just">
              <a:lnSpc>
                <a:spcPct val="100000"/>
              </a:lnSpc>
              <a:buNone/>
            </a:pPr>
            <a:r>
              <a:rPr lang="es-MX" sz="1100" dirty="0">
                <a:solidFill>
                  <a:schemeClr val="accent6">
                    <a:lumMod val="50000"/>
                  </a:schemeClr>
                </a:solidFill>
                <a:latin typeface="Century Gothic" panose="020B0502020202020204" pitchFamily="34" charset="0"/>
              </a:rPr>
              <a:t>Investigadora Asociada</a:t>
            </a:r>
          </a:p>
          <a:p>
            <a:pPr marL="0" indent="0" algn="just">
              <a:lnSpc>
                <a:spcPct val="100000"/>
              </a:lnSpc>
              <a:buNone/>
            </a:pPr>
            <a:r>
              <a:rPr lang="es-MX" sz="1100" dirty="0">
                <a:solidFill>
                  <a:schemeClr val="accent6">
                    <a:lumMod val="50000"/>
                  </a:schemeClr>
                </a:solidFill>
                <a:latin typeface="Century Gothic" panose="020B0502020202020204" pitchFamily="34" charset="0"/>
              </a:rPr>
              <a:t>Coordinadora del Programa de Educación, IMSS.</a:t>
            </a:r>
          </a:p>
          <a:p>
            <a:pPr marL="0" indent="0">
              <a:lnSpc>
                <a:spcPct val="120000"/>
              </a:lnSpc>
              <a:buNone/>
            </a:pPr>
            <a:endParaRPr lang="es-MX" sz="1000" dirty="0">
              <a:solidFill>
                <a:schemeClr val="accent6">
                  <a:lumMod val="50000"/>
                </a:schemeClr>
              </a:solidFill>
              <a:latin typeface="Century Gothic" panose="020B0502020202020204" pitchFamily="34" charset="0"/>
            </a:endParaRPr>
          </a:p>
        </p:txBody>
      </p:sp>
      <p:sp>
        <p:nvSpPr>
          <p:cNvPr id="77" name="Marcador de texto 12"/>
          <p:cNvSpPr txBox="1">
            <a:spLocks/>
          </p:cNvSpPr>
          <p:nvPr/>
        </p:nvSpPr>
        <p:spPr>
          <a:xfrm>
            <a:off x="9048328" y="4065587"/>
            <a:ext cx="2403964" cy="373398"/>
          </a:xfrm>
          <a:prstGeom prst="rect">
            <a:avLst/>
          </a:prstGeom>
        </p:spPr>
        <p:txBody>
          <a:bodyPr vert="horz" lIns="91440" tIns="45720" rIns="91440" bIns="45720" rtlCol="0" anchor="b">
            <a:normAutofit fontScale="77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s-MX" b="0" dirty="0">
                <a:latin typeface="Century Gothic" panose="020B0502020202020204" pitchFamily="34" charset="0"/>
              </a:rPr>
              <a:t>Dra. Alejandra Madrid M. </a:t>
            </a:r>
            <a:endParaRPr lang="es-MX" sz="1400" b="0" dirty="0">
              <a:solidFill>
                <a:srgbClr val="996633"/>
              </a:solidFill>
              <a:latin typeface="Century Gothic" panose="020B0502020202020204" pitchFamily="34" charset="0"/>
            </a:endParaRPr>
          </a:p>
        </p:txBody>
      </p:sp>
      <p:pic>
        <p:nvPicPr>
          <p:cNvPr id="7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3"/>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dirty="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dirty="0">
                <a:solidFill>
                  <a:prstClr val="white"/>
                </a:solidFill>
                <a:latin typeface="Arial"/>
              </a:endParaRPr>
            </a:p>
          </p:txBody>
        </p:sp>
      </p:grpSp>
      <p:pic>
        <p:nvPicPr>
          <p:cNvPr id="3" name="Imagen 2">
            <a:extLst>
              <a:ext uri="{FF2B5EF4-FFF2-40B4-BE49-F238E27FC236}">
                <a16:creationId xmlns:a16="http://schemas.microsoft.com/office/drawing/2014/main" xmlns="" id="{B08AD386-8FE8-4168-A52C-79ED6E46B417}"/>
              </a:ext>
            </a:extLst>
          </p:cNvPr>
          <p:cNvPicPr>
            <a:picLocks noChangeAspect="1"/>
          </p:cNvPicPr>
          <p:nvPr/>
        </p:nvPicPr>
        <p:blipFill rotWithShape="1">
          <a:blip r:embed="rId7">
            <a:extLst>
              <a:ext uri="{28A0092B-C50C-407E-A947-70E740481C1C}">
                <a14:useLocalDpi xmlns:a14="http://schemas.microsoft.com/office/drawing/2010/main" val="0"/>
              </a:ext>
            </a:extLst>
          </a:blip>
          <a:srcRect l="16394" t="7577" r="12243" b="10974"/>
          <a:stretch/>
        </p:blipFill>
        <p:spPr>
          <a:xfrm>
            <a:off x="9699384" y="2294328"/>
            <a:ext cx="1365168" cy="1638728"/>
          </a:xfrm>
          <a:prstGeom prst="ellipse">
            <a:avLst/>
          </a:prstGeom>
        </p:spPr>
      </p:pic>
    </p:spTree>
    <p:extLst>
      <p:ext uri="{BB962C8B-B14F-4D97-AF65-F5344CB8AC3E}">
        <p14:creationId xmlns:p14="http://schemas.microsoft.com/office/powerpoint/2010/main" val="3354679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3"/>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pic>
        <p:nvPicPr>
          <p:cNvPr id="17" name="Picture 25" descr="Captura de pantalla 2017-03-14 a las 10.10.20 p.m..png"/>
          <p:cNvPicPr>
            <a:picLocks noChangeAspect="1"/>
          </p:cNvPicPr>
          <p:nvPr/>
        </p:nvPicPr>
        <p:blipFill rotWithShape="1">
          <a:blip r:embed="rId4">
            <a:extLst>
              <a:ext uri="{28A0092B-C50C-407E-A947-70E740481C1C}">
                <a14:useLocalDpi xmlns:a14="http://schemas.microsoft.com/office/drawing/2010/main" val="0"/>
              </a:ext>
            </a:extLst>
          </a:blip>
          <a:srcRect b="15463"/>
          <a:stretch/>
        </p:blipFill>
        <p:spPr bwMode="auto">
          <a:xfrm>
            <a:off x="7538393" y="1681336"/>
            <a:ext cx="3189287" cy="251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uadroTexto 2">
            <a:extLst>
              <a:ext uri="{FF2B5EF4-FFF2-40B4-BE49-F238E27FC236}">
                <a16:creationId xmlns:a16="http://schemas.microsoft.com/office/drawing/2014/main" xmlns="" id="{0A48F18E-9CC1-C740-A05C-B11B456EE02E}"/>
              </a:ext>
            </a:extLst>
          </p:cNvPr>
          <p:cNvSpPr txBox="1"/>
          <p:nvPr/>
        </p:nvSpPr>
        <p:spPr>
          <a:xfrm>
            <a:off x="6549194" y="5024802"/>
            <a:ext cx="5167684" cy="1843084"/>
          </a:xfrm>
          <a:prstGeom prst="rect">
            <a:avLst/>
          </a:prstGeom>
          <a:noFill/>
        </p:spPr>
        <p:style>
          <a:lnRef idx="0">
            <a:scrgbClr r="0" g="0" b="0"/>
          </a:lnRef>
          <a:fillRef idx="0">
            <a:scrgbClr r="0" g="0" b="0"/>
          </a:fillRef>
          <a:effectRef idx="0">
            <a:scrgbClr r="0" g="0" b="0"/>
          </a:effectRef>
          <a:fontRef idx="major"/>
        </p:style>
        <p:txBody>
          <a:bodyPr wrap="square" lIns="70500" tIns="35250" rIns="70500" bIns="3525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71450" indent="-171450" algn="just">
              <a:spcAft>
                <a:spcPts val="600"/>
              </a:spcAft>
              <a:buFont typeface="Wingdings" panose="05000000000000000000" pitchFamily="2" charset="2"/>
              <a:buChar char="§"/>
            </a:pPr>
            <a:r>
              <a:rPr lang="es-ES_tradnl" sz="1200" dirty="0">
                <a:latin typeface="Century Gothic" panose="020B0502020202020204" pitchFamily="34" charset="0"/>
              </a:rPr>
              <a:t>El aumento del tejido adiposo visceral activa la respuesta inflamatoria en el hígado y tejido adiposo, asociándose además a una mayor producción de </a:t>
            </a:r>
            <a:r>
              <a:rPr lang="es-ES_tradnl" sz="1200" dirty="0" err="1">
                <a:latin typeface="Century Gothic" panose="020B0502020202020204" pitchFamily="34" charset="0"/>
              </a:rPr>
              <a:t>citocinas</a:t>
            </a:r>
            <a:r>
              <a:rPr lang="es-ES_tradnl" sz="1200" dirty="0">
                <a:latin typeface="Century Gothic" panose="020B0502020202020204" pitchFamily="34" charset="0"/>
              </a:rPr>
              <a:t>.</a:t>
            </a:r>
          </a:p>
          <a:p>
            <a:pPr marL="171450" indent="-171450" algn="just">
              <a:spcAft>
                <a:spcPts val="600"/>
              </a:spcAft>
              <a:buFont typeface="Wingdings" panose="05000000000000000000" pitchFamily="2" charset="2"/>
              <a:buChar char="§"/>
            </a:pPr>
            <a:r>
              <a:rPr lang="es-ES_tradnl" sz="1200" dirty="0">
                <a:latin typeface="Century Gothic" panose="020B0502020202020204" pitchFamily="34" charset="0"/>
              </a:rPr>
              <a:t>Los macrófagos y monocitos son activados, aumentando así localmente la resistencia a la insulina.</a:t>
            </a:r>
          </a:p>
          <a:p>
            <a:pPr marL="171450" indent="-171450" algn="just">
              <a:spcAft>
                <a:spcPts val="600"/>
              </a:spcAft>
              <a:buFont typeface="Wingdings" panose="05000000000000000000" pitchFamily="2" charset="2"/>
              <a:buChar char="§"/>
            </a:pPr>
            <a:r>
              <a:rPr lang="es-ES_tradnl" sz="1200" dirty="0">
                <a:latin typeface="Century Gothic" panose="020B0502020202020204" pitchFamily="34" charset="0"/>
              </a:rPr>
              <a:t>Los lípidos y </a:t>
            </a:r>
            <a:r>
              <a:rPr lang="es-ES_tradnl" sz="1200" dirty="0" err="1">
                <a:latin typeface="Century Gothic" panose="020B0502020202020204" pitchFamily="34" charset="0"/>
              </a:rPr>
              <a:t>citocinas</a:t>
            </a:r>
            <a:r>
              <a:rPr lang="es-ES_tradnl" sz="1200" dirty="0">
                <a:latin typeface="Century Gothic" panose="020B0502020202020204" pitchFamily="34" charset="0"/>
              </a:rPr>
              <a:t> portales contribuyen a la inflamación hepática.  </a:t>
            </a:r>
          </a:p>
          <a:p>
            <a:pPr algn="just">
              <a:lnSpc>
                <a:spcPct val="150000"/>
              </a:lnSpc>
              <a:spcAft>
                <a:spcPts val="600"/>
              </a:spcAft>
            </a:pPr>
            <a:r>
              <a:rPr lang="es-ES_tradnl" sz="1200" dirty="0"/>
              <a:t>                                  </a:t>
            </a:r>
          </a:p>
        </p:txBody>
      </p:sp>
      <p:sp>
        <p:nvSpPr>
          <p:cNvPr id="38" name="8 CuadroTexto"/>
          <p:cNvSpPr txBox="1">
            <a:spLocks noChangeArrowheads="1"/>
          </p:cNvSpPr>
          <p:nvPr/>
        </p:nvSpPr>
        <p:spPr bwMode="auto">
          <a:xfrm>
            <a:off x="-225862" y="5035599"/>
            <a:ext cx="22042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ea typeface="MS PGothic" charset="-128"/>
              </a:defRPr>
            </a:lvl1pPr>
            <a:lvl2pPr marL="742950" indent="-285750">
              <a:lnSpc>
                <a:spcPct val="90000"/>
              </a:lnSpc>
              <a:spcBef>
                <a:spcPts val="500"/>
              </a:spcBef>
              <a:buFont typeface="Arial" charset="0"/>
              <a:buChar char="•"/>
              <a:defRPr sz="2400">
                <a:solidFill>
                  <a:schemeClr val="tx1"/>
                </a:solidFill>
                <a:latin typeface="Calibri" charset="0"/>
                <a:ea typeface="MS PGothic" charset="-128"/>
              </a:defRPr>
            </a:lvl2pPr>
            <a:lvl3pPr marL="1143000" indent="-228600">
              <a:lnSpc>
                <a:spcPct val="90000"/>
              </a:lnSpc>
              <a:spcBef>
                <a:spcPts val="500"/>
              </a:spcBef>
              <a:buFont typeface="Arial" charset="0"/>
              <a:buChar char="•"/>
              <a:defRPr sz="2000">
                <a:solidFill>
                  <a:schemeClr val="tx1"/>
                </a:solidFill>
                <a:latin typeface="Calibri" charset="0"/>
                <a:ea typeface="MS PGothic" charset="-128"/>
              </a:defRPr>
            </a:lvl3pPr>
            <a:lvl4pPr marL="1600200" indent="-228600">
              <a:lnSpc>
                <a:spcPct val="90000"/>
              </a:lnSpc>
              <a:spcBef>
                <a:spcPts val="500"/>
              </a:spcBef>
              <a:buFont typeface="Arial" charset="0"/>
              <a:buChar char="•"/>
              <a:defRPr>
                <a:solidFill>
                  <a:schemeClr val="tx1"/>
                </a:solidFill>
                <a:latin typeface="Calibri" charset="0"/>
                <a:ea typeface="MS PGothic" charset="-128"/>
              </a:defRPr>
            </a:lvl4pPr>
            <a:lvl5pPr marL="2057400" indent="-228600">
              <a:lnSpc>
                <a:spcPct val="90000"/>
              </a:lnSpc>
              <a:spcBef>
                <a:spcPts val="500"/>
              </a:spcBef>
              <a:buFont typeface="Arial" charset="0"/>
              <a:buChar char="•"/>
              <a:defRPr>
                <a:solidFill>
                  <a:schemeClr val="tx1"/>
                </a:solidFill>
                <a:latin typeface="Calibri"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MS PGothic" charset="-128"/>
              </a:defRPr>
            </a:lvl9pPr>
          </a:lstStyle>
          <a:p>
            <a:pPr algn="just" eaLnBrk="1" hangingPunct="1">
              <a:lnSpc>
                <a:spcPct val="100000"/>
              </a:lnSpc>
              <a:spcBef>
                <a:spcPct val="0"/>
              </a:spcBef>
              <a:buFontTx/>
              <a:buNone/>
            </a:pPr>
            <a:endParaRPr lang="es-MX" altLang="es-MX" sz="1200" dirty="0">
              <a:latin typeface="Century Gothic" panose="020B0502020202020204" pitchFamily="34" charset="0"/>
            </a:endParaRPr>
          </a:p>
          <a:p>
            <a:pPr algn="r" eaLnBrk="1" hangingPunct="1">
              <a:lnSpc>
                <a:spcPct val="100000"/>
              </a:lnSpc>
              <a:spcBef>
                <a:spcPct val="0"/>
              </a:spcBef>
              <a:buFontTx/>
              <a:buNone/>
            </a:pPr>
            <a:r>
              <a:rPr lang="es-MX" altLang="es-MX" sz="800" dirty="0">
                <a:latin typeface="Century Gothic" panose="020B0502020202020204" pitchFamily="34" charset="0"/>
              </a:rPr>
              <a:t>Kim J, Endocrine J 2014; 1055.</a:t>
            </a:r>
          </a:p>
        </p:txBody>
      </p:sp>
      <p:grpSp>
        <p:nvGrpSpPr>
          <p:cNvPr id="128" name="Grupo 127">
            <a:extLst>
              <a:ext uri="{FF2B5EF4-FFF2-40B4-BE49-F238E27FC236}">
                <a16:creationId xmlns:a16="http://schemas.microsoft.com/office/drawing/2014/main" xmlns="" id="{C4142C3B-ABE1-4B16-A35C-673D18C2B956}"/>
              </a:ext>
            </a:extLst>
          </p:cNvPr>
          <p:cNvGrpSpPr/>
          <p:nvPr/>
        </p:nvGrpSpPr>
        <p:grpSpPr>
          <a:xfrm>
            <a:off x="270761" y="2713387"/>
            <a:ext cx="5818439" cy="2288753"/>
            <a:chOff x="277561" y="2146347"/>
            <a:chExt cx="6403015" cy="2347270"/>
          </a:xfrm>
        </p:grpSpPr>
        <p:sp>
          <p:nvSpPr>
            <p:cNvPr id="40" name="Rectángulo: esquinas redondeadas 39">
              <a:extLst>
                <a:ext uri="{FF2B5EF4-FFF2-40B4-BE49-F238E27FC236}">
                  <a16:creationId xmlns:a16="http://schemas.microsoft.com/office/drawing/2014/main" xmlns="" id="{6EC88D31-880B-47D6-9527-3B4EE3E8388A}"/>
                </a:ext>
              </a:extLst>
            </p:cNvPr>
            <p:cNvSpPr/>
            <p:nvPr/>
          </p:nvSpPr>
          <p:spPr>
            <a:xfrm>
              <a:off x="277561" y="3232341"/>
              <a:ext cx="1389509" cy="301139"/>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MX" sz="1100" b="1" dirty="0">
                  <a:solidFill>
                    <a:srgbClr val="663300"/>
                  </a:solidFill>
                </a:rPr>
                <a:t>Obesidad visceral </a:t>
              </a:r>
            </a:p>
          </p:txBody>
        </p:sp>
        <p:sp>
          <p:nvSpPr>
            <p:cNvPr id="41" name="Rectángulo: esquinas redondeadas 40">
              <a:extLst>
                <a:ext uri="{FF2B5EF4-FFF2-40B4-BE49-F238E27FC236}">
                  <a16:creationId xmlns:a16="http://schemas.microsoft.com/office/drawing/2014/main" xmlns="" id="{1A48295A-D647-4B4F-B14F-6A1529F268D5}"/>
                </a:ext>
              </a:extLst>
            </p:cNvPr>
            <p:cNvSpPr/>
            <p:nvPr/>
          </p:nvSpPr>
          <p:spPr>
            <a:xfrm>
              <a:off x="1890648" y="3209208"/>
              <a:ext cx="1065980" cy="339899"/>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1100" b="1" dirty="0">
                  <a:solidFill>
                    <a:srgbClr val="663300"/>
                  </a:solidFill>
                </a:rPr>
                <a:t>Lipolisis </a:t>
              </a:r>
            </a:p>
          </p:txBody>
        </p:sp>
        <p:sp>
          <p:nvSpPr>
            <p:cNvPr id="42" name="CuadroTexto 41">
              <a:extLst>
                <a:ext uri="{FF2B5EF4-FFF2-40B4-BE49-F238E27FC236}">
                  <a16:creationId xmlns:a16="http://schemas.microsoft.com/office/drawing/2014/main" xmlns="" id="{D80EFC86-5002-486D-8007-9202DAB64F3C}"/>
                </a:ext>
              </a:extLst>
            </p:cNvPr>
            <p:cNvSpPr txBox="1"/>
            <p:nvPr/>
          </p:nvSpPr>
          <p:spPr>
            <a:xfrm>
              <a:off x="3176468" y="3246976"/>
              <a:ext cx="1283857" cy="261610"/>
            </a:xfrm>
            <a:prstGeom prst="rect">
              <a:avLst/>
            </a:prstGeom>
            <a:noFill/>
          </p:spPr>
          <p:txBody>
            <a:bodyPr wrap="square" rtlCol="0">
              <a:spAutoFit/>
            </a:bodyPr>
            <a:lstStyle/>
            <a:p>
              <a:r>
                <a:rPr lang="es-MX" sz="1100" dirty="0"/>
                <a:t>FFA circulante </a:t>
              </a:r>
            </a:p>
          </p:txBody>
        </p:sp>
        <p:sp>
          <p:nvSpPr>
            <p:cNvPr id="43" name="Rectángulo: esquinas redondeadas 42">
              <a:extLst>
                <a:ext uri="{FF2B5EF4-FFF2-40B4-BE49-F238E27FC236}">
                  <a16:creationId xmlns:a16="http://schemas.microsoft.com/office/drawing/2014/main" xmlns="" id="{5E31ECEA-1D0B-4FE1-A788-F644315DBEC8}"/>
                </a:ext>
              </a:extLst>
            </p:cNvPr>
            <p:cNvSpPr/>
            <p:nvPr/>
          </p:nvSpPr>
          <p:spPr>
            <a:xfrm>
              <a:off x="3323709" y="2705403"/>
              <a:ext cx="989373" cy="320110"/>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100" b="1" dirty="0" smtClean="0">
                  <a:solidFill>
                    <a:srgbClr val="663300"/>
                  </a:solidFill>
                </a:rPr>
                <a:t>Músculo </a:t>
              </a:r>
              <a:endParaRPr lang="es-MX" sz="1100" b="1" dirty="0">
                <a:solidFill>
                  <a:srgbClr val="663300"/>
                </a:solidFill>
              </a:endParaRPr>
            </a:p>
          </p:txBody>
        </p:sp>
        <p:sp>
          <p:nvSpPr>
            <p:cNvPr id="44" name="Rectángulo: esquinas redondeadas 43">
              <a:extLst>
                <a:ext uri="{FF2B5EF4-FFF2-40B4-BE49-F238E27FC236}">
                  <a16:creationId xmlns:a16="http://schemas.microsoft.com/office/drawing/2014/main" xmlns="" id="{3DEF93E6-C9CC-4CA9-80FA-9484C955D991}"/>
                </a:ext>
              </a:extLst>
            </p:cNvPr>
            <p:cNvSpPr/>
            <p:nvPr/>
          </p:nvSpPr>
          <p:spPr>
            <a:xfrm>
              <a:off x="2885067" y="2146347"/>
              <a:ext cx="1866656" cy="339899"/>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MX" sz="1100" b="1" dirty="0">
                  <a:solidFill>
                    <a:srgbClr val="663300"/>
                  </a:solidFill>
                </a:rPr>
                <a:t>Captación de glucosa </a:t>
              </a:r>
            </a:p>
            <a:p>
              <a:r>
                <a:rPr lang="es-MX" sz="1100" b="1" dirty="0">
                  <a:solidFill>
                    <a:srgbClr val="663300"/>
                  </a:solidFill>
                </a:rPr>
                <a:t>Resistencia a la insulina</a:t>
              </a:r>
            </a:p>
          </p:txBody>
        </p:sp>
        <p:sp>
          <p:nvSpPr>
            <p:cNvPr id="45" name="Rectángulo: esquinas redondeadas 44">
              <a:extLst>
                <a:ext uri="{FF2B5EF4-FFF2-40B4-BE49-F238E27FC236}">
                  <a16:creationId xmlns:a16="http://schemas.microsoft.com/office/drawing/2014/main" xmlns="" id="{B44BA62A-BFA7-4A18-88DC-A6BCEBFD5E35}"/>
                </a:ext>
              </a:extLst>
            </p:cNvPr>
            <p:cNvSpPr/>
            <p:nvPr/>
          </p:nvSpPr>
          <p:spPr>
            <a:xfrm>
              <a:off x="3211388" y="3664389"/>
              <a:ext cx="1214016" cy="293403"/>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100" b="1" dirty="0">
                  <a:solidFill>
                    <a:srgbClr val="663300"/>
                  </a:solidFill>
                </a:rPr>
                <a:t>Hígado </a:t>
              </a:r>
            </a:p>
          </p:txBody>
        </p:sp>
        <p:sp>
          <p:nvSpPr>
            <p:cNvPr id="46" name="Rectángulo: esquinas redondeadas 45">
              <a:extLst>
                <a:ext uri="{FF2B5EF4-FFF2-40B4-BE49-F238E27FC236}">
                  <a16:creationId xmlns:a16="http://schemas.microsoft.com/office/drawing/2014/main" xmlns="" id="{426B383A-015A-4C2C-8043-82803565EAC5}"/>
                </a:ext>
              </a:extLst>
            </p:cNvPr>
            <p:cNvSpPr/>
            <p:nvPr/>
          </p:nvSpPr>
          <p:spPr>
            <a:xfrm>
              <a:off x="2826320" y="4126056"/>
              <a:ext cx="1984152" cy="367561"/>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MX" sz="1100" b="1" dirty="0">
                  <a:solidFill>
                    <a:srgbClr val="663300"/>
                  </a:solidFill>
                </a:rPr>
                <a:t>Producción de glucosa</a:t>
              </a:r>
            </a:p>
            <a:p>
              <a:r>
                <a:rPr lang="es-MX" sz="1100" b="1" dirty="0">
                  <a:solidFill>
                    <a:srgbClr val="663300"/>
                  </a:solidFill>
                </a:rPr>
                <a:t>Resistencia a la insulina </a:t>
              </a:r>
            </a:p>
          </p:txBody>
        </p:sp>
        <p:sp>
          <p:nvSpPr>
            <p:cNvPr id="47" name="Rectángulo: esquinas redondeadas 46">
              <a:extLst>
                <a:ext uri="{FF2B5EF4-FFF2-40B4-BE49-F238E27FC236}">
                  <a16:creationId xmlns:a16="http://schemas.microsoft.com/office/drawing/2014/main" xmlns="" id="{1B906474-96FD-417B-833E-CAC2615F2860}"/>
                </a:ext>
              </a:extLst>
            </p:cNvPr>
            <p:cNvSpPr/>
            <p:nvPr/>
          </p:nvSpPr>
          <p:spPr>
            <a:xfrm>
              <a:off x="4827742" y="3107642"/>
              <a:ext cx="1852834" cy="556747"/>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100" b="1" dirty="0">
                  <a:solidFill>
                    <a:srgbClr val="663300"/>
                  </a:solidFill>
                </a:rPr>
                <a:t>Páncreas </a:t>
              </a:r>
            </a:p>
            <a:p>
              <a:r>
                <a:rPr lang="es-MX" sz="1100" b="1" dirty="0">
                  <a:solidFill>
                    <a:srgbClr val="663300"/>
                  </a:solidFill>
                </a:rPr>
                <a:t>Secreción de insulina </a:t>
              </a:r>
            </a:p>
            <a:p>
              <a:r>
                <a:rPr lang="es-MX" sz="1100" b="1" dirty="0">
                  <a:solidFill>
                    <a:srgbClr val="663300"/>
                  </a:solidFill>
                </a:rPr>
                <a:t>Apoptosis de células B</a:t>
              </a:r>
            </a:p>
          </p:txBody>
        </p:sp>
        <p:sp>
          <p:nvSpPr>
            <p:cNvPr id="48" name="Flecha derecha 41">
              <a:extLst>
                <a:ext uri="{FF2B5EF4-FFF2-40B4-BE49-F238E27FC236}">
                  <a16:creationId xmlns:a16="http://schemas.microsoft.com/office/drawing/2014/main" xmlns="" id="{E9437010-E6E4-4587-ACD3-6CBD62FCB871}"/>
                </a:ext>
              </a:extLst>
            </p:cNvPr>
            <p:cNvSpPr/>
            <p:nvPr/>
          </p:nvSpPr>
          <p:spPr bwMode="auto">
            <a:xfrm rot="5400000">
              <a:off x="6454326" y="3294111"/>
              <a:ext cx="121059" cy="144015"/>
            </a:xfrm>
            <a:prstGeom prst="rightArrow">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p>
          </p:txBody>
        </p:sp>
        <p:cxnSp>
          <p:nvCxnSpPr>
            <p:cNvPr id="49" name="Conector recto de flecha 48">
              <a:extLst>
                <a:ext uri="{FF2B5EF4-FFF2-40B4-BE49-F238E27FC236}">
                  <a16:creationId xmlns:a16="http://schemas.microsoft.com/office/drawing/2014/main" xmlns="" id="{D286601C-01C7-4C82-9552-0F027661C0D0}"/>
                </a:ext>
              </a:extLst>
            </p:cNvPr>
            <p:cNvCxnSpPr>
              <a:cxnSpLocks/>
              <a:stCxn id="40" idx="3"/>
              <a:endCxn id="41" idx="1"/>
            </p:cNvCxnSpPr>
            <p:nvPr/>
          </p:nvCxnSpPr>
          <p:spPr>
            <a:xfrm flipV="1">
              <a:off x="1667070" y="3379158"/>
              <a:ext cx="223578" cy="37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Conector recto 49">
              <a:extLst>
                <a:ext uri="{FF2B5EF4-FFF2-40B4-BE49-F238E27FC236}">
                  <a16:creationId xmlns:a16="http://schemas.microsoft.com/office/drawing/2014/main" xmlns="" id="{63E6F6E8-ABE4-44B0-A7AE-EB3680DBDB6A}"/>
                </a:ext>
              </a:extLst>
            </p:cNvPr>
            <p:cNvCxnSpPr>
              <a:cxnSpLocks/>
              <a:stCxn id="41" idx="3"/>
              <a:endCxn id="42" idx="1"/>
            </p:cNvCxnSpPr>
            <p:nvPr/>
          </p:nvCxnSpPr>
          <p:spPr>
            <a:xfrm flipV="1">
              <a:off x="2956628" y="3377781"/>
              <a:ext cx="219840" cy="1377"/>
            </a:xfrm>
            <a:prstGeom prst="line">
              <a:avLst/>
            </a:prstGeom>
          </p:spPr>
          <p:style>
            <a:lnRef idx="2">
              <a:schemeClr val="dk1"/>
            </a:lnRef>
            <a:fillRef idx="0">
              <a:schemeClr val="dk1"/>
            </a:fillRef>
            <a:effectRef idx="1">
              <a:schemeClr val="dk1"/>
            </a:effectRef>
            <a:fontRef idx="minor">
              <a:schemeClr val="tx1"/>
            </a:fontRef>
          </p:style>
        </p:cxnSp>
        <p:cxnSp>
          <p:nvCxnSpPr>
            <p:cNvPr id="51" name="Conector recto de flecha 50">
              <a:extLst>
                <a:ext uri="{FF2B5EF4-FFF2-40B4-BE49-F238E27FC236}">
                  <a16:creationId xmlns:a16="http://schemas.microsoft.com/office/drawing/2014/main" xmlns="" id="{8A0A4FC2-D9B7-47DC-9A7F-F3B183E9CAF3}"/>
                </a:ext>
              </a:extLst>
            </p:cNvPr>
            <p:cNvCxnSpPr>
              <a:cxnSpLocks/>
              <a:stCxn id="42" idx="3"/>
              <a:endCxn id="47" idx="1"/>
            </p:cNvCxnSpPr>
            <p:nvPr/>
          </p:nvCxnSpPr>
          <p:spPr>
            <a:xfrm>
              <a:off x="4460325" y="3377781"/>
              <a:ext cx="367417" cy="82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Conector recto 51">
              <a:extLst>
                <a:ext uri="{FF2B5EF4-FFF2-40B4-BE49-F238E27FC236}">
                  <a16:creationId xmlns:a16="http://schemas.microsoft.com/office/drawing/2014/main" xmlns="" id="{7E06BC5F-E71A-4D86-A53C-C8F0E3BF2055}"/>
                </a:ext>
              </a:extLst>
            </p:cNvPr>
            <p:cNvCxnSpPr>
              <a:cxnSpLocks/>
              <a:stCxn id="46" idx="0"/>
              <a:endCxn id="45" idx="2"/>
            </p:cNvCxnSpPr>
            <p:nvPr/>
          </p:nvCxnSpPr>
          <p:spPr>
            <a:xfrm flipV="1">
              <a:off x="3818396" y="3957792"/>
              <a:ext cx="0" cy="168264"/>
            </a:xfrm>
            <a:prstGeom prst="line">
              <a:avLst/>
            </a:prstGeom>
          </p:spPr>
          <p:style>
            <a:lnRef idx="2">
              <a:schemeClr val="dk1"/>
            </a:lnRef>
            <a:fillRef idx="0">
              <a:schemeClr val="dk1"/>
            </a:fillRef>
            <a:effectRef idx="1">
              <a:schemeClr val="dk1"/>
            </a:effectRef>
            <a:fontRef idx="minor">
              <a:schemeClr val="tx1"/>
            </a:fontRef>
          </p:style>
        </p:cxnSp>
        <p:cxnSp>
          <p:nvCxnSpPr>
            <p:cNvPr id="53" name="Conector recto 52">
              <a:extLst>
                <a:ext uri="{FF2B5EF4-FFF2-40B4-BE49-F238E27FC236}">
                  <a16:creationId xmlns:a16="http://schemas.microsoft.com/office/drawing/2014/main" xmlns="" id="{6B7AD613-4720-4E16-9266-00DF83ECAB89}"/>
                </a:ext>
              </a:extLst>
            </p:cNvPr>
            <p:cNvCxnSpPr>
              <a:cxnSpLocks/>
              <a:stCxn id="45" idx="0"/>
              <a:endCxn id="42" idx="2"/>
            </p:cNvCxnSpPr>
            <p:nvPr/>
          </p:nvCxnSpPr>
          <p:spPr>
            <a:xfrm flipV="1">
              <a:off x="3818396" y="3508586"/>
              <a:ext cx="1" cy="155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xmlns="" id="{CC70CF23-14A2-418E-9648-3025F0321E11}"/>
                </a:ext>
              </a:extLst>
            </p:cNvPr>
            <p:cNvCxnSpPr>
              <a:cxnSpLocks/>
              <a:stCxn id="42" idx="0"/>
              <a:endCxn id="43" idx="2"/>
            </p:cNvCxnSpPr>
            <p:nvPr/>
          </p:nvCxnSpPr>
          <p:spPr>
            <a:xfrm flipH="1" flipV="1">
              <a:off x="3818396" y="3025513"/>
              <a:ext cx="1" cy="2214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5" name="Conector recto de flecha 54">
              <a:extLst>
                <a:ext uri="{FF2B5EF4-FFF2-40B4-BE49-F238E27FC236}">
                  <a16:creationId xmlns:a16="http://schemas.microsoft.com/office/drawing/2014/main" xmlns="" id="{CC1A8E99-80F8-4318-B806-7C1B9C530CE8}"/>
                </a:ext>
              </a:extLst>
            </p:cNvPr>
            <p:cNvCxnSpPr>
              <a:cxnSpLocks/>
              <a:stCxn id="43" idx="0"/>
              <a:endCxn id="44" idx="2"/>
            </p:cNvCxnSpPr>
            <p:nvPr/>
          </p:nvCxnSpPr>
          <p:spPr>
            <a:xfrm flipH="1" flipV="1">
              <a:off x="3818395" y="2486246"/>
              <a:ext cx="1" cy="2191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6" name="Flecha derecha 42">
              <a:extLst>
                <a:ext uri="{FF2B5EF4-FFF2-40B4-BE49-F238E27FC236}">
                  <a16:creationId xmlns:a16="http://schemas.microsoft.com/office/drawing/2014/main" xmlns="" id="{02E8EB6A-B076-435F-B93D-35B47C63E5DE}"/>
                </a:ext>
              </a:extLst>
            </p:cNvPr>
            <p:cNvSpPr/>
            <p:nvPr/>
          </p:nvSpPr>
          <p:spPr bwMode="auto">
            <a:xfrm rot="5400000" flipH="1" flipV="1">
              <a:off x="6467677" y="3479283"/>
              <a:ext cx="121058" cy="146254"/>
            </a:xfrm>
            <a:prstGeom prst="rightArrow">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p>
          </p:txBody>
        </p:sp>
        <p:sp>
          <p:nvSpPr>
            <p:cNvPr id="57" name="Flecha derecha 42">
              <a:extLst>
                <a:ext uri="{FF2B5EF4-FFF2-40B4-BE49-F238E27FC236}">
                  <a16:creationId xmlns:a16="http://schemas.microsoft.com/office/drawing/2014/main" xmlns="" id="{E6DBCA68-7D60-4BB5-BC6F-AD49D342E1A4}"/>
                </a:ext>
              </a:extLst>
            </p:cNvPr>
            <p:cNvSpPr/>
            <p:nvPr/>
          </p:nvSpPr>
          <p:spPr bwMode="auto">
            <a:xfrm rot="5400000" flipH="1" flipV="1">
              <a:off x="4584785" y="2316494"/>
              <a:ext cx="83196" cy="146254"/>
            </a:xfrm>
            <a:prstGeom prst="rightArrow">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p>
          </p:txBody>
        </p:sp>
        <p:sp>
          <p:nvSpPr>
            <p:cNvPr id="58" name="Flecha derecha 42">
              <a:extLst>
                <a:ext uri="{FF2B5EF4-FFF2-40B4-BE49-F238E27FC236}">
                  <a16:creationId xmlns:a16="http://schemas.microsoft.com/office/drawing/2014/main" xmlns="" id="{2536E782-0CBE-4FF3-940B-BE2E4DBAABBA}"/>
                </a:ext>
              </a:extLst>
            </p:cNvPr>
            <p:cNvSpPr/>
            <p:nvPr/>
          </p:nvSpPr>
          <p:spPr bwMode="auto">
            <a:xfrm rot="5400000" flipH="1" flipV="1">
              <a:off x="4584785" y="4322387"/>
              <a:ext cx="83196" cy="146254"/>
            </a:xfrm>
            <a:prstGeom prst="rightArrow">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p>
          </p:txBody>
        </p:sp>
        <p:sp>
          <p:nvSpPr>
            <p:cNvPr id="59" name="Flecha derecha 42">
              <a:extLst>
                <a:ext uri="{FF2B5EF4-FFF2-40B4-BE49-F238E27FC236}">
                  <a16:creationId xmlns:a16="http://schemas.microsoft.com/office/drawing/2014/main" xmlns="" id="{FBA19542-2724-4C90-A457-49D67E5F797E}"/>
                </a:ext>
              </a:extLst>
            </p:cNvPr>
            <p:cNvSpPr/>
            <p:nvPr/>
          </p:nvSpPr>
          <p:spPr bwMode="auto">
            <a:xfrm rot="5400000" flipH="1" flipV="1">
              <a:off x="4584785" y="4150077"/>
              <a:ext cx="83196" cy="146254"/>
            </a:xfrm>
            <a:prstGeom prst="rightArrow">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p>
          </p:txBody>
        </p:sp>
        <p:sp>
          <p:nvSpPr>
            <p:cNvPr id="60" name="Flecha derecha 42">
              <a:extLst>
                <a:ext uri="{FF2B5EF4-FFF2-40B4-BE49-F238E27FC236}">
                  <a16:creationId xmlns:a16="http://schemas.microsoft.com/office/drawing/2014/main" xmlns="" id="{16BD9347-346F-4A77-86E8-CA3370F884D8}"/>
                </a:ext>
              </a:extLst>
            </p:cNvPr>
            <p:cNvSpPr/>
            <p:nvPr/>
          </p:nvSpPr>
          <p:spPr bwMode="auto">
            <a:xfrm rot="5400000" flipH="1" flipV="1">
              <a:off x="4267815" y="3303616"/>
              <a:ext cx="83196" cy="146254"/>
            </a:xfrm>
            <a:prstGeom prst="rightArrow">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p>
          </p:txBody>
        </p:sp>
        <p:sp>
          <p:nvSpPr>
            <p:cNvPr id="61" name="Flecha derecha 42">
              <a:extLst>
                <a:ext uri="{FF2B5EF4-FFF2-40B4-BE49-F238E27FC236}">
                  <a16:creationId xmlns:a16="http://schemas.microsoft.com/office/drawing/2014/main" xmlns="" id="{19FC4F30-1901-4275-B172-B9C38ACBC33C}"/>
                </a:ext>
              </a:extLst>
            </p:cNvPr>
            <p:cNvSpPr/>
            <p:nvPr/>
          </p:nvSpPr>
          <p:spPr bwMode="auto">
            <a:xfrm rot="5400000" flipH="1" flipV="1">
              <a:off x="2682963" y="3313976"/>
              <a:ext cx="83196" cy="146254"/>
            </a:xfrm>
            <a:prstGeom prst="rightArrow">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dirty="0"/>
            </a:p>
          </p:txBody>
        </p:sp>
        <p:sp>
          <p:nvSpPr>
            <p:cNvPr id="62" name="Flecha derecha 41">
              <a:extLst>
                <a:ext uri="{FF2B5EF4-FFF2-40B4-BE49-F238E27FC236}">
                  <a16:creationId xmlns:a16="http://schemas.microsoft.com/office/drawing/2014/main" xmlns="" id="{6CAAF0FB-CD27-4172-A60F-39663B2F5F78}"/>
                </a:ext>
              </a:extLst>
            </p:cNvPr>
            <p:cNvSpPr/>
            <p:nvPr/>
          </p:nvSpPr>
          <p:spPr bwMode="auto">
            <a:xfrm rot="5400000">
              <a:off x="4566974" y="2175789"/>
              <a:ext cx="121059" cy="144015"/>
            </a:xfrm>
            <a:prstGeom prst="rightArrow">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p>
          </p:txBody>
        </p:sp>
      </p:grpSp>
      <p:grpSp>
        <p:nvGrpSpPr>
          <p:cNvPr id="146" name="Grupo 145">
            <a:extLst>
              <a:ext uri="{FF2B5EF4-FFF2-40B4-BE49-F238E27FC236}">
                <a16:creationId xmlns:a16="http://schemas.microsoft.com/office/drawing/2014/main" xmlns="" id="{4CDDCBA1-3FD8-4D19-8CE3-32EA68765C7B}"/>
              </a:ext>
            </a:extLst>
          </p:cNvPr>
          <p:cNvGrpSpPr/>
          <p:nvPr/>
        </p:nvGrpSpPr>
        <p:grpSpPr>
          <a:xfrm>
            <a:off x="1754653" y="2802533"/>
            <a:ext cx="914668" cy="1521470"/>
            <a:chOff x="1766291" y="2823587"/>
            <a:chExt cx="914668" cy="1521470"/>
          </a:xfrm>
        </p:grpSpPr>
        <p:sp>
          <p:nvSpPr>
            <p:cNvPr id="143" name="Rectángulo: esquinas redondeadas 142">
              <a:extLst>
                <a:ext uri="{FF2B5EF4-FFF2-40B4-BE49-F238E27FC236}">
                  <a16:creationId xmlns:a16="http://schemas.microsoft.com/office/drawing/2014/main" xmlns="" id="{D50C03A1-B38F-4272-9624-3F4A845E36E2}"/>
                </a:ext>
              </a:extLst>
            </p:cNvPr>
            <p:cNvSpPr/>
            <p:nvPr/>
          </p:nvSpPr>
          <p:spPr>
            <a:xfrm>
              <a:off x="1766291" y="2823587"/>
              <a:ext cx="914668" cy="30791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sz="1200" dirty="0"/>
                <a:t>Estradiol</a:t>
              </a:r>
            </a:p>
          </p:txBody>
        </p:sp>
        <p:cxnSp>
          <p:nvCxnSpPr>
            <p:cNvPr id="144" name="Conector recto de flecha 143">
              <a:extLst>
                <a:ext uri="{FF2B5EF4-FFF2-40B4-BE49-F238E27FC236}">
                  <a16:creationId xmlns:a16="http://schemas.microsoft.com/office/drawing/2014/main" xmlns="" id="{7BEF18A9-4F87-4B40-8308-BF60DD30B9E9}"/>
                </a:ext>
              </a:extLst>
            </p:cNvPr>
            <p:cNvCxnSpPr>
              <a:cxnSpLocks/>
              <a:stCxn id="143" idx="2"/>
            </p:cNvCxnSpPr>
            <p:nvPr/>
          </p:nvCxnSpPr>
          <p:spPr>
            <a:xfrm flipH="1">
              <a:off x="2220909" y="3131497"/>
              <a:ext cx="2716" cy="6182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5" name="Cruz 144">
              <a:extLst>
                <a:ext uri="{FF2B5EF4-FFF2-40B4-BE49-F238E27FC236}">
                  <a16:creationId xmlns:a16="http://schemas.microsoft.com/office/drawing/2014/main" xmlns="" id="{CFFCDB2F-898D-4777-912B-9578CDCD922A}"/>
                </a:ext>
              </a:extLst>
            </p:cNvPr>
            <p:cNvSpPr/>
            <p:nvPr/>
          </p:nvSpPr>
          <p:spPr>
            <a:xfrm rot="2589793">
              <a:off x="1845244" y="3574673"/>
              <a:ext cx="733797" cy="770384"/>
            </a:xfrm>
            <a:prstGeom prst="plus">
              <a:avLst>
                <a:gd name="adj" fmla="val 38639"/>
              </a:avLst>
            </a:prstGeom>
            <a:solidFill>
              <a:srgbClr val="C00000">
                <a:alpha val="7294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C00000"/>
                </a:solidFill>
              </a:endParaRPr>
            </a:p>
          </p:txBody>
        </p:sp>
      </p:grpSp>
      <p:sp>
        <p:nvSpPr>
          <p:cNvPr id="4" name="CuadroTexto 3">
            <a:extLst>
              <a:ext uri="{FF2B5EF4-FFF2-40B4-BE49-F238E27FC236}">
                <a16:creationId xmlns:a16="http://schemas.microsoft.com/office/drawing/2014/main" xmlns="" id="{07027758-6A6D-1C42-AD2E-6A49FC04487A}"/>
              </a:ext>
            </a:extLst>
          </p:cNvPr>
          <p:cNvSpPr txBox="1"/>
          <p:nvPr/>
        </p:nvSpPr>
        <p:spPr>
          <a:xfrm>
            <a:off x="7538393" y="4193584"/>
            <a:ext cx="3168352" cy="677108"/>
          </a:xfrm>
          <a:prstGeom prst="rect">
            <a:avLst/>
          </a:prstGeom>
          <a:noFill/>
        </p:spPr>
        <p:txBody>
          <a:bodyPr wrap="square" rtlCol="0">
            <a:spAutoFit/>
          </a:bodyPr>
          <a:lstStyle/>
          <a:p>
            <a:r>
              <a:rPr lang="es-MX" sz="1000" dirty="0">
                <a:latin typeface="Century Gothic" panose="020B0502020202020204" pitchFamily="34" charset="0"/>
              </a:rPr>
              <a:t>Cantidad de tejido adiposo visceral en mujeres posmenopáusicas versus premenopáusicas. </a:t>
            </a:r>
          </a:p>
          <a:p>
            <a:endParaRPr lang="es-MX" sz="1000" dirty="0">
              <a:latin typeface="Century Gothic" panose="020B0502020202020204" pitchFamily="34" charset="0"/>
            </a:endParaRPr>
          </a:p>
          <a:p>
            <a:pPr algn="r"/>
            <a:r>
              <a:rPr lang="es-MX" sz="800" dirty="0">
                <a:latin typeface="Century Gothic" panose="020B0502020202020204" pitchFamily="34" charset="0"/>
              </a:rPr>
              <a:t>Ginecol Obstet Mex 2016:5</a:t>
            </a:r>
          </a:p>
        </p:txBody>
      </p:sp>
    </p:spTree>
    <p:extLst>
      <p:ext uri="{BB962C8B-B14F-4D97-AF65-F5344CB8AC3E}">
        <p14:creationId xmlns:p14="http://schemas.microsoft.com/office/powerpoint/2010/main" val="280402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additive="base">
                                        <p:cTn id="7" dur="500" fill="hold"/>
                                        <p:tgtEl>
                                          <p:spTgt spid="146"/>
                                        </p:tgtEl>
                                        <p:attrNameLst>
                                          <p:attrName>ppt_x</p:attrName>
                                        </p:attrNameLst>
                                      </p:cBhvr>
                                      <p:tavLst>
                                        <p:tav tm="0">
                                          <p:val>
                                            <p:strVal val="#ppt_x"/>
                                          </p:val>
                                        </p:tav>
                                        <p:tav tm="100000">
                                          <p:val>
                                            <p:strVal val="#ppt_x"/>
                                          </p:val>
                                        </p:tav>
                                      </p:tavLst>
                                    </p:anim>
                                    <p:anim calcmode="lin" valueType="num">
                                      <p:cBhvr additive="base">
                                        <p:cTn id="8"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3"/>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pic>
        <p:nvPicPr>
          <p:cNvPr id="7" name="Picture 2">
            <a:extLst>
              <a:ext uri="{FF2B5EF4-FFF2-40B4-BE49-F238E27FC236}">
                <a16:creationId xmlns:a16="http://schemas.microsoft.com/office/drawing/2014/main" xmlns="" id="{81E0E49C-18A7-7C45-AEC3-31B4BDF5EF40}"/>
              </a:ext>
            </a:extLst>
          </p:cNvPr>
          <p:cNvPicPr>
            <a:picLocks noChangeAspect="1" noChangeArrowheads="1"/>
          </p:cNvPicPr>
          <p:nvPr/>
        </p:nvPicPr>
        <p:blipFill>
          <a:blip r:embed="rId4"/>
          <a:srcRect l="12399" t="36682"/>
          <a:stretch>
            <a:fillRect/>
          </a:stretch>
        </p:blipFill>
        <p:spPr bwMode="auto">
          <a:xfrm>
            <a:off x="4791307" y="2040022"/>
            <a:ext cx="3096344" cy="833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4 CuadroTexto">
            <a:extLst>
              <a:ext uri="{FF2B5EF4-FFF2-40B4-BE49-F238E27FC236}">
                <a16:creationId xmlns:a16="http://schemas.microsoft.com/office/drawing/2014/main" xmlns="" id="{8F86F08C-3EF1-5342-8AED-F94E26603671}"/>
              </a:ext>
            </a:extLst>
          </p:cNvPr>
          <p:cNvSpPr txBox="1">
            <a:spLocks noChangeArrowheads="1"/>
          </p:cNvSpPr>
          <p:nvPr/>
        </p:nvSpPr>
        <p:spPr bwMode="auto">
          <a:xfrm>
            <a:off x="4295800" y="6176997"/>
            <a:ext cx="3387373" cy="3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buFontTx/>
              <a:buNone/>
            </a:pPr>
            <a:r>
              <a:rPr lang="es-MX" altLang="es-MX" sz="900" dirty="0">
                <a:solidFill>
                  <a:srgbClr val="404040"/>
                </a:solidFill>
                <a:latin typeface="Century Gothic" panose="020B0502020202020204" pitchFamily="34" charset="0"/>
              </a:rPr>
              <a:t>Grosor de las capas íntima-media (IMT) de la arteria carótida en mujeres pre -  y postmenopausicas.</a:t>
            </a:r>
          </a:p>
        </p:txBody>
      </p:sp>
      <p:sp>
        <p:nvSpPr>
          <p:cNvPr id="18" name="Rectangle 1">
            <a:extLst>
              <a:ext uri="{FF2B5EF4-FFF2-40B4-BE49-F238E27FC236}">
                <a16:creationId xmlns:a16="http://schemas.microsoft.com/office/drawing/2014/main" xmlns="" id="{2C54FAD5-E828-774B-B1CC-507E1269F9B0}"/>
              </a:ext>
            </a:extLst>
          </p:cNvPr>
          <p:cNvSpPr txBox="1">
            <a:spLocks noChangeArrowheads="1"/>
          </p:cNvSpPr>
          <p:nvPr/>
        </p:nvSpPr>
        <p:spPr bwMode="auto">
          <a:xfrm>
            <a:off x="410703" y="6180393"/>
            <a:ext cx="3619948" cy="3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square" lIns="70500" tIns="35250" rIns="70500" bIns="35250"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buFontTx/>
              <a:buNone/>
            </a:pPr>
            <a:r>
              <a:rPr lang="es-MX" altLang="es-MX" sz="900" dirty="0">
                <a:solidFill>
                  <a:srgbClr val="404040"/>
                </a:solidFill>
                <a:latin typeface="Century Gothic" panose="020B0502020202020204" pitchFamily="34" charset="0"/>
              </a:rPr>
              <a:t>Relación entre concentración de estradiol y IMT en mujeres postmenopáusicas.</a:t>
            </a:r>
          </a:p>
        </p:txBody>
      </p:sp>
      <p:grpSp>
        <p:nvGrpSpPr>
          <p:cNvPr id="4" name="Grupo 3">
            <a:extLst>
              <a:ext uri="{FF2B5EF4-FFF2-40B4-BE49-F238E27FC236}">
                <a16:creationId xmlns:a16="http://schemas.microsoft.com/office/drawing/2014/main" xmlns="" id="{3AB83B8B-BF43-414F-89A9-63F3D4CA132F}"/>
              </a:ext>
            </a:extLst>
          </p:cNvPr>
          <p:cNvGrpSpPr/>
          <p:nvPr/>
        </p:nvGrpSpPr>
        <p:grpSpPr>
          <a:xfrm>
            <a:off x="-193060" y="3025145"/>
            <a:ext cx="4028984" cy="3157617"/>
            <a:chOff x="785581" y="3763925"/>
            <a:chExt cx="3615227" cy="2405977"/>
          </a:xfrm>
        </p:grpSpPr>
        <p:sp>
          <p:nvSpPr>
            <p:cNvPr id="11" name="5 Rectángulo">
              <a:extLst>
                <a:ext uri="{FF2B5EF4-FFF2-40B4-BE49-F238E27FC236}">
                  <a16:creationId xmlns:a16="http://schemas.microsoft.com/office/drawing/2014/main" xmlns="" id="{187FD85C-D994-2548-AB32-D7BBA4524F6D}"/>
                </a:ext>
              </a:extLst>
            </p:cNvPr>
            <p:cNvSpPr>
              <a:spLocks noChangeArrowheads="1"/>
            </p:cNvSpPr>
            <p:nvPr/>
          </p:nvSpPr>
          <p:spPr bwMode="auto">
            <a:xfrm>
              <a:off x="1397840" y="5320290"/>
              <a:ext cx="3002968" cy="71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lnSpc>
                  <a:spcPct val="100000"/>
                </a:lnSpc>
                <a:spcBef>
                  <a:spcPct val="0"/>
                </a:spcBef>
                <a:buFontTx/>
                <a:buNone/>
              </a:pPr>
              <a:endParaRPr lang="es-MX" altLang="es-MX" sz="1400"/>
            </a:p>
            <a:p>
              <a:pPr eaLnBrk="1" hangingPunct="1">
                <a:lnSpc>
                  <a:spcPct val="100000"/>
                </a:lnSpc>
                <a:spcBef>
                  <a:spcPct val="0"/>
                </a:spcBef>
                <a:buFontTx/>
                <a:buNone/>
              </a:pPr>
              <a:endParaRPr lang="es-MX" altLang="es-MX" sz="1400"/>
            </a:p>
            <a:p>
              <a:pPr eaLnBrk="1" hangingPunct="1">
                <a:lnSpc>
                  <a:spcPct val="100000"/>
                </a:lnSpc>
                <a:spcBef>
                  <a:spcPct val="0"/>
                </a:spcBef>
                <a:buFontTx/>
                <a:buNone/>
              </a:pPr>
              <a:endParaRPr lang="es-MX" altLang="es-MX" sz="1400"/>
            </a:p>
          </p:txBody>
        </p:sp>
        <p:sp>
          <p:nvSpPr>
            <p:cNvPr id="12" name="6 Rectángulo">
              <a:extLst>
                <a:ext uri="{FF2B5EF4-FFF2-40B4-BE49-F238E27FC236}">
                  <a16:creationId xmlns:a16="http://schemas.microsoft.com/office/drawing/2014/main" xmlns="" id="{60FB58A1-67AD-9542-A4EA-ECEE0A92F3E7}"/>
                </a:ext>
              </a:extLst>
            </p:cNvPr>
            <p:cNvSpPr>
              <a:spLocks noChangeArrowheads="1"/>
            </p:cNvSpPr>
            <p:nvPr/>
          </p:nvSpPr>
          <p:spPr bwMode="auto">
            <a:xfrm>
              <a:off x="1397840" y="5320290"/>
              <a:ext cx="3002968" cy="71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lnSpc>
                  <a:spcPct val="100000"/>
                </a:lnSpc>
                <a:spcBef>
                  <a:spcPct val="0"/>
                </a:spcBef>
                <a:buFontTx/>
                <a:buNone/>
              </a:pPr>
              <a:endParaRPr lang="es-MX" altLang="es-MX" sz="1400"/>
            </a:p>
            <a:p>
              <a:pPr eaLnBrk="1" hangingPunct="1">
                <a:lnSpc>
                  <a:spcPct val="100000"/>
                </a:lnSpc>
                <a:spcBef>
                  <a:spcPct val="0"/>
                </a:spcBef>
                <a:buFontTx/>
                <a:buNone/>
              </a:pPr>
              <a:endParaRPr lang="es-MX" altLang="es-MX" sz="1400"/>
            </a:p>
            <a:p>
              <a:pPr eaLnBrk="1" hangingPunct="1">
                <a:lnSpc>
                  <a:spcPct val="100000"/>
                </a:lnSpc>
                <a:spcBef>
                  <a:spcPct val="0"/>
                </a:spcBef>
                <a:buFontTx/>
                <a:buNone/>
              </a:pPr>
              <a:endParaRPr lang="es-MX" altLang="es-MX" sz="1400"/>
            </a:p>
          </p:txBody>
        </p:sp>
        <p:pic>
          <p:nvPicPr>
            <p:cNvPr id="13" name="Picture 2">
              <a:extLst>
                <a:ext uri="{FF2B5EF4-FFF2-40B4-BE49-F238E27FC236}">
                  <a16:creationId xmlns:a16="http://schemas.microsoft.com/office/drawing/2014/main" xmlns="" id="{4894EDFA-56CD-7342-A0B0-B7A632889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840" y="3775024"/>
              <a:ext cx="2860375" cy="23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9 CuadroTexto">
              <a:extLst>
                <a:ext uri="{FF2B5EF4-FFF2-40B4-BE49-F238E27FC236}">
                  <a16:creationId xmlns:a16="http://schemas.microsoft.com/office/drawing/2014/main" xmlns="" id="{99DD19DE-54A6-EF4A-90F3-1F61DB05B106}"/>
                </a:ext>
              </a:extLst>
            </p:cNvPr>
            <p:cNvSpPr txBox="1">
              <a:spLocks noChangeArrowheads="1"/>
            </p:cNvSpPr>
            <p:nvPr/>
          </p:nvSpPr>
          <p:spPr bwMode="auto">
            <a:xfrm>
              <a:off x="1475176" y="5937131"/>
              <a:ext cx="2821376" cy="23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buFontTx/>
                <a:buNone/>
              </a:pPr>
              <a:r>
                <a:rPr lang="es-MX" altLang="es-MX" sz="1050" b="1" dirty="0"/>
                <a:t>IMT Arteria Carótida (mm)</a:t>
              </a:r>
            </a:p>
          </p:txBody>
        </p:sp>
        <p:sp>
          <p:nvSpPr>
            <p:cNvPr id="15" name="17 CuadroTexto">
              <a:extLst>
                <a:ext uri="{FF2B5EF4-FFF2-40B4-BE49-F238E27FC236}">
                  <a16:creationId xmlns:a16="http://schemas.microsoft.com/office/drawing/2014/main" xmlns="" id="{F57323C5-5AFD-CE46-B313-D35DD92B9D1D}"/>
                </a:ext>
              </a:extLst>
            </p:cNvPr>
            <p:cNvSpPr txBox="1"/>
            <p:nvPr/>
          </p:nvSpPr>
          <p:spPr>
            <a:xfrm>
              <a:off x="785581" y="4586019"/>
              <a:ext cx="1249511" cy="183225"/>
            </a:xfrm>
            <a:prstGeom prst="rect">
              <a:avLst/>
            </a:prstGeom>
            <a:solidFill>
              <a:schemeClr val="bg1"/>
            </a:solidFill>
            <a:scene3d>
              <a:camera prst="orthographicFront">
                <a:rot lat="0" lon="0" rev="5400000"/>
              </a:camera>
              <a:lightRig rig="threePt" dir="t"/>
            </a:scene3d>
          </p:spPr>
          <p:style>
            <a:lnRef idx="0">
              <a:scrgbClr r="0" g="0" b="0"/>
            </a:lnRef>
            <a:fillRef idx="0">
              <a:scrgbClr r="0" g="0" b="0"/>
            </a:fillRef>
            <a:effectRef idx="0">
              <a:scrgbClr r="0" g="0" b="0"/>
            </a:effectRef>
            <a:fontRef idx="major"/>
          </p:style>
          <p:txBody>
            <a:bodyPr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defRPr/>
              </a:pPr>
              <a:r>
                <a:rPr lang="es-MX" sz="1050" b="1" dirty="0">
                  <a:ea typeface="Arial Unicode MS" pitchFamily="34" charset="-128"/>
                  <a:cs typeface="Arial Unicode MS" pitchFamily="34" charset="-128"/>
                </a:rPr>
                <a:t>Estradiol  (</a:t>
              </a:r>
              <a:r>
                <a:rPr lang="es-MX" sz="1050" b="1" dirty="0" err="1">
                  <a:ea typeface="Arial Unicode MS" pitchFamily="34" charset="-128"/>
                  <a:cs typeface="Arial Unicode MS" pitchFamily="34" charset="-128"/>
                </a:rPr>
                <a:t>pg</a:t>
              </a:r>
              <a:r>
                <a:rPr lang="es-MX" sz="1050" b="1" dirty="0">
                  <a:ea typeface="Arial Unicode MS" pitchFamily="34" charset="-128"/>
                  <a:cs typeface="Arial Unicode MS" pitchFamily="34" charset="-128"/>
                </a:rPr>
                <a:t>/</a:t>
              </a:r>
              <a:r>
                <a:rPr lang="es-MX" sz="1050" b="1" dirty="0" err="1">
                  <a:ea typeface="Arial Unicode MS" pitchFamily="34" charset="-128"/>
                  <a:cs typeface="Arial Unicode MS" pitchFamily="34" charset="-128"/>
                </a:rPr>
                <a:t>mL</a:t>
              </a:r>
              <a:r>
                <a:rPr lang="es-MX" sz="1050" b="1" dirty="0">
                  <a:ea typeface="Arial Unicode MS" pitchFamily="34" charset="-128"/>
                  <a:cs typeface="Arial Unicode MS" pitchFamily="34" charset="-128"/>
                </a:rPr>
                <a:t>)</a:t>
              </a:r>
            </a:p>
          </p:txBody>
        </p:sp>
        <p:cxnSp>
          <p:nvCxnSpPr>
            <p:cNvPr id="16" name="18 Conector recto">
              <a:extLst>
                <a:ext uri="{FF2B5EF4-FFF2-40B4-BE49-F238E27FC236}">
                  <a16:creationId xmlns:a16="http://schemas.microsoft.com/office/drawing/2014/main" xmlns="" id="{D8A8B887-6248-114B-9F26-57C5FDF0B580}"/>
                </a:ext>
              </a:extLst>
            </p:cNvPr>
            <p:cNvCxnSpPr/>
            <p:nvPr/>
          </p:nvCxnSpPr>
          <p:spPr>
            <a:xfrm>
              <a:off x="1953584" y="4590205"/>
              <a:ext cx="2088915" cy="59812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12 CuadroTexto">
              <a:extLst>
                <a:ext uri="{FF2B5EF4-FFF2-40B4-BE49-F238E27FC236}">
                  <a16:creationId xmlns:a16="http://schemas.microsoft.com/office/drawing/2014/main" xmlns="" id="{480E5B11-12B8-644C-BD4C-DEB26B5C4192}"/>
                </a:ext>
              </a:extLst>
            </p:cNvPr>
            <p:cNvSpPr txBox="1">
              <a:spLocks noChangeArrowheads="1"/>
            </p:cNvSpPr>
            <p:nvPr/>
          </p:nvSpPr>
          <p:spPr bwMode="auto">
            <a:xfrm>
              <a:off x="3244226" y="4357120"/>
              <a:ext cx="877491" cy="4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buFontTx/>
                <a:buNone/>
              </a:pPr>
              <a:r>
                <a:rPr lang="es-MX" altLang="es-MX" sz="800" b="1" i="1">
                  <a:latin typeface="Arial Narrow" panose="020B0606020202030204" pitchFamily="34" charset="0"/>
                </a:rPr>
                <a:t>r= -0.326</a:t>
              </a:r>
            </a:p>
            <a:p>
              <a:pPr algn="ctr" eaLnBrk="1" hangingPunct="1">
                <a:lnSpc>
                  <a:spcPct val="100000"/>
                </a:lnSpc>
                <a:spcBef>
                  <a:spcPct val="0"/>
                </a:spcBef>
                <a:buFontTx/>
                <a:buNone/>
              </a:pPr>
              <a:r>
                <a:rPr lang="es-MX" altLang="es-MX" sz="800" b="1" i="1">
                  <a:latin typeface="Arial Narrow" panose="020B0606020202030204" pitchFamily="34" charset="0"/>
                </a:rPr>
                <a:t>p&lt;0.05</a:t>
              </a:r>
            </a:p>
            <a:p>
              <a:pPr algn="ctr" eaLnBrk="1" hangingPunct="1">
                <a:lnSpc>
                  <a:spcPct val="100000"/>
                </a:lnSpc>
                <a:spcBef>
                  <a:spcPct val="0"/>
                </a:spcBef>
                <a:buFontTx/>
                <a:buNone/>
              </a:pPr>
              <a:endParaRPr lang="es-MX" altLang="es-MX" sz="800" b="1" i="1">
                <a:latin typeface="Arial Narrow" panose="020B0606020202030204" pitchFamily="34" charset="0"/>
              </a:endParaRPr>
            </a:p>
          </p:txBody>
        </p:sp>
        <p:sp>
          <p:nvSpPr>
            <p:cNvPr id="19" name="10 Rectángulo">
              <a:extLst>
                <a:ext uri="{FF2B5EF4-FFF2-40B4-BE49-F238E27FC236}">
                  <a16:creationId xmlns:a16="http://schemas.microsoft.com/office/drawing/2014/main" xmlns="" id="{F8F0F9B6-8BA6-E14F-A217-487FDA32AE9A}"/>
                </a:ext>
              </a:extLst>
            </p:cNvPr>
            <p:cNvSpPr/>
            <p:nvPr/>
          </p:nvSpPr>
          <p:spPr>
            <a:xfrm>
              <a:off x="2327736" y="3763925"/>
              <a:ext cx="670305" cy="136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0500" tIns="35250" rIns="70500" bIns="3525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s-MX"/>
            </a:p>
          </p:txBody>
        </p:sp>
      </p:grpSp>
      <p:grpSp>
        <p:nvGrpSpPr>
          <p:cNvPr id="5" name="Grupo 4">
            <a:extLst>
              <a:ext uri="{FF2B5EF4-FFF2-40B4-BE49-F238E27FC236}">
                <a16:creationId xmlns:a16="http://schemas.microsoft.com/office/drawing/2014/main" xmlns="" id="{7E1E631A-1C90-4ED6-BBE5-BEDC38FB3B8C}"/>
              </a:ext>
            </a:extLst>
          </p:cNvPr>
          <p:cNvGrpSpPr/>
          <p:nvPr/>
        </p:nvGrpSpPr>
        <p:grpSpPr>
          <a:xfrm>
            <a:off x="4128574" y="3039711"/>
            <a:ext cx="3767626" cy="2940530"/>
            <a:chOff x="4907465" y="3464823"/>
            <a:chExt cx="3767626" cy="2747949"/>
          </a:xfrm>
        </p:grpSpPr>
        <p:graphicFrame>
          <p:nvGraphicFramePr>
            <p:cNvPr id="8" name="Gráfico 7">
              <a:extLst>
                <a:ext uri="{FF2B5EF4-FFF2-40B4-BE49-F238E27FC236}">
                  <a16:creationId xmlns:a16="http://schemas.microsoft.com/office/drawing/2014/main" xmlns="" id="{B34B75FF-0A94-0448-9D6C-1E9C3AD1448F}"/>
                </a:ext>
              </a:extLst>
            </p:cNvPr>
            <p:cNvGraphicFramePr>
              <a:graphicFrameLocks/>
            </p:cNvGraphicFramePr>
            <p:nvPr>
              <p:extLst>
                <p:ext uri="{D42A27DB-BD31-4B8C-83A1-F6EECF244321}">
                  <p14:modId xmlns:p14="http://schemas.microsoft.com/office/powerpoint/2010/main" val="3757080639"/>
                </p:ext>
              </p:extLst>
            </p:nvPr>
          </p:nvGraphicFramePr>
          <p:xfrm>
            <a:off x="4907465" y="3464823"/>
            <a:ext cx="3696801" cy="2728460"/>
          </p:xfrm>
          <a:graphic>
            <a:graphicData uri="http://schemas.openxmlformats.org/drawingml/2006/chart">
              <c:chart xmlns:c="http://schemas.openxmlformats.org/drawingml/2006/chart" xmlns:r="http://schemas.openxmlformats.org/officeDocument/2006/relationships" r:id="rId6"/>
            </a:graphicData>
          </a:graphic>
        </p:graphicFrame>
        <p:grpSp>
          <p:nvGrpSpPr>
            <p:cNvPr id="9" name="Grupo 8">
              <a:extLst>
                <a:ext uri="{FF2B5EF4-FFF2-40B4-BE49-F238E27FC236}">
                  <a16:creationId xmlns:a16="http://schemas.microsoft.com/office/drawing/2014/main" xmlns="" id="{2DCA9944-4E35-3D49-9260-F0C0005E3A38}"/>
                </a:ext>
              </a:extLst>
            </p:cNvPr>
            <p:cNvGrpSpPr>
              <a:grpSpLocks/>
            </p:cNvGrpSpPr>
            <p:nvPr/>
          </p:nvGrpSpPr>
          <p:grpSpPr bwMode="auto">
            <a:xfrm>
              <a:off x="6380415" y="3544030"/>
              <a:ext cx="1419828" cy="326813"/>
              <a:chOff x="4355976" y="3301274"/>
              <a:chExt cx="2232248" cy="199726"/>
            </a:xfrm>
          </p:grpSpPr>
          <p:grpSp>
            <p:nvGrpSpPr>
              <p:cNvPr id="23" name="Grupo 22">
                <a:extLst>
                  <a:ext uri="{FF2B5EF4-FFF2-40B4-BE49-F238E27FC236}">
                    <a16:creationId xmlns:a16="http://schemas.microsoft.com/office/drawing/2014/main" xmlns="" id="{9D593BCC-7AC1-544E-89B2-0192B375E8BB}"/>
                  </a:ext>
                </a:extLst>
              </p:cNvPr>
              <p:cNvGrpSpPr>
                <a:grpSpLocks/>
              </p:cNvGrpSpPr>
              <p:nvPr/>
            </p:nvGrpSpPr>
            <p:grpSpPr bwMode="auto">
              <a:xfrm>
                <a:off x="4355976" y="3429400"/>
                <a:ext cx="2232248" cy="71600"/>
                <a:chOff x="4716016" y="1773216"/>
                <a:chExt cx="2232248" cy="71600"/>
              </a:xfrm>
            </p:grpSpPr>
            <p:cxnSp>
              <p:nvCxnSpPr>
                <p:cNvPr id="25" name="Conector recto 24">
                  <a:extLst>
                    <a:ext uri="{FF2B5EF4-FFF2-40B4-BE49-F238E27FC236}">
                      <a16:creationId xmlns:a16="http://schemas.microsoft.com/office/drawing/2014/main" xmlns="" id="{B5B77F4B-7E76-634B-8461-391C7C8A6480}"/>
                    </a:ext>
                  </a:extLst>
                </p:cNvPr>
                <p:cNvCxnSpPr/>
                <p:nvPr/>
              </p:nvCxnSpPr>
              <p:spPr>
                <a:xfrm flipH="1">
                  <a:off x="4716016" y="1773216"/>
                  <a:ext cx="2232248"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6" name="Conector recto 25">
                  <a:extLst>
                    <a:ext uri="{FF2B5EF4-FFF2-40B4-BE49-F238E27FC236}">
                      <a16:creationId xmlns:a16="http://schemas.microsoft.com/office/drawing/2014/main" xmlns="" id="{5C321D51-55C1-3746-AA03-31484D95B710}"/>
                    </a:ext>
                  </a:extLst>
                </p:cNvPr>
                <p:cNvCxnSpPr/>
                <p:nvPr/>
              </p:nvCxnSpPr>
              <p:spPr>
                <a:xfrm>
                  <a:off x="4716016" y="1773216"/>
                  <a:ext cx="0" cy="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xmlns="" id="{9941F707-68CF-1346-BC45-7CCB46C976A8}"/>
                    </a:ext>
                  </a:extLst>
                </p:cNvPr>
                <p:cNvCxnSpPr/>
                <p:nvPr/>
              </p:nvCxnSpPr>
              <p:spPr>
                <a:xfrm>
                  <a:off x="6948264" y="1773216"/>
                  <a:ext cx="0" cy="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CuadroTexto 14">
                <a:extLst>
                  <a:ext uri="{FF2B5EF4-FFF2-40B4-BE49-F238E27FC236}">
                    <a16:creationId xmlns:a16="http://schemas.microsoft.com/office/drawing/2014/main" xmlns="" id="{15A3DA5E-19FF-9149-832A-D1CD36A6EDC6}"/>
                  </a:ext>
                </a:extLst>
              </p:cNvPr>
              <p:cNvSpPr txBox="1">
                <a:spLocks noChangeArrowheads="1"/>
              </p:cNvSpPr>
              <p:nvPr/>
            </p:nvSpPr>
            <p:spPr bwMode="auto">
              <a:xfrm>
                <a:off x="4905117" y="3301274"/>
                <a:ext cx="1133965" cy="13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100000"/>
                  </a:lnSpc>
                  <a:spcBef>
                    <a:spcPct val="0"/>
                  </a:spcBef>
                  <a:buFontTx/>
                  <a:buNone/>
                </a:pPr>
                <a:r>
                  <a:rPr lang="es-MX" altLang="es-MX" sz="800" i="1"/>
                  <a:t>p &lt; 0.05</a:t>
                </a:r>
              </a:p>
            </p:txBody>
          </p:sp>
        </p:grpSp>
        <p:sp>
          <p:nvSpPr>
            <p:cNvPr id="20" name="9 CuadroTexto">
              <a:extLst>
                <a:ext uri="{FF2B5EF4-FFF2-40B4-BE49-F238E27FC236}">
                  <a16:creationId xmlns:a16="http://schemas.microsoft.com/office/drawing/2014/main" xmlns="" id="{C0F58FBF-BDA5-1B41-8931-CAB42D002EC9}"/>
                </a:ext>
              </a:extLst>
            </p:cNvPr>
            <p:cNvSpPr txBox="1">
              <a:spLocks noChangeArrowheads="1"/>
            </p:cNvSpPr>
            <p:nvPr/>
          </p:nvSpPr>
          <p:spPr bwMode="auto">
            <a:xfrm>
              <a:off x="5411521" y="5996953"/>
              <a:ext cx="3263570" cy="215819"/>
            </a:xfrm>
            <a:prstGeom prst="rect">
              <a:avLst/>
            </a:prstGeom>
            <a:solidFill>
              <a:schemeClr val="bg1"/>
            </a:solidFill>
            <a:ln>
              <a:noFill/>
            </a:ln>
          </p:spPr>
          <p:style>
            <a:lnRef idx="0">
              <a:scrgbClr r="0" g="0" b="0"/>
            </a:lnRef>
            <a:fillRef idx="0">
              <a:scrgbClr r="0" g="0" b="0"/>
            </a:fillRef>
            <a:effectRef idx="0">
              <a:scrgbClr r="0" g="0" b="0"/>
            </a:effectRef>
            <a:fontRef idx="major"/>
          </p:style>
          <p:txBody>
            <a:bodyPr wrap="square"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buFontTx/>
                <a:buNone/>
                <a:defRPr/>
              </a:pPr>
              <a:r>
                <a:rPr lang="es-MX" altLang="es-MX" sz="900" b="1" dirty="0">
                  <a:latin typeface="Arial" panose="020B0604020202020204" pitchFamily="34" charset="0"/>
                  <a:cs typeface="Arial" panose="020B0604020202020204" pitchFamily="34" charset="0"/>
                </a:rPr>
                <a:t>PREMENOPAUSICAS         POSTMENOPAUSICAS</a:t>
              </a:r>
            </a:p>
          </p:txBody>
        </p:sp>
      </p:grpSp>
      <p:sp>
        <p:nvSpPr>
          <p:cNvPr id="30" name="5 Rectángulo">
            <a:extLst>
              <a:ext uri="{FF2B5EF4-FFF2-40B4-BE49-F238E27FC236}">
                <a16:creationId xmlns:a16="http://schemas.microsoft.com/office/drawing/2014/main" xmlns="" id="{DF7A5B77-1AC7-4940-B462-AB28C1A686E9}"/>
              </a:ext>
            </a:extLst>
          </p:cNvPr>
          <p:cNvSpPr>
            <a:spLocks noChangeArrowheads="1"/>
          </p:cNvSpPr>
          <p:nvPr/>
        </p:nvSpPr>
        <p:spPr bwMode="auto">
          <a:xfrm>
            <a:off x="7736633" y="4992483"/>
            <a:ext cx="3911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endParaRPr lang="es-MX" altLang="es-MX" sz="1800"/>
          </a:p>
          <a:p>
            <a:pPr eaLnBrk="1" hangingPunct="1">
              <a:lnSpc>
                <a:spcPct val="100000"/>
              </a:lnSpc>
              <a:spcBef>
                <a:spcPct val="0"/>
              </a:spcBef>
              <a:buFontTx/>
              <a:buNone/>
            </a:pPr>
            <a:endParaRPr lang="es-MX" altLang="es-MX" sz="1800"/>
          </a:p>
          <a:p>
            <a:pPr eaLnBrk="1" hangingPunct="1">
              <a:lnSpc>
                <a:spcPct val="100000"/>
              </a:lnSpc>
              <a:spcBef>
                <a:spcPct val="0"/>
              </a:spcBef>
              <a:buFontTx/>
              <a:buNone/>
            </a:pPr>
            <a:endParaRPr lang="es-MX" altLang="es-MX" sz="1800"/>
          </a:p>
        </p:txBody>
      </p:sp>
      <p:sp>
        <p:nvSpPr>
          <p:cNvPr id="31" name="6 Rectángulo">
            <a:extLst>
              <a:ext uri="{FF2B5EF4-FFF2-40B4-BE49-F238E27FC236}">
                <a16:creationId xmlns:a16="http://schemas.microsoft.com/office/drawing/2014/main" xmlns="" id="{1BA43273-EDF4-3840-9F06-BC50829192A4}"/>
              </a:ext>
            </a:extLst>
          </p:cNvPr>
          <p:cNvSpPr>
            <a:spLocks noChangeArrowheads="1"/>
          </p:cNvSpPr>
          <p:nvPr/>
        </p:nvSpPr>
        <p:spPr bwMode="auto">
          <a:xfrm>
            <a:off x="7736633" y="4992483"/>
            <a:ext cx="3911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endParaRPr lang="es-MX" altLang="es-MX" sz="1800"/>
          </a:p>
          <a:p>
            <a:pPr eaLnBrk="1" hangingPunct="1">
              <a:lnSpc>
                <a:spcPct val="100000"/>
              </a:lnSpc>
              <a:spcBef>
                <a:spcPct val="0"/>
              </a:spcBef>
              <a:buFontTx/>
              <a:buNone/>
            </a:pPr>
            <a:endParaRPr lang="es-MX" altLang="es-MX" sz="1800"/>
          </a:p>
          <a:p>
            <a:pPr eaLnBrk="1" hangingPunct="1">
              <a:lnSpc>
                <a:spcPct val="100000"/>
              </a:lnSpc>
              <a:spcBef>
                <a:spcPct val="0"/>
              </a:spcBef>
              <a:buFontTx/>
              <a:buNone/>
            </a:pPr>
            <a:endParaRPr lang="es-MX" altLang="es-MX" sz="1800"/>
          </a:p>
        </p:txBody>
      </p:sp>
      <p:sp>
        <p:nvSpPr>
          <p:cNvPr id="32" name="Rectangle 1">
            <a:extLst>
              <a:ext uri="{FF2B5EF4-FFF2-40B4-BE49-F238E27FC236}">
                <a16:creationId xmlns:a16="http://schemas.microsoft.com/office/drawing/2014/main" xmlns="" id="{0BC3ACFC-75B5-AA40-937C-5D616FD6BCDE}"/>
              </a:ext>
            </a:extLst>
          </p:cNvPr>
          <p:cNvSpPr txBox="1">
            <a:spLocks noChangeArrowheads="1"/>
          </p:cNvSpPr>
          <p:nvPr/>
        </p:nvSpPr>
        <p:spPr bwMode="auto">
          <a:xfrm>
            <a:off x="8462846" y="6156012"/>
            <a:ext cx="3897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s-MX" altLang="es-MX" sz="900" dirty="0">
                <a:solidFill>
                  <a:srgbClr val="404040"/>
                </a:solidFill>
                <a:latin typeface="Century Gothic" panose="020B0502020202020204" pitchFamily="34" charset="0"/>
                <a:cs typeface="Arial" panose="020B0604020202020204" pitchFamily="34" charset="0"/>
              </a:rPr>
              <a:t>Concentración de PAI-1 en mujeres con y sin aterosclerosis subclínica.</a:t>
            </a:r>
          </a:p>
        </p:txBody>
      </p:sp>
      <p:sp>
        <p:nvSpPr>
          <p:cNvPr id="33" name="10 Rectángulo">
            <a:extLst>
              <a:ext uri="{FF2B5EF4-FFF2-40B4-BE49-F238E27FC236}">
                <a16:creationId xmlns:a16="http://schemas.microsoft.com/office/drawing/2014/main" xmlns="" id="{870D21DA-58A0-F04B-B763-564007B88123}"/>
              </a:ext>
            </a:extLst>
          </p:cNvPr>
          <p:cNvSpPr/>
          <p:nvPr/>
        </p:nvSpPr>
        <p:spPr>
          <a:xfrm>
            <a:off x="8947895" y="2989058"/>
            <a:ext cx="873125" cy="17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39" name="Picture 2">
            <a:extLst>
              <a:ext uri="{FF2B5EF4-FFF2-40B4-BE49-F238E27FC236}">
                <a16:creationId xmlns:a16="http://schemas.microsoft.com/office/drawing/2014/main" xmlns="" id="{894B3B14-5074-0743-AF00-0E654F13A2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37" y="1763092"/>
            <a:ext cx="4494472" cy="12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Conector recto de flecha 39">
            <a:extLst>
              <a:ext uri="{FF2B5EF4-FFF2-40B4-BE49-F238E27FC236}">
                <a16:creationId xmlns:a16="http://schemas.microsoft.com/office/drawing/2014/main" xmlns="" id="{2A18CEB4-3E45-4347-94B8-8A62CFD02FE0}"/>
              </a:ext>
            </a:extLst>
          </p:cNvPr>
          <p:cNvCxnSpPr>
            <a:cxnSpLocks/>
          </p:cNvCxnSpPr>
          <p:nvPr/>
        </p:nvCxnSpPr>
        <p:spPr>
          <a:xfrm flipH="1">
            <a:off x="5916889" y="2254895"/>
            <a:ext cx="145193" cy="720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xmlns="" id="{CB4CA90B-D98C-44D5-A460-0592D81C5DD3}"/>
              </a:ext>
            </a:extLst>
          </p:cNvPr>
          <p:cNvPicPr>
            <a:picLocks noChangeAspect="1"/>
          </p:cNvPicPr>
          <p:nvPr/>
        </p:nvPicPr>
        <p:blipFill>
          <a:blip r:embed="rId8"/>
          <a:stretch>
            <a:fillRect/>
          </a:stretch>
        </p:blipFill>
        <p:spPr>
          <a:xfrm>
            <a:off x="7838413" y="3212976"/>
            <a:ext cx="4219575" cy="2914650"/>
          </a:xfrm>
          <a:prstGeom prst="rect">
            <a:avLst/>
          </a:prstGeom>
        </p:spPr>
      </p:pic>
    </p:spTree>
    <p:extLst>
      <p:ext uri="{BB962C8B-B14F-4D97-AF65-F5344CB8AC3E}">
        <p14:creationId xmlns:p14="http://schemas.microsoft.com/office/powerpoint/2010/main" val="834772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FD350F4-6714-8744-808C-E59179B83CE9}"/>
              </a:ext>
            </a:extLst>
          </p:cNvPr>
          <p:cNvPicPr>
            <a:picLocks noChangeAspect="1"/>
          </p:cNvPicPr>
          <p:nvPr/>
        </p:nvPicPr>
        <p:blipFill rotWithShape="1">
          <a:blip r:embed="rId3"/>
          <a:srcRect t="3075" r="12514" b="20928"/>
          <a:stretch/>
        </p:blipFill>
        <p:spPr>
          <a:xfrm>
            <a:off x="267853" y="1410160"/>
            <a:ext cx="6627737" cy="1359903"/>
          </a:xfrm>
          <a:prstGeom prst="rect">
            <a:avLst/>
          </a:prstGeom>
        </p:spPr>
      </p:pic>
      <p:sp>
        <p:nvSpPr>
          <p:cNvPr id="6" name="Título 5"/>
          <p:cNvSpPr>
            <a:spLocks noGrp="1"/>
          </p:cNvSpPr>
          <p:nvPr>
            <p:ph type="title"/>
          </p:nvPr>
        </p:nvSpPr>
        <p:spPr>
          <a:xfrm>
            <a:off x="2783632" y="260648"/>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endParaRPr lang="es-MX" dirty="0"/>
          </a:p>
        </p:txBody>
      </p:sp>
      <p:pic>
        <p:nvPicPr>
          <p:cNvPr id="7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a:extLst>
              <a:ext uri="{FF2B5EF4-FFF2-40B4-BE49-F238E27FC236}">
                <a16:creationId xmlns:a16="http://schemas.microsoft.com/office/drawing/2014/main" xmlns="" id="{39338B0E-CDFE-E748-9881-65B1796DA517}"/>
              </a:ext>
            </a:extLst>
          </p:cNvPr>
          <p:cNvPicPr>
            <a:picLocks noChangeAspect="1"/>
          </p:cNvPicPr>
          <p:nvPr/>
        </p:nvPicPr>
        <p:blipFill>
          <a:blip r:embed="rId5"/>
          <a:stretch>
            <a:fillRect/>
          </a:stretch>
        </p:blipFill>
        <p:spPr>
          <a:xfrm>
            <a:off x="7289082" y="2996952"/>
            <a:ext cx="4423542" cy="3095851"/>
          </a:xfrm>
          <a:prstGeom prst="rect">
            <a:avLst/>
          </a:prstGeom>
        </p:spPr>
      </p:pic>
      <p:pic>
        <p:nvPicPr>
          <p:cNvPr id="11" name="Imagen 10">
            <a:extLst>
              <a:ext uri="{FF2B5EF4-FFF2-40B4-BE49-F238E27FC236}">
                <a16:creationId xmlns:a16="http://schemas.microsoft.com/office/drawing/2014/main" xmlns="" id="{88E29AF8-07A0-4471-A044-C1CA1EB89723}"/>
              </a:ext>
            </a:extLst>
          </p:cNvPr>
          <p:cNvPicPr>
            <a:picLocks noChangeAspect="1"/>
          </p:cNvPicPr>
          <p:nvPr/>
        </p:nvPicPr>
        <p:blipFill>
          <a:blip r:embed="rId6"/>
          <a:stretch>
            <a:fillRect/>
          </a:stretch>
        </p:blipFill>
        <p:spPr>
          <a:xfrm>
            <a:off x="158639" y="3032408"/>
            <a:ext cx="6736951" cy="3240360"/>
          </a:xfrm>
          <a:prstGeom prst="rect">
            <a:avLst/>
          </a:prstGeom>
        </p:spPr>
      </p:pic>
      <p:sp>
        <p:nvSpPr>
          <p:cNvPr id="3" name="Rectángulo 2">
            <a:extLst>
              <a:ext uri="{FF2B5EF4-FFF2-40B4-BE49-F238E27FC236}">
                <a16:creationId xmlns:a16="http://schemas.microsoft.com/office/drawing/2014/main" xmlns="" id="{B4A166E4-56EB-BB4D-B3BA-E7AE52BA4086}"/>
              </a:ext>
            </a:extLst>
          </p:cNvPr>
          <p:cNvSpPr/>
          <p:nvPr/>
        </p:nvSpPr>
        <p:spPr>
          <a:xfrm>
            <a:off x="6244690" y="1410161"/>
            <a:ext cx="969556" cy="21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xmlns="" id="{22F8BF9C-6C3D-6E4F-B02E-7B2AE8214476}"/>
              </a:ext>
            </a:extLst>
          </p:cNvPr>
          <p:cNvSpPr/>
          <p:nvPr/>
        </p:nvSpPr>
        <p:spPr>
          <a:xfrm>
            <a:off x="6585452" y="1613407"/>
            <a:ext cx="628794" cy="270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xmlns="" id="{CA098DF2-2C33-0E4E-9885-FB74F02159F8}"/>
              </a:ext>
            </a:extLst>
          </p:cNvPr>
          <p:cNvSpPr/>
          <p:nvPr/>
        </p:nvSpPr>
        <p:spPr>
          <a:xfrm>
            <a:off x="2608562" y="5624696"/>
            <a:ext cx="720080"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xmlns="" id="{59E422BB-5BA6-4E4B-A54A-64212C164E9E}"/>
              </a:ext>
            </a:extLst>
          </p:cNvPr>
          <p:cNvSpPr/>
          <p:nvPr/>
        </p:nvSpPr>
        <p:spPr>
          <a:xfrm>
            <a:off x="4480770" y="5624696"/>
            <a:ext cx="720080"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09950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3"/>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pic>
        <p:nvPicPr>
          <p:cNvPr id="12" name="1 Imagen">
            <a:extLst>
              <a:ext uri="{FF2B5EF4-FFF2-40B4-BE49-F238E27FC236}">
                <a16:creationId xmlns:a16="http://schemas.microsoft.com/office/drawing/2014/main" xmlns="" id="{9B5505E8-4DC1-9648-B967-B9334423FF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66"/>
          <a:stretch/>
        </p:blipFill>
        <p:spPr>
          <a:xfrm>
            <a:off x="695400" y="1637556"/>
            <a:ext cx="6336704" cy="5022436"/>
          </a:xfrm>
          <a:prstGeom prst="rect">
            <a:avLst/>
          </a:prstGeom>
        </p:spPr>
      </p:pic>
      <p:grpSp>
        <p:nvGrpSpPr>
          <p:cNvPr id="15" name="Grupo 14"/>
          <p:cNvGrpSpPr/>
          <p:nvPr/>
        </p:nvGrpSpPr>
        <p:grpSpPr>
          <a:xfrm>
            <a:off x="7536160" y="2005119"/>
            <a:ext cx="4040154" cy="4024399"/>
            <a:chOff x="7960502" y="1636846"/>
            <a:chExt cx="4040154" cy="5023146"/>
          </a:xfrm>
        </p:grpSpPr>
        <p:grpSp>
          <p:nvGrpSpPr>
            <p:cNvPr id="9" name="Grupo 8"/>
            <p:cNvGrpSpPr/>
            <p:nvPr/>
          </p:nvGrpSpPr>
          <p:grpSpPr>
            <a:xfrm>
              <a:off x="7997122" y="3356992"/>
              <a:ext cx="4003534" cy="1459097"/>
              <a:chOff x="7847380" y="3076086"/>
              <a:chExt cx="3787320" cy="1307879"/>
            </a:xfrm>
          </p:grpSpPr>
          <p:pic>
            <p:nvPicPr>
              <p:cNvPr id="8" name="Imagen 7"/>
              <p:cNvPicPr>
                <a:picLocks noChangeAspect="1"/>
              </p:cNvPicPr>
              <p:nvPr/>
            </p:nvPicPr>
            <p:blipFill>
              <a:blip r:embed="rId5"/>
              <a:stretch>
                <a:fillRect/>
              </a:stretch>
            </p:blipFill>
            <p:spPr>
              <a:xfrm>
                <a:off x="7943778" y="3076086"/>
                <a:ext cx="3660942" cy="618495"/>
              </a:xfrm>
              <a:prstGeom prst="rect">
                <a:avLst/>
              </a:prstGeom>
            </p:spPr>
          </p:pic>
          <p:pic>
            <p:nvPicPr>
              <p:cNvPr id="3" name="Imagen 2">
                <a:extLst>
                  <a:ext uri="{FF2B5EF4-FFF2-40B4-BE49-F238E27FC236}">
                    <a16:creationId xmlns:a16="http://schemas.microsoft.com/office/drawing/2014/main" xmlns="" id="{D3BD44AE-313D-443E-9804-D33C8F244356}"/>
                  </a:ext>
                </a:extLst>
              </p:cNvPr>
              <p:cNvPicPr>
                <a:picLocks noChangeAspect="1"/>
              </p:cNvPicPr>
              <p:nvPr/>
            </p:nvPicPr>
            <p:blipFill>
              <a:blip r:embed="rId6"/>
              <a:stretch>
                <a:fillRect/>
              </a:stretch>
            </p:blipFill>
            <p:spPr>
              <a:xfrm>
                <a:off x="7847380" y="3521657"/>
                <a:ext cx="3787320" cy="862308"/>
              </a:xfrm>
              <a:prstGeom prst="rect">
                <a:avLst/>
              </a:prstGeom>
            </p:spPr>
          </p:pic>
        </p:grpSp>
        <p:cxnSp>
          <p:nvCxnSpPr>
            <p:cNvPr id="13" name="Conector recto 12">
              <a:extLst>
                <a:ext uri="{FF2B5EF4-FFF2-40B4-BE49-F238E27FC236}">
                  <a16:creationId xmlns:a16="http://schemas.microsoft.com/office/drawing/2014/main" xmlns="" id="{D0AD8DA8-9EFC-4D45-A6AD-75255B9628DB}"/>
                </a:ext>
              </a:extLst>
            </p:cNvPr>
            <p:cNvCxnSpPr/>
            <p:nvPr/>
          </p:nvCxnSpPr>
          <p:spPr>
            <a:xfrm>
              <a:off x="8045508" y="4941168"/>
              <a:ext cx="3883140" cy="0"/>
            </a:xfrm>
            <a:prstGeom prst="line">
              <a:avLst/>
            </a:prstGeom>
          </p:spPr>
          <p:style>
            <a:lnRef idx="3">
              <a:schemeClr val="dk1"/>
            </a:lnRef>
            <a:fillRef idx="0">
              <a:schemeClr val="dk1"/>
            </a:fillRef>
            <a:effectRef idx="2">
              <a:schemeClr val="dk1"/>
            </a:effectRef>
            <a:fontRef idx="minor">
              <a:schemeClr val="tx1"/>
            </a:fontRef>
          </p:style>
        </p:cxnSp>
        <p:cxnSp>
          <p:nvCxnSpPr>
            <p:cNvPr id="18" name="Conector recto 17">
              <a:extLst>
                <a:ext uri="{FF2B5EF4-FFF2-40B4-BE49-F238E27FC236}">
                  <a16:creationId xmlns:a16="http://schemas.microsoft.com/office/drawing/2014/main" xmlns="" id="{17FA225B-5EB6-4180-97DF-2778134841F4}"/>
                </a:ext>
              </a:extLst>
            </p:cNvPr>
            <p:cNvCxnSpPr>
              <a:cxnSpLocks/>
            </p:cNvCxnSpPr>
            <p:nvPr/>
          </p:nvCxnSpPr>
          <p:spPr>
            <a:xfrm>
              <a:off x="8099023" y="6659992"/>
              <a:ext cx="3883140" cy="0"/>
            </a:xfrm>
            <a:prstGeom prst="line">
              <a:avLst/>
            </a:prstGeom>
          </p:spPr>
          <p:style>
            <a:lnRef idx="3">
              <a:schemeClr val="dk1"/>
            </a:lnRef>
            <a:fillRef idx="0">
              <a:schemeClr val="dk1"/>
            </a:fillRef>
            <a:effectRef idx="2">
              <a:schemeClr val="dk1"/>
            </a:effectRef>
            <a:fontRef idx="minor">
              <a:schemeClr val="tx1"/>
            </a:fontRef>
          </p:style>
        </p:cxnSp>
        <p:grpSp>
          <p:nvGrpSpPr>
            <p:cNvPr id="7" name="Grupo 6"/>
            <p:cNvGrpSpPr/>
            <p:nvPr/>
          </p:nvGrpSpPr>
          <p:grpSpPr>
            <a:xfrm>
              <a:off x="8001767" y="1636846"/>
              <a:ext cx="3960349" cy="1553617"/>
              <a:chOff x="7818236" y="1757351"/>
              <a:chExt cx="3883140" cy="1492098"/>
            </a:xfrm>
          </p:grpSpPr>
          <p:pic>
            <p:nvPicPr>
              <p:cNvPr id="2" name="Imagen 1">
                <a:extLst>
                  <a:ext uri="{FF2B5EF4-FFF2-40B4-BE49-F238E27FC236}">
                    <a16:creationId xmlns:a16="http://schemas.microsoft.com/office/drawing/2014/main" xmlns="" id="{B86D3C5A-6C1B-46B0-B870-BF9C1D62FCC0}"/>
                  </a:ext>
                </a:extLst>
              </p:cNvPr>
              <p:cNvPicPr>
                <a:picLocks noChangeAspect="1"/>
              </p:cNvPicPr>
              <p:nvPr/>
            </p:nvPicPr>
            <p:blipFill rotWithShape="1">
              <a:blip r:embed="rId7"/>
              <a:srcRect b="18401"/>
              <a:stretch/>
            </p:blipFill>
            <p:spPr>
              <a:xfrm>
                <a:off x="7884952" y="2198919"/>
                <a:ext cx="3816424" cy="1050530"/>
              </a:xfrm>
              <a:prstGeom prst="rect">
                <a:avLst/>
              </a:prstGeom>
            </p:spPr>
          </p:pic>
          <p:pic>
            <p:nvPicPr>
              <p:cNvPr id="5" name="Imagen 4"/>
              <p:cNvPicPr>
                <a:picLocks noChangeAspect="1"/>
              </p:cNvPicPr>
              <p:nvPr/>
            </p:nvPicPr>
            <p:blipFill>
              <a:blip r:embed="rId8"/>
              <a:stretch>
                <a:fillRect/>
              </a:stretch>
            </p:blipFill>
            <p:spPr>
              <a:xfrm>
                <a:off x="7818236" y="1757351"/>
                <a:ext cx="3833813" cy="429533"/>
              </a:xfrm>
              <a:prstGeom prst="rect">
                <a:avLst/>
              </a:prstGeom>
            </p:spPr>
          </p:pic>
        </p:grpSp>
        <p:cxnSp>
          <p:nvCxnSpPr>
            <p:cNvPr id="10" name="Conector recto 9">
              <a:extLst>
                <a:ext uri="{FF2B5EF4-FFF2-40B4-BE49-F238E27FC236}">
                  <a16:creationId xmlns:a16="http://schemas.microsoft.com/office/drawing/2014/main" xmlns="" id="{6EEFD400-FFE9-404B-A4B5-AB5E2803DDBA}"/>
                </a:ext>
              </a:extLst>
            </p:cNvPr>
            <p:cNvCxnSpPr/>
            <p:nvPr/>
          </p:nvCxnSpPr>
          <p:spPr>
            <a:xfrm>
              <a:off x="8045508" y="3190463"/>
              <a:ext cx="3883140" cy="0"/>
            </a:xfrm>
            <a:prstGeom prst="line">
              <a:avLst/>
            </a:prstGeom>
          </p:spPr>
          <p:style>
            <a:lnRef idx="3">
              <a:schemeClr val="dk1"/>
            </a:lnRef>
            <a:fillRef idx="0">
              <a:schemeClr val="dk1"/>
            </a:fillRef>
            <a:effectRef idx="2">
              <a:schemeClr val="dk1"/>
            </a:effectRef>
            <a:fontRef idx="minor">
              <a:schemeClr val="tx1"/>
            </a:fontRef>
          </p:style>
        </p:cxnSp>
        <p:grpSp>
          <p:nvGrpSpPr>
            <p:cNvPr id="14" name="Grupo 13"/>
            <p:cNvGrpSpPr/>
            <p:nvPr/>
          </p:nvGrpSpPr>
          <p:grpSpPr>
            <a:xfrm>
              <a:off x="7960502" y="5066248"/>
              <a:ext cx="4008462" cy="1532415"/>
              <a:chOff x="7960502" y="5066248"/>
              <a:chExt cx="4008462" cy="1532415"/>
            </a:xfrm>
          </p:grpSpPr>
          <p:pic>
            <p:nvPicPr>
              <p:cNvPr id="4" name="Imagen 3">
                <a:extLst>
                  <a:ext uri="{FF2B5EF4-FFF2-40B4-BE49-F238E27FC236}">
                    <a16:creationId xmlns:a16="http://schemas.microsoft.com/office/drawing/2014/main" xmlns="" id="{B4E7664C-C7AD-4F20-AD4A-65190AC6B1DB}"/>
                  </a:ext>
                </a:extLst>
              </p:cNvPr>
              <p:cNvPicPr>
                <a:picLocks noChangeAspect="1"/>
              </p:cNvPicPr>
              <p:nvPr/>
            </p:nvPicPr>
            <p:blipFill>
              <a:blip r:embed="rId9"/>
              <a:stretch>
                <a:fillRect/>
              </a:stretch>
            </p:blipFill>
            <p:spPr>
              <a:xfrm>
                <a:off x="7997122" y="5536406"/>
                <a:ext cx="3883140" cy="1062257"/>
              </a:xfrm>
              <a:prstGeom prst="rect">
                <a:avLst/>
              </a:prstGeom>
            </p:spPr>
          </p:pic>
          <p:pic>
            <p:nvPicPr>
              <p:cNvPr id="11" name="Imagen 10"/>
              <p:cNvPicPr>
                <a:picLocks noChangeAspect="1"/>
              </p:cNvPicPr>
              <p:nvPr/>
            </p:nvPicPr>
            <p:blipFill>
              <a:blip r:embed="rId10"/>
              <a:stretch>
                <a:fillRect/>
              </a:stretch>
            </p:blipFill>
            <p:spPr>
              <a:xfrm>
                <a:off x="7960502" y="5066248"/>
                <a:ext cx="4008462" cy="470158"/>
              </a:xfrm>
              <a:prstGeom prst="rect">
                <a:avLst/>
              </a:prstGeom>
            </p:spPr>
          </p:pic>
        </p:grpSp>
      </p:grpSp>
      <p:sp>
        <p:nvSpPr>
          <p:cNvPr id="16" name="15 Rectángulo"/>
          <p:cNvSpPr/>
          <p:nvPr/>
        </p:nvSpPr>
        <p:spPr>
          <a:xfrm>
            <a:off x="7436480" y="1196752"/>
            <a:ext cx="6652408" cy="369332"/>
          </a:xfrm>
          <a:prstGeom prst="rect">
            <a:avLst/>
          </a:prstGeom>
        </p:spPr>
        <p:txBody>
          <a:bodyPr wrap="square">
            <a:spAutoFit/>
          </a:bodyPr>
          <a:lstStyle/>
          <a:p>
            <a:pPr lvl="0">
              <a:defRPr/>
            </a:pPr>
            <a:r>
              <a:rPr lang="es-MX" dirty="0" smtClean="0">
                <a:solidFill>
                  <a:srgbClr val="4472C4">
                    <a:lumMod val="50000"/>
                  </a:srgbClr>
                </a:solidFill>
                <a:latin typeface="Century Gothic" panose="020B0502020202020204" pitchFamily="34" charset="0"/>
                <a:ea typeface="Helvetica Neue LT Std 45 Light" charset="0"/>
                <a:cs typeface="Arial" panose="020B0604020202020204" pitchFamily="34" charset="0"/>
              </a:rPr>
              <a:t>Terapia </a:t>
            </a:r>
            <a:r>
              <a:rPr lang="es-MX" dirty="0" err="1" smtClean="0">
                <a:solidFill>
                  <a:srgbClr val="4472C4">
                    <a:lumMod val="50000"/>
                  </a:srgbClr>
                </a:solidFill>
                <a:latin typeface="Century Gothic" panose="020B0502020202020204" pitchFamily="34" charset="0"/>
                <a:ea typeface="Helvetica Neue LT Std 45 Light" charset="0"/>
                <a:cs typeface="Arial" panose="020B0604020202020204" pitchFamily="34" charset="0"/>
              </a:rPr>
              <a:t>Estrogénica</a:t>
            </a:r>
            <a:r>
              <a:rPr lang="es-MX" dirty="0" smtClean="0">
                <a:solidFill>
                  <a:srgbClr val="4472C4">
                    <a:lumMod val="50000"/>
                  </a:srgbClr>
                </a:solidFill>
                <a:latin typeface="Century Gothic" panose="020B0502020202020204" pitchFamily="34" charset="0"/>
                <a:ea typeface="Helvetica Neue LT Std 45 Light" charset="0"/>
                <a:cs typeface="Arial" panose="020B0604020202020204" pitchFamily="34" charset="0"/>
              </a:rPr>
              <a:t>.</a:t>
            </a:r>
            <a:endParaRPr lang="es-MX" dirty="0">
              <a:solidFill>
                <a:srgbClr val="4472C4">
                  <a:lumMod val="50000"/>
                </a:srgbClr>
              </a:solidFill>
              <a:latin typeface="Century Gothic" panose="020B0502020202020204" pitchFamily="34" charset="0"/>
              <a:ea typeface="Helvetica Neue LT Std 45 Light" charset="0"/>
              <a:cs typeface="Arial" panose="020B0604020202020204" pitchFamily="34" charset="0"/>
            </a:endParaRPr>
          </a:p>
        </p:txBody>
      </p:sp>
    </p:spTree>
    <p:extLst>
      <p:ext uri="{BB962C8B-B14F-4D97-AF65-F5344CB8AC3E}">
        <p14:creationId xmlns:p14="http://schemas.microsoft.com/office/powerpoint/2010/main" val="378798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a:extLst>
              <a:ext uri="{FF2B5EF4-FFF2-40B4-BE49-F238E27FC236}">
                <a16:creationId xmlns:a16="http://schemas.microsoft.com/office/drawing/2014/main" xmlns="" id="{AA283DBB-235C-324F-B7F4-829D67155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452" y="1628800"/>
            <a:ext cx="5184576" cy="49955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0" name="Grupo 79"/>
          <p:cNvGrpSpPr/>
          <p:nvPr/>
        </p:nvGrpSpPr>
        <p:grpSpPr>
          <a:xfrm>
            <a:off x="1991544" y="1196753"/>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grpSp>
        <p:nvGrpSpPr>
          <p:cNvPr id="19" name="Grupo 18"/>
          <p:cNvGrpSpPr/>
          <p:nvPr/>
        </p:nvGrpSpPr>
        <p:grpSpPr>
          <a:xfrm>
            <a:off x="7680176" y="2060848"/>
            <a:ext cx="3369692" cy="3871018"/>
            <a:chOff x="7960502" y="1636846"/>
            <a:chExt cx="4040154" cy="5023146"/>
          </a:xfrm>
        </p:grpSpPr>
        <p:grpSp>
          <p:nvGrpSpPr>
            <p:cNvPr id="20" name="Grupo 19"/>
            <p:cNvGrpSpPr/>
            <p:nvPr/>
          </p:nvGrpSpPr>
          <p:grpSpPr>
            <a:xfrm>
              <a:off x="7997122" y="3356992"/>
              <a:ext cx="4003534" cy="1459097"/>
              <a:chOff x="7847380" y="3076086"/>
              <a:chExt cx="3787320" cy="1307879"/>
            </a:xfrm>
          </p:grpSpPr>
          <p:pic>
            <p:nvPicPr>
              <p:cNvPr id="30" name="Imagen 29"/>
              <p:cNvPicPr>
                <a:picLocks noChangeAspect="1"/>
              </p:cNvPicPr>
              <p:nvPr/>
            </p:nvPicPr>
            <p:blipFill>
              <a:blip r:embed="rId5"/>
              <a:stretch>
                <a:fillRect/>
              </a:stretch>
            </p:blipFill>
            <p:spPr>
              <a:xfrm>
                <a:off x="7943778" y="3076086"/>
                <a:ext cx="3660942" cy="618495"/>
              </a:xfrm>
              <a:prstGeom prst="rect">
                <a:avLst/>
              </a:prstGeom>
            </p:spPr>
          </p:pic>
          <p:pic>
            <p:nvPicPr>
              <p:cNvPr id="31" name="Imagen 30">
                <a:extLst>
                  <a:ext uri="{FF2B5EF4-FFF2-40B4-BE49-F238E27FC236}">
                    <a16:creationId xmlns:a16="http://schemas.microsoft.com/office/drawing/2014/main" xmlns="" id="{D3BD44AE-313D-443E-9804-D33C8F244356}"/>
                  </a:ext>
                </a:extLst>
              </p:cNvPr>
              <p:cNvPicPr>
                <a:picLocks noChangeAspect="1"/>
              </p:cNvPicPr>
              <p:nvPr/>
            </p:nvPicPr>
            <p:blipFill>
              <a:blip r:embed="rId6"/>
              <a:stretch>
                <a:fillRect/>
              </a:stretch>
            </p:blipFill>
            <p:spPr>
              <a:xfrm>
                <a:off x="7847380" y="3521657"/>
                <a:ext cx="3787320" cy="862308"/>
              </a:xfrm>
              <a:prstGeom prst="rect">
                <a:avLst/>
              </a:prstGeom>
            </p:spPr>
          </p:pic>
        </p:grpSp>
        <p:cxnSp>
          <p:nvCxnSpPr>
            <p:cNvPr id="21" name="Conector recto 20">
              <a:extLst>
                <a:ext uri="{FF2B5EF4-FFF2-40B4-BE49-F238E27FC236}">
                  <a16:creationId xmlns:a16="http://schemas.microsoft.com/office/drawing/2014/main" xmlns="" id="{D0AD8DA8-9EFC-4D45-A6AD-75255B9628DB}"/>
                </a:ext>
              </a:extLst>
            </p:cNvPr>
            <p:cNvCxnSpPr/>
            <p:nvPr/>
          </p:nvCxnSpPr>
          <p:spPr>
            <a:xfrm>
              <a:off x="8045508" y="4941168"/>
              <a:ext cx="3883140" cy="0"/>
            </a:xfrm>
            <a:prstGeom prst="line">
              <a:avLst/>
            </a:prstGeom>
          </p:spPr>
          <p:style>
            <a:lnRef idx="3">
              <a:schemeClr val="dk1"/>
            </a:lnRef>
            <a:fillRef idx="0">
              <a:schemeClr val="dk1"/>
            </a:fillRef>
            <a:effectRef idx="2">
              <a:schemeClr val="dk1"/>
            </a:effectRef>
            <a:fontRef idx="minor">
              <a:schemeClr val="tx1"/>
            </a:fontRef>
          </p:style>
        </p:cxnSp>
        <p:cxnSp>
          <p:nvCxnSpPr>
            <p:cNvPr id="22" name="Conector recto 21">
              <a:extLst>
                <a:ext uri="{FF2B5EF4-FFF2-40B4-BE49-F238E27FC236}">
                  <a16:creationId xmlns:a16="http://schemas.microsoft.com/office/drawing/2014/main" xmlns="" id="{17FA225B-5EB6-4180-97DF-2778134841F4}"/>
                </a:ext>
              </a:extLst>
            </p:cNvPr>
            <p:cNvCxnSpPr>
              <a:cxnSpLocks/>
            </p:cNvCxnSpPr>
            <p:nvPr/>
          </p:nvCxnSpPr>
          <p:spPr>
            <a:xfrm>
              <a:off x="8099023" y="6659992"/>
              <a:ext cx="3883140" cy="0"/>
            </a:xfrm>
            <a:prstGeom prst="line">
              <a:avLst/>
            </a:prstGeom>
          </p:spPr>
          <p:style>
            <a:lnRef idx="3">
              <a:schemeClr val="dk1"/>
            </a:lnRef>
            <a:fillRef idx="0">
              <a:schemeClr val="dk1"/>
            </a:fillRef>
            <a:effectRef idx="2">
              <a:schemeClr val="dk1"/>
            </a:effectRef>
            <a:fontRef idx="minor">
              <a:schemeClr val="tx1"/>
            </a:fontRef>
          </p:style>
        </p:cxnSp>
        <p:grpSp>
          <p:nvGrpSpPr>
            <p:cNvPr id="23" name="Grupo 22"/>
            <p:cNvGrpSpPr/>
            <p:nvPr/>
          </p:nvGrpSpPr>
          <p:grpSpPr>
            <a:xfrm>
              <a:off x="8001767" y="1636846"/>
              <a:ext cx="3960349" cy="1553617"/>
              <a:chOff x="7818236" y="1757351"/>
              <a:chExt cx="3883140" cy="1492098"/>
            </a:xfrm>
          </p:grpSpPr>
          <p:pic>
            <p:nvPicPr>
              <p:cNvPr id="28" name="Imagen 27">
                <a:extLst>
                  <a:ext uri="{FF2B5EF4-FFF2-40B4-BE49-F238E27FC236}">
                    <a16:creationId xmlns:a16="http://schemas.microsoft.com/office/drawing/2014/main" xmlns="" id="{B86D3C5A-6C1B-46B0-B870-BF9C1D62FCC0}"/>
                  </a:ext>
                </a:extLst>
              </p:cNvPr>
              <p:cNvPicPr>
                <a:picLocks noChangeAspect="1"/>
              </p:cNvPicPr>
              <p:nvPr/>
            </p:nvPicPr>
            <p:blipFill rotWithShape="1">
              <a:blip r:embed="rId7"/>
              <a:srcRect b="18401"/>
              <a:stretch/>
            </p:blipFill>
            <p:spPr>
              <a:xfrm>
                <a:off x="7884952" y="2198919"/>
                <a:ext cx="3816424" cy="1050530"/>
              </a:xfrm>
              <a:prstGeom prst="rect">
                <a:avLst/>
              </a:prstGeom>
            </p:spPr>
          </p:pic>
          <p:pic>
            <p:nvPicPr>
              <p:cNvPr id="29" name="Imagen 28"/>
              <p:cNvPicPr>
                <a:picLocks noChangeAspect="1"/>
              </p:cNvPicPr>
              <p:nvPr/>
            </p:nvPicPr>
            <p:blipFill>
              <a:blip r:embed="rId8"/>
              <a:stretch>
                <a:fillRect/>
              </a:stretch>
            </p:blipFill>
            <p:spPr>
              <a:xfrm>
                <a:off x="7818236" y="1757351"/>
                <a:ext cx="3833813" cy="429533"/>
              </a:xfrm>
              <a:prstGeom prst="rect">
                <a:avLst/>
              </a:prstGeom>
            </p:spPr>
          </p:pic>
        </p:grpSp>
        <p:cxnSp>
          <p:nvCxnSpPr>
            <p:cNvPr id="24" name="Conector recto 23">
              <a:extLst>
                <a:ext uri="{FF2B5EF4-FFF2-40B4-BE49-F238E27FC236}">
                  <a16:creationId xmlns:a16="http://schemas.microsoft.com/office/drawing/2014/main" xmlns="" id="{6EEFD400-FFE9-404B-A4B5-AB5E2803DDBA}"/>
                </a:ext>
              </a:extLst>
            </p:cNvPr>
            <p:cNvCxnSpPr/>
            <p:nvPr/>
          </p:nvCxnSpPr>
          <p:spPr>
            <a:xfrm>
              <a:off x="8045508" y="3190463"/>
              <a:ext cx="3883140" cy="0"/>
            </a:xfrm>
            <a:prstGeom prst="line">
              <a:avLst/>
            </a:prstGeom>
          </p:spPr>
          <p:style>
            <a:lnRef idx="3">
              <a:schemeClr val="dk1"/>
            </a:lnRef>
            <a:fillRef idx="0">
              <a:schemeClr val="dk1"/>
            </a:fillRef>
            <a:effectRef idx="2">
              <a:schemeClr val="dk1"/>
            </a:effectRef>
            <a:fontRef idx="minor">
              <a:schemeClr val="tx1"/>
            </a:fontRef>
          </p:style>
        </p:cxnSp>
        <p:grpSp>
          <p:nvGrpSpPr>
            <p:cNvPr id="25" name="Grupo 24"/>
            <p:cNvGrpSpPr/>
            <p:nvPr/>
          </p:nvGrpSpPr>
          <p:grpSpPr>
            <a:xfrm>
              <a:off x="7960502" y="5066248"/>
              <a:ext cx="4008462" cy="1532415"/>
              <a:chOff x="7960502" y="5066248"/>
              <a:chExt cx="4008462" cy="1532415"/>
            </a:xfrm>
          </p:grpSpPr>
          <p:pic>
            <p:nvPicPr>
              <p:cNvPr id="26" name="Imagen 25">
                <a:extLst>
                  <a:ext uri="{FF2B5EF4-FFF2-40B4-BE49-F238E27FC236}">
                    <a16:creationId xmlns:a16="http://schemas.microsoft.com/office/drawing/2014/main" xmlns="" id="{B4E7664C-C7AD-4F20-AD4A-65190AC6B1DB}"/>
                  </a:ext>
                </a:extLst>
              </p:cNvPr>
              <p:cNvPicPr>
                <a:picLocks noChangeAspect="1"/>
              </p:cNvPicPr>
              <p:nvPr/>
            </p:nvPicPr>
            <p:blipFill>
              <a:blip r:embed="rId9"/>
              <a:stretch>
                <a:fillRect/>
              </a:stretch>
            </p:blipFill>
            <p:spPr>
              <a:xfrm>
                <a:off x="7997122" y="5536406"/>
                <a:ext cx="3883140" cy="1062257"/>
              </a:xfrm>
              <a:prstGeom prst="rect">
                <a:avLst/>
              </a:prstGeom>
            </p:spPr>
          </p:pic>
          <p:pic>
            <p:nvPicPr>
              <p:cNvPr id="27" name="Imagen 26"/>
              <p:cNvPicPr>
                <a:picLocks noChangeAspect="1"/>
              </p:cNvPicPr>
              <p:nvPr/>
            </p:nvPicPr>
            <p:blipFill>
              <a:blip r:embed="rId10"/>
              <a:stretch>
                <a:fillRect/>
              </a:stretch>
            </p:blipFill>
            <p:spPr>
              <a:xfrm>
                <a:off x="7960502" y="5066248"/>
                <a:ext cx="4008462" cy="470158"/>
              </a:xfrm>
              <a:prstGeom prst="rect">
                <a:avLst/>
              </a:prstGeom>
            </p:spPr>
          </p:pic>
        </p:grpSp>
      </p:grpSp>
      <p:sp>
        <p:nvSpPr>
          <p:cNvPr id="32" name="31 Rectángulo"/>
          <p:cNvSpPr/>
          <p:nvPr/>
        </p:nvSpPr>
        <p:spPr>
          <a:xfrm>
            <a:off x="7436480" y="1196752"/>
            <a:ext cx="6652408" cy="369332"/>
          </a:xfrm>
          <a:prstGeom prst="rect">
            <a:avLst/>
          </a:prstGeom>
        </p:spPr>
        <p:txBody>
          <a:bodyPr wrap="square">
            <a:spAutoFit/>
          </a:bodyPr>
          <a:lstStyle/>
          <a:p>
            <a:pPr lvl="0">
              <a:defRPr/>
            </a:pPr>
            <a:r>
              <a:rPr lang="es-MX" dirty="0" smtClean="0">
                <a:solidFill>
                  <a:srgbClr val="4472C4">
                    <a:lumMod val="50000"/>
                  </a:srgbClr>
                </a:solidFill>
                <a:latin typeface="Century Gothic" panose="020B0502020202020204" pitchFamily="34" charset="0"/>
                <a:ea typeface="Helvetica Neue LT Std 45 Light" charset="0"/>
                <a:cs typeface="Arial" panose="020B0604020202020204" pitchFamily="34" charset="0"/>
              </a:rPr>
              <a:t>Terapia </a:t>
            </a:r>
            <a:r>
              <a:rPr lang="es-MX" dirty="0" err="1" smtClean="0">
                <a:solidFill>
                  <a:srgbClr val="4472C4">
                    <a:lumMod val="50000"/>
                  </a:srgbClr>
                </a:solidFill>
                <a:latin typeface="Century Gothic" panose="020B0502020202020204" pitchFamily="34" charset="0"/>
                <a:ea typeface="Helvetica Neue LT Std 45 Light" charset="0"/>
                <a:cs typeface="Arial" panose="020B0604020202020204" pitchFamily="34" charset="0"/>
              </a:rPr>
              <a:t>Estrogénica</a:t>
            </a:r>
            <a:r>
              <a:rPr lang="es-MX" dirty="0" smtClean="0">
                <a:solidFill>
                  <a:srgbClr val="4472C4">
                    <a:lumMod val="50000"/>
                  </a:srgbClr>
                </a:solidFill>
                <a:latin typeface="Century Gothic" panose="020B0502020202020204" pitchFamily="34" charset="0"/>
                <a:ea typeface="Helvetica Neue LT Std 45 Light" charset="0"/>
                <a:cs typeface="Arial" panose="020B0604020202020204" pitchFamily="34" charset="0"/>
              </a:rPr>
              <a:t>.</a:t>
            </a:r>
            <a:endParaRPr lang="es-MX" dirty="0">
              <a:solidFill>
                <a:srgbClr val="4472C4">
                  <a:lumMod val="50000"/>
                </a:srgbClr>
              </a:solidFill>
              <a:latin typeface="Century Gothic" panose="020B0502020202020204" pitchFamily="34" charset="0"/>
              <a:ea typeface="Helvetica Neue LT Std 45 Light" charset="0"/>
              <a:cs typeface="Arial" panose="020B0604020202020204" pitchFamily="34" charset="0"/>
            </a:endParaRPr>
          </a:p>
        </p:txBody>
      </p:sp>
      <p:grpSp>
        <p:nvGrpSpPr>
          <p:cNvPr id="33" name="Grupo 14"/>
          <p:cNvGrpSpPr/>
          <p:nvPr/>
        </p:nvGrpSpPr>
        <p:grpSpPr>
          <a:xfrm>
            <a:off x="7536160" y="2068897"/>
            <a:ext cx="4040154" cy="4024399"/>
            <a:chOff x="7960502" y="1636846"/>
            <a:chExt cx="4040154" cy="5023146"/>
          </a:xfrm>
        </p:grpSpPr>
        <p:grpSp>
          <p:nvGrpSpPr>
            <p:cNvPr id="34" name="Grupo 8"/>
            <p:cNvGrpSpPr/>
            <p:nvPr/>
          </p:nvGrpSpPr>
          <p:grpSpPr>
            <a:xfrm>
              <a:off x="7997122" y="3356992"/>
              <a:ext cx="4003534" cy="1459097"/>
              <a:chOff x="7847380" y="3076086"/>
              <a:chExt cx="3787320" cy="1307879"/>
            </a:xfrm>
          </p:grpSpPr>
          <p:pic>
            <p:nvPicPr>
              <p:cNvPr id="44" name="Imagen 7"/>
              <p:cNvPicPr>
                <a:picLocks noChangeAspect="1"/>
              </p:cNvPicPr>
              <p:nvPr/>
            </p:nvPicPr>
            <p:blipFill>
              <a:blip r:embed="rId5"/>
              <a:stretch>
                <a:fillRect/>
              </a:stretch>
            </p:blipFill>
            <p:spPr>
              <a:xfrm>
                <a:off x="7943778" y="3076086"/>
                <a:ext cx="3660942" cy="618495"/>
              </a:xfrm>
              <a:prstGeom prst="rect">
                <a:avLst/>
              </a:prstGeom>
            </p:spPr>
          </p:pic>
          <p:pic>
            <p:nvPicPr>
              <p:cNvPr id="45" name="Imagen 2">
                <a:extLst>
                  <a:ext uri="{FF2B5EF4-FFF2-40B4-BE49-F238E27FC236}">
                    <a16:creationId xmlns:a16="http://schemas.microsoft.com/office/drawing/2014/main" xmlns="" id="{D3BD44AE-313D-443E-9804-D33C8F244356}"/>
                  </a:ext>
                </a:extLst>
              </p:cNvPr>
              <p:cNvPicPr>
                <a:picLocks noChangeAspect="1"/>
              </p:cNvPicPr>
              <p:nvPr/>
            </p:nvPicPr>
            <p:blipFill>
              <a:blip r:embed="rId6"/>
              <a:stretch>
                <a:fillRect/>
              </a:stretch>
            </p:blipFill>
            <p:spPr>
              <a:xfrm>
                <a:off x="7847380" y="3521657"/>
                <a:ext cx="3787320" cy="862308"/>
              </a:xfrm>
              <a:prstGeom prst="rect">
                <a:avLst/>
              </a:prstGeom>
            </p:spPr>
          </p:pic>
        </p:grpSp>
        <p:cxnSp>
          <p:nvCxnSpPr>
            <p:cNvPr id="35" name="Conector recto 12">
              <a:extLst>
                <a:ext uri="{FF2B5EF4-FFF2-40B4-BE49-F238E27FC236}">
                  <a16:creationId xmlns:a16="http://schemas.microsoft.com/office/drawing/2014/main" xmlns="" id="{D0AD8DA8-9EFC-4D45-A6AD-75255B9628DB}"/>
                </a:ext>
              </a:extLst>
            </p:cNvPr>
            <p:cNvCxnSpPr/>
            <p:nvPr/>
          </p:nvCxnSpPr>
          <p:spPr>
            <a:xfrm>
              <a:off x="8045508" y="4941168"/>
              <a:ext cx="3883140" cy="0"/>
            </a:xfrm>
            <a:prstGeom prst="line">
              <a:avLst/>
            </a:prstGeom>
          </p:spPr>
          <p:style>
            <a:lnRef idx="3">
              <a:schemeClr val="dk1"/>
            </a:lnRef>
            <a:fillRef idx="0">
              <a:schemeClr val="dk1"/>
            </a:fillRef>
            <a:effectRef idx="2">
              <a:schemeClr val="dk1"/>
            </a:effectRef>
            <a:fontRef idx="minor">
              <a:schemeClr val="tx1"/>
            </a:fontRef>
          </p:style>
        </p:cxnSp>
        <p:cxnSp>
          <p:nvCxnSpPr>
            <p:cNvPr id="36" name="Conector recto 17">
              <a:extLst>
                <a:ext uri="{FF2B5EF4-FFF2-40B4-BE49-F238E27FC236}">
                  <a16:creationId xmlns:a16="http://schemas.microsoft.com/office/drawing/2014/main" xmlns="" id="{17FA225B-5EB6-4180-97DF-2778134841F4}"/>
                </a:ext>
              </a:extLst>
            </p:cNvPr>
            <p:cNvCxnSpPr>
              <a:cxnSpLocks/>
            </p:cNvCxnSpPr>
            <p:nvPr/>
          </p:nvCxnSpPr>
          <p:spPr>
            <a:xfrm>
              <a:off x="8099023" y="6659992"/>
              <a:ext cx="3883140" cy="0"/>
            </a:xfrm>
            <a:prstGeom prst="line">
              <a:avLst/>
            </a:prstGeom>
          </p:spPr>
          <p:style>
            <a:lnRef idx="3">
              <a:schemeClr val="dk1"/>
            </a:lnRef>
            <a:fillRef idx="0">
              <a:schemeClr val="dk1"/>
            </a:fillRef>
            <a:effectRef idx="2">
              <a:schemeClr val="dk1"/>
            </a:effectRef>
            <a:fontRef idx="minor">
              <a:schemeClr val="tx1"/>
            </a:fontRef>
          </p:style>
        </p:cxnSp>
        <p:grpSp>
          <p:nvGrpSpPr>
            <p:cNvPr id="37" name="Grupo 6"/>
            <p:cNvGrpSpPr/>
            <p:nvPr/>
          </p:nvGrpSpPr>
          <p:grpSpPr>
            <a:xfrm>
              <a:off x="8001767" y="1636846"/>
              <a:ext cx="3960349" cy="1553617"/>
              <a:chOff x="7818236" y="1757351"/>
              <a:chExt cx="3883140" cy="1492098"/>
            </a:xfrm>
          </p:grpSpPr>
          <p:pic>
            <p:nvPicPr>
              <p:cNvPr id="42" name="Imagen 1">
                <a:extLst>
                  <a:ext uri="{FF2B5EF4-FFF2-40B4-BE49-F238E27FC236}">
                    <a16:creationId xmlns:a16="http://schemas.microsoft.com/office/drawing/2014/main" xmlns="" id="{B86D3C5A-6C1B-46B0-B870-BF9C1D62FCC0}"/>
                  </a:ext>
                </a:extLst>
              </p:cNvPr>
              <p:cNvPicPr>
                <a:picLocks noChangeAspect="1"/>
              </p:cNvPicPr>
              <p:nvPr/>
            </p:nvPicPr>
            <p:blipFill rotWithShape="1">
              <a:blip r:embed="rId7"/>
              <a:srcRect b="18401"/>
              <a:stretch/>
            </p:blipFill>
            <p:spPr>
              <a:xfrm>
                <a:off x="7884952" y="2198919"/>
                <a:ext cx="3816424" cy="1050530"/>
              </a:xfrm>
              <a:prstGeom prst="rect">
                <a:avLst/>
              </a:prstGeom>
            </p:spPr>
          </p:pic>
          <p:pic>
            <p:nvPicPr>
              <p:cNvPr id="43" name="Imagen 4"/>
              <p:cNvPicPr>
                <a:picLocks noChangeAspect="1"/>
              </p:cNvPicPr>
              <p:nvPr/>
            </p:nvPicPr>
            <p:blipFill>
              <a:blip r:embed="rId8"/>
              <a:stretch>
                <a:fillRect/>
              </a:stretch>
            </p:blipFill>
            <p:spPr>
              <a:xfrm>
                <a:off x="7818236" y="1757351"/>
                <a:ext cx="3833813" cy="429533"/>
              </a:xfrm>
              <a:prstGeom prst="rect">
                <a:avLst/>
              </a:prstGeom>
            </p:spPr>
          </p:pic>
        </p:grpSp>
        <p:cxnSp>
          <p:nvCxnSpPr>
            <p:cNvPr id="38" name="Conector recto 9">
              <a:extLst>
                <a:ext uri="{FF2B5EF4-FFF2-40B4-BE49-F238E27FC236}">
                  <a16:creationId xmlns:a16="http://schemas.microsoft.com/office/drawing/2014/main" xmlns="" id="{6EEFD400-FFE9-404B-A4B5-AB5E2803DDBA}"/>
                </a:ext>
              </a:extLst>
            </p:cNvPr>
            <p:cNvCxnSpPr/>
            <p:nvPr/>
          </p:nvCxnSpPr>
          <p:spPr>
            <a:xfrm>
              <a:off x="8045508" y="3190463"/>
              <a:ext cx="3883140" cy="0"/>
            </a:xfrm>
            <a:prstGeom prst="line">
              <a:avLst/>
            </a:prstGeom>
          </p:spPr>
          <p:style>
            <a:lnRef idx="3">
              <a:schemeClr val="dk1"/>
            </a:lnRef>
            <a:fillRef idx="0">
              <a:schemeClr val="dk1"/>
            </a:fillRef>
            <a:effectRef idx="2">
              <a:schemeClr val="dk1"/>
            </a:effectRef>
            <a:fontRef idx="minor">
              <a:schemeClr val="tx1"/>
            </a:fontRef>
          </p:style>
        </p:cxnSp>
        <p:grpSp>
          <p:nvGrpSpPr>
            <p:cNvPr id="39" name="Grupo 13"/>
            <p:cNvGrpSpPr/>
            <p:nvPr/>
          </p:nvGrpSpPr>
          <p:grpSpPr>
            <a:xfrm>
              <a:off x="7960502" y="5066248"/>
              <a:ext cx="4008462" cy="1532415"/>
              <a:chOff x="7960502" y="5066248"/>
              <a:chExt cx="4008462" cy="1532415"/>
            </a:xfrm>
          </p:grpSpPr>
          <p:pic>
            <p:nvPicPr>
              <p:cNvPr id="40" name="Imagen 3">
                <a:extLst>
                  <a:ext uri="{FF2B5EF4-FFF2-40B4-BE49-F238E27FC236}">
                    <a16:creationId xmlns:a16="http://schemas.microsoft.com/office/drawing/2014/main" xmlns="" id="{B4E7664C-C7AD-4F20-AD4A-65190AC6B1DB}"/>
                  </a:ext>
                </a:extLst>
              </p:cNvPr>
              <p:cNvPicPr>
                <a:picLocks noChangeAspect="1"/>
              </p:cNvPicPr>
              <p:nvPr/>
            </p:nvPicPr>
            <p:blipFill>
              <a:blip r:embed="rId9"/>
              <a:stretch>
                <a:fillRect/>
              </a:stretch>
            </p:blipFill>
            <p:spPr>
              <a:xfrm>
                <a:off x="7997122" y="5536406"/>
                <a:ext cx="3883140" cy="1062257"/>
              </a:xfrm>
              <a:prstGeom prst="rect">
                <a:avLst/>
              </a:prstGeom>
            </p:spPr>
          </p:pic>
          <p:pic>
            <p:nvPicPr>
              <p:cNvPr id="41" name="Imagen 10"/>
              <p:cNvPicPr>
                <a:picLocks noChangeAspect="1"/>
              </p:cNvPicPr>
              <p:nvPr/>
            </p:nvPicPr>
            <p:blipFill>
              <a:blip r:embed="rId10"/>
              <a:stretch>
                <a:fillRect/>
              </a:stretch>
            </p:blipFill>
            <p:spPr>
              <a:xfrm>
                <a:off x="7960502" y="5066248"/>
                <a:ext cx="4008462" cy="470158"/>
              </a:xfrm>
              <a:prstGeom prst="rect">
                <a:avLst/>
              </a:prstGeom>
            </p:spPr>
          </p:pic>
        </p:grpSp>
      </p:grpSp>
    </p:spTree>
    <p:extLst>
      <p:ext uri="{BB962C8B-B14F-4D97-AF65-F5344CB8AC3E}">
        <p14:creationId xmlns:p14="http://schemas.microsoft.com/office/powerpoint/2010/main" val="2912965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260648"/>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3"/>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pic>
        <p:nvPicPr>
          <p:cNvPr id="7" name="Picture 2" descr="Figure3">
            <a:extLst>
              <a:ext uri="{FF2B5EF4-FFF2-40B4-BE49-F238E27FC236}">
                <a16:creationId xmlns:a16="http://schemas.microsoft.com/office/drawing/2014/main" xmlns="" id="{93C598AD-7568-B24B-B80D-C644E0844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016" y="2635154"/>
            <a:ext cx="4772321" cy="2963504"/>
          </a:xfrm>
          <a:prstGeom prst="rect">
            <a:avLst/>
          </a:prstGeom>
          <a:noFill/>
          <a:extLst>
            <a:ext uri="{909E8E84-426E-40DD-AFC4-6F175D3DCCD1}">
              <a14:hiddenFill xmlns:a14="http://schemas.microsoft.com/office/drawing/2010/main">
                <a:solidFill>
                  <a:srgbClr val="FFFFFF"/>
                </a:solidFill>
              </a14:hiddenFill>
            </a:ext>
          </a:extLst>
        </p:spPr>
      </p:pic>
      <p:sp>
        <p:nvSpPr>
          <p:cNvPr id="8" name="1 Rectángulo">
            <a:extLst>
              <a:ext uri="{FF2B5EF4-FFF2-40B4-BE49-F238E27FC236}">
                <a16:creationId xmlns:a16="http://schemas.microsoft.com/office/drawing/2014/main" xmlns="" id="{0E0142F0-8C46-BA4D-BEC7-BEA4C5EA85E0}"/>
              </a:ext>
            </a:extLst>
          </p:cNvPr>
          <p:cNvSpPr/>
          <p:nvPr/>
        </p:nvSpPr>
        <p:spPr>
          <a:xfrm>
            <a:off x="929896" y="5757915"/>
            <a:ext cx="4892234" cy="317410"/>
          </a:xfrm>
          <a:prstGeom prst="rect">
            <a:avLst/>
          </a:prstGeom>
        </p:spPr>
        <p:style>
          <a:lnRef idx="0">
            <a:scrgbClr r="0" g="0" b="0"/>
          </a:lnRef>
          <a:fillRef idx="0">
            <a:scrgbClr r="0" g="0" b="0"/>
          </a:fillRef>
          <a:effectRef idx="0">
            <a:scrgbClr r="0" g="0" b="0"/>
          </a:effectRef>
          <a:fontRef idx="major"/>
        </p:style>
        <p:txBody>
          <a:bodyPr wrap="square"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800" dirty="0">
                <a:latin typeface="Century Gothic" panose="020B0502020202020204" pitchFamily="34" charset="0"/>
              </a:rPr>
              <a:t>Las </a:t>
            </a:r>
            <a:r>
              <a:rPr lang="en-US" sz="800" dirty="0" err="1">
                <a:latin typeface="Century Gothic" panose="020B0502020202020204" pitchFamily="34" charset="0"/>
              </a:rPr>
              <a:t>mujeres</a:t>
            </a:r>
            <a:r>
              <a:rPr lang="en-US" sz="800" dirty="0">
                <a:latin typeface="Century Gothic" panose="020B0502020202020204" pitchFamily="34" charset="0"/>
              </a:rPr>
              <a:t> con </a:t>
            </a:r>
            <a:r>
              <a:rPr lang="en-US" sz="800" dirty="0" err="1">
                <a:latin typeface="Century Gothic" panose="020B0502020202020204" pitchFamily="34" charset="0"/>
              </a:rPr>
              <a:t>histerectomia</a:t>
            </a:r>
            <a:r>
              <a:rPr lang="en-US" sz="800" dirty="0">
                <a:latin typeface="Century Gothic" panose="020B0502020202020204" pitchFamily="34" charset="0"/>
              </a:rPr>
              <a:t> </a:t>
            </a:r>
            <a:r>
              <a:rPr lang="en-US" sz="800" dirty="0" err="1">
                <a:latin typeface="Century Gothic" panose="020B0502020202020204" pitchFamily="34" charset="0"/>
              </a:rPr>
              <a:t>recibieron</a:t>
            </a:r>
            <a:r>
              <a:rPr lang="en-US" sz="800" dirty="0">
                <a:latin typeface="Century Gothic" panose="020B0502020202020204" pitchFamily="34" charset="0"/>
              </a:rPr>
              <a:t> solo </a:t>
            </a:r>
            <a:r>
              <a:rPr lang="en-US" sz="800" dirty="0" err="1">
                <a:latin typeface="Century Gothic" panose="020B0502020202020204" pitchFamily="34" charset="0"/>
              </a:rPr>
              <a:t>estrógenos</a:t>
            </a:r>
            <a:r>
              <a:rPr lang="en-US" sz="800" dirty="0">
                <a:latin typeface="Century Gothic" panose="020B0502020202020204" pitchFamily="34" charset="0"/>
              </a:rPr>
              <a:t>, </a:t>
            </a:r>
            <a:r>
              <a:rPr lang="en-US" sz="800" dirty="0" err="1">
                <a:latin typeface="Century Gothic" panose="020B0502020202020204" pitchFamily="34" charset="0"/>
              </a:rPr>
              <a:t>mientras</a:t>
            </a:r>
            <a:r>
              <a:rPr lang="en-US" sz="800" dirty="0">
                <a:latin typeface="Century Gothic" panose="020B0502020202020204" pitchFamily="34" charset="0"/>
              </a:rPr>
              <a:t> que las </a:t>
            </a:r>
            <a:r>
              <a:rPr lang="en-US" sz="800" dirty="0" err="1">
                <a:latin typeface="Century Gothic" panose="020B0502020202020204" pitchFamily="34" charset="0"/>
              </a:rPr>
              <a:t>mujeres</a:t>
            </a:r>
            <a:r>
              <a:rPr lang="en-US" sz="800" dirty="0">
                <a:latin typeface="Century Gothic" panose="020B0502020202020204" pitchFamily="34" charset="0"/>
              </a:rPr>
              <a:t> con </a:t>
            </a:r>
            <a:r>
              <a:rPr lang="en-US" sz="800" dirty="0" err="1">
                <a:latin typeface="Century Gothic" panose="020B0502020202020204" pitchFamily="34" charset="0"/>
              </a:rPr>
              <a:t>útero</a:t>
            </a:r>
            <a:r>
              <a:rPr lang="en-US" sz="800" dirty="0">
                <a:latin typeface="Century Gothic" panose="020B0502020202020204" pitchFamily="34" charset="0"/>
              </a:rPr>
              <a:t> </a:t>
            </a:r>
            <a:r>
              <a:rPr lang="en-US" sz="800" dirty="0" err="1">
                <a:latin typeface="Century Gothic" panose="020B0502020202020204" pitchFamily="34" charset="0"/>
              </a:rPr>
              <a:t>recibieron</a:t>
            </a:r>
            <a:r>
              <a:rPr lang="en-US" sz="800" dirty="0">
                <a:latin typeface="Century Gothic" panose="020B0502020202020204" pitchFamily="34" charset="0"/>
              </a:rPr>
              <a:t> </a:t>
            </a:r>
            <a:r>
              <a:rPr lang="en-US" sz="800" dirty="0" err="1">
                <a:latin typeface="Century Gothic" panose="020B0502020202020204" pitchFamily="34" charset="0"/>
              </a:rPr>
              <a:t>terapia</a:t>
            </a:r>
            <a:r>
              <a:rPr lang="en-US" sz="800" dirty="0">
                <a:latin typeface="Century Gothic" panose="020B0502020202020204" pitchFamily="34" charset="0"/>
              </a:rPr>
              <a:t> </a:t>
            </a:r>
            <a:r>
              <a:rPr lang="en-US" sz="800" dirty="0" err="1">
                <a:latin typeface="Century Gothic" panose="020B0502020202020204" pitchFamily="34" charset="0"/>
              </a:rPr>
              <a:t>combinada</a:t>
            </a:r>
            <a:r>
              <a:rPr lang="en-US" sz="800" dirty="0">
                <a:latin typeface="Century Gothic" panose="020B0502020202020204" pitchFamily="34" charset="0"/>
              </a:rPr>
              <a:t>. </a:t>
            </a:r>
          </a:p>
        </p:txBody>
      </p:sp>
      <p:sp>
        <p:nvSpPr>
          <p:cNvPr id="9" name="3 Rectángulo">
            <a:extLst>
              <a:ext uri="{FF2B5EF4-FFF2-40B4-BE49-F238E27FC236}">
                <a16:creationId xmlns:a16="http://schemas.microsoft.com/office/drawing/2014/main" xmlns="" id="{F90809A6-1312-6A41-B8E1-69312834D087}"/>
              </a:ext>
            </a:extLst>
          </p:cNvPr>
          <p:cNvSpPr/>
          <p:nvPr/>
        </p:nvSpPr>
        <p:spPr>
          <a:xfrm>
            <a:off x="4007768" y="6122043"/>
            <a:ext cx="2016224" cy="225077"/>
          </a:xfrm>
          <a:prstGeom prst="rect">
            <a:avLst/>
          </a:prstGeom>
        </p:spPr>
        <p:style>
          <a:lnRef idx="0">
            <a:scrgbClr r="0" g="0" b="0"/>
          </a:lnRef>
          <a:fillRef idx="0">
            <a:scrgbClr r="0" g="0" b="0"/>
          </a:fillRef>
          <a:effectRef idx="0">
            <a:scrgbClr r="0" g="0" b="0"/>
          </a:effectRef>
          <a:fontRef idx="major"/>
        </p:style>
        <p:txBody>
          <a:bodyPr wrap="square"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MX" sz="1000" dirty="0">
                <a:latin typeface="Century Gothic" panose="020B0502020202020204" pitchFamily="34" charset="0"/>
              </a:rPr>
              <a:t>British Med J 2012;345:e6409</a:t>
            </a:r>
          </a:p>
        </p:txBody>
      </p:sp>
      <p:sp>
        <p:nvSpPr>
          <p:cNvPr id="10" name="Elipse 9">
            <a:extLst>
              <a:ext uri="{FF2B5EF4-FFF2-40B4-BE49-F238E27FC236}">
                <a16:creationId xmlns:a16="http://schemas.microsoft.com/office/drawing/2014/main" xmlns="" id="{CCEDBDA6-C742-C248-B1F8-1439E08CB67D}"/>
              </a:ext>
            </a:extLst>
          </p:cNvPr>
          <p:cNvSpPr/>
          <p:nvPr/>
        </p:nvSpPr>
        <p:spPr>
          <a:xfrm>
            <a:off x="3575720" y="3046187"/>
            <a:ext cx="230341" cy="221985"/>
          </a:xfrm>
          <a:prstGeom prst="ellipse">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lIns="70500" tIns="35250" rIns="70500" bIns="3525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MX"/>
          </a:p>
        </p:txBody>
      </p:sp>
      <p:sp>
        <p:nvSpPr>
          <p:cNvPr id="11" name="Elipse 10">
            <a:extLst>
              <a:ext uri="{FF2B5EF4-FFF2-40B4-BE49-F238E27FC236}">
                <a16:creationId xmlns:a16="http://schemas.microsoft.com/office/drawing/2014/main" xmlns="" id="{D331C05C-7C5D-C245-B067-0E88210374A2}"/>
              </a:ext>
            </a:extLst>
          </p:cNvPr>
          <p:cNvSpPr/>
          <p:nvPr/>
        </p:nvSpPr>
        <p:spPr>
          <a:xfrm>
            <a:off x="3417387" y="3628212"/>
            <a:ext cx="230341" cy="221985"/>
          </a:xfrm>
          <a:prstGeom prst="ellipse">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lIns="70500" tIns="35250" rIns="70500" bIns="3525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MX"/>
          </a:p>
        </p:txBody>
      </p:sp>
      <p:sp>
        <p:nvSpPr>
          <p:cNvPr id="13" name="1 Rectángulo">
            <a:extLst>
              <a:ext uri="{FF2B5EF4-FFF2-40B4-BE49-F238E27FC236}">
                <a16:creationId xmlns:a16="http://schemas.microsoft.com/office/drawing/2014/main" xmlns="" id="{71A2A8AB-9B06-3042-96EB-A80B45EE4D48}"/>
              </a:ext>
            </a:extLst>
          </p:cNvPr>
          <p:cNvSpPr/>
          <p:nvPr/>
        </p:nvSpPr>
        <p:spPr>
          <a:xfrm>
            <a:off x="911424" y="2150113"/>
            <a:ext cx="4910705" cy="302021"/>
          </a:xfrm>
          <a:prstGeom prst="rect">
            <a:avLst/>
          </a:prstGeom>
        </p:spPr>
        <p:txBody>
          <a:bodyPr wrap="square" lIns="70500" tIns="35250" rIns="70500" bIns="35250">
            <a:spAutoFit/>
          </a:bodyPr>
          <a:lstStyle/>
          <a:p>
            <a:pPr algn="ctr"/>
            <a:r>
              <a:rPr lang="en-US" sz="1500" dirty="0" err="1">
                <a:latin typeface="Century Gothic" panose="020B0502020202020204" pitchFamily="34" charset="0"/>
              </a:rPr>
              <a:t>Mortalidad</a:t>
            </a:r>
            <a:r>
              <a:rPr lang="en-US" sz="1500" dirty="0">
                <a:latin typeface="Century Gothic" panose="020B0502020202020204" pitchFamily="34" charset="0"/>
              </a:rPr>
              <a:t> </a:t>
            </a:r>
            <a:r>
              <a:rPr lang="en-US" sz="1500" dirty="0" err="1">
                <a:latin typeface="Century Gothic" panose="020B0502020202020204" pitchFamily="34" charset="0"/>
              </a:rPr>
              <a:t>en</a:t>
            </a:r>
            <a:r>
              <a:rPr lang="en-US" sz="1500" dirty="0">
                <a:latin typeface="Century Gothic" panose="020B0502020202020204" pitchFamily="34" charset="0"/>
              </a:rPr>
              <a:t> </a:t>
            </a:r>
            <a:r>
              <a:rPr lang="en-US" sz="1500" dirty="0" err="1">
                <a:latin typeface="Century Gothic" panose="020B0502020202020204" pitchFamily="34" charset="0"/>
              </a:rPr>
              <a:t>mujeres</a:t>
            </a:r>
            <a:r>
              <a:rPr lang="en-US" sz="1500" dirty="0">
                <a:latin typeface="Century Gothic" panose="020B0502020202020204" pitchFamily="34" charset="0"/>
              </a:rPr>
              <a:t> con </a:t>
            </a:r>
            <a:r>
              <a:rPr lang="en-US" sz="1500" dirty="0" err="1">
                <a:latin typeface="Century Gothic" panose="020B0502020202020204" pitchFamily="34" charset="0"/>
              </a:rPr>
              <a:t>Terapia</a:t>
            </a:r>
            <a:r>
              <a:rPr lang="en-US" sz="1500" dirty="0">
                <a:latin typeface="Century Gothic" panose="020B0502020202020204" pitchFamily="34" charset="0"/>
              </a:rPr>
              <a:t> </a:t>
            </a:r>
            <a:r>
              <a:rPr lang="en-US" sz="1500" dirty="0" err="1">
                <a:latin typeface="Century Gothic" panose="020B0502020202020204" pitchFamily="34" charset="0"/>
              </a:rPr>
              <a:t>hormornal</a:t>
            </a:r>
            <a:r>
              <a:rPr lang="en-US" sz="1500" dirty="0">
                <a:latin typeface="Century Gothic" panose="020B0502020202020204" pitchFamily="34" charset="0"/>
              </a:rPr>
              <a:t>. </a:t>
            </a:r>
          </a:p>
        </p:txBody>
      </p:sp>
      <p:pic>
        <p:nvPicPr>
          <p:cNvPr id="12" name="Imagen 11">
            <a:extLst>
              <a:ext uri="{FF2B5EF4-FFF2-40B4-BE49-F238E27FC236}">
                <a16:creationId xmlns:a16="http://schemas.microsoft.com/office/drawing/2014/main" xmlns="" id="{9B35FA63-4275-441C-A9EE-7C51F3D54E11}"/>
              </a:ext>
            </a:extLst>
          </p:cNvPr>
          <p:cNvPicPr>
            <a:picLocks noChangeAspect="1"/>
          </p:cNvPicPr>
          <p:nvPr/>
        </p:nvPicPr>
        <p:blipFill rotWithShape="1">
          <a:blip r:embed="rId5"/>
          <a:srcRect l="24574" t="13603" r="25582" b="10798"/>
          <a:stretch/>
        </p:blipFill>
        <p:spPr>
          <a:xfrm>
            <a:off x="6600056" y="1884659"/>
            <a:ext cx="5017375" cy="4280646"/>
          </a:xfrm>
          <a:prstGeom prst="rect">
            <a:avLst/>
          </a:prstGeom>
        </p:spPr>
      </p:pic>
      <p:sp>
        <p:nvSpPr>
          <p:cNvPr id="2" name="1 Rectángulo"/>
          <p:cNvSpPr/>
          <p:nvPr/>
        </p:nvSpPr>
        <p:spPr>
          <a:xfrm>
            <a:off x="6672064" y="1228111"/>
            <a:ext cx="2459328" cy="369332"/>
          </a:xfrm>
          <a:prstGeom prst="rect">
            <a:avLst/>
          </a:prstGeom>
        </p:spPr>
        <p:txBody>
          <a:bodyPr wrap="none">
            <a:spAutoFit/>
          </a:bodyPr>
          <a:lstStyle/>
          <a:p>
            <a:pPr lvl="0">
              <a:defRPr/>
            </a:pPr>
            <a:r>
              <a:rPr lang="es-MX" dirty="0">
                <a:solidFill>
                  <a:srgbClr val="4472C4">
                    <a:lumMod val="50000"/>
                  </a:srgbClr>
                </a:solidFill>
                <a:latin typeface="Century Gothic" panose="020B0502020202020204" pitchFamily="34" charset="0"/>
                <a:ea typeface="Helvetica Neue LT Std 45 Light" charset="0"/>
                <a:cs typeface="Arial" panose="020B0604020202020204" pitchFamily="34" charset="0"/>
              </a:rPr>
              <a:t>Terapia </a:t>
            </a:r>
            <a:r>
              <a:rPr lang="es-MX" dirty="0" err="1">
                <a:solidFill>
                  <a:srgbClr val="4472C4">
                    <a:lumMod val="50000"/>
                  </a:srgbClr>
                </a:solidFill>
                <a:latin typeface="Century Gothic" panose="020B0502020202020204" pitchFamily="34" charset="0"/>
                <a:ea typeface="Helvetica Neue LT Std 45 Light" charset="0"/>
                <a:cs typeface="Arial" panose="020B0604020202020204" pitchFamily="34" charset="0"/>
              </a:rPr>
              <a:t>Estrogénica</a:t>
            </a:r>
            <a:r>
              <a:rPr lang="es-MX" dirty="0">
                <a:solidFill>
                  <a:srgbClr val="4472C4">
                    <a:lumMod val="50000"/>
                  </a:srgbClr>
                </a:solidFill>
                <a:latin typeface="Century Gothic" panose="020B0502020202020204" pitchFamily="34" charset="0"/>
                <a:ea typeface="Helvetica Neue LT Std 45 Light" charset="0"/>
                <a:cs typeface="Arial" panose="020B0604020202020204" pitchFamily="34" charset="0"/>
              </a:rPr>
              <a:t>.</a:t>
            </a:r>
            <a:endParaRPr lang="es-MX" dirty="0">
              <a:solidFill>
                <a:srgbClr val="4472C4">
                  <a:lumMod val="50000"/>
                </a:srgbClr>
              </a:solidFill>
              <a:latin typeface="Century Gothic" panose="020B0502020202020204" pitchFamily="34" charset="0"/>
              <a:ea typeface="Helvetica Neue LT Std 45 Light" charset="0"/>
              <a:cs typeface="Arial" panose="020B0604020202020204" pitchFamily="34" charset="0"/>
            </a:endParaRPr>
          </a:p>
        </p:txBody>
      </p:sp>
    </p:spTree>
    <p:extLst>
      <p:ext uri="{BB962C8B-B14F-4D97-AF65-F5344CB8AC3E}">
        <p14:creationId xmlns:p14="http://schemas.microsoft.com/office/powerpoint/2010/main" val="224595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REGULACION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a:extLst>
              <a:ext uri="{FF2B5EF4-FFF2-40B4-BE49-F238E27FC236}">
                <a16:creationId xmlns:a16="http://schemas.microsoft.com/office/drawing/2014/main" xmlns="" id="{C2A9C0DE-3FF3-3849-9FC2-A775F5105AFD}"/>
              </a:ext>
            </a:extLst>
          </p:cNvPr>
          <p:cNvPicPr>
            <a:picLocks noChangeAspect="1"/>
          </p:cNvPicPr>
          <p:nvPr/>
        </p:nvPicPr>
        <p:blipFill rotWithShape="1">
          <a:blip r:embed="rId4"/>
          <a:srcRect t="41883" r="13100" b="-1"/>
          <a:stretch/>
        </p:blipFill>
        <p:spPr>
          <a:xfrm>
            <a:off x="181585" y="1700808"/>
            <a:ext cx="6240015" cy="1232198"/>
          </a:xfrm>
          <a:prstGeom prst="rect">
            <a:avLst/>
          </a:prstGeom>
        </p:spPr>
      </p:pic>
      <p:grpSp>
        <p:nvGrpSpPr>
          <p:cNvPr id="80" name="Grupo 79"/>
          <p:cNvGrpSpPr/>
          <p:nvPr/>
        </p:nvGrpSpPr>
        <p:grpSpPr>
          <a:xfrm>
            <a:off x="2000931" y="1196752"/>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pic>
        <p:nvPicPr>
          <p:cNvPr id="3" name="Imagen 2">
            <a:extLst>
              <a:ext uri="{FF2B5EF4-FFF2-40B4-BE49-F238E27FC236}">
                <a16:creationId xmlns:a16="http://schemas.microsoft.com/office/drawing/2014/main" xmlns="" id="{EC77399A-4B7D-7142-B379-09DBF78FA01A}"/>
              </a:ext>
            </a:extLst>
          </p:cNvPr>
          <p:cNvPicPr>
            <a:picLocks noChangeAspect="1"/>
          </p:cNvPicPr>
          <p:nvPr/>
        </p:nvPicPr>
        <p:blipFill rotWithShape="1">
          <a:blip r:embed="rId5"/>
          <a:srcRect t="10121"/>
          <a:stretch/>
        </p:blipFill>
        <p:spPr>
          <a:xfrm>
            <a:off x="263352" y="3361184"/>
            <a:ext cx="6480720" cy="3236168"/>
          </a:xfrm>
          <a:prstGeom prst="rect">
            <a:avLst/>
          </a:prstGeom>
        </p:spPr>
      </p:pic>
      <p:pic>
        <p:nvPicPr>
          <p:cNvPr id="10" name="Imagen 3">
            <a:extLst>
              <a:ext uri="{FF2B5EF4-FFF2-40B4-BE49-F238E27FC236}">
                <a16:creationId xmlns:a16="http://schemas.microsoft.com/office/drawing/2014/main" xmlns="" id="{C2A9C0DE-3FF3-3849-9FC2-A775F5105AFD}"/>
              </a:ext>
            </a:extLst>
          </p:cNvPr>
          <p:cNvPicPr>
            <a:picLocks noChangeAspect="1"/>
          </p:cNvPicPr>
          <p:nvPr/>
        </p:nvPicPr>
        <p:blipFill rotWithShape="1">
          <a:blip r:embed="rId4"/>
          <a:srcRect t="3915" r="13100" b="89112"/>
          <a:stretch/>
        </p:blipFill>
        <p:spPr>
          <a:xfrm>
            <a:off x="-3309530" y="1786459"/>
            <a:ext cx="8541434" cy="202381"/>
          </a:xfrm>
          <a:prstGeom prst="rect">
            <a:avLst/>
          </a:prstGeom>
        </p:spPr>
      </p:pic>
      <p:sp>
        <p:nvSpPr>
          <p:cNvPr id="29" name="7 CuadroTexto">
            <a:extLst>
              <a:ext uri="{FF2B5EF4-FFF2-40B4-BE49-F238E27FC236}">
                <a16:creationId xmlns:a16="http://schemas.microsoft.com/office/drawing/2014/main" xmlns="" id="{7494BDE8-5A5D-174B-A450-B53A64F28C16}"/>
              </a:ext>
            </a:extLst>
          </p:cNvPr>
          <p:cNvSpPr txBox="1"/>
          <p:nvPr/>
        </p:nvSpPr>
        <p:spPr>
          <a:xfrm>
            <a:off x="1911791" y="3099852"/>
            <a:ext cx="802713" cy="338554"/>
          </a:xfrm>
          <a:prstGeom prst="rect">
            <a:avLst/>
          </a:prstGeom>
          <a:solidFill>
            <a:schemeClr val="bg1"/>
          </a:solidFill>
        </p:spPr>
        <p:txBody>
          <a:bodyPr wrap="square" rtlCol="0">
            <a:spAutoFit/>
          </a:bodyPr>
          <a:lstStyle/>
          <a:p>
            <a:pPr algn="ctr"/>
            <a:r>
              <a:rPr lang="es-MX" sz="800" b="1" dirty="0">
                <a:solidFill>
                  <a:srgbClr val="0033CC"/>
                </a:solidFill>
                <a:latin typeface="Century Gothic" panose="020B0502020202020204" pitchFamily="34" charset="0"/>
              </a:rPr>
              <a:t>DELGADOS </a:t>
            </a:r>
          </a:p>
          <a:p>
            <a:pPr algn="ctr"/>
            <a:r>
              <a:rPr lang="es-MX" sz="800" b="1" dirty="0">
                <a:solidFill>
                  <a:srgbClr val="0033CC"/>
                </a:solidFill>
                <a:latin typeface="Century Gothic" panose="020B0502020202020204" pitchFamily="34" charset="0"/>
              </a:rPr>
              <a:t>SANOS</a:t>
            </a:r>
          </a:p>
        </p:txBody>
      </p:sp>
      <p:sp>
        <p:nvSpPr>
          <p:cNvPr id="30" name="8 CuadroTexto">
            <a:extLst>
              <a:ext uri="{FF2B5EF4-FFF2-40B4-BE49-F238E27FC236}">
                <a16:creationId xmlns:a16="http://schemas.microsoft.com/office/drawing/2014/main" xmlns="" id="{1CD7C4CB-105B-D04E-A574-223250EB8694}"/>
              </a:ext>
            </a:extLst>
          </p:cNvPr>
          <p:cNvSpPr txBox="1"/>
          <p:nvPr/>
        </p:nvSpPr>
        <p:spPr>
          <a:xfrm>
            <a:off x="2842612" y="3048749"/>
            <a:ext cx="1266992" cy="461665"/>
          </a:xfrm>
          <a:prstGeom prst="rect">
            <a:avLst/>
          </a:prstGeom>
          <a:solidFill>
            <a:schemeClr val="bg1"/>
          </a:solidFill>
          <a:ln>
            <a:noFill/>
          </a:ln>
        </p:spPr>
        <p:txBody>
          <a:bodyPr wrap="square" rtlCol="0">
            <a:spAutoFit/>
          </a:bodyPr>
          <a:lstStyle/>
          <a:p>
            <a:pPr algn="ctr"/>
            <a:r>
              <a:rPr lang="es-MX" sz="800" b="1" dirty="0">
                <a:solidFill>
                  <a:srgbClr val="0033CC"/>
                </a:solidFill>
                <a:latin typeface="Century Gothic" panose="020B0502020202020204" pitchFamily="34" charset="0"/>
              </a:rPr>
              <a:t>DELGADOS </a:t>
            </a:r>
          </a:p>
          <a:p>
            <a:pPr algn="ctr"/>
            <a:r>
              <a:rPr lang="es-MX" sz="800" b="1" dirty="0">
                <a:solidFill>
                  <a:srgbClr val="0033CC"/>
                </a:solidFill>
                <a:latin typeface="Century Gothic" panose="020B0502020202020204" pitchFamily="34" charset="0"/>
              </a:rPr>
              <a:t>METABOLICAMENTE ENFERMOS</a:t>
            </a:r>
          </a:p>
        </p:txBody>
      </p:sp>
      <p:sp>
        <p:nvSpPr>
          <p:cNvPr id="31" name="10 CuadroTexto">
            <a:extLst>
              <a:ext uri="{FF2B5EF4-FFF2-40B4-BE49-F238E27FC236}">
                <a16:creationId xmlns:a16="http://schemas.microsoft.com/office/drawing/2014/main" xmlns="" id="{25717A27-DBA7-1340-92FE-206F01D5EC20}"/>
              </a:ext>
            </a:extLst>
          </p:cNvPr>
          <p:cNvSpPr txBox="1"/>
          <p:nvPr/>
        </p:nvSpPr>
        <p:spPr>
          <a:xfrm>
            <a:off x="4189352" y="3096887"/>
            <a:ext cx="678722" cy="338554"/>
          </a:xfrm>
          <a:prstGeom prst="rect">
            <a:avLst/>
          </a:prstGeom>
          <a:solidFill>
            <a:schemeClr val="bg1"/>
          </a:solidFill>
          <a:ln>
            <a:noFill/>
          </a:ln>
        </p:spPr>
        <p:txBody>
          <a:bodyPr wrap="square" rtlCol="0">
            <a:spAutoFit/>
          </a:bodyPr>
          <a:lstStyle/>
          <a:p>
            <a:pPr algn="ctr"/>
            <a:r>
              <a:rPr lang="es-MX" sz="800" b="1" dirty="0">
                <a:solidFill>
                  <a:srgbClr val="FF0000"/>
                </a:solidFill>
                <a:latin typeface="Century Gothic" panose="020B0502020202020204" pitchFamily="34" charset="0"/>
              </a:rPr>
              <a:t>OBESOS</a:t>
            </a:r>
          </a:p>
          <a:p>
            <a:pPr algn="ctr"/>
            <a:r>
              <a:rPr lang="es-MX" sz="800" b="1" dirty="0">
                <a:solidFill>
                  <a:srgbClr val="FF0000"/>
                </a:solidFill>
                <a:latin typeface="Century Gothic" panose="020B0502020202020204" pitchFamily="34" charset="0"/>
              </a:rPr>
              <a:t>SANOS</a:t>
            </a:r>
          </a:p>
        </p:txBody>
      </p:sp>
      <p:sp>
        <p:nvSpPr>
          <p:cNvPr id="32" name="9 CuadroTexto">
            <a:extLst>
              <a:ext uri="{FF2B5EF4-FFF2-40B4-BE49-F238E27FC236}">
                <a16:creationId xmlns:a16="http://schemas.microsoft.com/office/drawing/2014/main" xmlns="" id="{9FB7A839-5D34-064D-9F8E-09DFBB9D3579}"/>
              </a:ext>
            </a:extLst>
          </p:cNvPr>
          <p:cNvSpPr txBox="1"/>
          <p:nvPr/>
        </p:nvSpPr>
        <p:spPr>
          <a:xfrm>
            <a:off x="4981440" y="3020834"/>
            <a:ext cx="1283171" cy="461665"/>
          </a:xfrm>
          <a:prstGeom prst="rect">
            <a:avLst/>
          </a:prstGeom>
          <a:solidFill>
            <a:schemeClr val="bg1"/>
          </a:solidFill>
          <a:ln>
            <a:noFill/>
          </a:ln>
        </p:spPr>
        <p:txBody>
          <a:bodyPr wrap="square" rtlCol="0">
            <a:spAutoFit/>
          </a:bodyPr>
          <a:lstStyle/>
          <a:p>
            <a:pPr algn="ctr"/>
            <a:r>
              <a:rPr lang="es-MX" sz="800" b="1" dirty="0">
                <a:solidFill>
                  <a:srgbClr val="FF0000"/>
                </a:solidFill>
                <a:latin typeface="Century Gothic" panose="020B0502020202020204" pitchFamily="34" charset="0"/>
              </a:rPr>
              <a:t>OBESOS</a:t>
            </a:r>
          </a:p>
          <a:p>
            <a:pPr algn="ctr"/>
            <a:r>
              <a:rPr lang="es-MX" sz="800" b="1" dirty="0">
                <a:solidFill>
                  <a:srgbClr val="FF0000"/>
                </a:solidFill>
                <a:latin typeface="Century Gothic" panose="020B0502020202020204" pitchFamily="34" charset="0"/>
              </a:rPr>
              <a:t>METABOLICAMENTE ENFERMOS</a:t>
            </a:r>
          </a:p>
        </p:txBody>
      </p:sp>
      <p:grpSp>
        <p:nvGrpSpPr>
          <p:cNvPr id="28" name="Grupo 27">
            <a:extLst>
              <a:ext uri="{FF2B5EF4-FFF2-40B4-BE49-F238E27FC236}">
                <a16:creationId xmlns:a16="http://schemas.microsoft.com/office/drawing/2014/main" xmlns="" id="{23D30CEC-EEDC-4CD0-BF4A-8ECE39686EA7}"/>
              </a:ext>
            </a:extLst>
          </p:cNvPr>
          <p:cNvGrpSpPr/>
          <p:nvPr/>
        </p:nvGrpSpPr>
        <p:grpSpPr>
          <a:xfrm>
            <a:off x="6642236" y="2365157"/>
            <a:ext cx="4998380" cy="3656131"/>
            <a:chOff x="3287688" y="1787357"/>
            <a:chExt cx="4629844" cy="3417485"/>
          </a:xfrm>
        </p:grpSpPr>
        <p:pic>
          <p:nvPicPr>
            <p:cNvPr id="33" name="Picture 2">
              <a:extLst>
                <a:ext uri="{FF2B5EF4-FFF2-40B4-BE49-F238E27FC236}">
                  <a16:creationId xmlns:a16="http://schemas.microsoft.com/office/drawing/2014/main" xmlns="" id="{BC4B3C6E-DDD0-4230-96EC-D8FC5E14C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688" y="1787357"/>
              <a:ext cx="4629844" cy="328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7 CuadroTexto">
              <a:extLst>
                <a:ext uri="{FF2B5EF4-FFF2-40B4-BE49-F238E27FC236}">
                  <a16:creationId xmlns:a16="http://schemas.microsoft.com/office/drawing/2014/main" xmlns="" id="{4342FF85-E312-4ECB-AECC-3F96F05BE7E3}"/>
                </a:ext>
              </a:extLst>
            </p:cNvPr>
            <p:cNvSpPr txBox="1"/>
            <p:nvPr/>
          </p:nvSpPr>
          <p:spPr>
            <a:xfrm>
              <a:off x="4059739" y="4701310"/>
              <a:ext cx="802713" cy="369332"/>
            </a:xfrm>
            <a:prstGeom prst="rect">
              <a:avLst/>
            </a:prstGeom>
            <a:solidFill>
              <a:schemeClr val="bg1"/>
            </a:solidFill>
          </p:spPr>
          <p:txBody>
            <a:bodyPr wrap="square" rtlCol="0">
              <a:spAutoFit/>
            </a:bodyPr>
            <a:lstStyle/>
            <a:p>
              <a:pPr algn="ctr"/>
              <a:r>
                <a:rPr lang="es-MX" sz="900" b="1" dirty="0">
                  <a:solidFill>
                    <a:srgbClr val="0033CC"/>
                  </a:solidFill>
                  <a:latin typeface="Century Gothic" panose="020B0502020202020204" pitchFamily="34" charset="0"/>
                </a:rPr>
                <a:t>DELGADOS </a:t>
              </a:r>
            </a:p>
            <a:p>
              <a:pPr algn="ctr"/>
              <a:r>
                <a:rPr lang="es-MX" sz="900" b="1" dirty="0">
                  <a:solidFill>
                    <a:srgbClr val="0033CC"/>
                  </a:solidFill>
                  <a:latin typeface="Century Gothic" panose="020B0502020202020204" pitchFamily="34" charset="0"/>
                </a:rPr>
                <a:t>SANOS</a:t>
              </a:r>
            </a:p>
          </p:txBody>
        </p:sp>
        <p:sp>
          <p:nvSpPr>
            <p:cNvPr id="35" name="8 CuadroTexto">
              <a:extLst>
                <a:ext uri="{FF2B5EF4-FFF2-40B4-BE49-F238E27FC236}">
                  <a16:creationId xmlns:a16="http://schemas.microsoft.com/office/drawing/2014/main" xmlns="" id="{02D65E51-15F5-4E90-8F00-7BDBCD4C3B24}"/>
                </a:ext>
              </a:extLst>
            </p:cNvPr>
            <p:cNvSpPr txBox="1"/>
            <p:nvPr/>
          </p:nvSpPr>
          <p:spPr>
            <a:xfrm>
              <a:off x="4801068" y="4697011"/>
              <a:ext cx="1266992" cy="507831"/>
            </a:xfrm>
            <a:prstGeom prst="rect">
              <a:avLst/>
            </a:prstGeom>
            <a:solidFill>
              <a:schemeClr val="bg1"/>
            </a:solidFill>
            <a:ln>
              <a:noFill/>
            </a:ln>
          </p:spPr>
          <p:txBody>
            <a:bodyPr wrap="square" rtlCol="0">
              <a:spAutoFit/>
            </a:bodyPr>
            <a:lstStyle/>
            <a:p>
              <a:pPr algn="ctr"/>
              <a:r>
                <a:rPr lang="es-MX" sz="900" b="1" dirty="0">
                  <a:solidFill>
                    <a:srgbClr val="0033CC"/>
                  </a:solidFill>
                  <a:latin typeface="Century Gothic" panose="020B0502020202020204" pitchFamily="34" charset="0"/>
                </a:rPr>
                <a:t>DELGADOS </a:t>
              </a:r>
            </a:p>
            <a:p>
              <a:pPr algn="ctr"/>
              <a:r>
                <a:rPr lang="es-MX" sz="900" b="1" dirty="0">
                  <a:solidFill>
                    <a:srgbClr val="0033CC"/>
                  </a:solidFill>
                  <a:latin typeface="Century Gothic" panose="020B0502020202020204" pitchFamily="34" charset="0"/>
                </a:rPr>
                <a:t>METABOLICAMENTE ENFERMOS</a:t>
              </a:r>
            </a:p>
          </p:txBody>
        </p:sp>
        <p:sp>
          <p:nvSpPr>
            <p:cNvPr id="36" name="9 CuadroTexto">
              <a:extLst>
                <a:ext uri="{FF2B5EF4-FFF2-40B4-BE49-F238E27FC236}">
                  <a16:creationId xmlns:a16="http://schemas.microsoft.com/office/drawing/2014/main" xmlns="" id="{92A2D4E8-89B2-4489-B3F5-D13F3752E2B8}"/>
                </a:ext>
              </a:extLst>
            </p:cNvPr>
            <p:cNvSpPr txBox="1"/>
            <p:nvPr/>
          </p:nvSpPr>
          <p:spPr>
            <a:xfrm>
              <a:off x="6569729" y="4697011"/>
              <a:ext cx="1283171" cy="507831"/>
            </a:xfrm>
            <a:prstGeom prst="rect">
              <a:avLst/>
            </a:prstGeom>
            <a:solidFill>
              <a:schemeClr val="bg1"/>
            </a:solidFill>
            <a:ln>
              <a:noFill/>
            </a:ln>
          </p:spPr>
          <p:txBody>
            <a:bodyPr wrap="square" rtlCol="0">
              <a:spAutoFit/>
            </a:bodyPr>
            <a:lstStyle/>
            <a:p>
              <a:pPr algn="ctr"/>
              <a:r>
                <a:rPr lang="es-MX" sz="900" b="1" dirty="0">
                  <a:solidFill>
                    <a:srgbClr val="FF0000"/>
                  </a:solidFill>
                  <a:latin typeface="Century Gothic" panose="020B0502020202020204" pitchFamily="34" charset="0"/>
                </a:rPr>
                <a:t>OBESOS</a:t>
              </a:r>
            </a:p>
            <a:p>
              <a:pPr algn="ctr"/>
              <a:r>
                <a:rPr lang="es-MX" sz="900" b="1" dirty="0">
                  <a:solidFill>
                    <a:srgbClr val="FF0000"/>
                  </a:solidFill>
                  <a:latin typeface="Century Gothic" panose="020B0502020202020204" pitchFamily="34" charset="0"/>
                </a:rPr>
                <a:t>METABOLICAMENTE ENFERMOS</a:t>
              </a:r>
            </a:p>
          </p:txBody>
        </p:sp>
        <p:sp>
          <p:nvSpPr>
            <p:cNvPr id="37" name="10 CuadroTexto">
              <a:extLst>
                <a:ext uri="{FF2B5EF4-FFF2-40B4-BE49-F238E27FC236}">
                  <a16:creationId xmlns:a16="http://schemas.microsoft.com/office/drawing/2014/main" xmlns="" id="{A98330A5-B9F7-4679-9F16-86E16D6BD64F}"/>
                </a:ext>
              </a:extLst>
            </p:cNvPr>
            <p:cNvSpPr txBox="1"/>
            <p:nvPr/>
          </p:nvSpPr>
          <p:spPr>
            <a:xfrm>
              <a:off x="5983930" y="4699798"/>
              <a:ext cx="678722" cy="369332"/>
            </a:xfrm>
            <a:prstGeom prst="rect">
              <a:avLst/>
            </a:prstGeom>
            <a:solidFill>
              <a:schemeClr val="bg1"/>
            </a:solidFill>
            <a:ln>
              <a:noFill/>
            </a:ln>
          </p:spPr>
          <p:txBody>
            <a:bodyPr wrap="square" rtlCol="0">
              <a:spAutoFit/>
            </a:bodyPr>
            <a:lstStyle/>
            <a:p>
              <a:pPr algn="ctr"/>
              <a:r>
                <a:rPr lang="es-MX" sz="900" b="1" dirty="0">
                  <a:solidFill>
                    <a:srgbClr val="FF0000"/>
                  </a:solidFill>
                  <a:latin typeface="Century Gothic" panose="020B0502020202020204" pitchFamily="34" charset="0"/>
                </a:rPr>
                <a:t>OBESOS</a:t>
              </a:r>
            </a:p>
            <a:p>
              <a:pPr algn="ctr"/>
              <a:r>
                <a:rPr lang="es-MX" sz="900" b="1" dirty="0">
                  <a:solidFill>
                    <a:srgbClr val="FF0000"/>
                  </a:solidFill>
                  <a:latin typeface="Century Gothic" panose="020B0502020202020204" pitchFamily="34" charset="0"/>
                </a:rPr>
                <a:t>SANOS</a:t>
              </a:r>
            </a:p>
          </p:txBody>
        </p:sp>
        <p:sp>
          <p:nvSpPr>
            <p:cNvPr id="38" name="11 Rectángulo">
              <a:extLst>
                <a:ext uri="{FF2B5EF4-FFF2-40B4-BE49-F238E27FC236}">
                  <a16:creationId xmlns:a16="http://schemas.microsoft.com/office/drawing/2014/main" xmlns="" id="{5ABC36AC-D43E-430D-9AF9-627998DFE410}"/>
                </a:ext>
              </a:extLst>
            </p:cNvPr>
            <p:cNvSpPr/>
            <p:nvPr/>
          </p:nvSpPr>
          <p:spPr>
            <a:xfrm>
              <a:off x="4371106" y="4274827"/>
              <a:ext cx="255507" cy="226134"/>
            </a:xfrm>
            <a:prstGeom prst="rect">
              <a:avLst/>
            </a:prstGeom>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39" name="12 Conector recto">
              <a:extLst>
                <a:ext uri="{FF2B5EF4-FFF2-40B4-BE49-F238E27FC236}">
                  <a16:creationId xmlns:a16="http://schemas.microsoft.com/office/drawing/2014/main" xmlns="" id="{FEB0099A-1EF9-41E1-B711-64F8D847ED70}"/>
                </a:ext>
              </a:extLst>
            </p:cNvPr>
            <p:cNvCxnSpPr>
              <a:cxnSpLocks/>
            </p:cNvCxnSpPr>
            <p:nvPr/>
          </p:nvCxnSpPr>
          <p:spPr>
            <a:xfrm>
              <a:off x="4382180" y="4459346"/>
              <a:ext cx="252000"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0" name="13 Rectángulo">
              <a:extLst>
                <a:ext uri="{FF2B5EF4-FFF2-40B4-BE49-F238E27FC236}">
                  <a16:creationId xmlns:a16="http://schemas.microsoft.com/office/drawing/2014/main" xmlns="" id="{5A915633-80F6-4E33-BD86-543F9743B927}"/>
                </a:ext>
              </a:extLst>
            </p:cNvPr>
            <p:cNvSpPr/>
            <p:nvPr/>
          </p:nvSpPr>
          <p:spPr>
            <a:xfrm>
              <a:off x="5282069" y="3940028"/>
              <a:ext cx="255507" cy="564545"/>
            </a:xfrm>
            <a:prstGeom prst="rect">
              <a:avLst/>
            </a:prstGeom>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1" name="14 Conector recto">
              <a:extLst>
                <a:ext uri="{FF2B5EF4-FFF2-40B4-BE49-F238E27FC236}">
                  <a16:creationId xmlns:a16="http://schemas.microsoft.com/office/drawing/2014/main" xmlns="" id="{58D2AF2C-6780-4939-92C2-A6C42680D0B7}"/>
                </a:ext>
              </a:extLst>
            </p:cNvPr>
            <p:cNvCxnSpPr/>
            <p:nvPr/>
          </p:nvCxnSpPr>
          <p:spPr>
            <a:xfrm>
              <a:off x="5282069" y="4320054"/>
              <a:ext cx="255507"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2" name="15 Rectángulo">
              <a:extLst>
                <a:ext uri="{FF2B5EF4-FFF2-40B4-BE49-F238E27FC236}">
                  <a16:creationId xmlns:a16="http://schemas.microsoft.com/office/drawing/2014/main" xmlns="" id="{2D54DF84-B508-43E0-AAA9-840FFF49100A}"/>
                </a:ext>
              </a:extLst>
            </p:cNvPr>
            <p:cNvSpPr/>
            <p:nvPr/>
          </p:nvSpPr>
          <p:spPr>
            <a:xfrm>
              <a:off x="6173855" y="4005379"/>
              <a:ext cx="255507" cy="453966"/>
            </a:xfrm>
            <a:prstGeom prst="rect">
              <a:avLst/>
            </a:prstGeom>
            <a:solidFill>
              <a:srgbClr val="EA0000"/>
            </a:solidFill>
            <a:ln w="1270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3" name="16 Conector recto">
              <a:extLst>
                <a:ext uri="{FF2B5EF4-FFF2-40B4-BE49-F238E27FC236}">
                  <a16:creationId xmlns:a16="http://schemas.microsoft.com/office/drawing/2014/main" xmlns="" id="{DF68C2EE-838F-41CC-A92A-0E148A1FD864}"/>
                </a:ext>
              </a:extLst>
            </p:cNvPr>
            <p:cNvCxnSpPr/>
            <p:nvPr/>
          </p:nvCxnSpPr>
          <p:spPr>
            <a:xfrm>
              <a:off x="6173855" y="4066754"/>
              <a:ext cx="255507" cy="0"/>
            </a:xfrm>
            <a:prstGeom prst="line">
              <a:avLst/>
            </a:prstGeom>
            <a:ln w="38100">
              <a:solidFill>
                <a:srgbClr val="860000"/>
              </a:solidFill>
            </a:ln>
          </p:spPr>
          <p:style>
            <a:lnRef idx="1">
              <a:schemeClr val="accent1"/>
            </a:lnRef>
            <a:fillRef idx="0">
              <a:schemeClr val="accent1"/>
            </a:fillRef>
            <a:effectRef idx="0">
              <a:schemeClr val="accent1"/>
            </a:effectRef>
            <a:fontRef idx="minor">
              <a:schemeClr val="tx1"/>
            </a:fontRef>
          </p:style>
        </p:cxnSp>
        <p:sp>
          <p:nvSpPr>
            <p:cNvPr id="44" name="17 Rectángulo">
              <a:extLst>
                <a:ext uri="{FF2B5EF4-FFF2-40B4-BE49-F238E27FC236}">
                  <a16:creationId xmlns:a16="http://schemas.microsoft.com/office/drawing/2014/main" xmlns="" id="{6FCF1313-9FBD-48A5-A39A-7E29299877EA}"/>
                </a:ext>
              </a:extLst>
            </p:cNvPr>
            <p:cNvSpPr/>
            <p:nvPr/>
          </p:nvSpPr>
          <p:spPr>
            <a:xfrm>
              <a:off x="7083562" y="3710430"/>
              <a:ext cx="255507" cy="794142"/>
            </a:xfrm>
            <a:prstGeom prst="rect">
              <a:avLst/>
            </a:prstGeom>
            <a:solidFill>
              <a:srgbClr val="EA0000"/>
            </a:solidFill>
            <a:ln w="1270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5" name="18 Conector recto">
              <a:extLst>
                <a:ext uri="{FF2B5EF4-FFF2-40B4-BE49-F238E27FC236}">
                  <a16:creationId xmlns:a16="http://schemas.microsoft.com/office/drawing/2014/main" xmlns="" id="{C15A0A2D-6B4E-4850-90B2-516F00B6F938}"/>
                </a:ext>
              </a:extLst>
            </p:cNvPr>
            <p:cNvCxnSpPr/>
            <p:nvPr/>
          </p:nvCxnSpPr>
          <p:spPr>
            <a:xfrm>
              <a:off x="7083562" y="4139147"/>
              <a:ext cx="255507" cy="0"/>
            </a:xfrm>
            <a:prstGeom prst="line">
              <a:avLst/>
            </a:prstGeom>
            <a:ln w="28575">
              <a:solidFill>
                <a:srgbClr val="860000"/>
              </a:solidFill>
            </a:ln>
          </p:spPr>
          <p:style>
            <a:lnRef idx="1">
              <a:schemeClr val="accent1"/>
            </a:lnRef>
            <a:fillRef idx="0">
              <a:schemeClr val="accent1"/>
            </a:fillRef>
            <a:effectRef idx="0">
              <a:schemeClr val="accent1"/>
            </a:effectRef>
            <a:fontRef idx="minor">
              <a:schemeClr val="tx1"/>
            </a:fontRef>
          </p:style>
        </p:cxnSp>
        <p:pic>
          <p:nvPicPr>
            <p:cNvPr id="46" name="Imagen 45">
              <a:extLst>
                <a:ext uri="{FF2B5EF4-FFF2-40B4-BE49-F238E27FC236}">
                  <a16:creationId xmlns:a16="http://schemas.microsoft.com/office/drawing/2014/main" xmlns="" id="{EE528285-9FEC-4309-899A-C8BAD119F14B}"/>
                </a:ext>
              </a:extLst>
            </p:cNvPr>
            <p:cNvPicPr>
              <a:picLocks noChangeAspect="1"/>
            </p:cNvPicPr>
            <p:nvPr/>
          </p:nvPicPr>
          <p:blipFill>
            <a:blip r:embed="rId7"/>
            <a:stretch>
              <a:fillRect/>
            </a:stretch>
          </p:blipFill>
          <p:spPr>
            <a:xfrm>
              <a:off x="4439816" y="1916832"/>
              <a:ext cx="2787762" cy="649575"/>
            </a:xfrm>
            <a:prstGeom prst="rect">
              <a:avLst/>
            </a:prstGeom>
          </p:spPr>
        </p:pic>
      </p:grpSp>
    </p:spTree>
    <p:extLst>
      <p:ext uri="{BB962C8B-B14F-4D97-AF65-F5344CB8AC3E}">
        <p14:creationId xmlns:p14="http://schemas.microsoft.com/office/powerpoint/2010/main" val="102575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532404"/>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a:t>
            </a:r>
            <a:r>
              <a:rPr lang="es-MX" sz="2000" dirty="0">
                <a:latin typeface="Britannic Bold" panose="020B0903060703020204" pitchFamily="34" charset="0"/>
              </a:rPr>
              <a:t> HORMONAL DE LA HEMOSTASIA Y EL SISTEMA CARDIOVASCULAR</a:t>
            </a:r>
            <a:r>
              <a:rPr lang="es-MX" sz="2000" dirty="0">
                <a:solidFill>
                  <a:srgbClr val="CA9234"/>
                </a:solidFill>
                <a:latin typeface="Calibri" panose="020F0502020204030204"/>
              </a:rPr>
              <a:t/>
            </a:r>
            <a:br>
              <a:rPr lang="es-MX" sz="2000" dirty="0">
                <a:solidFill>
                  <a:srgbClr val="CA9234"/>
                </a:solidFill>
                <a:latin typeface="Calibri" panose="020F0502020204030204"/>
              </a:rPr>
            </a:br>
            <a:endParaRPr lang="es-MX" dirty="0">
              <a:solidFill>
                <a:srgbClr val="CA9234"/>
              </a:solidFill>
            </a:endParaRPr>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1844824"/>
            <a:ext cx="2592288" cy="4032448"/>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799856" y="1844824"/>
            <a:ext cx="5616624" cy="4032448"/>
          </a:xfrm>
          <a:prstGeom prst="rect">
            <a:avLst/>
          </a:prstGeom>
          <a:solidFill>
            <a:srgbClr val="DDA600">
              <a:alpha val="25098"/>
            </a:srgb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MX" sz="1400" dirty="0">
                <a:solidFill>
                  <a:srgbClr val="002060"/>
                </a:solidFill>
                <a:latin typeface="Century Gothic" panose="020B0502020202020204" pitchFamily="34" charset="0"/>
              </a:rPr>
              <a:t>La identificación de los factores metabólicos es relevante desde etapas tempranas de la vida, para reducir la presencia de eventos trombóticos y enfermedad cardiovascular.</a:t>
            </a:r>
          </a:p>
        </p:txBody>
      </p:sp>
    </p:spTree>
    <p:extLst>
      <p:ext uri="{BB962C8B-B14F-4D97-AF65-F5344CB8AC3E}">
        <p14:creationId xmlns:p14="http://schemas.microsoft.com/office/powerpoint/2010/main" val="4087631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defTabSz="914400">
              <a:lnSpc>
                <a:spcPct val="100000"/>
              </a:lnSpc>
              <a:spcBef>
                <a:spcPts val="0"/>
              </a:spcBef>
            </a:pPr>
            <a:r>
              <a:rPr lang="es-MX" sz="2000" dirty="0">
                <a:solidFill>
                  <a:schemeClr val="accent4">
                    <a:lumMod val="40000"/>
                    <a:lumOff val="60000"/>
                  </a:schemeClr>
                </a:solidFill>
                <a:latin typeface="Britannic Bold" panose="020B0903060703020204" pitchFamily="34" charset="0"/>
              </a:rPr>
              <a:t>FACTORES METABOLICOS Y ENFERMEDAD CARDIOVASCULAR EN LA MUJER</a:t>
            </a:r>
            <a:r>
              <a:rPr lang="es-MX" sz="2000" dirty="0">
                <a:solidFill>
                  <a:srgbClr val="C00000"/>
                </a:solidFill>
                <a:latin typeface="Calibri" panose="020F0502020204030204"/>
              </a:rPr>
              <a:t/>
            </a:r>
            <a:br>
              <a:rPr lang="es-MX" sz="2000" dirty="0">
                <a:solidFill>
                  <a:srgbClr val="C00000"/>
                </a:solidFill>
                <a:latin typeface="Calibri" panose="020F0502020204030204"/>
              </a:rPr>
            </a:br>
            <a:endParaRPr lang="es-MX" dirty="0">
              <a:solidFill>
                <a:srgbClr val="C00000"/>
              </a:solidFill>
            </a:endParaRPr>
          </a:p>
        </p:txBody>
      </p:sp>
      <p:sp>
        <p:nvSpPr>
          <p:cNvPr id="66" name="Marcador de contenido 13"/>
          <p:cNvSpPr txBox="1">
            <a:spLocks/>
          </p:cNvSpPr>
          <p:nvPr/>
        </p:nvSpPr>
        <p:spPr>
          <a:xfrm>
            <a:off x="6240016" y="4509120"/>
            <a:ext cx="2403964" cy="1800200"/>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None/>
              <a:defRPr/>
            </a:pPr>
            <a:r>
              <a:rPr lang="es-MX" sz="1100" dirty="0">
                <a:solidFill>
                  <a:schemeClr val="accent6">
                    <a:lumMod val="50000"/>
                  </a:schemeClr>
                </a:solidFill>
                <a:latin typeface="Century Gothic" panose="020B0502020202020204" pitchFamily="34" charset="0"/>
              </a:rPr>
              <a:t>Especialista en Cardiología</a:t>
            </a:r>
          </a:p>
          <a:p>
            <a:pPr marL="0" indent="0" algn="just">
              <a:buNone/>
              <a:defRPr/>
            </a:pPr>
            <a:r>
              <a:rPr lang="es-MX" sz="1100" dirty="0">
                <a:solidFill>
                  <a:schemeClr val="accent6">
                    <a:lumMod val="50000"/>
                  </a:schemeClr>
                </a:solidFill>
                <a:latin typeface="Century Gothic" panose="020B0502020202020204" pitchFamily="34" charset="0"/>
              </a:rPr>
              <a:t>Maestría  y Doctorado en Ciencias Médicas</a:t>
            </a:r>
          </a:p>
          <a:p>
            <a:pPr marL="0" indent="0" algn="just">
              <a:buNone/>
              <a:defRPr/>
            </a:pPr>
            <a:r>
              <a:rPr lang="es-MX" sz="1100" dirty="0">
                <a:solidFill>
                  <a:schemeClr val="accent6">
                    <a:lumMod val="50000"/>
                  </a:schemeClr>
                </a:solidFill>
                <a:latin typeface="Century Gothic" panose="020B0502020202020204" pitchFamily="34" charset="0"/>
              </a:rPr>
              <a:t>Investigadora Asociada</a:t>
            </a:r>
          </a:p>
          <a:p>
            <a:pPr marL="0" indent="0" algn="just">
              <a:buNone/>
              <a:defRPr/>
            </a:pPr>
            <a:r>
              <a:rPr lang="es-MX" sz="1100" dirty="0">
                <a:solidFill>
                  <a:schemeClr val="accent6">
                    <a:lumMod val="50000"/>
                  </a:schemeClr>
                </a:solidFill>
                <a:latin typeface="Century Gothic" panose="020B0502020202020204" pitchFamily="34" charset="0"/>
              </a:rPr>
              <a:t>SNI nivel 1</a:t>
            </a:r>
          </a:p>
          <a:p>
            <a:pPr marL="0" indent="0" algn="just">
              <a:buNone/>
              <a:defRPr/>
            </a:pPr>
            <a:r>
              <a:rPr lang="es-MX" sz="1100" dirty="0">
                <a:solidFill>
                  <a:schemeClr val="accent6">
                    <a:lumMod val="50000"/>
                  </a:schemeClr>
                </a:solidFill>
                <a:latin typeface="Century Gothic" panose="020B0502020202020204" pitchFamily="34" charset="0"/>
              </a:rPr>
              <a:t>Coordinadora del Programa Código Infarto, IMSS.</a:t>
            </a:r>
          </a:p>
          <a:p>
            <a:pPr marL="0" indent="0" algn="just">
              <a:buNone/>
              <a:defRPr/>
            </a:pPr>
            <a:endParaRPr lang="es-MX" sz="1400" dirty="0">
              <a:solidFill>
                <a:schemeClr val="accent6">
                  <a:lumMod val="50000"/>
                </a:schemeClr>
              </a:solidFill>
              <a:latin typeface="Century Gothic" panose="020B0502020202020204" pitchFamily="34" charset="0"/>
            </a:endParaRPr>
          </a:p>
          <a:p>
            <a:pPr marL="0" indent="0">
              <a:buNone/>
              <a:defRPr/>
            </a:pPr>
            <a:endParaRPr lang="es-MX" dirty="0">
              <a:solidFill>
                <a:srgbClr val="663300"/>
              </a:solidFill>
              <a:latin typeface="Calibri" panose="020F0502020204030204"/>
            </a:endParaRPr>
          </a:p>
        </p:txBody>
      </p:sp>
      <p:sp>
        <p:nvSpPr>
          <p:cNvPr id="67" name="Marcador de texto 12"/>
          <p:cNvSpPr txBox="1">
            <a:spLocks/>
          </p:cNvSpPr>
          <p:nvPr/>
        </p:nvSpPr>
        <p:spPr>
          <a:xfrm>
            <a:off x="6284324" y="4077072"/>
            <a:ext cx="2403964" cy="373398"/>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defRPr/>
            </a:pPr>
            <a:r>
              <a:rPr lang="es-MX" sz="1400" b="0" dirty="0">
                <a:solidFill>
                  <a:sysClr val="windowText" lastClr="000000"/>
                </a:solidFill>
                <a:latin typeface="Century Gothic" panose="020B0502020202020204" pitchFamily="34" charset="0"/>
              </a:rPr>
              <a:t>Dra. Gabriela Borrayo S.</a:t>
            </a:r>
            <a:endParaRPr lang="es-MX" sz="1400" b="0" dirty="0">
              <a:solidFill>
                <a:sysClr val="windowText" lastClr="000000"/>
              </a:solidFill>
              <a:latin typeface="Calibri" panose="020F0502020204030204"/>
            </a:endParaRPr>
          </a:p>
        </p:txBody>
      </p:sp>
      <p:pic>
        <p:nvPicPr>
          <p:cNvPr id="6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46" t="1428" r="7177" b="24977"/>
          <a:stretch/>
        </p:blipFill>
        <p:spPr bwMode="auto">
          <a:xfrm>
            <a:off x="3931223" y="2060848"/>
            <a:ext cx="1429883" cy="18002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38" t="8985" r="30154" b="13215"/>
          <a:stretch/>
        </p:blipFill>
        <p:spPr bwMode="auto">
          <a:xfrm>
            <a:off x="1127448" y="2229224"/>
            <a:ext cx="1365168" cy="1638728"/>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918" t="2952" r="41772" b="46290"/>
          <a:stretch/>
        </p:blipFill>
        <p:spPr bwMode="auto">
          <a:xfrm>
            <a:off x="6843848" y="2295887"/>
            <a:ext cx="1268376" cy="156516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Marcador de contenido 13"/>
          <p:cNvSpPr txBox="1">
            <a:spLocks/>
          </p:cNvSpPr>
          <p:nvPr/>
        </p:nvSpPr>
        <p:spPr>
          <a:xfrm>
            <a:off x="3404004" y="4506951"/>
            <a:ext cx="2403964" cy="1802369"/>
          </a:xfrm>
          <a:prstGeom prst="rect">
            <a:avLst/>
          </a:prstGeom>
          <a:ln>
            <a:noFill/>
          </a:ln>
        </p:spPr>
        <p:txBody>
          <a:bodyPr vert="horz" lIns="91440" tIns="45720" rIns="91440" bIns="45720" rtlCol="0">
            <a:normAutofit fontScale="2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pPr>
            <a:r>
              <a:rPr lang="es-MX" sz="4200" dirty="0">
                <a:solidFill>
                  <a:schemeClr val="accent6">
                    <a:lumMod val="50000"/>
                  </a:schemeClr>
                </a:solidFill>
                <a:latin typeface="Century Gothic" panose="020B0502020202020204" pitchFamily="34" charset="0"/>
              </a:rPr>
              <a:t>Especialista en Endocrinología</a:t>
            </a:r>
          </a:p>
          <a:p>
            <a:pPr marL="0" indent="0" algn="just">
              <a:lnSpc>
                <a:spcPct val="120000"/>
              </a:lnSpc>
              <a:buNone/>
            </a:pPr>
            <a:r>
              <a:rPr lang="es-MX" sz="4200" dirty="0">
                <a:solidFill>
                  <a:schemeClr val="accent6">
                    <a:lumMod val="50000"/>
                  </a:schemeClr>
                </a:solidFill>
                <a:latin typeface="Century Gothic" panose="020B0502020202020204" pitchFamily="34" charset="0"/>
              </a:rPr>
              <a:t>Maestría y Doctorado en Ciencias Médicas</a:t>
            </a:r>
          </a:p>
          <a:p>
            <a:pPr marL="0" indent="0" algn="just">
              <a:lnSpc>
                <a:spcPct val="120000"/>
              </a:lnSpc>
              <a:buNone/>
            </a:pPr>
            <a:r>
              <a:rPr lang="es-MX" sz="4200" dirty="0">
                <a:solidFill>
                  <a:schemeClr val="accent6">
                    <a:lumMod val="50000"/>
                  </a:schemeClr>
                </a:solidFill>
                <a:latin typeface="Century Gothic" panose="020B0502020202020204" pitchFamily="34" charset="0"/>
              </a:rPr>
              <a:t>Investigadora Titular B</a:t>
            </a:r>
          </a:p>
          <a:p>
            <a:pPr marL="0" indent="0" algn="just">
              <a:lnSpc>
                <a:spcPct val="120000"/>
              </a:lnSpc>
              <a:buNone/>
            </a:pPr>
            <a:r>
              <a:rPr lang="es-MX" sz="4200" dirty="0">
                <a:solidFill>
                  <a:schemeClr val="accent6">
                    <a:lumMod val="50000"/>
                  </a:schemeClr>
                </a:solidFill>
                <a:latin typeface="Century Gothic" panose="020B0502020202020204" pitchFamily="34" charset="0"/>
              </a:rPr>
              <a:t>SNI nivel 2</a:t>
            </a:r>
          </a:p>
          <a:p>
            <a:pPr marL="0" indent="0" algn="just">
              <a:lnSpc>
                <a:spcPct val="120000"/>
              </a:lnSpc>
              <a:buNone/>
            </a:pPr>
            <a:r>
              <a:rPr lang="es-MX" sz="4200" dirty="0">
                <a:solidFill>
                  <a:schemeClr val="accent6">
                    <a:lumMod val="50000"/>
                  </a:schemeClr>
                </a:solidFill>
                <a:latin typeface="Century Gothic" panose="020B0502020202020204" pitchFamily="34" charset="0"/>
              </a:rPr>
              <a:t>Unidad de Investigación en Enfermedades Endocrinas, IMSS.</a:t>
            </a:r>
          </a:p>
          <a:p>
            <a:pPr marL="0" indent="0">
              <a:buNone/>
              <a:defRPr/>
            </a:pPr>
            <a:endParaRPr lang="es-MX" dirty="0">
              <a:solidFill>
                <a:srgbClr val="663300"/>
              </a:solidFill>
              <a:latin typeface="Calibri" panose="020F0502020204030204"/>
            </a:endParaRPr>
          </a:p>
        </p:txBody>
      </p:sp>
      <p:sp>
        <p:nvSpPr>
          <p:cNvPr id="73" name="Marcador de texto 12"/>
          <p:cNvSpPr txBox="1">
            <a:spLocks/>
          </p:cNvSpPr>
          <p:nvPr/>
        </p:nvSpPr>
        <p:spPr>
          <a:xfrm>
            <a:off x="3366881" y="4077072"/>
            <a:ext cx="2585103" cy="373398"/>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s-MX" sz="1400" b="0" dirty="0">
                <a:latin typeface="Century Gothic" panose="020B0502020202020204" pitchFamily="34" charset="0"/>
              </a:rPr>
              <a:t>Dra. Lourdes Basurto A.</a:t>
            </a:r>
          </a:p>
        </p:txBody>
      </p:sp>
      <p:sp>
        <p:nvSpPr>
          <p:cNvPr id="74" name="Marcador de contenido 13"/>
          <p:cNvSpPr txBox="1">
            <a:spLocks/>
          </p:cNvSpPr>
          <p:nvPr/>
        </p:nvSpPr>
        <p:spPr>
          <a:xfrm>
            <a:off x="595693" y="4509120"/>
            <a:ext cx="2403964" cy="1802370"/>
          </a:xfrm>
          <a:prstGeom prst="rect">
            <a:avLst/>
          </a:prstGeom>
          <a:ln>
            <a:noFill/>
          </a:ln>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defRPr/>
            </a:pPr>
            <a:r>
              <a:rPr lang="es-MX" sz="1100" dirty="0">
                <a:solidFill>
                  <a:schemeClr val="accent6">
                    <a:lumMod val="50000"/>
                  </a:schemeClr>
                </a:solidFill>
                <a:latin typeface="Century Gothic" panose="020B0502020202020204" pitchFamily="34" charset="0"/>
              </a:rPr>
              <a:t>Especialista en Endocrinología</a:t>
            </a:r>
          </a:p>
          <a:p>
            <a:pPr marL="0" indent="0" algn="just">
              <a:lnSpc>
                <a:spcPct val="120000"/>
              </a:lnSpc>
              <a:buNone/>
              <a:defRPr/>
            </a:pPr>
            <a:r>
              <a:rPr lang="es-MX" sz="1100" dirty="0">
                <a:solidFill>
                  <a:schemeClr val="accent6">
                    <a:lumMod val="50000"/>
                  </a:schemeClr>
                </a:solidFill>
                <a:latin typeface="Century Gothic" panose="020B0502020202020204" pitchFamily="34" charset="0"/>
              </a:rPr>
              <a:t>Maestría y Doctorado en Investigación Clínica.</a:t>
            </a:r>
          </a:p>
          <a:p>
            <a:pPr marL="0" indent="0" algn="just">
              <a:lnSpc>
                <a:spcPct val="120000"/>
              </a:lnSpc>
              <a:buNone/>
              <a:defRPr/>
            </a:pPr>
            <a:r>
              <a:rPr lang="es-MX" sz="1100" dirty="0">
                <a:solidFill>
                  <a:schemeClr val="accent6">
                    <a:lumMod val="50000"/>
                  </a:schemeClr>
                </a:solidFill>
                <a:latin typeface="Century Gothic" panose="020B0502020202020204" pitchFamily="34" charset="0"/>
              </a:rPr>
              <a:t> Investigadora Titular B</a:t>
            </a:r>
          </a:p>
          <a:p>
            <a:pPr marL="0" indent="0" algn="just">
              <a:lnSpc>
                <a:spcPct val="120000"/>
              </a:lnSpc>
              <a:buNone/>
              <a:defRPr/>
            </a:pPr>
            <a:r>
              <a:rPr lang="es-MX" sz="1100" dirty="0">
                <a:solidFill>
                  <a:schemeClr val="accent6">
                    <a:lumMod val="50000"/>
                  </a:schemeClr>
                </a:solidFill>
                <a:latin typeface="Century Gothic" panose="020B0502020202020204" pitchFamily="34" charset="0"/>
              </a:rPr>
              <a:t>SNI  nivel 2</a:t>
            </a:r>
          </a:p>
          <a:p>
            <a:pPr marL="0" indent="0" algn="just">
              <a:lnSpc>
                <a:spcPct val="120000"/>
              </a:lnSpc>
              <a:buNone/>
              <a:defRPr/>
            </a:pPr>
            <a:r>
              <a:rPr lang="es-MX" sz="1100" dirty="0">
                <a:solidFill>
                  <a:schemeClr val="accent6">
                    <a:lumMod val="50000"/>
                  </a:schemeClr>
                </a:solidFill>
                <a:latin typeface="Century Gothic" panose="020B0502020202020204" pitchFamily="34" charset="0"/>
              </a:rPr>
              <a:t>Unidad de Investigación en Epidemiología, IMSS.</a:t>
            </a:r>
          </a:p>
          <a:p>
            <a:pPr marL="0" indent="0">
              <a:lnSpc>
                <a:spcPct val="100000"/>
              </a:lnSpc>
              <a:buNone/>
              <a:defRPr/>
            </a:pPr>
            <a:endParaRPr lang="es-MX" sz="1000" dirty="0">
              <a:solidFill>
                <a:schemeClr val="accent6">
                  <a:lumMod val="50000"/>
                </a:schemeClr>
              </a:solidFill>
              <a:latin typeface="Century Gothic" panose="020B0502020202020204" pitchFamily="34" charset="0"/>
            </a:endParaRPr>
          </a:p>
        </p:txBody>
      </p:sp>
      <p:sp>
        <p:nvSpPr>
          <p:cNvPr id="75" name="Marcador de texto 12"/>
          <p:cNvSpPr txBox="1">
            <a:spLocks/>
          </p:cNvSpPr>
          <p:nvPr/>
        </p:nvSpPr>
        <p:spPr>
          <a:xfrm>
            <a:off x="595693" y="4077072"/>
            <a:ext cx="2403963" cy="373398"/>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s-MX" sz="1400" b="0" dirty="0">
                <a:latin typeface="Century Gothic" panose="020B0502020202020204" pitchFamily="34" charset="0"/>
              </a:rPr>
              <a:t>Dra. Rita A. Gómez D.</a:t>
            </a:r>
          </a:p>
        </p:txBody>
      </p:sp>
      <p:sp>
        <p:nvSpPr>
          <p:cNvPr id="76" name="Marcador de contenido 13"/>
          <p:cNvSpPr txBox="1">
            <a:spLocks/>
          </p:cNvSpPr>
          <p:nvPr/>
        </p:nvSpPr>
        <p:spPr>
          <a:xfrm>
            <a:off x="9048328" y="4509120"/>
            <a:ext cx="2403964" cy="1800200"/>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s-MX" sz="1100" dirty="0">
                <a:solidFill>
                  <a:schemeClr val="accent6">
                    <a:lumMod val="50000"/>
                  </a:schemeClr>
                </a:solidFill>
                <a:latin typeface="Century Gothic" panose="020B0502020202020204" pitchFamily="34" charset="0"/>
              </a:rPr>
              <a:t>Especialista en Cardiología</a:t>
            </a:r>
          </a:p>
          <a:p>
            <a:pPr marL="0" indent="0" algn="just">
              <a:lnSpc>
                <a:spcPct val="100000"/>
              </a:lnSpc>
              <a:buNone/>
            </a:pPr>
            <a:r>
              <a:rPr lang="es-MX" sz="1100" dirty="0">
                <a:solidFill>
                  <a:schemeClr val="accent6">
                    <a:lumMod val="50000"/>
                  </a:schemeClr>
                </a:solidFill>
                <a:latin typeface="Century Gothic" panose="020B0502020202020204" pitchFamily="34" charset="0"/>
              </a:rPr>
              <a:t>Maestría en Ciencias Médicas</a:t>
            </a:r>
          </a:p>
          <a:p>
            <a:pPr marL="0" indent="0" algn="just">
              <a:lnSpc>
                <a:spcPct val="100000"/>
              </a:lnSpc>
              <a:buNone/>
            </a:pPr>
            <a:r>
              <a:rPr lang="es-MX" sz="1100" dirty="0">
                <a:solidFill>
                  <a:schemeClr val="accent6">
                    <a:lumMod val="50000"/>
                  </a:schemeClr>
                </a:solidFill>
                <a:latin typeface="Century Gothic" panose="020B0502020202020204" pitchFamily="34" charset="0"/>
              </a:rPr>
              <a:t>Investigadora Asociada</a:t>
            </a:r>
          </a:p>
          <a:p>
            <a:pPr marL="0" indent="0" algn="just">
              <a:lnSpc>
                <a:spcPct val="100000"/>
              </a:lnSpc>
              <a:buNone/>
            </a:pPr>
            <a:r>
              <a:rPr lang="es-MX" sz="1100" dirty="0">
                <a:solidFill>
                  <a:schemeClr val="accent6">
                    <a:lumMod val="50000"/>
                  </a:schemeClr>
                </a:solidFill>
                <a:latin typeface="Century Gothic" panose="020B0502020202020204" pitchFamily="34" charset="0"/>
              </a:rPr>
              <a:t>Coordinadora del Programa de Educación, IMSS.</a:t>
            </a:r>
          </a:p>
          <a:p>
            <a:pPr marL="0" indent="0">
              <a:lnSpc>
                <a:spcPct val="120000"/>
              </a:lnSpc>
              <a:buNone/>
            </a:pPr>
            <a:endParaRPr lang="es-MX" sz="1000" dirty="0">
              <a:solidFill>
                <a:schemeClr val="accent6">
                  <a:lumMod val="50000"/>
                </a:schemeClr>
              </a:solidFill>
              <a:latin typeface="Century Gothic" panose="020B0502020202020204" pitchFamily="34" charset="0"/>
            </a:endParaRPr>
          </a:p>
        </p:txBody>
      </p:sp>
      <p:sp>
        <p:nvSpPr>
          <p:cNvPr id="77" name="Marcador de texto 12"/>
          <p:cNvSpPr txBox="1">
            <a:spLocks/>
          </p:cNvSpPr>
          <p:nvPr/>
        </p:nvSpPr>
        <p:spPr>
          <a:xfrm>
            <a:off x="9048328" y="4065587"/>
            <a:ext cx="2403964" cy="373398"/>
          </a:xfrm>
          <a:prstGeom prst="rect">
            <a:avLst/>
          </a:prstGeom>
        </p:spPr>
        <p:txBody>
          <a:bodyPr vert="horz" lIns="91440" tIns="45720" rIns="91440" bIns="45720" rtlCol="0" anchor="b">
            <a:normAutofit fontScale="77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s-MX" b="0" dirty="0">
                <a:latin typeface="Century Gothic" panose="020B0502020202020204" pitchFamily="34" charset="0"/>
              </a:rPr>
              <a:t>Dra. Alejandra Madrid M. </a:t>
            </a:r>
            <a:endParaRPr lang="es-MX" sz="1400" b="0" dirty="0">
              <a:solidFill>
                <a:srgbClr val="996633"/>
              </a:solidFill>
              <a:latin typeface="Century Gothic" panose="020B0502020202020204" pitchFamily="34" charset="0"/>
            </a:endParaRPr>
          </a:p>
        </p:txBody>
      </p:sp>
      <p:pic>
        <p:nvPicPr>
          <p:cNvPr id="7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3"/>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dirty="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dirty="0">
                <a:solidFill>
                  <a:prstClr val="white"/>
                </a:solidFill>
                <a:latin typeface="Arial"/>
              </a:endParaRPr>
            </a:p>
          </p:txBody>
        </p:sp>
      </p:grpSp>
      <p:pic>
        <p:nvPicPr>
          <p:cNvPr id="3" name="Imagen 2">
            <a:extLst>
              <a:ext uri="{FF2B5EF4-FFF2-40B4-BE49-F238E27FC236}">
                <a16:creationId xmlns:a16="http://schemas.microsoft.com/office/drawing/2014/main" xmlns="" id="{B08AD386-8FE8-4168-A52C-79ED6E46B417}"/>
              </a:ext>
            </a:extLst>
          </p:cNvPr>
          <p:cNvPicPr>
            <a:picLocks noChangeAspect="1"/>
          </p:cNvPicPr>
          <p:nvPr/>
        </p:nvPicPr>
        <p:blipFill rotWithShape="1">
          <a:blip r:embed="rId7">
            <a:extLst>
              <a:ext uri="{28A0092B-C50C-407E-A947-70E740481C1C}">
                <a14:useLocalDpi xmlns:a14="http://schemas.microsoft.com/office/drawing/2010/main" val="0"/>
              </a:ext>
            </a:extLst>
          </a:blip>
          <a:srcRect l="16394" t="7577" r="12243" b="10974"/>
          <a:stretch/>
        </p:blipFill>
        <p:spPr>
          <a:xfrm>
            <a:off x="9699384" y="2229224"/>
            <a:ext cx="1365168" cy="1638728"/>
          </a:xfrm>
          <a:prstGeom prst="ellipse">
            <a:avLst/>
          </a:prstGeom>
        </p:spPr>
      </p:pic>
    </p:spTree>
    <p:extLst>
      <p:ext uri="{BB962C8B-B14F-4D97-AF65-F5344CB8AC3E}">
        <p14:creationId xmlns:p14="http://schemas.microsoft.com/office/powerpoint/2010/main" val="2996990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506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defTabSz="914400">
              <a:lnSpc>
                <a:spcPct val="100000"/>
              </a:lnSpc>
              <a:spcBef>
                <a:spcPts val="0"/>
              </a:spcBef>
            </a:pPr>
            <a:r>
              <a:rPr lang="es-MX" sz="2000" dirty="0">
                <a:solidFill>
                  <a:schemeClr val="accent4">
                    <a:lumMod val="40000"/>
                    <a:lumOff val="60000"/>
                  </a:schemeClr>
                </a:solidFill>
                <a:latin typeface="Britannic Bold" panose="020B0903060703020204" pitchFamily="34" charset="0"/>
              </a:rPr>
              <a:t>FACTORES METABOLICOS Y ENFERMEDAD CARDIOVASCULAR EN LA MUJER</a:t>
            </a:r>
            <a:br>
              <a:rPr lang="es-MX" sz="2000" dirty="0">
                <a:solidFill>
                  <a:schemeClr val="accent4">
                    <a:lumMod val="40000"/>
                    <a:lumOff val="60000"/>
                  </a:schemeClr>
                </a:solidFill>
                <a:latin typeface="Britannic Bold" panose="020B0903060703020204" pitchFamily="34" charset="0"/>
              </a:rPr>
            </a:br>
            <a:endParaRPr lang="es-MX" sz="2000" dirty="0">
              <a:solidFill>
                <a:schemeClr val="accent4">
                  <a:lumMod val="40000"/>
                  <a:lumOff val="60000"/>
                </a:schemeClr>
              </a:solidFill>
              <a:latin typeface="Britannic Bold" panose="020B0903060703020204" pitchFamily="34" charset="0"/>
            </a:endParaRPr>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ángulo 6">
            <a:extLst>
              <a:ext uri="{FF2B5EF4-FFF2-40B4-BE49-F238E27FC236}">
                <a16:creationId xmlns:a16="http://schemas.microsoft.com/office/drawing/2014/main" xmlns="" id="{E6C8881E-016D-5641-BB4D-6DB805B82F23}"/>
              </a:ext>
            </a:extLst>
          </p:cNvPr>
          <p:cNvSpPr/>
          <p:nvPr/>
        </p:nvSpPr>
        <p:spPr>
          <a:xfrm>
            <a:off x="3071664" y="4420415"/>
            <a:ext cx="6336704" cy="984885"/>
          </a:xfrm>
          <a:prstGeom prst="rect">
            <a:avLst/>
          </a:prstGeom>
        </p:spPr>
        <p:txBody>
          <a:bodyPr wrap="square">
            <a:spAutoFit/>
          </a:bodyPr>
          <a:lstStyle/>
          <a:p>
            <a:pPr algn="ctr">
              <a:lnSpc>
                <a:spcPct val="150000"/>
              </a:lnSpc>
            </a:pPr>
            <a:r>
              <a:rPr lang="es-ES_tradnl" sz="2000" b="1" dirty="0">
                <a:solidFill>
                  <a:srgbClr val="CA9234"/>
                </a:solidFill>
                <a:latin typeface="Century Gothic" panose="020B0502020202020204" pitchFamily="34" charset="0"/>
              </a:rPr>
              <a:t>Dra. Lourdes Basurto Acevedo.</a:t>
            </a:r>
          </a:p>
          <a:p>
            <a:pPr algn="ctr"/>
            <a:r>
              <a:rPr lang="es-ES_tradnl" sz="1400" dirty="0">
                <a:solidFill>
                  <a:srgbClr val="CA9234"/>
                </a:solidFill>
                <a:latin typeface="Century Gothic" panose="020B0502020202020204" pitchFamily="34" charset="0"/>
              </a:rPr>
              <a:t>Investigador Titular </a:t>
            </a:r>
          </a:p>
          <a:p>
            <a:pPr algn="ctr"/>
            <a:r>
              <a:rPr lang="es-ES_tradnl" sz="1400" dirty="0">
                <a:solidFill>
                  <a:srgbClr val="CA9234"/>
                </a:solidFill>
                <a:latin typeface="Century Gothic" panose="020B0502020202020204" pitchFamily="34" charset="0"/>
              </a:rPr>
              <a:t>Unidad de Investigación en Enfermedades Endocrinas, IMSS.</a:t>
            </a:r>
          </a:p>
        </p:txBody>
      </p:sp>
      <p:sp>
        <p:nvSpPr>
          <p:cNvPr id="8" name="CuadroTexto 7">
            <a:extLst>
              <a:ext uri="{FF2B5EF4-FFF2-40B4-BE49-F238E27FC236}">
                <a16:creationId xmlns:a16="http://schemas.microsoft.com/office/drawing/2014/main" xmlns="" id="{23DDFCA5-9C96-7442-8789-ECDA9DEC0C08}"/>
              </a:ext>
            </a:extLst>
          </p:cNvPr>
          <p:cNvSpPr txBox="1"/>
          <p:nvPr/>
        </p:nvSpPr>
        <p:spPr>
          <a:xfrm>
            <a:off x="47328" y="2492896"/>
            <a:ext cx="12097344" cy="954107"/>
          </a:xfrm>
          <a:prstGeom prst="rect">
            <a:avLst/>
          </a:prstGeom>
          <a:noFill/>
        </p:spPr>
        <p:txBody>
          <a:bodyPr wrap="square" rtlCol="0">
            <a:spAutoFit/>
          </a:bodyPr>
          <a:lstStyle/>
          <a:p>
            <a:pPr algn="ctr">
              <a:spcBef>
                <a:spcPct val="0"/>
              </a:spcBef>
              <a:spcAft>
                <a:spcPts val="461"/>
              </a:spcAft>
            </a:pPr>
            <a:r>
              <a:rPr lang="en-US" sz="2800" b="1" dirty="0">
                <a:solidFill>
                  <a:srgbClr val="002060"/>
                </a:solidFill>
                <a:latin typeface="Century Gothic" panose="020B0502020202020204" pitchFamily="34" charset="0"/>
                <a:ea typeface="Arial Unicode MS" panose="020B0604020202020204" pitchFamily="34" charset="-128"/>
                <a:cs typeface="Arial Unicode MS" panose="020B0604020202020204" pitchFamily="34" charset="-128"/>
              </a:rPr>
              <a:t>REGULACIÓN HORMONAL DE LA HEMOSTASIA Y EL SISTEMA CARDIOVASCULAR</a:t>
            </a:r>
          </a:p>
        </p:txBody>
      </p:sp>
    </p:spTree>
    <p:extLst>
      <p:ext uri="{BB962C8B-B14F-4D97-AF65-F5344CB8AC3E}">
        <p14:creationId xmlns:p14="http://schemas.microsoft.com/office/powerpoint/2010/main" val="4125881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2000931" y="1196752"/>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dirty="0">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dirty="0">
                <a:latin typeface="Arial"/>
              </a:endParaRPr>
            </a:p>
          </p:txBody>
        </p:sp>
      </p:grpSp>
      <p:sp>
        <p:nvSpPr>
          <p:cNvPr id="7" name="47 CuadroTexto">
            <a:extLst>
              <a:ext uri="{FF2B5EF4-FFF2-40B4-BE49-F238E27FC236}">
                <a16:creationId xmlns:a16="http://schemas.microsoft.com/office/drawing/2014/main" xmlns="" id="{06B20A6D-E9F7-E14C-9C06-D15AE91DFE52}"/>
              </a:ext>
            </a:extLst>
          </p:cNvPr>
          <p:cNvSpPr txBox="1"/>
          <p:nvPr/>
        </p:nvSpPr>
        <p:spPr>
          <a:xfrm>
            <a:off x="21614" y="6501330"/>
            <a:ext cx="11992253" cy="246221"/>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000" dirty="0">
                <a:latin typeface="Arial Narrow" panose="020B0606020202030204" pitchFamily="34" charset="0"/>
                <a:cs typeface="Arial" panose="020B0604020202020204" pitchFamily="34" charset="0"/>
              </a:rPr>
              <a:t>Fuente: </a:t>
            </a:r>
            <a:r>
              <a:rPr lang="es-MX" sz="1000" dirty="0" smtClean="0">
                <a:latin typeface="Arial Narrow" panose="020B0606020202030204" pitchFamily="34" charset="0"/>
                <a:cs typeface="Arial" panose="020B0604020202020204" pitchFamily="34" charset="0"/>
              </a:rPr>
              <a:t>SS, DGIS</a:t>
            </a:r>
            <a:r>
              <a:rPr lang="es-MX" sz="1000" dirty="0">
                <a:latin typeface="Arial Narrow" panose="020B0606020202030204" pitchFamily="34" charset="0"/>
                <a:cs typeface="Arial" panose="020B0604020202020204" pitchFamily="34" charset="0"/>
              </a:rPr>
              <a:t>, SS,1950-2016.</a:t>
            </a:r>
            <a:endParaRPr lang="es-MX" sz="1000" dirty="0">
              <a:solidFill>
                <a:srgbClr val="FF0000"/>
              </a:solidFill>
              <a:latin typeface="Arial Narrow" panose="020B060602020203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xmlns="" id="{5B8F31F6-D849-D341-AD5F-A96C9D9F6AE2}"/>
              </a:ext>
            </a:extLst>
          </p:cNvPr>
          <p:cNvSpPr/>
          <p:nvPr/>
        </p:nvSpPr>
        <p:spPr>
          <a:xfrm>
            <a:off x="10039687" y="2093590"/>
            <a:ext cx="1974180" cy="276999"/>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dirty="0">
                <a:solidFill>
                  <a:schemeClr val="tx1">
                    <a:lumMod val="65000"/>
                    <a:lumOff val="35000"/>
                  </a:schemeClr>
                </a:solidFill>
                <a:latin typeface="Century Gothic" panose="020B0502020202020204" pitchFamily="34" charset="0"/>
              </a:rPr>
              <a:t>Variación1980-2016</a:t>
            </a:r>
          </a:p>
        </p:txBody>
      </p:sp>
      <p:sp>
        <p:nvSpPr>
          <p:cNvPr id="9" name="Rectangle 2">
            <a:extLst>
              <a:ext uri="{FF2B5EF4-FFF2-40B4-BE49-F238E27FC236}">
                <a16:creationId xmlns:a16="http://schemas.microsoft.com/office/drawing/2014/main" xmlns="" id="{744CFE73-5031-0F48-B9D5-C593BC8F1F2A}"/>
              </a:ext>
            </a:extLst>
          </p:cNvPr>
          <p:cNvSpPr/>
          <p:nvPr/>
        </p:nvSpPr>
        <p:spPr>
          <a:xfrm>
            <a:off x="3287688" y="1094715"/>
            <a:ext cx="9285458" cy="664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MX" sz="1600" dirty="0">
                <a:solidFill>
                  <a:schemeClr val="accent1">
                    <a:lumMod val="50000"/>
                  </a:schemeClr>
                </a:solidFill>
                <a:latin typeface="Century Gothic" panose="020B0502020202020204" pitchFamily="34" charset="0"/>
                <a:ea typeface="Helvetica Neue LT Std 45 Light" charset="0"/>
                <a:cs typeface="Arial" panose="020B0604020202020204" pitchFamily="34" charset="0"/>
              </a:rPr>
              <a:t>Transición epidemiológica: mortalidad por grandes grupos de enfermedad 1980 - 2016</a:t>
            </a:r>
          </a:p>
        </p:txBody>
      </p:sp>
      <p:grpSp>
        <p:nvGrpSpPr>
          <p:cNvPr id="10" name="Grupo 9">
            <a:extLst>
              <a:ext uri="{FF2B5EF4-FFF2-40B4-BE49-F238E27FC236}">
                <a16:creationId xmlns:a16="http://schemas.microsoft.com/office/drawing/2014/main" xmlns="" id="{F2A5BFC7-4EAA-FC43-B0AC-CEC86FD87C1D}"/>
              </a:ext>
            </a:extLst>
          </p:cNvPr>
          <p:cNvGrpSpPr/>
          <p:nvPr/>
        </p:nvGrpSpPr>
        <p:grpSpPr>
          <a:xfrm>
            <a:off x="10848528" y="2565277"/>
            <a:ext cx="1263813" cy="359667"/>
            <a:chOff x="10844374" y="1631303"/>
            <a:chExt cx="952991" cy="389164"/>
          </a:xfrm>
        </p:grpSpPr>
        <p:sp>
          <p:nvSpPr>
            <p:cNvPr id="11" name="1 CuadroTexto">
              <a:extLst>
                <a:ext uri="{FF2B5EF4-FFF2-40B4-BE49-F238E27FC236}">
                  <a16:creationId xmlns:a16="http://schemas.microsoft.com/office/drawing/2014/main" xmlns="" id="{3CD1C90B-B53A-F94E-910B-8F04564A2090}"/>
                </a:ext>
              </a:extLst>
            </p:cNvPr>
            <p:cNvSpPr txBox="1"/>
            <p:nvPr/>
          </p:nvSpPr>
          <p:spPr>
            <a:xfrm>
              <a:off x="10844374" y="1631303"/>
              <a:ext cx="952991" cy="389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600" b="1" dirty="0">
                  <a:solidFill>
                    <a:srgbClr val="C00000"/>
                  </a:solidFill>
                  <a:latin typeface="Arial" panose="020B0604020202020204" pitchFamily="34" charset="0"/>
                  <a:cs typeface="Arial" panose="020B0604020202020204" pitchFamily="34" charset="0"/>
                </a:rPr>
                <a:t>34 %</a:t>
              </a:r>
              <a:endParaRPr lang="es-MX" sz="1600" b="1" dirty="0">
                <a:solidFill>
                  <a:srgbClr val="58BAA4"/>
                </a:solidFill>
                <a:latin typeface="Arial" panose="020B0604020202020204" pitchFamily="34" charset="0"/>
                <a:cs typeface="Arial" panose="020B0604020202020204" pitchFamily="34" charset="0"/>
              </a:endParaRPr>
            </a:p>
          </p:txBody>
        </p:sp>
        <p:cxnSp>
          <p:nvCxnSpPr>
            <p:cNvPr id="12" name="Conector recto de flecha 11">
              <a:extLst>
                <a:ext uri="{FF2B5EF4-FFF2-40B4-BE49-F238E27FC236}">
                  <a16:creationId xmlns:a16="http://schemas.microsoft.com/office/drawing/2014/main" xmlns="" id="{8C5D157A-EFFC-114B-8015-F1EED0E223D0}"/>
                </a:ext>
              </a:extLst>
            </p:cNvPr>
            <p:cNvCxnSpPr>
              <a:cxnSpLocks/>
            </p:cNvCxnSpPr>
            <p:nvPr/>
          </p:nvCxnSpPr>
          <p:spPr>
            <a:xfrm flipV="1">
              <a:off x="10844374" y="1631303"/>
              <a:ext cx="1" cy="254484"/>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upo 12">
            <a:extLst>
              <a:ext uri="{FF2B5EF4-FFF2-40B4-BE49-F238E27FC236}">
                <a16:creationId xmlns:a16="http://schemas.microsoft.com/office/drawing/2014/main" xmlns="" id="{B7D435BD-9B16-7C44-A7E3-676EACDDC645}"/>
              </a:ext>
            </a:extLst>
          </p:cNvPr>
          <p:cNvGrpSpPr/>
          <p:nvPr/>
        </p:nvGrpSpPr>
        <p:grpSpPr>
          <a:xfrm>
            <a:off x="10848527" y="3810643"/>
            <a:ext cx="1263813" cy="359667"/>
            <a:chOff x="10758394" y="3069018"/>
            <a:chExt cx="952991" cy="389164"/>
          </a:xfrm>
        </p:grpSpPr>
        <p:sp>
          <p:nvSpPr>
            <p:cNvPr id="14" name="1 CuadroTexto">
              <a:extLst>
                <a:ext uri="{FF2B5EF4-FFF2-40B4-BE49-F238E27FC236}">
                  <a16:creationId xmlns:a16="http://schemas.microsoft.com/office/drawing/2014/main" xmlns="" id="{CDFE9C34-D2BD-CB40-98E5-BB995D31ECD1}"/>
                </a:ext>
              </a:extLst>
            </p:cNvPr>
            <p:cNvSpPr txBox="1"/>
            <p:nvPr/>
          </p:nvSpPr>
          <p:spPr>
            <a:xfrm>
              <a:off x="10758394" y="3069018"/>
              <a:ext cx="952991" cy="389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600" b="1" dirty="0">
                  <a:solidFill>
                    <a:srgbClr val="FFC000"/>
                  </a:solidFill>
                  <a:latin typeface="Arial" panose="020B0604020202020204" pitchFamily="34" charset="0"/>
                  <a:cs typeface="Arial" panose="020B0604020202020204" pitchFamily="34" charset="0"/>
                </a:rPr>
                <a:t>295 %</a:t>
              </a:r>
            </a:p>
          </p:txBody>
        </p:sp>
        <p:cxnSp>
          <p:nvCxnSpPr>
            <p:cNvPr id="15" name="Conector recto de flecha 14">
              <a:extLst>
                <a:ext uri="{FF2B5EF4-FFF2-40B4-BE49-F238E27FC236}">
                  <a16:creationId xmlns:a16="http://schemas.microsoft.com/office/drawing/2014/main" xmlns="" id="{A8AC288B-7AA9-7D4C-BD90-F9DC90C31CEE}"/>
                </a:ext>
              </a:extLst>
            </p:cNvPr>
            <p:cNvCxnSpPr>
              <a:cxnSpLocks/>
            </p:cNvCxnSpPr>
            <p:nvPr/>
          </p:nvCxnSpPr>
          <p:spPr>
            <a:xfrm flipV="1">
              <a:off x="10758394" y="3069018"/>
              <a:ext cx="0" cy="254568"/>
            </a:xfrm>
            <a:prstGeom prst="straightConnector1">
              <a:avLst/>
            </a:prstGeom>
            <a:ln w="47625">
              <a:solidFill>
                <a:srgbClr val="FFCC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6" name="Gráfico 15">
            <a:extLst>
              <a:ext uri="{FF2B5EF4-FFF2-40B4-BE49-F238E27FC236}">
                <a16:creationId xmlns:a16="http://schemas.microsoft.com/office/drawing/2014/main" xmlns="" id="{CD0E4773-BC30-9E4F-90D8-AF63E7BB821B}"/>
              </a:ext>
            </a:extLst>
          </p:cNvPr>
          <p:cNvGraphicFramePr>
            <a:graphicFrameLocks/>
          </p:cNvGraphicFramePr>
          <p:nvPr>
            <p:extLst>
              <p:ext uri="{D42A27DB-BD31-4B8C-83A1-F6EECF244321}">
                <p14:modId xmlns:p14="http://schemas.microsoft.com/office/powerpoint/2010/main" val="3526648338"/>
              </p:ext>
            </p:extLst>
          </p:nvPr>
        </p:nvGraphicFramePr>
        <p:xfrm>
          <a:off x="1487488" y="2312785"/>
          <a:ext cx="8952364" cy="4068543"/>
        </p:xfrm>
        <a:graphic>
          <a:graphicData uri="http://schemas.openxmlformats.org/drawingml/2006/chart">
            <c:chart xmlns:c="http://schemas.openxmlformats.org/drawingml/2006/chart" xmlns:r="http://schemas.openxmlformats.org/officeDocument/2006/relationships" r:id="rId4"/>
          </a:graphicData>
        </a:graphic>
      </p:graphicFrame>
      <p:sp>
        <p:nvSpPr>
          <p:cNvPr id="17" name="1 CuadroTexto">
            <a:extLst>
              <a:ext uri="{FF2B5EF4-FFF2-40B4-BE49-F238E27FC236}">
                <a16:creationId xmlns:a16="http://schemas.microsoft.com/office/drawing/2014/main" xmlns="" id="{BBF141CF-D13E-B541-A59B-5B3D3CB0255C}"/>
              </a:ext>
            </a:extLst>
          </p:cNvPr>
          <p:cNvSpPr txBox="1"/>
          <p:nvPr/>
        </p:nvSpPr>
        <p:spPr>
          <a:xfrm>
            <a:off x="7824192" y="4096032"/>
            <a:ext cx="2515938" cy="5598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rgbClr val="DDA600"/>
                </a:solidFill>
                <a:latin typeface="Century Gothic" panose="020B0502020202020204" pitchFamily="34" charset="0"/>
                <a:cs typeface="Arial" pitchFamily="34" charset="0"/>
              </a:rPr>
              <a:t>DIABETES MELLITUS</a:t>
            </a:r>
          </a:p>
        </p:txBody>
      </p:sp>
      <p:sp>
        <p:nvSpPr>
          <p:cNvPr id="18" name="1 CuadroTexto">
            <a:extLst>
              <a:ext uri="{FF2B5EF4-FFF2-40B4-BE49-F238E27FC236}">
                <a16:creationId xmlns:a16="http://schemas.microsoft.com/office/drawing/2014/main" xmlns="" id="{29EF8ED5-4736-7E4F-B351-5E76DD790300}"/>
              </a:ext>
            </a:extLst>
          </p:cNvPr>
          <p:cNvSpPr txBox="1"/>
          <p:nvPr/>
        </p:nvSpPr>
        <p:spPr>
          <a:xfrm>
            <a:off x="1559496" y="4018994"/>
            <a:ext cx="3205064" cy="6319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MX" sz="1200" dirty="0">
                <a:solidFill>
                  <a:schemeClr val="accent6">
                    <a:lumMod val="50000"/>
                  </a:schemeClr>
                </a:solidFill>
                <a:latin typeface="Century Gothic" panose="020B0502020202020204" pitchFamily="34" charset="0"/>
                <a:cs typeface="Arial" pitchFamily="34" charset="0"/>
              </a:rPr>
              <a:t>ENFERMEDADES INFECCIOSAS</a:t>
            </a:r>
          </a:p>
        </p:txBody>
      </p:sp>
    </p:spTree>
    <p:extLst>
      <p:ext uri="{BB962C8B-B14F-4D97-AF65-F5344CB8AC3E}">
        <p14:creationId xmlns:p14="http://schemas.microsoft.com/office/powerpoint/2010/main" val="1718407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3"/>
            <a:ext cx="10200456" cy="432047"/>
            <a:chOff x="3622774" y="5661246"/>
            <a:chExt cx="5521226" cy="432050"/>
          </a:xfrm>
          <a:solidFill>
            <a:srgbClr val="D2A01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dirty="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dirty="0">
                <a:solidFill>
                  <a:prstClr val="white"/>
                </a:solidFill>
                <a:latin typeface="Arial"/>
              </a:endParaRPr>
            </a:p>
          </p:txBody>
        </p:sp>
      </p:grpSp>
      <p:pic>
        <p:nvPicPr>
          <p:cNvPr id="5" name="Imagen 4">
            <a:extLst>
              <a:ext uri="{FF2B5EF4-FFF2-40B4-BE49-F238E27FC236}">
                <a16:creationId xmlns:a16="http://schemas.microsoft.com/office/drawing/2014/main" xmlns="" id="{D99AE6A8-7772-4B00-97BE-37E8C2787936}"/>
              </a:ext>
            </a:extLst>
          </p:cNvPr>
          <p:cNvPicPr>
            <a:picLocks noChangeAspect="1"/>
          </p:cNvPicPr>
          <p:nvPr/>
        </p:nvPicPr>
        <p:blipFill rotWithShape="1">
          <a:blip r:embed="rId4"/>
          <a:srcRect b="9295"/>
          <a:stretch/>
        </p:blipFill>
        <p:spPr>
          <a:xfrm>
            <a:off x="6114576" y="2184324"/>
            <a:ext cx="5899428" cy="3513218"/>
          </a:xfrm>
          <a:prstGeom prst="rect">
            <a:avLst/>
          </a:prstGeom>
        </p:spPr>
      </p:pic>
      <p:cxnSp>
        <p:nvCxnSpPr>
          <p:cNvPr id="3" name="Conector recto de flecha 2">
            <a:extLst>
              <a:ext uri="{FF2B5EF4-FFF2-40B4-BE49-F238E27FC236}">
                <a16:creationId xmlns:a16="http://schemas.microsoft.com/office/drawing/2014/main" xmlns="" id="{84D935AB-0FBD-8B43-ACD9-F5A32D0AF614}"/>
              </a:ext>
            </a:extLst>
          </p:cNvPr>
          <p:cNvCxnSpPr/>
          <p:nvPr/>
        </p:nvCxnSpPr>
        <p:spPr>
          <a:xfrm flipH="1">
            <a:off x="10200456" y="2889230"/>
            <a:ext cx="144016" cy="0"/>
          </a:xfrm>
          <a:prstGeom prst="straightConnector1">
            <a:avLst/>
          </a:prstGeom>
          <a:ln w="28575">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xmlns="" id="{74F8F534-DE99-0542-975C-34E31026767A}"/>
              </a:ext>
            </a:extLst>
          </p:cNvPr>
          <p:cNvCxnSpPr/>
          <p:nvPr/>
        </p:nvCxnSpPr>
        <p:spPr>
          <a:xfrm flipH="1">
            <a:off x="9624392" y="3249270"/>
            <a:ext cx="144016" cy="0"/>
          </a:xfrm>
          <a:prstGeom prst="straightConnector1">
            <a:avLst/>
          </a:prstGeom>
          <a:ln w="28575">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xmlns="" id="{F02EF9CF-4EAB-DA40-A8CA-DD814156E062}"/>
              </a:ext>
            </a:extLst>
          </p:cNvPr>
          <p:cNvCxnSpPr/>
          <p:nvPr/>
        </p:nvCxnSpPr>
        <p:spPr>
          <a:xfrm flipH="1">
            <a:off x="10200456" y="4401398"/>
            <a:ext cx="144016" cy="0"/>
          </a:xfrm>
          <a:prstGeom prst="straightConnector1">
            <a:avLst/>
          </a:prstGeom>
          <a:ln w="28575">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xmlns="" id="{ED854BDE-90F9-BB40-AD37-EC2EB23929E8}"/>
              </a:ext>
            </a:extLst>
          </p:cNvPr>
          <p:cNvCxnSpPr/>
          <p:nvPr/>
        </p:nvCxnSpPr>
        <p:spPr>
          <a:xfrm flipH="1">
            <a:off x="9696400" y="4617422"/>
            <a:ext cx="144016" cy="0"/>
          </a:xfrm>
          <a:prstGeom prst="straightConnector1">
            <a:avLst/>
          </a:prstGeom>
          <a:ln w="28575">
            <a:solidFill>
              <a:srgbClr val="FFCC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xmlns="" id="{CDA20D8E-A69F-7040-B015-2A55AE8E8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24" y="2260679"/>
            <a:ext cx="5297918" cy="20610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ángulo 14">
            <a:extLst>
              <a:ext uri="{FF2B5EF4-FFF2-40B4-BE49-F238E27FC236}">
                <a16:creationId xmlns:a16="http://schemas.microsoft.com/office/drawing/2014/main" xmlns="" id="{0AB46F6C-E82B-204B-8799-3D4BB1B7D9AC}"/>
              </a:ext>
            </a:extLst>
          </p:cNvPr>
          <p:cNvSpPr/>
          <p:nvPr/>
        </p:nvSpPr>
        <p:spPr>
          <a:xfrm>
            <a:off x="1271464" y="3746697"/>
            <a:ext cx="476079" cy="151321"/>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angle 2">
            <a:extLst>
              <a:ext uri="{FF2B5EF4-FFF2-40B4-BE49-F238E27FC236}">
                <a16:creationId xmlns:a16="http://schemas.microsoft.com/office/drawing/2014/main" xmlns="" id="{9FD5B6C8-FBA4-D644-99C0-A98A4C034C5E}"/>
              </a:ext>
            </a:extLst>
          </p:cNvPr>
          <p:cNvSpPr/>
          <p:nvPr/>
        </p:nvSpPr>
        <p:spPr>
          <a:xfrm>
            <a:off x="263352" y="2097143"/>
            <a:ext cx="5472608" cy="657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MX" sz="1100" b="1" dirty="0">
                <a:solidFill>
                  <a:schemeClr val="tx1"/>
                </a:solidFill>
                <a:latin typeface="Arial" panose="020B0604020202020204" pitchFamily="34" charset="0"/>
                <a:ea typeface="Helvetica Neue LT Std 45 Light" charset="0"/>
                <a:cs typeface="Arial" panose="020B0604020202020204" pitchFamily="34" charset="0"/>
              </a:rPr>
              <a:t>Tasa de mortalidad por por cardiopatía isquémica en población IMSS, según grupo edad y sexo. </a:t>
            </a:r>
          </a:p>
        </p:txBody>
      </p:sp>
      <p:sp>
        <p:nvSpPr>
          <p:cNvPr id="17" name="1 CuadroTexto">
            <a:extLst>
              <a:ext uri="{FF2B5EF4-FFF2-40B4-BE49-F238E27FC236}">
                <a16:creationId xmlns:a16="http://schemas.microsoft.com/office/drawing/2014/main" xmlns="" id="{56B0EBA4-757B-C44F-B42A-9B7965F264FD}"/>
              </a:ext>
            </a:extLst>
          </p:cNvPr>
          <p:cNvSpPr txBox="1">
            <a:spLocks noChangeArrowheads="1"/>
          </p:cNvSpPr>
          <p:nvPr/>
        </p:nvSpPr>
        <p:spPr bwMode="auto">
          <a:xfrm>
            <a:off x="197816" y="4473518"/>
            <a:ext cx="35718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MX" sz="800" dirty="0">
                <a:solidFill>
                  <a:schemeClr val="tx1">
                    <a:lumMod val="85000"/>
                    <a:lumOff val="15000"/>
                  </a:schemeClr>
                </a:solidFill>
                <a:latin typeface="Century Gothic" panose="020B0502020202020204" pitchFamily="34" charset="0"/>
                <a:cs typeface="Arial" panose="020B0604020202020204" pitchFamily="34" charset="0"/>
              </a:rPr>
              <a:t>Fuente: Escobedo de la Peña J, et al. </a:t>
            </a:r>
            <a:r>
              <a:rPr lang="es-MX" altLang="es-MX" sz="800" dirty="0" err="1">
                <a:solidFill>
                  <a:schemeClr val="tx1">
                    <a:lumMod val="85000"/>
                    <a:lumOff val="15000"/>
                  </a:schemeClr>
                </a:solidFill>
                <a:latin typeface="Century Gothic" panose="020B0502020202020204" pitchFamily="34" charset="0"/>
                <a:cs typeface="Arial" panose="020B0604020202020204" pitchFamily="34" charset="0"/>
              </a:rPr>
              <a:t>Arch</a:t>
            </a:r>
            <a:r>
              <a:rPr lang="es-MX" altLang="es-MX" sz="800" dirty="0">
                <a:solidFill>
                  <a:schemeClr val="tx1">
                    <a:lumMod val="85000"/>
                    <a:lumOff val="15000"/>
                  </a:schemeClr>
                </a:solidFill>
                <a:latin typeface="Century Gothic" panose="020B0502020202020204" pitchFamily="34" charset="0"/>
                <a:cs typeface="Arial" panose="020B0604020202020204" pitchFamily="34" charset="0"/>
              </a:rPr>
              <a:t> </a:t>
            </a:r>
            <a:r>
              <a:rPr lang="es-MX" altLang="es-MX" sz="800" dirty="0" err="1">
                <a:solidFill>
                  <a:schemeClr val="tx1">
                    <a:lumMod val="85000"/>
                    <a:lumOff val="15000"/>
                  </a:schemeClr>
                </a:solidFill>
                <a:latin typeface="Century Gothic" panose="020B0502020202020204" pitchFamily="34" charset="0"/>
                <a:cs typeface="Arial" panose="020B0604020202020204" pitchFamily="34" charset="0"/>
              </a:rPr>
              <a:t>Cardiol</a:t>
            </a:r>
            <a:r>
              <a:rPr lang="es-MX" altLang="es-MX" sz="800" dirty="0">
                <a:solidFill>
                  <a:schemeClr val="tx1">
                    <a:lumMod val="85000"/>
                    <a:lumOff val="15000"/>
                  </a:schemeClr>
                </a:solidFill>
                <a:latin typeface="Century Gothic" panose="020B0502020202020204" pitchFamily="34" charset="0"/>
                <a:cs typeface="Arial" panose="020B0604020202020204" pitchFamily="34" charset="0"/>
              </a:rPr>
              <a:t> </a:t>
            </a:r>
            <a:r>
              <a:rPr lang="es-MX" altLang="es-MX" sz="800" dirty="0" err="1">
                <a:solidFill>
                  <a:schemeClr val="tx1">
                    <a:lumMod val="85000"/>
                    <a:lumOff val="15000"/>
                  </a:schemeClr>
                </a:solidFill>
                <a:latin typeface="Century Gothic" panose="020B0502020202020204" pitchFamily="34" charset="0"/>
                <a:cs typeface="Arial" panose="020B0604020202020204" pitchFamily="34" charset="0"/>
              </a:rPr>
              <a:t>Mex</a:t>
            </a:r>
            <a:r>
              <a:rPr lang="es-MX" altLang="es-MX" sz="800" dirty="0">
                <a:solidFill>
                  <a:schemeClr val="tx1">
                    <a:lumMod val="85000"/>
                    <a:lumOff val="15000"/>
                  </a:schemeClr>
                </a:solidFill>
                <a:latin typeface="Century Gothic" panose="020B0502020202020204" pitchFamily="34" charset="0"/>
                <a:cs typeface="Arial" panose="020B0604020202020204" pitchFamily="34" charset="0"/>
              </a:rPr>
              <a:t> 2010:242  </a:t>
            </a:r>
          </a:p>
        </p:txBody>
      </p:sp>
      <p:sp>
        <p:nvSpPr>
          <p:cNvPr id="18" name="Rectángulo 17">
            <a:extLst>
              <a:ext uri="{FF2B5EF4-FFF2-40B4-BE49-F238E27FC236}">
                <a16:creationId xmlns:a16="http://schemas.microsoft.com/office/drawing/2014/main" xmlns="" id="{D3853A3A-4FA7-1E47-B643-467A2781FF30}"/>
              </a:ext>
            </a:extLst>
          </p:cNvPr>
          <p:cNvSpPr/>
          <p:nvPr/>
        </p:nvSpPr>
        <p:spPr>
          <a:xfrm>
            <a:off x="2901418" y="3746697"/>
            <a:ext cx="530285" cy="151321"/>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18">
            <a:extLst>
              <a:ext uri="{FF2B5EF4-FFF2-40B4-BE49-F238E27FC236}">
                <a16:creationId xmlns:a16="http://schemas.microsoft.com/office/drawing/2014/main" xmlns="" id="{158CD0CB-43B5-CA47-8D75-EFE5E6C5EEA9}"/>
              </a:ext>
            </a:extLst>
          </p:cNvPr>
          <p:cNvSpPr/>
          <p:nvPr/>
        </p:nvSpPr>
        <p:spPr>
          <a:xfrm>
            <a:off x="4439817" y="3746697"/>
            <a:ext cx="576064" cy="151321"/>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1 CuadroTexto">
            <a:extLst>
              <a:ext uri="{FF2B5EF4-FFF2-40B4-BE49-F238E27FC236}">
                <a16:creationId xmlns:a16="http://schemas.microsoft.com/office/drawing/2014/main" xmlns="" id="{55A1D8B0-1C3C-2C48-88F7-E4192C041AEF}"/>
              </a:ext>
            </a:extLst>
          </p:cNvPr>
          <p:cNvSpPr txBox="1">
            <a:spLocks noChangeArrowheads="1"/>
          </p:cNvSpPr>
          <p:nvPr/>
        </p:nvSpPr>
        <p:spPr bwMode="auto">
          <a:xfrm>
            <a:off x="6745506" y="5661828"/>
            <a:ext cx="50391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MX" altLang="es-MX" sz="800" dirty="0">
                <a:latin typeface="Century Gothic" panose="020B0502020202020204" pitchFamily="34" charset="0"/>
                <a:cs typeface="Arial" panose="020B0604020202020204" pitchFamily="34" charset="0"/>
              </a:rPr>
              <a:t>Fuente: INEGI: Estadísticas de mortalidad 2015. </a:t>
            </a:r>
          </a:p>
        </p:txBody>
      </p:sp>
    </p:spTree>
    <p:extLst>
      <p:ext uri="{BB962C8B-B14F-4D97-AF65-F5344CB8AC3E}">
        <p14:creationId xmlns:p14="http://schemas.microsoft.com/office/powerpoint/2010/main" val="2398369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2000931" y="1196752"/>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grpSp>
        <p:nvGrpSpPr>
          <p:cNvPr id="27" name="Grupo 26">
            <a:extLst>
              <a:ext uri="{FF2B5EF4-FFF2-40B4-BE49-F238E27FC236}">
                <a16:creationId xmlns:a16="http://schemas.microsoft.com/office/drawing/2014/main" xmlns="" id="{B7F0BADD-1567-49B1-BDB5-FEE8E341AF0A}"/>
              </a:ext>
            </a:extLst>
          </p:cNvPr>
          <p:cNvGrpSpPr/>
          <p:nvPr/>
        </p:nvGrpSpPr>
        <p:grpSpPr>
          <a:xfrm>
            <a:off x="1343472" y="1604480"/>
            <a:ext cx="9776599" cy="4766640"/>
            <a:chOff x="1207700" y="1412776"/>
            <a:chExt cx="9776599" cy="4766640"/>
          </a:xfrm>
        </p:grpSpPr>
        <p:graphicFrame>
          <p:nvGraphicFramePr>
            <p:cNvPr id="7" name="Gráfico 6">
              <a:extLst>
                <a:ext uri="{FF2B5EF4-FFF2-40B4-BE49-F238E27FC236}">
                  <a16:creationId xmlns:a16="http://schemas.microsoft.com/office/drawing/2014/main" xmlns="" id="{FFB295A5-6911-5747-B719-E3A5352C7E71}"/>
                </a:ext>
              </a:extLst>
            </p:cNvPr>
            <p:cNvGraphicFramePr/>
            <p:nvPr>
              <p:extLst>
                <p:ext uri="{D42A27DB-BD31-4B8C-83A1-F6EECF244321}">
                  <p14:modId xmlns:p14="http://schemas.microsoft.com/office/powerpoint/2010/main" val="2002901633"/>
                </p:ext>
              </p:extLst>
            </p:nvPr>
          </p:nvGraphicFramePr>
          <p:xfrm>
            <a:off x="1247354" y="1412776"/>
            <a:ext cx="9736945" cy="4766640"/>
          </p:xfrm>
          <a:graphic>
            <a:graphicData uri="http://schemas.openxmlformats.org/drawingml/2006/chart">
              <c:chart xmlns:c="http://schemas.openxmlformats.org/drawingml/2006/chart" xmlns:r="http://schemas.openxmlformats.org/officeDocument/2006/relationships" r:id="rId4"/>
            </a:graphicData>
          </a:graphic>
        </p:graphicFrame>
        <p:grpSp>
          <p:nvGrpSpPr>
            <p:cNvPr id="26" name="Grupo 25">
              <a:extLst>
                <a:ext uri="{FF2B5EF4-FFF2-40B4-BE49-F238E27FC236}">
                  <a16:creationId xmlns:a16="http://schemas.microsoft.com/office/drawing/2014/main" xmlns="" id="{5E67D33C-D471-418D-B37A-E883196CEFF6}"/>
                </a:ext>
              </a:extLst>
            </p:cNvPr>
            <p:cNvGrpSpPr/>
            <p:nvPr/>
          </p:nvGrpSpPr>
          <p:grpSpPr>
            <a:xfrm>
              <a:off x="1207700" y="1740300"/>
              <a:ext cx="9613195" cy="4434822"/>
              <a:chOff x="1207700" y="1740300"/>
              <a:chExt cx="9613195" cy="4434822"/>
            </a:xfrm>
          </p:grpSpPr>
          <p:cxnSp>
            <p:nvCxnSpPr>
              <p:cNvPr id="8" name="Conector recto de flecha 7">
                <a:extLst>
                  <a:ext uri="{FF2B5EF4-FFF2-40B4-BE49-F238E27FC236}">
                    <a16:creationId xmlns:a16="http://schemas.microsoft.com/office/drawing/2014/main" xmlns="" id="{778E357A-B463-D041-8B94-18088BE22040}"/>
                  </a:ext>
                </a:extLst>
              </p:cNvPr>
              <p:cNvCxnSpPr/>
              <p:nvPr/>
            </p:nvCxnSpPr>
            <p:spPr>
              <a:xfrm>
                <a:off x="1661897" y="5815907"/>
                <a:ext cx="0" cy="3457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17 CuadroTexto">
                <a:extLst>
                  <a:ext uri="{FF2B5EF4-FFF2-40B4-BE49-F238E27FC236}">
                    <a16:creationId xmlns:a16="http://schemas.microsoft.com/office/drawing/2014/main" xmlns="" id="{E3CB4ECC-52F7-FB4E-B629-09A18AB63A6B}"/>
                  </a:ext>
                </a:extLst>
              </p:cNvPr>
              <p:cNvSpPr txBox="1"/>
              <p:nvPr/>
            </p:nvSpPr>
            <p:spPr>
              <a:xfrm>
                <a:off x="1207700" y="5928901"/>
                <a:ext cx="936104"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000" dirty="0">
                    <a:latin typeface="Century Gothic" panose="020B0502020202020204" pitchFamily="34" charset="0"/>
                    <a:cs typeface="Arial" pitchFamily="34" charset="0"/>
                  </a:rPr>
                  <a:t>Menarca</a:t>
                </a:r>
              </a:p>
            </p:txBody>
          </p:sp>
          <p:cxnSp>
            <p:nvCxnSpPr>
              <p:cNvPr id="10" name="Conector recto 9">
                <a:extLst>
                  <a:ext uri="{FF2B5EF4-FFF2-40B4-BE49-F238E27FC236}">
                    <a16:creationId xmlns:a16="http://schemas.microsoft.com/office/drawing/2014/main" xmlns="" id="{8239CCCE-716E-6D4D-BFFA-F9DF1125CAFF}"/>
                  </a:ext>
                </a:extLst>
              </p:cNvPr>
              <p:cNvCxnSpPr>
                <a:cxnSpLocks/>
              </p:cNvCxnSpPr>
              <p:nvPr/>
            </p:nvCxnSpPr>
            <p:spPr>
              <a:xfrm>
                <a:off x="5451332" y="2624437"/>
                <a:ext cx="7202" cy="348710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1" name="17 CuadroTexto">
                <a:extLst>
                  <a:ext uri="{FF2B5EF4-FFF2-40B4-BE49-F238E27FC236}">
                    <a16:creationId xmlns:a16="http://schemas.microsoft.com/office/drawing/2014/main" xmlns="" id="{5335992C-6663-A249-B315-C3DA9FD541A1}"/>
                  </a:ext>
                </a:extLst>
              </p:cNvPr>
              <p:cNvSpPr txBox="1"/>
              <p:nvPr/>
            </p:nvSpPr>
            <p:spPr>
              <a:xfrm>
                <a:off x="5458534" y="5826749"/>
                <a:ext cx="2336114" cy="307777"/>
              </a:xfrm>
              <a:prstGeom prst="rect">
                <a:avLst/>
              </a:prstGeom>
              <a:noFill/>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400" dirty="0">
                    <a:latin typeface="Century Gothic" panose="020B0502020202020204" pitchFamily="34" charset="0"/>
                    <a:cs typeface="Arial" pitchFamily="34" charset="0"/>
                  </a:rPr>
                  <a:t>-2 años </a:t>
                </a:r>
              </a:p>
            </p:txBody>
          </p:sp>
          <p:sp>
            <p:nvSpPr>
              <p:cNvPr id="12" name="17 CuadroTexto">
                <a:extLst>
                  <a:ext uri="{FF2B5EF4-FFF2-40B4-BE49-F238E27FC236}">
                    <a16:creationId xmlns:a16="http://schemas.microsoft.com/office/drawing/2014/main" xmlns="" id="{BFB3651A-DB06-504B-AD0F-C9696BC9DE93}"/>
                  </a:ext>
                </a:extLst>
              </p:cNvPr>
              <p:cNvSpPr txBox="1"/>
              <p:nvPr/>
            </p:nvSpPr>
            <p:spPr>
              <a:xfrm>
                <a:off x="7763069" y="5824614"/>
                <a:ext cx="741289" cy="307777"/>
              </a:xfrm>
              <a:prstGeom prst="rect">
                <a:avLst/>
              </a:prstGeom>
              <a:ln w="63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400" dirty="0">
                    <a:latin typeface="Century Gothic" panose="020B0502020202020204" pitchFamily="34" charset="0"/>
                    <a:cs typeface="Arial" pitchFamily="34" charset="0"/>
                  </a:rPr>
                  <a:t>1 año </a:t>
                </a:r>
              </a:p>
            </p:txBody>
          </p:sp>
          <p:cxnSp>
            <p:nvCxnSpPr>
              <p:cNvPr id="13" name="Conector recto 12">
                <a:extLst>
                  <a:ext uri="{FF2B5EF4-FFF2-40B4-BE49-F238E27FC236}">
                    <a16:creationId xmlns:a16="http://schemas.microsoft.com/office/drawing/2014/main" xmlns="" id="{E5E98289-DF78-8C4C-A515-D31A6D8EB62F}"/>
                  </a:ext>
                </a:extLst>
              </p:cNvPr>
              <p:cNvCxnSpPr/>
              <p:nvPr/>
            </p:nvCxnSpPr>
            <p:spPr>
              <a:xfrm>
                <a:off x="8504358" y="2799145"/>
                <a:ext cx="0" cy="331239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4" name="Conector recto 13">
                <a:extLst>
                  <a:ext uri="{FF2B5EF4-FFF2-40B4-BE49-F238E27FC236}">
                    <a16:creationId xmlns:a16="http://schemas.microsoft.com/office/drawing/2014/main" xmlns="" id="{1932A696-DA79-0848-969D-CE0DBB391F70}"/>
                  </a:ext>
                </a:extLst>
              </p:cNvPr>
              <p:cNvCxnSpPr>
                <a:cxnSpLocks/>
              </p:cNvCxnSpPr>
              <p:nvPr/>
            </p:nvCxnSpPr>
            <p:spPr>
              <a:xfrm>
                <a:off x="7735756" y="2799145"/>
                <a:ext cx="27313" cy="330307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9 CuadroTexto">
                <a:extLst>
                  <a:ext uri="{FF2B5EF4-FFF2-40B4-BE49-F238E27FC236}">
                    <a16:creationId xmlns:a16="http://schemas.microsoft.com/office/drawing/2014/main" xmlns="" id="{2136C26B-21E4-D54A-A2DF-2ABB5A95AB12}"/>
                  </a:ext>
                </a:extLst>
              </p:cNvPr>
              <p:cNvSpPr txBox="1"/>
              <p:nvPr/>
            </p:nvSpPr>
            <p:spPr>
              <a:xfrm>
                <a:off x="5461965" y="2532653"/>
                <a:ext cx="2293649" cy="370040"/>
              </a:xfrm>
              <a:prstGeom prst="rect">
                <a:avLst/>
              </a:prstGeom>
              <a:solidFill>
                <a:schemeClr val="accent4">
                  <a:lumMod val="40000"/>
                  <a:lumOff val="60000"/>
                </a:schemeClr>
              </a:solidFill>
              <a:ln w="19050">
                <a:solidFill>
                  <a:schemeClr val="accent4"/>
                </a:solidFill>
              </a:ln>
            </p:spPr>
            <p:txBody>
              <a:bodyPr wrap="square" rtlCol="0">
                <a:spAutoFit/>
              </a:bodyPr>
              <a:lstStyle/>
              <a:p>
                <a:pPr algn="ctr"/>
                <a:r>
                  <a:rPr lang="es-ES" dirty="0">
                    <a:latin typeface="Century Gothic" panose="020B0502020202020204" pitchFamily="34" charset="0"/>
                    <a:cs typeface="Arial" pitchFamily="34" charset="0"/>
                  </a:rPr>
                  <a:t>Perimenopausia</a:t>
                </a:r>
              </a:p>
            </p:txBody>
          </p:sp>
          <p:sp>
            <p:nvSpPr>
              <p:cNvPr id="17" name="7 CuadroTexto">
                <a:extLst>
                  <a:ext uri="{FF2B5EF4-FFF2-40B4-BE49-F238E27FC236}">
                    <a16:creationId xmlns:a16="http://schemas.microsoft.com/office/drawing/2014/main" xmlns="" id="{0913998C-C8B9-5646-99E9-18CAB678DB47}"/>
                  </a:ext>
                </a:extLst>
              </p:cNvPr>
              <p:cNvSpPr txBox="1"/>
              <p:nvPr/>
            </p:nvSpPr>
            <p:spPr>
              <a:xfrm>
                <a:off x="7749412" y="2531152"/>
                <a:ext cx="3054433" cy="369332"/>
              </a:xfrm>
              <a:prstGeom prst="rect">
                <a:avLst/>
              </a:prstGeom>
              <a:solidFill>
                <a:schemeClr val="accent2"/>
              </a:solidFill>
              <a:ln w="19050">
                <a:solidFill>
                  <a:schemeClr val="accent2">
                    <a:lumMod val="75000"/>
                  </a:schemeClr>
                </a:solidFill>
              </a:ln>
            </p:spPr>
            <p:txBody>
              <a:bodyPr wrap="square" rtlCol="0">
                <a:spAutoFit/>
              </a:bodyPr>
              <a:lstStyle/>
              <a:p>
                <a:pPr algn="ctr"/>
                <a:r>
                  <a:rPr lang="es-ES" dirty="0">
                    <a:latin typeface="Century Gothic" panose="020B0502020202020204" pitchFamily="34" charset="0"/>
                    <a:cs typeface="Arial" pitchFamily="34" charset="0"/>
                  </a:rPr>
                  <a:t>Posmenopausia</a:t>
                </a:r>
              </a:p>
            </p:txBody>
          </p:sp>
          <p:sp>
            <p:nvSpPr>
              <p:cNvPr id="18" name="8 CuadroTexto">
                <a:extLst>
                  <a:ext uri="{FF2B5EF4-FFF2-40B4-BE49-F238E27FC236}">
                    <a16:creationId xmlns:a16="http://schemas.microsoft.com/office/drawing/2014/main" xmlns="" id="{F8EC6C25-FCBD-6E45-8868-7558829E883F}"/>
                  </a:ext>
                </a:extLst>
              </p:cNvPr>
              <p:cNvSpPr txBox="1"/>
              <p:nvPr/>
            </p:nvSpPr>
            <p:spPr>
              <a:xfrm>
                <a:off x="7098402" y="1740300"/>
                <a:ext cx="1274708" cy="307777"/>
              </a:xfrm>
              <a:prstGeom prst="rect">
                <a:avLst/>
              </a:prstGeom>
              <a:noFill/>
              <a:ln w="19050">
                <a:solidFill>
                  <a:srgbClr val="C00000"/>
                </a:solidFill>
              </a:ln>
            </p:spPr>
            <p:txBody>
              <a:bodyPr wrap="none" rtlCol="0">
                <a:spAutoFit/>
              </a:bodyPr>
              <a:lstStyle/>
              <a:p>
                <a:r>
                  <a:rPr lang="es-ES" sz="1400" dirty="0">
                    <a:solidFill>
                      <a:srgbClr val="C00000"/>
                    </a:solidFill>
                    <a:latin typeface="Century Gothic" panose="020B0502020202020204" pitchFamily="34" charset="0"/>
                    <a:cs typeface="Arial" pitchFamily="34" charset="0"/>
                  </a:rPr>
                  <a:t>Menopausia</a:t>
                </a:r>
              </a:p>
            </p:txBody>
          </p:sp>
          <p:sp>
            <p:nvSpPr>
              <p:cNvPr id="21" name="2 CuadroTexto">
                <a:extLst>
                  <a:ext uri="{FF2B5EF4-FFF2-40B4-BE49-F238E27FC236}">
                    <a16:creationId xmlns:a16="http://schemas.microsoft.com/office/drawing/2014/main" xmlns="" id="{57133ABF-D111-8541-89E0-BC2B2836F8FE}"/>
                  </a:ext>
                </a:extLst>
              </p:cNvPr>
              <p:cNvSpPr txBox="1"/>
              <p:nvPr/>
            </p:nvSpPr>
            <p:spPr>
              <a:xfrm>
                <a:off x="1661897" y="2531982"/>
                <a:ext cx="3793036" cy="369332"/>
              </a:xfrm>
              <a:prstGeom prst="rect">
                <a:avLst/>
              </a:prstGeom>
              <a:solidFill>
                <a:srgbClr val="FFCC00"/>
              </a:solidFill>
              <a:ln w="12700">
                <a:solidFill>
                  <a:srgbClr val="FFC000"/>
                </a:solidFill>
              </a:ln>
            </p:spPr>
            <p:txBody>
              <a:bodyPr wrap="square" rtlCol="0">
                <a:spAutoFit/>
              </a:bodyPr>
              <a:lstStyle/>
              <a:p>
                <a:pPr algn="ctr"/>
                <a:r>
                  <a:rPr lang="es-ES" dirty="0">
                    <a:latin typeface="Century Gothic" panose="020B0502020202020204" pitchFamily="34" charset="0"/>
                    <a:cs typeface="Arial" pitchFamily="34" charset="0"/>
                  </a:rPr>
                  <a:t>Etapa reproductiva</a:t>
                </a:r>
              </a:p>
            </p:txBody>
          </p:sp>
          <p:cxnSp>
            <p:nvCxnSpPr>
              <p:cNvPr id="22" name="Conector recto de flecha 21">
                <a:extLst>
                  <a:ext uri="{FF2B5EF4-FFF2-40B4-BE49-F238E27FC236}">
                    <a16:creationId xmlns:a16="http://schemas.microsoft.com/office/drawing/2014/main" xmlns="" id="{22EE3564-13FC-3F45-804F-7D70A48ED63D}"/>
                  </a:ext>
                </a:extLst>
              </p:cNvPr>
              <p:cNvCxnSpPr>
                <a:cxnSpLocks/>
              </p:cNvCxnSpPr>
              <p:nvPr/>
            </p:nvCxnSpPr>
            <p:spPr>
              <a:xfrm>
                <a:off x="1661897" y="5815907"/>
                <a:ext cx="915899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14 CuadroTexto">
                <a:extLst>
                  <a:ext uri="{FF2B5EF4-FFF2-40B4-BE49-F238E27FC236}">
                    <a16:creationId xmlns:a16="http://schemas.microsoft.com/office/drawing/2014/main" xmlns="" id="{27741158-23F0-F044-BAB9-424FCC5E3876}"/>
                  </a:ext>
                </a:extLst>
              </p:cNvPr>
              <p:cNvSpPr txBox="1"/>
              <p:nvPr/>
            </p:nvSpPr>
            <p:spPr>
              <a:xfrm>
                <a:off x="1388100" y="3866631"/>
                <a:ext cx="3166584" cy="307777"/>
              </a:xfrm>
              <a:prstGeom prst="rect">
                <a:avLst/>
              </a:prstGeom>
              <a:noFill/>
            </p:spPr>
            <p:txBody>
              <a:bodyPr wrap="square" rtlCol="0">
                <a:spAutoFit/>
              </a:bodyPr>
              <a:lstStyle/>
              <a:p>
                <a:pPr algn="ctr"/>
                <a:r>
                  <a:rPr lang="es-ES" sz="1400" dirty="0">
                    <a:latin typeface="Century Gothic" panose="020B0502020202020204" pitchFamily="34" charset="0"/>
                    <a:cs typeface="Arial" pitchFamily="34" charset="0"/>
                  </a:rPr>
                  <a:t>Niveles de estradiol circulante </a:t>
                </a:r>
              </a:p>
            </p:txBody>
          </p:sp>
          <p:sp>
            <p:nvSpPr>
              <p:cNvPr id="24" name="Rectángulo 23">
                <a:extLst>
                  <a:ext uri="{FF2B5EF4-FFF2-40B4-BE49-F238E27FC236}">
                    <a16:creationId xmlns:a16="http://schemas.microsoft.com/office/drawing/2014/main" xmlns="" id="{37AB0DF7-C40A-6045-A91B-63B787D0B8BB}"/>
                  </a:ext>
                </a:extLst>
              </p:cNvPr>
              <p:cNvSpPr/>
              <p:nvPr/>
            </p:nvSpPr>
            <p:spPr>
              <a:xfrm rot="20143368">
                <a:off x="6282017" y="4626568"/>
                <a:ext cx="3881191" cy="338554"/>
              </a:xfrm>
              <a:prstGeom prst="rect">
                <a:avLst/>
              </a:prstGeom>
            </p:spPr>
            <p:txBody>
              <a:bodyPr wrap="none">
                <a:spAutoFit/>
              </a:bodyPr>
              <a:lstStyle/>
              <a:p>
                <a:pPr algn="ctr"/>
                <a:r>
                  <a:rPr lang="es-ES" sz="1600" b="1" dirty="0">
                    <a:solidFill>
                      <a:srgbClr val="C00000"/>
                    </a:solidFill>
                    <a:latin typeface="Arial" pitchFamily="34" charset="0"/>
                    <a:cs typeface="Arial" pitchFamily="34" charset="0"/>
                  </a:rPr>
                  <a:t>Incremento del riesgo cardiovascular </a:t>
                </a:r>
              </a:p>
            </p:txBody>
          </p:sp>
          <p:cxnSp>
            <p:nvCxnSpPr>
              <p:cNvPr id="25" name="Conector recto de flecha 24">
                <a:extLst>
                  <a:ext uri="{FF2B5EF4-FFF2-40B4-BE49-F238E27FC236}">
                    <a16:creationId xmlns:a16="http://schemas.microsoft.com/office/drawing/2014/main" xmlns="" id="{B316861C-F840-4274-9AD9-B1012382981C}"/>
                  </a:ext>
                </a:extLst>
              </p:cNvPr>
              <p:cNvCxnSpPr>
                <a:stCxn id="18" idx="2"/>
              </p:cNvCxnSpPr>
              <p:nvPr/>
            </p:nvCxnSpPr>
            <p:spPr>
              <a:xfrm>
                <a:off x="7735756" y="2048077"/>
                <a:ext cx="0" cy="4830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4100365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188640"/>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endParaRPr lang="es-MX" dirty="0"/>
          </a:p>
        </p:txBody>
      </p:sp>
      <p:pic>
        <p:nvPicPr>
          <p:cNvPr id="7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3"/>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pic>
        <p:nvPicPr>
          <p:cNvPr id="9" name="Picture 1">
            <a:extLst>
              <a:ext uri="{FF2B5EF4-FFF2-40B4-BE49-F238E27FC236}">
                <a16:creationId xmlns:a16="http://schemas.microsoft.com/office/drawing/2014/main" xmlns="" id="{0F774C27-11D8-1B46-8B54-25E2F8DC42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2204864"/>
            <a:ext cx="8619099" cy="4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xmlns="" id="{BF3D11E6-BAEB-A746-AF3A-B7A5CE930B21}"/>
              </a:ext>
            </a:extLst>
          </p:cNvPr>
          <p:cNvSpPr/>
          <p:nvPr/>
        </p:nvSpPr>
        <p:spPr>
          <a:xfrm>
            <a:off x="2999656" y="1094715"/>
            <a:ext cx="8904312" cy="664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s-MX" sz="1600" dirty="0">
                <a:solidFill>
                  <a:schemeClr val="accent1">
                    <a:lumMod val="50000"/>
                  </a:schemeClr>
                </a:solidFill>
                <a:latin typeface="Century Gothic" panose="020B0502020202020204" pitchFamily="34" charset="0"/>
                <a:ea typeface="Helvetica Neue LT Std 45 Light" charset="0"/>
                <a:cs typeface="Arial" panose="020B0604020202020204" pitchFamily="34" charset="0"/>
              </a:rPr>
              <a:t>Hormonas que regulan el sistema cardiovascular y la hemostasia</a:t>
            </a:r>
          </a:p>
        </p:txBody>
      </p:sp>
    </p:spTree>
    <p:extLst>
      <p:ext uri="{BB962C8B-B14F-4D97-AF65-F5344CB8AC3E}">
        <p14:creationId xmlns:p14="http://schemas.microsoft.com/office/powerpoint/2010/main" val="348818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n relacionada">
            <a:extLst>
              <a:ext uri="{FF2B5EF4-FFF2-40B4-BE49-F238E27FC236}">
                <a16:creationId xmlns:a16="http://schemas.microsoft.com/office/drawing/2014/main" xmlns="" id="{1B237D5C-F473-A549-B9EC-FE79F9717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 t="-564" r="100" b="-1"/>
          <a:stretch/>
        </p:blipFill>
        <p:spPr bwMode="auto">
          <a:xfrm rot="2716771" flipH="1">
            <a:off x="-349680" y="2707228"/>
            <a:ext cx="3004904" cy="2975410"/>
          </a:xfrm>
          <a:prstGeom prst="snip2DiagRect">
            <a:avLst>
              <a:gd name="adj1" fmla="val 50000"/>
              <a:gd name="adj2" fmla="val 18632"/>
            </a:avLst>
          </a:prstGeom>
          <a:noFill/>
          <a:extLst>
            <a:ext uri="{909E8E84-426E-40DD-AFC4-6F175D3DCCD1}">
              <a14:hiddenFill xmlns:a14="http://schemas.microsoft.com/office/drawing/2010/main">
                <a:solidFill>
                  <a:srgbClr val="FFFFFF"/>
                </a:solidFill>
              </a14:hiddenFill>
            </a:ext>
          </a:extLst>
        </p:spPr>
      </p:pic>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2000931" y="1196752"/>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algn="ctr"/>
              <a:endParaRPr lang="es-MX" kern="0">
                <a:solidFill>
                  <a:prstClr val="white"/>
                </a:solidFill>
                <a:latin typeface="Arial"/>
              </a:endParaRPr>
            </a:p>
          </p:txBody>
        </p:sp>
      </p:grpSp>
      <p:grpSp>
        <p:nvGrpSpPr>
          <p:cNvPr id="2" name="Grupo 1">
            <a:extLst>
              <a:ext uri="{FF2B5EF4-FFF2-40B4-BE49-F238E27FC236}">
                <a16:creationId xmlns:a16="http://schemas.microsoft.com/office/drawing/2014/main" xmlns="" id="{7A854C33-419C-4B77-BDA0-9D6EB220D295}"/>
              </a:ext>
            </a:extLst>
          </p:cNvPr>
          <p:cNvGrpSpPr/>
          <p:nvPr/>
        </p:nvGrpSpPr>
        <p:grpSpPr>
          <a:xfrm>
            <a:off x="1947341" y="2290480"/>
            <a:ext cx="9693275" cy="3730808"/>
            <a:chOff x="2163365" y="2200101"/>
            <a:chExt cx="9693275" cy="3730808"/>
          </a:xfrm>
        </p:grpSpPr>
        <p:sp>
          <p:nvSpPr>
            <p:cNvPr id="7" name="CuadroTexto 12">
              <a:extLst>
                <a:ext uri="{FF2B5EF4-FFF2-40B4-BE49-F238E27FC236}">
                  <a16:creationId xmlns:a16="http://schemas.microsoft.com/office/drawing/2014/main" xmlns="" id="{7C65BBC8-2638-A44E-A1C4-1126FF3641E7}"/>
                </a:ext>
              </a:extLst>
            </p:cNvPr>
            <p:cNvSpPr txBox="1">
              <a:spLocks noChangeArrowheads="1"/>
            </p:cNvSpPr>
            <p:nvPr/>
          </p:nvSpPr>
          <p:spPr bwMode="auto">
            <a:xfrm>
              <a:off x="2213862" y="2329923"/>
              <a:ext cx="518318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None/>
              </a:pPr>
              <a:r>
                <a:rPr lang="es-MX" altLang="es-MX" sz="1400" b="1" dirty="0">
                  <a:solidFill>
                    <a:srgbClr val="FF6666"/>
                  </a:solidFill>
                  <a:latin typeface="Century Gothic" panose="020B0502020202020204" pitchFamily="34" charset="0"/>
                </a:rPr>
                <a:t>Genes relacionados a vasodilatación:</a:t>
              </a:r>
            </a:p>
            <a:p>
              <a:pPr eaLnBrk="1" hangingPunct="1">
                <a:lnSpc>
                  <a:spcPct val="100000"/>
                </a:lnSpc>
                <a:spcBef>
                  <a:spcPct val="0"/>
                </a:spcBef>
              </a:pPr>
              <a:r>
                <a:rPr lang="es-MX" altLang="es-MX" sz="1200" dirty="0">
                  <a:latin typeface="Century Gothic" panose="020B0502020202020204" pitchFamily="34" charset="0"/>
                </a:rPr>
                <a:t>Ciclo-oxigenasa</a:t>
              </a:r>
            </a:p>
            <a:p>
              <a:pPr eaLnBrk="1" hangingPunct="1">
                <a:lnSpc>
                  <a:spcPct val="100000"/>
                </a:lnSpc>
                <a:spcBef>
                  <a:spcPct val="0"/>
                </a:spcBef>
              </a:pPr>
              <a:r>
                <a:rPr lang="es-MX" altLang="es-MX" sz="1200" dirty="0" err="1">
                  <a:latin typeface="Century Gothic" panose="020B0502020202020204" pitchFamily="34" charset="0"/>
                </a:rPr>
                <a:t>Sintetasa</a:t>
              </a:r>
              <a:r>
                <a:rPr lang="es-MX" altLang="es-MX" sz="1200" dirty="0">
                  <a:latin typeface="Century Gothic" panose="020B0502020202020204" pitchFamily="34" charset="0"/>
                </a:rPr>
                <a:t> de </a:t>
              </a:r>
              <a:r>
                <a:rPr lang="es-MX" altLang="es-MX" sz="1200" dirty="0" err="1">
                  <a:latin typeface="Century Gothic" panose="020B0502020202020204" pitchFamily="34" charset="0"/>
                </a:rPr>
                <a:t>prostaciclinas</a:t>
              </a:r>
              <a:endParaRPr lang="es-MX" altLang="es-MX" sz="1200" dirty="0">
                <a:latin typeface="Century Gothic" panose="020B0502020202020204" pitchFamily="34" charset="0"/>
              </a:endParaRPr>
            </a:p>
            <a:p>
              <a:pPr eaLnBrk="1" hangingPunct="1">
                <a:lnSpc>
                  <a:spcPct val="100000"/>
                </a:lnSpc>
                <a:spcBef>
                  <a:spcPct val="0"/>
                </a:spcBef>
              </a:pPr>
              <a:r>
                <a:rPr lang="es-MX" altLang="es-MX" sz="1200" dirty="0" err="1">
                  <a:latin typeface="Century Gothic" panose="020B0502020202020204" pitchFamily="34" charset="0"/>
                </a:rPr>
                <a:t>Sintasa</a:t>
              </a:r>
              <a:r>
                <a:rPr lang="es-MX" altLang="es-MX" sz="1200" dirty="0">
                  <a:latin typeface="Century Gothic" panose="020B0502020202020204" pitchFamily="34" charset="0"/>
                </a:rPr>
                <a:t> NO endotelial (</a:t>
              </a:r>
              <a:r>
                <a:rPr lang="es-MX" altLang="es-MX" sz="1200" dirty="0" err="1">
                  <a:latin typeface="Century Gothic" panose="020B0502020202020204" pitchFamily="34" charset="0"/>
                </a:rPr>
                <a:t>eNOS</a:t>
              </a:r>
              <a:r>
                <a:rPr lang="es-MX" altLang="es-MX" sz="1200" dirty="0">
                  <a:latin typeface="Century Gothic" panose="020B0502020202020204" pitchFamily="34" charset="0"/>
                </a:rPr>
                <a:t>)</a:t>
              </a:r>
            </a:p>
            <a:p>
              <a:pPr eaLnBrk="1" hangingPunct="1">
                <a:lnSpc>
                  <a:spcPct val="100000"/>
                </a:lnSpc>
                <a:spcBef>
                  <a:spcPct val="0"/>
                </a:spcBef>
                <a:buFontTx/>
                <a:buNone/>
              </a:pPr>
              <a:endParaRPr lang="es-MX" altLang="es-MX" sz="1400" dirty="0">
                <a:latin typeface="Century Gothic" panose="020B0502020202020204" pitchFamily="34" charset="0"/>
              </a:endParaRPr>
            </a:p>
            <a:p>
              <a:pPr eaLnBrk="1" hangingPunct="1">
                <a:lnSpc>
                  <a:spcPct val="100000"/>
                </a:lnSpc>
                <a:spcBef>
                  <a:spcPct val="0"/>
                </a:spcBef>
                <a:buFontTx/>
                <a:buNone/>
              </a:pPr>
              <a:r>
                <a:rPr lang="es-MX" altLang="es-MX" sz="1400" b="1" dirty="0">
                  <a:solidFill>
                    <a:srgbClr val="FF6666"/>
                  </a:solidFill>
                  <a:latin typeface="Century Gothic" panose="020B0502020202020204" pitchFamily="34" charset="0"/>
                </a:rPr>
                <a:t>Genes relacionados a vasoconstricción:</a:t>
              </a:r>
            </a:p>
            <a:p>
              <a:pPr eaLnBrk="1" hangingPunct="1">
                <a:lnSpc>
                  <a:spcPct val="100000"/>
                </a:lnSpc>
                <a:spcBef>
                  <a:spcPct val="0"/>
                </a:spcBef>
              </a:pPr>
              <a:r>
                <a:rPr lang="es-MX" altLang="es-MX" sz="1200" dirty="0">
                  <a:latin typeface="Century Gothic" panose="020B0502020202020204" pitchFamily="34" charset="0"/>
                </a:rPr>
                <a:t>Endotelina-1</a:t>
              </a:r>
            </a:p>
            <a:p>
              <a:pPr eaLnBrk="1" hangingPunct="1">
                <a:lnSpc>
                  <a:spcPct val="100000"/>
                </a:lnSpc>
                <a:spcBef>
                  <a:spcPct val="0"/>
                </a:spcBef>
              </a:pPr>
              <a:r>
                <a:rPr lang="es-MX" altLang="es-MX" sz="1200" dirty="0">
                  <a:latin typeface="Century Gothic" panose="020B0502020202020204" pitchFamily="34" charset="0"/>
                </a:rPr>
                <a:t>Receptor de Angiotensina II tipo 1</a:t>
              </a:r>
            </a:p>
            <a:p>
              <a:pPr eaLnBrk="1" hangingPunct="1">
                <a:lnSpc>
                  <a:spcPct val="100000"/>
                </a:lnSpc>
                <a:spcBef>
                  <a:spcPct val="0"/>
                </a:spcBef>
              </a:pPr>
              <a:r>
                <a:rPr lang="es-MX" altLang="es-MX" sz="1200" dirty="0">
                  <a:latin typeface="Century Gothic" panose="020B0502020202020204" pitchFamily="34" charset="0"/>
                </a:rPr>
                <a:t>Renina</a:t>
              </a:r>
            </a:p>
            <a:p>
              <a:pPr eaLnBrk="1" hangingPunct="1">
                <a:lnSpc>
                  <a:spcPct val="100000"/>
                </a:lnSpc>
                <a:spcBef>
                  <a:spcPct val="0"/>
                </a:spcBef>
              </a:pPr>
              <a:r>
                <a:rPr lang="es-MX" altLang="es-MX" sz="1200" dirty="0">
                  <a:latin typeface="Century Gothic" panose="020B0502020202020204" pitchFamily="34" charset="0"/>
                </a:rPr>
                <a:t>Enzima </a:t>
              </a:r>
              <a:r>
                <a:rPr lang="es-MX" altLang="es-MX" sz="1200" dirty="0" err="1">
                  <a:latin typeface="Century Gothic" panose="020B0502020202020204" pitchFamily="34" charset="0"/>
                </a:rPr>
                <a:t>convertasa</a:t>
              </a:r>
              <a:endParaRPr lang="es-MX" altLang="es-MX" sz="1200" dirty="0">
                <a:latin typeface="Century Gothic" panose="020B0502020202020204" pitchFamily="34" charset="0"/>
              </a:endParaRPr>
            </a:p>
            <a:p>
              <a:pPr eaLnBrk="1" hangingPunct="1">
                <a:lnSpc>
                  <a:spcPct val="100000"/>
                </a:lnSpc>
                <a:spcBef>
                  <a:spcPct val="0"/>
                </a:spcBef>
                <a:buFontTx/>
                <a:buNone/>
              </a:pPr>
              <a:endParaRPr lang="es-MX" altLang="es-MX" sz="1400" dirty="0">
                <a:solidFill>
                  <a:srgbClr val="0000FF"/>
                </a:solidFill>
                <a:latin typeface="Century Gothic" panose="020B0502020202020204" pitchFamily="34" charset="0"/>
              </a:endParaRPr>
            </a:p>
            <a:p>
              <a:pPr eaLnBrk="1" hangingPunct="1">
                <a:lnSpc>
                  <a:spcPct val="100000"/>
                </a:lnSpc>
                <a:spcBef>
                  <a:spcPct val="0"/>
                </a:spcBef>
                <a:buFontTx/>
                <a:buNone/>
              </a:pPr>
              <a:r>
                <a:rPr lang="es-MX" altLang="es-MX" sz="1400" b="1" dirty="0">
                  <a:solidFill>
                    <a:srgbClr val="FF6666"/>
                  </a:solidFill>
                  <a:latin typeface="Century Gothic" panose="020B0502020202020204" pitchFamily="34" charset="0"/>
                </a:rPr>
                <a:t>Genes relacionados a angiogénesis:</a:t>
              </a:r>
            </a:p>
            <a:p>
              <a:pPr eaLnBrk="1" hangingPunct="1">
                <a:lnSpc>
                  <a:spcPct val="100000"/>
                </a:lnSpc>
                <a:spcBef>
                  <a:spcPct val="0"/>
                </a:spcBef>
              </a:pPr>
              <a:r>
                <a:rPr lang="es-MX" altLang="es-MX" sz="1200" dirty="0">
                  <a:latin typeface="Century Gothic" panose="020B0502020202020204" pitchFamily="34" charset="0"/>
                </a:rPr>
                <a:t>Factor de crecimiento del endotelio vascular (VEGF)</a:t>
              </a:r>
            </a:p>
            <a:p>
              <a:pPr eaLnBrk="1" hangingPunct="1">
                <a:lnSpc>
                  <a:spcPct val="100000"/>
                </a:lnSpc>
                <a:spcBef>
                  <a:spcPct val="0"/>
                </a:spcBef>
              </a:pPr>
              <a:r>
                <a:rPr lang="es-MX" altLang="es-MX" sz="1200" dirty="0">
                  <a:latin typeface="Century Gothic" panose="020B0502020202020204" pitchFamily="34" charset="0"/>
                </a:rPr>
                <a:t>Colágena</a:t>
              </a:r>
            </a:p>
            <a:p>
              <a:pPr eaLnBrk="1" hangingPunct="1">
                <a:lnSpc>
                  <a:spcPct val="100000"/>
                </a:lnSpc>
                <a:spcBef>
                  <a:spcPct val="0"/>
                </a:spcBef>
              </a:pPr>
              <a:r>
                <a:rPr lang="es-MX" altLang="es-MX" sz="1200" dirty="0" err="1" smtClean="0">
                  <a:latin typeface="Century Gothic" panose="020B0502020202020204" pitchFamily="34" charset="0"/>
                </a:rPr>
                <a:t>Metaloproteinasas</a:t>
              </a:r>
              <a:endParaRPr lang="es-MX" altLang="es-MX" sz="1200" dirty="0">
                <a:latin typeface="Century Gothic" panose="020B0502020202020204" pitchFamily="34" charset="0"/>
              </a:endParaRPr>
            </a:p>
            <a:p>
              <a:pPr eaLnBrk="1" hangingPunct="1">
                <a:lnSpc>
                  <a:spcPct val="100000"/>
                </a:lnSpc>
                <a:spcBef>
                  <a:spcPct val="0"/>
                </a:spcBef>
              </a:pPr>
              <a:r>
                <a:rPr lang="es-MX" altLang="es-MX" sz="1200" dirty="0">
                  <a:latin typeface="Century Gothic" panose="020B0502020202020204" pitchFamily="34" charset="0"/>
                </a:rPr>
                <a:t>E-</a:t>
              </a:r>
              <a:r>
                <a:rPr lang="es-MX" altLang="es-MX" sz="1200" dirty="0" err="1">
                  <a:latin typeface="Century Gothic" panose="020B0502020202020204" pitchFamily="34" charset="0"/>
                </a:rPr>
                <a:t>Selectina</a:t>
              </a:r>
              <a:endParaRPr lang="es-MX" altLang="es-MX" sz="1200" dirty="0">
                <a:latin typeface="Century Gothic" panose="020B0502020202020204" pitchFamily="34" charset="0"/>
              </a:endParaRPr>
            </a:p>
            <a:p>
              <a:pPr eaLnBrk="1" hangingPunct="1">
                <a:lnSpc>
                  <a:spcPct val="100000"/>
                </a:lnSpc>
                <a:spcBef>
                  <a:spcPct val="0"/>
                </a:spcBef>
              </a:pPr>
              <a:r>
                <a:rPr lang="es-MX" altLang="es-MX" sz="1200" dirty="0">
                  <a:latin typeface="Century Gothic" panose="020B0502020202020204" pitchFamily="34" charset="0"/>
                </a:rPr>
                <a:t>Factores de crecimiento (TGF</a:t>
              </a:r>
              <a:r>
                <a:rPr lang="el-GR" altLang="es-MX" sz="1200" dirty="0">
                  <a:latin typeface="Century Gothic" panose="020B0502020202020204" pitchFamily="34" charset="0"/>
                </a:rPr>
                <a:t>β</a:t>
              </a:r>
              <a:r>
                <a:rPr lang="es-MX" altLang="es-MX" sz="1200" dirty="0">
                  <a:latin typeface="Century Gothic" panose="020B0502020202020204" pitchFamily="34" charset="0"/>
                </a:rPr>
                <a:t>1, PDGF)</a:t>
              </a:r>
            </a:p>
            <a:p>
              <a:pPr eaLnBrk="1" hangingPunct="1">
                <a:lnSpc>
                  <a:spcPct val="100000"/>
                </a:lnSpc>
                <a:spcBef>
                  <a:spcPct val="0"/>
                </a:spcBef>
                <a:buFontTx/>
                <a:buNone/>
              </a:pPr>
              <a:endParaRPr lang="es-MX" altLang="es-MX" sz="1400" dirty="0">
                <a:latin typeface="Century Gothic" panose="020B0502020202020204" pitchFamily="34" charset="0"/>
              </a:endParaRPr>
            </a:p>
          </p:txBody>
        </p:sp>
        <p:sp>
          <p:nvSpPr>
            <p:cNvPr id="8" name="CuadroTexto 13">
              <a:extLst>
                <a:ext uri="{FF2B5EF4-FFF2-40B4-BE49-F238E27FC236}">
                  <a16:creationId xmlns:a16="http://schemas.microsoft.com/office/drawing/2014/main" xmlns="" id="{0473843F-6830-1A4B-B043-FB58D4D1C779}"/>
                </a:ext>
              </a:extLst>
            </p:cNvPr>
            <p:cNvSpPr txBox="1">
              <a:spLocks noChangeArrowheads="1"/>
            </p:cNvSpPr>
            <p:nvPr/>
          </p:nvSpPr>
          <p:spPr bwMode="auto">
            <a:xfrm>
              <a:off x="7131917" y="2330394"/>
              <a:ext cx="4510088" cy="359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70000"/>
                </a:lnSpc>
                <a:spcBef>
                  <a:spcPct val="0"/>
                </a:spcBef>
                <a:buNone/>
              </a:pPr>
              <a:r>
                <a:rPr lang="es-MX" altLang="es-MX" sz="1400" b="1" dirty="0">
                  <a:solidFill>
                    <a:srgbClr val="FF6666"/>
                  </a:solidFill>
                  <a:latin typeface="Century Gothic" panose="020B0502020202020204" pitchFamily="34" charset="0"/>
                </a:rPr>
                <a:t>Genes relacionados al metabolismo:</a:t>
              </a:r>
            </a:p>
            <a:p>
              <a:pPr eaLnBrk="1" hangingPunct="1">
                <a:lnSpc>
                  <a:spcPct val="100000"/>
                </a:lnSpc>
                <a:spcBef>
                  <a:spcPct val="0"/>
                </a:spcBef>
              </a:pPr>
              <a:r>
                <a:rPr lang="es-MX" altLang="es-MX" sz="1200" dirty="0">
                  <a:latin typeface="Century Gothic" panose="020B0502020202020204" pitchFamily="34" charset="0"/>
                </a:rPr>
                <a:t>Lipoprotein lipasa</a:t>
              </a:r>
            </a:p>
            <a:p>
              <a:pPr eaLnBrk="1" hangingPunct="1">
                <a:lnSpc>
                  <a:spcPct val="100000"/>
                </a:lnSpc>
                <a:spcBef>
                  <a:spcPct val="0"/>
                </a:spcBef>
              </a:pPr>
              <a:r>
                <a:rPr lang="es-MX" altLang="es-MX" sz="1200" dirty="0" err="1">
                  <a:latin typeface="Century Gothic" panose="020B0502020202020204" pitchFamily="34" charset="0"/>
                </a:rPr>
                <a:t>Apolipoproteinas</a:t>
              </a:r>
              <a:r>
                <a:rPr lang="es-MX" altLang="es-MX" sz="1200" dirty="0">
                  <a:latin typeface="Century Gothic" panose="020B0502020202020204" pitchFamily="34" charset="0"/>
                </a:rPr>
                <a:t> A, B, D, E, </a:t>
              </a:r>
              <a:r>
                <a:rPr lang="es-MX" altLang="es-MX" sz="1200" dirty="0" err="1">
                  <a:latin typeface="Century Gothic" panose="020B0502020202020204" pitchFamily="34" charset="0"/>
                </a:rPr>
                <a:t>Lp</a:t>
              </a:r>
              <a:r>
                <a:rPr lang="es-MX" altLang="es-MX" sz="1200" dirty="0">
                  <a:latin typeface="Century Gothic" panose="020B0502020202020204" pitchFamily="34" charset="0"/>
                </a:rPr>
                <a:t>(a)</a:t>
              </a:r>
            </a:p>
            <a:p>
              <a:pPr eaLnBrk="1" hangingPunct="1">
                <a:lnSpc>
                  <a:spcPct val="100000"/>
                </a:lnSpc>
                <a:spcBef>
                  <a:spcPct val="0"/>
                </a:spcBef>
              </a:pPr>
              <a:r>
                <a:rPr lang="es-MX" altLang="es-MX" sz="1200" dirty="0" err="1">
                  <a:latin typeface="Century Gothic" panose="020B0502020202020204" pitchFamily="34" charset="0"/>
                </a:rPr>
                <a:t>Leptina</a:t>
              </a:r>
              <a:endParaRPr lang="es-MX" altLang="es-MX" sz="1200" dirty="0">
                <a:latin typeface="Century Gothic" panose="020B0502020202020204" pitchFamily="34" charset="0"/>
              </a:endParaRPr>
            </a:p>
            <a:p>
              <a:pPr eaLnBrk="1" hangingPunct="1">
                <a:lnSpc>
                  <a:spcPct val="100000"/>
                </a:lnSpc>
                <a:spcBef>
                  <a:spcPct val="0"/>
                </a:spcBef>
              </a:pPr>
              <a:r>
                <a:rPr lang="es-MX" altLang="es-MX" sz="1200" dirty="0">
                  <a:latin typeface="Century Gothic" panose="020B0502020202020204" pitchFamily="34" charset="0"/>
                </a:rPr>
                <a:t>Genes relacionados a inflamación </a:t>
              </a:r>
            </a:p>
            <a:p>
              <a:pPr eaLnBrk="1" hangingPunct="1">
                <a:lnSpc>
                  <a:spcPct val="100000"/>
                </a:lnSpc>
                <a:spcBef>
                  <a:spcPct val="0"/>
                </a:spcBef>
              </a:pPr>
              <a:r>
                <a:rPr lang="es-MX" altLang="es-MX" sz="1200" dirty="0">
                  <a:latin typeface="Century Gothic" panose="020B0502020202020204" pitchFamily="34" charset="0"/>
                </a:rPr>
                <a:t>Molécula de adhesión vascular (VCAM-1)</a:t>
              </a:r>
            </a:p>
            <a:p>
              <a:pPr eaLnBrk="1" hangingPunct="1">
                <a:lnSpc>
                  <a:spcPct val="100000"/>
                </a:lnSpc>
                <a:spcBef>
                  <a:spcPct val="0"/>
                </a:spcBef>
              </a:pPr>
              <a:r>
                <a:rPr lang="es-MX" altLang="es-MX" sz="1200" dirty="0" err="1">
                  <a:latin typeface="Century Gothic" panose="020B0502020202020204" pitchFamily="34" charset="0"/>
                </a:rPr>
                <a:t>Citocinas</a:t>
              </a:r>
              <a:r>
                <a:rPr lang="es-MX" altLang="es-MX" sz="1200" dirty="0">
                  <a:latin typeface="Century Gothic" panose="020B0502020202020204" pitchFamily="34" charset="0"/>
                </a:rPr>
                <a:t> (IL1, IL6, TNF</a:t>
              </a:r>
              <a:r>
                <a:rPr lang="el-GR" altLang="es-MX" sz="1200" dirty="0">
                  <a:latin typeface="Century Gothic" panose="020B0502020202020204" pitchFamily="34" charset="0"/>
                </a:rPr>
                <a:t>α</a:t>
              </a:r>
              <a:r>
                <a:rPr lang="es-MX" altLang="es-MX" sz="1200" dirty="0">
                  <a:latin typeface="Century Gothic" panose="020B0502020202020204" pitchFamily="34" charset="0"/>
                </a:rPr>
                <a:t>)</a:t>
              </a:r>
            </a:p>
            <a:p>
              <a:pPr eaLnBrk="1" hangingPunct="1">
                <a:lnSpc>
                  <a:spcPct val="100000"/>
                </a:lnSpc>
                <a:spcBef>
                  <a:spcPct val="0"/>
                </a:spcBef>
              </a:pPr>
              <a:r>
                <a:rPr lang="es-MX" altLang="es-MX" sz="1200" dirty="0">
                  <a:latin typeface="Century Gothic" panose="020B0502020202020204" pitchFamily="34" charset="0"/>
                </a:rPr>
                <a:t>Receptores de citocinas. </a:t>
              </a:r>
              <a:endParaRPr lang="es-MX" altLang="es-MX" sz="1200" b="1" dirty="0">
                <a:solidFill>
                  <a:srgbClr val="FF0000"/>
                </a:solidFill>
                <a:latin typeface="Century Gothic" panose="020B0502020202020204" pitchFamily="34" charset="0"/>
              </a:endParaRPr>
            </a:p>
            <a:p>
              <a:pPr eaLnBrk="1" hangingPunct="1">
                <a:lnSpc>
                  <a:spcPct val="70000"/>
                </a:lnSpc>
                <a:spcBef>
                  <a:spcPct val="0"/>
                </a:spcBef>
                <a:buFontTx/>
                <a:buNone/>
              </a:pPr>
              <a:endParaRPr lang="es-MX" altLang="es-MX" sz="1400" b="1" dirty="0">
                <a:solidFill>
                  <a:srgbClr val="FF0000"/>
                </a:solidFill>
                <a:latin typeface="Century Gothic" panose="020B0502020202020204" pitchFamily="34" charset="0"/>
              </a:endParaRPr>
            </a:p>
            <a:p>
              <a:pPr eaLnBrk="1" hangingPunct="1">
                <a:lnSpc>
                  <a:spcPct val="100000"/>
                </a:lnSpc>
                <a:spcBef>
                  <a:spcPct val="0"/>
                </a:spcBef>
                <a:buFontTx/>
                <a:buNone/>
              </a:pPr>
              <a:r>
                <a:rPr lang="es-MX" altLang="es-MX" sz="1400" b="1" dirty="0">
                  <a:solidFill>
                    <a:srgbClr val="FF6666"/>
                  </a:solidFill>
                  <a:latin typeface="Century Gothic" panose="020B0502020202020204" pitchFamily="34" charset="0"/>
                </a:rPr>
                <a:t>Genes relacionados  al  sistema  de coagulación y fibrinolisis:</a:t>
              </a:r>
              <a:endParaRPr lang="es-MX" altLang="es-MX" sz="1400" dirty="0">
                <a:solidFill>
                  <a:srgbClr val="FF6666"/>
                </a:solidFill>
                <a:latin typeface="Century Gothic" panose="020B0502020202020204" pitchFamily="34" charset="0"/>
              </a:endParaRPr>
            </a:p>
            <a:p>
              <a:pPr eaLnBrk="1" hangingPunct="1">
                <a:lnSpc>
                  <a:spcPct val="100000"/>
                </a:lnSpc>
                <a:spcBef>
                  <a:spcPct val="0"/>
                </a:spcBef>
              </a:pPr>
              <a:r>
                <a:rPr lang="es-MX" altLang="es-MX" sz="1200" dirty="0">
                  <a:latin typeface="Century Gothic" panose="020B0502020202020204" pitchFamily="34" charset="0"/>
                </a:rPr>
                <a:t>Fibrinógeno</a:t>
              </a:r>
            </a:p>
            <a:p>
              <a:pPr eaLnBrk="1" hangingPunct="1">
                <a:lnSpc>
                  <a:spcPct val="100000"/>
                </a:lnSpc>
                <a:spcBef>
                  <a:spcPct val="0"/>
                </a:spcBef>
              </a:pPr>
              <a:r>
                <a:rPr lang="es-MX" altLang="es-MX" sz="1200" dirty="0">
                  <a:latin typeface="Century Gothic" panose="020B0502020202020204" pitchFamily="34" charset="0"/>
                </a:rPr>
                <a:t>Proteína  S</a:t>
              </a:r>
            </a:p>
            <a:p>
              <a:pPr eaLnBrk="1" hangingPunct="1">
                <a:lnSpc>
                  <a:spcPct val="100000"/>
                </a:lnSpc>
                <a:spcBef>
                  <a:spcPct val="0"/>
                </a:spcBef>
              </a:pPr>
              <a:r>
                <a:rPr lang="es-MX" altLang="es-MX" sz="1200" dirty="0">
                  <a:latin typeface="Century Gothic" panose="020B0502020202020204" pitchFamily="34" charset="0"/>
                </a:rPr>
                <a:t>Factores de coagulación V, VII, IX, X</a:t>
              </a:r>
            </a:p>
            <a:p>
              <a:pPr eaLnBrk="1" hangingPunct="1">
                <a:lnSpc>
                  <a:spcPct val="100000"/>
                </a:lnSpc>
                <a:spcBef>
                  <a:spcPct val="0"/>
                </a:spcBef>
              </a:pPr>
              <a:r>
                <a:rPr lang="es-MX" altLang="es-MX" sz="1200" dirty="0">
                  <a:latin typeface="Century Gothic" panose="020B0502020202020204" pitchFamily="34" charset="0"/>
                </a:rPr>
                <a:t>Inhibidor del activador del plasminógeno 1 (PAI-1)</a:t>
              </a:r>
            </a:p>
            <a:p>
              <a:pPr eaLnBrk="1" hangingPunct="1">
                <a:lnSpc>
                  <a:spcPct val="100000"/>
                </a:lnSpc>
                <a:spcBef>
                  <a:spcPct val="0"/>
                </a:spcBef>
              </a:pPr>
              <a:r>
                <a:rPr lang="es-MX" altLang="es-MX" sz="1200" dirty="0">
                  <a:latin typeface="Century Gothic" panose="020B0502020202020204" pitchFamily="34" charset="0"/>
                </a:rPr>
                <a:t>Antitrombina III</a:t>
              </a:r>
            </a:p>
            <a:p>
              <a:pPr eaLnBrk="1" hangingPunct="1">
                <a:lnSpc>
                  <a:spcPct val="100000"/>
                </a:lnSpc>
                <a:spcBef>
                  <a:spcPct val="0"/>
                </a:spcBef>
              </a:pPr>
              <a:r>
                <a:rPr lang="es-MX" altLang="es-MX" sz="1200" dirty="0">
                  <a:latin typeface="Century Gothic" panose="020B0502020202020204" pitchFamily="34" charset="0"/>
                </a:rPr>
                <a:t>Activador del plasminógeno tisular</a:t>
              </a:r>
            </a:p>
            <a:p>
              <a:pPr eaLnBrk="1" hangingPunct="1">
                <a:lnSpc>
                  <a:spcPct val="100000"/>
                </a:lnSpc>
                <a:spcBef>
                  <a:spcPct val="0"/>
                </a:spcBef>
              </a:pPr>
              <a:r>
                <a:rPr lang="es-MX" altLang="es-MX" sz="1200" dirty="0">
                  <a:latin typeface="Century Gothic" panose="020B0502020202020204" pitchFamily="34" charset="0"/>
                </a:rPr>
                <a:t>Factor de crecimiento derivado de plaquetas.</a:t>
              </a:r>
            </a:p>
            <a:p>
              <a:pPr eaLnBrk="1" hangingPunct="1">
                <a:lnSpc>
                  <a:spcPct val="100000"/>
                </a:lnSpc>
                <a:spcBef>
                  <a:spcPct val="0"/>
                </a:spcBef>
                <a:buFontTx/>
                <a:buNone/>
              </a:pPr>
              <a:endParaRPr lang="es-MX" altLang="es-MX" sz="1200" dirty="0">
                <a:latin typeface="Century Gothic" panose="020B0502020202020204" pitchFamily="34" charset="0"/>
              </a:endParaRPr>
            </a:p>
          </p:txBody>
        </p:sp>
        <p:cxnSp>
          <p:nvCxnSpPr>
            <p:cNvPr id="9" name="Conector recto 8">
              <a:extLst>
                <a:ext uri="{FF2B5EF4-FFF2-40B4-BE49-F238E27FC236}">
                  <a16:creationId xmlns:a16="http://schemas.microsoft.com/office/drawing/2014/main" xmlns="" id="{C792F208-4880-ED48-9072-A48A94747A35}"/>
                </a:ext>
              </a:extLst>
            </p:cNvPr>
            <p:cNvCxnSpPr>
              <a:cxnSpLocks noChangeShapeType="1"/>
            </p:cNvCxnSpPr>
            <p:nvPr/>
          </p:nvCxnSpPr>
          <p:spPr bwMode="auto">
            <a:xfrm flipV="1">
              <a:off x="2163365" y="2200101"/>
              <a:ext cx="9693275" cy="4763"/>
            </a:xfrm>
            <a:prstGeom prst="line">
              <a:avLst/>
            </a:prstGeom>
            <a:noFill/>
            <a:ln w="19050">
              <a:solidFill>
                <a:schemeClr val="accent1">
                  <a:lumMod val="75000"/>
                </a:scheme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Conector recto 17">
              <a:extLst>
                <a:ext uri="{FF2B5EF4-FFF2-40B4-BE49-F238E27FC236}">
                  <a16:creationId xmlns:a16="http://schemas.microsoft.com/office/drawing/2014/main" xmlns="" id="{A63006FE-0300-EE48-8E4B-59120E057990}"/>
                </a:ext>
              </a:extLst>
            </p:cNvPr>
            <p:cNvCxnSpPr>
              <a:cxnSpLocks noChangeShapeType="1"/>
            </p:cNvCxnSpPr>
            <p:nvPr/>
          </p:nvCxnSpPr>
          <p:spPr bwMode="auto">
            <a:xfrm flipV="1">
              <a:off x="2196702" y="5877272"/>
              <a:ext cx="9659938" cy="1587"/>
            </a:xfrm>
            <a:prstGeom prst="line">
              <a:avLst/>
            </a:prstGeom>
            <a:noFill/>
            <a:ln w="38100">
              <a:solidFill>
                <a:schemeClr val="accent1">
                  <a:lumMod val="75000"/>
                </a:scheme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2" name="Rectangle 2">
            <a:extLst>
              <a:ext uri="{FF2B5EF4-FFF2-40B4-BE49-F238E27FC236}">
                <a16:creationId xmlns:a16="http://schemas.microsoft.com/office/drawing/2014/main" xmlns="" id="{82091F36-688D-3B43-9B92-C50C6F35339D}"/>
              </a:ext>
            </a:extLst>
          </p:cNvPr>
          <p:cNvSpPr/>
          <p:nvPr/>
        </p:nvSpPr>
        <p:spPr>
          <a:xfrm>
            <a:off x="3287688" y="1094715"/>
            <a:ext cx="8712968" cy="664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s-MX" sz="1600" dirty="0">
                <a:solidFill>
                  <a:schemeClr val="accent1">
                    <a:lumMod val="50000"/>
                  </a:schemeClr>
                </a:solidFill>
                <a:latin typeface="Century Gothic" panose="020B0502020202020204" pitchFamily="34" charset="0"/>
                <a:ea typeface="Helvetica Neue LT Std 45 Light" charset="0"/>
                <a:cs typeface="Arial" panose="020B0604020202020204" pitchFamily="34" charset="0"/>
              </a:rPr>
              <a:t>Estrógenos y genes relacionados con el metabolismo y función cardiovascular.  </a:t>
            </a:r>
          </a:p>
        </p:txBody>
      </p:sp>
    </p:spTree>
    <p:extLst>
      <p:ext uri="{BB962C8B-B14F-4D97-AF65-F5344CB8AC3E}">
        <p14:creationId xmlns:p14="http://schemas.microsoft.com/office/powerpoint/2010/main" val="493238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es-MX" sz="2000" dirty="0">
                <a:solidFill>
                  <a:prstClr val="white"/>
                </a:solidFill>
                <a:latin typeface="Britannic Bold" panose="020B0903060703020204" pitchFamily="34" charset="0"/>
              </a:rPr>
              <a:t>REGULACIÓN HORMONAL DE LA HEMOSTASIA Y EL SISTEMA CARDIOVASCULAR</a:t>
            </a:r>
            <a:endParaRPr lang="es-MX" dirty="0"/>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8DBF4-37B7-4C4F-9728-A1C100B177EE}" type="slidenum">
              <a:rPr kumimoji="0" lang="en-US" sz="1200" b="0" i="0" u="none" strike="noStrike" kern="1200" cap="none" spc="0" normalizeH="0" baseline="0" noProof="0" smtClean="0">
                <a:ln>
                  <a:noFill/>
                </a:ln>
                <a:solidFill>
                  <a:srgbClr val="57697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76973"/>
              </a:solidFill>
              <a:effectLst/>
              <a:uLnTx/>
              <a:uFillTx/>
              <a:latin typeface="Calibri" panose="020F0502020204030204"/>
              <a:ea typeface="+mn-ea"/>
              <a:cs typeface="+mn-cs"/>
            </a:endParaRPr>
          </a:p>
        </p:txBody>
      </p:sp>
      <p:pic>
        <p:nvPicPr>
          <p:cNvPr id="4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68">
            <a:extLst>
              <a:ext uri="{FF2B5EF4-FFF2-40B4-BE49-F238E27FC236}">
                <a16:creationId xmlns:a16="http://schemas.microsoft.com/office/drawing/2014/main" xmlns="" id="{0D4272F8-8D49-4038-9120-FFDAAE1B57D4}"/>
              </a:ext>
            </a:extLst>
          </p:cNvPr>
          <p:cNvSpPr>
            <a:spLocks noChangeArrowheads="1"/>
          </p:cNvSpPr>
          <p:nvPr/>
        </p:nvSpPr>
        <p:spPr bwMode="auto">
          <a:xfrm>
            <a:off x="2173665" y="4083226"/>
            <a:ext cx="1272170" cy="1083079"/>
          </a:xfrm>
          <a:prstGeom prst="ellipse">
            <a:avLst/>
          </a:prstGeom>
          <a:solidFill>
            <a:srgbClr val="FFFFFF"/>
          </a:solidFill>
          <a:ln w="9525">
            <a:noFill/>
            <a:round/>
            <a:headEnd/>
            <a:tailEnd/>
          </a:ln>
        </p:spPr>
        <p:txBody>
          <a:bodyPr vert="horz" wrap="square" lIns="0" tIns="45720" rIns="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smtClean="0">
                <a:solidFill>
                  <a:srgbClr val="00B0F0"/>
                </a:solidFill>
                <a:latin typeface="Calibri" panose="020F0502020204030204"/>
              </a:rPr>
              <a:t>ESTRADIOL</a:t>
            </a:r>
            <a:endParaRPr kumimoji="0" lang="en-US" sz="1100" b="0" i="0" u="none" strike="noStrike" kern="1200" cap="none" spc="0" normalizeH="0" baseline="0" noProof="0" dirty="0">
              <a:ln>
                <a:noFill/>
              </a:ln>
              <a:solidFill>
                <a:srgbClr val="00B0F0"/>
              </a:solidFill>
              <a:effectLst/>
              <a:uLnTx/>
              <a:uFillTx/>
              <a:latin typeface="Calibri" panose="020F0502020204030204"/>
            </a:endParaRPr>
          </a:p>
        </p:txBody>
      </p:sp>
      <p:pic>
        <p:nvPicPr>
          <p:cNvPr id="33" name="Imagen 32"/>
          <p:cNvPicPr>
            <a:picLocks noChangeAspect="1"/>
          </p:cNvPicPr>
          <p:nvPr/>
        </p:nvPicPr>
        <p:blipFill rotWithShape="1">
          <a:blip r:embed="rId3"/>
          <a:srcRect l="14933" t="15690" r="13343" b="18169"/>
          <a:stretch/>
        </p:blipFill>
        <p:spPr>
          <a:xfrm>
            <a:off x="2177659" y="3817207"/>
            <a:ext cx="1231593" cy="729312"/>
          </a:xfrm>
          <a:prstGeom prst="rect">
            <a:avLst/>
          </a:prstGeom>
        </p:spPr>
      </p:pic>
      <p:sp>
        <p:nvSpPr>
          <p:cNvPr id="35" name="CuadroTexto 34"/>
          <p:cNvSpPr txBox="1"/>
          <p:nvPr/>
        </p:nvSpPr>
        <p:spPr>
          <a:xfrm>
            <a:off x="262295" y="2804884"/>
            <a:ext cx="2061655" cy="1015663"/>
          </a:xfrm>
          <a:prstGeom prst="rect">
            <a:avLst/>
          </a:prstGeom>
          <a:noFill/>
        </p:spPr>
        <p:txBody>
          <a:bodyPr wrap="square" rtlCol="0">
            <a:spAutoFit/>
          </a:bodyPr>
          <a:lstStyle/>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Niveles y sensibilidad a la leptina</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Niveles de adiponectina</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Niveles de resistina</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IL-6, TNF-</a:t>
            </a:r>
            <a:r>
              <a:rPr kumimoji="0" lang="el-GR" sz="1000" b="1" i="0" u="none" strike="noStrike" kern="1200" cap="none" spc="0" normalizeH="0" baseline="0" noProof="0" dirty="0">
                <a:ln>
                  <a:noFill/>
                </a:ln>
                <a:solidFill>
                  <a:prstClr val="black"/>
                </a:solidFill>
                <a:effectLst/>
                <a:uLnTx/>
                <a:uFillTx/>
                <a:latin typeface="Calibri" panose="020F0502020204030204"/>
                <a:ea typeface="+mn-ea"/>
                <a:cs typeface="+mn-cs"/>
              </a:rPr>
              <a:t>α</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MCP-1</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uadroTexto 35"/>
          <p:cNvSpPr txBox="1"/>
          <p:nvPr/>
        </p:nvSpPr>
        <p:spPr>
          <a:xfrm>
            <a:off x="2238524" y="2348880"/>
            <a:ext cx="2394863" cy="707886"/>
          </a:xfrm>
          <a:prstGeom prst="rect">
            <a:avLst/>
          </a:prstGeom>
          <a:noFill/>
        </p:spPr>
        <p:txBody>
          <a:bodyPr wrap="square" rtlCol="0">
            <a:spAutoFit/>
          </a:bodyPr>
          <a:lstStyle/>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HDL-c</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LDL-c, </a:t>
            </a:r>
            <a:r>
              <a:rPr kumimoji="0" lang="es-ES" sz="1000" b="1" i="0" u="none" strike="noStrike" kern="1200" cap="none" spc="0" normalizeH="0" baseline="0" noProof="0" dirty="0" smtClean="0">
                <a:ln>
                  <a:noFill/>
                </a:ln>
                <a:solidFill>
                  <a:srgbClr val="E7E6E6">
                    <a:lumMod val="10000"/>
                  </a:srgbClr>
                </a:solidFill>
                <a:effectLst/>
                <a:uLnTx/>
                <a:uFillTx/>
                <a:latin typeface="Calibri" panose="020F0502020204030204"/>
                <a:ea typeface="+mn-ea"/>
                <a:cs typeface="+mn-cs"/>
              </a:rPr>
              <a:t>colesterol, </a:t>
            </a:r>
            <a:r>
              <a:rPr kumimoji="0" lang="es-ES" sz="1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triglicéridos</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Lipasa hepática, LPL</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↑Receptores </a:t>
            </a:r>
            <a:r>
              <a:rPr kumimoji="0" lang="es-ES" sz="1000" b="1" i="0" u="none" strike="noStrike" kern="1200" cap="none" spc="0" normalizeH="0" baseline="0" noProof="0" dirty="0" smtClean="0">
                <a:ln>
                  <a:noFill/>
                </a:ln>
                <a:solidFill>
                  <a:srgbClr val="E7E6E6">
                    <a:lumMod val="10000"/>
                  </a:srgbClr>
                </a:solidFill>
                <a:effectLst/>
                <a:uLnTx/>
                <a:uFillTx/>
                <a:latin typeface="Calibri" panose="020F0502020204030204"/>
                <a:ea typeface="+mn-ea"/>
                <a:cs typeface="+mn-cs"/>
              </a:rPr>
              <a:t>de </a:t>
            </a:r>
            <a:r>
              <a:rPr kumimoji="0" lang="es-ES" sz="1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LDL </a:t>
            </a:r>
            <a:endParaRPr kumimoji="0" lang="es-MX" sz="10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7" name="CuadroTexto 36"/>
          <p:cNvSpPr txBox="1"/>
          <p:nvPr/>
        </p:nvSpPr>
        <p:spPr>
          <a:xfrm>
            <a:off x="4057324" y="3214488"/>
            <a:ext cx="1822652" cy="861774"/>
          </a:xfrm>
          <a:prstGeom prst="rect">
            <a:avLst/>
          </a:prstGeom>
          <a:noFill/>
        </p:spPr>
        <p:txBody>
          <a:bodyPr wrap="square" rtlCol="0">
            <a:spAutoFit/>
          </a:bodyPr>
          <a:lstStyle/>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Sensibilidad a la insulina </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Glucólisis</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Ciclo de los ácidos tricarboxílicos</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CuadroTexto 37"/>
          <p:cNvSpPr txBox="1"/>
          <p:nvPr/>
        </p:nvSpPr>
        <p:spPr>
          <a:xfrm>
            <a:off x="3841300" y="5036817"/>
            <a:ext cx="1882103" cy="800219"/>
          </a:xfrm>
          <a:prstGeom prst="rect">
            <a:avLst/>
          </a:prstGeom>
          <a:noFill/>
        </p:spPr>
        <p:txBody>
          <a:bodyPr wrap="square" rtlCol="0">
            <a:spAutoFit/>
          </a:bodyPr>
          <a:lstStyle/>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 Proliferación,  </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migración</a:t>
            </a: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 de </a:t>
            </a:r>
            <a:r>
              <a:rPr lang="es-ES" sz="900" b="1" dirty="0" smtClean="0">
                <a:solidFill>
                  <a:prstClr val="black"/>
                </a:solidFill>
                <a:latin typeface="Calibri" panose="020F0502020204030204"/>
              </a:rPr>
              <a:t>células</a:t>
            </a:r>
            <a:r>
              <a:rPr kumimoji="0" lang="es-ES" sz="9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 Matriz extracelular </a:t>
            </a:r>
            <a:endParaRPr kumimoji="0" lang="es-MX"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00" b="1" i="0" u="none" strike="noStrike" kern="1200" cap="none" spc="0" normalizeH="0" baseline="0" noProof="0" dirty="0">
                <a:ln>
                  <a:noFill/>
                </a:ln>
                <a:solidFill>
                  <a:prstClr val="black"/>
                </a:solidFill>
                <a:effectLst/>
                <a:uLnTx/>
                <a:uFillTx/>
                <a:latin typeface="Calibri" panose="020F0502020204030204"/>
                <a:ea typeface="+mn-ea"/>
                <a:cs typeface="+mn-cs"/>
              </a:rPr>
              <a:t>ICAM </a:t>
            </a: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para leucocitos</a:t>
            </a:r>
            <a:endParaRPr kumimoji="0" lang="es-MX"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 Angiogénesis</a:t>
            </a:r>
            <a:endParaRPr kumimoji="0" lang="es-MX"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CuadroTexto 38"/>
          <p:cNvSpPr txBox="1"/>
          <p:nvPr/>
        </p:nvSpPr>
        <p:spPr>
          <a:xfrm>
            <a:off x="1981481" y="5559164"/>
            <a:ext cx="1884053" cy="861774"/>
          </a:xfrm>
          <a:prstGeom prst="rect">
            <a:avLst/>
          </a:prstGeom>
          <a:noFill/>
        </p:spPr>
        <p:txBody>
          <a:bodyPr wrap="square" rtlCol="0">
            <a:spAutoFit/>
          </a:bodyPr>
          <a:lstStyle/>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Vasodilatación</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Vasoconstricción </a:t>
            </a:r>
            <a:r>
              <a:rPr kumimoji="0" lang="es-E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Reparación endotelial </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↑Prostaciclina  = ↓ Agregación plaquetaria</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CuadroTexto 39"/>
          <p:cNvSpPr txBox="1"/>
          <p:nvPr/>
        </p:nvSpPr>
        <p:spPr>
          <a:xfrm>
            <a:off x="49557" y="5144998"/>
            <a:ext cx="2026344" cy="861774"/>
          </a:xfrm>
          <a:prstGeom prst="rect">
            <a:avLst/>
          </a:prstGeom>
          <a:noFill/>
        </p:spPr>
        <p:txBody>
          <a:bodyPr wrap="square" rtlCol="0">
            <a:spAutoFit/>
          </a:bodyPr>
          <a:lstStyle/>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Viscosidad sanguínea</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Fibrinógeno, Factor VII, VIII</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t-PA</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mn-cs"/>
              </a:rPr>
              <a:t>↓ PAI-1</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lecha derecha 41"/>
          <p:cNvSpPr/>
          <p:nvPr/>
        </p:nvSpPr>
        <p:spPr>
          <a:xfrm rot="13498365">
            <a:off x="1417844" y="3606579"/>
            <a:ext cx="588081" cy="441441"/>
          </a:xfrm>
          <a:prstGeom prst="rightArrow">
            <a:avLst/>
          </a:prstGeom>
          <a:solidFill>
            <a:srgbClr val="203864">
              <a:alpha val="69020"/>
            </a:srgb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lecha derecha 42"/>
          <p:cNvSpPr/>
          <p:nvPr/>
        </p:nvSpPr>
        <p:spPr>
          <a:xfrm rot="19192232">
            <a:off x="3578091" y="3678241"/>
            <a:ext cx="574888" cy="441441"/>
          </a:xfrm>
          <a:prstGeom prst="rightArrow">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echa derecha 43"/>
          <p:cNvSpPr/>
          <p:nvPr/>
        </p:nvSpPr>
        <p:spPr>
          <a:xfrm rot="16200000">
            <a:off x="2548556" y="3189486"/>
            <a:ext cx="490426" cy="459819"/>
          </a:xfrm>
          <a:prstGeom prst="rightArrow">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lecha izquierda 44"/>
          <p:cNvSpPr/>
          <p:nvPr/>
        </p:nvSpPr>
        <p:spPr>
          <a:xfrm rot="20042604">
            <a:off x="1420644" y="4727603"/>
            <a:ext cx="590791" cy="442006"/>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lecha derecha 45"/>
          <p:cNvSpPr/>
          <p:nvPr/>
        </p:nvSpPr>
        <p:spPr>
          <a:xfrm rot="1508758">
            <a:off x="3615249" y="4660435"/>
            <a:ext cx="576326" cy="441441"/>
          </a:xfrm>
          <a:prstGeom prst="rightArrow">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lecha derecha 46"/>
          <p:cNvSpPr/>
          <p:nvPr/>
        </p:nvSpPr>
        <p:spPr>
          <a:xfrm rot="5400000">
            <a:off x="2570633" y="5091283"/>
            <a:ext cx="490426" cy="459819"/>
          </a:xfrm>
          <a:prstGeom prst="rightArrow">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lecha derecha 69"/>
          <p:cNvSpPr/>
          <p:nvPr/>
        </p:nvSpPr>
        <p:spPr>
          <a:xfrm rot="19192232">
            <a:off x="3578091" y="3678242"/>
            <a:ext cx="574888" cy="441441"/>
          </a:xfrm>
          <a:prstGeom prst="rightArrow">
            <a:avLst/>
          </a:prstGeom>
          <a:solidFill>
            <a:srgbClr val="203864">
              <a:alpha val="69020"/>
            </a:srgb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lecha derecha 70"/>
          <p:cNvSpPr/>
          <p:nvPr/>
        </p:nvSpPr>
        <p:spPr>
          <a:xfrm rot="16200000">
            <a:off x="2548556" y="3189487"/>
            <a:ext cx="490426" cy="459819"/>
          </a:xfrm>
          <a:prstGeom prst="rightArrow">
            <a:avLst/>
          </a:prstGeom>
          <a:solidFill>
            <a:srgbClr val="203864">
              <a:alpha val="69020"/>
            </a:srgb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lecha derecha 71"/>
          <p:cNvSpPr/>
          <p:nvPr/>
        </p:nvSpPr>
        <p:spPr>
          <a:xfrm rot="1508758">
            <a:off x="3615249" y="4660436"/>
            <a:ext cx="576326" cy="441441"/>
          </a:xfrm>
          <a:prstGeom prst="rightArrow">
            <a:avLst/>
          </a:prstGeom>
          <a:solidFill>
            <a:srgbClr val="203864">
              <a:alpha val="69020"/>
            </a:srgb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lecha derecha 72"/>
          <p:cNvSpPr/>
          <p:nvPr/>
        </p:nvSpPr>
        <p:spPr>
          <a:xfrm rot="5400000">
            <a:off x="2570633" y="5091284"/>
            <a:ext cx="490426" cy="459819"/>
          </a:xfrm>
          <a:prstGeom prst="rightArrow">
            <a:avLst/>
          </a:prstGeom>
          <a:solidFill>
            <a:srgbClr val="203864">
              <a:alpha val="69020"/>
            </a:srgb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lecha derecha 73"/>
          <p:cNvSpPr/>
          <p:nvPr/>
        </p:nvSpPr>
        <p:spPr>
          <a:xfrm rot="13498365">
            <a:off x="1417845" y="3606579"/>
            <a:ext cx="588081" cy="441441"/>
          </a:xfrm>
          <a:prstGeom prst="rightArrow">
            <a:avLst/>
          </a:prstGeom>
          <a:solidFill>
            <a:srgbClr val="203864">
              <a:alpha val="69020"/>
            </a:srgb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lecha derecha 74"/>
          <p:cNvSpPr/>
          <p:nvPr/>
        </p:nvSpPr>
        <p:spPr>
          <a:xfrm rot="16200000">
            <a:off x="2548557" y="3189487"/>
            <a:ext cx="490426" cy="459819"/>
          </a:xfrm>
          <a:prstGeom prst="rightArrow">
            <a:avLst/>
          </a:prstGeom>
          <a:solidFill>
            <a:srgbClr val="203864">
              <a:alpha val="69020"/>
            </a:srgb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echa derecha 75"/>
          <p:cNvSpPr/>
          <p:nvPr/>
        </p:nvSpPr>
        <p:spPr>
          <a:xfrm rot="19192232">
            <a:off x="3578091" y="3678243"/>
            <a:ext cx="574888" cy="441441"/>
          </a:xfrm>
          <a:prstGeom prst="rightArrow">
            <a:avLst/>
          </a:prstGeom>
          <a:solidFill>
            <a:schemeClr val="accent1">
              <a:lumMod val="75000"/>
              <a:alpha val="6902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lecha derecha 76"/>
          <p:cNvSpPr/>
          <p:nvPr/>
        </p:nvSpPr>
        <p:spPr>
          <a:xfrm rot="1508758">
            <a:off x="3615249" y="4660437"/>
            <a:ext cx="576326" cy="441441"/>
          </a:xfrm>
          <a:prstGeom prst="rightArrow">
            <a:avLst/>
          </a:prstGeom>
          <a:solidFill>
            <a:schemeClr val="accent1">
              <a:lumMod val="75000"/>
              <a:alpha val="6902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lecha derecha 77"/>
          <p:cNvSpPr/>
          <p:nvPr/>
        </p:nvSpPr>
        <p:spPr>
          <a:xfrm rot="5400000">
            <a:off x="2570633" y="5091286"/>
            <a:ext cx="490426" cy="459819"/>
          </a:xfrm>
          <a:prstGeom prst="rightArrow">
            <a:avLst/>
          </a:prstGeom>
          <a:solidFill>
            <a:schemeClr val="accent1">
              <a:lumMod val="75000"/>
              <a:alpha val="6902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lecha derecha 78"/>
          <p:cNvSpPr/>
          <p:nvPr/>
        </p:nvSpPr>
        <p:spPr>
          <a:xfrm rot="13498365">
            <a:off x="1417845" y="3606580"/>
            <a:ext cx="588081" cy="44144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lecha derecha 79"/>
          <p:cNvSpPr/>
          <p:nvPr/>
        </p:nvSpPr>
        <p:spPr>
          <a:xfrm rot="16200000">
            <a:off x="2548557" y="3189488"/>
            <a:ext cx="490426" cy="459819"/>
          </a:xfrm>
          <a:prstGeom prst="rightArrow">
            <a:avLst/>
          </a:prstGeom>
          <a:solidFill>
            <a:schemeClr val="accent1">
              <a:lumMod val="75000"/>
              <a:alpha val="6902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ángulo 61"/>
          <p:cNvSpPr/>
          <p:nvPr/>
        </p:nvSpPr>
        <p:spPr>
          <a:xfrm>
            <a:off x="407366" y="1844824"/>
            <a:ext cx="3600401" cy="461665"/>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s-MX" altLang="es-MX" sz="1600" i="0" u="none" strike="noStrike" kern="1200" cap="none" spc="0" normalizeH="0" baseline="0" noProof="0" dirty="0">
                <a:ln>
                  <a:noFill/>
                </a:ln>
                <a:solidFill>
                  <a:srgbClr val="2B1296"/>
                </a:solidFill>
                <a:effectLst/>
                <a:uLnTx/>
                <a:uFillTx/>
                <a:latin typeface="Century Gothic" panose="020B0502020202020204" pitchFamily="34" charset="0"/>
                <a:ea typeface="+mn-ea"/>
                <a:cs typeface="+mn-cs"/>
              </a:rPr>
              <a:t>Acciones de Estrógenos:</a:t>
            </a:r>
            <a:endParaRPr kumimoji="0" lang="es-MX" altLang="es-MX" sz="1000" i="0" u="none" strike="noStrike" kern="1200" cap="none" spc="0" normalizeH="0" baseline="0" noProof="0" dirty="0">
              <a:ln>
                <a:noFill/>
              </a:ln>
              <a:solidFill>
                <a:srgbClr val="2B1296"/>
              </a:solidFill>
              <a:effectLst/>
              <a:uLnTx/>
              <a:uFillTx/>
              <a:latin typeface="Century Gothic" panose="020B0502020202020204" pitchFamily="34" charset="0"/>
              <a:ea typeface="+mn-ea"/>
              <a:cs typeface="+mn-cs"/>
            </a:endParaRPr>
          </a:p>
        </p:txBody>
      </p:sp>
      <p:sp>
        <p:nvSpPr>
          <p:cNvPr id="64" name="Rectángulo 63"/>
          <p:cNvSpPr/>
          <p:nvPr/>
        </p:nvSpPr>
        <p:spPr>
          <a:xfrm>
            <a:off x="6433901" y="1844824"/>
            <a:ext cx="5064600" cy="3231654"/>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s-MX" altLang="es-MX" sz="1600" i="0" u="none" strike="noStrike" kern="1200" cap="none" spc="0" normalizeH="0" baseline="0" noProof="0" dirty="0">
                <a:ln>
                  <a:noFill/>
                </a:ln>
                <a:solidFill>
                  <a:srgbClr val="2B1296"/>
                </a:solidFill>
                <a:effectLst/>
                <a:uLnTx/>
                <a:uFillTx/>
                <a:latin typeface="Century Gothic" panose="020B0502020202020204" pitchFamily="34" charset="0"/>
                <a:ea typeface="+mn-ea"/>
                <a:cs typeface="+mn-cs"/>
              </a:rPr>
              <a:t>Déficit de Estrógenos</a:t>
            </a:r>
            <a:r>
              <a:rPr kumimoji="0" lang="es-MX" altLang="es-MX" sz="1600" i="0" u="none" strike="noStrike" kern="1200" cap="none" spc="0" normalizeH="0" baseline="0" noProof="0" dirty="0" smtClean="0">
                <a:ln>
                  <a:noFill/>
                </a:ln>
                <a:solidFill>
                  <a:srgbClr val="2B1296"/>
                </a:solidFill>
                <a:effectLst/>
                <a:uLnTx/>
                <a:uFillTx/>
                <a:latin typeface="Century Gothic" panose="020B0502020202020204" pitchFamily="34" charset="0"/>
                <a:ea typeface="+mn-ea"/>
                <a:cs typeface="+mn-cs"/>
              </a:rPr>
              <a:t>:</a:t>
            </a:r>
          </a:p>
          <a:p>
            <a:pPr marL="0" marR="0" lvl="0" indent="0" algn="just" defTabSz="914400" rtl="0" eaLnBrk="1" fontAlgn="auto" latinLnBrk="0" hangingPunct="1">
              <a:lnSpc>
                <a:spcPct val="150000"/>
              </a:lnSpc>
              <a:spcBef>
                <a:spcPct val="0"/>
              </a:spcBef>
              <a:spcAft>
                <a:spcPts val="0"/>
              </a:spcAft>
              <a:buClrTx/>
              <a:buSzTx/>
              <a:buFontTx/>
              <a:buNone/>
              <a:tabLst/>
              <a:defRPr/>
            </a:pPr>
            <a:endParaRPr kumimoji="0" lang="es-MX" altLang="es-MX" sz="1200" b="1" i="0" u="none" strike="noStrike" kern="1200" cap="none" spc="0" normalizeH="0" baseline="0" noProof="0" dirty="0">
              <a:ln>
                <a:noFill/>
              </a:ln>
              <a:solidFill>
                <a:srgbClr val="3B6ABB"/>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s-MX" altLang="es-MX" sz="1200" b="1" i="0" u="none" strike="noStrike" kern="1200" cap="none" spc="0" normalizeH="0" baseline="0" noProof="0" dirty="0">
                <a:ln>
                  <a:noFill/>
                </a:ln>
                <a:effectLst/>
                <a:uLnTx/>
                <a:uFillTx/>
                <a:latin typeface="Century Gothic" panose="020B0502020202020204" pitchFamily="34" charset="0"/>
                <a:ea typeface="+mn-ea"/>
                <a:cs typeface="+mn-cs"/>
              </a:rPr>
              <a:t>La menopausia es un factor de riesgo para ECV porque el déficit </a:t>
            </a:r>
            <a:r>
              <a:rPr kumimoji="0" lang="es-MX" altLang="es-MX" sz="1200" b="1" i="0" u="none" strike="noStrike" kern="1200" cap="none" spc="0" normalizeH="0" baseline="0" noProof="0" dirty="0" err="1">
                <a:ln>
                  <a:noFill/>
                </a:ln>
                <a:effectLst/>
                <a:uLnTx/>
                <a:uFillTx/>
                <a:latin typeface="Century Gothic" panose="020B0502020202020204" pitchFamily="34" charset="0"/>
                <a:ea typeface="+mn-ea"/>
                <a:cs typeface="+mn-cs"/>
              </a:rPr>
              <a:t>estrogénico</a:t>
            </a:r>
            <a:r>
              <a:rPr kumimoji="0" lang="es-MX" altLang="es-MX" sz="1200" b="1" i="0" u="none" strike="noStrike" kern="1200" cap="none" spc="0" normalizeH="0" baseline="0" noProof="0" dirty="0">
                <a:ln>
                  <a:noFill/>
                </a:ln>
                <a:effectLst/>
                <a:uLnTx/>
                <a:uFillTx/>
                <a:latin typeface="Century Gothic" panose="020B0502020202020204" pitchFamily="34" charset="0"/>
                <a:ea typeface="+mn-ea"/>
                <a:cs typeface="+mn-cs"/>
              </a:rPr>
              <a:t> afecta la función metabólica y vascular.</a:t>
            </a:r>
          </a:p>
          <a:p>
            <a:pPr marL="0" marR="0" lvl="0" indent="0" algn="just" defTabSz="914400" rtl="0" eaLnBrk="1" fontAlgn="auto" latinLnBrk="0" hangingPunct="1">
              <a:lnSpc>
                <a:spcPct val="150000"/>
              </a:lnSpc>
              <a:spcBef>
                <a:spcPct val="0"/>
              </a:spcBef>
              <a:spcAft>
                <a:spcPts val="0"/>
              </a:spcAft>
              <a:buClrTx/>
              <a:buSzTx/>
              <a:buFontTx/>
              <a:buNone/>
              <a:tabLst/>
              <a:defRPr/>
            </a:pPr>
            <a:endParaRPr kumimoji="0" lang="es-MX" altLang="es-MX" sz="1200" b="1"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s-MX" altLang="es-MX" sz="1200" b="1" i="0" u="none" strike="noStrike" kern="1200" cap="none" spc="0" normalizeH="0" baseline="0" noProof="0" dirty="0">
                <a:ln>
                  <a:noFill/>
                </a:ln>
                <a:effectLst/>
                <a:uLnTx/>
                <a:uFillTx/>
                <a:latin typeface="Century Gothic" panose="020B0502020202020204" pitchFamily="34" charset="0"/>
                <a:ea typeface="+mn-ea"/>
                <a:cs typeface="+mn-cs"/>
              </a:rPr>
              <a:t>Los cambios que se observan son modificación de la distribución de la grasa corporal de un patrón </a:t>
            </a:r>
            <a:r>
              <a:rPr kumimoji="0" lang="es-MX" altLang="es-MX" sz="1200" b="1" i="0" u="none" strike="noStrike" kern="1200" cap="none" spc="0" normalizeH="0" baseline="0" noProof="0" dirty="0" err="1">
                <a:ln>
                  <a:noFill/>
                </a:ln>
                <a:effectLst/>
                <a:uLnTx/>
                <a:uFillTx/>
                <a:latin typeface="Century Gothic" panose="020B0502020202020204" pitchFamily="34" charset="0"/>
                <a:ea typeface="+mn-ea"/>
                <a:cs typeface="+mn-cs"/>
              </a:rPr>
              <a:t>ginoide</a:t>
            </a:r>
            <a:r>
              <a:rPr kumimoji="0" lang="es-MX" altLang="es-MX" sz="1200" b="1" i="0" u="none" strike="noStrike" kern="1200" cap="none" spc="0" normalizeH="0" baseline="0" noProof="0" dirty="0">
                <a:ln>
                  <a:noFill/>
                </a:ln>
                <a:effectLst/>
                <a:uLnTx/>
                <a:uFillTx/>
                <a:latin typeface="Century Gothic" panose="020B0502020202020204" pitchFamily="34" charset="0"/>
                <a:ea typeface="+mn-ea"/>
                <a:cs typeface="+mn-cs"/>
              </a:rPr>
              <a:t> a androide, disminución de la tolerancia a la glucosa, alteración de los lípidos, incremento de la presión arterial, aumento del tono simpático, alteración de la función endotelial y de la respuesta a la inflamación.  </a:t>
            </a:r>
          </a:p>
        </p:txBody>
      </p:sp>
      <p:grpSp>
        <p:nvGrpSpPr>
          <p:cNvPr id="66" name="Grupo 65"/>
          <p:cNvGrpSpPr/>
          <p:nvPr/>
        </p:nvGrpSpPr>
        <p:grpSpPr>
          <a:xfrm>
            <a:off x="2001088" y="1171931"/>
            <a:ext cx="10186264" cy="432047"/>
            <a:chOff x="3622774" y="5661246"/>
            <a:chExt cx="5521226" cy="432050"/>
          </a:xfrm>
          <a:solidFill>
            <a:srgbClr val="FFC000">
              <a:alpha val="38824"/>
            </a:srgbClr>
          </a:solidFill>
        </p:grpSpPr>
        <p:sp>
          <p:nvSpPr>
            <p:cNvPr id="67" name="Rectángulo 66"/>
            <p:cNvSpPr/>
            <p:nvPr/>
          </p:nvSpPr>
          <p:spPr>
            <a:xfrm>
              <a:off x="3995936" y="5661248"/>
              <a:ext cx="5148064" cy="432048"/>
            </a:xfrm>
            <a:prstGeom prst="rect">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ea typeface="+mn-ea"/>
                <a:cs typeface="+mn-cs"/>
              </a:endParaRPr>
            </a:p>
          </p:txBody>
        </p:sp>
        <p:sp>
          <p:nvSpPr>
            <p:cNvPr id="68" name="Triángulo rectángulo 67"/>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ea typeface="+mn-ea"/>
                <a:cs typeface="+mn-cs"/>
              </a:endParaRPr>
            </a:p>
          </p:txBody>
        </p:sp>
      </p:grpSp>
      <p:sp>
        <p:nvSpPr>
          <p:cNvPr id="69" name="Rectangle 2">
            <a:extLst>
              <a:ext uri="{FF2B5EF4-FFF2-40B4-BE49-F238E27FC236}">
                <a16:creationId xmlns:a16="http://schemas.microsoft.com/office/drawing/2014/main" xmlns="" id="{81ADBEAB-286B-1F4C-A34F-19013EAE76C1}"/>
              </a:ext>
            </a:extLst>
          </p:cNvPr>
          <p:cNvSpPr/>
          <p:nvPr/>
        </p:nvSpPr>
        <p:spPr>
          <a:xfrm>
            <a:off x="5885895" y="1041778"/>
            <a:ext cx="9272539" cy="664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Helvetica Neue LT Std 45 Light" charset="0"/>
                <a:cs typeface="Arial" panose="020B0604020202020204" pitchFamily="34" charset="0"/>
              </a:rPr>
              <a:t>Efectos de los estrógenos consecuencias de su déficit.</a:t>
            </a:r>
          </a:p>
        </p:txBody>
      </p:sp>
      <p:sp>
        <p:nvSpPr>
          <p:cNvPr id="81" name="Flecha derecha 80"/>
          <p:cNvSpPr/>
          <p:nvPr/>
        </p:nvSpPr>
        <p:spPr>
          <a:xfrm rot="19192232">
            <a:off x="3578092" y="3678243"/>
            <a:ext cx="574888" cy="441441"/>
          </a:xfrm>
          <a:prstGeom prst="rightArrow">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lecha derecha 81"/>
          <p:cNvSpPr/>
          <p:nvPr/>
        </p:nvSpPr>
        <p:spPr>
          <a:xfrm rot="1508758">
            <a:off x="3615250" y="4660437"/>
            <a:ext cx="576326" cy="441441"/>
          </a:xfrm>
          <a:prstGeom prst="rightArrow">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lecha derecha 82"/>
          <p:cNvSpPr/>
          <p:nvPr/>
        </p:nvSpPr>
        <p:spPr>
          <a:xfrm rot="5400000">
            <a:off x="2570634" y="5091286"/>
            <a:ext cx="490426" cy="45981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lecha derecha 83"/>
          <p:cNvSpPr/>
          <p:nvPr/>
        </p:nvSpPr>
        <p:spPr>
          <a:xfrm rot="16200000">
            <a:off x="2548558" y="3189488"/>
            <a:ext cx="490426" cy="459819"/>
          </a:xfrm>
          <a:prstGeom prst="rightArrow">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lecha izquierda 85"/>
          <p:cNvSpPr/>
          <p:nvPr/>
        </p:nvSpPr>
        <p:spPr>
          <a:xfrm rot="20042604">
            <a:off x="1420644" y="4727604"/>
            <a:ext cx="590791" cy="442006"/>
          </a:xfrm>
          <a:prstGeom prst="leftArrow">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lecha derecha 86"/>
          <p:cNvSpPr/>
          <p:nvPr/>
        </p:nvSpPr>
        <p:spPr>
          <a:xfrm rot="13498365">
            <a:off x="1417845" y="3606581"/>
            <a:ext cx="588081" cy="441441"/>
          </a:xfrm>
          <a:prstGeom prst="rightArrow">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lecha derecha 87"/>
          <p:cNvSpPr/>
          <p:nvPr/>
        </p:nvSpPr>
        <p:spPr>
          <a:xfrm rot="5400000">
            <a:off x="2570634" y="5091288"/>
            <a:ext cx="490426" cy="459819"/>
          </a:xfrm>
          <a:prstGeom prst="rightArrow">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594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83632" y="460396"/>
            <a:ext cx="9217024" cy="808364"/>
          </a:xfrm>
        </p:spPr>
        <p:txBody>
          <a:bodyPr>
            <a:noAutofit/>
          </a:bodyPr>
          <a:lstStyle/>
          <a:p>
            <a:pPr algn="r">
              <a:lnSpc>
                <a:spcPct val="100000"/>
              </a:lnSpc>
              <a:spcBef>
                <a:spcPts val="0"/>
              </a:spcBef>
            </a:pPr>
            <a:r>
              <a:rPr lang="es-MX" sz="2000" dirty="0">
                <a:solidFill>
                  <a:prstClr val="white"/>
                </a:solidFill>
                <a:latin typeface="Britannic Bold" panose="020B0903060703020204" pitchFamily="34" charset="0"/>
              </a:rPr>
              <a:t>REGULACIÓN HORMONAL DE LA HEMOSTASIA Y EL SISTEMA CARDIOVASCULAR</a:t>
            </a:r>
            <a:r>
              <a:rPr lang="es-MX" sz="2000" dirty="0">
                <a:solidFill>
                  <a:prstClr val="white"/>
                </a:solidFill>
                <a:latin typeface="Calibri" panose="020F0502020204030204"/>
              </a:rPr>
              <a:t/>
            </a:r>
            <a:br>
              <a:rPr lang="es-MX" sz="2000" dirty="0">
                <a:solidFill>
                  <a:prstClr val="white"/>
                </a:solidFill>
                <a:latin typeface="Calibri" panose="020F0502020204030204"/>
              </a:rPr>
            </a:br>
            <a:endParaRPr lang="es-MX" dirty="0"/>
          </a:p>
        </p:txBody>
      </p:sp>
      <p:pic>
        <p:nvPicPr>
          <p:cNvPr id="7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6" t="13336" r="17318" b="14651"/>
          <a:stretch/>
        </p:blipFill>
        <p:spPr bwMode="auto">
          <a:xfrm>
            <a:off x="47328" y="116632"/>
            <a:ext cx="913738" cy="94888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o 79"/>
          <p:cNvGrpSpPr/>
          <p:nvPr/>
        </p:nvGrpSpPr>
        <p:grpSpPr>
          <a:xfrm>
            <a:off x="1991544" y="1196752"/>
            <a:ext cx="10200456" cy="432047"/>
            <a:chOff x="3622774" y="5661246"/>
            <a:chExt cx="5521226" cy="432050"/>
          </a:xfrm>
          <a:solidFill>
            <a:srgbClr val="FFC000">
              <a:alpha val="38824"/>
            </a:srgbClr>
          </a:solidFill>
        </p:grpSpPr>
        <p:sp>
          <p:nvSpPr>
            <p:cNvPr id="81" name="Rectángulo 80"/>
            <p:cNvSpPr/>
            <p:nvPr/>
          </p:nvSpPr>
          <p:spPr>
            <a:xfrm>
              <a:off x="3995936" y="5661248"/>
              <a:ext cx="5148064" cy="432048"/>
            </a:xfrm>
            <a:prstGeom prst="rect">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ea typeface="+mn-ea"/>
                <a:cs typeface="+mn-cs"/>
              </a:endParaRPr>
            </a:p>
          </p:txBody>
        </p:sp>
        <p:sp>
          <p:nvSpPr>
            <p:cNvPr id="82" name="Triángulo rectángulo 81"/>
            <p:cNvSpPr/>
            <p:nvPr/>
          </p:nvSpPr>
          <p:spPr>
            <a:xfrm flipH="1">
              <a:off x="3622774" y="5661246"/>
              <a:ext cx="373161" cy="432050"/>
            </a:xfrm>
            <a:prstGeom prst="rtTriangl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8" name="Grupo 7"/>
          <p:cNvGrpSpPr/>
          <p:nvPr/>
        </p:nvGrpSpPr>
        <p:grpSpPr>
          <a:xfrm>
            <a:off x="3032272" y="2246955"/>
            <a:ext cx="2898444" cy="2010826"/>
            <a:chOff x="3032272" y="2246955"/>
            <a:chExt cx="2898444" cy="2010826"/>
          </a:xfrm>
        </p:grpSpPr>
        <p:graphicFrame>
          <p:nvGraphicFramePr>
            <p:cNvPr id="22" name="6 Marcador de contenido">
              <a:extLst>
                <a:ext uri="{FF2B5EF4-FFF2-40B4-BE49-F238E27FC236}">
                  <a16:creationId xmlns:a16="http://schemas.microsoft.com/office/drawing/2014/main" xmlns="" id="{D1168F54-3667-7F4E-B613-E5E1220CECBF}"/>
                </a:ext>
              </a:extLst>
            </p:cNvPr>
            <p:cNvGraphicFramePr>
              <a:graphicFrameLocks/>
            </p:cNvGraphicFramePr>
            <p:nvPr/>
          </p:nvGraphicFramePr>
          <p:xfrm>
            <a:off x="3052214" y="2246955"/>
            <a:ext cx="2878502" cy="2010826"/>
          </p:xfrm>
          <a:graphic>
            <a:graphicData uri="http://schemas.openxmlformats.org/presentationml/2006/ole">
              <mc:AlternateContent xmlns:mc="http://schemas.openxmlformats.org/markup-compatibility/2006">
                <mc:Choice xmlns:v="urn:schemas-microsoft-com:vml" Requires="v">
                  <p:oleObj spid="_x0000_s2091" r:id="rId5" imgW="3974263" imgH="3285472" progId="Excel.Chart.8">
                    <p:embed/>
                  </p:oleObj>
                </mc:Choice>
                <mc:Fallback>
                  <p:oleObj r:id="rId5" imgW="3974263" imgH="3285472" progId="Excel.Chart.8">
                    <p:embed/>
                    <p:pic>
                      <p:nvPicPr>
                        <p:cNvPr id="22" name="6 Marcador de contenido">
                          <a:extLst>
                            <a:ext uri="{FF2B5EF4-FFF2-40B4-BE49-F238E27FC236}">
                              <a16:creationId xmlns:a16="http://schemas.microsoft.com/office/drawing/2014/main" xmlns="" id="{D1168F54-3667-7F4E-B613-E5E1220CECB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2214" y="2246955"/>
                          <a:ext cx="2878502" cy="2010826"/>
                        </a:xfrm>
                        <a:prstGeom prst="rect">
                          <a:avLst/>
                        </a:prstGeom>
                        <a:noFill/>
                        <a:ln>
                          <a:noFill/>
                        </a:ln>
                      </p:spPr>
                    </p:pic>
                  </p:oleObj>
                </mc:Fallback>
              </mc:AlternateContent>
            </a:graphicData>
          </a:graphic>
        </p:graphicFrame>
        <p:sp>
          <p:nvSpPr>
            <p:cNvPr id="37" name="31 CuadroTexto">
              <a:extLst>
                <a:ext uri="{FF2B5EF4-FFF2-40B4-BE49-F238E27FC236}">
                  <a16:creationId xmlns:a16="http://schemas.microsoft.com/office/drawing/2014/main" xmlns="" id="{5F709C11-0E97-FA46-AC38-1DD39C20FEDB}"/>
                </a:ext>
              </a:extLst>
            </p:cNvPr>
            <p:cNvSpPr txBox="1"/>
            <p:nvPr/>
          </p:nvSpPr>
          <p:spPr bwMode="auto">
            <a:xfrm>
              <a:off x="3032272" y="2391976"/>
              <a:ext cx="435470" cy="2160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 b="0" i="0" u="none" strike="noStrike" kern="1200" cap="none" spc="0" normalizeH="0" baseline="0" noProof="0" dirty="0">
                  <a:ln>
                    <a:noFill/>
                  </a:ln>
                  <a:solidFill>
                    <a:prstClr val="white">
                      <a:lumMod val="50000"/>
                    </a:prstClr>
                  </a:solidFill>
                  <a:effectLst/>
                  <a:uLnTx/>
                  <a:uFillTx/>
                  <a:latin typeface="Arial Unicode MS" pitchFamily="34" charset="-128"/>
                  <a:ea typeface="Arial Unicode MS" pitchFamily="34" charset="-128"/>
                  <a:cs typeface="Arial Unicode MS" pitchFamily="34" charset="-128"/>
                </a:rPr>
                <a:t>mg/</a:t>
              </a:r>
              <a:r>
                <a:rPr kumimoji="0" lang="es-MX" sz="600" b="0" i="0" u="none" strike="noStrike" kern="1200" cap="none" spc="0" normalizeH="0" baseline="0" noProof="0" dirty="0" err="1">
                  <a:ln>
                    <a:noFill/>
                  </a:ln>
                  <a:solidFill>
                    <a:prstClr val="white">
                      <a:lumMod val="50000"/>
                    </a:prstClr>
                  </a:solidFill>
                  <a:effectLst/>
                  <a:uLnTx/>
                  <a:uFillTx/>
                  <a:latin typeface="Arial Unicode MS" pitchFamily="34" charset="-128"/>
                  <a:ea typeface="Arial Unicode MS" pitchFamily="34" charset="-128"/>
                  <a:cs typeface="Arial Unicode MS" pitchFamily="34" charset="-128"/>
                </a:rPr>
                <a:t>dL</a:t>
              </a:r>
              <a:endParaRPr kumimoji="0" lang="es-MX" sz="600" b="0" i="0" u="none" strike="noStrike" kern="1200" cap="none" spc="0" normalizeH="0" baseline="0" noProof="0" dirty="0">
                <a:ln>
                  <a:noFill/>
                </a:ln>
                <a:solidFill>
                  <a:prstClr val="white">
                    <a:lumMod val="50000"/>
                  </a:prstClr>
                </a:solidFill>
                <a:effectLst/>
                <a:uLnTx/>
                <a:uFillTx/>
                <a:latin typeface="Arial Unicode MS" pitchFamily="34" charset="-128"/>
                <a:ea typeface="Arial Unicode MS" pitchFamily="34" charset="-128"/>
                <a:cs typeface="Arial Unicode MS" pitchFamily="34" charset="-128"/>
              </a:endParaRPr>
            </a:p>
          </p:txBody>
        </p:sp>
      </p:grpSp>
      <p:sp>
        <p:nvSpPr>
          <p:cNvPr id="38" name="TextBox 17">
            <a:extLst>
              <a:ext uri="{FF2B5EF4-FFF2-40B4-BE49-F238E27FC236}">
                <a16:creationId xmlns:a16="http://schemas.microsoft.com/office/drawing/2014/main" xmlns="" id="{75B6CA24-AFB4-7E4D-A225-97741C9701AE}"/>
              </a:ext>
            </a:extLst>
          </p:cNvPr>
          <p:cNvSpPr txBox="1">
            <a:spLocks noChangeArrowheads="1"/>
          </p:cNvSpPr>
          <p:nvPr/>
        </p:nvSpPr>
        <p:spPr bwMode="auto">
          <a:xfrm>
            <a:off x="9713884" y="6540590"/>
            <a:ext cx="2736575" cy="31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500" tIns="35250" rIns="70500" bIns="35250">
            <a:spAutoFit/>
          </a:bodyPr>
          <a:lstStyle>
            <a:lvl1pPr>
              <a:lnSpc>
                <a:spcPct val="90000"/>
              </a:lnSpc>
              <a:spcBef>
                <a:spcPts val="1000"/>
              </a:spcBef>
              <a:buFont typeface="Arial" pitchFamily="34" charset="0"/>
              <a:buChar char="•"/>
              <a:defRPr sz="2800">
                <a:solidFill>
                  <a:schemeClr val="tx1"/>
                </a:solidFill>
                <a:latin typeface="Calibri" pitchFamily="34" charset="0"/>
                <a:ea typeface="MS PGothic" pitchFamily="34" charset="-128"/>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MS PGothic" pitchFamily="34" charset="-128"/>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MS PGothic" pitchFamily="34" charset="-128"/>
              </a:defRPr>
            </a:lvl3pPr>
            <a:lvl4pPr marL="1600200" indent="-228600">
              <a:lnSpc>
                <a:spcPct val="90000"/>
              </a:lnSpc>
              <a:spcBef>
                <a:spcPts val="500"/>
              </a:spcBef>
              <a:buFont typeface="Arial" pitchFamily="34" charset="0"/>
              <a:buChar char="•"/>
              <a:defRPr>
                <a:solidFill>
                  <a:schemeClr val="tx1"/>
                </a:solidFill>
                <a:latin typeface="Calibri" pitchFamily="34" charset="0"/>
                <a:ea typeface="MS PGothic" pitchFamily="34" charset="-128"/>
              </a:defRPr>
            </a:lvl4pPr>
            <a:lvl5pPr marL="2057400" indent="-228600">
              <a:lnSpc>
                <a:spcPct val="90000"/>
              </a:lnSpc>
              <a:spcBef>
                <a:spcPts val="500"/>
              </a:spcBef>
              <a:buFont typeface="Arial" pitchFamily="34" charset="0"/>
              <a:buChar char="•"/>
              <a:defRPr>
                <a:solidFill>
                  <a:schemeClr val="tx1"/>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s-MX" sz="800" b="0" u="none" strike="noStrike" kern="1200" cap="none" spc="0" normalizeH="0" baseline="0" noProof="0" dirty="0">
                <a:ln>
                  <a:noFill/>
                </a:ln>
                <a:solidFill>
                  <a:srgbClr val="595959"/>
                </a:solidFill>
                <a:effectLst/>
                <a:uLnTx/>
                <a:uFillTx/>
                <a:latin typeface="Century Gothic" panose="020B0502020202020204" pitchFamily="34" charset="0"/>
              </a:rPr>
              <a:t>Díaz A, </a:t>
            </a:r>
            <a:r>
              <a:rPr kumimoji="0" lang="en-US" altLang="es-MX" sz="800" b="0" u="none" strike="noStrike" kern="1200" cap="none" spc="0" normalizeH="0" baseline="0" noProof="0" dirty="0" err="1">
                <a:ln>
                  <a:noFill/>
                </a:ln>
                <a:solidFill>
                  <a:srgbClr val="595959"/>
                </a:solidFill>
                <a:effectLst/>
                <a:uLnTx/>
                <a:uFillTx/>
                <a:latin typeface="Century Gothic" panose="020B0502020202020204" pitchFamily="34" charset="0"/>
              </a:rPr>
              <a:t>Basurto</a:t>
            </a:r>
            <a:r>
              <a:rPr kumimoji="0" lang="en-US" altLang="es-MX" sz="800" b="0" u="none" strike="noStrike" kern="1200" cap="none" spc="0" normalizeH="0" baseline="0" noProof="0" dirty="0">
                <a:ln>
                  <a:noFill/>
                </a:ln>
                <a:solidFill>
                  <a:srgbClr val="595959"/>
                </a:solidFill>
                <a:effectLst/>
                <a:uLnTx/>
                <a:uFillTx/>
                <a:latin typeface="Century Gothic" panose="020B0502020202020204" pitchFamily="34" charset="0"/>
              </a:rPr>
              <a:t> L. </a:t>
            </a:r>
            <a:r>
              <a:rPr kumimoji="0" lang="en-US" altLang="es-MX" sz="800" b="0" u="none" strike="noStrike" kern="1200" cap="none" spc="0" normalizeH="0" baseline="0" noProof="0" dirty="0" err="1">
                <a:ln>
                  <a:noFill/>
                </a:ln>
                <a:solidFill>
                  <a:srgbClr val="595959"/>
                </a:solidFill>
                <a:effectLst/>
                <a:uLnTx/>
                <a:uFillTx/>
                <a:latin typeface="Century Gothic" panose="020B0502020202020204" pitchFamily="34" charset="0"/>
              </a:rPr>
              <a:t>Ginecol</a:t>
            </a:r>
            <a:r>
              <a:rPr kumimoji="0" lang="en-US" altLang="es-MX" sz="800" b="0" u="none" strike="noStrike" kern="1200" cap="none" spc="0" normalizeH="0" baseline="0" noProof="0" dirty="0">
                <a:ln>
                  <a:noFill/>
                </a:ln>
                <a:solidFill>
                  <a:srgbClr val="595959"/>
                </a:solidFill>
                <a:effectLst/>
                <a:uLnTx/>
                <a:uFillTx/>
                <a:latin typeface="Century Gothic" panose="020B0502020202020204" pitchFamily="34" charset="0"/>
              </a:rPr>
              <a:t> </a:t>
            </a:r>
            <a:r>
              <a:rPr kumimoji="0" lang="en-US" altLang="es-MX" sz="800" b="0" u="none" strike="noStrike" kern="1200" cap="none" spc="0" normalizeH="0" baseline="0" noProof="0" dirty="0" err="1">
                <a:ln>
                  <a:noFill/>
                </a:ln>
                <a:solidFill>
                  <a:srgbClr val="595959"/>
                </a:solidFill>
                <a:effectLst/>
                <a:uLnTx/>
                <a:uFillTx/>
                <a:latin typeface="Century Gothic" panose="020B0502020202020204" pitchFamily="34" charset="0"/>
              </a:rPr>
              <a:t>Obstet</a:t>
            </a:r>
            <a:r>
              <a:rPr kumimoji="0" lang="en-US" altLang="es-MX" sz="800" b="0" u="none" strike="noStrike" kern="1200" cap="none" spc="0" normalizeH="0" baseline="0" noProof="0" dirty="0">
                <a:ln>
                  <a:noFill/>
                </a:ln>
                <a:solidFill>
                  <a:srgbClr val="595959"/>
                </a:solidFill>
                <a:effectLst/>
                <a:uLnTx/>
                <a:uFillTx/>
                <a:latin typeface="Century Gothic" panose="020B0502020202020204" pitchFamily="34" charset="0"/>
              </a:rPr>
              <a:t> Mex 2016:5</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s-MX" sz="800" b="0" u="none" strike="noStrike" kern="1200" cap="none" spc="0" normalizeH="0" baseline="0" noProof="0" dirty="0">
              <a:ln>
                <a:noFill/>
              </a:ln>
              <a:solidFill>
                <a:srgbClr val="595959"/>
              </a:solidFill>
              <a:effectLst/>
              <a:uLnTx/>
              <a:uFillTx/>
              <a:latin typeface="Century Gothic" panose="020B0502020202020204" pitchFamily="34" charset="0"/>
            </a:endParaRPr>
          </a:p>
        </p:txBody>
      </p:sp>
      <p:graphicFrame>
        <p:nvGraphicFramePr>
          <p:cNvPr id="40" name="4 Marcador de contenido">
            <a:extLst>
              <a:ext uri="{FF2B5EF4-FFF2-40B4-BE49-F238E27FC236}">
                <a16:creationId xmlns:a16="http://schemas.microsoft.com/office/drawing/2014/main" xmlns="" id="{A921D722-6B37-CA4B-ADFE-3AE170615BC9}"/>
              </a:ext>
            </a:extLst>
          </p:cNvPr>
          <p:cNvGraphicFramePr>
            <a:graphicFrameLocks/>
          </p:cNvGraphicFramePr>
          <p:nvPr/>
        </p:nvGraphicFramePr>
        <p:xfrm>
          <a:off x="6412689" y="2214178"/>
          <a:ext cx="2732693" cy="2060765"/>
        </p:xfrm>
        <a:graphic>
          <a:graphicData uri="http://schemas.openxmlformats.org/presentationml/2006/ole">
            <mc:AlternateContent xmlns:mc="http://schemas.openxmlformats.org/markup-compatibility/2006">
              <mc:Choice xmlns:v="urn:schemas-microsoft-com:vml" Requires="v">
                <p:oleObj spid="_x0000_s2092" r:id="rId7" imgW="3870640" imgH="3139180" progId="Excel.Chart.8">
                  <p:embed/>
                </p:oleObj>
              </mc:Choice>
              <mc:Fallback>
                <p:oleObj r:id="rId7" imgW="3870640" imgH="3139180" progId="Excel.Chart.8">
                  <p:embed/>
                  <p:pic>
                    <p:nvPicPr>
                      <p:cNvPr id="40" name="4 Marcador de contenido">
                        <a:extLst>
                          <a:ext uri="{FF2B5EF4-FFF2-40B4-BE49-F238E27FC236}">
                            <a16:creationId xmlns:a16="http://schemas.microsoft.com/office/drawing/2014/main" xmlns="" id="{A921D722-6B37-CA4B-ADFE-3AE170615BC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2689" y="2214178"/>
                        <a:ext cx="2732693" cy="206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11 CuadroTexto">
            <a:extLst>
              <a:ext uri="{FF2B5EF4-FFF2-40B4-BE49-F238E27FC236}">
                <a16:creationId xmlns:a16="http://schemas.microsoft.com/office/drawing/2014/main" xmlns="" id="{C52C2809-7F02-9141-91BC-3B0E1C23509B}"/>
              </a:ext>
            </a:extLst>
          </p:cNvPr>
          <p:cNvSpPr txBox="1"/>
          <p:nvPr/>
        </p:nvSpPr>
        <p:spPr bwMode="auto">
          <a:xfrm>
            <a:off x="6388678" y="2373494"/>
            <a:ext cx="435090" cy="18466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 b="0" i="0" u="none" strike="noStrike" kern="1200" cap="none" spc="0" normalizeH="0" baseline="0" noProof="0" dirty="0">
                <a:ln>
                  <a:noFill/>
                </a:ln>
                <a:solidFill>
                  <a:prstClr val="white">
                    <a:lumMod val="50000"/>
                  </a:prstClr>
                </a:solidFill>
                <a:effectLst/>
                <a:uLnTx/>
                <a:uFillTx/>
                <a:latin typeface="Arial Unicode MS" pitchFamily="34" charset="-128"/>
                <a:ea typeface="Arial Unicode MS" pitchFamily="34" charset="-128"/>
                <a:cs typeface="Arial Unicode MS" pitchFamily="34" charset="-128"/>
              </a:rPr>
              <a:t>mg/</a:t>
            </a:r>
            <a:r>
              <a:rPr kumimoji="0" lang="es-MX" sz="600" b="0" i="0" u="none" strike="noStrike" kern="1200" cap="none" spc="0" normalizeH="0" baseline="0" noProof="0" dirty="0" err="1">
                <a:ln>
                  <a:noFill/>
                </a:ln>
                <a:solidFill>
                  <a:prstClr val="white">
                    <a:lumMod val="50000"/>
                  </a:prstClr>
                </a:solidFill>
                <a:effectLst/>
                <a:uLnTx/>
                <a:uFillTx/>
                <a:latin typeface="Arial Unicode MS" pitchFamily="34" charset="-128"/>
                <a:ea typeface="Arial Unicode MS" pitchFamily="34" charset="-128"/>
                <a:cs typeface="Arial Unicode MS" pitchFamily="34" charset="-128"/>
              </a:rPr>
              <a:t>dL</a:t>
            </a:r>
            <a:endParaRPr kumimoji="0" lang="es-MX" sz="600" b="0" i="0" u="none" strike="noStrike" kern="1200" cap="none" spc="0" normalizeH="0" baseline="0" noProof="0" dirty="0">
              <a:ln>
                <a:noFill/>
              </a:ln>
              <a:solidFill>
                <a:prstClr val="white">
                  <a:lumMod val="50000"/>
                </a:prstClr>
              </a:solidFill>
              <a:effectLst/>
              <a:uLnTx/>
              <a:uFillTx/>
              <a:latin typeface="Arial Unicode MS" pitchFamily="34" charset="-128"/>
              <a:ea typeface="Arial Unicode MS" pitchFamily="34" charset="-128"/>
              <a:cs typeface="Arial Unicode MS" pitchFamily="34" charset="-128"/>
            </a:endParaRPr>
          </a:p>
        </p:txBody>
      </p:sp>
      <p:sp>
        <p:nvSpPr>
          <p:cNvPr id="45" name="1 Rectángulo">
            <a:extLst>
              <a:ext uri="{FF2B5EF4-FFF2-40B4-BE49-F238E27FC236}">
                <a16:creationId xmlns:a16="http://schemas.microsoft.com/office/drawing/2014/main" xmlns="" id="{F27CCC14-58E9-C246-A195-E1D89A63D09E}"/>
              </a:ext>
            </a:extLst>
          </p:cNvPr>
          <p:cNvSpPr>
            <a:spLocks noChangeArrowheads="1"/>
          </p:cNvSpPr>
          <p:nvPr/>
        </p:nvSpPr>
        <p:spPr bwMode="auto">
          <a:xfrm>
            <a:off x="7096156" y="2759715"/>
            <a:ext cx="363184" cy="1296144"/>
          </a:xfrm>
          <a:prstGeom prst="rect">
            <a:avLst/>
          </a:prstGeom>
          <a:solidFill>
            <a:schemeClr val="accent1">
              <a:lumMod val="60000"/>
              <a:lumOff val="40000"/>
            </a:schemeClr>
          </a:solidFill>
          <a:ln w="9525">
            <a:solidFill>
              <a:schemeClr val="accent5">
                <a:lumMod val="75000"/>
              </a:schemeClr>
            </a:solidFill>
            <a:miter lim="800000"/>
            <a:headEnd/>
            <a:tailEnd/>
          </a:ln>
          <a:effectLst>
            <a:outerShdw blurRad="40000"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Calibri" panose="020F0502020204030204"/>
              <a:ea typeface="MS PGothic" charset="0"/>
              <a:cs typeface="MS PGothic" charset="0"/>
            </a:endParaRPr>
          </a:p>
        </p:txBody>
      </p:sp>
      <p:sp>
        <p:nvSpPr>
          <p:cNvPr id="25" name="4 CuadroTexto">
            <a:extLst>
              <a:ext uri="{FF2B5EF4-FFF2-40B4-BE49-F238E27FC236}">
                <a16:creationId xmlns:a16="http://schemas.microsoft.com/office/drawing/2014/main" xmlns="" id="{FF769527-2970-224F-8690-036508958026}"/>
              </a:ext>
            </a:extLst>
          </p:cNvPr>
          <p:cNvSpPr txBox="1">
            <a:spLocks noChangeArrowheads="1"/>
          </p:cNvSpPr>
          <p:nvPr/>
        </p:nvSpPr>
        <p:spPr bwMode="auto">
          <a:xfrm>
            <a:off x="2075967" y="5805264"/>
            <a:ext cx="1859793" cy="486687"/>
          </a:xfrm>
          <a:prstGeom prst="rect">
            <a:avLst/>
          </a:prstGeom>
          <a:solidFill>
            <a:schemeClr val="bg1"/>
          </a:solidFill>
          <a:ln>
            <a:noFill/>
          </a:ln>
        </p:spPr>
        <p:style>
          <a:lnRef idx="0">
            <a:scrgbClr r="0" g="0" b="0"/>
          </a:lnRef>
          <a:fillRef idx="0">
            <a:scrgbClr r="0" g="0" b="0"/>
          </a:fillRef>
          <a:effectRef idx="0">
            <a:scrgbClr r="0" g="0" b="0"/>
          </a:effectRef>
          <a:fontRef idx="major"/>
        </p:style>
        <p:txBody>
          <a:bodyPr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MX" altLang="es-MX" sz="900" b="0" i="0" u="none" strike="noStrike" kern="1200" cap="none" spc="0" normalizeH="0" baseline="0" noProof="0" dirty="0">
              <a:ln>
                <a:noFill/>
              </a:ln>
              <a:solidFill>
                <a:srgbClr val="000000"/>
              </a:solidFill>
              <a:effectLst/>
              <a:uLnTx/>
              <a:uFillTx/>
              <a:latin typeface="Calibri" panose="020F05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altLang="es-MX" sz="1200" b="1" i="0" u="none" strike="noStrike" kern="1200" cap="none" spc="0" normalizeH="0" baseline="0" noProof="0" dirty="0">
                <a:ln>
                  <a:noFill/>
                </a:ln>
                <a:solidFill>
                  <a:srgbClr val="00384C"/>
                </a:solidFill>
                <a:effectLst/>
                <a:uLnTx/>
                <a:uFillTx/>
                <a:latin typeface="Calibri" panose="020F0502020204030204"/>
                <a:ea typeface="+mj-ea"/>
                <a:cs typeface="+mj-cs"/>
              </a:rPr>
              <a:t>Estradiol (+)</a:t>
            </a:r>
          </a:p>
          <a:p>
            <a:pPr marL="0" marR="0" lvl="0" indent="0" algn="just" defTabSz="914400" rtl="0" eaLnBrk="1" fontAlgn="auto" latinLnBrk="0" hangingPunct="1">
              <a:lnSpc>
                <a:spcPct val="150000"/>
              </a:lnSpc>
              <a:spcBef>
                <a:spcPct val="0"/>
              </a:spcBef>
              <a:spcAft>
                <a:spcPts val="0"/>
              </a:spcAft>
              <a:buClrTx/>
              <a:buSzTx/>
              <a:buFontTx/>
              <a:buNone/>
              <a:tabLst/>
              <a:defRPr/>
            </a:pPr>
            <a:endParaRPr kumimoji="0" lang="es-MX" altLang="es-MX" sz="4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
        <p:nvSpPr>
          <p:cNvPr id="26" name="4 CuadroTexto">
            <a:extLst>
              <a:ext uri="{FF2B5EF4-FFF2-40B4-BE49-F238E27FC236}">
                <a16:creationId xmlns:a16="http://schemas.microsoft.com/office/drawing/2014/main" xmlns="" id="{294A9AE4-0D72-B049-8859-18E361D432D5}"/>
              </a:ext>
            </a:extLst>
          </p:cNvPr>
          <p:cNvSpPr txBox="1">
            <a:spLocks noChangeArrowheads="1"/>
          </p:cNvSpPr>
          <p:nvPr/>
        </p:nvSpPr>
        <p:spPr bwMode="auto">
          <a:xfrm>
            <a:off x="8256240" y="6002363"/>
            <a:ext cx="1925604" cy="378965"/>
          </a:xfrm>
          <a:prstGeom prst="rect">
            <a:avLst/>
          </a:prstGeom>
          <a:solidFill>
            <a:schemeClr val="bg1"/>
          </a:solidFill>
          <a:ln>
            <a:noFill/>
          </a:ln>
        </p:spPr>
        <p:style>
          <a:lnRef idx="0">
            <a:scrgbClr r="0" g="0" b="0"/>
          </a:lnRef>
          <a:fillRef idx="0">
            <a:scrgbClr r="0" g="0" b="0"/>
          </a:fillRef>
          <a:effectRef idx="0">
            <a:scrgbClr r="0" g="0" b="0"/>
          </a:effectRef>
          <a:fontRef idx="major"/>
        </p:style>
        <p:txBody>
          <a:bodyPr lIns="70500" tIns="35250" rIns="70500" bIns="3525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altLang="es-MX" sz="1200" b="1" i="0" u="none" strike="noStrike" kern="1200" cap="none" spc="0" normalizeH="0" baseline="0" noProof="0" dirty="0">
                <a:ln>
                  <a:noFill/>
                </a:ln>
                <a:solidFill>
                  <a:srgbClr val="00384C"/>
                </a:solidFill>
                <a:effectLst/>
                <a:uLnTx/>
                <a:uFillTx/>
                <a:latin typeface="Calibri" panose="020F0502020204030204"/>
                <a:ea typeface="+mj-ea"/>
                <a:cs typeface="+mj-cs"/>
              </a:rPr>
              <a:t>Estradiol (-)</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s-MX" altLang="es-MX" sz="8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pic>
        <p:nvPicPr>
          <p:cNvPr id="27" name="Picture 2">
            <a:extLst>
              <a:ext uri="{FF2B5EF4-FFF2-40B4-BE49-F238E27FC236}">
                <a16:creationId xmlns:a16="http://schemas.microsoft.com/office/drawing/2014/main" xmlns="" id="{A427F225-C690-467F-B239-93C3B76D3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3625" t="48621" b="18282"/>
          <a:stretch>
            <a:fillRect/>
          </a:stretch>
        </p:blipFill>
        <p:spPr bwMode="auto">
          <a:xfrm>
            <a:off x="3456056" y="4660724"/>
            <a:ext cx="2242476" cy="154403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xmlns="" id="{3FB7D84E-6199-46B4-827E-ED2ED0EB1C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305" t="5185" r="62009" b="30751"/>
          <a:stretch>
            <a:fillRect/>
          </a:stretch>
        </p:blipFill>
        <p:spPr bwMode="auto">
          <a:xfrm>
            <a:off x="6523020" y="4677671"/>
            <a:ext cx="2225414" cy="1544032"/>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o 8"/>
          <p:cNvGrpSpPr/>
          <p:nvPr/>
        </p:nvGrpSpPr>
        <p:grpSpPr>
          <a:xfrm>
            <a:off x="48511" y="2246955"/>
            <a:ext cx="2878502" cy="2013740"/>
            <a:chOff x="48511" y="2246955"/>
            <a:chExt cx="2878502" cy="2013740"/>
          </a:xfrm>
        </p:grpSpPr>
        <p:graphicFrame>
          <p:nvGraphicFramePr>
            <p:cNvPr id="21" name="4 Marcador de contenido">
              <a:extLst>
                <a:ext uri="{FF2B5EF4-FFF2-40B4-BE49-F238E27FC236}">
                  <a16:creationId xmlns:a16="http://schemas.microsoft.com/office/drawing/2014/main" xmlns="" id="{A8E0CCF7-836C-8D4A-9631-9BA140B6CC57}"/>
                </a:ext>
              </a:extLst>
            </p:cNvPr>
            <p:cNvGraphicFramePr>
              <a:graphicFrameLocks/>
            </p:cNvGraphicFramePr>
            <p:nvPr/>
          </p:nvGraphicFramePr>
          <p:xfrm>
            <a:off x="48511" y="2246955"/>
            <a:ext cx="2878502" cy="2013740"/>
          </p:xfrm>
          <a:graphic>
            <a:graphicData uri="http://schemas.openxmlformats.org/presentationml/2006/ole">
              <mc:AlternateContent xmlns:mc="http://schemas.openxmlformats.org/markup-compatibility/2006">
                <mc:Choice xmlns:v="urn:schemas-microsoft-com:vml" Requires="v">
                  <p:oleObj spid="_x0000_s2093" r:id="rId11" imgW="3974263" imgH="3291568" progId="Excel.Chart.8">
                    <p:embed/>
                  </p:oleObj>
                </mc:Choice>
                <mc:Fallback>
                  <p:oleObj r:id="rId11" imgW="3974263" imgH="3291568" progId="Excel.Chart.8">
                    <p:embed/>
                    <p:pic>
                      <p:nvPicPr>
                        <p:cNvPr id="21" name="4 Marcador de contenido">
                          <a:extLst>
                            <a:ext uri="{FF2B5EF4-FFF2-40B4-BE49-F238E27FC236}">
                              <a16:creationId xmlns:a16="http://schemas.microsoft.com/office/drawing/2014/main" xmlns="" id="{A8E0CCF7-836C-8D4A-9631-9BA140B6CC57}"/>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11" y="2246955"/>
                          <a:ext cx="2878502" cy="201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28 CuadroTexto">
              <a:extLst>
                <a:ext uri="{FF2B5EF4-FFF2-40B4-BE49-F238E27FC236}">
                  <a16:creationId xmlns:a16="http://schemas.microsoft.com/office/drawing/2014/main" xmlns="" id="{745835CE-04D8-134D-94C7-4A1B024A0DF3}"/>
                </a:ext>
              </a:extLst>
            </p:cNvPr>
            <p:cNvSpPr txBox="1"/>
            <p:nvPr/>
          </p:nvSpPr>
          <p:spPr bwMode="auto">
            <a:xfrm>
              <a:off x="49911" y="2342160"/>
              <a:ext cx="435470" cy="2160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 b="0" i="0" u="none" strike="noStrike" kern="1200" cap="none" spc="0" normalizeH="0" baseline="0" noProof="0" dirty="0">
                  <a:ln>
                    <a:noFill/>
                  </a:ln>
                  <a:solidFill>
                    <a:prstClr val="white">
                      <a:lumMod val="50000"/>
                    </a:prstClr>
                  </a:solidFill>
                  <a:effectLst/>
                  <a:uLnTx/>
                  <a:uFillTx/>
                  <a:latin typeface="Arial Unicode MS" pitchFamily="34" charset="-128"/>
                  <a:ea typeface="Arial Unicode MS" pitchFamily="34" charset="-128"/>
                  <a:cs typeface="Arial Unicode MS" pitchFamily="34" charset="-128"/>
                </a:rPr>
                <a:t>mg/</a:t>
              </a:r>
              <a:r>
                <a:rPr kumimoji="0" lang="es-MX" sz="600" b="0" i="0" u="none" strike="noStrike" kern="1200" cap="none" spc="0" normalizeH="0" baseline="0" noProof="0" dirty="0" err="1">
                  <a:ln>
                    <a:noFill/>
                  </a:ln>
                  <a:solidFill>
                    <a:prstClr val="white">
                      <a:lumMod val="50000"/>
                    </a:prstClr>
                  </a:solidFill>
                  <a:effectLst/>
                  <a:uLnTx/>
                  <a:uFillTx/>
                  <a:latin typeface="Arial Unicode MS" pitchFamily="34" charset="-128"/>
                  <a:ea typeface="Arial Unicode MS" pitchFamily="34" charset="-128"/>
                  <a:cs typeface="Arial Unicode MS" pitchFamily="34" charset="-128"/>
                </a:rPr>
                <a:t>dL</a:t>
              </a:r>
              <a:endParaRPr kumimoji="0" lang="es-MX" sz="600" b="0" i="0" u="none" strike="noStrike" kern="1200" cap="none" spc="0" normalizeH="0" baseline="0" noProof="0" dirty="0">
                <a:ln>
                  <a:noFill/>
                </a:ln>
                <a:solidFill>
                  <a:prstClr val="white">
                    <a:lumMod val="50000"/>
                  </a:prstClr>
                </a:solidFill>
                <a:effectLst/>
                <a:uLnTx/>
                <a:uFillTx/>
                <a:latin typeface="Arial Unicode MS" pitchFamily="34" charset="-128"/>
                <a:ea typeface="Arial Unicode MS" pitchFamily="34" charset="-128"/>
                <a:cs typeface="Arial Unicode MS" pitchFamily="34" charset="-128"/>
              </a:endParaRPr>
            </a:p>
          </p:txBody>
        </p:sp>
        <p:sp>
          <p:nvSpPr>
            <p:cNvPr id="30" name="1 Rectángulo">
              <a:extLst>
                <a:ext uri="{FF2B5EF4-FFF2-40B4-BE49-F238E27FC236}">
                  <a16:creationId xmlns:a16="http://schemas.microsoft.com/office/drawing/2014/main" xmlns="" id="{F27CCC14-58E9-C246-A195-E1D89A63D09E}"/>
                </a:ext>
              </a:extLst>
            </p:cNvPr>
            <p:cNvSpPr>
              <a:spLocks noChangeArrowheads="1"/>
            </p:cNvSpPr>
            <p:nvPr/>
          </p:nvSpPr>
          <p:spPr bwMode="auto">
            <a:xfrm>
              <a:off x="809656" y="3520440"/>
              <a:ext cx="363184" cy="494590"/>
            </a:xfrm>
            <a:prstGeom prst="rect">
              <a:avLst/>
            </a:prstGeom>
            <a:solidFill>
              <a:schemeClr val="accent1">
                <a:lumMod val="60000"/>
                <a:lumOff val="40000"/>
              </a:schemeClr>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Calibri" panose="020F0502020204030204"/>
                <a:ea typeface="MS PGothic" charset="0"/>
                <a:cs typeface="MS PGothic" charset="0"/>
              </a:endParaRPr>
            </a:p>
          </p:txBody>
        </p:sp>
      </p:grpSp>
      <p:grpSp>
        <p:nvGrpSpPr>
          <p:cNvPr id="7" name="Grupo 6"/>
          <p:cNvGrpSpPr/>
          <p:nvPr/>
        </p:nvGrpSpPr>
        <p:grpSpPr>
          <a:xfrm>
            <a:off x="9278794" y="2196043"/>
            <a:ext cx="2743888" cy="2060765"/>
            <a:chOff x="9278794" y="2196043"/>
            <a:chExt cx="2743888" cy="2060765"/>
          </a:xfrm>
        </p:grpSpPr>
        <p:graphicFrame>
          <p:nvGraphicFramePr>
            <p:cNvPr id="41" name="9 Gráfico">
              <a:extLst>
                <a:ext uri="{FF2B5EF4-FFF2-40B4-BE49-F238E27FC236}">
                  <a16:creationId xmlns:a16="http://schemas.microsoft.com/office/drawing/2014/main" xmlns="" id="{F87132AC-34E8-FB4B-8067-8FADC364902A}"/>
                </a:ext>
              </a:extLst>
            </p:cNvPr>
            <p:cNvGraphicFramePr>
              <a:graphicFrameLocks/>
            </p:cNvGraphicFramePr>
            <p:nvPr/>
          </p:nvGraphicFramePr>
          <p:xfrm>
            <a:off x="9278794" y="2196043"/>
            <a:ext cx="2743888" cy="2060765"/>
          </p:xfrm>
          <a:graphic>
            <a:graphicData uri="http://schemas.openxmlformats.org/presentationml/2006/ole">
              <mc:AlternateContent xmlns:mc="http://schemas.openxmlformats.org/markup-compatibility/2006">
                <mc:Choice xmlns:v="urn:schemas-microsoft-com:vml" Requires="v">
                  <p:oleObj spid="_x0000_s2094" r:id="rId13" imgW="3888927" imgH="3139180" progId="Excel.Chart.8">
                    <p:embed/>
                  </p:oleObj>
                </mc:Choice>
                <mc:Fallback>
                  <p:oleObj r:id="rId13" imgW="3888927" imgH="3139180" progId="Excel.Chart.8">
                    <p:embed/>
                    <p:pic>
                      <p:nvPicPr>
                        <p:cNvPr id="41" name="9 Gráfico">
                          <a:extLst>
                            <a:ext uri="{FF2B5EF4-FFF2-40B4-BE49-F238E27FC236}">
                              <a16:creationId xmlns:a16="http://schemas.microsoft.com/office/drawing/2014/main" xmlns="" id="{F87132AC-34E8-FB4B-8067-8FADC364902A}"/>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78794" y="2196043"/>
                          <a:ext cx="2743888" cy="206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 name="10 Rectángulo">
              <a:extLst>
                <a:ext uri="{FF2B5EF4-FFF2-40B4-BE49-F238E27FC236}">
                  <a16:creationId xmlns:a16="http://schemas.microsoft.com/office/drawing/2014/main" xmlns="" id="{AA0FCD8D-F2E7-5446-A3B6-8974B83A1C85}"/>
                </a:ext>
              </a:extLst>
            </p:cNvPr>
            <p:cNvSpPr/>
            <p:nvPr/>
          </p:nvSpPr>
          <p:spPr bwMode="auto">
            <a:xfrm>
              <a:off x="9949610" y="2935110"/>
              <a:ext cx="363184" cy="1141992"/>
            </a:xfrm>
            <a:prstGeom prst="rect">
              <a:avLst/>
            </a:prstGeom>
            <a:solidFill>
              <a:srgbClr val="C00000"/>
            </a:solidFill>
            <a:ln w="9525">
              <a:solidFill>
                <a:srgbClr val="EA8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S PGothic" charset="0"/>
                <a:cs typeface="MS PGothic" charset="0"/>
              </a:endParaRPr>
            </a:p>
          </p:txBody>
        </p:sp>
        <p:sp>
          <p:nvSpPr>
            <p:cNvPr id="44" name="12 CuadroTexto">
              <a:extLst>
                <a:ext uri="{FF2B5EF4-FFF2-40B4-BE49-F238E27FC236}">
                  <a16:creationId xmlns:a16="http://schemas.microsoft.com/office/drawing/2014/main" xmlns="" id="{6C1E2DFB-EA69-334B-BA6B-4006E382C651}"/>
                </a:ext>
              </a:extLst>
            </p:cNvPr>
            <p:cNvSpPr txBox="1"/>
            <p:nvPr/>
          </p:nvSpPr>
          <p:spPr bwMode="auto">
            <a:xfrm>
              <a:off x="9278794" y="2423310"/>
              <a:ext cx="435090" cy="18466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 b="0" i="0" u="none" strike="noStrike" kern="1200" cap="none" spc="0" normalizeH="0" baseline="0" noProof="0" dirty="0">
                  <a:ln>
                    <a:noFill/>
                  </a:ln>
                  <a:solidFill>
                    <a:prstClr val="white">
                      <a:lumMod val="50000"/>
                    </a:prstClr>
                  </a:solidFill>
                  <a:effectLst/>
                  <a:uLnTx/>
                  <a:uFillTx/>
                  <a:latin typeface="Arial Unicode MS" pitchFamily="34" charset="-128"/>
                  <a:ea typeface="Arial Unicode MS" pitchFamily="34" charset="-128"/>
                  <a:cs typeface="Arial Unicode MS" pitchFamily="34" charset="-128"/>
                </a:rPr>
                <a:t>mg/</a:t>
              </a:r>
              <a:r>
                <a:rPr kumimoji="0" lang="es-MX" sz="600" b="0" i="0" u="none" strike="noStrike" kern="1200" cap="none" spc="0" normalizeH="0" baseline="0" noProof="0" dirty="0" err="1">
                  <a:ln>
                    <a:noFill/>
                  </a:ln>
                  <a:solidFill>
                    <a:prstClr val="white">
                      <a:lumMod val="50000"/>
                    </a:prstClr>
                  </a:solidFill>
                  <a:effectLst/>
                  <a:uLnTx/>
                  <a:uFillTx/>
                  <a:latin typeface="Arial Unicode MS" pitchFamily="34" charset="-128"/>
                  <a:ea typeface="Arial Unicode MS" pitchFamily="34" charset="-128"/>
                  <a:cs typeface="Arial Unicode MS" pitchFamily="34" charset="-128"/>
                </a:rPr>
                <a:t>dL</a:t>
              </a:r>
              <a:endParaRPr kumimoji="0" lang="es-MX" sz="600" b="0" i="0" u="none" strike="noStrike" kern="1200" cap="none" spc="0" normalizeH="0" baseline="0" noProof="0" dirty="0">
                <a:ln>
                  <a:noFill/>
                </a:ln>
                <a:solidFill>
                  <a:prstClr val="white">
                    <a:lumMod val="50000"/>
                  </a:prstClr>
                </a:solidFill>
                <a:effectLst/>
                <a:uLnTx/>
                <a:uFillTx/>
                <a:latin typeface="Arial Unicode MS" pitchFamily="34" charset="-128"/>
                <a:ea typeface="Arial Unicode MS" pitchFamily="34" charset="-128"/>
                <a:cs typeface="Arial Unicode MS" pitchFamily="34" charset="-128"/>
              </a:endParaRPr>
            </a:p>
          </p:txBody>
        </p:sp>
        <p:grpSp>
          <p:nvGrpSpPr>
            <p:cNvPr id="4" name="Grupo 3"/>
            <p:cNvGrpSpPr/>
            <p:nvPr/>
          </p:nvGrpSpPr>
          <p:grpSpPr>
            <a:xfrm>
              <a:off x="9949610" y="2651139"/>
              <a:ext cx="1518490" cy="1425963"/>
              <a:chOff x="9949610" y="2651139"/>
              <a:chExt cx="1518490" cy="1425963"/>
            </a:xfrm>
          </p:grpSpPr>
          <p:sp>
            <p:nvSpPr>
              <p:cNvPr id="2" name="Rectángulo 1"/>
              <p:cNvSpPr/>
              <p:nvPr/>
            </p:nvSpPr>
            <p:spPr>
              <a:xfrm>
                <a:off x="9949610" y="2915654"/>
                <a:ext cx="363184" cy="1161448"/>
              </a:xfrm>
              <a:prstGeom prst="rect">
                <a:avLst/>
              </a:prstGeom>
              <a:solidFill>
                <a:schemeClr val="accent1">
                  <a:lumMod val="60000"/>
                  <a:lumOff val="40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p:cNvSpPr/>
              <p:nvPr/>
            </p:nvSpPr>
            <p:spPr>
              <a:xfrm>
                <a:off x="11108987" y="2651139"/>
                <a:ext cx="359113" cy="1373619"/>
              </a:xfrm>
              <a:prstGeom prst="rect">
                <a:avLst/>
              </a:prstGeom>
              <a:solidFill>
                <a:srgbClr val="99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3" name="CuadroTexto 32">
            <a:extLst>
              <a:ext uri="{FF2B5EF4-FFF2-40B4-BE49-F238E27FC236}">
                <a16:creationId xmlns:a16="http://schemas.microsoft.com/office/drawing/2014/main" xmlns="" id="{9C60AA22-35F8-4FD3-B41B-77D21CFC7CB3}"/>
              </a:ext>
            </a:extLst>
          </p:cNvPr>
          <p:cNvSpPr txBox="1"/>
          <p:nvPr/>
        </p:nvSpPr>
        <p:spPr>
          <a:xfrm>
            <a:off x="1830219" y="2500254"/>
            <a:ext cx="720080" cy="215444"/>
          </a:xfrm>
          <a:prstGeom prst="rect">
            <a:avLst/>
          </a:prstGeom>
          <a:noFill/>
        </p:spPr>
        <p:txBody>
          <a:bodyPr wrap="square" rtlCol="0">
            <a:spAutoFit/>
          </a:bodyPr>
          <a:lstStyle/>
          <a:p>
            <a:pPr algn="ctr"/>
            <a:r>
              <a:rPr lang="es-MX" sz="800" dirty="0">
                <a:latin typeface="Century Gothic" panose="020B0502020202020204" pitchFamily="34" charset="0"/>
              </a:rPr>
              <a:t>p&lt;0.05</a:t>
            </a:r>
          </a:p>
        </p:txBody>
      </p:sp>
      <p:sp>
        <p:nvSpPr>
          <p:cNvPr id="34" name="CuadroTexto 33">
            <a:extLst>
              <a:ext uri="{FF2B5EF4-FFF2-40B4-BE49-F238E27FC236}">
                <a16:creationId xmlns:a16="http://schemas.microsoft.com/office/drawing/2014/main" xmlns="" id="{51883E5F-38EA-4E4E-A59D-5DC7DADECE90}"/>
              </a:ext>
            </a:extLst>
          </p:cNvPr>
          <p:cNvSpPr txBox="1"/>
          <p:nvPr/>
        </p:nvSpPr>
        <p:spPr>
          <a:xfrm>
            <a:off x="4799856" y="2637492"/>
            <a:ext cx="720080" cy="215444"/>
          </a:xfrm>
          <a:prstGeom prst="rect">
            <a:avLst/>
          </a:prstGeom>
          <a:noFill/>
        </p:spPr>
        <p:txBody>
          <a:bodyPr wrap="square" rtlCol="0">
            <a:spAutoFit/>
          </a:bodyPr>
          <a:lstStyle/>
          <a:p>
            <a:pPr algn="ctr"/>
            <a:r>
              <a:rPr lang="es-MX" sz="800" dirty="0">
                <a:latin typeface="Century Gothic" panose="020B0502020202020204" pitchFamily="34" charset="0"/>
              </a:rPr>
              <a:t>p&lt;0.01</a:t>
            </a:r>
          </a:p>
        </p:txBody>
      </p:sp>
      <p:sp>
        <p:nvSpPr>
          <p:cNvPr id="35" name="CuadroTexto 34">
            <a:extLst>
              <a:ext uri="{FF2B5EF4-FFF2-40B4-BE49-F238E27FC236}">
                <a16:creationId xmlns:a16="http://schemas.microsoft.com/office/drawing/2014/main" xmlns="" id="{DE32B2E3-D87C-4289-A9FD-A80740B38D90}"/>
              </a:ext>
            </a:extLst>
          </p:cNvPr>
          <p:cNvSpPr txBox="1"/>
          <p:nvPr/>
        </p:nvSpPr>
        <p:spPr>
          <a:xfrm>
            <a:off x="8040216" y="3429000"/>
            <a:ext cx="720080" cy="215444"/>
          </a:xfrm>
          <a:prstGeom prst="rect">
            <a:avLst/>
          </a:prstGeom>
          <a:noFill/>
        </p:spPr>
        <p:txBody>
          <a:bodyPr wrap="square" rtlCol="0">
            <a:spAutoFit/>
          </a:bodyPr>
          <a:lstStyle/>
          <a:p>
            <a:pPr algn="ctr"/>
            <a:r>
              <a:rPr lang="es-MX" sz="800" dirty="0">
                <a:latin typeface="Century Gothic" panose="020B0502020202020204" pitchFamily="34" charset="0"/>
              </a:rPr>
              <a:t>p&lt;0.01</a:t>
            </a:r>
          </a:p>
        </p:txBody>
      </p:sp>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10158" y="5373216"/>
            <a:ext cx="418090" cy="31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022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3632</TotalTime>
  <Words>1259</Words>
  <Application>Microsoft Office PowerPoint</Application>
  <PresentationFormat>Personalizado</PresentationFormat>
  <Paragraphs>268</Paragraphs>
  <Slides>19</Slides>
  <Notes>17</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19</vt:i4>
      </vt:variant>
    </vt:vector>
  </HeadingPairs>
  <TitlesOfParts>
    <vt:vector size="21" baseType="lpstr">
      <vt:lpstr>Office Theme</vt:lpstr>
      <vt:lpstr>Gráfico de Microsoft Excel</vt:lpstr>
      <vt:lpstr>FACTORES METABOLICOS Y ENFERMEDAD CARDIOVASCULAR EN LA MUJER </vt:lpstr>
      <vt:lpstr>FACTORES METABOLICOS Y ENFERMEDAD CARDIOVASCULAR EN LA MUJER </vt:lpstr>
      <vt:lpstr>REGULACIÓN HORMONAL DE LA HEMOSTASIA Y EL SISTEMA CARDIOVASCULAR </vt:lpstr>
      <vt:lpstr>REGULACIÓN HORMONAL DE LA HEMOSTASIA Y EL SISTEMA CARDIOVASCULAR </vt:lpstr>
      <vt:lpstr>REGULACIÓN HORMONAL DE LA HEMOSTASIA Y EL SISTEMA CARDIOVASCULAR </vt:lpstr>
      <vt:lpstr>REGULACIÓN HORMONAL DE LA HEMOSTASIA Y EL SISTEMA CARDIOVASCULAR</vt:lpstr>
      <vt:lpstr>REGULACIÓN HORMONAL DE LA HEMOSTASIA Y EL SISTEMA CARDIOVASCULAR </vt:lpstr>
      <vt:lpstr>REGULACIÓN HORMONAL DE LA HEMOSTASIA Y EL SISTEMA CARDIOVASCULAR</vt:lpstr>
      <vt:lpstr>REGULACIÓN HORMONAL DE LA HEMOSTASIA Y EL SISTEMA CARDIOVASCULAR </vt:lpstr>
      <vt:lpstr>REGULACIÓN HORMONAL DE LA HEMOSTASIA Y EL SISTEMA CARDIOVASCULAR </vt:lpstr>
      <vt:lpstr>REGULACIÓN HORMONAL DE LA HEMOSTASIA Y EL SISTEMA CARDIOVASCULAR </vt:lpstr>
      <vt:lpstr>REGULACIÓN HORMONAL DE LA HEMOSTASIA Y EL SISTEMA CARDIOVASCULAR</vt:lpstr>
      <vt:lpstr>REGULACIÓN HORMONAL DE LA HEMOSTASIA Y EL SISTEMA CARDIOVASCULAR </vt:lpstr>
      <vt:lpstr>REGULACIÓN HORMONAL DE LA HEMOSTASIA Y EL SISTEMA CARDIOVASCULAR </vt:lpstr>
      <vt:lpstr>REGULACIÓN HORMONAL DE LA HEMOSTASIA Y EL SISTEMA CARDIOVASCULAR</vt:lpstr>
      <vt:lpstr>REGULACION HORMONAL DE LA HEMOSTASIA Y EL SISTEMA CARDIOVASCULAR </vt:lpstr>
      <vt:lpstr>REGULACIÓN HORMONAL DE LA HEMOSTASIA Y EL SISTEMA CARDIOVASCULAR </vt:lpstr>
      <vt:lpstr>FACTORES METABOLICOS Y ENFERMEDAD CARDIOVASCULAR EN LA MUJER </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ENFERMEDAD CARDIOVASCULAR: UN GRAN RETO EN LA SALUD  DE  LA  MUJER.</dc:title>
  <dc:creator>HP</dc:creator>
  <cp:lastModifiedBy>HP</cp:lastModifiedBy>
  <cp:revision>149</cp:revision>
  <cp:lastPrinted>2019-10-28T18:17:28Z</cp:lastPrinted>
  <dcterms:created xsi:type="dcterms:W3CDTF">2017-03-08T16:27:49Z</dcterms:created>
  <dcterms:modified xsi:type="dcterms:W3CDTF">2019-10-30T22:12:12Z</dcterms:modified>
</cp:coreProperties>
</file>