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0"/>
  </p:notesMasterIdLst>
  <p:sldIdLst>
    <p:sldId id="266" r:id="rId2"/>
    <p:sldId id="270" r:id="rId3"/>
    <p:sldId id="275" r:id="rId4"/>
    <p:sldId id="276" r:id="rId5"/>
    <p:sldId id="271" r:id="rId6"/>
    <p:sldId id="273" r:id="rId7"/>
    <p:sldId id="274" r:id="rId8"/>
    <p:sldId id="277" r:id="rId9"/>
    <p:sldId id="285" r:id="rId10"/>
    <p:sldId id="268" r:id="rId11"/>
    <p:sldId id="286" r:id="rId12"/>
    <p:sldId id="278" r:id="rId13"/>
    <p:sldId id="279" r:id="rId14"/>
    <p:sldId id="269" r:id="rId15"/>
    <p:sldId id="280" r:id="rId16"/>
    <p:sldId id="281" r:id="rId17"/>
    <p:sldId id="282" r:id="rId18"/>
    <p:sldId id="283"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D2A010"/>
    <a:srgbClr val="000000"/>
    <a:srgbClr val="663300"/>
    <a:srgbClr val="E9E6AF"/>
    <a:srgbClr val="666633"/>
    <a:srgbClr val="996633"/>
    <a:srgbClr val="CC99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643"/>
  </p:normalViewPr>
  <p:slideViewPr>
    <p:cSldViewPr>
      <p:cViewPr varScale="1">
        <p:scale>
          <a:sx n="86" d="100"/>
          <a:sy n="86" d="100"/>
        </p:scale>
        <p:origin x="-6" y="-59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1154855643104E-2"/>
          <c:y val="4.3716987728312097E-2"/>
          <c:w val="0.88998018372703402"/>
          <c:h val="0.84746738528746401"/>
        </c:manualLayout>
      </c:layout>
      <c:lineChart>
        <c:grouping val="standard"/>
        <c:varyColors val="0"/>
        <c:ser>
          <c:idx val="0"/>
          <c:order val="0"/>
          <c:tx>
            <c:strRef>
              <c:f>Hoja1!$B$1</c:f>
              <c:strCache>
                <c:ptCount val="1"/>
                <c:pt idx="0">
                  <c:v>CA MAMA</c:v>
                </c:pt>
              </c:strCache>
            </c:strRef>
          </c:tx>
          <c:spPr>
            <a:ln w="38100">
              <a:solidFill>
                <a:srgbClr val="92D050"/>
              </a:solidFill>
            </a:ln>
          </c:spPr>
          <c:marker>
            <c:spPr>
              <a:solidFill>
                <a:srgbClr val="92D050"/>
              </a:solidFill>
              <a:ln w="38100">
                <a:solidFill>
                  <a:srgbClr val="92D050"/>
                </a:solidFill>
              </a:ln>
            </c:spPr>
          </c:marker>
          <c:dLbls>
            <c:dLbl>
              <c:idx val="8"/>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B8B-4583-8534-B4376234A83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Hoja1!$A$2:$A$10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Hoja1!$B$2:$B$10</c:f>
              <c:numCache>
                <c:formatCode>General</c:formatCode>
                <c:ptCount val="9"/>
                <c:pt idx="0">
                  <c:v>1.9</c:v>
                </c:pt>
                <c:pt idx="1">
                  <c:v>2</c:v>
                </c:pt>
                <c:pt idx="2">
                  <c:v>2</c:v>
                </c:pt>
                <c:pt idx="3">
                  <c:v>2</c:v>
                </c:pt>
                <c:pt idx="4">
                  <c:v>1.97</c:v>
                </c:pt>
                <c:pt idx="5">
                  <c:v>1.94</c:v>
                </c:pt>
                <c:pt idx="6">
                  <c:v>2.02</c:v>
                </c:pt>
                <c:pt idx="7">
                  <c:v>2.13</c:v>
                </c:pt>
                <c:pt idx="8">
                  <c:v>2</c:v>
                </c:pt>
              </c:numCache>
            </c:numRef>
          </c:val>
          <c:smooth val="0"/>
          <c:extLst xmlns:c16r2="http://schemas.microsoft.com/office/drawing/2015/06/chart">
            <c:ext xmlns:c16="http://schemas.microsoft.com/office/drawing/2014/chart" uri="{C3380CC4-5D6E-409C-BE32-E72D297353CC}">
              <c16:uniqueId val="{00000001-EB8B-4583-8534-B4376234A83A}"/>
            </c:ext>
          </c:extLst>
        </c:ser>
        <c:ser>
          <c:idx val="1"/>
          <c:order val="1"/>
          <c:tx>
            <c:strRef>
              <c:f>Hoja1!$C$1</c:f>
              <c:strCache>
                <c:ptCount val="1"/>
                <c:pt idx="0">
                  <c:v>ENF. CV MUJER</c:v>
                </c:pt>
              </c:strCache>
            </c:strRef>
          </c:tx>
          <c:spPr>
            <a:ln w="38100">
              <a:solidFill>
                <a:srgbClr val="FF0000"/>
              </a:solidFill>
            </a:ln>
          </c:spPr>
          <c:marker>
            <c:spPr>
              <a:solidFill>
                <a:srgbClr val="FF0000"/>
              </a:solidFill>
              <a:ln w="38100">
                <a:solidFill>
                  <a:srgbClr val="FF0000"/>
                </a:solidFill>
              </a:ln>
            </c:spPr>
          </c:marker>
          <c:dLbls>
            <c:dLbl>
              <c:idx val="8"/>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B8B-4583-8534-B4376234A83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Hoja1!$A$2:$A$10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Hoja1!$C$2:$C$10</c:f>
              <c:numCache>
                <c:formatCode>General</c:formatCode>
                <c:ptCount val="9"/>
                <c:pt idx="0">
                  <c:v>17.600000000000001</c:v>
                </c:pt>
                <c:pt idx="1">
                  <c:v>17.649999999999999</c:v>
                </c:pt>
                <c:pt idx="2">
                  <c:v>18.2</c:v>
                </c:pt>
                <c:pt idx="3">
                  <c:v>18.440000000000001</c:v>
                </c:pt>
                <c:pt idx="4">
                  <c:v>18.71</c:v>
                </c:pt>
                <c:pt idx="5">
                  <c:v>19.34</c:v>
                </c:pt>
                <c:pt idx="6">
                  <c:v>19.5</c:v>
                </c:pt>
                <c:pt idx="7">
                  <c:v>19.8</c:v>
                </c:pt>
                <c:pt idx="8">
                  <c:v>20.059999999999999</c:v>
                </c:pt>
              </c:numCache>
            </c:numRef>
          </c:val>
          <c:smooth val="0"/>
          <c:extLst xmlns:c16r2="http://schemas.microsoft.com/office/drawing/2015/06/chart">
            <c:ext xmlns:c16="http://schemas.microsoft.com/office/drawing/2014/chart" uri="{C3380CC4-5D6E-409C-BE32-E72D297353CC}">
              <c16:uniqueId val="{00000003-EB8B-4583-8534-B4376234A83A}"/>
            </c:ext>
          </c:extLst>
        </c:ser>
        <c:ser>
          <c:idx val="2"/>
          <c:order val="2"/>
          <c:tx>
            <c:strRef>
              <c:f>Hoja1!$D$1</c:f>
              <c:strCache>
                <c:ptCount val="1"/>
                <c:pt idx="0">
                  <c:v>ECV HOMBRE</c:v>
                </c:pt>
              </c:strCache>
            </c:strRef>
          </c:tx>
          <c:spPr>
            <a:ln w="38100">
              <a:solidFill>
                <a:srgbClr val="0070C0"/>
              </a:solidFill>
            </a:ln>
          </c:spPr>
          <c:marker>
            <c:spPr>
              <a:solidFill>
                <a:srgbClr val="0070C0"/>
              </a:solidFill>
              <a:ln w="38100">
                <a:solidFill>
                  <a:srgbClr val="0070C0"/>
                </a:solidFill>
              </a:ln>
            </c:spPr>
          </c:marker>
          <c:dLbls>
            <c:dLbl>
              <c:idx val="8"/>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B8B-4583-8534-B4376234A83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Hoja1!$A$2:$A$10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Hoja1!$D$2:$D$10</c:f>
              <c:numCache>
                <c:formatCode>General</c:formatCode>
                <c:ptCount val="9"/>
                <c:pt idx="0">
                  <c:v>15.3</c:v>
                </c:pt>
                <c:pt idx="1">
                  <c:v>15.4</c:v>
                </c:pt>
                <c:pt idx="2">
                  <c:v>15.6</c:v>
                </c:pt>
                <c:pt idx="3">
                  <c:v>16.18</c:v>
                </c:pt>
                <c:pt idx="4">
                  <c:v>16.03</c:v>
                </c:pt>
                <c:pt idx="5">
                  <c:v>16.5</c:v>
                </c:pt>
                <c:pt idx="6">
                  <c:v>16.670000000000009</c:v>
                </c:pt>
                <c:pt idx="7">
                  <c:v>16.850000000000001</c:v>
                </c:pt>
                <c:pt idx="8">
                  <c:v>17.5</c:v>
                </c:pt>
              </c:numCache>
            </c:numRef>
          </c:val>
          <c:smooth val="0"/>
          <c:extLst xmlns:c16r2="http://schemas.microsoft.com/office/drawing/2015/06/chart">
            <c:ext xmlns:c16="http://schemas.microsoft.com/office/drawing/2014/chart" uri="{C3380CC4-5D6E-409C-BE32-E72D297353CC}">
              <c16:uniqueId val="{00000005-EB8B-4583-8534-B4376234A83A}"/>
            </c:ext>
          </c:extLst>
        </c:ser>
        <c:dLbls>
          <c:showLegendKey val="0"/>
          <c:showVal val="0"/>
          <c:showCatName val="0"/>
          <c:showSerName val="0"/>
          <c:showPercent val="0"/>
          <c:showBubbleSize val="0"/>
        </c:dLbls>
        <c:marker val="1"/>
        <c:smooth val="0"/>
        <c:axId val="30403968"/>
        <c:axId val="20542208"/>
      </c:lineChart>
      <c:catAx>
        <c:axId val="30403968"/>
        <c:scaling>
          <c:orientation val="minMax"/>
        </c:scaling>
        <c:delete val="0"/>
        <c:axPos val="b"/>
        <c:numFmt formatCode="General" sourceLinked="1"/>
        <c:majorTickMark val="out"/>
        <c:minorTickMark val="none"/>
        <c:tickLblPos val="nextTo"/>
        <c:crossAx val="20542208"/>
        <c:crosses val="autoZero"/>
        <c:auto val="1"/>
        <c:lblAlgn val="ctr"/>
        <c:lblOffset val="100"/>
        <c:noMultiLvlLbl val="0"/>
      </c:catAx>
      <c:valAx>
        <c:axId val="20542208"/>
        <c:scaling>
          <c:orientation val="minMax"/>
        </c:scaling>
        <c:delete val="0"/>
        <c:axPos val="l"/>
        <c:majorGridlines/>
        <c:numFmt formatCode="General" sourceLinked="1"/>
        <c:majorTickMark val="out"/>
        <c:minorTickMark val="none"/>
        <c:tickLblPos val="nextTo"/>
        <c:crossAx val="30403968"/>
        <c:crosses val="autoZero"/>
        <c:crossBetween val="between"/>
      </c:valAx>
    </c:plotArea>
    <c:legend>
      <c:legendPos val="r"/>
      <c:layout>
        <c:manualLayout>
          <c:xMode val="edge"/>
          <c:yMode val="edge"/>
          <c:x val="8.8324671916010497E-2"/>
          <c:y val="2.5499266121873899E-3"/>
          <c:w val="0.86000866141732302"/>
          <c:h val="0.158915968513544"/>
        </c:manualLayout>
      </c:layout>
      <c:overlay val="0"/>
    </c:legend>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spPr>
            <a:scene3d>
              <a:camera prst="orthographicFront"/>
              <a:lightRig rig="balanced" dir="l"/>
            </a:scene3d>
            <a:sp3d prstMaterial="dkEdge">
              <a:bevelT w="127000" h="88900"/>
            </a:sp3d>
          </c:spPr>
          <c:explosion val="25"/>
          <c:dLbls>
            <c:dLbl>
              <c:idx val="4"/>
              <c:spPr/>
              <c:txPr>
                <a:bodyPr/>
                <a:lstStyle/>
                <a:p>
                  <a:pPr>
                    <a:defRPr b="1">
                      <a:solidFill>
                        <a:schemeClr val="tx1"/>
                      </a:solidFill>
                    </a:defRPr>
                  </a:pPr>
                  <a:endParaRPr lang="es-MX"/>
                </a:p>
              </c:txPr>
              <c:showLegendKey val="0"/>
              <c:showVal val="1"/>
              <c:showCatName val="0"/>
              <c:showSerName val="0"/>
              <c:showPercent val="0"/>
              <c:showBubbleSize val="0"/>
            </c:dLbl>
            <c:spPr>
              <a:noFill/>
              <a:ln>
                <a:noFill/>
              </a:ln>
              <a:effectLst/>
            </c:spPr>
            <c:txPr>
              <a:bodyPr/>
              <a:lstStyle/>
              <a:p>
                <a:pPr>
                  <a:defRPr b="1">
                    <a:solidFill>
                      <a:schemeClr val="bg1"/>
                    </a:solidFill>
                  </a:defRPr>
                </a:pPr>
                <a:endParaRPr lang="es-MX"/>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Hoja1!$A$2:$A$7</c:f>
              <c:strCache>
                <c:ptCount val="6"/>
                <c:pt idx="0">
                  <c:v>EAC</c:v>
                </c:pt>
                <c:pt idx="1">
                  <c:v>EVC</c:v>
                </c:pt>
                <c:pt idx="2">
                  <c:v>IC</c:v>
                </c:pt>
                <c:pt idx="3">
                  <c:v>HAS</c:v>
                </c:pt>
                <c:pt idx="4">
                  <c:v>EA</c:v>
                </c:pt>
                <c:pt idx="5">
                  <c:v>Otras</c:v>
                </c:pt>
              </c:strCache>
            </c:strRef>
          </c:cat>
          <c:val>
            <c:numRef>
              <c:f>Hoja1!$B$2:$B$7</c:f>
              <c:numCache>
                <c:formatCode>General</c:formatCode>
                <c:ptCount val="6"/>
                <c:pt idx="0">
                  <c:v>48.2</c:v>
                </c:pt>
                <c:pt idx="1">
                  <c:v>16.399999999999999</c:v>
                </c:pt>
                <c:pt idx="2">
                  <c:v>7.3</c:v>
                </c:pt>
                <c:pt idx="3">
                  <c:v>8</c:v>
                </c:pt>
                <c:pt idx="4">
                  <c:v>3.4</c:v>
                </c:pt>
                <c:pt idx="5">
                  <c:v>16.7</c:v>
                </c:pt>
              </c:numCache>
            </c:numRef>
          </c:val>
          <c:extLst xmlns:c16r2="http://schemas.microsoft.com/office/drawing/2015/06/chart">
            <c:ext xmlns:c16="http://schemas.microsoft.com/office/drawing/2014/chart" uri="{C3380CC4-5D6E-409C-BE32-E72D297353CC}">
              <c16:uniqueId val="{00000001-56AD-49ED-A828-9FA89C1C97EC}"/>
            </c:ext>
          </c:extLst>
        </c:ser>
        <c:dLbls>
          <c:showLegendKey val="0"/>
          <c:showVal val="0"/>
          <c:showCatName val="0"/>
          <c:showSerName val="0"/>
          <c:showPercent val="0"/>
          <c:showBubbleSize val="0"/>
          <c:showLeaderLines val="1"/>
        </c:dLbls>
      </c:pie3DChart>
    </c:plotArea>
    <c:legend>
      <c:legendPos val="r"/>
      <c:layout>
        <c:manualLayout>
          <c:xMode val="edge"/>
          <c:yMode val="edge"/>
          <c:x val="0.89017238362446072"/>
          <c:y val="3.1715102766325755E-2"/>
          <c:w val="0.10982761637553927"/>
          <c:h val="0.71007231403777649"/>
        </c:manualLayout>
      </c:layout>
      <c:overlay val="0"/>
    </c:legend>
    <c:plotVisOnly val="1"/>
    <c:dispBlanksAs val="gap"/>
    <c:showDLblsOverMax val="0"/>
  </c:chart>
  <c:spPr>
    <a:scene3d>
      <a:camera prst="orthographicFront"/>
      <a:lightRig rig="threePt" dir="t"/>
    </a:scene3d>
    <a:sp3d>
      <a:bevelT/>
    </a:sp3d>
  </c:spPr>
  <c:txPr>
    <a:bodyPr/>
    <a:lstStyle/>
    <a:p>
      <a:pPr>
        <a:defRPr sz="1800"/>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1D7E6-9AA7-4201-AB8F-B28A27E9A939}" type="datetimeFigureOut">
              <a:rPr lang="es-MX" smtClean="0"/>
              <a:t>30/10/2019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5C63C-0931-4FD0-89D1-D5E1C0DFE964}" type="slidenum">
              <a:rPr lang="es-MX" smtClean="0"/>
              <a:t>‹Nº›</a:t>
            </a:fld>
            <a:endParaRPr lang="es-MX"/>
          </a:p>
        </p:txBody>
      </p:sp>
    </p:spTree>
    <p:extLst>
      <p:ext uri="{BB962C8B-B14F-4D97-AF65-F5344CB8AC3E}">
        <p14:creationId xmlns:p14="http://schemas.microsoft.com/office/powerpoint/2010/main" val="301686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3585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9349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6864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5013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5096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6083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668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2016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1395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1031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6664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1028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0605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3630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7406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4566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4464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295214481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363515092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87731140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48848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9"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5"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3"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9"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Date Placeholder 3"/>
          <p:cNvSpPr>
            <a:spLocks noGrp="1"/>
          </p:cNvSpPr>
          <p:nvPr>
            <p:ph type="dt" sz="half" idx="10"/>
          </p:nvPr>
        </p:nvSpPr>
        <p:spPr>
          <a:xfrm>
            <a:off x="838200" y="6424270"/>
            <a:ext cx="2743200" cy="365125"/>
          </a:xfrm>
        </p:spPr>
        <p:txBody>
          <a:bodyPr/>
          <a:lstStyle>
            <a:lvl1pPr>
              <a:defRPr>
                <a:solidFill>
                  <a:srgbClr val="8C9CA6"/>
                </a:solidFill>
              </a:defRPr>
            </a:lvl1pPr>
          </a:lstStyle>
          <a:p>
            <a:r>
              <a:rPr lang="en-US"/>
              <a:t>your date here</a:t>
            </a:r>
          </a:p>
        </p:txBody>
      </p:sp>
      <p:sp>
        <p:nvSpPr>
          <p:cNvPr id="5" name="Footer Placeholder 4"/>
          <p:cNvSpPr>
            <a:spLocks noGrp="1"/>
          </p:cNvSpPr>
          <p:nvPr>
            <p:ph type="ftr" sz="quarter" idx="11"/>
          </p:nvPr>
        </p:nvSpPr>
        <p:spPr>
          <a:xfrm>
            <a:off x="4038600" y="6424270"/>
            <a:ext cx="4114800" cy="365125"/>
          </a:xfrm>
        </p:spPr>
        <p:txBody>
          <a:bodyPr/>
          <a:lstStyle>
            <a:lvl1pPr>
              <a:defRPr>
                <a:solidFill>
                  <a:srgbClr val="8C9CA6"/>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610600" y="6424270"/>
            <a:ext cx="2743200" cy="365125"/>
          </a:xfrm>
        </p:spPr>
        <p:txBody>
          <a:bodyPr/>
          <a:lstStyle>
            <a:lvl1pPr>
              <a:defRPr>
                <a:solidFill>
                  <a:srgbClr val="8C9CA6"/>
                </a:solidFill>
              </a:defRPr>
            </a:lvl1pPr>
          </a:lstStyle>
          <a:p>
            <a:fld id="{6E18DBF4-37B7-4C4F-9728-A1C100B177EE}" type="slidenum">
              <a:rPr lang="en-US" smtClean="0"/>
              <a:pPr/>
              <a:t>‹Nº›</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2474215"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7422643"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45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5"/>
            <a:ext cx="9144000" cy="1174065"/>
          </a:xfrm>
        </p:spPr>
        <p:txBody>
          <a:bodyPr/>
          <a:lstStyle>
            <a:lvl1pPr marL="0" indent="0" algn="r">
              <a:buNone/>
              <a:defRPr sz="1800">
                <a:solidFill>
                  <a:srgbClr val="57697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908165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03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477045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Content Placeholder 2"/>
          <p:cNvSpPr>
            <a:spLocks noGrp="1"/>
          </p:cNvSpPr>
          <p:nvPr>
            <p:ph sz="half" idx="1"/>
          </p:nvPr>
        </p:nvSpPr>
        <p:spPr>
          <a:xfrm>
            <a:off x="838200" y="1643174"/>
            <a:ext cx="34480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49" y="1643174"/>
            <a:ext cx="34480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41826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16" name="Picture Placeholder 10"/>
          <p:cNvSpPr>
            <a:spLocks noGrp="1" noChangeAspect="1"/>
          </p:cNvSpPr>
          <p:nvPr>
            <p:ph type="pic" sz="quarter" idx="14" hasCustomPrompt="1"/>
          </p:nvPr>
        </p:nvSpPr>
        <p:spPr>
          <a:xfrm>
            <a:off x="354776"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3"/>
            <a:ext cx="5093527" cy="1174269"/>
          </a:xfrm>
          <a:solidFill>
            <a:schemeClr val="tx1">
              <a:lumMod val="10000"/>
              <a:lumOff val="90000"/>
            </a:schemeClr>
          </a:solidFill>
        </p:spPr>
        <p:txBody>
          <a:bodyPr anchor="t">
            <a:normAutofit/>
          </a:bodyPr>
          <a:lstStyle>
            <a:lvl1pPr marL="0" indent="0" algn="just">
              <a:buNone/>
              <a:defRPr sz="135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6" y="3197675"/>
            <a:ext cx="546925" cy="431800"/>
          </a:xfrm>
        </p:spPr>
        <p:txBody>
          <a:bodyPr vert="horz" lIns="91440" tIns="45720" rIns="91440" bIns="45720" rtlCol="0" anchor="ctr">
            <a:normAutofit/>
          </a:bodyPr>
          <a:lstStyle>
            <a:lvl1pPr algn="ctr">
              <a:defRPr lang="en-US" sz="15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35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6" y="4366208"/>
            <a:ext cx="546925" cy="431800"/>
          </a:xfrm>
        </p:spPr>
        <p:txBody>
          <a:bodyPr anchor="ctr">
            <a:normAutofit/>
          </a:bodyPr>
          <a:lstStyle>
            <a:lvl1pPr marL="0" indent="0" algn="ctr">
              <a:buNone/>
              <a:defRPr sz="15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35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6" y="4834136"/>
            <a:ext cx="546925" cy="431800"/>
          </a:xfrm>
        </p:spPr>
        <p:txBody>
          <a:bodyPr anchor="ctr">
            <a:normAutofit/>
          </a:bodyPr>
          <a:lstStyle>
            <a:lvl1pPr marL="0" indent="0" algn="ctr">
              <a:buNone/>
              <a:defRPr sz="15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35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6" y="5292935"/>
            <a:ext cx="546925" cy="431800"/>
          </a:xfrm>
        </p:spPr>
        <p:txBody>
          <a:bodyPr anchor="ctr">
            <a:normAutofit/>
          </a:bodyPr>
          <a:lstStyle>
            <a:lvl1pPr marL="0" indent="0" algn="ctr">
              <a:buNone/>
              <a:defRPr sz="15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35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6" y="5760863"/>
            <a:ext cx="546925" cy="431800"/>
          </a:xfrm>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cap="none" baseline="0">
                <a:solidFill>
                  <a:srgbClr val="324D5E"/>
                </a:solidFill>
                <a:latin typeface="FontAwesome" pitchFamily="2" charset="0"/>
              </a:defRPr>
            </a:lvl1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350">
                <a:solidFill>
                  <a:srgbClr val="8C9CA6"/>
                </a:solidFill>
              </a:defRPr>
            </a:lvl1pPr>
          </a:lstStyle>
          <a:p>
            <a:pPr lvl="0"/>
            <a:r>
              <a:rPr lang="en-US"/>
              <a:t>Some information here</a:t>
            </a:r>
          </a:p>
        </p:txBody>
      </p:sp>
    </p:spTree>
    <p:extLst>
      <p:ext uri="{BB962C8B-B14F-4D97-AF65-F5344CB8AC3E}">
        <p14:creationId xmlns:p14="http://schemas.microsoft.com/office/powerpoint/2010/main" val="1703208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65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1"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1"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75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9"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00806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5" y="4318989"/>
            <a:ext cx="2596896" cy="431800"/>
          </a:xfrm>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65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5"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5"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75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18222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84029399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2" y="1716546"/>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4"/>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2" y="407363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2" y="1716546"/>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4"/>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2" y="4073631"/>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3" y="1716546"/>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4"/>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3" y="407363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257911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18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9"/>
            <a:ext cx="4297680"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2" y="1716546"/>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18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4"/>
            <a:ext cx="4297680"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2" y="407363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18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9"/>
            <a:ext cx="4297680"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9" y="1716546"/>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18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4"/>
            <a:ext cx="4297680"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9" y="407363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691629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2" y="253667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2" y="4443453"/>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9" y="253667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9" y="4443453"/>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9" cy="773698"/>
          </a:xfrm>
          <a:solidFill>
            <a:schemeClr val="tx1">
              <a:lumMod val="10000"/>
              <a:lumOff val="90000"/>
            </a:schemeClr>
          </a:solidFill>
        </p:spPr>
        <p:txBody>
          <a:bodyPr anchor="ctr">
            <a:normAutofit/>
          </a:bodyPr>
          <a:lstStyle>
            <a:lvl1pPr marL="0" indent="0" algn="ctr">
              <a:buNone/>
              <a:defRPr sz="15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691140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2301982"/>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80" y="2301981"/>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165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165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35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35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1" y="2301980"/>
            <a:ext cx="2596896" cy="1089529"/>
          </a:xfrm>
          <a:solidFill>
            <a:srgbClr val="F9F9F9"/>
          </a:solidFill>
        </p:spPr>
        <p:txBody>
          <a:bodyPr anchor="t">
            <a:sp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80"/>
            <a:ext cx="2596896" cy="1089529"/>
          </a:xfrm>
          <a:solidFill>
            <a:srgbClr val="F9F9F9"/>
          </a:solidFill>
        </p:spPr>
        <p:txBody>
          <a:bodyPr anchor="t">
            <a:sp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6561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Picture Placeholder 10"/>
          <p:cNvSpPr>
            <a:spLocks noGrp="1" noChangeAspect="1"/>
          </p:cNvSpPr>
          <p:nvPr>
            <p:ph type="pic" sz="quarter" idx="14"/>
          </p:nvPr>
        </p:nvSpPr>
        <p:spPr>
          <a:xfrm>
            <a:off x="485761" y="1901339"/>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1" y="3959456"/>
            <a:ext cx="4684076" cy="590931"/>
          </a:xfrm>
          <a:solidFill>
            <a:srgbClr val="F9F9F9"/>
          </a:solidFill>
        </p:spPr>
        <p:txBody>
          <a:bodyPr anchor="t">
            <a:sp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165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35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8"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8" y="3959454"/>
            <a:ext cx="4684076" cy="590931"/>
          </a:xfrm>
          <a:solidFill>
            <a:srgbClr val="F9F9F9"/>
          </a:solidFill>
        </p:spPr>
        <p:txBody>
          <a:bodyPr anchor="t">
            <a:sp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165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35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841193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2" name="Picture Placeholder 10"/>
          <p:cNvSpPr>
            <a:spLocks noGrp="1" noChangeAspect="1"/>
          </p:cNvSpPr>
          <p:nvPr>
            <p:ph type="pic" sz="quarter" idx="14"/>
          </p:nvPr>
        </p:nvSpPr>
        <p:spPr>
          <a:xfrm>
            <a:off x="485761" y="1698834"/>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1" y="1699009"/>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61" y="3981046"/>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1" y="3980871"/>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27184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2" name="Picture Placeholder 10"/>
          <p:cNvSpPr>
            <a:spLocks noGrp="1" noChangeAspect="1"/>
          </p:cNvSpPr>
          <p:nvPr>
            <p:ph type="pic" sz="quarter" idx="14"/>
          </p:nvPr>
        </p:nvSpPr>
        <p:spPr>
          <a:xfrm>
            <a:off x="485761"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401"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81" y="1698833"/>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81" y="4027216"/>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359742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2" name="Picture Placeholder 10"/>
          <p:cNvSpPr>
            <a:spLocks noGrp="1" noChangeAspect="1"/>
          </p:cNvSpPr>
          <p:nvPr>
            <p:ph type="pic" sz="quarter" idx="14"/>
          </p:nvPr>
        </p:nvSpPr>
        <p:spPr>
          <a:xfrm>
            <a:off x="485761" y="1860859"/>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1" y="1861034"/>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61" y="3818670"/>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240739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9" cy="773698"/>
          </a:xfrm>
          <a:noFill/>
        </p:spPr>
        <p:txBody>
          <a:bodyPr anchor="ctr">
            <a:normAutofit/>
          </a:bodyPr>
          <a:lstStyle>
            <a:lvl1pPr marL="0" indent="0" algn="ctr">
              <a:buNone/>
              <a:defRPr sz="15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4240708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9" cy="773698"/>
          </a:xfrm>
          <a:noFill/>
        </p:spPr>
        <p:txBody>
          <a:bodyPr anchor="ctr">
            <a:normAutofit/>
          </a:bodyPr>
          <a:lstStyle>
            <a:lvl1pPr marL="0" indent="0" algn="ctr">
              <a:buNone/>
              <a:defRPr sz="15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334191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2762051068"/>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1425682"/>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9" y="1425682"/>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80" y="1425681"/>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1" y="1425680"/>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9240331"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165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165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165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1" y="3514939"/>
            <a:ext cx="2596896" cy="431800"/>
          </a:xfrm>
        </p:spPr>
        <p:txBody>
          <a:bodyPr anchor="ctr">
            <a:normAutofit/>
          </a:bodyPr>
          <a:lstStyle>
            <a:lvl1pPr marL="0" indent="0" algn="ctr">
              <a:buNone/>
              <a:defRPr sz="165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35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35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35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1" y="3912557"/>
            <a:ext cx="2596896" cy="431800"/>
          </a:xfrm>
        </p:spPr>
        <p:txBody>
          <a:bodyPr anchor="ctr">
            <a:normAutofit/>
          </a:bodyPr>
          <a:lstStyle>
            <a:lvl1pPr marL="0" indent="0" algn="ctr">
              <a:buNone/>
              <a:defRPr sz="135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1"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897627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2321408"/>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9" y="2321408"/>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80" y="2321407"/>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1" y="2321406"/>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9240331"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1" y="441066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1" y="488448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90978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813042" y="2321408"/>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70" y="3394460"/>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8" y="2321408"/>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7" y="3391320"/>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7" y="285061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7" y="5468385"/>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4083761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3"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Oval 25"/>
          <p:cNvSpPr/>
          <p:nvPr userDrawn="1"/>
        </p:nvSpPr>
        <p:spPr>
          <a:xfrm>
            <a:off x="3320066" y="3322489"/>
            <a:ext cx="2780903"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Oval 26"/>
          <p:cNvSpPr/>
          <p:nvPr userDrawn="1"/>
        </p:nvSpPr>
        <p:spPr>
          <a:xfrm>
            <a:off x="8511803" y="3322489"/>
            <a:ext cx="2780903"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Oval 2"/>
          <p:cNvSpPr/>
          <p:nvPr userDrawn="1"/>
        </p:nvSpPr>
        <p:spPr>
          <a:xfrm>
            <a:off x="721038" y="2257292"/>
            <a:ext cx="2780903"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813042" y="2321408"/>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90" y="3391320"/>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8" y="2321408"/>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7" y="3391320"/>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7" y="285061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7" y="5468385"/>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259226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Picture Placeholder 10"/>
          <p:cNvSpPr>
            <a:spLocks noGrp="1" noChangeAspect="1"/>
          </p:cNvSpPr>
          <p:nvPr>
            <p:ph type="pic" sz="quarter" idx="14"/>
          </p:nvPr>
        </p:nvSpPr>
        <p:spPr>
          <a:xfrm>
            <a:off x="971181" y="1902619"/>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2" name="Picture Placeholder 10"/>
          <p:cNvSpPr>
            <a:spLocks noGrp="1" noChangeAspect="1"/>
          </p:cNvSpPr>
          <p:nvPr>
            <p:ph type="pic" sz="quarter" idx="19"/>
          </p:nvPr>
        </p:nvSpPr>
        <p:spPr>
          <a:xfrm>
            <a:off x="8966202" y="1902619"/>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8" name="Picture Placeholder 10"/>
          <p:cNvSpPr>
            <a:spLocks noGrp="1" noChangeAspect="1"/>
          </p:cNvSpPr>
          <p:nvPr>
            <p:ph type="pic" sz="quarter" idx="21"/>
          </p:nvPr>
        </p:nvSpPr>
        <p:spPr>
          <a:xfrm>
            <a:off x="6301196" y="1902619"/>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7" y="144500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60" name="Oval 59"/>
          <p:cNvSpPr>
            <a:spLocks noChangeAspect="1"/>
          </p:cNvSpPr>
          <p:nvPr userDrawn="1"/>
        </p:nvSpPr>
        <p:spPr>
          <a:xfrm>
            <a:off x="3559317" y="1825748"/>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1" name="Picture Placeholder 10"/>
          <p:cNvSpPr>
            <a:spLocks noGrp="1" noChangeAspect="1"/>
          </p:cNvSpPr>
          <p:nvPr>
            <p:ph type="pic" sz="quarter" idx="23"/>
          </p:nvPr>
        </p:nvSpPr>
        <p:spPr>
          <a:xfrm>
            <a:off x="3636189" y="1902619"/>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8" name="Picture Placeholder 10"/>
          <p:cNvSpPr>
            <a:spLocks noGrp="1" noChangeAspect="1"/>
          </p:cNvSpPr>
          <p:nvPr>
            <p:ph type="pic" sz="quarter" idx="25"/>
          </p:nvPr>
        </p:nvSpPr>
        <p:spPr>
          <a:xfrm>
            <a:off x="971181" y="4345805"/>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1" name="Picture Placeholder 10"/>
          <p:cNvSpPr>
            <a:spLocks noGrp="1" noChangeAspect="1"/>
          </p:cNvSpPr>
          <p:nvPr>
            <p:ph type="pic" sz="quarter" idx="27"/>
          </p:nvPr>
        </p:nvSpPr>
        <p:spPr>
          <a:xfrm>
            <a:off x="8966202" y="4345805"/>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4" name="Picture Placeholder 10"/>
          <p:cNvSpPr>
            <a:spLocks noGrp="1" noChangeAspect="1"/>
          </p:cNvSpPr>
          <p:nvPr>
            <p:ph type="pic" sz="quarter" idx="29"/>
          </p:nvPr>
        </p:nvSpPr>
        <p:spPr>
          <a:xfrm>
            <a:off x="6301196" y="4345805"/>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7" y="388819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76" name="Oval 75"/>
          <p:cNvSpPr>
            <a:spLocks noChangeAspect="1"/>
          </p:cNvSpPr>
          <p:nvPr userDrawn="1"/>
        </p:nvSpPr>
        <p:spPr>
          <a:xfrm>
            <a:off x="3559317" y="4268934"/>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7" name="Picture Placeholder 10"/>
          <p:cNvSpPr>
            <a:spLocks noGrp="1" noChangeAspect="1"/>
          </p:cNvSpPr>
          <p:nvPr>
            <p:ph type="pic" sz="quarter" idx="31"/>
          </p:nvPr>
        </p:nvSpPr>
        <p:spPr>
          <a:xfrm>
            <a:off x="3636189" y="4345805"/>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880274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1425682"/>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9" y="1425682"/>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80" y="1425681"/>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1" y="1425680"/>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9240331"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1" y="351493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1" y="3912557"/>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1"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565523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1425682"/>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7" y="3483800"/>
            <a:ext cx="4684076" cy="816743"/>
          </a:xfrm>
          <a:solidFill>
            <a:srgbClr val="F9F9F9"/>
          </a:solidFill>
        </p:spPr>
        <p:txBody>
          <a:bodyPr anchor="t">
            <a:noAutofit/>
          </a:bodyPr>
          <a:lstStyle>
            <a:lvl1pPr marL="0" indent="0" algn="just">
              <a:buNone/>
              <a:defRPr sz="9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5" y="4416652"/>
            <a:ext cx="752129" cy="392415"/>
          </a:xfrm>
          <a:prstGeom prst="rect">
            <a:avLst/>
          </a:prstGeom>
          <a:noFill/>
        </p:spPr>
        <p:txBody>
          <a:bodyPr wrap="none" rtlCol="0">
            <a:spAutoFit/>
          </a:bodyPr>
          <a:lstStyle/>
          <a:p>
            <a:r>
              <a:rPr lang="en-US" sz="1950">
                <a:solidFill>
                  <a:srgbClr val="273339"/>
                </a:solidFill>
              </a:rPr>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165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35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2" y="2868500"/>
            <a:ext cx="2087181" cy="431800"/>
          </a:xfrm>
          <a:noFill/>
        </p:spPr>
        <p:txBody>
          <a:bodyPr anchor="ctr">
            <a:normAutofit/>
          </a:bodyPr>
          <a:lstStyle>
            <a:lvl1pPr marL="0" indent="0" algn="r">
              <a:buNone/>
              <a:defRPr sz="105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4"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5" y="3483798"/>
            <a:ext cx="4684076" cy="816743"/>
          </a:xfrm>
          <a:solidFill>
            <a:srgbClr val="F9F9F9"/>
          </a:solidFill>
        </p:spPr>
        <p:txBody>
          <a:bodyPr anchor="t">
            <a:noAutofit/>
          </a:bodyPr>
          <a:lstStyle>
            <a:lvl1pPr marL="0" indent="0" algn="just">
              <a:buNone/>
              <a:defRPr sz="9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3" y="4416650"/>
            <a:ext cx="752129" cy="392415"/>
          </a:xfrm>
          <a:prstGeom prst="rect">
            <a:avLst/>
          </a:prstGeom>
          <a:noFill/>
        </p:spPr>
        <p:txBody>
          <a:bodyPr wrap="none" rtlCol="0">
            <a:spAutoFit/>
          </a:bodyPr>
          <a:lstStyle/>
          <a:p>
            <a:r>
              <a:rPr lang="en-US" sz="1950">
                <a:solidFill>
                  <a:srgbClr val="273339"/>
                </a:solidFill>
              </a:rPr>
              <a:t>Skills:</a:t>
            </a:r>
          </a:p>
        </p:txBody>
      </p:sp>
      <p:sp>
        <p:nvSpPr>
          <p:cNvPr id="104" name="Text Placeholder 29"/>
          <p:cNvSpPr>
            <a:spLocks noGrp="1"/>
          </p:cNvSpPr>
          <p:nvPr>
            <p:ph type="body" sz="quarter" idx="30" hasCustomPrompt="1"/>
          </p:nvPr>
        </p:nvSpPr>
        <p:spPr>
          <a:xfrm>
            <a:off x="8978663" y="1722195"/>
            <a:ext cx="2596896" cy="431800"/>
          </a:xfrm>
          <a:solidFill>
            <a:schemeClr val="accent4"/>
          </a:solidFill>
        </p:spPr>
        <p:txBody>
          <a:bodyPr anchor="ctr">
            <a:normAutofit/>
          </a:bodyPr>
          <a:lstStyle>
            <a:lvl1pPr marL="0" indent="0" algn="r">
              <a:buNone/>
              <a:defRPr sz="165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3" y="2313819"/>
            <a:ext cx="2596896" cy="431800"/>
          </a:xfrm>
          <a:solidFill>
            <a:schemeClr val="accent1"/>
          </a:solidFill>
        </p:spPr>
        <p:txBody>
          <a:bodyPr anchor="ctr">
            <a:normAutofit/>
          </a:bodyPr>
          <a:lstStyle>
            <a:lvl1pPr marL="0" indent="0" algn="r">
              <a:buNone/>
              <a:defRPr sz="135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50" y="2868498"/>
            <a:ext cx="2087181" cy="431800"/>
          </a:xfrm>
          <a:noFill/>
        </p:spPr>
        <p:txBody>
          <a:bodyPr anchor="ctr">
            <a:normAutofit/>
          </a:bodyPr>
          <a:lstStyle>
            <a:lvl1pPr marL="0" indent="0" algn="r">
              <a:buNone/>
              <a:defRPr sz="105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179981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5" y="1595450"/>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24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15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1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2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15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2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15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2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15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2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621412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2236043"/>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80" y="2236042"/>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rgbClr val="8C9CA6"/>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1" y="2922594"/>
            <a:ext cx="2596896" cy="1754326"/>
          </a:xfrm>
        </p:spPr>
        <p:txBody>
          <a:bodyPr anchor="ctr">
            <a:spAutoFit/>
          </a:bodyPr>
          <a:lstStyle>
            <a:lvl1pPr marL="0" indent="342900" algn="just">
              <a:buNone/>
              <a:defRPr sz="15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3" y="1746846"/>
            <a:ext cx="665567" cy="1419619"/>
          </a:xfrm>
          <a:prstGeom prst="rect">
            <a:avLst/>
          </a:prstGeom>
          <a:noFill/>
        </p:spPr>
        <p:txBody>
          <a:bodyPr wrap="none" rtlCol="0">
            <a:spAutoFit/>
          </a:bodyPr>
          <a:lstStyle/>
          <a:p>
            <a:r>
              <a:rPr lang="en-US" sz="8625" b="1">
                <a:solidFill>
                  <a:srgbClr val="8C9CA6"/>
                </a:solidFill>
              </a:rPr>
              <a:t>“</a:t>
            </a:r>
          </a:p>
        </p:txBody>
      </p:sp>
      <p:sp>
        <p:nvSpPr>
          <p:cNvPr id="41" name="TextBox 40"/>
          <p:cNvSpPr txBox="1"/>
          <p:nvPr userDrawn="1"/>
        </p:nvSpPr>
        <p:spPr>
          <a:xfrm>
            <a:off x="8926210" y="1746846"/>
            <a:ext cx="665567" cy="1419619"/>
          </a:xfrm>
          <a:prstGeom prst="rect">
            <a:avLst/>
          </a:prstGeom>
          <a:noFill/>
        </p:spPr>
        <p:txBody>
          <a:bodyPr wrap="none" rtlCol="0">
            <a:spAutoFit/>
          </a:bodyPr>
          <a:lstStyle/>
          <a:p>
            <a:r>
              <a:rPr lang="en-US" sz="8625" b="1">
                <a:solidFill>
                  <a:srgbClr val="8C9CA6"/>
                </a:solidFill>
              </a:rPr>
              <a:t>“</a:t>
            </a:r>
          </a:p>
        </p:txBody>
      </p:sp>
      <p:sp>
        <p:nvSpPr>
          <p:cNvPr id="42" name="TextBox 41"/>
          <p:cNvSpPr txBox="1"/>
          <p:nvPr userDrawn="1"/>
        </p:nvSpPr>
        <p:spPr>
          <a:xfrm>
            <a:off x="11353802" y="4650411"/>
            <a:ext cx="665567" cy="1419619"/>
          </a:xfrm>
          <a:prstGeom prst="rect">
            <a:avLst/>
          </a:prstGeom>
          <a:noFill/>
        </p:spPr>
        <p:txBody>
          <a:bodyPr wrap="none" rtlCol="0">
            <a:spAutoFit/>
          </a:bodyPr>
          <a:lstStyle/>
          <a:p>
            <a:r>
              <a:rPr lang="en-US" sz="8625" b="1">
                <a:solidFill>
                  <a:srgbClr val="8C9CA6"/>
                </a:solidFill>
              </a:rPr>
              <a:t>”</a:t>
            </a:r>
          </a:p>
        </p:txBody>
      </p:sp>
      <p:sp>
        <p:nvSpPr>
          <p:cNvPr id="43" name="TextBox 42"/>
          <p:cNvSpPr txBox="1"/>
          <p:nvPr userDrawn="1"/>
        </p:nvSpPr>
        <p:spPr>
          <a:xfrm>
            <a:off x="5447575" y="4650411"/>
            <a:ext cx="665567" cy="1419619"/>
          </a:xfrm>
          <a:prstGeom prst="rect">
            <a:avLst/>
          </a:prstGeom>
          <a:noFill/>
        </p:spPr>
        <p:txBody>
          <a:bodyPr wrap="none" rtlCol="0">
            <a:spAutoFit/>
          </a:bodyPr>
          <a:lstStyle/>
          <a:p>
            <a:r>
              <a:rPr lang="en-US" sz="8625" b="1">
                <a:solidFill>
                  <a:srgbClr val="8C9CA6"/>
                </a:solidFill>
              </a:rPr>
              <a:t>”</a:t>
            </a:r>
          </a:p>
        </p:txBody>
      </p:sp>
      <p:sp>
        <p:nvSpPr>
          <p:cNvPr id="22" name="Text Placeholder 21"/>
          <p:cNvSpPr>
            <a:spLocks noGrp="1"/>
          </p:cNvSpPr>
          <p:nvPr>
            <p:ph type="body" sz="quarter" idx="31" hasCustomPrompt="1"/>
          </p:nvPr>
        </p:nvSpPr>
        <p:spPr>
          <a:xfrm>
            <a:off x="9235060" y="2368846"/>
            <a:ext cx="2596896" cy="1754326"/>
          </a:xfrm>
        </p:spPr>
        <p:txBody>
          <a:bodyPr vert="horz" lIns="91440" tIns="45720" rIns="91440" bIns="45720" rtlCol="0">
            <a:spAutoFit/>
          </a:bodyPr>
          <a:lstStyle>
            <a:lvl1pPr marL="0" indent="342900" algn="just">
              <a:buNone/>
              <a:defRPr lang="en-US" sz="15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662276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10898" y="1425682"/>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8" y="3274115"/>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8" y="1425682"/>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8"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35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00587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r>
              <a:rPr lang="en-US">
                <a:solidFill>
                  <a:srgbClr val="273339">
                    <a:tint val="75000"/>
                  </a:srgbClr>
                </a:solidFill>
              </a:rPr>
              <a:t>your date here</a:t>
            </a:r>
          </a:p>
        </p:txBody>
      </p:sp>
      <p:sp>
        <p:nvSpPr>
          <p:cNvPr id="6" name="Footer Placeholder 5"/>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7" name="Slide Number Placeholder 6"/>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3302705670"/>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579707" y="1589811"/>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7"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Text Placeholder 29"/>
          <p:cNvSpPr>
            <a:spLocks noGrp="1"/>
          </p:cNvSpPr>
          <p:nvPr>
            <p:ph type="body" sz="quarter" idx="22" hasCustomPrompt="1"/>
          </p:nvPr>
        </p:nvSpPr>
        <p:spPr>
          <a:xfrm>
            <a:off x="579707" y="3950472"/>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9" y="3950474"/>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7" y="3950699"/>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350">
                <a:solidFill>
                  <a:srgbClr val="8C9CA6"/>
                </a:solidFill>
              </a:defRPr>
            </a:lvl1pPr>
          </a:lstStyle>
          <a:p>
            <a:pPr lvl="0"/>
            <a:r>
              <a:rPr lang="en-US"/>
              <a:t>Job Title Here</a:t>
            </a:r>
          </a:p>
        </p:txBody>
      </p:sp>
      <p:sp>
        <p:nvSpPr>
          <p:cNvPr id="3" name="Pentagon 2"/>
          <p:cNvSpPr/>
          <p:nvPr userDrawn="1"/>
        </p:nvSpPr>
        <p:spPr>
          <a:xfrm>
            <a:off x="310895" y="3345752"/>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Chevron 30"/>
          <p:cNvSpPr/>
          <p:nvPr userDrawn="1"/>
        </p:nvSpPr>
        <p:spPr>
          <a:xfrm>
            <a:off x="3204252" y="3345752"/>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Chevron 31"/>
          <p:cNvSpPr/>
          <p:nvPr userDrawn="1"/>
        </p:nvSpPr>
        <p:spPr>
          <a:xfrm>
            <a:off x="6097609" y="3345752"/>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Chevron 32"/>
          <p:cNvSpPr/>
          <p:nvPr userDrawn="1"/>
        </p:nvSpPr>
        <p:spPr>
          <a:xfrm>
            <a:off x="8990967" y="3345752"/>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7" name="Picture Placeholder 10"/>
          <p:cNvSpPr>
            <a:spLocks noGrp="1" noChangeAspect="1"/>
          </p:cNvSpPr>
          <p:nvPr>
            <p:ph type="pic" sz="quarter" idx="26"/>
          </p:nvPr>
        </p:nvSpPr>
        <p:spPr>
          <a:xfrm>
            <a:off x="6455394" y="1589811"/>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165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7" y="3438467"/>
            <a:ext cx="2121408" cy="311784"/>
          </a:xfrm>
        </p:spPr>
        <p:txBody>
          <a:bodyPr anchor="ctr">
            <a:normAutofit/>
          </a:bodyPr>
          <a:lstStyle>
            <a:lvl1pPr marL="0" indent="0" algn="ctr">
              <a:buNone/>
              <a:defRPr sz="165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165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373559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80" y="6356352"/>
            <a:ext cx="1543821" cy="365125"/>
          </a:xfrm>
        </p:spPr>
        <p:txBody>
          <a:bodyPr/>
          <a:lstStyle>
            <a:lvl1pPr>
              <a:defRPr>
                <a:solidFill>
                  <a:srgbClr val="273339"/>
                </a:solidFill>
              </a:defRPr>
            </a:lvl1pPr>
          </a:lstStyle>
          <a:p>
            <a:r>
              <a:rPr lang="en-US"/>
              <a:t>your date here</a:t>
            </a:r>
          </a:p>
        </p:txBody>
      </p:sp>
      <p:sp>
        <p:nvSpPr>
          <p:cNvPr id="18" name="Footer Placeholder 4"/>
          <p:cNvSpPr>
            <a:spLocks noGrp="1"/>
          </p:cNvSpPr>
          <p:nvPr>
            <p:ph type="ftr" sz="quarter" idx="11"/>
          </p:nvPr>
        </p:nvSpPr>
        <p:spPr>
          <a:xfrm>
            <a:off x="5850147" y="6356352"/>
            <a:ext cx="4114800" cy="365125"/>
          </a:xfrm>
        </p:spPr>
        <p:txBody>
          <a:bodyPr/>
          <a:lstStyle>
            <a:lvl1pPr algn="ctr">
              <a:defRPr>
                <a:solidFill>
                  <a:srgbClr val="273339"/>
                </a:solidFill>
              </a:defRPr>
            </a:lvl1pPr>
          </a:lstStyle>
          <a:p>
            <a:r>
              <a:rPr lang="en-US"/>
              <a:t>större - a multipurpose PowerPoint template</a:t>
            </a:r>
          </a:p>
        </p:txBody>
      </p:sp>
      <p:sp>
        <p:nvSpPr>
          <p:cNvPr id="19" name="Slide Number Placeholder 5"/>
          <p:cNvSpPr>
            <a:spLocks noGrp="1"/>
          </p:cNvSpPr>
          <p:nvPr>
            <p:ph type="sldNum" sz="quarter" idx="12"/>
          </p:nvPr>
        </p:nvSpPr>
        <p:spPr>
          <a:xfrm>
            <a:off x="10239795" y="6356352"/>
            <a:ext cx="1114005" cy="365125"/>
          </a:xfrm>
        </p:spPr>
        <p:txBody>
          <a:bodyPr/>
          <a:lstStyle>
            <a:lvl1pPr>
              <a:defRPr>
                <a:solidFill>
                  <a:srgbClr val="273339"/>
                </a:solidFill>
              </a:defRPr>
            </a:lvl1pPr>
          </a:lstStyle>
          <a:p>
            <a:fld id="{6E18DBF4-37B7-4C4F-9728-A1C100B177EE}" type="slidenum">
              <a:rPr lang="en-US" smtClean="0"/>
              <a:pPr/>
              <a:t>‹Nº›</a:t>
            </a:fld>
            <a:endParaRPr lang="en-US"/>
          </a:p>
        </p:txBody>
      </p:sp>
      <p:sp>
        <p:nvSpPr>
          <p:cNvPr id="22" name="Rectangle 21"/>
          <p:cNvSpPr/>
          <p:nvPr userDrawn="1"/>
        </p:nvSpPr>
        <p:spPr>
          <a:xfrm>
            <a:off x="313731" y="418034"/>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Text Placeholder 29"/>
          <p:cNvSpPr>
            <a:spLocks noGrp="1"/>
          </p:cNvSpPr>
          <p:nvPr>
            <p:ph type="body" sz="quarter" idx="27" hasCustomPrompt="1"/>
          </p:nvPr>
        </p:nvSpPr>
        <p:spPr>
          <a:xfrm>
            <a:off x="449647" y="3934691"/>
            <a:ext cx="2596896" cy="1754326"/>
          </a:xfrm>
        </p:spPr>
        <p:txBody>
          <a:bodyPr anchor="ctr">
            <a:spAutoFit/>
          </a:bodyPr>
          <a:lstStyle>
            <a:lvl1pPr marL="0" indent="342900" algn="just">
              <a:buNone/>
              <a:defRPr sz="15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2" y="2758943"/>
            <a:ext cx="665567" cy="1419619"/>
          </a:xfrm>
          <a:prstGeom prst="rect">
            <a:avLst/>
          </a:prstGeom>
          <a:noFill/>
        </p:spPr>
        <p:txBody>
          <a:bodyPr wrap="none" rtlCol="0">
            <a:spAutoFit/>
          </a:bodyPr>
          <a:lstStyle/>
          <a:p>
            <a:r>
              <a:rPr lang="en-US" sz="8625" b="1">
                <a:solidFill>
                  <a:srgbClr val="8C9CA6"/>
                </a:solidFill>
              </a:rPr>
              <a:t>“</a:t>
            </a:r>
          </a:p>
        </p:txBody>
      </p:sp>
      <p:sp>
        <p:nvSpPr>
          <p:cNvPr id="27" name="Picture Placeholder 10"/>
          <p:cNvSpPr>
            <a:spLocks noGrp="1" noChangeAspect="1"/>
          </p:cNvSpPr>
          <p:nvPr>
            <p:ph type="pic" sz="quarter" idx="14"/>
          </p:nvPr>
        </p:nvSpPr>
        <p:spPr>
          <a:xfrm>
            <a:off x="3084290"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3" y="623272"/>
            <a:ext cx="5188204" cy="777905"/>
          </a:xfrm>
        </p:spPr>
        <p:txBody>
          <a:bodyPr anchor="ctr">
            <a:spAutoFit/>
          </a:bodyPr>
          <a:lstStyle>
            <a:lvl1pPr marL="0" indent="0" algn="l">
              <a:buNone/>
              <a:defRPr sz="495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3" y="1699086"/>
            <a:ext cx="5188204" cy="590931"/>
          </a:xfrm>
        </p:spPr>
        <p:txBody>
          <a:bodyPr anchor="t">
            <a:spAutoFit/>
          </a:bodyPr>
          <a:lstStyle>
            <a:lvl1pPr marL="0" indent="0" algn="l">
              <a:buNone/>
              <a:defRPr sz="36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5" y="5662508"/>
            <a:ext cx="665567" cy="1419619"/>
          </a:xfrm>
          <a:prstGeom prst="rect">
            <a:avLst/>
          </a:prstGeom>
          <a:noFill/>
        </p:spPr>
        <p:txBody>
          <a:bodyPr wrap="none" rtlCol="0">
            <a:spAutoFit/>
          </a:bodyPr>
          <a:lstStyle/>
          <a:p>
            <a:r>
              <a:rPr lang="en-US" sz="8625" b="1">
                <a:solidFill>
                  <a:prstClr val="white"/>
                </a:solidFill>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17799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 y="-9731"/>
            <a:ext cx="94360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1"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9591946"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492998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1"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189518" y="440132"/>
            <a:ext cx="2920641" cy="1465591"/>
          </a:xfrm>
        </p:spPr>
        <p:txBody>
          <a:bodyPr anchor="b">
            <a:noAutofit/>
          </a:bodyPr>
          <a:lstStyle>
            <a:lvl1pPr>
              <a:defRPr sz="2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80" y="6356352"/>
            <a:ext cx="1543821" cy="365125"/>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5850147" y="6356352"/>
            <a:ext cx="4114800" cy="365125"/>
          </a:xfrm>
        </p:spPr>
        <p:txBody>
          <a:bodyPr/>
          <a:lstStyle>
            <a:lvl1pPr algn="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10239795" y="6356352"/>
            <a:ext cx="1114005" cy="365125"/>
          </a:xfrm>
        </p:spPr>
        <p:txBody>
          <a:bodyPr/>
          <a:lstStyle>
            <a:lvl1pPr>
              <a:defRPr>
                <a:solidFill>
                  <a:srgbClr val="576973"/>
                </a:solidFill>
              </a:defRPr>
            </a:lvl1pPr>
          </a:lstStyle>
          <a:p>
            <a:fld id="{6E18DBF4-37B7-4C4F-9728-A1C100B177EE}" type="slidenum">
              <a:rPr lang="en-US" smtClean="0"/>
              <a:pPr/>
              <a:t>‹Nº›</a:t>
            </a:fld>
            <a:endParaRPr lang="en-US"/>
          </a:p>
        </p:txBody>
      </p:sp>
      <p:sp>
        <p:nvSpPr>
          <p:cNvPr id="13" name="Text Placeholder 12"/>
          <p:cNvSpPr>
            <a:spLocks noGrp="1"/>
          </p:cNvSpPr>
          <p:nvPr>
            <p:ph type="body" sz="quarter" idx="13" hasCustomPrompt="1"/>
          </p:nvPr>
        </p:nvSpPr>
        <p:spPr>
          <a:xfrm>
            <a:off x="189518" y="1958587"/>
            <a:ext cx="2920641" cy="638175"/>
          </a:xfrm>
        </p:spPr>
        <p:txBody>
          <a:bodyPr vert="horz" lIns="91440" tIns="45720" rIns="91440" bIns="45720" rtlCol="0">
            <a:normAutofit/>
          </a:bodyPr>
          <a:lstStyle>
            <a:lvl1pPr marL="171450" indent="-171450">
              <a:buNone/>
              <a:defRPr lang="en-US" sz="12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043914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72228" y="1701800"/>
            <a:ext cx="6837173" cy="4356100"/>
          </a:xfrm>
        </p:spPr>
        <p:txBody>
          <a:bodyPr/>
          <a:lstStyle/>
          <a:p>
            <a:endParaRPr lang="en-US"/>
          </a:p>
        </p:txBody>
      </p:sp>
      <p:sp>
        <p:nvSpPr>
          <p:cNvPr id="15" name="Text Placeholder 2"/>
          <p:cNvSpPr>
            <a:spLocks noGrp="1"/>
          </p:cNvSpPr>
          <p:nvPr>
            <p:ph type="body" idx="1"/>
          </p:nvPr>
        </p:nvSpPr>
        <p:spPr>
          <a:xfrm>
            <a:off x="482601" y="2257196"/>
            <a:ext cx="4026883" cy="2314804"/>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1743350"/>
            <a:ext cx="4026883" cy="341632"/>
          </a:xfrm>
        </p:spPr>
        <p:txBody>
          <a:bodyPr vert="horz" lIns="91440" tIns="45720" rIns="91440" bIns="45720" rtlCol="0" anchor="ctr">
            <a:spAutoFit/>
          </a:bodyPr>
          <a:lstStyle>
            <a:lvl1pPr marL="171450" indent="-171450">
              <a:buNone/>
              <a:defRPr lang="en-US" sz="18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025912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1425678"/>
            <a:ext cx="11226801" cy="3117518"/>
          </a:xfrm>
        </p:spPr>
        <p:txBody>
          <a:bodyPr/>
          <a:lstStyle/>
          <a:p>
            <a:endParaRPr lang="en-US"/>
          </a:p>
        </p:txBody>
      </p:sp>
      <p:sp>
        <p:nvSpPr>
          <p:cNvPr id="15" name="Text Placeholder 2"/>
          <p:cNvSpPr>
            <a:spLocks noGrp="1"/>
          </p:cNvSpPr>
          <p:nvPr>
            <p:ph type="body" idx="1"/>
          </p:nvPr>
        </p:nvSpPr>
        <p:spPr>
          <a:xfrm>
            <a:off x="482601" y="5221788"/>
            <a:ext cx="11226801" cy="981015"/>
          </a:xfrm>
        </p:spPr>
        <p:txBody>
          <a:bodyPr>
            <a:normAutofit/>
          </a:bodyPr>
          <a:lstStyle>
            <a:lvl1pPr marL="0" indent="0">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96088"/>
            <a:ext cx="112268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391525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1425678"/>
            <a:ext cx="5130801" cy="3117518"/>
          </a:xfrm>
        </p:spPr>
        <p:txBody>
          <a:bodyPr/>
          <a:lstStyle/>
          <a:p>
            <a:endParaRPr lang="en-US"/>
          </a:p>
        </p:txBody>
      </p:sp>
      <p:sp>
        <p:nvSpPr>
          <p:cNvPr id="15" name="Text Placeholder 2"/>
          <p:cNvSpPr>
            <a:spLocks noGrp="1"/>
          </p:cNvSpPr>
          <p:nvPr>
            <p:ph type="body" idx="1"/>
          </p:nvPr>
        </p:nvSpPr>
        <p:spPr>
          <a:xfrm>
            <a:off x="482601" y="5221788"/>
            <a:ext cx="51308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96088"/>
            <a:ext cx="51308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601" y="1425678"/>
            <a:ext cx="5130801" cy="3117518"/>
          </a:xfrm>
        </p:spPr>
        <p:txBody>
          <a:bodyPr/>
          <a:lstStyle/>
          <a:p>
            <a:endParaRPr lang="en-US"/>
          </a:p>
        </p:txBody>
      </p:sp>
      <p:sp>
        <p:nvSpPr>
          <p:cNvPr id="18" name="Text Placeholder 2"/>
          <p:cNvSpPr>
            <a:spLocks noGrp="1"/>
          </p:cNvSpPr>
          <p:nvPr>
            <p:ph type="body" idx="17"/>
          </p:nvPr>
        </p:nvSpPr>
        <p:spPr>
          <a:xfrm>
            <a:off x="6578601" y="5221788"/>
            <a:ext cx="51308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96088"/>
            <a:ext cx="51308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820225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1425678"/>
            <a:ext cx="3556001" cy="3117518"/>
          </a:xfrm>
        </p:spPr>
        <p:txBody>
          <a:bodyPr/>
          <a:lstStyle/>
          <a:p>
            <a:endParaRPr lang="en-US"/>
          </a:p>
        </p:txBody>
      </p:sp>
      <p:sp>
        <p:nvSpPr>
          <p:cNvPr id="15" name="Text Placeholder 2"/>
          <p:cNvSpPr>
            <a:spLocks noGrp="1"/>
          </p:cNvSpPr>
          <p:nvPr>
            <p:ph type="body" idx="1"/>
          </p:nvPr>
        </p:nvSpPr>
        <p:spPr>
          <a:xfrm>
            <a:off x="482601" y="5221788"/>
            <a:ext cx="35560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96088"/>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1" y="1425678"/>
            <a:ext cx="3556001" cy="3117518"/>
          </a:xfrm>
        </p:spPr>
        <p:txBody>
          <a:bodyPr/>
          <a:lstStyle/>
          <a:p>
            <a:endParaRPr lang="en-US"/>
          </a:p>
        </p:txBody>
      </p:sp>
      <p:sp>
        <p:nvSpPr>
          <p:cNvPr id="27" name="Text Placeholder 2"/>
          <p:cNvSpPr>
            <a:spLocks noGrp="1"/>
          </p:cNvSpPr>
          <p:nvPr>
            <p:ph type="body" idx="17"/>
          </p:nvPr>
        </p:nvSpPr>
        <p:spPr>
          <a:xfrm>
            <a:off x="4318001" y="5221788"/>
            <a:ext cx="35560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96088"/>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1" y="1425678"/>
            <a:ext cx="3556001" cy="3117518"/>
          </a:xfrm>
        </p:spPr>
        <p:txBody>
          <a:bodyPr/>
          <a:lstStyle/>
          <a:p>
            <a:endParaRPr lang="en-US"/>
          </a:p>
        </p:txBody>
      </p:sp>
      <p:sp>
        <p:nvSpPr>
          <p:cNvPr id="30" name="Text Placeholder 2"/>
          <p:cNvSpPr>
            <a:spLocks noGrp="1"/>
          </p:cNvSpPr>
          <p:nvPr>
            <p:ph type="body" idx="20"/>
          </p:nvPr>
        </p:nvSpPr>
        <p:spPr>
          <a:xfrm>
            <a:off x="8153401" y="5221788"/>
            <a:ext cx="35560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96088"/>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666787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1406667"/>
            <a:ext cx="2641601" cy="3117518"/>
          </a:xfrm>
        </p:spPr>
        <p:txBody>
          <a:bodyPr/>
          <a:lstStyle/>
          <a:p>
            <a:endParaRPr lang="en-US"/>
          </a:p>
        </p:txBody>
      </p:sp>
      <p:sp>
        <p:nvSpPr>
          <p:cNvPr id="15" name="Text Placeholder 2"/>
          <p:cNvSpPr>
            <a:spLocks noGrp="1"/>
          </p:cNvSpPr>
          <p:nvPr>
            <p:ph type="body" idx="1"/>
          </p:nvPr>
        </p:nvSpPr>
        <p:spPr>
          <a:xfrm>
            <a:off x="482601" y="5053309"/>
            <a:ext cx="2641601" cy="1130483"/>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23828"/>
            <a:ext cx="2641600" cy="279307"/>
          </a:xfrm>
        </p:spPr>
        <p:txBody>
          <a:bodyPr vert="horz" wrap="square" lIns="91440" tIns="45720" rIns="91440" bIns="45720" rtlCol="0" anchor="ctr">
            <a:spAutoFit/>
          </a:bodyPr>
          <a:lstStyle>
            <a:lvl1pPr marL="171450" indent="-171450" algn="ctr">
              <a:buNone/>
              <a:defRPr lang="en-US" sz="135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4" y="1425678"/>
            <a:ext cx="2641601" cy="3117518"/>
          </a:xfrm>
        </p:spPr>
        <p:txBody>
          <a:bodyPr/>
          <a:lstStyle/>
          <a:p>
            <a:endParaRPr lang="en-US"/>
          </a:p>
        </p:txBody>
      </p:sp>
      <p:sp>
        <p:nvSpPr>
          <p:cNvPr id="32" name="Text Placeholder 2"/>
          <p:cNvSpPr>
            <a:spLocks noGrp="1"/>
          </p:cNvSpPr>
          <p:nvPr>
            <p:ph type="body" idx="17"/>
          </p:nvPr>
        </p:nvSpPr>
        <p:spPr>
          <a:xfrm>
            <a:off x="3344334" y="5072320"/>
            <a:ext cx="2641601" cy="1130483"/>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5" y="4742839"/>
            <a:ext cx="2641600" cy="279307"/>
          </a:xfrm>
        </p:spPr>
        <p:txBody>
          <a:bodyPr vert="horz" wrap="square" lIns="91440" tIns="45720" rIns="91440" bIns="45720" rtlCol="0" anchor="ctr">
            <a:spAutoFit/>
          </a:bodyPr>
          <a:lstStyle>
            <a:lvl1pPr marL="171450" indent="-171450" algn="ctr">
              <a:buNone/>
              <a:defRPr lang="en-US" sz="135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9" y="1425678"/>
            <a:ext cx="2641601" cy="3117518"/>
          </a:xfrm>
        </p:spPr>
        <p:txBody>
          <a:bodyPr/>
          <a:lstStyle/>
          <a:p>
            <a:endParaRPr lang="en-US"/>
          </a:p>
        </p:txBody>
      </p:sp>
      <p:sp>
        <p:nvSpPr>
          <p:cNvPr id="35" name="Text Placeholder 2"/>
          <p:cNvSpPr>
            <a:spLocks noGrp="1"/>
          </p:cNvSpPr>
          <p:nvPr>
            <p:ph type="body" idx="20"/>
          </p:nvPr>
        </p:nvSpPr>
        <p:spPr>
          <a:xfrm>
            <a:off x="6206069" y="5072320"/>
            <a:ext cx="2641601" cy="1130483"/>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42839"/>
            <a:ext cx="2641600" cy="279307"/>
          </a:xfrm>
        </p:spPr>
        <p:txBody>
          <a:bodyPr vert="horz" wrap="square" lIns="91440" tIns="45720" rIns="91440" bIns="45720" rtlCol="0" anchor="ctr">
            <a:spAutoFit/>
          </a:bodyPr>
          <a:lstStyle>
            <a:lvl1pPr marL="171450" indent="-171450" algn="ctr">
              <a:buNone/>
              <a:defRPr lang="en-US" sz="135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1" y="1425678"/>
            <a:ext cx="2641601" cy="3117518"/>
          </a:xfrm>
        </p:spPr>
        <p:txBody>
          <a:bodyPr/>
          <a:lstStyle/>
          <a:p>
            <a:endParaRPr lang="en-US"/>
          </a:p>
        </p:txBody>
      </p:sp>
      <p:sp>
        <p:nvSpPr>
          <p:cNvPr id="38" name="Text Placeholder 2"/>
          <p:cNvSpPr>
            <a:spLocks noGrp="1"/>
          </p:cNvSpPr>
          <p:nvPr>
            <p:ph type="body" idx="23"/>
          </p:nvPr>
        </p:nvSpPr>
        <p:spPr>
          <a:xfrm>
            <a:off x="9067801" y="5072320"/>
            <a:ext cx="2641601" cy="1130483"/>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42839"/>
            <a:ext cx="2641600" cy="279307"/>
          </a:xfrm>
        </p:spPr>
        <p:txBody>
          <a:bodyPr vert="horz" wrap="square" lIns="91440" tIns="45720" rIns="91440" bIns="45720" rtlCol="0" anchor="ctr">
            <a:spAutoFit/>
          </a:bodyPr>
          <a:lstStyle>
            <a:lvl1pPr marL="171450" indent="-171450" algn="ctr">
              <a:buNone/>
              <a:defRPr lang="en-US" sz="135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016907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5905501" y="2360120"/>
            <a:ext cx="5803900" cy="3697781"/>
          </a:xfrm>
        </p:spPr>
        <p:txBody>
          <a:bodyPr/>
          <a:lstStyle/>
          <a:p>
            <a:endParaRPr lang="en-US"/>
          </a:p>
        </p:txBody>
      </p:sp>
      <p:sp>
        <p:nvSpPr>
          <p:cNvPr id="15" name="Text Placeholder 2"/>
          <p:cNvSpPr>
            <a:spLocks noGrp="1"/>
          </p:cNvSpPr>
          <p:nvPr>
            <p:ph type="body" idx="1"/>
          </p:nvPr>
        </p:nvSpPr>
        <p:spPr>
          <a:xfrm>
            <a:off x="482600" y="4254501"/>
            <a:ext cx="4572000" cy="1803399"/>
          </a:xfrm>
        </p:spPr>
        <p:txBody>
          <a:bodyPr>
            <a:normAutofit/>
          </a:bodyPr>
          <a:lstStyle>
            <a:lvl1pPr marL="214313" indent="-214313" algn="just">
              <a:buFont typeface="Arial" panose="020B0604020202020204" pitchFamily="34" charset="0"/>
              <a:buChar char="•"/>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1" y="1689557"/>
            <a:ext cx="5803900" cy="666924"/>
          </a:xfrm>
          <a:solidFill>
            <a:schemeClr val="bg2"/>
          </a:solidFill>
          <a:ln>
            <a:solidFill>
              <a:schemeClr val="bg2"/>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9"/>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171450" indent="-17145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5929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r>
              <a:rPr lang="en-US">
                <a:solidFill>
                  <a:srgbClr val="273339">
                    <a:tint val="75000"/>
                  </a:srgbClr>
                </a:solidFill>
              </a:rPr>
              <a:t>your date here</a:t>
            </a:r>
          </a:p>
        </p:txBody>
      </p:sp>
      <p:sp>
        <p:nvSpPr>
          <p:cNvPr id="8" name="Footer Placeholder 7"/>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9" name="Slide Number Placeholder 8"/>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384562691"/>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Text Placeholder 2"/>
          <p:cNvSpPr>
            <a:spLocks noGrp="1"/>
          </p:cNvSpPr>
          <p:nvPr>
            <p:ph type="body" idx="1"/>
          </p:nvPr>
        </p:nvSpPr>
        <p:spPr>
          <a:xfrm>
            <a:off x="482601" y="4254501"/>
            <a:ext cx="5143500" cy="1803399"/>
          </a:xfrm>
        </p:spPr>
        <p:txBody>
          <a:bodyPr>
            <a:normAutofit/>
          </a:bodyPr>
          <a:lstStyle>
            <a:lvl1pPr marL="214313" indent="-214313" algn="just">
              <a:buFont typeface="Arial" panose="020B0604020202020204" pitchFamily="34" charset="0"/>
              <a:buChar char="•"/>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1" y="2360119"/>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2" y="4254501"/>
            <a:ext cx="5143500" cy="1803399"/>
          </a:xfrm>
        </p:spPr>
        <p:txBody>
          <a:bodyPr>
            <a:normAutofit/>
          </a:bodyPr>
          <a:lstStyle>
            <a:lvl1pPr marL="214313" indent="-214313" algn="just">
              <a:buFont typeface="Arial" panose="020B0604020202020204" pitchFamily="34" charset="0"/>
              <a:buChar char="•"/>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2" y="2360119"/>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2" y="1689557"/>
            <a:ext cx="5143500" cy="666924"/>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351123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Chart Placeholder 8"/>
          <p:cNvSpPr>
            <a:spLocks noGrp="1"/>
          </p:cNvSpPr>
          <p:nvPr>
            <p:ph type="chart" sz="quarter" idx="17"/>
          </p:nvPr>
        </p:nvSpPr>
        <p:spPr>
          <a:xfrm>
            <a:off x="482601" y="1918167"/>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1" y="1419647"/>
            <a:ext cx="5143500"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2" y="1918167"/>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2" y="1419647"/>
            <a:ext cx="5143500"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1" y="4438384"/>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1" y="3939864"/>
            <a:ext cx="5143500" cy="498733"/>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2" y="4438384"/>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2" y="3939864"/>
            <a:ext cx="5143500" cy="498733"/>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350984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Chart Placeholder 8"/>
          <p:cNvSpPr>
            <a:spLocks noGrp="1"/>
          </p:cNvSpPr>
          <p:nvPr>
            <p:ph type="chart" sz="quarter" idx="17"/>
          </p:nvPr>
        </p:nvSpPr>
        <p:spPr>
          <a:xfrm>
            <a:off x="482601" y="1918167"/>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1" y="1419647"/>
            <a:ext cx="4640580"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2" y="1918167"/>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2" y="1419647"/>
            <a:ext cx="4640580"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1" y="4438384"/>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1" y="3939864"/>
            <a:ext cx="4640580" cy="498733"/>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2" y="4438384"/>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2" y="3939864"/>
            <a:ext cx="4640580" cy="498733"/>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7"/>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171450" indent="-171450" algn="ctr">
              <a:buNone/>
              <a:defRPr lang="en-US" sz="18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4"/>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171450" indent="-171450" algn="ctr">
              <a:buNone/>
              <a:defRPr lang="en-US" sz="18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7"/>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171450" indent="-171450" algn="ctr">
              <a:buNone/>
              <a:defRPr lang="en-US" sz="18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4"/>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171450" indent="-171450" algn="ctr">
              <a:buNone/>
              <a:defRPr lang="en-US" sz="18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593134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24" name="Chart Placeholder 8"/>
          <p:cNvSpPr>
            <a:spLocks noGrp="1"/>
          </p:cNvSpPr>
          <p:nvPr>
            <p:ph type="chart" sz="quarter" idx="17"/>
          </p:nvPr>
        </p:nvSpPr>
        <p:spPr>
          <a:xfrm>
            <a:off x="482601" y="1918167"/>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1" y="1419647"/>
            <a:ext cx="5143500"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2" y="1918167"/>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2" y="1419647"/>
            <a:ext cx="5143500"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1" y="4450662"/>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1" y="3952142"/>
            <a:ext cx="11226801" cy="498733"/>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462081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Chart Placeholder 8"/>
          <p:cNvSpPr>
            <a:spLocks noGrp="1"/>
          </p:cNvSpPr>
          <p:nvPr>
            <p:ph type="chart" sz="quarter" idx="17"/>
          </p:nvPr>
        </p:nvSpPr>
        <p:spPr>
          <a:xfrm>
            <a:off x="482601" y="1918167"/>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1" y="1419647"/>
            <a:ext cx="3568699"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2" y="1918167"/>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2" y="1419647"/>
            <a:ext cx="3568699"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1" y="4438384"/>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1" y="3939864"/>
            <a:ext cx="3568699" cy="498733"/>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2" y="4438384"/>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2" y="3939864"/>
            <a:ext cx="3568699" cy="498733"/>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3" y="1918167"/>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3" y="1419647"/>
            <a:ext cx="3568699" cy="498733"/>
          </a:xfrm>
          <a:solidFill>
            <a:schemeClr val="accent2"/>
          </a:solidFill>
          <a:ln>
            <a:solidFill>
              <a:schemeClr val="accent2"/>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3" y="4438384"/>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3" y="3939864"/>
            <a:ext cx="3568699" cy="498733"/>
          </a:xfrm>
          <a:solidFill>
            <a:schemeClr val="accent6"/>
          </a:solidFill>
          <a:ln>
            <a:solidFill>
              <a:schemeClr val="accent6"/>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588099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2041112"/>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1"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2041112"/>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1"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2041112"/>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600" y="3831248"/>
            <a:ext cx="1270001"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1001" y="3831248"/>
            <a:ext cx="1270001"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401" y="3831248"/>
            <a:ext cx="1270001"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287145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7" y="1717358"/>
            <a:ext cx="5059199"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9"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762519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7" name="Freeform 26"/>
          <p:cNvSpPr/>
          <p:nvPr/>
        </p:nvSpPr>
        <p:spPr>
          <a:xfrm>
            <a:off x="2060575" y="1614640"/>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Freeform 29"/>
          <p:cNvSpPr/>
          <p:nvPr/>
        </p:nvSpPr>
        <p:spPr>
          <a:xfrm rot="10800000">
            <a:off x="4484070" y="3664178"/>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Freeform 31"/>
          <p:cNvSpPr/>
          <p:nvPr/>
        </p:nvSpPr>
        <p:spPr>
          <a:xfrm>
            <a:off x="6907563" y="1614640"/>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Chart Placeholder 8"/>
          <p:cNvSpPr>
            <a:spLocks noGrp="1" noChangeAspect="1"/>
          </p:cNvSpPr>
          <p:nvPr>
            <p:ph type="chart" sz="quarter" idx="13"/>
          </p:nvPr>
        </p:nvSpPr>
        <p:spPr>
          <a:xfrm>
            <a:off x="2523208" y="2268329"/>
            <a:ext cx="2294627" cy="2011680"/>
          </a:xfrm>
        </p:spPr>
        <p:txBody>
          <a:bodyPr/>
          <a:lstStyle/>
          <a:p>
            <a:endParaRPr lang="en-US"/>
          </a:p>
        </p:txBody>
      </p:sp>
      <p:sp>
        <p:nvSpPr>
          <p:cNvPr id="37" name="Chart Placeholder 8"/>
          <p:cNvSpPr>
            <a:spLocks noGrp="1" noChangeAspect="1"/>
          </p:cNvSpPr>
          <p:nvPr>
            <p:ph type="chart" sz="quarter" idx="22"/>
          </p:nvPr>
        </p:nvSpPr>
        <p:spPr>
          <a:xfrm>
            <a:off x="4950670" y="3358499"/>
            <a:ext cx="2294627"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7" cy="2011680"/>
          </a:xfrm>
        </p:spPr>
        <p:txBody>
          <a:bodyPr/>
          <a:lstStyle/>
          <a:p>
            <a:endParaRPr lang="en-US"/>
          </a:p>
        </p:txBody>
      </p:sp>
      <p:sp>
        <p:nvSpPr>
          <p:cNvPr id="47" name="Text Placeholder 12"/>
          <p:cNvSpPr>
            <a:spLocks noGrp="1"/>
          </p:cNvSpPr>
          <p:nvPr>
            <p:ph type="body" sz="quarter" idx="15" hasCustomPrompt="1"/>
          </p:nvPr>
        </p:nvSpPr>
        <p:spPr>
          <a:xfrm>
            <a:off x="2523209" y="4433756"/>
            <a:ext cx="1727559" cy="590931"/>
          </a:xfrm>
        </p:spPr>
        <p:txBody>
          <a:bodyPr vert="horz" wrap="square" lIns="91440" tIns="45720" rIns="91440" bIns="45720" rtlCol="0" anchor="t">
            <a:spAutoFit/>
          </a:bodyPr>
          <a:lstStyle>
            <a:lvl1pPr marL="171450" indent="-171450" algn="l">
              <a:buNone/>
              <a:defRPr lang="en-US" sz="18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50" y="4433756"/>
            <a:ext cx="1727559" cy="590931"/>
          </a:xfrm>
        </p:spPr>
        <p:txBody>
          <a:bodyPr vert="horz" wrap="square" lIns="91440" tIns="45720" rIns="91440" bIns="45720" rtlCol="0" anchor="t">
            <a:spAutoFit/>
          </a:bodyPr>
          <a:lstStyle>
            <a:lvl1pPr marL="171450" indent="-171450" algn="r">
              <a:buNone/>
              <a:defRPr lang="en-US" sz="18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2" y="2683149"/>
            <a:ext cx="1727559" cy="590931"/>
          </a:xfrm>
        </p:spPr>
        <p:txBody>
          <a:bodyPr vert="horz" wrap="square" lIns="91440" tIns="45720" rIns="91440" bIns="45720" rtlCol="0" anchor="b">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1"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844335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1"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noChangeAspect="1"/>
          </p:cNvSpPr>
          <p:nvPr>
            <p:ph type="chart" sz="quarter" idx="13"/>
          </p:nvPr>
        </p:nvSpPr>
        <p:spPr>
          <a:xfrm>
            <a:off x="2523208" y="2268329"/>
            <a:ext cx="2294627" cy="2011680"/>
          </a:xfrm>
        </p:spPr>
        <p:txBody>
          <a:bodyPr/>
          <a:lstStyle/>
          <a:p>
            <a:endParaRPr lang="en-US"/>
          </a:p>
        </p:txBody>
      </p:sp>
      <p:sp>
        <p:nvSpPr>
          <p:cNvPr id="37" name="Chart Placeholder 8"/>
          <p:cNvSpPr>
            <a:spLocks noGrp="1" noChangeAspect="1"/>
          </p:cNvSpPr>
          <p:nvPr>
            <p:ph type="chart" sz="quarter" idx="22"/>
          </p:nvPr>
        </p:nvSpPr>
        <p:spPr>
          <a:xfrm>
            <a:off x="4950670" y="3358499"/>
            <a:ext cx="2294627"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7" cy="2011680"/>
          </a:xfrm>
        </p:spPr>
        <p:txBody>
          <a:bodyPr/>
          <a:lstStyle/>
          <a:p>
            <a:endParaRPr lang="en-US"/>
          </a:p>
        </p:txBody>
      </p:sp>
      <p:sp>
        <p:nvSpPr>
          <p:cNvPr id="47" name="Text Placeholder 12"/>
          <p:cNvSpPr>
            <a:spLocks noGrp="1"/>
          </p:cNvSpPr>
          <p:nvPr>
            <p:ph type="body" sz="quarter" idx="15" hasCustomPrompt="1"/>
          </p:nvPr>
        </p:nvSpPr>
        <p:spPr>
          <a:xfrm>
            <a:off x="2523209" y="4433756"/>
            <a:ext cx="1727559" cy="590931"/>
          </a:xfrm>
        </p:spPr>
        <p:txBody>
          <a:bodyPr vert="horz" wrap="square" lIns="91440" tIns="45720" rIns="91440" bIns="45720" rtlCol="0" anchor="t">
            <a:spAutoFit/>
          </a:bodyPr>
          <a:lstStyle>
            <a:lvl1pPr marL="171450" indent="-171450" algn="l">
              <a:buNone/>
              <a:defRPr lang="en-US" sz="18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50" y="4433756"/>
            <a:ext cx="1727559" cy="590931"/>
          </a:xfrm>
        </p:spPr>
        <p:txBody>
          <a:bodyPr vert="horz" wrap="square" lIns="91440" tIns="45720" rIns="91440" bIns="45720" rtlCol="0" anchor="t">
            <a:spAutoFit/>
          </a:bodyPr>
          <a:lstStyle>
            <a:lvl1pPr marL="171450" indent="-171450" algn="r">
              <a:buNone/>
              <a:defRPr lang="en-US" sz="18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2" y="2683149"/>
            <a:ext cx="1727559" cy="590931"/>
          </a:xfrm>
        </p:spPr>
        <p:txBody>
          <a:bodyPr vert="horz" wrap="square" lIns="91440" tIns="45720" rIns="91440" bIns="45720" rtlCol="0" anchor="b">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1" y="1666874"/>
            <a:ext cx="1572963" cy="431800"/>
          </a:xfrm>
        </p:spPr>
        <p:txBody>
          <a:bodyPr anchor="ctr">
            <a:normAutofit/>
          </a:bodyPr>
          <a:lstStyle>
            <a:lvl1pPr marL="0" indent="0" algn="ctr">
              <a:buNone/>
              <a:defRPr sz="165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542377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7" name="Freeform 26"/>
          <p:cNvSpPr/>
          <p:nvPr/>
        </p:nvSpPr>
        <p:spPr>
          <a:xfrm>
            <a:off x="838201" y="1614640"/>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Freeform 29"/>
          <p:cNvSpPr/>
          <p:nvPr/>
        </p:nvSpPr>
        <p:spPr>
          <a:xfrm rot="10800000">
            <a:off x="3261694" y="3664178"/>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Freeform 31"/>
          <p:cNvSpPr/>
          <p:nvPr/>
        </p:nvSpPr>
        <p:spPr>
          <a:xfrm>
            <a:off x="5685189" y="1614640"/>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Chart Placeholder 8"/>
          <p:cNvSpPr>
            <a:spLocks noGrp="1" noChangeAspect="1"/>
          </p:cNvSpPr>
          <p:nvPr>
            <p:ph type="chart" sz="quarter" idx="13"/>
          </p:nvPr>
        </p:nvSpPr>
        <p:spPr>
          <a:xfrm>
            <a:off x="1300833" y="2268329"/>
            <a:ext cx="2294627"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7" cy="2011680"/>
          </a:xfrm>
        </p:spPr>
        <p:txBody>
          <a:bodyPr/>
          <a:lstStyle/>
          <a:p>
            <a:endParaRPr lang="en-US"/>
          </a:p>
        </p:txBody>
      </p:sp>
      <p:sp>
        <p:nvSpPr>
          <p:cNvPr id="44" name="Chart Placeholder 8"/>
          <p:cNvSpPr>
            <a:spLocks noGrp="1" noChangeAspect="1"/>
          </p:cNvSpPr>
          <p:nvPr>
            <p:ph type="chart" sz="quarter" idx="23"/>
          </p:nvPr>
        </p:nvSpPr>
        <p:spPr>
          <a:xfrm>
            <a:off x="6149805" y="2268329"/>
            <a:ext cx="2294627" cy="2011680"/>
          </a:xfrm>
        </p:spPr>
        <p:txBody>
          <a:bodyPr/>
          <a:lstStyle/>
          <a:p>
            <a:endParaRPr lang="en-US"/>
          </a:p>
        </p:txBody>
      </p:sp>
      <p:sp>
        <p:nvSpPr>
          <p:cNvPr id="47" name="Text Placeholder 12"/>
          <p:cNvSpPr>
            <a:spLocks noGrp="1"/>
          </p:cNvSpPr>
          <p:nvPr>
            <p:ph type="body" sz="quarter" idx="15" hasCustomPrompt="1"/>
          </p:nvPr>
        </p:nvSpPr>
        <p:spPr>
          <a:xfrm>
            <a:off x="1300834" y="4433756"/>
            <a:ext cx="1727559" cy="590931"/>
          </a:xfrm>
        </p:spPr>
        <p:txBody>
          <a:bodyPr vert="horz" wrap="square" lIns="91440" tIns="45720" rIns="91440" bIns="45720" rtlCol="0" anchor="t">
            <a:spAutoFit/>
          </a:bodyPr>
          <a:lstStyle>
            <a:lvl1pPr marL="171450" indent="-171450" algn="l">
              <a:buNone/>
              <a:defRPr lang="en-US" sz="18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6" y="4433756"/>
            <a:ext cx="1727559" cy="590931"/>
          </a:xfrm>
        </p:spPr>
        <p:txBody>
          <a:bodyPr vert="horz" wrap="square" lIns="91440" tIns="45720" rIns="91440" bIns="45720" rtlCol="0" anchor="t">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7" y="2683149"/>
            <a:ext cx="1727559" cy="590931"/>
          </a:xfrm>
        </p:spPr>
        <p:txBody>
          <a:bodyPr vert="horz" wrap="square" lIns="91440" tIns="45720" rIns="91440" bIns="45720" rtlCol="0" anchor="b">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3" y="5472835"/>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9"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25" name="Freeform 24"/>
          <p:cNvSpPr/>
          <p:nvPr userDrawn="1"/>
        </p:nvSpPr>
        <p:spPr>
          <a:xfrm rot="10800000">
            <a:off x="8124653" y="3662231"/>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Chart Placeholder 8"/>
          <p:cNvSpPr>
            <a:spLocks noGrp="1" noChangeAspect="1"/>
          </p:cNvSpPr>
          <p:nvPr>
            <p:ph type="chart" sz="quarter" idx="28"/>
          </p:nvPr>
        </p:nvSpPr>
        <p:spPr>
          <a:xfrm>
            <a:off x="8591253" y="3356552"/>
            <a:ext cx="2294627" cy="2011680"/>
          </a:xfrm>
        </p:spPr>
        <p:txBody>
          <a:bodyPr/>
          <a:lstStyle/>
          <a:p>
            <a:endParaRPr lang="en-US"/>
          </a:p>
        </p:txBody>
      </p:sp>
      <p:sp>
        <p:nvSpPr>
          <p:cNvPr id="28" name="Text Placeholder 12"/>
          <p:cNvSpPr>
            <a:spLocks noGrp="1"/>
          </p:cNvSpPr>
          <p:nvPr>
            <p:ph type="body" sz="quarter" idx="29" hasCustomPrompt="1"/>
          </p:nvPr>
        </p:nvSpPr>
        <p:spPr>
          <a:xfrm>
            <a:off x="8872806" y="2681202"/>
            <a:ext cx="1727559" cy="590931"/>
          </a:xfrm>
        </p:spPr>
        <p:txBody>
          <a:bodyPr vert="horz" wrap="square" lIns="91440" tIns="45720" rIns="91440" bIns="45720" rtlCol="0" anchor="b">
            <a:spAutoFit/>
          </a:bodyPr>
          <a:lstStyle>
            <a:lvl1pPr marL="171450" indent="-171450" algn="r">
              <a:buNone/>
              <a:defRPr lang="en-US" sz="18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1" y="5470888"/>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0058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n-US">
                <a:solidFill>
                  <a:srgbClr val="273339">
                    <a:tint val="75000"/>
                  </a:srgbClr>
                </a:solidFill>
              </a:rPr>
              <a:t>your date here</a:t>
            </a:r>
          </a:p>
        </p:txBody>
      </p:sp>
      <p:sp>
        <p:nvSpPr>
          <p:cNvPr id="4" name="Footer Placeholder 3"/>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5" name="Slide Number Placeholder 4"/>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2910802908"/>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5"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noChangeAspect="1"/>
          </p:cNvSpPr>
          <p:nvPr>
            <p:ph type="chart" sz="quarter" idx="13"/>
          </p:nvPr>
        </p:nvSpPr>
        <p:spPr>
          <a:xfrm>
            <a:off x="1300833" y="2268329"/>
            <a:ext cx="2294627"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7" cy="2011680"/>
          </a:xfrm>
        </p:spPr>
        <p:txBody>
          <a:bodyPr/>
          <a:lstStyle/>
          <a:p>
            <a:endParaRPr lang="en-US"/>
          </a:p>
        </p:txBody>
      </p:sp>
      <p:sp>
        <p:nvSpPr>
          <p:cNvPr id="44" name="Chart Placeholder 8"/>
          <p:cNvSpPr>
            <a:spLocks noGrp="1" noChangeAspect="1"/>
          </p:cNvSpPr>
          <p:nvPr>
            <p:ph type="chart" sz="quarter" idx="23"/>
          </p:nvPr>
        </p:nvSpPr>
        <p:spPr>
          <a:xfrm>
            <a:off x="6149805" y="2268329"/>
            <a:ext cx="2294627" cy="2011680"/>
          </a:xfrm>
        </p:spPr>
        <p:txBody>
          <a:bodyPr/>
          <a:lstStyle/>
          <a:p>
            <a:endParaRPr lang="en-US"/>
          </a:p>
        </p:txBody>
      </p:sp>
      <p:sp>
        <p:nvSpPr>
          <p:cNvPr id="47" name="Text Placeholder 12"/>
          <p:cNvSpPr>
            <a:spLocks noGrp="1"/>
          </p:cNvSpPr>
          <p:nvPr>
            <p:ph type="body" sz="quarter" idx="15" hasCustomPrompt="1"/>
          </p:nvPr>
        </p:nvSpPr>
        <p:spPr>
          <a:xfrm>
            <a:off x="1300834" y="4433756"/>
            <a:ext cx="1727559" cy="590931"/>
          </a:xfrm>
        </p:spPr>
        <p:txBody>
          <a:bodyPr vert="horz" wrap="square" lIns="91440" tIns="45720" rIns="91440" bIns="45720" rtlCol="0" anchor="t">
            <a:spAutoFit/>
          </a:bodyPr>
          <a:lstStyle>
            <a:lvl1pPr marL="171450" indent="-171450" algn="l">
              <a:buNone/>
              <a:defRPr lang="en-US" sz="18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6" y="4433756"/>
            <a:ext cx="1727559" cy="590931"/>
          </a:xfrm>
        </p:spPr>
        <p:txBody>
          <a:bodyPr vert="horz" wrap="square" lIns="91440" tIns="45720" rIns="91440" bIns="45720" rtlCol="0" anchor="t">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7" y="2683149"/>
            <a:ext cx="1727559" cy="590931"/>
          </a:xfrm>
        </p:spPr>
        <p:txBody>
          <a:bodyPr vert="horz" wrap="square" lIns="91440" tIns="45720" rIns="91440" bIns="45720" rtlCol="0" anchor="b">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165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3" y="5472835"/>
            <a:ext cx="1572963" cy="431800"/>
          </a:xfrm>
        </p:spPr>
        <p:txBody>
          <a:bodyPr anchor="ctr">
            <a:normAutofit/>
          </a:bodyPr>
          <a:lstStyle>
            <a:lvl1pPr marL="0" indent="0" algn="ctr">
              <a:buNone/>
              <a:defRPr sz="165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9" y="1666874"/>
            <a:ext cx="1572963" cy="431800"/>
          </a:xfrm>
        </p:spPr>
        <p:txBody>
          <a:bodyPr anchor="ctr">
            <a:normAutofit/>
          </a:bodyPr>
          <a:lstStyle>
            <a:lvl1pPr marL="0" indent="0" algn="ctr">
              <a:buNone/>
              <a:defRPr sz="165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3" y="3356552"/>
            <a:ext cx="2294627" cy="2011680"/>
          </a:xfrm>
        </p:spPr>
        <p:txBody>
          <a:bodyPr/>
          <a:lstStyle/>
          <a:p>
            <a:endParaRPr lang="en-US"/>
          </a:p>
        </p:txBody>
      </p:sp>
      <p:sp>
        <p:nvSpPr>
          <p:cNvPr id="28" name="Text Placeholder 12"/>
          <p:cNvSpPr>
            <a:spLocks noGrp="1"/>
          </p:cNvSpPr>
          <p:nvPr>
            <p:ph type="body" sz="quarter" idx="29" hasCustomPrompt="1"/>
          </p:nvPr>
        </p:nvSpPr>
        <p:spPr>
          <a:xfrm>
            <a:off x="8872806" y="2681202"/>
            <a:ext cx="1727559" cy="590931"/>
          </a:xfrm>
        </p:spPr>
        <p:txBody>
          <a:bodyPr vert="horz" wrap="square" lIns="91440" tIns="45720" rIns="91440" bIns="45720" rtlCol="0" anchor="b">
            <a:spAutoFit/>
          </a:bodyPr>
          <a:lstStyle>
            <a:lvl1pPr marL="171450" indent="-171450" algn="r">
              <a:buNone/>
              <a:defRPr lang="en-US" sz="18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1" y="5470888"/>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9708567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2"/>
            <a:ext cx="5613400" cy="1802097"/>
          </a:xfrm>
          <a:ln>
            <a:solidFill>
              <a:schemeClr val="bg1">
                <a:lumMod val="85000"/>
              </a:schemeClr>
            </a:solid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2"/>
            <a:ext cx="5613400" cy="1802097"/>
          </a:xfrm>
          <a:solidFill>
            <a:schemeClr val="bg1">
              <a:lumMod val="95000"/>
            </a:schemeClr>
          </a:solidFill>
          <a:ln>
            <a:solidFill>
              <a:schemeClr val="bg1">
                <a:lumMod val="85000"/>
              </a:schemeClr>
            </a:solid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601" y="3875314"/>
            <a:ext cx="5613401" cy="420914"/>
          </a:xfrm>
          <a:solidFill>
            <a:schemeClr val="accent4"/>
          </a:solidFill>
          <a:ln>
            <a:solidFill>
              <a:schemeClr val="accent4"/>
            </a:solidFill>
          </a:ln>
        </p:spPr>
        <p:txBody>
          <a:bodyPr vert="horz" wrap="square" lIns="0" tIns="0" rIns="0" bIns="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1" y="3875314"/>
            <a:ext cx="5613401" cy="420914"/>
          </a:xfrm>
          <a:solidFill>
            <a:schemeClr val="accent5"/>
          </a:solidFill>
          <a:ln>
            <a:solidFill>
              <a:schemeClr val="accent5"/>
            </a:solidFill>
          </a:ln>
        </p:spPr>
        <p:txBody>
          <a:bodyPr vert="horz" wrap="square" lIns="0" tIns="0" rIns="0" bIns="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601" y="1581184"/>
            <a:ext cx="5613401" cy="420914"/>
          </a:xfrm>
          <a:solidFill>
            <a:schemeClr val="accent1"/>
          </a:solidFill>
          <a:ln>
            <a:solidFill>
              <a:schemeClr val="accent1"/>
            </a:solidFill>
          </a:ln>
        </p:spPr>
        <p:txBody>
          <a:bodyPr vert="horz" wrap="square" lIns="0" tIns="0" rIns="0" bIns="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1" y="1581184"/>
            <a:ext cx="5613401" cy="420914"/>
          </a:xfrm>
          <a:solidFill>
            <a:schemeClr val="accent3"/>
          </a:solidFill>
          <a:ln>
            <a:solidFill>
              <a:schemeClr val="accent3"/>
            </a:solidFill>
          </a:ln>
        </p:spPr>
        <p:txBody>
          <a:bodyPr vert="horz" wrap="square" lIns="0" tIns="0" rIns="0" bIns="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548565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5" name="Rectangle 24"/>
          <p:cNvSpPr/>
          <p:nvPr/>
        </p:nvSpPr>
        <p:spPr>
          <a:xfrm>
            <a:off x="482601"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p:nvSpPr>
        <p:spPr>
          <a:xfrm>
            <a:off x="482601" y="3902747"/>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p:nvSpPr>
        <p:spPr>
          <a:xfrm>
            <a:off x="6096001"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p:nvSpPr>
        <p:spPr>
          <a:xfrm>
            <a:off x="6096001" y="3902747"/>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9" y="4672908"/>
            <a:ext cx="2322285" cy="781960"/>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986586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5" name="Rectangle 24"/>
          <p:cNvSpPr/>
          <p:nvPr/>
        </p:nvSpPr>
        <p:spPr>
          <a:xfrm>
            <a:off x="482601" y="1553030"/>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p:nvSpPr>
        <p:spPr>
          <a:xfrm>
            <a:off x="482601" y="3875316"/>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p:nvSpPr>
        <p:spPr>
          <a:xfrm>
            <a:off x="6096001" y="1553030"/>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p:nvSpPr>
        <p:spPr>
          <a:xfrm>
            <a:off x="6096001" y="3875316"/>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9" y="2323192"/>
            <a:ext cx="2322285" cy="781960"/>
          </a:xfrm>
          <a:solidFill>
            <a:schemeClr val="accent3"/>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9" y="4645476"/>
            <a:ext cx="2322285" cy="781960"/>
          </a:xfrm>
          <a:solidFill>
            <a:schemeClr val="accent4"/>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1" y="1572041"/>
            <a:ext cx="4025897" cy="2303049"/>
          </a:xfrm>
        </p:spPr>
        <p:txBody>
          <a:bodyPr tIns="182880" rIns="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1" y="3894552"/>
            <a:ext cx="4025897" cy="2303049"/>
          </a:xfrm>
        </p:spPr>
        <p:txBody>
          <a:bodyPr tIns="182880" rIns="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1" y="1572041"/>
            <a:ext cx="4026579" cy="2303049"/>
          </a:xfrm>
        </p:spPr>
        <p:txBody>
          <a:bodyPr tIns="182880" rIns="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1" y="3894552"/>
            <a:ext cx="4026579" cy="2303049"/>
          </a:xfrm>
        </p:spPr>
        <p:txBody>
          <a:bodyPr tIns="182880" rIns="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9"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1500" b="1" cap="all"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626885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5" name="Rectangle 24"/>
          <p:cNvSpPr/>
          <p:nvPr/>
        </p:nvSpPr>
        <p:spPr>
          <a:xfrm>
            <a:off x="1264560"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p:nvSpPr>
        <p:spPr>
          <a:xfrm>
            <a:off x="1264560"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1"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1"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1" y="4153457"/>
            <a:ext cx="5222420" cy="2058552"/>
          </a:xfrm>
        </p:spPr>
        <p:txBody>
          <a:bodyPr tIns="182880" r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1" y="2150632"/>
            <a:ext cx="5222420" cy="1983812"/>
          </a:xfrm>
        </p:spPr>
        <p:txBody>
          <a:bodyPr tIns="182880" r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1" y="4153457"/>
            <a:ext cx="5222420" cy="2058552"/>
          </a:xfrm>
        </p:spPr>
        <p:txBody>
          <a:bodyPr tIns="182880" r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1" y="2150632"/>
            <a:ext cx="5222420" cy="1983812"/>
          </a:xfrm>
        </p:spPr>
        <p:txBody>
          <a:bodyPr tIns="182880" r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154002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grpSp>
        <p:nvGrpSpPr>
          <p:cNvPr id="11" name="Group 10"/>
          <p:cNvGrpSpPr/>
          <p:nvPr userDrawn="1"/>
        </p:nvGrpSpPr>
        <p:grpSpPr>
          <a:xfrm>
            <a:off x="3743558"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2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2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2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200"/>
            </a:lvl1pPr>
          </a:lstStyle>
          <a:p>
            <a:pPr lvl="0"/>
            <a:endParaRPr lang="en-US"/>
          </a:p>
        </p:txBody>
      </p:sp>
      <p:sp>
        <p:nvSpPr>
          <p:cNvPr id="15" name="TextBox 14"/>
          <p:cNvSpPr txBox="1"/>
          <p:nvPr userDrawn="1"/>
        </p:nvSpPr>
        <p:spPr>
          <a:xfrm>
            <a:off x="5616767" y="3303256"/>
            <a:ext cx="348172" cy="507831"/>
          </a:xfrm>
          <a:prstGeom prst="rect">
            <a:avLst/>
          </a:prstGeom>
          <a:noFill/>
        </p:spPr>
        <p:txBody>
          <a:bodyPr wrap="none" rtlCol="0" anchor="ctr">
            <a:spAutoFit/>
          </a:bodyPr>
          <a:lstStyle/>
          <a:p>
            <a:pPr algn="ctr"/>
            <a:r>
              <a:rPr lang="en-US" sz="2700" b="1">
                <a:solidFill>
                  <a:srgbClr val="0095CD">
                    <a:lumMod val="20000"/>
                    <a:lumOff val="80000"/>
                  </a:srgbClr>
                </a:solidFill>
              </a:rPr>
              <a:t>S</a:t>
            </a:r>
          </a:p>
        </p:txBody>
      </p:sp>
      <p:sp>
        <p:nvSpPr>
          <p:cNvPr id="57" name="TextBox 56"/>
          <p:cNvSpPr txBox="1"/>
          <p:nvPr userDrawn="1"/>
        </p:nvSpPr>
        <p:spPr>
          <a:xfrm>
            <a:off x="6181459" y="3303256"/>
            <a:ext cx="498855" cy="507831"/>
          </a:xfrm>
          <a:prstGeom prst="rect">
            <a:avLst/>
          </a:prstGeom>
          <a:noFill/>
        </p:spPr>
        <p:txBody>
          <a:bodyPr wrap="none" rtlCol="0" anchor="ctr">
            <a:spAutoFit/>
          </a:bodyPr>
          <a:lstStyle/>
          <a:p>
            <a:pPr algn="ctr"/>
            <a:r>
              <a:rPr lang="en-US" sz="2700" b="1">
                <a:solidFill>
                  <a:srgbClr val="F17C3F">
                    <a:lumMod val="40000"/>
                    <a:lumOff val="60000"/>
                  </a:srgbClr>
                </a:solidFill>
              </a:rPr>
              <a:t>W</a:t>
            </a:r>
          </a:p>
        </p:txBody>
      </p:sp>
      <p:sp>
        <p:nvSpPr>
          <p:cNvPr id="58" name="TextBox 57"/>
          <p:cNvSpPr txBox="1"/>
          <p:nvPr userDrawn="1"/>
        </p:nvSpPr>
        <p:spPr>
          <a:xfrm>
            <a:off x="5562065" y="3961987"/>
            <a:ext cx="418704" cy="507831"/>
          </a:xfrm>
          <a:prstGeom prst="rect">
            <a:avLst/>
          </a:prstGeom>
          <a:noFill/>
        </p:spPr>
        <p:txBody>
          <a:bodyPr wrap="none" rtlCol="0" anchor="ctr">
            <a:spAutoFit/>
          </a:bodyPr>
          <a:lstStyle/>
          <a:p>
            <a:pPr algn="ctr"/>
            <a:r>
              <a:rPr lang="en-US" sz="2700" b="1">
                <a:solidFill>
                  <a:srgbClr val="7BB21B">
                    <a:lumMod val="40000"/>
                    <a:lumOff val="60000"/>
                  </a:srgbClr>
                </a:solidFill>
              </a:rPr>
              <a:t>O</a:t>
            </a:r>
          </a:p>
        </p:txBody>
      </p:sp>
      <p:sp>
        <p:nvSpPr>
          <p:cNvPr id="59" name="TextBox 58"/>
          <p:cNvSpPr txBox="1"/>
          <p:nvPr userDrawn="1"/>
        </p:nvSpPr>
        <p:spPr>
          <a:xfrm>
            <a:off x="6240775" y="3961987"/>
            <a:ext cx="356188" cy="507831"/>
          </a:xfrm>
          <a:prstGeom prst="rect">
            <a:avLst/>
          </a:prstGeom>
          <a:noFill/>
        </p:spPr>
        <p:txBody>
          <a:bodyPr wrap="none" rtlCol="0" anchor="ctr">
            <a:spAutoFit/>
          </a:bodyPr>
          <a:lstStyle/>
          <a:p>
            <a:pPr algn="ctr"/>
            <a:r>
              <a:rPr lang="en-US" sz="2700" b="1">
                <a:solidFill>
                  <a:srgbClr val="9D1217">
                    <a:lumMod val="20000"/>
                    <a:lumOff val="80000"/>
                  </a:srgbClr>
                </a:solidFill>
              </a:rPr>
              <a:t>T</a:t>
            </a: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40620098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Teardrop 8"/>
          <p:cNvSpPr/>
          <p:nvPr userDrawn="1"/>
        </p:nvSpPr>
        <p:spPr>
          <a:xfrm rot="5400000">
            <a:off x="8270776" y="2746873"/>
            <a:ext cx="2266926" cy="226692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200" baseline="0"/>
            </a:lvl1pPr>
          </a:lstStyle>
          <a:p>
            <a:pPr lvl="0"/>
            <a:r>
              <a:rPr lang="en-US"/>
              <a:t>List main strengths here</a:t>
            </a:r>
          </a:p>
        </p:txBody>
      </p:sp>
      <p:sp>
        <p:nvSpPr>
          <p:cNvPr id="15" name="TextBox 14"/>
          <p:cNvSpPr txBox="1"/>
          <p:nvPr userDrawn="1"/>
        </p:nvSpPr>
        <p:spPr>
          <a:xfrm>
            <a:off x="10205171" y="4500808"/>
            <a:ext cx="348172" cy="507831"/>
          </a:xfrm>
          <a:prstGeom prst="rect">
            <a:avLst/>
          </a:prstGeom>
          <a:noFill/>
        </p:spPr>
        <p:txBody>
          <a:bodyPr wrap="none" rtlCol="0" anchor="ctr">
            <a:spAutoFit/>
          </a:bodyPr>
          <a:lstStyle/>
          <a:p>
            <a:pPr algn="ctr"/>
            <a:r>
              <a:rPr lang="en-US" sz="2700" b="1">
                <a:solidFill>
                  <a:srgbClr val="0095CD">
                    <a:lumMod val="20000"/>
                    <a:lumOff val="80000"/>
                  </a:srgbClr>
                </a:solidFil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solidFill>
                <a:prstClr val="white"/>
              </a:solidFill>
            </a:endParaRPr>
          </a:p>
        </p:txBody>
      </p:sp>
      <p:sp>
        <p:nvSpPr>
          <p:cNvPr id="42" name="Teardrop 41"/>
          <p:cNvSpPr/>
          <p:nvPr userDrawn="1"/>
        </p:nvSpPr>
        <p:spPr>
          <a:xfrm rot="10800000">
            <a:off x="10623243"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solidFill>
                <a:prstClr val="white"/>
              </a:solidFill>
            </a:endParaRPr>
          </a:p>
        </p:txBody>
      </p:sp>
      <p:sp>
        <p:nvSpPr>
          <p:cNvPr id="57" name="TextBox 56"/>
          <p:cNvSpPr txBox="1"/>
          <p:nvPr userDrawn="1"/>
        </p:nvSpPr>
        <p:spPr>
          <a:xfrm>
            <a:off x="10586224" y="4734171"/>
            <a:ext cx="341760" cy="300082"/>
          </a:xfrm>
          <a:prstGeom prst="rect">
            <a:avLst/>
          </a:prstGeom>
          <a:noFill/>
        </p:spPr>
        <p:txBody>
          <a:bodyPr wrap="none" rtlCol="0" anchor="ctr">
            <a:spAutoFit/>
          </a:bodyPr>
          <a:lstStyle/>
          <a:p>
            <a:pPr algn="ctr"/>
            <a:r>
              <a:rPr lang="en-US" sz="1350" b="1">
                <a:solidFill>
                  <a:srgbClr val="F17C3F">
                    <a:lumMod val="40000"/>
                    <a:lumOff val="60000"/>
                  </a:srgbClr>
                </a:solidFill>
              </a:rPr>
              <a:t>W</a:t>
            </a:r>
          </a:p>
        </p:txBody>
      </p:sp>
      <p:sp>
        <p:nvSpPr>
          <p:cNvPr id="58" name="TextBox 57"/>
          <p:cNvSpPr txBox="1"/>
          <p:nvPr userDrawn="1"/>
        </p:nvSpPr>
        <p:spPr>
          <a:xfrm>
            <a:off x="10267292" y="5063630"/>
            <a:ext cx="301686" cy="300082"/>
          </a:xfrm>
          <a:prstGeom prst="rect">
            <a:avLst/>
          </a:prstGeom>
          <a:noFill/>
        </p:spPr>
        <p:txBody>
          <a:bodyPr wrap="none" rtlCol="0" anchor="ctr">
            <a:spAutoFit/>
          </a:bodyPr>
          <a:lstStyle/>
          <a:p>
            <a:pPr algn="ctr"/>
            <a:r>
              <a:rPr lang="en-US" sz="1350" b="1">
                <a:solidFill>
                  <a:srgbClr val="7BB21B">
                    <a:lumMod val="40000"/>
                    <a:lumOff val="60000"/>
                  </a:srgbClr>
                </a:solidFill>
              </a:rPr>
              <a:t>O</a:t>
            </a:r>
          </a:p>
        </p:txBody>
      </p:sp>
      <p:sp>
        <p:nvSpPr>
          <p:cNvPr id="59" name="TextBox 58"/>
          <p:cNvSpPr txBox="1"/>
          <p:nvPr userDrawn="1"/>
        </p:nvSpPr>
        <p:spPr>
          <a:xfrm>
            <a:off x="10607140" y="5063630"/>
            <a:ext cx="269625" cy="300082"/>
          </a:xfrm>
          <a:prstGeom prst="rect">
            <a:avLst/>
          </a:prstGeom>
          <a:noFill/>
        </p:spPr>
        <p:txBody>
          <a:bodyPr wrap="none" rtlCol="0" anchor="ctr">
            <a:spAutoFit/>
          </a:bodyPr>
          <a:lstStyle/>
          <a:p>
            <a:pPr algn="ctr"/>
            <a:r>
              <a:rPr lang="en-US" sz="1350" b="1">
                <a:solidFill>
                  <a:srgbClr val="9D1217">
                    <a:lumMod val="20000"/>
                    <a:lumOff val="80000"/>
                  </a:srgbClr>
                </a:solidFill>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9"/>
            <a:ext cx="7670800"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954629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3"/>
            <a:ext cx="7670800" cy="498733"/>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Weaknesses</a:t>
            </a:r>
          </a:p>
        </p:txBody>
      </p:sp>
      <p:sp>
        <p:nvSpPr>
          <p:cNvPr id="34" name="Teardrop 33"/>
          <p:cNvSpPr/>
          <p:nvPr userDrawn="1"/>
        </p:nvSpPr>
        <p:spPr>
          <a:xfrm rot="5400000">
            <a:off x="278098" y="3889879"/>
            <a:ext cx="1132779" cy="113229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Teardrop 34"/>
          <p:cNvSpPr/>
          <p:nvPr userDrawn="1"/>
        </p:nvSpPr>
        <p:spPr>
          <a:xfrm>
            <a:off x="272055" y="5086465"/>
            <a:ext cx="1132291"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Teardrop 35"/>
          <p:cNvSpPr/>
          <p:nvPr userDrawn="1"/>
        </p:nvSpPr>
        <p:spPr>
          <a:xfrm rot="16200000">
            <a:off x="1483244" y="5088821"/>
            <a:ext cx="1132779" cy="113229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TextBox 36"/>
          <p:cNvSpPr txBox="1"/>
          <p:nvPr userDrawn="1"/>
        </p:nvSpPr>
        <p:spPr>
          <a:xfrm>
            <a:off x="1118320" y="5063630"/>
            <a:ext cx="301686" cy="300082"/>
          </a:xfrm>
          <a:prstGeom prst="rect">
            <a:avLst/>
          </a:prstGeom>
          <a:noFill/>
        </p:spPr>
        <p:txBody>
          <a:bodyPr wrap="none" rtlCol="0" anchor="ctr">
            <a:spAutoFit/>
          </a:bodyPr>
          <a:lstStyle/>
          <a:p>
            <a:pPr algn="ctr"/>
            <a:r>
              <a:rPr lang="en-US" sz="1350" b="1">
                <a:solidFill>
                  <a:srgbClr val="7BB21B">
                    <a:lumMod val="40000"/>
                    <a:lumOff val="60000"/>
                  </a:srgbClr>
                </a:solidFill>
              </a:rPr>
              <a:t>O</a:t>
            </a:r>
          </a:p>
        </p:txBody>
      </p:sp>
      <p:sp>
        <p:nvSpPr>
          <p:cNvPr id="38" name="TextBox 37"/>
          <p:cNvSpPr txBox="1"/>
          <p:nvPr userDrawn="1"/>
        </p:nvSpPr>
        <p:spPr>
          <a:xfrm>
            <a:off x="1465985" y="5063630"/>
            <a:ext cx="269625" cy="300082"/>
          </a:xfrm>
          <a:prstGeom prst="rect">
            <a:avLst/>
          </a:prstGeom>
          <a:noFill/>
        </p:spPr>
        <p:txBody>
          <a:bodyPr wrap="none" rtlCol="0" anchor="ctr">
            <a:spAutoFit/>
          </a:bodyPr>
          <a:lstStyle/>
          <a:p>
            <a:pPr algn="ctr"/>
            <a:r>
              <a:rPr lang="en-US" sz="1350" b="1">
                <a:solidFill>
                  <a:srgbClr val="9D1217">
                    <a:lumMod val="20000"/>
                    <a:lumOff val="80000"/>
                  </a:srgbClr>
                </a:solidFill>
              </a:rPr>
              <a:t>T</a:t>
            </a:r>
          </a:p>
        </p:txBody>
      </p:sp>
      <p:sp>
        <p:nvSpPr>
          <p:cNvPr id="40" name="TextBox 39"/>
          <p:cNvSpPr txBox="1"/>
          <p:nvPr userDrawn="1"/>
        </p:nvSpPr>
        <p:spPr>
          <a:xfrm>
            <a:off x="1135952" y="4742612"/>
            <a:ext cx="266420" cy="300082"/>
          </a:xfrm>
          <a:prstGeom prst="rect">
            <a:avLst/>
          </a:prstGeom>
          <a:noFill/>
        </p:spPr>
        <p:txBody>
          <a:bodyPr wrap="none" rtlCol="0" anchor="ctr">
            <a:spAutoFit/>
          </a:bodyPr>
          <a:lstStyle/>
          <a:p>
            <a:pPr algn="ctr"/>
            <a:r>
              <a:rPr lang="en-US" sz="1350" b="1">
                <a:solidFill>
                  <a:srgbClr val="0095CD">
                    <a:lumMod val="20000"/>
                    <a:lumOff val="80000"/>
                  </a:srgbClr>
                </a:solidFill>
              </a:rPr>
              <a:t>S</a:t>
            </a:r>
          </a:p>
        </p:txBody>
      </p:sp>
      <p:sp>
        <p:nvSpPr>
          <p:cNvPr id="43" name="Teardrop 42"/>
          <p:cNvSpPr/>
          <p:nvPr userDrawn="1"/>
        </p:nvSpPr>
        <p:spPr>
          <a:xfrm rot="10800000">
            <a:off x="1482315" y="2755337"/>
            <a:ext cx="2266927"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200"/>
            </a:lvl1pPr>
          </a:lstStyle>
          <a:p>
            <a:pPr lvl="0"/>
            <a:endParaRPr lang="en-US"/>
          </a:p>
        </p:txBody>
      </p:sp>
      <p:sp>
        <p:nvSpPr>
          <p:cNvPr id="45" name="TextBox 44"/>
          <p:cNvSpPr txBox="1"/>
          <p:nvPr userDrawn="1"/>
        </p:nvSpPr>
        <p:spPr>
          <a:xfrm>
            <a:off x="1487073" y="4565588"/>
            <a:ext cx="498855" cy="5078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2700">
                <a:solidFill>
                  <a:srgbClr val="F17C3F">
                    <a:lumMod val="40000"/>
                    <a:lumOff val="60000"/>
                  </a:srgbClr>
                </a:solidFill>
              </a:rPr>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687321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9"/>
            <a:ext cx="7670800"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Opportunities</a:t>
            </a:r>
          </a:p>
        </p:txBody>
      </p:sp>
      <p:sp>
        <p:nvSpPr>
          <p:cNvPr id="26" name="Teardrop 25"/>
          <p:cNvSpPr/>
          <p:nvPr userDrawn="1"/>
        </p:nvSpPr>
        <p:spPr>
          <a:xfrm rot="5400000">
            <a:off x="9419252" y="2755944"/>
            <a:ext cx="1132779" cy="113229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Teardrop 26"/>
          <p:cNvSpPr/>
          <p:nvPr userDrawn="1"/>
        </p:nvSpPr>
        <p:spPr>
          <a:xfrm rot="16200000">
            <a:off x="10624399" y="3954886"/>
            <a:ext cx="1132779" cy="113229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Teardrop 27"/>
          <p:cNvSpPr/>
          <p:nvPr userDrawn="1"/>
        </p:nvSpPr>
        <p:spPr>
          <a:xfrm rot="10800000">
            <a:off x="10630927" y="2757815"/>
            <a:ext cx="1132291"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TextBox 28"/>
          <p:cNvSpPr txBox="1"/>
          <p:nvPr userDrawn="1"/>
        </p:nvSpPr>
        <p:spPr>
          <a:xfrm>
            <a:off x="10586224" y="3608677"/>
            <a:ext cx="341760" cy="300082"/>
          </a:xfrm>
          <a:prstGeom prst="rect">
            <a:avLst/>
          </a:prstGeom>
          <a:noFill/>
        </p:spPr>
        <p:txBody>
          <a:bodyPr wrap="none" rtlCol="0" anchor="ctr">
            <a:spAutoFit/>
          </a:bodyPr>
          <a:lstStyle/>
          <a:p>
            <a:pPr algn="ctr"/>
            <a:r>
              <a:rPr lang="en-US" sz="1350" b="1">
                <a:solidFill>
                  <a:srgbClr val="F17C3F">
                    <a:lumMod val="40000"/>
                    <a:lumOff val="60000"/>
                  </a:srgbClr>
                </a:solidFill>
              </a:rPr>
              <a:t>W</a:t>
            </a:r>
          </a:p>
        </p:txBody>
      </p:sp>
      <p:sp>
        <p:nvSpPr>
          <p:cNvPr id="30" name="TextBox 29"/>
          <p:cNvSpPr txBox="1"/>
          <p:nvPr userDrawn="1"/>
        </p:nvSpPr>
        <p:spPr>
          <a:xfrm>
            <a:off x="10607140" y="3929695"/>
            <a:ext cx="269625" cy="300082"/>
          </a:xfrm>
          <a:prstGeom prst="rect">
            <a:avLst/>
          </a:prstGeom>
          <a:noFill/>
        </p:spPr>
        <p:txBody>
          <a:bodyPr wrap="none" rtlCol="0" anchor="ctr">
            <a:spAutoFit/>
          </a:bodyPr>
          <a:lstStyle/>
          <a:p>
            <a:pPr algn="ctr"/>
            <a:r>
              <a:rPr lang="en-US" sz="1350" b="1">
                <a:solidFill>
                  <a:srgbClr val="9D1217">
                    <a:lumMod val="20000"/>
                    <a:lumOff val="80000"/>
                  </a:srgbClr>
                </a:solidFill>
              </a:rPr>
              <a:t>T</a:t>
            </a:r>
          </a:p>
        </p:txBody>
      </p:sp>
      <p:sp>
        <p:nvSpPr>
          <p:cNvPr id="31" name="TextBox 30"/>
          <p:cNvSpPr txBox="1"/>
          <p:nvPr userDrawn="1"/>
        </p:nvSpPr>
        <p:spPr>
          <a:xfrm>
            <a:off x="10246046" y="3608677"/>
            <a:ext cx="266420" cy="300082"/>
          </a:xfrm>
          <a:prstGeom prst="rect">
            <a:avLst/>
          </a:prstGeom>
          <a:noFill/>
        </p:spPr>
        <p:txBody>
          <a:bodyPr wrap="none" rtlCol="0" anchor="ctr">
            <a:spAutoFit/>
          </a:bodyPr>
          <a:lstStyle/>
          <a:p>
            <a:pPr algn="ctr"/>
            <a:r>
              <a:rPr lang="en-US" sz="1350" b="1">
                <a:solidFill>
                  <a:srgbClr val="0095CD">
                    <a:lumMod val="20000"/>
                    <a:lumOff val="80000"/>
                  </a:srgbClr>
                </a:solidFill>
              </a:rPr>
              <a:t>S</a:t>
            </a:r>
          </a:p>
        </p:txBody>
      </p:sp>
      <p:sp>
        <p:nvSpPr>
          <p:cNvPr id="32" name="Teardrop 31"/>
          <p:cNvSpPr/>
          <p:nvPr userDrawn="1"/>
        </p:nvSpPr>
        <p:spPr>
          <a:xfrm>
            <a:off x="8284861" y="3952528"/>
            <a:ext cx="2266927"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200"/>
            </a:lvl1pPr>
          </a:lstStyle>
          <a:p>
            <a:pPr lvl="0"/>
            <a:endParaRPr lang="en-US"/>
          </a:p>
        </p:txBody>
      </p:sp>
      <p:sp>
        <p:nvSpPr>
          <p:cNvPr id="35" name="TextBox 34"/>
          <p:cNvSpPr txBox="1"/>
          <p:nvPr userDrawn="1"/>
        </p:nvSpPr>
        <p:spPr>
          <a:xfrm>
            <a:off x="10078191" y="3908119"/>
            <a:ext cx="418704" cy="5078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2700">
                <a:solidFill>
                  <a:srgbClr val="7BB21B">
                    <a:lumMod val="40000"/>
                    <a:lumOff val="60000"/>
                  </a:srgbClr>
                </a:solidFill>
              </a:rPr>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474987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9"/>
            <a:ext cx="7670800" cy="498733"/>
          </a:xfrm>
          <a:solidFill>
            <a:schemeClr val="accent6"/>
          </a:solidFill>
          <a:ln>
            <a:solidFill>
              <a:schemeClr val="accent6"/>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Threats</a:t>
            </a:r>
          </a:p>
        </p:txBody>
      </p:sp>
      <p:sp>
        <p:nvSpPr>
          <p:cNvPr id="39" name="Teardrop 38"/>
          <p:cNvSpPr/>
          <p:nvPr userDrawn="1"/>
        </p:nvSpPr>
        <p:spPr>
          <a:xfrm rot="5400000">
            <a:off x="271812" y="2755087"/>
            <a:ext cx="1132779" cy="113229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ardrop 40"/>
          <p:cNvSpPr/>
          <p:nvPr userDrawn="1"/>
        </p:nvSpPr>
        <p:spPr>
          <a:xfrm>
            <a:off x="272056" y="3951673"/>
            <a:ext cx="1132291"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Teardrop 41"/>
          <p:cNvSpPr/>
          <p:nvPr userDrawn="1"/>
        </p:nvSpPr>
        <p:spPr>
          <a:xfrm rot="10800000">
            <a:off x="1489773" y="2756958"/>
            <a:ext cx="1132291"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TextBox 44"/>
          <p:cNvSpPr txBox="1"/>
          <p:nvPr userDrawn="1"/>
        </p:nvSpPr>
        <p:spPr>
          <a:xfrm>
            <a:off x="1445071" y="3607820"/>
            <a:ext cx="341760" cy="300082"/>
          </a:xfrm>
          <a:prstGeom prst="rect">
            <a:avLst/>
          </a:prstGeom>
          <a:noFill/>
        </p:spPr>
        <p:txBody>
          <a:bodyPr wrap="none" rtlCol="0" anchor="ctr">
            <a:spAutoFit/>
          </a:bodyPr>
          <a:lstStyle/>
          <a:p>
            <a:pPr algn="ctr"/>
            <a:r>
              <a:rPr lang="en-US" sz="1350" b="1">
                <a:solidFill>
                  <a:srgbClr val="F17C3F">
                    <a:lumMod val="40000"/>
                    <a:lumOff val="60000"/>
                  </a:srgbClr>
                </a:solidFill>
              </a:rPr>
              <a:t>W</a:t>
            </a:r>
          </a:p>
        </p:txBody>
      </p:sp>
      <p:sp>
        <p:nvSpPr>
          <p:cNvPr id="46" name="TextBox 45"/>
          <p:cNvSpPr txBox="1"/>
          <p:nvPr userDrawn="1"/>
        </p:nvSpPr>
        <p:spPr>
          <a:xfrm>
            <a:off x="1118320" y="3928838"/>
            <a:ext cx="301686" cy="300082"/>
          </a:xfrm>
          <a:prstGeom prst="rect">
            <a:avLst/>
          </a:prstGeom>
          <a:noFill/>
        </p:spPr>
        <p:txBody>
          <a:bodyPr wrap="none" rtlCol="0" anchor="ctr">
            <a:spAutoFit/>
          </a:bodyPr>
          <a:lstStyle/>
          <a:p>
            <a:pPr algn="ctr"/>
            <a:r>
              <a:rPr lang="en-US" sz="1350" b="1">
                <a:solidFill>
                  <a:srgbClr val="7BB21B">
                    <a:lumMod val="40000"/>
                    <a:lumOff val="60000"/>
                  </a:srgbClr>
                </a:solidFill>
              </a:rPr>
              <a:t>O</a:t>
            </a:r>
          </a:p>
        </p:txBody>
      </p:sp>
      <p:sp>
        <p:nvSpPr>
          <p:cNvPr id="47" name="TextBox 46"/>
          <p:cNvSpPr txBox="1"/>
          <p:nvPr userDrawn="1"/>
        </p:nvSpPr>
        <p:spPr>
          <a:xfrm>
            <a:off x="1135952" y="3607820"/>
            <a:ext cx="266420" cy="300082"/>
          </a:xfrm>
          <a:prstGeom prst="rect">
            <a:avLst/>
          </a:prstGeom>
          <a:noFill/>
        </p:spPr>
        <p:txBody>
          <a:bodyPr wrap="none" rtlCol="0" anchor="ctr">
            <a:spAutoFit/>
          </a:bodyPr>
          <a:lstStyle/>
          <a:p>
            <a:pPr algn="ctr"/>
            <a:r>
              <a:rPr lang="en-US" sz="1350" b="1">
                <a:solidFill>
                  <a:srgbClr val="0095CD">
                    <a:lumMod val="20000"/>
                    <a:lumOff val="80000"/>
                  </a:srgbClr>
                </a:solidFill>
              </a:rPr>
              <a:t>S</a:t>
            </a:r>
          </a:p>
        </p:txBody>
      </p:sp>
      <p:sp>
        <p:nvSpPr>
          <p:cNvPr id="48" name="Teardrop 47"/>
          <p:cNvSpPr/>
          <p:nvPr userDrawn="1"/>
        </p:nvSpPr>
        <p:spPr>
          <a:xfrm rot="16200000">
            <a:off x="1482316" y="3951672"/>
            <a:ext cx="2266926" cy="226692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Text Placeholder 13"/>
          <p:cNvSpPr>
            <a:spLocks noGrp="1"/>
          </p:cNvSpPr>
          <p:nvPr>
            <p:ph type="body" sz="quarter" idx="16"/>
          </p:nvPr>
        </p:nvSpPr>
        <p:spPr>
          <a:xfrm>
            <a:off x="1657647"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200"/>
            </a:lvl1pPr>
          </a:lstStyle>
          <a:p>
            <a:pPr lvl="0"/>
            <a:endParaRPr lang="en-US"/>
          </a:p>
        </p:txBody>
      </p:sp>
      <p:sp>
        <p:nvSpPr>
          <p:cNvPr id="50" name="TextBox 49"/>
          <p:cNvSpPr txBox="1"/>
          <p:nvPr userDrawn="1"/>
        </p:nvSpPr>
        <p:spPr>
          <a:xfrm>
            <a:off x="1503558" y="3909804"/>
            <a:ext cx="356188" cy="507831"/>
          </a:xfrm>
          <a:prstGeom prst="rect">
            <a:avLst/>
          </a:prstGeom>
          <a:noFill/>
        </p:spPr>
        <p:txBody>
          <a:bodyPr wrap="none" rtlCol="0" anchor="ctr">
            <a:spAutoFit/>
          </a:bodyPr>
          <a:lstStyle/>
          <a:p>
            <a:pPr algn="ctr"/>
            <a:r>
              <a:rPr lang="en-US" sz="2700" b="1">
                <a:solidFill>
                  <a:srgbClr val="9D1217">
                    <a:lumMod val="20000"/>
                    <a:lumOff val="80000"/>
                  </a:srgbClr>
                </a:solidFil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84593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273339">
                    <a:tint val="75000"/>
                  </a:srgbClr>
                </a:solidFill>
              </a:rPr>
              <a:t>your date here</a:t>
            </a:r>
          </a:p>
        </p:txBody>
      </p:sp>
      <p:sp>
        <p:nvSpPr>
          <p:cNvPr id="3" name="Footer Placeholder 2"/>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4" name="Slide Number Placeholder 3"/>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697203660"/>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1" y="2047878"/>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1"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7"/>
            <a:ext cx="2828103"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16" name="Group 15"/>
          <p:cNvGrpSpPr/>
          <p:nvPr userDrawn="1"/>
        </p:nvGrpSpPr>
        <p:grpSpPr>
          <a:xfrm>
            <a:off x="2477087" y="1395987"/>
            <a:ext cx="2828103"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5" name="Text Placeholder 11"/>
          <p:cNvSpPr>
            <a:spLocks noGrp="1"/>
          </p:cNvSpPr>
          <p:nvPr>
            <p:ph type="body" sz="quarter" idx="13" hasCustomPrompt="1"/>
          </p:nvPr>
        </p:nvSpPr>
        <p:spPr>
          <a:xfrm>
            <a:off x="4839067" y="2735279"/>
            <a:ext cx="2514600" cy="2167128"/>
          </a:xfrm>
          <a:prstGeom prst="hexagon">
            <a:avLst/>
          </a:prstGeom>
          <a:solidFill>
            <a:schemeClr val="accent3"/>
          </a:solidFill>
        </p:spPr>
        <p:txBody>
          <a:bodyPr anchor="ctr">
            <a:normAutofit/>
          </a:bodyPr>
          <a:lstStyle>
            <a:lvl1pPr marL="0" indent="0" algn="ctr">
              <a:buNone/>
              <a:defRPr sz="18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7" y="1531076"/>
            <a:ext cx="2514600" cy="2167128"/>
          </a:xfrm>
          <a:prstGeom prst="hexagon">
            <a:avLst/>
          </a:prstGeom>
          <a:solidFill>
            <a:schemeClr val="accent1"/>
          </a:solidFill>
        </p:spPr>
        <p:txBody>
          <a:bodyPr anchor="ctr">
            <a:normAutofit/>
          </a:bodyPr>
          <a:lstStyle>
            <a:lvl1pPr marL="0" indent="0" algn="ctr">
              <a:buNone/>
              <a:defRPr sz="18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3" y="1531076"/>
            <a:ext cx="2514600" cy="2167128"/>
          </a:xfrm>
          <a:prstGeom prst="hexagon">
            <a:avLst/>
          </a:prstGeom>
          <a:solidFill>
            <a:schemeClr val="accent4"/>
          </a:solidFill>
        </p:spPr>
        <p:txBody>
          <a:bodyPr anchor="ctr">
            <a:normAutofit/>
          </a:bodyPr>
          <a:lstStyle>
            <a:lvl1pPr marL="0" indent="0" algn="ctr">
              <a:buNone/>
              <a:defRPr sz="18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7" y="3945895"/>
            <a:ext cx="2514600" cy="2167128"/>
          </a:xfrm>
          <a:prstGeom prst="hexagon">
            <a:avLst/>
          </a:prstGeom>
          <a:solidFill>
            <a:schemeClr val="accent2"/>
          </a:solidFill>
        </p:spPr>
        <p:txBody>
          <a:bodyPr anchor="ctr">
            <a:normAutofit/>
          </a:bodyPr>
          <a:lstStyle>
            <a:lvl1pPr marL="0" indent="0" algn="ctr">
              <a:buNone/>
              <a:defRPr sz="18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3" y="3945895"/>
            <a:ext cx="2514600" cy="2167128"/>
          </a:xfrm>
          <a:prstGeom prst="hexagon">
            <a:avLst/>
          </a:prstGeom>
          <a:solidFill>
            <a:schemeClr val="accent5"/>
          </a:solidFill>
        </p:spPr>
        <p:txBody>
          <a:bodyPr anchor="ctr">
            <a:normAutofit/>
          </a:bodyPr>
          <a:lstStyle>
            <a:lvl1pPr marL="0" indent="0" algn="ctr">
              <a:buNone/>
              <a:defRPr sz="18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1" cy="2165188"/>
          </a:xfrm>
        </p:spPr>
        <p:txBody>
          <a:bodyPr>
            <a:normAutofit/>
          </a:bodyPr>
          <a:lstStyle>
            <a:lvl1pPr>
              <a:defRPr sz="105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90" y="1283385"/>
            <a:ext cx="1581623" cy="1452164"/>
          </a:xfrm>
        </p:spPr>
        <p:txBody>
          <a:bodyPr>
            <a:normAutofit/>
          </a:bodyPr>
          <a:lstStyle>
            <a:lvl1pPr>
              <a:defRPr sz="105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6"/>
            <a:ext cx="2279651" cy="2165189"/>
          </a:xfrm>
        </p:spPr>
        <p:txBody>
          <a:bodyPr>
            <a:normAutofit/>
          </a:bodyPr>
          <a:lstStyle>
            <a:lvl1pPr>
              <a:defRPr sz="105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1" cy="2165188"/>
          </a:xfrm>
        </p:spPr>
        <p:txBody>
          <a:bodyPr>
            <a:normAutofit/>
          </a:bodyPr>
          <a:lstStyle>
            <a:lvl1pPr>
              <a:defRPr sz="105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41"/>
            <a:ext cx="2279651" cy="2165189"/>
          </a:xfrm>
        </p:spPr>
        <p:txBody>
          <a:bodyPr>
            <a:normAutofit/>
          </a:bodyPr>
          <a:lstStyle>
            <a:lvl1pPr>
              <a:defRPr sz="105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90" y="4958177"/>
            <a:ext cx="1581623" cy="1452164"/>
          </a:xfrm>
        </p:spPr>
        <p:txBody>
          <a:bodyPr>
            <a:normAutofit/>
          </a:bodyPr>
          <a:lstStyle>
            <a:lvl1pPr>
              <a:defRPr sz="105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6283753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9" name="Text Placeholder 13"/>
          <p:cNvSpPr>
            <a:spLocks noGrp="1"/>
          </p:cNvSpPr>
          <p:nvPr>
            <p:ph type="body" sz="quarter" idx="18" hasCustomPrompt="1"/>
          </p:nvPr>
        </p:nvSpPr>
        <p:spPr>
          <a:xfrm>
            <a:off x="301517" y="1533015"/>
            <a:ext cx="2279651" cy="2165188"/>
          </a:xfrm>
        </p:spPr>
        <p:txBody>
          <a:bodyPr tIns="640080">
            <a:normAutofit/>
          </a:bodyPr>
          <a:lstStyle>
            <a:lvl1pPr>
              <a:defRPr sz="105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6"/>
            <a:ext cx="2279651" cy="2165189"/>
          </a:xfrm>
        </p:spPr>
        <p:txBody>
          <a:bodyPr vert="horz" lIns="91440" tIns="640080" rIns="91440" bIns="45720" rtlCol="0">
            <a:normAutofit/>
          </a:bodyPr>
          <a:lstStyle>
            <a:lvl1pPr>
              <a:defRPr lang="en-US" sz="105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7" y="3957340"/>
            <a:ext cx="2279651" cy="2165188"/>
          </a:xfrm>
        </p:spPr>
        <p:txBody>
          <a:bodyPr vert="horz" lIns="91440" tIns="640080" rIns="91440" bIns="45720" rtlCol="0">
            <a:normAutofit/>
          </a:bodyPr>
          <a:lstStyle>
            <a:lvl1pPr>
              <a:defRPr lang="en-US" sz="105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41"/>
            <a:ext cx="2279651" cy="2165189"/>
          </a:xfrm>
        </p:spPr>
        <p:txBody>
          <a:bodyPr vert="horz" lIns="91440" tIns="640080" rIns="91440" bIns="45720" rtlCol="0">
            <a:normAutofit/>
          </a:bodyPr>
          <a:lstStyle>
            <a:lvl1pPr>
              <a:defRPr lang="en-US" sz="105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7" y="1533015"/>
            <a:ext cx="2279651" cy="496954"/>
          </a:xfrm>
          <a:solidFill>
            <a:schemeClr val="accent1"/>
          </a:solidFill>
          <a:ln>
            <a:noFill/>
          </a:ln>
        </p:spPr>
        <p:txBody>
          <a:bodyPr vert="horz" wrap="square" lIns="91440" tIns="45720" rIns="91440" bIns="45720" rtlCol="0" anchor="ctr">
            <a:noAutofit/>
          </a:bodyPr>
          <a:lstStyle>
            <a:lvl1pPr marL="171450" indent="-171450" algn="ctr">
              <a:buNone/>
              <a:defRPr lang="en-US" sz="105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7" y="3957340"/>
            <a:ext cx="2279651" cy="496954"/>
          </a:xfrm>
          <a:solidFill>
            <a:schemeClr val="accent1"/>
          </a:solidFill>
          <a:ln>
            <a:noFill/>
          </a:ln>
        </p:spPr>
        <p:txBody>
          <a:bodyPr vert="horz" wrap="square" lIns="91440" tIns="45720" rIns="91440" bIns="45720" rtlCol="0" anchor="ctr">
            <a:noAutofit/>
          </a:bodyPr>
          <a:lstStyle>
            <a:lvl1pPr marL="171450" indent="-171450" algn="ctr">
              <a:buNone/>
              <a:defRPr lang="en-US" sz="105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1" cy="496954"/>
          </a:xfrm>
          <a:solidFill>
            <a:schemeClr val="accent1"/>
          </a:solidFill>
          <a:ln>
            <a:noFill/>
          </a:ln>
        </p:spPr>
        <p:txBody>
          <a:bodyPr vert="horz" wrap="square" lIns="91440" tIns="45720" rIns="91440" bIns="45720" rtlCol="0" anchor="ctr">
            <a:noAutofit/>
          </a:bodyPr>
          <a:lstStyle>
            <a:lvl1pPr marL="171450" indent="-171450" algn="ctr">
              <a:buNone/>
              <a:defRPr lang="en-US" sz="105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1" cy="496954"/>
          </a:xfrm>
          <a:solidFill>
            <a:schemeClr val="accent1"/>
          </a:solidFill>
          <a:ln>
            <a:noFill/>
          </a:ln>
        </p:spPr>
        <p:txBody>
          <a:bodyPr vert="horz" wrap="square" lIns="91440" tIns="45720" rIns="91440" bIns="45720" rtlCol="0" anchor="ctr">
            <a:noAutofit/>
          </a:bodyPr>
          <a:lstStyle>
            <a:lvl1pPr marL="171450" indent="-171450" algn="ctr">
              <a:buNone/>
              <a:defRPr lang="en-US" sz="105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3623104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Text Placeholder 13"/>
          <p:cNvSpPr>
            <a:spLocks noGrp="1"/>
          </p:cNvSpPr>
          <p:nvPr>
            <p:ph type="body" sz="quarter" idx="18" hasCustomPrompt="1"/>
          </p:nvPr>
        </p:nvSpPr>
        <p:spPr>
          <a:xfrm>
            <a:off x="1275617" y="2275983"/>
            <a:ext cx="4488883" cy="1667734"/>
          </a:xfrm>
        </p:spPr>
        <p:txBody>
          <a:bodyPr tIns="640080">
            <a:normAutofit/>
          </a:bodyPr>
          <a:lstStyle>
            <a:lvl1pPr>
              <a:defRPr sz="105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5" y="2275984"/>
            <a:ext cx="4488883" cy="1667735"/>
          </a:xfrm>
        </p:spPr>
        <p:txBody>
          <a:bodyPr vert="horz" lIns="91440" tIns="640080" rIns="91440" bIns="45720" rtlCol="0">
            <a:normAutofit/>
          </a:bodyPr>
          <a:lstStyle>
            <a:lvl1pPr>
              <a:defRPr lang="en-US" sz="105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3" cy="1667734"/>
          </a:xfrm>
        </p:spPr>
        <p:txBody>
          <a:bodyPr vert="horz" lIns="91440" tIns="640080" rIns="91440" bIns="45720" rtlCol="0">
            <a:normAutofit/>
          </a:bodyPr>
          <a:lstStyle>
            <a:lvl1pPr>
              <a:defRPr lang="en-US" sz="105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5" y="4469485"/>
            <a:ext cx="4488883" cy="1667735"/>
          </a:xfrm>
        </p:spPr>
        <p:txBody>
          <a:bodyPr vert="horz" lIns="91440" tIns="640080" rIns="91440" bIns="45720" rtlCol="0">
            <a:normAutofit/>
          </a:bodyPr>
          <a:lstStyle>
            <a:lvl1pPr>
              <a:defRPr lang="en-US" sz="105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3" cy="496954"/>
          </a:xfrm>
          <a:solidFill>
            <a:schemeClr val="accent1"/>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3" cy="496954"/>
          </a:xfrm>
          <a:solidFill>
            <a:schemeClr val="accent3"/>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5" y="2275982"/>
            <a:ext cx="4488883" cy="496954"/>
          </a:xfrm>
          <a:solidFill>
            <a:schemeClr val="accent2"/>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5" y="4469483"/>
            <a:ext cx="4488883" cy="496954"/>
          </a:xfrm>
          <a:solidFill>
            <a:schemeClr val="accent4"/>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Title 4</a:t>
            </a:r>
          </a:p>
        </p:txBody>
      </p:sp>
      <p:grpSp>
        <p:nvGrpSpPr>
          <p:cNvPr id="32" name="Group 31"/>
          <p:cNvGrpSpPr/>
          <p:nvPr userDrawn="1"/>
        </p:nvGrpSpPr>
        <p:grpSpPr>
          <a:xfrm>
            <a:off x="1155574" y="2173119"/>
            <a:ext cx="9880855"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8"/>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41"/>
            <a:ext cx="4488883" cy="387743"/>
          </a:xfrm>
        </p:spPr>
        <p:txBody>
          <a:bodyPr anchor="ctr">
            <a:noAutofit/>
          </a:bodyPr>
          <a:lstStyle>
            <a:lvl1pPr marL="0" indent="0" algn="ctr">
              <a:buNone/>
              <a:defRPr sz="1500"/>
            </a:lvl1pPr>
          </a:lstStyle>
          <a:p>
            <a:pPr lvl="0"/>
            <a:r>
              <a:rPr lang="en-US"/>
              <a:t>Subtitle</a:t>
            </a:r>
          </a:p>
        </p:txBody>
      </p:sp>
      <p:sp>
        <p:nvSpPr>
          <p:cNvPr id="41" name="Text Placeholder 15"/>
          <p:cNvSpPr>
            <a:spLocks noGrp="1"/>
          </p:cNvSpPr>
          <p:nvPr>
            <p:ph type="body" sz="quarter" idx="30" hasCustomPrompt="1"/>
          </p:nvPr>
        </p:nvSpPr>
        <p:spPr>
          <a:xfrm>
            <a:off x="1275618" y="1209790"/>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5" y="1888241"/>
            <a:ext cx="4488883" cy="387743"/>
          </a:xfrm>
        </p:spPr>
        <p:txBody>
          <a:bodyPr anchor="ctr">
            <a:noAutofit/>
          </a:bodyPr>
          <a:lstStyle>
            <a:lvl1pPr marL="0" indent="0" algn="ctr">
              <a:buNone/>
              <a:defRPr sz="1500"/>
            </a:lvl1pPr>
          </a:lstStyle>
          <a:p>
            <a:pPr lvl="0"/>
            <a:r>
              <a:rPr lang="en-US"/>
              <a:t>Subtitle</a:t>
            </a:r>
          </a:p>
        </p:txBody>
      </p:sp>
      <p:sp>
        <p:nvSpPr>
          <p:cNvPr id="44" name="Text Placeholder 15"/>
          <p:cNvSpPr>
            <a:spLocks noGrp="1"/>
          </p:cNvSpPr>
          <p:nvPr>
            <p:ph type="body" sz="quarter" idx="32" hasCustomPrompt="1"/>
          </p:nvPr>
        </p:nvSpPr>
        <p:spPr>
          <a:xfrm rot="16200000">
            <a:off x="186246" y="2915979"/>
            <a:ext cx="1667735" cy="387743"/>
          </a:xfrm>
        </p:spPr>
        <p:txBody>
          <a:bodyPr anchor="ctr">
            <a:noAutofit/>
          </a:bodyPr>
          <a:lstStyle>
            <a:lvl1pPr marL="0" indent="0" algn="ctr">
              <a:buNone/>
              <a:defRPr sz="1500"/>
            </a:lvl1pPr>
          </a:lstStyle>
          <a:p>
            <a:pPr lvl="0"/>
            <a:r>
              <a:rPr lang="en-US"/>
              <a:t>Subtitle</a:t>
            </a:r>
          </a:p>
        </p:txBody>
      </p:sp>
      <p:sp>
        <p:nvSpPr>
          <p:cNvPr id="45" name="Text Placeholder 15"/>
          <p:cNvSpPr>
            <a:spLocks noGrp="1"/>
          </p:cNvSpPr>
          <p:nvPr>
            <p:ph type="body" sz="quarter" idx="33" hasCustomPrompt="1"/>
          </p:nvPr>
        </p:nvSpPr>
        <p:spPr>
          <a:xfrm rot="16200000">
            <a:off x="186245" y="5109481"/>
            <a:ext cx="1667735" cy="387743"/>
          </a:xfrm>
        </p:spPr>
        <p:txBody>
          <a:bodyPr anchor="ctr">
            <a:noAutofit/>
          </a:bodyPr>
          <a:lstStyle>
            <a:lvl1pPr marL="0" indent="0" algn="ctr">
              <a:buNone/>
              <a:defRPr sz="1500"/>
            </a:lvl1pPr>
          </a:lstStyle>
          <a:p>
            <a:pPr lvl="0"/>
            <a:r>
              <a:rPr lang="en-US"/>
              <a:t>Subtitle</a:t>
            </a:r>
          </a:p>
        </p:txBody>
      </p:sp>
      <p:sp>
        <p:nvSpPr>
          <p:cNvPr id="17" name="Oval 16"/>
          <p:cNvSpPr/>
          <p:nvPr userDrawn="1"/>
        </p:nvSpPr>
        <p:spPr>
          <a:xfrm>
            <a:off x="5917679"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096039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8"/>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8"/>
            <a:ext cx="3108960" cy="387743"/>
          </a:xfrm>
        </p:spPr>
        <p:txBody>
          <a:bodyPr anchor="ctr">
            <a:noAutofit/>
          </a:bodyPr>
          <a:lstStyle>
            <a:lvl1pPr marL="0" indent="0" algn="ctr">
              <a:buNone/>
              <a:defRPr sz="1500"/>
            </a:lvl1pPr>
          </a:lstStyle>
          <a:p>
            <a:pPr lvl="0"/>
            <a:r>
              <a:rPr lang="en-US"/>
              <a:t>Subtitle</a:t>
            </a:r>
          </a:p>
        </p:txBody>
      </p:sp>
      <p:sp>
        <p:nvSpPr>
          <p:cNvPr id="41" name="Text Placeholder 15"/>
          <p:cNvSpPr>
            <a:spLocks noGrp="1"/>
          </p:cNvSpPr>
          <p:nvPr>
            <p:ph type="body" sz="quarter" idx="30" hasCustomPrompt="1"/>
          </p:nvPr>
        </p:nvSpPr>
        <p:spPr>
          <a:xfrm>
            <a:off x="1275616" y="1209790"/>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8"/>
            <a:ext cx="3108960" cy="387743"/>
          </a:xfrm>
        </p:spPr>
        <p:txBody>
          <a:bodyPr anchor="ctr">
            <a:noAutofit/>
          </a:bodyPr>
          <a:lstStyle>
            <a:lvl1pPr marL="0" indent="0" algn="ctr">
              <a:buNone/>
              <a:defRPr sz="1500"/>
            </a:lvl1pPr>
          </a:lstStyle>
          <a:p>
            <a:pPr lvl="0"/>
            <a:r>
              <a:rPr lang="en-US"/>
              <a:t>Subtitle</a:t>
            </a:r>
          </a:p>
        </p:txBody>
      </p:sp>
      <p:sp>
        <p:nvSpPr>
          <p:cNvPr id="45" name="Text Placeholder 15"/>
          <p:cNvSpPr>
            <a:spLocks noGrp="1"/>
          </p:cNvSpPr>
          <p:nvPr>
            <p:ph type="body" sz="quarter" idx="33" hasCustomPrompt="1"/>
          </p:nvPr>
        </p:nvSpPr>
        <p:spPr>
          <a:xfrm rot="16200000">
            <a:off x="402895" y="5326127"/>
            <a:ext cx="1234440" cy="387743"/>
          </a:xfrm>
        </p:spPr>
        <p:txBody>
          <a:bodyPr anchor="ctr">
            <a:noAutofit/>
          </a:bodyPr>
          <a:lstStyle>
            <a:lvl1pPr marL="0" indent="0" algn="ctr">
              <a:buNone/>
              <a:defRPr sz="15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5" y="2699332"/>
            <a:ext cx="1234440" cy="387743"/>
          </a:xfrm>
        </p:spPr>
        <p:txBody>
          <a:bodyPr anchor="ctr">
            <a:noAutofit/>
          </a:bodyPr>
          <a:lstStyle>
            <a:lvl1pPr marL="0" indent="0" algn="ctr">
              <a:buNone/>
              <a:defRPr sz="15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9"/>
            <a:ext cx="1234440" cy="387743"/>
          </a:xfrm>
        </p:spPr>
        <p:txBody>
          <a:bodyPr anchor="ctr">
            <a:noAutofit/>
          </a:bodyPr>
          <a:lstStyle>
            <a:lvl1pPr marL="0" indent="0" algn="ctr">
              <a:buNone/>
              <a:defRPr sz="15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8"/>
            <a:ext cx="3108960" cy="387743"/>
          </a:xfrm>
        </p:spPr>
        <p:txBody>
          <a:bodyPr anchor="ctr">
            <a:noAutofit/>
          </a:bodyPr>
          <a:lstStyle>
            <a:lvl1pPr marL="0" indent="0" algn="ctr">
              <a:buNone/>
              <a:defRPr sz="15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5"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7"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273339"/>
              </a:solidFill>
            </a:endParaRPr>
          </a:p>
        </p:txBody>
      </p:sp>
      <p:sp>
        <p:nvSpPr>
          <p:cNvPr id="70" name="Text Placeholder 12"/>
          <p:cNvSpPr>
            <a:spLocks noGrp="1"/>
          </p:cNvSpPr>
          <p:nvPr>
            <p:ph type="body" sz="quarter" idx="24" hasCustomPrompt="1"/>
          </p:nvPr>
        </p:nvSpPr>
        <p:spPr>
          <a:xfrm>
            <a:off x="1275618" y="2275983"/>
            <a:ext cx="3108959" cy="283062"/>
          </a:xfrm>
          <a:solidFill>
            <a:schemeClr val="accent1"/>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8" y="3590099"/>
            <a:ext cx="3108959" cy="283062"/>
          </a:xfrm>
          <a:solidFill>
            <a:schemeClr val="accent1"/>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30" y="4902777"/>
            <a:ext cx="3108959" cy="283062"/>
          </a:xfrm>
          <a:solidFill>
            <a:schemeClr val="accent4"/>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4" y="2275982"/>
            <a:ext cx="3108959" cy="283062"/>
          </a:xfrm>
          <a:solidFill>
            <a:schemeClr val="accent1"/>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4" y="3590099"/>
            <a:ext cx="3108959" cy="283062"/>
          </a:xfrm>
          <a:solidFill>
            <a:schemeClr val="accent4"/>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4" y="4902777"/>
            <a:ext cx="3108959" cy="283062"/>
          </a:xfrm>
          <a:solidFill>
            <a:schemeClr val="accent3"/>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90" y="2275982"/>
            <a:ext cx="3108959" cy="283062"/>
          </a:xfrm>
          <a:solidFill>
            <a:schemeClr val="accent4"/>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90" y="3590099"/>
            <a:ext cx="3108959" cy="283062"/>
          </a:xfrm>
          <a:solidFill>
            <a:schemeClr val="accent3"/>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90" y="4902777"/>
            <a:ext cx="3108959" cy="283062"/>
          </a:xfrm>
          <a:solidFill>
            <a:schemeClr val="accent3"/>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887886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13"/>
          <p:cNvSpPr>
            <a:spLocks noGrp="1"/>
          </p:cNvSpPr>
          <p:nvPr>
            <p:ph type="body" sz="quarter" idx="22" hasCustomPrompt="1"/>
          </p:nvPr>
        </p:nvSpPr>
        <p:spPr>
          <a:xfrm>
            <a:off x="6547499"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1"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3"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5"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7"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3"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3"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7" y="1484667"/>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5" y="216113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3" y="1496712"/>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1" y="2173176"/>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9"/>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3" y="284388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3" y="3540749"/>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3" y="4237619"/>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171450" indent="-171450" algn="ctr">
              <a:buNone/>
              <a:defRPr lang="en-US" sz="12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654639"/>
            <a:ext cx="2281936" cy="320857"/>
          </a:xfrm>
          <a:solidFill>
            <a:schemeClr val="accent3"/>
          </a:solidFill>
        </p:spPr>
        <p:txBody>
          <a:bodyPr wrap="square" anchor="ctr">
            <a:spAutoFit/>
          </a:bodyPr>
          <a:lstStyle>
            <a:lvl1pPr marL="0" indent="0" algn="ctr">
              <a:buNone/>
              <a:defRPr sz="165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7867700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13"/>
          <p:cNvSpPr>
            <a:spLocks noGrp="1"/>
          </p:cNvSpPr>
          <p:nvPr>
            <p:ph type="body" sz="quarter" idx="22" hasCustomPrompt="1"/>
          </p:nvPr>
        </p:nvSpPr>
        <p:spPr>
          <a:xfrm>
            <a:off x="6703909"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3"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7"/>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3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3" y="283759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2"/>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6"/>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9" y="2849639"/>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654639"/>
            <a:ext cx="2281936" cy="320857"/>
          </a:xfrm>
          <a:solidFill>
            <a:schemeClr val="accent3"/>
          </a:solidFill>
        </p:spPr>
        <p:txBody>
          <a:bodyPr wrap="square" anchor="ctr">
            <a:spAutoFit/>
          </a:bodyPr>
          <a:lstStyle>
            <a:lvl1pPr marL="0" indent="0" algn="ctr">
              <a:buNone/>
              <a:defRPr sz="165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8"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9"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1"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1"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1" y="1484667"/>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9" y="216113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8" y="283759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527805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6"/>
            <a:ext cx="2594864" cy="607243"/>
          </a:xfrm>
          <a:solidFill>
            <a:schemeClr val="accent4"/>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6"/>
            <a:ext cx="2594864" cy="607243"/>
          </a:xfrm>
          <a:solidFill>
            <a:schemeClr val="accent5"/>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6"/>
            <a:ext cx="2594864" cy="607243"/>
          </a:xfrm>
          <a:solidFill>
            <a:schemeClr val="accent3"/>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6"/>
            <a:ext cx="2594864" cy="607243"/>
          </a:xfrm>
          <a:solidFill>
            <a:schemeClr val="accent1"/>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793482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6"/>
            <a:ext cx="2594864" cy="607243"/>
          </a:xfrm>
          <a:solidFill>
            <a:schemeClr val="accent4"/>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6"/>
            <a:ext cx="2594864" cy="607243"/>
          </a:xfrm>
          <a:solidFill>
            <a:schemeClr val="accent5"/>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6"/>
            <a:ext cx="2594864" cy="607243"/>
          </a:xfrm>
          <a:solidFill>
            <a:schemeClr val="accent3"/>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70" y="2034398"/>
            <a:ext cx="3585151" cy="2961648"/>
          </a:xfrm>
          <a:solidFill>
            <a:schemeClr val="tx2">
              <a:lumMod val="40000"/>
              <a:lumOff val="60000"/>
            </a:schemeClr>
          </a:solidFill>
        </p:spPr>
        <p:txBody>
          <a:bodyPr tIns="640080">
            <a:normAutofit/>
          </a:bodyPr>
          <a:lstStyle>
            <a:lvl1pPr>
              <a:defRPr sz="135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70" y="1548553"/>
            <a:ext cx="3585151" cy="838987"/>
          </a:xfrm>
          <a:solidFill>
            <a:schemeClr val="accent1"/>
          </a:solidFill>
          <a:ln>
            <a:noFill/>
          </a:ln>
        </p:spPr>
        <p:txBody>
          <a:bodyPr vert="horz" wrap="square" lIns="91440" tIns="45720" rIns="91440" bIns="45720" rtlCol="0" anchor="ctr">
            <a:noAutofit/>
          </a:bodyPr>
          <a:lstStyle>
            <a:lvl1pPr marL="171450" indent="-171450" algn="ctr">
              <a:buNone/>
              <a:defRPr lang="en-US" sz="27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70" y="5506854"/>
            <a:ext cx="3585151" cy="783448"/>
          </a:xfrm>
          <a:solidFill>
            <a:schemeClr val="tx2">
              <a:lumMod val="40000"/>
              <a:lumOff val="60000"/>
            </a:schemeClr>
          </a:solidFill>
        </p:spPr>
        <p:txBody>
          <a:bodyPr tIns="91440" bIns="91440" anchor="ctr">
            <a:normAutofit/>
          </a:bodyPr>
          <a:lstStyle>
            <a:lvl1pPr marL="0" indent="0" algn="ctr">
              <a:buNone/>
              <a:defRPr sz="27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70" y="5129878"/>
            <a:ext cx="3585151" cy="387470"/>
          </a:xfrm>
          <a:solidFill>
            <a:schemeClr val="tx2">
              <a:lumMod val="20000"/>
              <a:lumOff val="80000"/>
            </a:schemeClr>
          </a:solidFill>
        </p:spPr>
        <p:txBody>
          <a:bodyPr tIns="91440" bIns="91440" anchor="ctr">
            <a:noAutofit/>
          </a:bodyPr>
          <a:lstStyle>
            <a:lvl1pPr marL="0" indent="0" algn="ctr">
              <a:buNone/>
              <a:defRPr sz="21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008629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6"/>
            <a:ext cx="2594864" cy="607243"/>
          </a:xfrm>
          <a:solidFill>
            <a:schemeClr val="accent1"/>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6"/>
            <a:ext cx="2594864" cy="607243"/>
          </a:xfrm>
          <a:solidFill>
            <a:schemeClr val="accent4"/>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6"/>
            <a:ext cx="2594864" cy="607243"/>
          </a:xfrm>
          <a:solidFill>
            <a:schemeClr val="accent5"/>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2" y="2034398"/>
            <a:ext cx="3585151" cy="2961648"/>
          </a:xfrm>
          <a:solidFill>
            <a:schemeClr val="tx2">
              <a:lumMod val="40000"/>
              <a:lumOff val="60000"/>
            </a:schemeClr>
          </a:solidFill>
        </p:spPr>
        <p:txBody>
          <a:bodyPr tIns="640080">
            <a:normAutofit/>
          </a:bodyPr>
          <a:lstStyle>
            <a:lvl1pPr>
              <a:defRPr sz="135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2" y="1548553"/>
            <a:ext cx="3585151" cy="838987"/>
          </a:xfrm>
          <a:solidFill>
            <a:schemeClr val="accent3"/>
          </a:solidFill>
          <a:ln>
            <a:noFill/>
          </a:ln>
        </p:spPr>
        <p:txBody>
          <a:bodyPr vert="horz" wrap="square" lIns="91440" tIns="45720" rIns="91440" bIns="45720" rtlCol="0" anchor="ctr">
            <a:noAutofit/>
          </a:bodyPr>
          <a:lstStyle>
            <a:lvl1pPr marL="171450" indent="-171450" algn="ctr">
              <a:buNone/>
              <a:defRPr lang="en-US" sz="27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2" y="5506854"/>
            <a:ext cx="3585151" cy="783448"/>
          </a:xfrm>
          <a:solidFill>
            <a:schemeClr val="tx2">
              <a:lumMod val="40000"/>
              <a:lumOff val="60000"/>
            </a:schemeClr>
          </a:solidFill>
        </p:spPr>
        <p:txBody>
          <a:bodyPr tIns="91440" bIns="91440" anchor="ctr">
            <a:normAutofit/>
          </a:bodyPr>
          <a:lstStyle>
            <a:lvl1pPr marL="0" indent="0" algn="ctr">
              <a:buNone/>
              <a:defRPr sz="27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2" y="5129878"/>
            <a:ext cx="3585151" cy="387470"/>
          </a:xfrm>
          <a:solidFill>
            <a:schemeClr val="tx2">
              <a:lumMod val="20000"/>
              <a:lumOff val="80000"/>
            </a:schemeClr>
          </a:solidFill>
        </p:spPr>
        <p:txBody>
          <a:bodyPr tIns="91440" bIns="91440" anchor="ctr">
            <a:noAutofit/>
          </a:bodyPr>
          <a:lstStyle>
            <a:lvl1pPr marL="0" indent="0" algn="ctr">
              <a:buNone/>
              <a:defRPr sz="21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904482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1" name="Text Placeholder 12"/>
          <p:cNvSpPr>
            <a:spLocks noGrp="1"/>
          </p:cNvSpPr>
          <p:nvPr>
            <p:ph type="body" sz="quarter" idx="24" hasCustomPrompt="1"/>
          </p:nvPr>
        </p:nvSpPr>
        <p:spPr>
          <a:xfrm>
            <a:off x="482600" y="1780296"/>
            <a:ext cx="3242056" cy="607243"/>
          </a:xfrm>
          <a:noFill/>
          <a:ln>
            <a:noFill/>
          </a:ln>
        </p:spPr>
        <p:txBody>
          <a:bodyPr vert="horz" wrap="square" lIns="91440" tIns="45720" rIns="91440" bIns="45720" rtlCol="0" anchor="ctr">
            <a:noAutofit/>
          </a:bodyPr>
          <a:lstStyle>
            <a:lvl1pPr marL="171450" indent="-171450" algn="ctr">
              <a:buNone/>
              <a:defRPr lang="en-US" sz="12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1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6"/>
            <a:ext cx="3242056" cy="607243"/>
          </a:xfrm>
          <a:noFill/>
          <a:ln>
            <a:noFill/>
          </a:ln>
        </p:spPr>
        <p:txBody>
          <a:bodyPr vert="horz" wrap="square" lIns="91440" tIns="45720" rIns="91440" bIns="45720" rtlCol="0" anchor="ctr">
            <a:noAutofit/>
          </a:bodyPr>
          <a:lstStyle>
            <a:lvl1pPr marL="171450" indent="-171450" algn="ctr">
              <a:buNone/>
              <a:defRPr lang="en-US" sz="12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1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6"/>
            <a:ext cx="3242056" cy="607243"/>
          </a:xfrm>
          <a:noFill/>
          <a:ln>
            <a:noFill/>
          </a:ln>
        </p:spPr>
        <p:txBody>
          <a:bodyPr vert="horz" wrap="square" lIns="91440" tIns="45720" rIns="91440" bIns="45720" rtlCol="0" anchor="ctr">
            <a:noAutofit/>
          </a:bodyPr>
          <a:lstStyle>
            <a:lvl1pPr marL="171450" indent="-171450" algn="ctr">
              <a:buNone/>
              <a:defRPr lang="en-US" sz="12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1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15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15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15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42315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r>
              <a:rPr lang="en-US">
                <a:solidFill>
                  <a:srgbClr val="273339">
                    <a:tint val="75000"/>
                  </a:srgbClr>
                </a:solidFill>
              </a:rPr>
              <a:t>your date here</a:t>
            </a:r>
          </a:p>
        </p:txBody>
      </p:sp>
      <p:sp>
        <p:nvSpPr>
          <p:cNvPr id="6" name="Footer Placeholder 5"/>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7" name="Slide Number Placeholder 6"/>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1898727037"/>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8" name="Table Placeholder 7"/>
          <p:cNvSpPr>
            <a:spLocks noGrp="1"/>
          </p:cNvSpPr>
          <p:nvPr>
            <p:ph type="tbl" sz="quarter" idx="13"/>
          </p:nvPr>
        </p:nvSpPr>
        <p:spPr>
          <a:xfrm>
            <a:off x="482601" y="1619252"/>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842480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8" name="Table Placeholder 7"/>
          <p:cNvSpPr>
            <a:spLocks noGrp="1"/>
          </p:cNvSpPr>
          <p:nvPr>
            <p:ph type="tbl" sz="quarter" idx="13"/>
          </p:nvPr>
        </p:nvSpPr>
        <p:spPr>
          <a:xfrm>
            <a:off x="0" y="1619252"/>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178526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Text Placeholder 12"/>
          <p:cNvSpPr>
            <a:spLocks noGrp="1"/>
          </p:cNvSpPr>
          <p:nvPr>
            <p:ph type="body" sz="quarter" idx="24" hasCustomPrompt="1"/>
          </p:nvPr>
        </p:nvSpPr>
        <p:spPr>
          <a:xfrm>
            <a:off x="482599" y="2967667"/>
            <a:ext cx="3246120"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7"/>
            <a:ext cx="3246120"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7"/>
            <a:ext cx="3246120"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9" y="3593920"/>
            <a:ext cx="3246120" cy="1117781"/>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20"/>
            <a:ext cx="3246120" cy="1117781"/>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20"/>
            <a:ext cx="3246120" cy="1117781"/>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9" y="4730713"/>
            <a:ext cx="3246120" cy="1517689"/>
          </a:xfrm>
        </p:spPr>
        <p:txBody>
          <a:bodyPr/>
          <a:lstStyle/>
          <a:p>
            <a:endParaRPr lang="en-US"/>
          </a:p>
        </p:txBody>
      </p:sp>
      <p:sp>
        <p:nvSpPr>
          <p:cNvPr id="31" name="Chart Placeholder 11"/>
          <p:cNvSpPr>
            <a:spLocks noGrp="1"/>
          </p:cNvSpPr>
          <p:nvPr>
            <p:ph type="chart" sz="quarter" idx="43"/>
          </p:nvPr>
        </p:nvSpPr>
        <p:spPr>
          <a:xfrm>
            <a:off x="4472940" y="4730713"/>
            <a:ext cx="3246120" cy="1517689"/>
          </a:xfrm>
        </p:spPr>
        <p:txBody>
          <a:bodyPr/>
          <a:lstStyle/>
          <a:p>
            <a:endParaRPr lang="en-US"/>
          </a:p>
        </p:txBody>
      </p:sp>
      <p:sp>
        <p:nvSpPr>
          <p:cNvPr id="32" name="Chart Placeholder 11"/>
          <p:cNvSpPr>
            <a:spLocks noGrp="1"/>
          </p:cNvSpPr>
          <p:nvPr>
            <p:ph type="chart" sz="quarter" idx="44"/>
          </p:nvPr>
        </p:nvSpPr>
        <p:spPr>
          <a:xfrm>
            <a:off x="8467345" y="4730713"/>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36816389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Text Placeholder 12"/>
          <p:cNvSpPr>
            <a:spLocks noGrp="1"/>
          </p:cNvSpPr>
          <p:nvPr>
            <p:ph type="body" sz="quarter" idx="24" hasCustomPrompt="1"/>
          </p:nvPr>
        </p:nvSpPr>
        <p:spPr>
          <a:xfrm>
            <a:off x="482597" y="4224967"/>
            <a:ext cx="5613403"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7" y="4851221"/>
            <a:ext cx="5613403" cy="1117781"/>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1" y="1668688"/>
            <a:ext cx="5067303" cy="1531712"/>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0555590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Text Placeholder 12"/>
          <p:cNvSpPr>
            <a:spLocks noGrp="1"/>
          </p:cNvSpPr>
          <p:nvPr>
            <p:ph type="body" sz="quarter" idx="24" hasCustomPrompt="1"/>
          </p:nvPr>
        </p:nvSpPr>
        <p:spPr>
          <a:xfrm>
            <a:off x="482599" y="2694812"/>
            <a:ext cx="2743200"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9" y="3302055"/>
            <a:ext cx="2743200" cy="2666947"/>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1" y="1668688"/>
            <a:ext cx="5067303" cy="1531712"/>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7544847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Text Placeholder 12"/>
          <p:cNvSpPr>
            <a:spLocks noGrp="1"/>
          </p:cNvSpPr>
          <p:nvPr>
            <p:ph type="body" sz="quarter" idx="24" hasCustomPrompt="1"/>
          </p:nvPr>
        </p:nvSpPr>
        <p:spPr>
          <a:xfrm>
            <a:off x="482597" y="5361760"/>
            <a:ext cx="5613403"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1" y="1668688"/>
            <a:ext cx="5067303" cy="2890612"/>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1" y="4714194"/>
            <a:ext cx="5067303"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1451173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Table Placeholder 8"/>
          <p:cNvSpPr>
            <a:spLocks noGrp="1"/>
          </p:cNvSpPr>
          <p:nvPr>
            <p:ph type="tbl" sz="quarter" idx="13"/>
          </p:nvPr>
        </p:nvSpPr>
        <p:spPr>
          <a:xfrm>
            <a:off x="7126515" y="1654177"/>
            <a:ext cx="4586952" cy="1988911"/>
          </a:xfrm>
        </p:spPr>
        <p:txBody>
          <a:bodyPr/>
          <a:lstStyle/>
          <a:p>
            <a:endParaRPr lang="en-US"/>
          </a:p>
        </p:txBody>
      </p:sp>
      <p:sp>
        <p:nvSpPr>
          <p:cNvPr id="25" name="Table Placeholder 8"/>
          <p:cNvSpPr>
            <a:spLocks noGrp="1"/>
          </p:cNvSpPr>
          <p:nvPr>
            <p:ph type="tbl" sz="quarter" idx="14"/>
          </p:nvPr>
        </p:nvSpPr>
        <p:spPr>
          <a:xfrm>
            <a:off x="482599" y="4125688"/>
            <a:ext cx="11230867" cy="2086323"/>
          </a:xfrm>
        </p:spPr>
        <p:txBody>
          <a:bodyPr/>
          <a:lstStyle/>
          <a:p>
            <a:endParaRPr lang="en-US"/>
          </a:p>
        </p:txBody>
      </p:sp>
      <p:sp>
        <p:nvSpPr>
          <p:cNvPr id="11" name="Text Placeholder 10"/>
          <p:cNvSpPr>
            <a:spLocks noGrp="1"/>
          </p:cNvSpPr>
          <p:nvPr>
            <p:ph type="body" sz="quarter" idx="15" hasCustomPrompt="1"/>
          </p:nvPr>
        </p:nvSpPr>
        <p:spPr>
          <a:xfrm>
            <a:off x="482599" y="1981513"/>
            <a:ext cx="5236031" cy="1890071"/>
          </a:xfrm>
        </p:spPr>
        <p:txBody>
          <a:bodyPr>
            <a:normAutofit/>
          </a:bodyPr>
          <a:lstStyle>
            <a:lvl1pPr marL="0" indent="0">
              <a:spcBef>
                <a:spcPts val="0"/>
              </a:spcBef>
              <a:buNone/>
              <a:defRPr sz="1200" baseline="0"/>
            </a:lvl1pPr>
            <a:lvl2pPr marL="342900" indent="0">
              <a:buNone/>
              <a:defRPr/>
            </a:lvl2pPr>
            <a:lvl3pPr marL="685800" indent="0">
              <a:buNone/>
              <a:defRPr/>
            </a:lvl3pPr>
            <a:lvl4pPr marL="1028700" indent="0">
              <a:buNone/>
              <a:defRPr/>
            </a:lvl4pPr>
            <a:lvl5pPr marL="13716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8" y="1630415"/>
            <a:ext cx="5236031" cy="332086"/>
          </a:xfrm>
        </p:spPr>
        <p:txBody>
          <a:bodyPr>
            <a:noAutofit/>
          </a:bodyPr>
          <a:lstStyle>
            <a:lvl1pPr marL="0" indent="0">
              <a:buNone/>
              <a:defRPr sz="1350" b="1" baseline="0"/>
            </a:lvl1pPr>
            <a:lvl2pPr marL="342900" indent="0">
              <a:buNone/>
              <a:defRPr/>
            </a:lvl2pPr>
            <a:lvl3pPr marL="685800" indent="0">
              <a:buNone/>
              <a:defRPr/>
            </a:lvl3pPr>
            <a:lvl4pPr marL="1028700" indent="0">
              <a:buNone/>
              <a:defRPr/>
            </a:lvl4pPr>
            <a:lvl5pPr marL="13716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167417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1" name="Text Placeholder 10"/>
          <p:cNvSpPr>
            <a:spLocks noGrp="1"/>
          </p:cNvSpPr>
          <p:nvPr>
            <p:ph type="body" sz="quarter" idx="15" hasCustomPrompt="1"/>
          </p:nvPr>
        </p:nvSpPr>
        <p:spPr>
          <a:xfrm>
            <a:off x="482597" y="2295145"/>
            <a:ext cx="6939283" cy="1242913"/>
          </a:xfrm>
        </p:spPr>
        <p:txBody>
          <a:bodyPr>
            <a:normAutofit/>
          </a:bodyPr>
          <a:lstStyle>
            <a:lvl1pPr marL="0" indent="0">
              <a:spcBef>
                <a:spcPts val="0"/>
              </a:spcBef>
              <a:buNone/>
              <a:defRPr sz="1200" baseline="0">
                <a:solidFill>
                  <a:schemeClr val="bg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1" name="Text Placeholder 10"/>
          <p:cNvSpPr>
            <a:spLocks noGrp="1"/>
          </p:cNvSpPr>
          <p:nvPr>
            <p:ph type="body" sz="quarter" idx="22" hasCustomPrompt="1"/>
          </p:nvPr>
        </p:nvSpPr>
        <p:spPr>
          <a:xfrm>
            <a:off x="482598"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38" name="Text Placeholder 10"/>
          <p:cNvSpPr>
            <a:spLocks noGrp="1"/>
          </p:cNvSpPr>
          <p:nvPr>
            <p:ph type="body" sz="quarter" idx="28" hasCustomPrompt="1"/>
          </p:nvPr>
        </p:nvSpPr>
        <p:spPr>
          <a:xfrm>
            <a:off x="482597" y="4889680"/>
            <a:ext cx="6939283" cy="1348429"/>
          </a:xfrm>
        </p:spPr>
        <p:txBody>
          <a:bodyPr>
            <a:normAutofit/>
          </a:bodyPr>
          <a:lstStyle>
            <a:lvl1pPr marL="0" indent="0">
              <a:spcBef>
                <a:spcPts val="0"/>
              </a:spcBef>
              <a:buNone/>
              <a:defRPr sz="1200" baseline="0">
                <a:solidFill>
                  <a:schemeClr val="bg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4" name="Text Placeholder 10"/>
          <p:cNvSpPr>
            <a:spLocks noGrp="1"/>
          </p:cNvSpPr>
          <p:nvPr>
            <p:ph type="body" sz="quarter" idx="34" hasCustomPrompt="1"/>
          </p:nvPr>
        </p:nvSpPr>
        <p:spPr>
          <a:xfrm>
            <a:off x="482597" y="1766691"/>
            <a:ext cx="6939283" cy="413582"/>
          </a:xfrm>
        </p:spPr>
        <p:txBody>
          <a:bodyPr>
            <a:normAutofit/>
          </a:bodyPr>
          <a:lstStyle>
            <a:lvl1pPr marL="0" indent="0">
              <a:spcBef>
                <a:spcPts val="0"/>
              </a:spcBef>
              <a:buNone/>
              <a:defRPr sz="1500" b="1" cap="all" baseline="0"/>
            </a:lvl1pPr>
            <a:lvl2pPr marL="342900" indent="0">
              <a:buNone/>
              <a:defRPr/>
            </a:lvl2pPr>
            <a:lvl3pPr marL="685800" indent="0">
              <a:buNone/>
              <a:defRPr/>
            </a:lvl3pPr>
            <a:lvl4pPr marL="1028700" indent="0">
              <a:buNone/>
              <a:defRPr/>
            </a:lvl4pPr>
            <a:lvl5pPr marL="13716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7480482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1" name="Text Placeholder 10"/>
          <p:cNvSpPr>
            <a:spLocks noGrp="1"/>
          </p:cNvSpPr>
          <p:nvPr>
            <p:ph type="body" sz="quarter" idx="15" hasCustomPrompt="1"/>
          </p:nvPr>
        </p:nvSpPr>
        <p:spPr>
          <a:xfrm>
            <a:off x="4774183" y="2295145"/>
            <a:ext cx="6939283" cy="1242913"/>
          </a:xfrm>
        </p:spPr>
        <p:txBody>
          <a:bodyPr>
            <a:normAutofit/>
          </a:bodyPr>
          <a:lstStyle>
            <a:lvl1pPr marL="0" indent="0">
              <a:spcBef>
                <a:spcPts val="0"/>
              </a:spcBef>
              <a:buNone/>
              <a:defRPr sz="1200" baseline="0">
                <a:solidFill>
                  <a:schemeClr val="bg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1" name="Text Placeholder 10"/>
          <p:cNvSpPr>
            <a:spLocks noGrp="1"/>
          </p:cNvSpPr>
          <p:nvPr>
            <p:ph type="body" sz="quarter" idx="22" hasCustomPrompt="1"/>
          </p:nvPr>
        </p:nvSpPr>
        <p:spPr>
          <a:xfrm>
            <a:off x="4774183"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80"/>
            <a:ext cx="6939283" cy="1348429"/>
          </a:xfrm>
        </p:spPr>
        <p:txBody>
          <a:bodyPr>
            <a:normAutofit/>
          </a:bodyPr>
          <a:lstStyle>
            <a:lvl1pPr marL="0" indent="0">
              <a:spcBef>
                <a:spcPts val="0"/>
              </a:spcBef>
              <a:buNone/>
              <a:defRPr sz="1200" baseline="0">
                <a:solidFill>
                  <a:schemeClr val="bg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3" cy="413582"/>
          </a:xfrm>
        </p:spPr>
        <p:txBody>
          <a:bodyPr>
            <a:normAutofit/>
          </a:bodyPr>
          <a:lstStyle>
            <a:lvl1pPr marL="0" indent="0">
              <a:spcBef>
                <a:spcPts val="0"/>
              </a:spcBef>
              <a:buNone/>
              <a:defRPr sz="1500" b="1" cap="all" baseline="0"/>
            </a:lvl1pPr>
            <a:lvl2pPr marL="342900" indent="0">
              <a:buNone/>
              <a:defRPr/>
            </a:lvl2pPr>
            <a:lvl3pPr marL="685800" indent="0">
              <a:buNone/>
              <a:defRPr/>
            </a:lvl3pPr>
            <a:lvl4pPr marL="1028700" indent="0">
              <a:buNone/>
              <a:defRPr/>
            </a:lvl4pPr>
            <a:lvl5pPr marL="13716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7584959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7" y="1717358"/>
            <a:ext cx="5059199"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9"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405820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r>
              <a:rPr lang="en-US">
                <a:solidFill>
                  <a:srgbClr val="273339">
                    <a:tint val="75000"/>
                  </a:srgbClr>
                </a:solidFill>
              </a:rPr>
              <a:t>your date here</a:t>
            </a:r>
          </a:p>
        </p:txBody>
      </p:sp>
      <p:sp>
        <p:nvSpPr>
          <p:cNvPr id="6" name="Footer Placeholder 5"/>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7" name="Slide Number Placeholder 6"/>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val="1316538977"/>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9"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1" y="2037931"/>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5067017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61" y="1778379"/>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9" y="2236803"/>
            <a:ext cx="2479391"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42852058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6" y="2996166"/>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40" name="Freeform 10"/>
          <p:cNvSpPr>
            <a:spLocks/>
          </p:cNvSpPr>
          <p:nvPr userDrawn="1"/>
        </p:nvSpPr>
        <p:spPr bwMode="auto">
          <a:xfrm>
            <a:off x="4569248" y="4203185"/>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43" name="Freeform 13"/>
          <p:cNvSpPr>
            <a:spLocks/>
          </p:cNvSpPr>
          <p:nvPr userDrawn="1"/>
        </p:nvSpPr>
        <p:spPr bwMode="auto">
          <a:xfrm>
            <a:off x="2068166"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55" name="Picture Placeholder 4"/>
          <p:cNvSpPr>
            <a:spLocks noGrp="1"/>
          </p:cNvSpPr>
          <p:nvPr>
            <p:ph type="pic" sz="quarter" idx="22"/>
          </p:nvPr>
        </p:nvSpPr>
        <p:spPr>
          <a:xfrm>
            <a:off x="2144523"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0083423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61" y="1778379"/>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9" y="2236803"/>
            <a:ext cx="2479391"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val="29314809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72" name="Freeform 71"/>
          <p:cNvSpPr/>
          <p:nvPr userDrawn="1"/>
        </p:nvSpPr>
        <p:spPr>
          <a:xfrm>
            <a:off x="3479145"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9"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8"/>
            <a:ext cx="5164407"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1" y="1425680"/>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1" y="2056660"/>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4"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80"/>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1"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3"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2" y="2190585"/>
            <a:ext cx="4136979" cy="4667416"/>
          </a:xfrm>
        </p:spPr>
      </p:sp>
    </p:spTree>
    <p:extLst>
      <p:ext uri="{BB962C8B-B14F-4D97-AF65-F5344CB8AC3E}">
        <p14:creationId xmlns:p14="http://schemas.microsoft.com/office/powerpoint/2010/main" val="16670646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72" name="Freeform 71"/>
          <p:cNvSpPr/>
          <p:nvPr userDrawn="1"/>
        </p:nvSpPr>
        <p:spPr>
          <a:xfrm>
            <a:off x="3479145"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225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9"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8"/>
            <a:ext cx="5164407"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225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1" y="1425680"/>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225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1" y="2056660"/>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4"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80"/>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1"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3"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2" y="2190585"/>
            <a:ext cx="4136979" cy="4667416"/>
          </a:xfrm>
        </p:spPr>
      </p:sp>
    </p:spTree>
    <p:extLst>
      <p:ext uri="{BB962C8B-B14F-4D97-AF65-F5344CB8AC3E}">
        <p14:creationId xmlns:p14="http://schemas.microsoft.com/office/powerpoint/2010/main" val="26811014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90"/>
            <a:ext cx="4572000" cy="2852737"/>
          </a:xfrm>
          <a:solidFill>
            <a:schemeClr val="bg1">
              <a:alpha val="30000"/>
            </a:schemeClr>
          </a:solidFill>
        </p:spPr>
        <p:txBody>
          <a:bodyPr lIns="274320" tIns="91440" rIns="274320" bIns="182880" anchor="ctr"/>
          <a:lstStyle>
            <a:lvl1pPr algn="ctr">
              <a:defRPr sz="4500" b="1">
                <a:solidFill>
                  <a:srgbClr val="324D5E"/>
                </a:solidFill>
                <a:latin typeface="+mn-lt"/>
              </a:defRPr>
            </a:lvl1pPr>
          </a:lstStyle>
          <a:p>
            <a:r>
              <a:rPr lang="en-US"/>
              <a:t>Click to edit Master title style</a:t>
            </a:r>
          </a:p>
        </p:txBody>
      </p:sp>
      <p:sp>
        <p:nvSpPr>
          <p:cNvPr id="3" name="Text Placeholder 2"/>
          <p:cNvSpPr>
            <a:spLocks noGrp="1"/>
          </p:cNvSpPr>
          <p:nvPr>
            <p:ph type="body" idx="1"/>
          </p:nvPr>
        </p:nvSpPr>
        <p:spPr>
          <a:xfrm>
            <a:off x="342900" y="3273427"/>
            <a:ext cx="4572000" cy="942975"/>
          </a:xfrm>
          <a:solidFill>
            <a:schemeClr val="bg1">
              <a:alpha val="50000"/>
            </a:schemeClr>
          </a:solidFill>
        </p:spPr>
        <p:txBody>
          <a:bodyPr lIns="274320" tIns="91440" rIns="274320" bIns="182880" anchor="ctr"/>
          <a:lstStyle>
            <a:lvl1pPr marL="0" indent="0" algn="ctr">
              <a:buNone/>
              <a:defRPr sz="1800">
                <a:solidFill>
                  <a:srgbClr val="8C9CA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80126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7"/>
            <a:ext cx="4572000" cy="942975"/>
          </a:xfrm>
          <a:solidFill>
            <a:schemeClr val="bg1">
              <a:alpha val="50000"/>
            </a:schemeClr>
          </a:solidFill>
        </p:spPr>
        <p:txBody>
          <a:bodyPr lIns="274320" tIns="91440" rIns="274320" bIns="182880"/>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4500"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28731793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45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7213600" y="5413377"/>
            <a:ext cx="4572000" cy="942975"/>
          </a:xfrm>
          <a:solidFill>
            <a:schemeClr val="bg1">
              <a:alpha val="30000"/>
            </a:schemeClr>
          </a:solidFill>
        </p:spPr>
        <p:txBody>
          <a:bodyPr lIns="274320" tIns="91440" rIns="274320" bIns="182880"/>
          <a:lstStyle>
            <a:lvl1pPr marL="0" indent="0" algn="ctr">
              <a:buNone/>
              <a:defRPr sz="1800">
                <a:solidFill>
                  <a:srgbClr val="8C9CA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89341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273339">
                    <a:tint val="75000"/>
                  </a:srgb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Rectangle 6">
            <a:extLst>
              <a:ext uri="{FF2B5EF4-FFF2-40B4-BE49-F238E27FC236}">
                <a16:creationId xmlns:a16="http://schemas.microsoft.com/office/drawing/2014/main" xmlns="" id="{595CAF34-CE62-4843-9DDE-10C98A9FAEEA}"/>
              </a:ext>
            </a:extLst>
          </p:cNvPr>
          <p:cNvSpPr/>
          <p:nvPr userDrawn="1"/>
        </p:nvSpPr>
        <p:spPr>
          <a:xfrm rot="5400000">
            <a:off x="11809165"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181246718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691" r:id="rId13"/>
    <p:sldLayoutId id="2147483693"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 id="2147483735" r:id="rId55"/>
    <p:sldLayoutId id="2147483736" r:id="rId56"/>
    <p:sldLayoutId id="2147483737" r:id="rId57"/>
    <p:sldLayoutId id="2147483738" r:id="rId58"/>
    <p:sldLayoutId id="2147483739" r:id="rId59"/>
    <p:sldLayoutId id="2147483740" r:id="rId60"/>
    <p:sldLayoutId id="2147483741" r:id="rId61"/>
    <p:sldLayoutId id="2147483742" r:id="rId62"/>
    <p:sldLayoutId id="2147483743" r:id="rId63"/>
    <p:sldLayoutId id="2147483744" r:id="rId64"/>
    <p:sldLayoutId id="2147483745" r:id="rId65"/>
    <p:sldLayoutId id="2147483746" r:id="rId66"/>
    <p:sldLayoutId id="2147483747" r:id="rId67"/>
    <p:sldLayoutId id="2147483748" r:id="rId68"/>
    <p:sldLayoutId id="2147483749" r:id="rId69"/>
    <p:sldLayoutId id="2147483750" r:id="rId70"/>
    <p:sldLayoutId id="2147483751" r:id="rId71"/>
    <p:sldLayoutId id="2147483752" r:id="rId72"/>
    <p:sldLayoutId id="2147483753" r:id="rId73"/>
    <p:sldLayoutId id="2147483754" r:id="rId74"/>
    <p:sldLayoutId id="2147483755" r:id="rId75"/>
    <p:sldLayoutId id="2147483756" r:id="rId76"/>
    <p:sldLayoutId id="2147483757" r:id="rId77"/>
    <p:sldLayoutId id="2147483758" r:id="rId78"/>
    <p:sldLayoutId id="2147483759" r:id="rId79"/>
    <p:sldLayoutId id="2147483760" r:id="rId80"/>
    <p:sldLayoutId id="2147483761" r:id="rId81"/>
    <p:sldLayoutId id="2147483762" r:id="rId82"/>
    <p:sldLayoutId id="2147483763" r:id="rId83"/>
    <p:sldLayoutId id="2147483764" r:id="rId84"/>
    <p:sldLayoutId id="2147483765" r:id="rId85"/>
    <p:sldLayoutId id="2147483766" r:id="rId86"/>
    <p:sldLayoutId id="2147483767" r:id="rId87"/>
    <p:sldLayoutId id="2147483768" r:id="rId88"/>
    <p:sldLayoutId id="2147483769" r:id="rId89"/>
    <p:sldLayoutId id="2147483770" r:id="rId90"/>
    <p:sldLayoutId id="2147483771" r:id="rId91"/>
    <p:sldLayoutId id="2147483772" r:id="rId92"/>
    <p:sldLayoutId id="2147483773" r:id="rId93"/>
    <p:sldLayoutId id="2147483774" r:id="rId94"/>
    <p:sldLayoutId id="2147483775" r:id="rId95"/>
    <p:sldLayoutId id="2147483776" r:id="rId96"/>
    <p:sldLayoutId id="2147483777" r:id="rId97"/>
    <p:sldLayoutId id="2147483778" r:id="rId9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9.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www.goredforwomen.org/"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jpg"/><Relationship Id="rId15" Type="http://schemas.openxmlformats.org/officeDocument/2006/relationships/image" Target="../media/image35.png"/><Relationship Id="rId10" Type="http://schemas.openxmlformats.org/officeDocument/2006/relationships/image" Target="../media/image31.jpg"/><Relationship Id="rId4" Type="http://schemas.openxmlformats.org/officeDocument/2006/relationships/image" Target="../media/image25.png"/><Relationship Id="rId9" Type="http://schemas.openxmlformats.org/officeDocument/2006/relationships/image" Target="../media/image30.jpg"/><Relationship Id="rId14" Type="http://schemas.openxmlformats.org/officeDocument/2006/relationships/hyperlink" Target="https://www.google.com.mx/url?sa=i&amp;rct=j&amp;q=&amp;esrc=s&amp;source=images&amp;cd=&amp;cad=rja&amp;uact=8&amp;ved=0ahUKEwjvqMKtz_zMAhVnzoMKHaFsA5EQjRwIBw&amp;url=http://www.fundacionshe.org/es/noticias/mujeres-por-el-corazon/&amp;bvm=bv.123325700,d.amc&amp;psig=AFQjCNHxu8s1m7lC9USCUMfxNvTvSWN4Fg&amp;ust=146451973617531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37.pn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iniciativaporelcorazondelamujer.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mailto:iniciativaporlamujer@gmail.com" TargetMode="External"/><Relationship Id="rId5" Type="http://schemas.microsoft.com/office/2007/relationships/hdphoto" Target="../media/hdphoto6.wdp"/><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83632" y="460396"/>
            <a:ext cx="9217024" cy="808364"/>
          </a:xfrm>
        </p:spPr>
        <p:txBody>
          <a:bodyPr>
            <a:noAutofit/>
          </a:bodyPr>
          <a:lstStyle/>
          <a:p>
            <a:pPr algn="r" defTabSz="914400">
              <a:lnSpc>
                <a:spcPct val="100000"/>
              </a:lnSpc>
              <a:spcBef>
                <a:spcPts val="0"/>
              </a:spcBef>
            </a:pPr>
            <a:r>
              <a:rPr lang="es-MX" sz="2000" dirty="0">
                <a:solidFill>
                  <a:schemeClr val="accent4">
                    <a:lumMod val="40000"/>
                    <a:lumOff val="60000"/>
                  </a:schemeClr>
                </a:solidFill>
                <a:latin typeface="Britannic Bold" panose="020B0903060703020204" pitchFamily="34" charset="0"/>
              </a:rPr>
              <a:t>FACTORES METABOLICOS Y ENFERMEDAD CARDIOVASCULAR EN LA MUJER</a:t>
            </a:r>
            <a:r>
              <a:rPr lang="es-MX" sz="2000" dirty="0">
                <a:solidFill>
                  <a:srgbClr val="C00000"/>
                </a:solidFill>
                <a:latin typeface="Calibri" panose="020F0502020204030204"/>
              </a:rPr>
              <a:t/>
            </a:r>
            <a:br>
              <a:rPr lang="es-MX" sz="2000" dirty="0">
                <a:solidFill>
                  <a:srgbClr val="C00000"/>
                </a:solidFill>
                <a:latin typeface="Calibri" panose="020F0502020204030204"/>
              </a:rPr>
            </a:br>
            <a:endParaRPr lang="es-MX" dirty="0">
              <a:solidFill>
                <a:srgbClr val="C00000"/>
              </a:solidFill>
            </a:endParaRPr>
          </a:p>
        </p:txBody>
      </p:sp>
      <p:sp>
        <p:nvSpPr>
          <p:cNvPr id="66" name="Marcador de contenido 13"/>
          <p:cNvSpPr txBox="1">
            <a:spLocks/>
          </p:cNvSpPr>
          <p:nvPr/>
        </p:nvSpPr>
        <p:spPr>
          <a:xfrm>
            <a:off x="6240016" y="4509120"/>
            <a:ext cx="2403964" cy="1800200"/>
          </a:xfrm>
          <a:prstGeom prst="rect">
            <a:avLst/>
          </a:prstGeom>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defRPr/>
            </a:pPr>
            <a:r>
              <a:rPr lang="es-MX" sz="1100" dirty="0">
                <a:solidFill>
                  <a:schemeClr val="accent6">
                    <a:lumMod val="50000"/>
                  </a:schemeClr>
                </a:solidFill>
                <a:latin typeface="Century Gothic" panose="020B0502020202020204" pitchFamily="34" charset="0"/>
              </a:rPr>
              <a:t>Especialista en Cardiología</a:t>
            </a:r>
          </a:p>
          <a:p>
            <a:pPr marL="0" indent="0" algn="just">
              <a:buNone/>
              <a:defRPr/>
            </a:pPr>
            <a:r>
              <a:rPr lang="es-MX" sz="1100" dirty="0">
                <a:solidFill>
                  <a:schemeClr val="accent6">
                    <a:lumMod val="50000"/>
                  </a:schemeClr>
                </a:solidFill>
                <a:latin typeface="Century Gothic" panose="020B0502020202020204" pitchFamily="34" charset="0"/>
              </a:rPr>
              <a:t>Maestría  y Doctorado en Ciencias Médicas</a:t>
            </a:r>
          </a:p>
          <a:p>
            <a:pPr marL="0" indent="0" algn="just">
              <a:buNone/>
              <a:defRPr/>
            </a:pPr>
            <a:r>
              <a:rPr lang="es-MX" sz="1100" dirty="0">
                <a:solidFill>
                  <a:schemeClr val="accent6">
                    <a:lumMod val="50000"/>
                  </a:schemeClr>
                </a:solidFill>
                <a:latin typeface="Century Gothic" panose="020B0502020202020204" pitchFamily="34" charset="0"/>
              </a:rPr>
              <a:t>Investigadora Asociada</a:t>
            </a:r>
          </a:p>
          <a:p>
            <a:pPr marL="0" indent="0" algn="just">
              <a:buNone/>
              <a:defRPr/>
            </a:pPr>
            <a:r>
              <a:rPr lang="es-MX" sz="1100" dirty="0">
                <a:solidFill>
                  <a:schemeClr val="accent6">
                    <a:lumMod val="50000"/>
                  </a:schemeClr>
                </a:solidFill>
                <a:latin typeface="Century Gothic" panose="020B0502020202020204" pitchFamily="34" charset="0"/>
              </a:rPr>
              <a:t>SNI nivel 1</a:t>
            </a:r>
          </a:p>
          <a:p>
            <a:pPr marL="0" indent="0" algn="just">
              <a:buNone/>
              <a:defRPr/>
            </a:pPr>
            <a:r>
              <a:rPr lang="es-MX" sz="1100" dirty="0">
                <a:solidFill>
                  <a:schemeClr val="accent6">
                    <a:lumMod val="50000"/>
                  </a:schemeClr>
                </a:solidFill>
                <a:latin typeface="Century Gothic" panose="020B0502020202020204" pitchFamily="34" charset="0"/>
              </a:rPr>
              <a:t>Coordinadora del Programa Código Infarto. </a:t>
            </a:r>
          </a:p>
          <a:p>
            <a:pPr marL="0" indent="0" algn="just">
              <a:buNone/>
              <a:defRPr/>
            </a:pPr>
            <a:endParaRPr lang="es-MX" sz="1400" dirty="0">
              <a:solidFill>
                <a:schemeClr val="accent6">
                  <a:lumMod val="50000"/>
                </a:schemeClr>
              </a:solidFill>
              <a:latin typeface="Century Gothic" panose="020B0502020202020204" pitchFamily="34" charset="0"/>
            </a:endParaRPr>
          </a:p>
          <a:p>
            <a:pPr marL="0" indent="0">
              <a:buNone/>
              <a:defRPr/>
            </a:pPr>
            <a:endParaRPr lang="es-MX" dirty="0">
              <a:solidFill>
                <a:srgbClr val="663300"/>
              </a:solidFill>
              <a:latin typeface="Calibri" panose="020F0502020204030204"/>
            </a:endParaRPr>
          </a:p>
        </p:txBody>
      </p:sp>
      <p:sp>
        <p:nvSpPr>
          <p:cNvPr id="67" name="Marcador de texto 12"/>
          <p:cNvSpPr txBox="1">
            <a:spLocks/>
          </p:cNvSpPr>
          <p:nvPr/>
        </p:nvSpPr>
        <p:spPr>
          <a:xfrm>
            <a:off x="6240016" y="4077072"/>
            <a:ext cx="2403964" cy="373398"/>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defRPr/>
            </a:pPr>
            <a:r>
              <a:rPr lang="es-MX" sz="1400" b="0" dirty="0">
                <a:solidFill>
                  <a:sysClr val="windowText" lastClr="000000"/>
                </a:solidFill>
                <a:latin typeface="Century Gothic" panose="020B0502020202020204" pitchFamily="34" charset="0"/>
              </a:rPr>
              <a:t>Dra. Gabriela Borrayo S.</a:t>
            </a:r>
            <a:endParaRPr lang="es-MX" sz="1400" b="0" dirty="0">
              <a:solidFill>
                <a:sysClr val="windowText" lastClr="000000"/>
              </a:solidFill>
              <a:latin typeface="Calibri" panose="020F0502020204030204"/>
            </a:endParaRPr>
          </a:p>
        </p:txBody>
      </p:sp>
      <p:pic>
        <p:nvPicPr>
          <p:cNvPr id="6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46" t="1428" r="7177" b="24977"/>
          <a:stretch/>
        </p:blipFill>
        <p:spPr bwMode="auto">
          <a:xfrm>
            <a:off x="3931223" y="2060848"/>
            <a:ext cx="1429883" cy="18002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38" t="8985" r="30154" b="13215"/>
          <a:stretch/>
        </p:blipFill>
        <p:spPr bwMode="auto">
          <a:xfrm>
            <a:off x="1127448" y="2229224"/>
            <a:ext cx="1365168" cy="163872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918" t="2952" r="41772" b="46290"/>
          <a:stretch/>
        </p:blipFill>
        <p:spPr bwMode="auto">
          <a:xfrm>
            <a:off x="6843848" y="2295887"/>
            <a:ext cx="1268376" cy="156516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7580" y="2321501"/>
            <a:ext cx="1282956" cy="153954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Marcador de contenido 13"/>
          <p:cNvSpPr txBox="1">
            <a:spLocks/>
          </p:cNvSpPr>
          <p:nvPr/>
        </p:nvSpPr>
        <p:spPr>
          <a:xfrm>
            <a:off x="3404004" y="4506951"/>
            <a:ext cx="2403964" cy="1802369"/>
          </a:xfrm>
          <a:prstGeom prst="rect">
            <a:avLst/>
          </a:prstGeom>
          <a:ln>
            <a:noFill/>
          </a:ln>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s-MX" sz="4200" dirty="0">
                <a:solidFill>
                  <a:schemeClr val="accent6">
                    <a:lumMod val="50000"/>
                  </a:schemeClr>
                </a:solidFill>
                <a:latin typeface="Century Gothic" panose="020B0502020202020204" pitchFamily="34" charset="0"/>
              </a:rPr>
              <a:t>Especialista en Endocrinología</a:t>
            </a:r>
          </a:p>
          <a:p>
            <a:pPr marL="0" indent="0">
              <a:lnSpc>
                <a:spcPct val="120000"/>
              </a:lnSpc>
              <a:buNone/>
            </a:pPr>
            <a:r>
              <a:rPr lang="es-MX" sz="4200" dirty="0">
                <a:solidFill>
                  <a:schemeClr val="accent6">
                    <a:lumMod val="50000"/>
                  </a:schemeClr>
                </a:solidFill>
                <a:latin typeface="Century Gothic" panose="020B0502020202020204" pitchFamily="34" charset="0"/>
              </a:rPr>
              <a:t>Maestría y Doctorado en Ciencias Médicas</a:t>
            </a:r>
          </a:p>
          <a:p>
            <a:pPr marL="0" indent="0">
              <a:lnSpc>
                <a:spcPct val="120000"/>
              </a:lnSpc>
              <a:buNone/>
            </a:pPr>
            <a:r>
              <a:rPr lang="es-MX" sz="4200" dirty="0">
                <a:solidFill>
                  <a:schemeClr val="accent6">
                    <a:lumMod val="50000"/>
                  </a:schemeClr>
                </a:solidFill>
                <a:latin typeface="Century Gothic" panose="020B0502020202020204" pitchFamily="34" charset="0"/>
              </a:rPr>
              <a:t>Investigadora Titular B</a:t>
            </a:r>
          </a:p>
          <a:p>
            <a:pPr marL="0" indent="0">
              <a:lnSpc>
                <a:spcPct val="120000"/>
              </a:lnSpc>
              <a:buNone/>
            </a:pPr>
            <a:r>
              <a:rPr lang="es-MX" sz="4200" dirty="0">
                <a:solidFill>
                  <a:schemeClr val="accent6">
                    <a:lumMod val="50000"/>
                  </a:schemeClr>
                </a:solidFill>
                <a:latin typeface="Century Gothic" panose="020B0502020202020204" pitchFamily="34" charset="0"/>
              </a:rPr>
              <a:t>SNI nivel 2</a:t>
            </a:r>
          </a:p>
          <a:p>
            <a:pPr marL="0" indent="0">
              <a:lnSpc>
                <a:spcPct val="120000"/>
              </a:lnSpc>
              <a:buNone/>
            </a:pPr>
            <a:r>
              <a:rPr lang="es-MX" sz="4200" dirty="0">
                <a:solidFill>
                  <a:schemeClr val="accent6">
                    <a:lumMod val="50000"/>
                  </a:schemeClr>
                </a:solidFill>
                <a:latin typeface="Century Gothic" panose="020B0502020202020204" pitchFamily="34" charset="0"/>
              </a:rPr>
              <a:t>Unidad de Investigación en Enfermedades Endocrinas.</a:t>
            </a:r>
          </a:p>
          <a:p>
            <a:pPr marL="0" indent="0">
              <a:buNone/>
              <a:defRPr/>
            </a:pPr>
            <a:endParaRPr lang="es-MX" dirty="0">
              <a:solidFill>
                <a:srgbClr val="663300"/>
              </a:solidFill>
              <a:latin typeface="Calibri" panose="020F0502020204030204"/>
            </a:endParaRPr>
          </a:p>
        </p:txBody>
      </p:sp>
      <p:sp>
        <p:nvSpPr>
          <p:cNvPr id="73" name="Marcador de texto 12"/>
          <p:cNvSpPr txBox="1">
            <a:spLocks/>
          </p:cNvSpPr>
          <p:nvPr/>
        </p:nvSpPr>
        <p:spPr>
          <a:xfrm>
            <a:off x="3287688" y="4077072"/>
            <a:ext cx="2585103" cy="373398"/>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s-MX" sz="1400" b="0" dirty="0">
                <a:latin typeface="Century Gothic" panose="020B0502020202020204" pitchFamily="34" charset="0"/>
              </a:rPr>
              <a:t>Dra. Lourdes Basurto A.</a:t>
            </a:r>
          </a:p>
        </p:txBody>
      </p:sp>
      <p:sp>
        <p:nvSpPr>
          <p:cNvPr id="74" name="Marcador de contenido 13"/>
          <p:cNvSpPr txBox="1">
            <a:spLocks/>
          </p:cNvSpPr>
          <p:nvPr/>
        </p:nvSpPr>
        <p:spPr>
          <a:xfrm>
            <a:off x="595693" y="4509120"/>
            <a:ext cx="2403964" cy="1802370"/>
          </a:xfrm>
          <a:prstGeom prst="rect">
            <a:avLst/>
          </a:prstGeom>
          <a:ln>
            <a:no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defRPr/>
            </a:pPr>
            <a:r>
              <a:rPr lang="es-MX" sz="1100" dirty="0">
                <a:solidFill>
                  <a:schemeClr val="accent6">
                    <a:lumMod val="50000"/>
                  </a:schemeClr>
                </a:solidFill>
                <a:latin typeface="Century Gothic" panose="020B0502020202020204" pitchFamily="34" charset="0"/>
              </a:rPr>
              <a:t>Especialista en Endocrinología</a:t>
            </a:r>
          </a:p>
          <a:p>
            <a:pPr marL="0" indent="0">
              <a:lnSpc>
                <a:spcPct val="120000"/>
              </a:lnSpc>
              <a:buNone/>
              <a:defRPr/>
            </a:pPr>
            <a:r>
              <a:rPr lang="es-MX" sz="1100" dirty="0">
                <a:solidFill>
                  <a:schemeClr val="accent6">
                    <a:lumMod val="50000"/>
                  </a:schemeClr>
                </a:solidFill>
                <a:latin typeface="Century Gothic" panose="020B0502020202020204" pitchFamily="34" charset="0"/>
              </a:rPr>
              <a:t>Maestría  y Doctorado en Investigación Clínica.</a:t>
            </a:r>
          </a:p>
          <a:p>
            <a:pPr marL="0" indent="0">
              <a:lnSpc>
                <a:spcPct val="120000"/>
              </a:lnSpc>
              <a:buNone/>
              <a:defRPr/>
            </a:pPr>
            <a:r>
              <a:rPr lang="es-MX" sz="1100" dirty="0">
                <a:solidFill>
                  <a:schemeClr val="accent6">
                    <a:lumMod val="50000"/>
                  </a:schemeClr>
                </a:solidFill>
                <a:latin typeface="Century Gothic" panose="020B0502020202020204" pitchFamily="34" charset="0"/>
              </a:rPr>
              <a:t> Investigadora Titular B</a:t>
            </a:r>
          </a:p>
          <a:p>
            <a:pPr marL="0" indent="0">
              <a:lnSpc>
                <a:spcPct val="120000"/>
              </a:lnSpc>
              <a:buNone/>
              <a:defRPr/>
            </a:pPr>
            <a:r>
              <a:rPr lang="es-MX" sz="1100" dirty="0">
                <a:solidFill>
                  <a:schemeClr val="accent6">
                    <a:lumMod val="50000"/>
                  </a:schemeClr>
                </a:solidFill>
                <a:latin typeface="Century Gothic" panose="020B0502020202020204" pitchFamily="34" charset="0"/>
              </a:rPr>
              <a:t>SNI  nivel 2</a:t>
            </a:r>
          </a:p>
          <a:p>
            <a:pPr marL="0" indent="0">
              <a:lnSpc>
                <a:spcPct val="120000"/>
              </a:lnSpc>
              <a:buNone/>
              <a:defRPr/>
            </a:pPr>
            <a:r>
              <a:rPr lang="es-MX" sz="1100" dirty="0">
                <a:solidFill>
                  <a:schemeClr val="accent6">
                    <a:lumMod val="50000"/>
                  </a:schemeClr>
                </a:solidFill>
                <a:latin typeface="Century Gothic" panose="020B0502020202020204" pitchFamily="34" charset="0"/>
              </a:rPr>
              <a:t>Unidad de Investigación en Epidemiología.</a:t>
            </a:r>
          </a:p>
          <a:p>
            <a:pPr marL="0" indent="0">
              <a:lnSpc>
                <a:spcPct val="100000"/>
              </a:lnSpc>
              <a:buNone/>
              <a:defRPr/>
            </a:pPr>
            <a:endParaRPr lang="es-MX" sz="1000" dirty="0">
              <a:solidFill>
                <a:schemeClr val="accent6">
                  <a:lumMod val="50000"/>
                </a:schemeClr>
              </a:solidFill>
              <a:latin typeface="Century Gothic" panose="020B0502020202020204" pitchFamily="34" charset="0"/>
            </a:endParaRPr>
          </a:p>
        </p:txBody>
      </p:sp>
      <p:sp>
        <p:nvSpPr>
          <p:cNvPr id="75" name="Marcador de texto 12"/>
          <p:cNvSpPr txBox="1">
            <a:spLocks/>
          </p:cNvSpPr>
          <p:nvPr/>
        </p:nvSpPr>
        <p:spPr>
          <a:xfrm>
            <a:off x="595693" y="4077072"/>
            <a:ext cx="2403963" cy="373398"/>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s-MX" sz="1400" b="0" dirty="0">
                <a:latin typeface="Century Gothic" panose="020B0502020202020204" pitchFamily="34" charset="0"/>
              </a:rPr>
              <a:t>Dra. Rita A. Gómez D.</a:t>
            </a:r>
          </a:p>
        </p:txBody>
      </p:sp>
      <p:sp>
        <p:nvSpPr>
          <p:cNvPr id="76" name="Marcador de contenido 13"/>
          <p:cNvSpPr txBox="1">
            <a:spLocks/>
          </p:cNvSpPr>
          <p:nvPr/>
        </p:nvSpPr>
        <p:spPr>
          <a:xfrm>
            <a:off x="9048328" y="4509120"/>
            <a:ext cx="2403964" cy="1800200"/>
          </a:xfrm>
          <a:prstGeom prst="rect">
            <a:avLst/>
          </a:prstGeom>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s-MX" sz="1100" dirty="0">
                <a:solidFill>
                  <a:schemeClr val="accent6">
                    <a:lumMod val="50000"/>
                  </a:schemeClr>
                </a:solidFill>
                <a:latin typeface="Century Gothic" panose="020B0502020202020204" pitchFamily="34" charset="0"/>
              </a:rPr>
              <a:t>Especialista en Cardiología</a:t>
            </a:r>
          </a:p>
          <a:p>
            <a:pPr marL="0" indent="0">
              <a:lnSpc>
                <a:spcPct val="100000"/>
              </a:lnSpc>
              <a:buNone/>
            </a:pPr>
            <a:r>
              <a:rPr lang="es-MX" sz="1100" dirty="0">
                <a:solidFill>
                  <a:schemeClr val="accent6">
                    <a:lumMod val="50000"/>
                  </a:schemeClr>
                </a:solidFill>
                <a:latin typeface="Century Gothic" panose="020B0502020202020204" pitchFamily="34" charset="0"/>
              </a:rPr>
              <a:t>Maestría en Ciencias Médicas</a:t>
            </a:r>
          </a:p>
          <a:p>
            <a:pPr marL="0" indent="0">
              <a:lnSpc>
                <a:spcPct val="100000"/>
              </a:lnSpc>
              <a:buNone/>
            </a:pPr>
            <a:r>
              <a:rPr lang="es-MX" sz="1100" dirty="0">
                <a:solidFill>
                  <a:schemeClr val="accent6">
                    <a:lumMod val="50000"/>
                  </a:schemeClr>
                </a:solidFill>
                <a:latin typeface="Century Gothic" panose="020B0502020202020204" pitchFamily="34" charset="0"/>
              </a:rPr>
              <a:t>Investigadora Asociada</a:t>
            </a:r>
          </a:p>
          <a:p>
            <a:pPr marL="0" indent="0">
              <a:lnSpc>
                <a:spcPct val="100000"/>
              </a:lnSpc>
              <a:buNone/>
            </a:pPr>
            <a:r>
              <a:rPr lang="es-MX" sz="1100" dirty="0">
                <a:solidFill>
                  <a:schemeClr val="accent6">
                    <a:lumMod val="50000"/>
                  </a:schemeClr>
                </a:solidFill>
                <a:latin typeface="Century Gothic" panose="020B0502020202020204" pitchFamily="34" charset="0"/>
              </a:rPr>
              <a:t>Coordinadora del Programa de Educación.  </a:t>
            </a:r>
          </a:p>
          <a:p>
            <a:pPr marL="0" indent="0">
              <a:lnSpc>
                <a:spcPct val="120000"/>
              </a:lnSpc>
              <a:buNone/>
            </a:pPr>
            <a:endParaRPr lang="es-MX" sz="1000" dirty="0">
              <a:solidFill>
                <a:schemeClr val="accent6">
                  <a:lumMod val="50000"/>
                </a:schemeClr>
              </a:solidFill>
              <a:latin typeface="Century Gothic" panose="020B0502020202020204" pitchFamily="34" charset="0"/>
            </a:endParaRPr>
          </a:p>
        </p:txBody>
      </p:sp>
      <p:sp>
        <p:nvSpPr>
          <p:cNvPr id="77" name="Marcador de texto 12"/>
          <p:cNvSpPr txBox="1">
            <a:spLocks/>
          </p:cNvSpPr>
          <p:nvPr/>
        </p:nvSpPr>
        <p:spPr>
          <a:xfrm>
            <a:off x="9048328" y="4065587"/>
            <a:ext cx="2403964" cy="373398"/>
          </a:xfrm>
          <a:prstGeom prst="rect">
            <a:avLst/>
          </a:prstGeom>
        </p:spPr>
        <p:txBody>
          <a:bodyPr vert="horz" lIns="91440" tIns="45720" rIns="91440" bIns="45720" rtlCol="0" anchor="b">
            <a:normAutofit fontScale="77500" lnSpcReduction="200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s-MX" b="0" dirty="0">
                <a:latin typeface="Century Gothic" panose="020B0502020202020204" pitchFamily="34" charset="0"/>
              </a:rPr>
              <a:t>Dra. Alejandra Madrid M. </a:t>
            </a:r>
            <a:endParaRPr lang="es-MX" sz="1400" b="0" dirty="0">
              <a:solidFill>
                <a:srgbClr val="996633"/>
              </a:solidFill>
              <a:latin typeface="Century Gothic" panose="020B0502020202020204" pitchFamily="34" charset="0"/>
            </a:endParaRPr>
          </a:p>
        </p:txBody>
      </p:sp>
      <p:pic>
        <p:nvPicPr>
          <p:cNvPr id="7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Tree>
    <p:extLst>
      <p:ext uri="{BB962C8B-B14F-4D97-AF65-F5344CB8AC3E}">
        <p14:creationId xmlns:p14="http://schemas.microsoft.com/office/powerpoint/2010/main" val="335467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D2A01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7" name="Imagen 6">
            <a:extLst>
              <a:ext uri="{FF2B5EF4-FFF2-40B4-BE49-F238E27FC236}">
                <a16:creationId xmlns:a16="http://schemas.microsoft.com/office/drawing/2014/main" xmlns="" id="{1F24BEFC-BE7F-4BB6-A343-3A73CA70108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0535" t="27068" r="29420" b="28342"/>
          <a:stretch/>
        </p:blipFill>
        <p:spPr>
          <a:xfrm>
            <a:off x="1847528" y="1979042"/>
            <a:ext cx="8098970" cy="4319699"/>
          </a:xfrm>
          <a:prstGeom prst="rect">
            <a:avLst/>
          </a:prstGeom>
        </p:spPr>
      </p:pic>
      <p:sp>
        <p:nvSpPr>
          <p:cNvPr id="8" name="CuadroTexto 7">
            <a:extLst>
              <a:ext uri="{FF2B5EF4-FFF2-40B4-BE49-F238E27FC236}">
                <a16:creationId xmlns:a16="http://schemas.microsoft.com/office/drawing/2014/main" xmlns="" id="{76BF8D5A-42EC-400C-9F8B-6FFAE100D5F7}"/>
              </a:ext>
            </a:extLst>
          </p:cNvPr>
          <p:cNvSpPr txBox="1"/>
          <p:nvPr/>
        </p:nvSpPr>
        <p:spPr>
          <a:xfrm>
            <a:off x="7570445" y="6397604"/>
            <a:ext cx="4604787" cy="338554"/>
          </a:xfrm>
          <a:prstGeom prst="rect">
            <a:avLst/>
          </a:prstGeom>
          <a:noFill/>
        </p:spPr>
        <p:txBody>
          <a:bodyPr wrap="none" rtlCol="0">
            <a:spAutoFit/>
          </a:bodyPr>
          <a:lstStyle/>
          <a:p>
            <a:r>
              <a:rPr lang="en-US" sz="1600" dirty="0" err="1">
                <a:solidFill>
                  <a:schemeClr val="tx1">
                    <a:lumMod val="50000"/>
                    <a:lumOff val="50000"/>
                  </a:schemeClr>
                </a:solidFill>
              </a:rPr>
              <a:t>Stolfo</a:t>
            </a:r>
            <a:r>
              <a:rPr lang="en-US" sz="1600" dirty="0">
                <a:solidFill>
                  <a:schemeClr val="tx1">
                    <a:lumMod val="50000"/>
                    <a:lumOff val="50000"/>
                  </a:schemeClr>
                </a:solidFill>
              </a:rPr>
              <a:t> D, et al. JACC Heart Fail. 2019 Jun;7(6):505-515</a:t>
            </a:r>
            <a:endParaRPr lang="es-MX" sz="1600" dirty="0">
              <a:solidFill>
                <a:schemeClr val="tx1">
                  <a:lumMod val="50000"/>
                  <a:lumOff val="50000"/>
                </a:schemeClr>
              </a:solidFill>
            </a:endParaRPr>
          </a:p>
        </p:txBody>
      </p:sp>
      <p:sp>
        <p:nvSpPr>
          <p:cNvPr id="3" name="Título 2">
            <a:extLst>
              <a:ext uri="{FF2B5EF4-FFF2-40B4-BE49-F238E27FC236}">
                <a16:creationId xmlns:a16="http://schemas.microsoft.com/office/drawing/2014/main" xmlns="" id="{15525F0D-6A8B-4ABB-810B-9B4EC72A7EC8}"/>
              </a:ext>
            </a:extLst>
          </p:cNvPr>
          <p:cNvSpPr>
            <a:spLocks noGrp="1"/>
          </p:cNvSpPr>
          <p:nvPr>
            <p:ph type="title"/>
          </p:nvPr>
        </p:nvSpPr>
        <p:spPr>
          <a:xfrm>
            <a:off x="1127448" y="348532"/>
            <a:ext cx="10515600" cy="673100"/>
          </a:xfrm>
        </p:spPr>
        <p:txBody>
          <a:bodyPr>
            <a:normAutofit/>
          </a:bodyPr>
          <a:lstStyle/>
          <a:p>
            <a:r>
              <a:rPr lang="es-MX" sz="3200" b="1" dirty="0"/>
              <a:t>Mortalidad por Insuficiencia Cardiaca</a:t>
            </a:r>
            <a:endParaRPr lang="es-MX" sz="3200" dirty="0"/>
          </a:p>
        </p:txBody>
      </p:sp>
      <p:sp>
        <p:nvSpPr>
          <p:cNvPr id="11" name="CuadroTexto 10">
            <a:extLst>
              <a:ext uri="{FF2B5EF4-FFF2-40B4-BE49-F238E27FC236}">
                <a16:creationId xmlns:a16="http://schemas.microsoft.com/office/drawing/2014/main" xmlns="" id="{45C3BE05-C076-4513-8837-E97D5B838095}"/>
              </a:ext>
            </a:extLst>
          </p:cNvPr>
          <p:cNvSpPr txBox="1"/>
          <p:nvPr/>
        </p:nvSpPr>
        <p:spPr>
          <a:xfrm>
            <a:off x="4387779" y="1628800"/>
            <a:ext cx="3182666" cy="369332"/>
          </a:xfrm>
          <a:prstGeom prst="rect">
            <a:avLst/>
          </a:prstGeom>
          <a:noFill/>
        </p:spPr>
        <p:txBody>
          <a:bodyPr wrap="none" rtlCol="0">
            <a:spAutoFit/>
          </a:bodyPr>
          <a:lstStyle/>
          <a:p>
            <a:r>
              <a:rPr lang="es-MX" dirty="0"/>
              <a:t>42,987 pacientes (37% mujeres)</a:t>
            </a:r>
          </a:p>
        </p:txBody>
      </p:sp>
    </p:spTree>
    <p:extLst>
      <p:ext uri="{BB962C8B-B14F-4D97-AF65-F5344CB8AC3E}">
        <p14:creationId xmlns:p14="http://schemas.microsoft.com/office/powerpoint/2010/main" val="303899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MX" dirty="0" smtClean="0"/>
              <a:t>INSUFICIENCIA CARDIACA</a:t>
            </a:r>
            <a:endParaRPr lang="es-MX" dirty="0"/>
          </a:p>
        </p:txBody>
      </p:sp>
      <p:sp>
        <p:nvSpPr>
          <p:cNvPr id="3" name="2 Marcador de fecha"/>
          <p:cNvSpPr>
            <a:spLocks noGrp="1"/>
          </p:cNvSpPr>
          <p:nvPr>
            <p:ph type="dt" sz="half" idx="10"/>
          </p:nvPr>
        </p:nvSpPr>
        <p:spPr/>
        <p:txBody>
          <a:bodyPr/>
          <a:lstStyle/>
          <a:p>
            <a:r>
              <a:rPr lang="en-US" smtClean="0"/>
              <a:t>your date here</a:t>
            </a:r>
            <a:endParaRPr lang="en-US"/>
          </a:p>
        </p:txBody>
      </p:sp>
      <p:sp>
        <p:nvSpPr>
          <p:cNvPr id="4" name="3 Marcador de pie de página"/>
          <p:cNvSpPr>
            <a:spLocks noGrp="1"/>
          </p:cNvSpPr>
          <p:nvPr>
            <p:ph type="ftr" sz="quarter" idx="11"/>
          </p:nvPr>
        </p:nvSpPr>
        <p:spPr/>
        <p:txBody>
          <a:bodyPr/>
          <a:lstStyle/>
          <a:p>
            <a:r>
              <a:rPr lang="en-US" smtClean="0"/>
              <a:t>större - a multipurpose PowerPoint template</a:t>
            </a:r>
            <a:endParaRPr lang="en-US"/>
          </a:p>
        </p:txBody>
      </p:sp>
      <p:sp>
        <p:nvSpPr>
          <p:cNvPr id="5" name="4 Marcador de número de diapositiva"/>
          <p:cNvSpPr>
            <a:spLocks noGrp="1"/>
          </p:cNvSpPr>
          <p:nvPr>
            <p:ph type="sldNum" sz="quarter" idx="12"/>
          </p:nvPr>
        </p:nvSpPr>
        <p:spPr/>
        <p:txBody>
          <a:bodyPr/>
          <a:lstStyle/>
          <a:p>
            <a:fld id="{6E18DBF4-37B7-4C4F-9728-A1C100B177EE}" type="slidenum">
              <a:rPr lang="en-US" smtClean="0"/>
              <a:pPr/>
              <a:t>11</a:t>
            </a:fld>
            <a:endParaRPr lang="en-US"/>
          </a:p>
        </p:txBody>
      </p:sp>
      <p:sp>
        <p:nvSpPr>
          <p:cNvPr id="7" name="6 Marcador de texto"/>
          <p:cNvSpPr>
            <a:spLocks noGrp="1"/>
          </p:cNvSpPr>
          <p:nvPr>
            <p:ph type="body" sz="quarter" idx="18"/>
          </p:nvPr>
        </p:nvSpPr>
        <p:spPr/>
        <p:txBody>
          <a:bodyPr>
            <a:normAutofit/>
          </a:bodyPr>
          <a:lstStyle/>
          <a:p>
            <a:r>
              <a:rPr lang="es-MX" dirty="0" smtClean="0"/>
              <a:t>Hipertensión arterial</a:t>
            </a:r>
            <a:endParaRPr lang="es-MX" dirty="0"/>
          </a:p>
        </p:txBody>
      </p:sp>
      <p:sp>
        <p:nvSpPr>
          <p:cNvPr id="8" name="7 Marcador de texto"/>
          <p:cNvSpPr>
            <a:spLocks noGrp="1"/>
          </p:cNvSpPr>
          <p:nvPr>
            <p:ph type="body" sz="quarter" idx="19"/>
          </p:nvPr>
        </p:nvSpPr>
        <p:spPr/>
        <p:txBody>
          <a:bodyPr/>
          <a:lstStyle/>
          <a:p>
            <a:r>
              <a:rPr lang="es-MX" dirty="0" smtClean="0"/>
              <a:t>Fibrilación auricular</a:t>
            </a:r>
            <a:endParaRPr lang="es-MX" dirty="0"/>
          </a:p>
        </p:txBody>
      </p:sp>
      <p:sp>
        <p:nvSpPr>
          <p:cNvPr id="9" name="8 Marcador de texto"/>
          <p:cNvSpPr>
            <a:spLocks noGrp="1"/>
          </p:cNvSpPr>
          <p:nvPr>
            <p:ph type="body" sz="quarter" idx="20"/>
          </p:nvPr>
        </p:nvSpPr>
        <p:spPr/>
        <p:txBody>
          <a:bodyPr>
            <a:normAutofit fontScale="92500"/>
          </a:bodyPr>
          <a:lstStyle/>
          <a:p>
            <a:r>
              <a:rPr lang="es-MX" dirty="0" err="1"/>
              <a:t>Miocardioapatia</a:t>
            </a:r>
            <a:r>
              <a:rPr lang="es-MX" dirty="0"/>
              <a:t> </a:t>
            </a:r>
            <a:r>
              <a:rPr lang="es-MX" dirty="0" err="1"/>
              <a:t>periparto</a:t>
            </a:r>
            <a:r>
              <a:rPr lang="es-MX" dirty="0"/>
              <a:t> </a:t>
            </a:r>
          </a:p>
        </p:txBody>
      </p:sp>
      <p:sp>
        <p:nvSpPr>
          <p:cNvPr id="10" name="9 Marcador de texto"/>
          <p:cNvSpPr>
            <a:spLocks noGrp="1"/>
          </p:cNvSpPr>
          <p:nvPr>
            <p:ph type="body" sz="quarter" idx="22"/>
          </p:nvPr>
        </p:nvSpPr>
        <p:spPr/>
        <p:txBody>
          <a:bodyPr/>
          <a:lstStyle/>
          <a:p>
            <a:pPr marL="285750" indent="-285750" algn="l">
              <a:buFont typeface="Arial" panose="020B0604020202020204" pitchFamily="34" charset="0"/>
              <a:buChar char="•"/>
            </a:pPr>
            <a:r>
              <a:rPr lang="es-MX" dirty="0" smtClean="0"/>
              <a:t>Aumenta prevalencia </a:t>
            </a:r>
            <a:r>
              <a:rPr lang="es-MX" dirty="0" err="1" smtClean="0"/>
              <a:t>perimenopausia</a:t>
            </a:r>
            <a:r>
              <a:rPr lang="es-MX" dirty="0" smtClean="0"/>
              <a:t> </a:t>
            </a:r>
          </a:p>
          <a:p>
            <a:pPr marL="285750" indent="-285750" algn="l">
              <a:buFont typeface="Arial" panose="020B0604020202020204" pitchFamily="34" charset="0"/>
              <a:buChar char="•"/>
            </a:pPr>
            <a:r>
              <a:rPr lang="es-MX" dirty="0" err="1" smtClean="0"/>
              <a:t>HFpEF</a:t>
            </a:r>
            <a:endParaRPr lang="es-MX" dirty="0" smtClean="0"/>
          </a:p>
        </p:txBody>
      </p:sp>
      <p:sp>
        <p:nvSpPr>
          <p:cNvPr id="11" name="10 Marcador de texto"/>
          <p:cNvSpPr>
            <a:spLocks noGrp="1"/>
          </p:cNvSpPr>
          <p:nvPr>
            <p:ph type="body" sz="quarter" idx="23"/>
          </p:nvPr>
        </p:nvSpPr>
        <p:spPr/>
        <p:txBody>
          <a:bodyPr/>
          <a:lstStyle/>
          <a:p>
            <a:pPr marL="285750" indent="-285750" algn="l">
              <a:buFont typeface="Arial" panose="020B0604020202020204" pitchFamily="34" charset="0"/>
              <a:buChar char="•"/>
            </a:pPr>
            <a:r>
              <a:rPr lang="es-MX" dirty="0" smtClean="0"/>
              <a:t>Menor incidencia </a:t>
            </a:r>
          </a:p>
          <a:p>
            <a:pPr marL="285750" indent="-285750" algn="l">
              <a:buFont typeface="Arial" panose="020B0604020202020204" pitchFamily="34" charset="0"/>
              <a:buChar char="•"/>
            </a:pPr>
            <a:r>
              <a:rPr lang="es-MX" dirty="0" smtClean="0"/>
              <a:t>Peor pronostico</a:t>
            </a:r>
            <a:endParaRPr lang="es-MX" dirty="0"/>
          </a:p>
        </p:txBody>
      </p:sp>
      <p:sp>
        <p:nvSpPr>
          <p:cNvPr id="12" name="11 Marcador de texto"/>
          <p:cNvSpPr>
            <a:spLocks noGrp="1"/>
          </p:cNvSpPr>
          <p:nvPr>
            <p:ph type="body" sz="quarter" idx="24"/>
          </p:nvPr>
        </p:nvSpPr>
        <p:spPr/>
        <p:txBody>
          <a:bodyPr/>
          <a:lstStyle/>
          <a:p>
            <a:pPr marL="285750" indent="-285750">
              <a:buFont typeface="Arial" panose="020B0604020202020204" pitchFamily="34" charset="0"/>
              <a:buChar char="•"/>
            </a:pPr>
            <a:r>
              <a:rPr lang="es-MX" dirty="0" err="1" smtClean="0"/>
              <a:t>HFrEF</a:t>
            </a:r>
            <a:endParaRPr lang="es-MX" dirty="0" smtClean="0"/>
          </a:p>
          <a:p>
            <a:pPr marL="285750" indent="-285750">
              <a:buFont typeface="Arial" panose="020B0604020202020204" pitchFamily="34" charset="0"/>
              <a:buChar char="•"/>
            </a:pPr>
            <a:r>
              <a:rPr lang="es-MX" dirty="0" smtClean="0"/>
              <a:t>IC AGUDA</a:t>
            </a:r>
            <a:endParaRPr lang="es-MX" dirty="0"/>
          </a:p>
        </p:txBody>
      </p:sp>
      <p:sp>
        <p:nvSpPr>
          <p:cNvPr id="13" name="12 Marcador de texto"/>
          <p:cNvSpPr>
            <a:spLocks noGrp="1"/>
          </p:cNvSpPr>
          <p:nvPr>
            <p:ph type="body" sz="quarter" idx="26"/>
          </p:nvPr>
        </p:nvSpPr>
        <p:spPr/>
        <p:txBody>
          <a:bodyPr/>
          <a:lstStyle/>
          <a:p>
            <a:endParaRPr lang="es-MX" dirty="0"/>
          </a:p>
        </p:txBody>
      </p:sp>
      <p:sp>
        <p:nvSpPr>
          <p:cNvPr id="14" name="13 Marcador de texto"/>
          <p:cNvSpPr>
            <a:spLocks noGrp="1"/>
          </p:cNvSpPr>
          <p:nvPr>
            <p:ph type="body" sz="quarter" idx="27"/>
          </p:nvPr>
        </p:nvSpPr>
        <p:spPr/>
        <p:txBody>
          <a:bodyPr/>
          <a:lstStyle/>
          <a:p>
            <a:endParaRPr lang="es-MX" dirty="0"/>
          </a:p>
        </p:txBody>
      </p:sp>
      <p:sp>
        <p:nvSpPr>
          <p:cNvPr id="15" name="14 Marcador de texto"/>
          <p:cNvSpPr>
            <a:spLocks noGrp="1"/>
          </p:cNvSpPr>
          <p:nvPr>
            <p:ph type="body" sz="quarter" idx="28"/>
          </p:nvPr>
        </p:nvSpPr>
        <p:spPr/>
        <p:txBody>
          <a:bodyPr/>
          <a:lstStyle/>
          <a:p>
            <a:endParaRPr lang="es-MX"/>
          </a:p>
        </p:txBody>
      </p:sp>
      <p:pic>
        <p:nvPicPr>
          <p:cNvPr id="16" name="1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202" y="2564905"/>
            <a:ext cx="2333668" cy="936104"/>
          </a:xfrm>
          <a:prstGeom prst="rect">
            <a:avLst/>
          </a:prstGeom>
        </p:spPr>
      </p:pic>
      <p:pic>
        <p:nvPicPr>
          <p:cNvPr id="17" name="1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2309692"/>
            <a:ext cx="1839054" cy="1446529"/>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133" y="2309692"/>
            <a:ext cx="1831682" cy="1446529"/>
          </a:xfrm>
          <a:prstGeom prst="rect">
            <a:avLst/>
          </a:prstGeom>
        </p:spPr>
      </p:pic>
    </p:spTree>
    <p:extLst>
      <p:ext uri="{BB962C8B-B14F-4D97-AF65-F5344CB8AC3E}">
        <p14:creationId xmlns:p14="http://schemas.microsoft.com/office/powerpoint/2010/main" val="124713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8" name="Picture 2">
            <a:extLst>
              <a:ext uri="{FF2B5EF4-FFF2-40B4-BE49-F238E27FC236}">
                <a16:creationId xmlns:a16="http://schemas.microsoft.com/office/drawing/2014/main" xmlns="" id="{F3AD3290-1EA6-40BE-B61C-65350CF600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205" r="9204" b="20332"/>
          <a:stretch/>
        </p:blipFill>
        <p:spPr bwMode="auto">
          <a:xfrm>
            <a:off x="1991544" y="3664687"/>
            <a:ext cx="8337254" cy="271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Go Red for Women">
            <a:hlinkClick r:id="rId5" tooltip="Go Red for Women"/>
            <a:extLst>
              <a:ext uri="{FF2B5EF4-FFF2-40B4-BE49-F238E27FC236}">
                <a16:creationId xmlns:a16="http://schemas.microsoft.com/office/drawing/2014/main" xmlns="" id="{C8433B7B-89D9-40D6-963B-7D2E65E35D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2424" y="1789492"/>
            <a:ext cx="20955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Official Logo">
            <a:extLst>
              <a:ext uri="{FF2B5EF4-FFF2-40B4-BE49-F238E27FC236}">
                <a16:creationId xmlns:a16="http://schemas.microsoft.com/office/drawing/2014/main" xmlns="" id="{B10243A9-17C9-4F2F-A816-CC70684F82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4839" y="1476305"/>
            <a:ext cx="4477407" cy="218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2">
            <a:extLst>
              <a:ext uri="{FF2B5EF4-FFF2-40B4-BE49-F238E27FC236}">
                <a16:creationId xmlns:a16="http://schemas.microsoft.com/office/drawing/2014/main" xmlns="" id="{6EC51E36-7C1F-4ABE-A395-9D3986CDE40B}"/>
              </a:ext>
            </a:extLst>
          </p:cNvPr>
          <p:cNvSpPr>
            <a:spLocks noGrp="1"/>
          </p:cNvSpPr>
          <p:nvPr>
            <p:ph type="title"/>
          </p:nvPr>
        </p:nvSpPr>
        <p:spPr>
          <a:xfrm>
            <a:off x="1127448" y="308836"/>
            <a:ext cx="10515600" cy="673100"/>
          </a:xfrm>
        </p:spPr>
        <p:txBody>
          <a:bodyPr>
            <a:normAutofit/>
          </a:bodyPr>
          <a:lstStyle/>
          <a:p>
            <a:r>
              <a:rPr lang="es-MX" sz="3200" b="1" dirty="0" err="1"/>
              <a:t>Go</a:t>
            </a:r>
            <a:r>
              <a:rPr lang="es-MX" sz="3200" b="1" dirty="0"/>
              <a:t> red for women</a:t>
            </a:r>
          </a:p>
        </p:txBody>
      </p:sp>
    </p:spTree>
    <p:extLst>
      <p:ext uri="{BB962C8B-B14F-4D97-AF65-F5344CB8AC3E}">
        <p14:creationId xmlns:p14="http://schemas.microsoft.com/office/powerpoint/2010/main" val="358146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83632" y="460396"/>
            <a:ext cx="9217024" cy="808364"/>
          </a:xfrm>
        </p:spPr>
        <p:txBody>
          <a:bodyPr>
            <a:noAutofit/>
          </a:bodyPr>
          <a:lstStyle/>
          <a:p>
            <a:pPr algn="r" defTabSz="914400">
              <a:lnSpc>
                <a:spcPct val="100000"/>
              </a:lnSpc>
              <a:spcBef>
                <a:spcPts val="0"/>
              </a:spcBef>
            </a:pPr>
            <a:r>
              <a:rPr lang="es-MX" sz="2000" dirty="0">
                <a:solidFill>
                  <a:prstClr val="white"/>
                </a:solidFill>
                <a:latin typeface="Britannic Bold" panose="020B0903060703020204" pitchFamily="34" charset="0"/>
              </a:rPr>
              <a:t>FACTORES METABOLICOS Y ENFERMEDAD CARDIOVASCULAR EN LA MUJER</a:t>
            </a:r>
            <a:r>
              <a:rPr lang="es-MX" sz="2000" dirty="0">
                <a:solidFill>
                  <a:prstClr val="white"/>
                </a:solidFill>
                <a:latin typeface="Calibri" panose="020F0502020204030204"/>
              </a:rPr>
              <a:t/>
            </a:r>
            <a:br>
              <a:rPr lang="es-MX" sz="2000" dirty="0">
                <a:solidFill>
                  <a:prstClr val="white"/>
                </a:solidFill>
                <a:latin typeface="Calibri" panose="020F0502020204030204"/>
              </a:rPr>
            </a:br>
            <a:endParaRPr lang="es-MX" dirty="0"/>
          </a:p>
        </p:txBody>
      </p:sp>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7" name="Título 3">
            <a:extLst>
              <a:ext uri="{FF2B5EF4-FFF2-40B4-BE49-F238E27FC236}">
                <a16:creationId xmlns:a16="http://schemas.microsoft.com/office/drawing/2014/main" xmlns="" id="{90D77E03-A3CD-40E4-A813-F3028CFD4C10}"/>
              </a:ext>
            </a:extLst>
          </p:cNvPr>
          <p:cNvSpPr txBox="1">
            <a:spLocks/>
          </p:cNvSpPr>
          <p:nvPr/>
        </p:nvSpPr>
        <p:spPr>
          <a:xfrm>
            <a:off x="2433483" y="1251829"/>
            <a:ext cx="7543800" cy="1450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s-MX" b="1" dirty="0">
                <a:solidFill>
                  <a:schemeClr val="tx1"/>
                </a:solidFill>
              </a:rPr>
              <a:t>Percepción actual</a:t>
            </a:r>
          </a:p>
        </p:txBody>
      </p:sp>
      <p:pic>
        <p:nvPicPr>
          <p:cNvPr id="8" name="Imagen 7">
            <a:extLst>
              <a:ext uri="{FF2B5EF4-FFF2-40B4-BE49-F238E27FC236}">
                <a16:creationId xmlns:a16="http://schemas.microsoft.com/office/drawing/2014/main" xmlns="" id="{6E1DAB83-31F5-4521-B098-04ED33A741B5}"/>
              </a:ext>
            </a:extLst>
          </p:cNvPr>
          <p:cNvPicPr>
            <a:picLocks noChangeAspect="1"/>
          </p:cNvPicPr>
          <p:nvPr/>
        </p:nvPicPr>
        <p:blipFill rotWithShape="1">
          <a:blip r:embed="rId4"/>
          <a:srcRect l="10625" t="38179" r="71263" b="36701"/>
          <a:stretch/>
        </p:blipFill>
        <p:spPr>
          <a:xfrm>
            <a:off x="5735960" y="3212976"/>
            <a:ext cx="3254875" cy="2405779"/>
          </a:xfrm>
          <a:prstGeom prst="rect">
            <a:avLst/>
          </a:prstGeom>
        </p:spPr>
      </p:pic>
      <p:pic>
        <p:nvPicPr>
          <p:cNvPr id="9" name="Imagen 8">
            <a:extLst>
              <a:ext uri="{FF2B5EF4-FFF2-40B4-BE49-F238E27FC236}">
                <a16:creationId xmlns:a16="http://schemas.microsoft.com/office/drawing/2014/main" xmlns="" id="{F8E1E7CF-8B9B-4088-9F65-7BBEC2979C8B}"/>
              </a:ext>
            </a:extLst>
          </p:cNvPr>
          <p:cNvPicPr>
            <a:picLocks noChangeAspect="1"/>
          </p:cNvPicPr>
          <p:nvPr/>
        </p:nvPicPr>
        <p:blipFill rotWithShape="1">
          <a:blip r:embed="rId4"/>
          <a:srcRect l="16500" t="38179" r="71263" b="36701"/>
          <a:stretch/>
        </p:blipFill>
        <p:spPr>
          <a:xfrm>
            <a:off x="3522808" y="3212977"/>
            <a:ext cx="2199084" cy="2405779"/>
          </a:xfrm>
          <a:prstGeom prst="rect">
            <a:avLst/>
          </a:prstGeom>
        </p:spPr>
      </p:pic>
    </p:spTree>
    <p:extLst>
      <p:ext uri="{BB962C8B-B14F-4D97-AF65-F5344CB8AC3E}">
        <p14:creationId xmlns:p14="http://schemas.microsoft.com/office/powerpoint/2010/main" val="129569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2000931" y="1196752"/>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7" name="15 CuadroTexto">
            <a:extLst>
              <a:ext uri="{FF2B5EF4-FFF2-40B4-BE49-F238E27FC236}">
                <a16:creationId xmlns:a16="http://schemas.microsoft.com/office/drawing/2014/main" xmlns="" id="{D4C27C2C-0226-4E97-A9A8-A96A3D0A66E8}"/>
              </a:ext>
            </a:extLst>
          </p:cNvPr>
          <p:cNvSpPr txBox="1"/>
          <p:nvPr/>
        </p:nvSpPr>
        <p:spPr>
          <a:xfrm>
            <a:off x="2879714" y="1928331"/>
            <a:ext cx="7272808" cy="646331"/>
          </a:xfrm>
          <a:prstGeom prst="rect">
            <a:avLst/>
          </a:prstGeom>
          <a:noFill/>
        </p:spPr>
        <p:txBody>
          <a:bodyPr wrap="square" rtlCol="0">
            <a:spAutoFit/>
          </a:bodyPr>
          <a:lstStyle/>
          <a:p>
            <a:r>
              <a:rPr lang="es-MX" dirty="0">
                <a:latin typeface="+mj-lt"/>
              </a:rPr>
              <a:t>42% de las mujeres que cursaron con un infarto mueren en el lapso de 1 año en comparación del 24% de los hombres.</a:t>
            </a:r>
          </a:p>
        </p:txBody>
      </p:sp>
      <p:sp>
        <p:nvSpPr>
          <p:cNvPr id="8" name="26 Flecha arriba">
            <a:extLst>
              <a:ext uri="{FF2B5EF4-FFF2-40B4-BE49-F238E27FC236}">
                <a16:creationId xmlns:a16="http://schemas.microsoft.com/office/drawing/2014/main" xmlns="" id="{F50E3B43-ED67-43DD-80C4-332A27D57BC9}"/>
              </a:ext>
            </a:extLst>
          </p:cNvPr>
          <p:cNvSpPr/>
          <p:nvPr/>
        </p:nvSpPr>
        <p:spPr>
          <a:xfrm>
            <a:off x="4810472" y="3409936"/>
            <a:ext cx="237626" cy="432048"/>
          </a:xfrm>
          <a:prstGeom prst="upArrow">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27 CuadroTexto">
            <a:extLst>
              <a:ext uri="{FF2B5EF4-FFF2-40B4-BE49-F238E27FC236}">
                <a16:creationId xmlns:a16="http://schemas.microsoft.com/office/drawing/2014/main" xmlns="" id="{46060817-50A0-44D3-993E-35974AC3963F}"/>
              </a:ext>
            </a:extLst>
          </p:cNvPr>
          <p:cNvSpPr txBox="1"/>
          <p:nvPr/>
        </p:nvSpPr>
        <p:spPr>
          <a:xfrm>
            <a:off x="4574536" y="3966255"/>
            <a:ext cx="601447" cy="338554"/>
          </a:xfrm>
          <a:prstGeom prst="rect">
            <a:avLst/>
          </a:prstGeom>
          <a:noFill/>
        </p:spPr>
        <p:txBody>
          <a:bodyPr wrap="none" rtlCol="0">
            <a:spAutoFit/>
          </a:bodyPr>
          <a:lstStyle/>
          <a:p>
            <a:r>
              <a:rPr lang="es-MX" sz="1600" dirty="0">
                <a:latin typeface="+mj-lt"/>
              </a:rPr>
              <a:t>1984</a:t>
            </a:r>
          </a:p>
        </p:txBody>
      </p:sp>
      <p:sp>
        <p:nvSpPr>
          <p:cNvPr id="10" name="31 CuadroTexto">
            <a:extLst>
              <a:ext uri="{FF2B5EF4-FFF2-40B4-BE49-F238E27FC236}">
                <a16:creationId xmlns:a16="http://schemas.microsoft.com/office/drawing/2014/main" xmlns="" id="{C9263129-9B6A-44D9-9A65-D5EE30F2E819}"/>
              </a:ext>
            </a:extLst>
          </p:cNvPr>
          <p:cNvSpPr txBox="1"/>
          <p:nvPr/>
        </p:nvSpPr>
        <p:spPr>
          <a:xfrm>
            <a:off x="6776399" y="6516052"/>
            <a:ext cx="3253263" cy="307777"/>
          </a:xfrm>
          <a:prstGeom prst="rect">
            <a:avLst/>
          </a:prstGeom>
          <a:noFill/>
        </p:spPr>
        <p:txBody>
          <a:bodyPr wrap="none" rtlCol="0">
            <a:spAutoFit/>
          </a:bodyPr>
          <a:lstStyle/>
          <a:p>
            <a:r>
              <a:rPr lang="es-MX" sz="1400" i="1" dirty="0" err="1"/>
              <a:t>Heart</a:t>
            </a:r>
            <a:r>
              <a:rPr lang="es-MX" sz="1400" i="1" dirty="0"/>
              <a:t> Desease and </a:t>
            </a:r>
            <a:r>
              <a:rPr lang="es-MX" sz="1400" i="1" dirty="0" err="1"/>
              <a:t>Stroke</a:t>
            </a:r>
            <a:r>
              <a:rPr lang="es-MX" sz="1400" i="1" dirty="0"/>
              <a:t> </a:t>
            </a:r>
            <a:r>
              <a:rPr lang="es-MX" sz="1400" i="1" dirty="0" err="1"/>
              <a:t>stadistics</a:t>
            </a:r>
            <a:r>
              <a:rPr lang="es-MX" sz="1400" i="1" dirty="0"/>
              <a:t> 2016. </a:t>
            </a:r>
            <a:endParaRPr lang="es-MX" sz="1400" dirty="0"/>
          </a:p>
        </p:txBody>
      </p:sp>
      <p:sp>
        <p:nvSpPr>
          <p:cNvPr id="11" name="11 CuadroTexto">
            <a:extLst>
              <a:ext uri="{FF2B5EF4-FFF2-40B4-BE49-F238E27FC236}">
                <a16:creationId xmlns:a16="http://schemas.microsoft.com/office/drawing/2014/main" xmlns="" id="{AB994ECA-7B86-4251-AC48-EC67A819B8B5}"/>
              </a:ext>
            </a:extLst>
          </p:cNvPr>
          <p:cNvSpPr txBox="1"/>
          <p:nvPr/>
        </p:nvSpPr>
        <p:spPr>
          <a:xfrm>
            <a:off x="6341319" y="3259444"/>
            <a:ext cx="776175" cy="307777"/>
          </a:xfrm>
          <a:prstGeom prst="rect">
            <a:avLst/>
          </a:prstGeom>
          <a:noFill/>
        </p:spPr>
        <p:txBody>
          <a:bodyPr wrap="none" rtlCol="0">
            <a:spAutoFit/>
          </a:bodyPr>
          <a:lstStyle/>
          <a:p>
            <a:r>
              <a:rPr lang="es-MX" sz="1400" dirty="0">
                <a:latin typeface="+mj-lt"/>
              </a:rPr>
              <a:t>&gt;67,000</a:t>
            </a:r>
          </a:p>
        </p:txBody>
      </p:sp>
      <p:pic>
        <p:nvPicPr>
          <p:cNvPr id="12" name="Picture 2">
            <a:extLst>
              <a:ext uri="{FF2B5EF4-FFF2-40B4-BE49-F238E27FC236}">
                <a16:creationId xmlns:a16="http://schemas.microsoft.com/office/drawing/2014/main" xmlns="" id="{3ADF1B8A-AA1D-43BE-BD9B-2DB8CA98167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6129" t="28983" r="39725" b="27805"/>
          <a:stretch/>
        </p:blipFill>
        <p:spPr bwMode="auto">
          <a:xfrm>
            <a:off x="2220687" y="2612572"/>
            <a:ext cx="7445828" cy="370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0 Flecha arriba">
            <a:extLst>
              <a:ext uri="{FF2B5EF4-FFF2-40B4-BE49-F238E27FC236}">
                <a16:creationId xmlns:a16="http://schemas.microsoft.com/office/drawing/2014/main" xmlns="" id="{CD37D738-277D-40F3-9CA5-37C614D01F96}"/>
              </a:ext>
            </a:extLst>
          </p:cNvPr>
          <p:cNvSpPr/>
          <p:nvPr/>
        </p:nvSpPr>
        <p:spPr>
          <a:xfrm>
            <a:off x="7476290" y="3449266"/>
            <a:ext cx="206262" cy="527086"/>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2 CuadroTexto">
            <a:extLst>
              <a:ext uri="{FF2B5EF4-FFF2-40B4-BE49-F238E27FC236}">
                <a16:creationId xmlns:a16="http://schemas.microsoft.com/office/drawing/2014/main" xmlns="" id="{C7A94B38-D978-4180-8ACD-802D0DE26AA0}"/>
              </a:ext>
            </a:extLst>
          </p:cNvPr>
          <p:cNvSpPr txBox="1"/>
          <p:nvPr/>
        </p:nvSpPr>
        <p:spPr>
          <a:xfrm>
            <a:off x="7260267" y="3953322"/>
            <a:ext cx="601447" cy="338554"/>
          </a:xfrm>
          <a:prstGeom prst="rect">
            <a:avLst/>
          </a:prstGeom>
          <a:noFill/>
        </p:spPr>
        <p:txBody>
          <a:bodyPr wrap="none" rtlCol="0">
            <a:spAutoFit/>
          </a:bodyPr>
          <a:lstStyle/>
          <a:p>
            <a:r>
              <a:rPr lang="es-MX" sz="1600" dirty="0">
                <a:latin typeface="+mj-lt"/>
              </a:rPr>
              <a:t>2003</a:t>
            </a:r>
          </a:p>
        </p:txBody>
      </p:sp>
      <p:sp>
        <p:nvSpPr>
          <p:cNvPr id="15" name="13 CuadroTexto">
            <a:extLst>
              <a:ext uri="{FF2B5EF4-FFF2-40B4-BE49-F238E27FC236}">
                <a16:creationId xmlns:a16="http://schemas.microsoft.com/office/drawing/2014/main" xmlns="" id="{AD209A58-34BA-4239-B9B7-36EE27D5326D}"/>
              </a:ext>
            </a:extLst>
          </p:cNvPr>
          <p:cNvSpPr txBox="1"/>
          <p:nvPr/>
        </p:nvSpPr>
        <p:spPr>
          <a:xfrm>
            <a:off x="9523825" y="5805264"/>
            <a:ext cx="579005" cy="338554"/>
          </a:xfrm>
          <a:prstGeom prst="rect">
            <a:avLst/>
          </a:prstGeom>
          <a:noFill/>
        </p:spPr>
        <p:txBody>
          <a:bodyPr wrap="none" rtlCol="0">
            <a:spAutoFit/>
          </a:bodyPr>
          <a:lstStyle/>
          <a:p>
            <a:r>
              <a:rPr lang="es-MX" sz="1600" dirty="0"/>
              <a:t>años</a:t>
            </a:r>
          </a:p>
        </p:txBody>
      </p:sp>
      <p:sp>
        <p:nvSpPr>
          <p:cNvPr id="16" name="14 CuadroTexto">
            <a:extLst>
              <a:ext uri="{FF2B5EF4-FFF2-40B4-BE49-F238E27FC236}">
                <a16:creationId xmlns:a16="http://schemas.microsoft.com/office/drawing/2014/main" xmlns="" id="{E14F9915-C7EF-4584-9A02-C7BE2024D10B}"/>
              </a:ext>
            </a:extLst>
          </p:cNvPr>
          <p:cNvSpPr txBox="1"/>
          <p:nvPr/>
        </p:nvSpPr>
        <p:spPr>
          <a:xfrm rot="16200000">
            <a:off x="1697125" y="3977716"/>
            <a:ext cx="623889" cy="338554"/>
          </a:xfrm>
          <a:prstGeom prst="rect">
            <a:avLst/>
          </a:prstGeom>
          <a:noFill/>
        </p:spPr>
        <p:txBody>
          <a:bodyPr wrap="none" rtlCol="0">
            <a:spAutoFit/>
          </a:bodyPr>
          <a:lstStyle/>
          <a:p>
            <a:r>
              <a:rPr lang="es-MX" sz="1600" dirty="0"/>
              <a:t>miles</a:t>
            </a:r>
          </a:p>
        </p:txBody>
      </p:sp>
      <p:sp>
        <p:nvSpPr>
          <p:cNvPr id="3" name="Título 2">
            <a:extLst>
              <a:ext uri="{FF2B5EF4-FFF2-40B4-BE49-F238E27FC236}">
                <a16:creationId xmlns:a16="http://schemas.microsoft.com/office/drawing/2014/main" xmlns="" id="{4AB62EC7-CF8E-433E-B522-C1AAA86806BF}"/>
              </a:ext>
            </a:extLst>
          </p:cNvPr>
          <p:cNvSpPr>
            <a:spLocks noGrp="1"/>
          </p:cNvSpPr>
          <p:nvPr>
            <p:ph type="title"/>
          </p:nvPr>
        </p:nvSpPr>
        <p:spPr>
          <a:xfrm>
            <a:off x="1083519" y="324171"/>
            <a:ext cx="10515600" cy="673100"/>
          </a:xfrm>
        </p:spPr>
        <p:txBody>
          <a:bodyPr>
            <a:noAutofit/>
          </a:bodyPr>
          <a:lstStyle/>
          <a:p>
            <a:r>
              <a:rPr lang="es-MX" sz="3200" b="1" dirty="0"/>
              <a:t>Mortalidad Cardiovascular en hombres y mujeres en EU</a:t>
            </a:r>
          </a:p>
        </p:txBody>
      </p:sp>
    </p:spTree>
    <p:extLst>
      <p:ext uri="{BB962C8B-B14F-4D97-AF65-F5344CB8AC3E}">
        <p14:creationId xmlns:p14="http://schemas.microsoft.com/office/powerpoint/2010/main" val="93302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83632" y="460396"/>
            <a:ext cx="9217024" cy="808364"/>
          </a:xfrm>
        </p:spPr>
        <p:txBody>
          <a:bodyPr>
            <a:noAutofit/>
          </a:bodyPr>
          <a:lstStyle/>
          <a:p>
            <a:pPr algn="r" defTabSz="914400">
              <a:lnSpc>
                <a:spcPct val="100000"/>
              </a:lnSpc>
              <a:spcBef>
                <a:spcPts val="0"/>
              </a:spcBef>
            </a:pPr>
            <a:r>
              <a:rPr lang="es-MX" sz="2000" dirty="0">
                <a:solidFill>
                  <a:prstClr val="white"/>
                </a:solidFill>
                <a:latin typeface="Britannic Bold" panose="020B0903060703020204" pitchFamily="34" charset="0"/>
              </a:rPr>
              <a:t>FACTORES METABOLICOS Y ENFERMEDAD CARDIOVASCULAR EN LA MUJER</a:t>
            </a:r>
            <a:r>
              <a:rPr lang="es-MX" sz="2000" dirty="0">
                <a:solidFill>
                  <a:prstClr val="white"/>
                </a:solidFill>
                <a:latin typeface="Calibri" panose="020F0502020204030204"/>
              </a:rPr>
              <a:t/>
            </a:r>
            <a:br>
              <a:rPr lang="es-MX" sz="2000" dirty="0">
                <a:solidFill>
                  <a:prstClr val="white"/>
                </a:solidFill>
                <a:latin typeface="Calibri" panose="020F0502020204030204"/>
              </a:rPr>
            </a:br>
            <a:endParaRPr lang="es-MX" dirty="0"/>
          </a:p>
        </p:txBody>
      </p:sp>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79207"/>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7" name="Título 1">
            <a:extLst>
              <a:ext uri="{FF2B5EF4-FFF2-40B4-BE49-F238E27FC236}">
                <a16:creationId xmlns:a16="http://schemas.microsoft.com/office/drawing/2014/main" xmlns="" id="{9AD5C357-5009-4EA0-994D-DC57C9236CD9}"/>
              </a:ext>
            </a:extLst>
          </p:cNvPr>
          <p:cNvSpPr txBox="1">
            <a:spLocks/>
          </p:cNvSpPr>
          <p:nvPr/>
        </p:nvSpPr>
        <p:spPr>
          <a:xfrm>
            <a:off x="2742005" y="967000"/>
            <a:ext cx="7543800" cy="874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s-MX" sz="3600" dirty="0">
                <a:solidFill>
                  <a:schemeClr val="tx1"/>
                </a:solidFill>
              </a:rPr>
              <a:t>Campañas de concientización</a:t>
            </a:r>
          </a:p>
        </p:txBody>
      </p:sp>
      <p:sp>
        <p:nvSpPr>
          <p:cNvPr id="8" name="Marcador de contenido 2">
            <a:extLst>
              <a:ext uri="{FF2B5EF4-FFF2-40B4-BE49-F238E27FC236}">
                <a16:creationId xmlns:a16="http://schemas.microsoft.com/office/drawing/2014/main" xmlns="" id="{C38F35AC-8CC4-445B-BD8D-68F553043205}"/>
              </a:ext>
            </a:extLst>
          </p:cNvPr>
          <p:cNvSpPr txBox="1">
            <a:spLocks/>
          </p:cNvSpPr>
          <p:nvPr/>
        </p:nvSpPr>
        <p:spPr>
          <a:xfrm>
            <a:off x="2461693" y="2070758"/>
            <a:ext cx="7543801" cy="37263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dirty="0"/>
              <a:t>Cambiar la percepción de que las mujeres tienen menor riesgo de sufrir una enfermedad cardiovascular que de cáncer de mama</a:t>
            </a:r>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pic>
        <p:nvPicPr>
          <p:cNvPr id="9" name="Imagen 8">
            <a:extLst>
              <a:ext uri="{FF2B5EF4-FFF2-40B4-BE49-F238E27FC236}">
                <a16:creationId xmlns:a16="http://schemas.microsoft.com/office/drawing/2014/main" xmlns="" id="{908BBA93-B991-4398-84D0-0FB3031F0B7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8500" t="29313" r="21650" b="18970"/>
          <a:stretch/>
        </p:blipFill>
        <p:spPr>
          <a:xfrm>
            <a:off x="657323" y="3429000"/>
            <a:ext cx="5083908" cy="2750870"/>
          </a:xfrm>
          <a:prstGeom prst="rect">
            <a:avLst/>
          </a:prstGeom>
        </p:spPr>
      </p:pic>
      <p:sp>
        <p:nvSpPr>
          <p:cNvPr id="10" name="CuadroTexto 9">
            <a:extLst>
              <a:ext uri="{FF2B5EF4-FFF2-40B4-BE49-F238E27FC236}">
                <a16:creationId xmlns:a16="http://schemas.microsoft.com/office/drawing/2014/main" xmlns="" id="{DDD39B10-A939-401C-8048-E7DC7E004096}"/>
              </a:ext>
            </a:extLst>
          </p:cNvPr>
          <p:cNvSpPr txBox="1"/>
          <p:nvPr/>
        </p:nvSpPr>
        <p:spPr>
          <a:xfrm>
            <a:off x="1145637" y="6337444"/>
            <a:ext cx="10513168" cy="307777"/>
          </a:xfrm>
          <a:prstGeom prst="rect">
            <a:avLst/>
          </a:prstGeom>
          <a:noFill/>
        </p:spPr>
        <p:txBody>
          <a:bodyPr wrap="square" rtlCol="0">
            <a:spAutoFit/>
          </a:bodyPr>
          <a:lstStyle/>
          <a:p>
            <a:r>
              <a:rPr lang="es-MX" sz="1400" dirty="0" err="1"/>
              <a:t>Rolandi</a:t>
            </a:r>
            <a:r>
              <a:rPr lang="es-MX" sz="1400" dirty="0"/>
              <a:t> F, et al. Rev. argent. </a:t>
            </a:r>
            <a:r>
              <a:rPr lang="es-MX" sz="1400" dirty="0" err="1"/>
              <a:t>Cardiol</a:t>
            </a:r>
            <a:r>
              <a:rPr lang="es-MX" sz="1400" dirty="0"/>
              <a:t>. 2013; 81                                                                          Mosca L, et al.  </a:t>
            </a:r>
            <a:r>
              <a:rPr lang="es-MX" sz="1400" dirty="0" err="1"/>
              <a:t>Circulation</a:t>
            </a:r>
            <a:r>
              <a:rPr lang="es-MX" sz="1400" dirty="0"/>
              <a:t>. 2013;127:1254-1263</a:t>
            </a:r>
          </a:p>
        </p:txBody>
      </p:sp>
      <p:pic>
        <p:nvPicPr>
          <p:cNvPr id="11" name="Imagen 10">
            <a:extLst>
              <a:ext uri="{FF2B5EF4-FFF2-40B4-BE49-F238E27FC236}">
                <a16:creationId xmlns:a16="http://schemas.microsoft.com/office/drawing/2014/main" xmlns="" id="{078DB64A-21AD-4E6C-9AE9-504CD93B1C9B}"/>
              </a:ext>
            </a:extLst>
          </p:cNvPr>
          <p:cNvPicPr>
            <a:picLocks noChangeAspect="1"/>
          </p:cNvPicPr>
          <p:nvPr/>
        </p:nvPicPr>
        <p:blipFill rotWithShape="1">
          <a:blip r:embed="rId6"/>
          <a:srcRect l="6500" t="33746" r="52363" b="18970"/>
          <a:stretch/>
        </p:blipFill>
        <p:spPr>
          <a:xfrm>
            <a:off x="6888089" y="3371840"/>
            <a:ext cx="4668438" cy="2718795"/>
          </a:xfrm>
          <a:prstGeom prst="rect">
            <a:avLst/>
          </a:prstGeom>
        </p:spPr>
      </p:pic>
      <p:sp>
        <p:nvSpPr>
          <p:cNvPr id="12" name="CuadroTexto 11">
            <a:extLst>
              <a:ext uri="{FF2B5EF4-FFF2-40B4-BE49-F238E27FC236}">
                <a16:creationId xmlns:a16="http://schemas.microsoft.com/office/drawing/2014/main" xmlns="" id="{1720ADAF-832B-4483-8596-339D764351BA}"/>
              </a:ext>
            </a:extLst>
          </p:cNvPr>
          <p:cNvSpPr txBox="1"/>
          <p:nvPr/>
        </p:nvSpPr>
        <p:spPr>
          <a:xfrm>
            <a:off x="6282742" y="4221088"/>
            <a:ext cx="303288" cy="276999"/>
          </a:xfrm>
          <a:prstGeom prst="rect">
            <a:avLst/>
          </a:prstGeom>
          <a:noFill/>
        </p:spPr>
        <p:txBody>
          <a:bodyPr wrap="none" rtlCol="0">
            <a:spAutoFit/>
          </a:bodyPr>
          <a:lstStyle/>
          <a:p>
            <a:r>
              <a:rPr lang="es-MX" sz="1200" dirty="0"/>
              <a:t>%</a:t>
            </a:r>
          </a:p>
        </p:txBody>
      </p:sp>
    </p:spTree>
    <p:extLst>
      <p:ext uri="{BB962C8B-B14F-4D97-AF65-F5344CB8AC3E}">
        <p14:creationId xmlns:p14="http://schemas.microsoft.com/office/powerpoint/2010/main" val="181168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83632" y="460396"/>
            <a:ext cx="9217024" cy="808364"/>
          </a:xfrm>
        </p:spPr>
        <p:txBody>
          <a:bodyPr>
            <a:noAutofit/>
          </a:bodyPr>
          <a:lstStyle/>
          <a:p>
            <a:pPr algn="r" defTabSz="914400">
              <a:lnSpc>
                <a:spcPct val="100000"/>
              </a:lnSpc>
              <a:spcBef>
                <a:spcPts val="0"/>
              </a:spcBef>
            </a:pPr>
            <a:r>
              <a:rPr lang="es-MX" sz="2000" dirty="0">
                <a:solidFill>
                  <a:prstClr val="white"/>
                </a:solidFill>
                <a:latin typeface="Britannic Bold" panose="020B0903060703020204" pitchFamily="34" charset="0"/>
              </a:rPr>
              <a:t>FACTORES METABOLICOS Y ENFERMEDAD CARDIOVASCULAR EN LA MUJER</a:t>
            </a:r>
            <a:r>
              <a:rPr lang="es-MX" sz="2000" dirty="0">
                <a:solidFill>
                  <a:prstClr val="white"/>
                </a:solidFill>
                <a:latin typeface="Calibri" panose="020F0502020204030204"/>
              </a:rPr>
              <a:t/>
            </a:r>
            <a:br>
              <a:rPr lang="es-MX" sz="2000" dirty="0">
                <a:solidFill>
                  <a:prstClr val="white"/>
                </a:solidFill>
                <a:latin typeface="Calibri" panose="020F0502020204030204"/>
              </a:rPr>
            </a:br>
            <a:endParaRPr lang="es-MX" dirty="0"/>
          </a:p>
        </p:txBody>
      </p:sp>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7" name="2 Imagen">
            <a:extLst>
              <a:ext uri="{FF2B5EF4-FFF2-40B4-BE49-F238E27FC236}">
                <a16:creationId xmlns:a16="http://schemas.microsoft.com/office/drawing/2014/main" xmlns="" id="{90F68892-3884-4F95-85D8-4ACD52CE8444}"/>
              </a:ext>
            </a:extLst>
          </p:cNvPr>
          <p:cNvPicPr/>
          <p:nvPr/>
        </p:nvPicPr>
        <p:blipFill rotWithShape="1">
          <a:blip r:embed="rId4"/>
          <a:srcRect l="1528" t="32495" r="61121" b="20355"/>
          <a:stretch/>
        </p:blipFill>
        <p:spPr bwMode="auto">
          <a:xfrm>
            <a:off x="9219043" y="1692464"/>
            <a:ext cx="2601128" cy="1677089"/>
          </a:xfrm>
          <a:prstGeom prst="rect">
            <a:avLst/>
          </a:prstGeom>
          <a:ln>
            <a:noFill/>
          </a:ln>
          <a:extLst>
            <a:ext uri="{53640926-AAD7-44D8-BBD7-CCE9431645EC}">
              <a14:shadowObscured xmlns:a14="http://schemas.microsoft.com/office/drawing/2010/main"/>
            </a:ext>
          </a:extLst>
        </p:spPr>
      </p:pic>
      <p:pic>
        <p:nvPicPr>
          <p:cNvPr id="8" name="3 Imagen">
            <a:extLst>
              <a:ext uri="{FF2B5EF4-FFF2-40B4-BE49-F238E27FC236}">
                <a16:creationId xmlns:a16="http://schemas.microsoft.com/office/drawing/2014/main" xmlns="" id="{83D3BFCD-527D-42AD-87ED-557C9CCEE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326" y="1286320"/>
            <a:ext cx="2504440" cy="2291296"/>
          </a:xfrm>
          <a:prstGeom prst="rect">
            <a:avLst/>
          </a:prstGeom>
        </p:spPr>
      </p:pic>
      <p:pic>
        <p:nvPicPr>
          <p:cNvPr id="9" name="4 Imagen">
            <a:extLst>
              <a:ext uri="{FF2B5EF4-FFF2-40B4-BE49-F238E27FC236}">
                <a16:creationId xmlns:a16="http://schemas.microsoft.com/office/drawing/2014/main" xmlns="" id="{EE2B4909-1D5E-48C5-BDCE-390DCE7B6F37}"/>
              </a:ext>
            </a:extLst>
          </p:cNvPr>
          <p:cNvPicPr/>
          <p:nvPr/>
        </p:nvPicPr>
        <p:blipFill rotWithShape="1">
          <a:blip r:embed="rId6"/>
          <a:srcRect t="15610" r="41766" b="39788"/>
          <a:stretch/>
        </p:blipFill>
        <p:spPr bwMode="auto">
          <a:xfrm>
            <a:off x="8063777" y="3290343"/>
            <a:ext cx="2455830" cy="1034558"/>
          </a:xfrm>
          <a:prstGeom prst="rect">
            <a:avLst/>
          </a:prstGeom>
          <a:ln>
            <a:noFill/>
          </a:ln>
          <a:extLst>
            <a:ext uri="{53640926-AAD7-44D8-BBD7-CCE9431645EC}">
              <a14:shadowObscured xmlns:a14="http://schemas.microsoft.com/office/drawing/2010/main"/>
            </a:ext>
          </a:extLst>
        </p:spPr>
      </p:pic>
      <p:pic>
        <p:nvPicPr>
          <p:cNvPr id="10" name="5 Imagen">
            <a:extLst>
              <a:ext uri="{FF2B5EF4-FFF2-40B4-BE49-F238E27FC236}">
                <a16:creationId xmlns:a16="http://schemas.microsoft.com/office/drawing/2014/main" xmlns="" id="{EB75EDFC-1E37-4061-849A-8BB69CEC79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446" y="2039512"/>
            <a:ext cx="2545885" cy="1654825"/>
          </a:xfrm>
          <a:prstGeom prst="rect">
            <a:avLst/>
          </a:prstGeom>
        </p:spPr>
      </p:pic>
      <p:pic>
        <p:nvPicPr>
          <p:cNvPr id="11" name="6 Imagen">
            <a:extLst>
              <a:ext uri="{FF2B5EF4-FFF2-40B4-BE49-F238E27FC236}">
                <a16:creationId xmlns:a16="http://schemas.microsoft.com/office/drawing/2014/main" xmlns="" id="{5F360799-657C-4CD2-AF7E-D5C2ED58FB07}"/>
              </a:ext>
            </a:extLst>
          </p:cNvPr>
          <p:cNvPicPr/>
          <p:nvPr/>
        </p:nvPicPr>
        <p:blipFill rotWithShape="1">
          <a:blip r:embed="rId8"/>
          <a:srcRect l="25976" t="43008" r="46010" b="21948"/>
          <a:stretch/>
        </p:blipFill>
        <p:spPr bwMode="auto">
          <a:xfrm>
            <a:off x="1632608" y="3307199"/>
            <a:ext cx="2625629" cy="1512322"/>
          </a:xfrm>
          <a:prstGeom prst="rect">
            <a:avLst/>
          </a:prstGeom>
          <a:ln>
            <a:noFill/>
          </a:ln>
          <a:extLst>
            <a:ext uri="{53640926-AAD7-44D8-BBD7-CCE9431645EC}">
              <a14:shadowObscured xmlns:a14="http://schemas.microsoft.com/office/drawing/2010/main"/>
            </a:ext>
          </a:extLst>
        </p:spPr>
      </p:pic>
      <p:pic>
        <p:nvPicPr>
          <p:cNvPr id="12" name="7 Imagen">
            <a:extLst>
              <a:ext uri="{FF2B5EF4-FFF2-40B4-BE49-F238E27FC236}">
                <a16:creationId xmlns:a16="http://schemas.microsoft.com/office/drawing/2014/main" xmlns="" id="{1CA8D4BB-1E38-4F8A-BCFC-FFD6A3398E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3810" y="4054432"/>
            <a:ext cx="1957961" cy="1468471"/>
          </a:xfrm>
          <a:prstGeom prst="rect">
            <a:avLst/>
          </a:prstGeom>
        </p:spPr>
      </p:pic>
      <p:pic>
        <p:nvPicPr>
          <p:cNvPr id="13" name="8 Imagen">
            <a:extLst>
              <a:ext uri="{FF2B5EF4-FFF2-40B4-BE49-F238E27FC236}">
                <a16:creationId xmlns:a16="http://schemas.microsoft.com/office/drawing/2014/main" xmlns="" id="{BB1906D1-984E-4121-9A22-1B8D4792B1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066" y="5956099"/>
            <a:ext cx="4333875" cy="685800"/>
          </a:xfrm>
          <a:prstGeom prst="rect">
            <a:avLst/>
          </a:prstGeom>
        </p:spPr>
      </p:pic>
      <p:pic>
        <p:nvPicPr>
          <p:cNvPr id="14" name="9 Imagen">
            <a:extLst>
              <a:ext uri="{FF2B5EF4-FFF2-40B4-BE49-F238E27FC236}">
                <a16:creationId xmlns:a16="http://schemas.microsoft.com/office/drawing/2014/main" xmlns="" id="{16BA4F75-B1F3-4C33-86C2-0BCA0A2F1A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76751" y="4563783"/>
            <a:ext cx="1688154" cy="916615"/>
          </a:xfrm>
          <a:prstGeom prst="rect">
            <a:avLst/>
          </a:prstGeom>
        </p:spPr>
      </p:pic>
      <p:pic>
        <p:nvPicPr>
          <p:cNvPr id="15" name="10 Imagen">
            <a:extLst>
              <a:ext uri="{FF2B5EF4-FFF2-40B4-BE49-F238E27FC236}">
                <a16:creationId xmlns:a16="http://schemas.microsoft.com/office/drawing/2014/main" xmlns="" id="{95651345-1233-4EB9-AF15-4B67B16303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00006" y="5478249"/>
            <a:ext cx="2401575" cy="1163650"/>
          </a:xfrm>
          <a:prstGeom prst="rect">
            <a:avLst/>
          </a:prstGeom>
        </p:spPr>
      </p:pic>
      <p:pic>
        <p:nvPicPr>
          <p:cNvPr id="16" name="11 Imagen">
            <a:extLst>
              <a:ext uri="{FF2B5EF4-FFF2-40B4-BE49-F238E27FC236}">
                <a16:creationId xmlns:a16="http://schemas.microsoft.com/office/drawing/2014/main" xmlns="" id="{507ABD13-54EB-4306-95C4-225E63E23632}"/>
              </a:ext>
            </a:extLst>
          </p:cNvPr>
          <p:cNvPicPr/>
          <p:nvPr/>
        </p:nvPicPr>
        <p:blipFill rotWithShape="1">
          <a:blip r:embed="rId13"/>
          <a:srcRect l="2547" t="14973" r="75552" b="67505"/>
          <a:stretch/>
        </p:blipFill>
        <p:spPr bwMode="auto">
          <a:xfrm>
            <a:off x="419664" y="4582278"/>
            <a:ext cx="2241254" cy="1153014"/>
          </a:xfrm>
          <a:prstGeom prst="rect">
            <a:avLst/>
          </a:prstGeom>
          <a:ln>
            <a:noFill/>
          </a:ln>
          <a:extLst>
            <a:ext uri="{53640926-AAD7-44D8-BBD7-CCE9431645EC}">
              <a14:shadowObscured xmlns:a14="http://schemas.microsoft.com/office/drawing/2010/main"/>
            </a:ext>
          </a:extLst>
        </p:spPr>
      </p:pic>
      <p:pic>
        <p:nvPicPr>
          <p:cNvPr id="17" name="Picture 4" descr="http://www.fundacionshe.org/wp-content/uploads/2014/10/logo_mujeres_por_el_corazon.png">
            <a:hlinkClick r:id="rId14"/>
            <a:extLst>
              <a:ext uri="{FF2B5EF4-FFF2-40B4-BE49-F238E27FC236}">
                <a16:creationId xmlns:a16="http://schemas.microsoft.com/office/drawing/2014/main" xmlns="" id="{4F7BFD9A-BEF7-40F2-8735-BDCD7734B7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1727158"/>
            <a:ext cx="2288122" cy="111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7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8" name="2 Marcador de contenido">
            <a:extLst>
              <a:ext uri="{FF2B5EF4-FFF2-40B4-BE49-F238E27FC236}">
                <a16:creationId xmlns:a16="http://schemas.microsoft.com/office/drawing/2014/main" xmlns="" id="{79EB73C8-69D2-4E2E-9CD0-17284165A0C8}"/>
              </a:ext>
            </a:extLst>
          </p:cNvPr>
          <p:cNvSpPr txBox="1">
            <a:spLocks/>
          </p:cNvSpPr>
          <p:nvPr/>
        </p:nvSpPr>
        <p:spPr>
          <a:xfrm>
            <a:off x="407368" y="1923196"/>
            <a:ext cx="8610276" cy="46363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r>
              <a:rPr lang="es-ES" sz="1800"/>
              <a:t>Promover acciones encaminadas a la prevención de enfermedades del corazón en la población femenina y profesionales de la salud, mediante la educación sanitaria, campañas de divulgación sobre la adopción de hábitos saludables,  detección,  prevención oportuna de factores de riesgo cardiovascular y rehabilitación. </a:t>
            </a:r>
            <a:endParaRPr lang="es-ES" sz="1800" dirty="0"/>
          </a:p>
        </p:txBody>
      </p:sp>
      <p:sp>
        <p:nvSpPr>
          <p:cNvPr id="3" name="Título 2">
            <a:extLst>
              <a:ext uri="{FF2B5EF4-FFF2-40B4-BE49-F238E27FC236}">
                <a16:creationId xmlns:a16="http://schemas.microsoft.com/office/drawing/2014/main" xmlns="" id="{EA7CFC1C-FBC3-4388-8EC3-D49082CBDA39}"/>
              </a:ext>
            </a:extLst>
          </p:cNvPr>
          <p:cNvSpPr>
            <a:spLocks noGrp="1"/>
          </p:cNvSpPr>
          <p:nvPr>
            <p:ph type="title"/>
          </p:nvPr>
        </p:nvSpPr>
        <p:spPr>
          <a:xfrm>
            <a:off x="1127448" y="298479"/>
            <a:ext cx="10515600" cy="673100"/>
          </a:xfrm>
        </p:spPr>
        <p:txBody>
          <a:bodyPr>
            <a:normAutofit/>
          </a:bodyPr>
          <a:lstStyle/>
          <a:p>
            <a:r>
              <a:rPr lang="es-MX" sz="3200" b="1" dirty="0"/>
              <a:t>INICIATIVA  PARA EL CORAZÓN DE LA MUJER</a:t>
            </a:r>
          </a:p>
        </p:txBody>
      </p:sp>
      <p:pic>
        <p:nvPicPr>
          <p:cNvPr id="10" name="Imagen 9" descr="Un grupo de personas vestidas de rojo&#10;&#10;Descripción generada automáticamente">
            <a:extLst>
              <a:ext uri="{FF2B5EF4-FFF2-40B4-BE49-F238E27FC236}">
                <a16:creationId xmlns:a16="http://schemas.microsoft.com/office/drawing/2014/main" xmlns="" id="{8668E329-4EE0-4EC5-9816-AF755C13F978}"/>
              </a:ext>
            </a:extLst>
          </p:cNvPr>
          <p:cNvPicPr>
            <a:picLocks noChangeAspect="1"/>
          </p:cNvPicPr>
          <p:nvPr/>
        </p:nvPicPr>
        <p:blipFill rotWithShape="1">
          <a:blip r:embed="rId4">
            <a:extLst>
              <a:ext uri="{28A0092B-C50C-407E-A947-70E740481C1C}">
                <a14:useLocalDpi xmlns:a14="http://schemas.microsoft.com/office/drawing/2010/main" val="0"/>
              </a:ext>
            </a:extLst>
          </a:blip>
          <a:srcRect t="25518"/>
          <a:stretch/>
        </p:blipFill>
        <p:spPr>
          <a:xfrm>
            <a:off x="1418394" y="3140968"/>
            <a:ext cx="6588224" cy="3573016"/>
          </a:xfrm>
          <a:prstGeom prst="rect">
            <a:avLst/>
          </a:prstGeom>
        </p:spPr>
      </p:pic>
      <p:pic>
        <p:nvPicPr>
          <p:cNvPr id="9" name="9 Imagen">
            <a:extLst>
              <a:ext uri="{FF2B5EF4-FFF2-40B4-BE49-F238E27FC236}">
                <a16:creationId xmlns:a16="http://schemas.microsoft.com/office/drawing/2014/main" xmlns="" id="{378E88BB-29F0-4302-9326-D938BFFDA92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479" b="90809" l="9559" r="94914"/>
                    </a14:imgEffect>
                  </a14:imgLayer>
                </a14:imgProps>
              </a:ext>
              <a:ext uri="{28A0092B-C50C-407E-A947-70E740481C1C}">
                <a14:useLocalDpi xmlns:a14="http://schemas.microsoft.com/office/drawing/2010/main" val="0"/>
              </a:ext>
            </a:extLst>
          </a:blip>
          <a:srcRect l="8570" t="9948" r="3016" b="5396"/>
          <a:stretch/>
        </p:blipFill>
        <p:spPr>
          <a:xfrm rot="5400000">
            <a:off x="9434618" y="2177807"/>
            <a:ext cx="1728192" cy="1241072"/>
          </a:xfrm>
          <a:prstGeom prst="rect">
            <a:avLst/>
          </a:prstGeom>
        </p:spPr>
      </p:pic>
    </p:spTree>
    <p:extLst>
      <p:ext uri="{BB962C8B-B14F-4D97-AF65-F5344CB8AC3E}">
        <p14:creationId xmlns:p14="http://schemas.microsoft.com/office/powerpoint/2010/main" val="283972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83632" y="460396"/>
            <a:ext cx="9217024" cy="808364"/>
          </a:xfrm>
        </p:spPr>
        <p:txBody>
          <a:bodyPr>
            <a:noAutofit/>
          </a:bodyPr>
          <a:lstStyle/>
          <a:p>
            <a:pPr algn="r" defTabSz="914400">
              <a:lnSpc>
                <a:spcPct val="100000"/>
              </a:lnSpc>
              <a:spcBef>
                <a:spcPts val="0"/>
              </a:spcBef>
            </a:pPr>
            <a:r>
              <a:rPr lang="es-MX" sz="2000" dirty="0">
                <a:solidFill>
                  <a:prstClr val="white"/>
                </a:solidFill>
                <a:latin typeface="Britannic Bold" panose="020B0903060703020204" pitchFamily="34" charset="0"/>
              </a:rPr>
              <a:t>FACTORES METABOLICOS Y ENFERMEDAD CARDIOVASCULAR EN LA MUJER</a:t>
            </a:r>
            <a:r>
              <a:rPr lang="es-MX" sz="2000" dirty="0">
                <a:solidFill>
                  <a:prstClr val="white"/>
                </a:solidFill>
                <a:latin typeface="Calibri" panose="020F0502020204030204"/>
              </a:rPr>
              <a:t/>
            </a:r>
            <a:br>
              <a:rPr lang="es-MX" sz="2000" dirty="0">
                <a:solidFill>
                  <a:prstClr val="white"/>
                </a:solidFill>
                <a:latin typeface="Calibri" panose="020F0502020204030204"/>
              </a:rPr>
            </a:br>
            <a:endParaRPr lang="es-MX" dirty="0"/>
          </a:p>
        </p:txBody>
      </p:sp>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7" name="6 Subtítulo">
            <a:extLst>
              <a:ext uri="{FF2B5EF4-FFF2-40B4-BE49-F238E27FC236}">
                <a16:creationId xmlns:a16="http://schemas.microsoft.com/office/drawing/2014/main" xmlns="" id="{745C8F87-0138-40FE-A4D9-8545F518B6C9}"/>
              </a:ext>
            </a:extLst>
          </p:cNvPr>
          <p:cNvSpPr txBox="1">
            <a:spLocks/>
          </p:cNvSpPr>
          <p:nvPr/>
        </p:nvSpPr>
        <p:spPr>
          <a:xfrm>
            <a:off x="5665598" y="1608384"/>
            <a:ext cx="4161345" cy="914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3200" b="1"/>
              <a:t>Súmate </a:t>
            </a:r>
          </a:p>
          <a:p>
            <a:pPr algn="ctr"/>
            <a:endParaRPr lang="es-MX" sz="3200" b="1" dirty="0"/>
          </a:p>
        </p:txBody>
      </p:sp>
      <p:pic>
        <p:nvPicPr>
          <p:cNvPr id="8" name="9 Imagen">
            <a:extLst>
              <a:ext uri="{FF2B5EF4-FFF2-40B4-BE49-F238E27FC236}">
                <a16:creationId xmlns:a16="http://schemas.microsoft.com/office/drawing/2014/main" xmlns="" id="{378E88BB-29F0-4302-9326-D938BFFDA92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1479" b="90809" l="9559" r="94914"/>
                    </a14:imgEffect>
                  </a14:imgLayer>
                </a14:imgProps>
              </a:ext>
              <a:ext uri="{28A0092B-C50C-407E-A947-70E740481C1C}">
                <a14:useLocalDpi xmlns:a14="http://schemas.microsoft.com/office/drawing/2010/main" val="0"/>
              </a:ext>
            </a:extLst>
          </a:blip>
          <a:srcRect l="8570" t="9948" r="3016" b="5396"/>
          <a:stretch/>
        </p:blipFill>
        <p:spPr>
          <a:xfrm rot="5400000">
            <a:off x="7071193" y="3545907"/>
            <a:ext cx="2667187" cy="1915395"/>
          </a:xfrm>
          <a:prstGeom prst="rect">
            <a:avLst/>
          </a:prstGeom>
        </p:spPr>
      </p:pic>
      <p:sp>
        <p:nvSpPr>
          <p:cNvPr id="9" name="6 Subtítulo">
            <a:extLst>
              <a:ext uri="{FF2B5EF4-FFF2-40B4-BE49-F238E27FC236}">
                <a16:creationId xmlns:a16="http://schemas.microsoft.com/office/drawing/2014/main" xmlns="" id="{7CC98109-737D-4674-8A90-6B3CDABF11A9}"/>
              </a:ext>
            </a:extLst>
          </p:cNvPr>
          <p:cNvSpPr txBox="1">
            <a:spLocks/>
          </p:cNvSpPr>
          <p:nvPr/>
        </p:nvSpPr>
        <p:spPr>
          <a:xfrm>
            <a:off x="6590005" y="6097676"/>
            <a:ext cx="3728165" cy="9144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es-MX" sz="1800" b="1" dirty="0"/>
              <a:t>Unidos por el corazón de la mujer</a:t>
            </a:r>
          </a:p>
        </p:txBody>
      </p:sp>
      <p:sp>
        <p:nvSpPr>
          <p:cNvPr id="10" name="6 Subtítulo">
            <a:extLst>
              <a:ext uri="{FF2B5EF4-FFF2-40B4-BE49-F238E27FC236}">
                <a16:creationId xmlns:a16="http://schemas.microsoft.com/office/drawing/2014/main" xmlns="" id="{BEAADC57-A4AB-4496-9AC9-0B2582FCA258}"/>
              </a:ext>
            </a:extLst>
          </p:cNvPr>
          <p:cNvSpPr txBox="1">
            <a:spLocks/>
          </p:cNvSpPr>
          <p:nvPr/>
        </p:nvSpPr>
        <p:spPr>
          <a:xfrm>
            <a:off x="2701573" y="4746148"/>
            <a:ext cx="4161345" cy="714344"/>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s-MX" sz="3200" b="1" dirty="0"/>
              <a:t>Gracias </a:t>
            </a:r>
          </a:p>
        </p:txBody>
      </p:sp>
      <p:sp>
        <p:nvSpPr>
          <p:cNvPr id="11" name="1 CuadroTexto">
            <a:extLst>
              <a:ext uri="{FF2B5EF4-FFF2-40B4-BE49-F238E27FC236}">
                <a16:creationId xmlns:a16="http://schemas.microsoft.com/office/drawing/2014/main" xmlns="" id="{01CD090E-5D4A-40A2-A937-F436DBCB15C5}"/>
              </a:ext>
            </a:extLst>
          </p:cNvPr>
          <p:cNvSpPr txBox="1"/>
          <p:nvPr/>
        </p:nvSpPr>
        <p:spPr>
          <a:xfrm>
            <a:off x="5593766" y="2174436"/>
            <a:ext cx="4884671" cy="1477328"/>
          </a:xfrm>
          <a:prstGeom prst="rect">
            <a:avLst/>
          </a:prstGeom>
          <a:noFill/>
        </p:spPr>
        <p:txBody>
          <a:bodyPr wrap="none" rtlCol="0">
            <a:spAutoFit/>
          </a:bodyPr>
          <a:lstStyle/>
          <a:p>
            <a:pPr algn="ctr"/>
            <a:r>
              <a:rPr lang="es-MX" b="1" dirty="0">
                <a:solidFill>
                  <a:schemeClr val="tx2"/>
                </a:solidFill>
                <a:hlinkClick r:id="rId6"/>
              </a:rPr>
              <a:t>iniciativaporlamujer@gmail.com</a:t>
            </a:r>
            <a:endParaRPr lang="es-MX" b="1" dirty="0">
              <a:solidFill>
                <a:schemeClr val="tx2"/>
              </a:solidFill>
            </a:endParaRPr>
          </a:p>
          <a:p>
            <a:pPr algn="ctr"/>
            <a:endParaRPr lang="es-MX" b="1" dirty="0">
              <a:solidFill>
                <a:schemeClr val="tx2"/>
              </a:solidFill>
            </a:endParaRPr>
          </a:p>
          <a:p>
            <a:pPr algn="ctr"/>
            <a:r>
              <a:rPr lang="es-MX" b="1" dirty="0">
                <a:solidFill>
                  <a:schemeClr val="tx2"/>
                </a:solidFill>
                <a:hlinkClick r:id="rId7"/>
              </a:rPr>
              <a:t>www.iniciativaporelcorazondelamujer.org</a:t>
            </a:r>
            <a:endParaRPr lang="es-MX" b="1" dirty="0">
              <a:solidFill>
                <a:schemeClr val="tx2"/>
              </a:solidFill>
            </a:endParaRPr>
          </a:p>
          <a:p>
            <a:pPr algn="ctr"/>
            <a:endParaRPr lang="es-MX" b="1" dirty="0">
              <a:solidFill>
                <a:schemeClr val="tx2"/>
              </a:solidFill>
            </a:endParaRPr>
          </a:p>
          <a:p>
            <a:pPr algn="ctr"/>
            <a:endParaRPr lang="en-US" b="1" dirty="0">
              <a:solidFill>
                <a:schemeClr val="tx2"/>
              </a:solidFill>
            </a:endParaRPr>
          </a:p>
        </p:txBody>
      </p:sp>
    </p:spTree>
    <p:extLst>
      <p:ext uri="{BB962C8B-B14F-4D97-AF65-F5344CB8AC3E}">
        <p14:creationId xmlns:p14="http://schemas.microsoft.com/office/powerpoint/2010/main" val="16128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noAutofit/>
          </a:bodyPr>
          <a:lstStyle/>
          <a:p>
            <a:pPr algn="r" defTabSz="914400">
              <a:lnSpc>
                <a:spcPct val="100000"/>
              </a:lnSpc>
              <a:spcBef>
                <a:spcPts val="0"/>
              </a:spcBef>
            </a:pPr>
            <a:r>
              <a:rPr lang="es-MX" sz="2000" dirty="0">
                <a:solidFill>
                  <a:prstClr val="white"/>
                </a:solidFill>
                <a:latin typeface="Britannic Bold" panose="020B0903060703020204" pitchFamily="34" charset="0"/>
              </a:rPr>
              <a:t>FACTORES METABOLICOS Y ENFERMEDAD CARDIOVASCULAR EN LA MUJER</a:t>
            </a:r>
            <a:r>
              <a:rPr lang="es-MX" sz="2000" dirty="0">
                <a:solidFill>
                  <a:prstClr val="white"/>
                </a:solidFill>
                <a:latin typeface="Calibri" panose="020F0502020204030204"/>
              </a:rPr>
              <a:t/>
            </a:r>
            <a:br>
              <a:rPr lang="es-MX" sz="2000" dirty="0">
                <a:solidFill>
                  <a:prstClr val="white"/>
                </a:solidFill>
                <a:latin typeface="Calibri" panose="020F0502020204030204"/>
              </a:rPr>
            </a:br>
            <a:endParaRPr lang="es-MX" dirty="0"/>
          </a:p>
        </p:txBody>
      </p:sp>
      <p:sp>
        <p:nvSpPr>
          <p:cNvPr id="2" name="Subtítulo 1">
            <a:extLst>
              <a:ext uri="{FF2B5EF4-FFF2-40B4-BE49-F238E27FC236}">
                <a16:creationId xmlns:a16="http://schemas.microsoft.com/office/drawing/2014/main" xmlns="" id="{9D6206DC-6BF9-4AD4-B7DC-94C3C2B65CA2}"/>
              </a:ext>
            </a:extLst>
          </p:cNvPr>
          <p:cNvSpPr>
            <a:spLocks noGrp="1"/>
          </p:cNvSpPr>
          <p:nvPr>
            <p:ph type="subTitle" idx="1"/>
          </p:nvPr>
        </p:nvSpPr>
        <p:spPr/>
        <p:txBody>
          <a:bodyPr/>
          <a:lstStyle/>
          <a:p>
            <a:r>
              <a:rPr lang="es-MX" sz="3600" dirty="0"/>
              <a:t>Cuadro clínico de la enfermedad cardiovascular. Diferencias de género. </a:t>
            </a:r>
          </a:p>
          <a:p>
            <a:r>
              <a:rPr lang="es-MX" dirty="0"/>
              <a:t>Dra. Ma. Alejandra Madrid Miller</a:t>
            </a:r>
          </a:p>
          <a:p>
            <a:endParaRPr lang="es-MX" dirty="0"/>
          </a:p>
        </p:txBody>
      </p:sp>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Tree>
    <p:extLst>
      <p:ext uri="{BB962C8B-B14F-4D97-AF65-F5344CB8AC3E}">
        <p14:creationId xmlns:p14="http://schemas.microsoft.com/office/powerpoint/2010/main" val="412588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graphicFrame>
        <p:nvGraphicFramePr>
          <p:cNvPr id="8" name="3 Marcador de contenido">
            <a:extLst>
              <a:ext uri="{FF2B5EF4-FFF2-40B4-BE49-F238E27FC236}">
                <a16:creationId xmlns:a16="http://schemas.microsoft.com/office/drawing/2014/main" xmlns="" id="{BC31A2D2-31BC-4C8F-8B28-D912E7C34FB4}"/>
              </a:ext>
            </a:extLst>
          </p:cNvPr>
          <p:cNvGraphicFramePr>
            <a:graphicFrameLocks/>
          </p:cNvGraphicFramePr>
          <p:nvPr>
            <p:extLst>
              <p:ext uri="{D42A27DB-BD31-4B8C-83A1-F6EECF244321}">
                <p14:modId xmlns:p14="http://schemas.microsoft.com/office/powerpoint/2010/main" val="4002026904"/>
              </p:ext>
            </p:extLst>
          </p:nvPr>
        </p:nvGraphicFramePr>
        <p:xfrm>
          <a:off x="2135560" y="1812374"/>
          <a:ext cx="7620000" cy="4585230"/>
        </p:xfrm>
        <a:graphic>
          <a:graphicData uri="http://schemas.openxmlformats.org/drawingml/2006/chart">
            <c:chart xmlns:c="http://schemas.openxmlformats.org/drawingml/2006/chart" xmlns:r="http://schemas.openxmlformats.org/officeDocument/2006/relationships" r:id="rId4"/>
          </a:graphicData>
        </a:graphic>
      </p:graphicFrame>
      <p:sp>
        <p:nvSpPr>
          <p:cNvPr id="9" name="4 CuadroTexto">
            <a:extLst>
              <a:ext uri="{FF2B5EF4-FFF2-40B4-BE49-F238E27FC236}">
                <a16:creationId xmlns:a16="http://schemas.microsoft.com/office/drawing/2014/main" xmlns="" id="{43519988-DF1C-403E-BBB4-8A1D4EB9FC5B}"/>
              </a:ext>
            </a:extLst>
          </p:cNvPr>
          <p:cNvSpPr txBox="1"/>
          <p:nvPr/>
        </p:nvSpPr>
        <p:spPr>
          <a:xfrm>
            <a:off x="1695294" y="1947842"/>
            <a:ext cx="484428" cy="584775"/>
          </a:xfrm>
          <a:prstGeom prst="rect">
            <a:avLst/>
          </a:prstGeom>
          <a:noFill/>
        </p:spPr>
        <p:txBody>
          <a:bodyPr wrap="none" rtlCol="0">
            <a:spAutoFit/>
          </a:bodyPr>
          <a:lstStyle/>
          <a:p>
            <a:r>
              <a:rPr lang="es-MX" sz="3200" b="1" dirty="0"/>
              <a:t>%</a:t>
            </a:r>
            <a:endParaRPr lang="en-US" sz="3200" b="1" dirty="0"/>
          </a:p>
        </p:txBody>
      </p:sp>
      <p:sp>
        <p:nvSpPr>
          <p:cNvPr id="10" name="5 CuadroTexto">
            <a:extLst>
              <a:ext uri="{FF2B5EF4-FFF2-40B4-BE49-F238E27FC236}">
                <a16:creationId xmlns:a16="http://schemas.microsoft.com/office/drawing/2014/main" xmlns="" id="{153D36C4-667E-484B-852F-E4C8CCA3AB72}"/>
              </a:ext>
            </a:extLst>
          </p:cNvPr>
          <p:cNvSpPr txBox="1"/>
          <p:nvPr/>
        </p:nvSpPr>
        <p:spPr>
          <a:xfrm>
            <a:off x="9440085" y="5938882"/>
            <a:ext cx="902811" cy="461665"/>
          </a:xfrm>
          <a:prstGeom prst="rect">
            <a:avLst/>
          </a:prstGeom>
          <a:noFill/>
        </p:spPr>
        <p:txBody>
          <a:bodyPr wrap="none" rtlCol="0">
            <a:spAutoFit/>
          </a:bodyPr>
          <a:lstStyle/>
          <a:p>
            <a:r>
              <a:rPr lang="es-MX" sz="2400" b="1" dirty="0"/>
              <a:t>años</a:t>
            </a:r>
            <a:endParaRPr lang="en-US" sz="2400" b="1" dirty="0"/>
          </a:p>
        </p:txBody>
      </p:sp>
      <p:sp>
        <p:nvSpPr>
          <p:cNvPr id="11" name="CuadroTexto 10">
            <a:extLst>
              <a:ext uri="{FF2B5EF4-FFF2-40B4-BE49-F238E27FC236}">
                <a16:creationId xmlns:a16="http://schemas.microsoft.com/office/drawing/2014/main" xmlns="" id="{CADD2EC3-DE76-4B41-A570-73F686C59AF4}"/>
              </a:ext>
            </a:extLst>
          </p:cNvPr>
          <p:cNvSpPr txBox="1"/>
          <p:nvPr/>
        </p:nvSpPr>
        <p:spPr>
          <a:xfrm>
            <a:off x="504197" y="6372036"/>
            <a:ext cx="1225528" cy="369332"/>
          </a:xfrm>
          <a:prstGeom prst="rect">
            <a:avLst/>
          </a:prstGeom>
          <a:noFill/>
        </p:spPr>
        <p:txBody>
          <a:bodyPr wrap="none" rtlCol="0">
            <a:spAutoFit/>
          </a:bodyPr>
          <a:lstStyle/>
          <a:p>
            <a:r>
              <a:rPr lang="es-MX" dirty="0"/>
              <a:t>INEGI 2015</a:t>
            </a:r>
          </a:p>
        </p:txBody>
      </p:sp>
      <p:sp>
        <p:nvSpPr>
          <p:cNvPr id="3" name="Título 2">
            <a:extLst>
              <a:ext uri="{FF2B5EF4-FFF2-40B4-BE49-F238E27FC236}">
                <a16:creationId xmlns:a16="http://schemas.microsoft.com/office/drawing/2014/main" xmlns="" id="{D14F85BF-A6EF-4230-99ED-264A5A362CFB}"/>
              </a:ext>
            </a:extLst>
          </p:cNvPr>
          <p:cNvSpPr>
            <a:spLocks noGrp="1"/>
          </p:cNvSpPr>
          <p:nvPr>
            <p:ph type="title"/>
          </p:nvPr>
        </p:nvSpPr>
        <p:spPr>
          <a:xfrm>
            <a:off x="979431" y="312050"/>
            <a:ext cx="10515600" cy="673100"/>
          </a:xfrm>
        </p:spPr>
        <p:txBody>
          <a:bodyPr>
            <a:normAutofit/>
          </a:bodyPr>
          <a:lstStyle/>
          <a:p>
            <a:r>
              <a:rPr lang="es-MX" sz="3200" b="1" dirty="0"/>
              <a:t>Comparativo mortalidad CV vs cáncer de mama</a:t>
            </a:r>
          </a:p>
        </p:txBody>
      </p:sp>
    </p:spTree>
    <p:extLst>
      <p:ext uri="{BB962C8B-B14F-4D97-AF65-F5344CB8AC3E}">
        <p14:creationId xmlns:p14="http://schemas.microsoft.com/office/powerpoint/2010/main" val="99070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7" name="Picture 2">
            <a:extLst>
              <a:ext uri="{FF2B5EF4-FFF2-40B4-BE49-F238E27FC236}">
                <a16:creationId xmlns:a16="http://schemas.microsoft.com/office/drawing/2014/main" xmlns="" id="{04E6597B-FE35-4039-8CDB-B2F86A9425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81" t="29413" r="38381" b="29834"/>
          <a:stretch/>
        </p:blipFill>
        <p:spPr bwMode="auto">
          <a:xfrm>
            <a:off x="2426431" y="2247345"/>
            <a:ext cx="7339137" cy="389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8">
            <a:extLst>
              <a:ext uri="{FF2B5EF4-FFF2-40B4-BE49-F238E27FC236}">
                <a16:creationId xmlns:a16="http://schemas.microsoft.com/office/drawing/2014/main" xmlns="" id="{BF7A4F0C-C189-42D6-807B-D2A284669C69}"/>
              </a:ext>
            </a:extLst>
          </p:cNvPr>
          <p:cNvSpPr txBox="1"/>
          <p:nvPr/>
        </p:nvSpPr>
        <p:spPr>
          <a:xfrm>
            <a:off x="1991544" y="6197229"/>
            <a:ext cx="8450408" cy="523220"/>
          </a:xfrm>
          <a:prstGeom prst="rect">
            <a:avLst/>
          </a:prstGeom>
          <a:noFill/>
        </p:spPr>
        <p:txBody>
          <a:bodyPr wrap="square" rtlCol="0">
            <a:spAutoFit/>
          </a:bodyPr>
          <a:lstStyle/>
          <a:p>
            <a:r>
              <a:rPr lang="es-MX" sz="1400" dirty="0">
                <a:solidFill>
                  <a:schemeClr val="bg1">
                    <a:lumMod val="50000"/>
                  </a:schemeClr>
                </a:solidFill>
              </a:rPr>
              <a:t>Fuente: </a:t>
            </a:r>
            <a:r>
              <a:rPr lang="es-MX" sz="1400" dirty="0" err="1">
                <a:solidFill>
                  <a:schemeClr val="bg1">
                    <a:lumMod val="50000"/>
                  </a:schemeClr>
                </a:solidFill>
              </a:rPr>
              <a:t>World</a:t>
            </a:r>
            <a:r>
              <a:rPr lang="es-MX" sz="1400" dirty="0">
                <a:solidFill>
                  <a:schemeClr val="bg1">
                    <a:lumMod val="50000"/>
                  </a:schemeClr>
                </a:solidFill>
              </a:rPr>
              <a:t> </a:t>
            </a:r>
            <a:r>
              <a:rPr lang="es-MX" sz="1400" dirty="0" err="1">
                <a:solidFill>
                  <a:schemeClr val="bg1">
                    <a:lumMod val="50000"/>
                  </a:schemeClr>
                </a:solidFill>
              </a:rPr>
              <a:t>Health</a:t>
            </a:r>
            <a:r>
              <a:rPr lang="es-MX" sz="1400" dirty="0">
                <a:solidFill>
                  <a:schemeClr val="bg1">
                    <a:lumMod val="50000"/>
                  </a:schemeClr>
                </a:solidFill>
              </a:rPr>
              <a:t> </a:t>
            </a:r>
            <a:r>
              <a:rPr lang="es-MX" sz="1400" dirty="0" err="1">
                <a:solidFill>
                  <a:schemeClr val="bg1">
                    <a:lumMod val="50000"/>
                  </a:schemeClr>
                </a:solidFill>
              </a:rPr>
              <a:t>Organization</a:t>
            </a:r>
            <a:r>
              <a:rPr lang="es-MX" sz="1400" dirty="0">
                <a:solidFill>
                  <a:schemeClr val="bg1">
                    <a:lumMod val="50000"/>
                  </a:schemeClr>
                </a:solidFill>
              </a:rPr>
              <a:t>; </a:t>
            </a:r>
            <a:r>
              <a:rPr lang="es-MX" sz="1400" dirty="0" err="1">
                <a:solidFill>
                  <a:schemeClr val="bg1">
                    <a:lumMod val="50000"/>
                  </a:schemeClr>
                </a:solidFill>
              </a:rPr>
              <a:t>National</a:t>
            </a:r>
            <a:r>
              <a:rPr lang="es-MX" sz="1400" dirty="0">
                <a:solidFill>
                  <a:schemeClr val="bg1">
                    <a:lumMod val="50000"/>
                  </a:schemeClr>
                </a:solidFill>
              </a:rPr>
              <a:t> Center </a:t>
            </a:r>
            <a:r>
              <a:rPr lang="es-MX" sz="1400" dirty="0" err="1">
                <a:solidFill>
                  <a:schemeClr val="bg1">
                    <a:lumMod val="50000"/>
                  </a:schemeClr>
                </a:solidFill>
              </a:rPr>
              <a:t>for</a:t>
            </a:r>
            <a:r>
              <a:rPr lang="es-MX" sz="1400" dirty="0">
                <a:solidFill>
                  <a:schemeClr val="bg1">
                    <a:lumMod val="50000"/>
                  </a:schemeClr>
                </a:solidFill>
              </a:rPr>
              <a:t> </a:t>
            </a:r>
            <a:r>
              <a:rPr lang="es-MX" sz="1400" dirty="0" err="1">
                <a:solidFill>
                  <a:schemeClr val="bg1">
                    <a:lumMod val="50000"/>
                  </a:schemeClr>
                </a:solidFill>
              </a:rPr>
              <a:t>Health</a:t>
            </a:r>
            <a:r>
              <a:rPr lang="es-MX" sz="1400" dirty="0">
                <a:solidFill>
                  <a:schemeClr val="bg1">
                    <a:lumMod val="50000"/>
                  </a:schemeClr>
                </a:solidFill>
              </a:rPr>
              <a:t> </a:t>
            </a:r>
            <a:r>
              <a:rPr lang="es-MX" sz="1400" dirty="0" err="1">
                <a:solidFill>
                  <a:schemeClr val="bg1">
                    <a:lumMod val="50000"/>
                  </a:schemeClr>
                </a:solidFill>
              </a:rPr>
              <a:t>Stadistics</a:t>
            </a:r>
            <a:r>
              <a:rPr lang="es-MX" sz="1400" dirty="0">
                <a:solidFill>
                  <a:schemeClr val="bg1">
                    <a:lumMod val="50000"/>
                  </a:schemeClr>
                </a:solidFill>
              </a:rPr>
              <a:t>; </a:t>
            </a:r>
            <a:r>
              <a:rPr lang="es-MX" sz="1400" dirty="0" err="1">
                <a:solidFill>
                  <a:schemeClr val="bg1">
                    <a:lumMod val="50000"/>
                  </a:schemeClr>
                </a:solidFill>
              </a:rPr>
              <a:t>National</a:t>
            </a:r>
            <a:r>
              <a:rPr lang="es-MX" sz="1400" dirty="0">
                <a:solidFill>
                  <a:schemeClr val="bg1">
                    <a:lumMod val="50000"/>
                  </a:schemeClr>
                </a:solidFill>
              </a:rPr>
              <a:t> Heart, </a:t>
            </a:r>
            <a:r>
              <a:rPr lang="es-MX" sz="1400" dirty="0" err="1">
                <a:solidFill>
                  <a:schemeClr val="bg1">
                    <a:lumMod val="50000"/>
                  </a:schemeClr>
                </a:solidFill>
              </a:rPr>
              <a:t>Lung</a:t>
            </a:r>
            <a:r>
              <a:rPr lang="es-MX" sz="1400" dirty="0">
                <a:solidFill>
                  <a:schemeClr val="bg1">
                    <a:lumMod val="50000"/>
                  </a:schemeClr>
                </a:solidFill>
              </a:rPr>
              <a:t> and </a:t>
            </a:r>
            <a:r>
              <a:rPr lang="es-MX" sz="1400" dirty="0" err="1">
                <a:solidFill>
                  <a:schemeClr val="bg1">
                    <a:lumMod val="50000"/>
                  </a:schemeClr>
                </a:solidFill>
              </a:rPr>
              <a:t>blood</a:t>
            </a:r>
            <a:r>
              <a:rPr lang="es-MX" sz="1400" dirty="0">
                <a:solidFill>
                  <a:schemeClr val="bg1">
                    <a:lumMod val="50000"/>
                  </a:schemeClr>
                </a:solidFill>
              </a:rPr>
              <a:t> </a:t>
            </a:r>
            <a:r>
              <a:rPr lang="es-MX" sz="1400" dirty="0" err="1">
                <a:solidFill>
                  <a:schemeClr val="bg1">
                    <a:lumMod val="50000"/>
                  </a:schemeClr>
                </a:solidFill>
              </a:rPr>
              <a:t>Institute</a:t>
            </a:r>
            <a:r>
              <a:rPr lang="es-MX" sz="1400" dirty="0">
                <a:solidFill>
                  <a:schemeClr val="bg1">
                    <a:lumMod val="50000"/>
                  </a:schemeClr>
                </a:solidFill>
              </a:rPr>
              <a:t>  </a:t>
            </a:r>
          </a:p>
          <a:p>
            <a:r>
              <a:rPr lang="es-MX" sz="1400" dirty="0">
                <a:solidFill>
                  <a:schemeClr val="bg1">
                    <a:lumMod val="50000"/>
                  </a:schemeClr>
                </a:solidFill>
              </a:rPr>
              <a:t>AHA </a:t>
            </a:r>
            <a:r>
              <a:rPr lang="es-MX" sz="1400" dirty="0" err="1">
                <a:solidFill>
                  <a:schemeClr val="bg1">
                    <a:lumMod val="50000"/>
                  </a:schemeClr>
                </a:solidFill>
              </a:rPr>
              <a:t>stadistics</a:t>
            </a:r>
            <a:r>
              <a:rPr lang="es-MX" sz="1400" dirty="0">
                <a:solidFill>
                  <a:schemeClr val="bg1">
                    <a:lumMod val="50000"/>
                  </a:schemeClr>
                </a:solidFill>
              </a:rPr>
              <a:t> </a:t>
            </a:r>
            <a:r>
              <a:rPr lang="es-MX" sz="1400" dirty="0" err="1">
                <a:solidFill>
                  <a:schemeClr val="bg1">
                    <a:lumMod val="50000"/>
                  </a:schemeClr>
                </a:solidFill>
              </a:rPr>
              <a:t>report</a:t>
            </a:r>
            <a:r>
              <a:rPr lang="es-MX" sz="1400" dirty="0">
                <a:solidFill>
                  <a:schemeClr val="bg1">
                    <a:lumMod val="50000"/>
                  </a:schemeClr>
                </a:solidFill>
              </a:rPr>
              <a:t> 2015 </a:t>
            </a:r>
          </a:p>
        </p:txBody>
      </p:sp>
      <p:sp>
        <p:nvSpPr>
          <p:cNvPr id="10" name="CuadroTexto 9">
            <a:extLst>
              <a:ext uri="{FF2B5EF4-FFF2-40B4-BE49-F238E27FC236}">
                <a16:creationId xmlns:a16="http://schemas.microsoft.com/office/drawing/2014/main" xmlns="" id="{C8A4D17C-AF15-4E1F-8482-26DCAA1D6CB4}"/>
              </a:ext>
            </a:extLst>
          </p:cNvPr>
          <p:cNvSpPr txBox="1"/>
          <p:nvPr/>
        </p:nvSpPr>
        <p:spPr>
          <a:xfrm>
            <a:off x="2463415" y="1769323"/>
            <a:ext cx="3749902" cy="369332"/>
          </a:xfrm>
          <a:prstGeom prst="rect">
            <a:avLst/>
          </a:prstGeom>
          <a:noFill/>
        </p:spPr>
        <p:txBody>
          <a:bodyPr wrap="square" rtlCol="0">
            <a:spAutoFit/>
          </a:bodyPr>
          <a:lstStyle/>
          <a:p>
            <a:r>
              <a:rPr lang="es-MX" dirty="0"/>
              <a:t>Tasa por 100 mil habitantes</a:t>
            </a:r>
          </a:p>
        </p:txBody>
      </p:sp>
      <p:sp>
        <p:nvSpPr>
          <p:cNvPr id="11" name="Elipse 10">
            <a:extLst>
              <a:ext uri="{FF2B5EF4-FFF2-40B4-BE49-F238E27FC236}">
                <a16:creationId xmlns:a16="http://schemas.microsoft.com/office/drawing/2014/main" xmlns="" id="{B4C3498E-D8EA-4E1F-9FBB-E571A202D279}"/>
              </a:ext>
            </a:extLst>
          </p:cNvPr>
          <p:cNvSpPr/>
          <p:nvPr/>
        </p:nvSpPr>
        <p:spPr>
          <a:xfrm>
            <a:off x="6453372" y="4781259"/>
            <a:ext cx="2859045" cy="2150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Título 2">
            <a:extLst>
              <a:ext uri="{FF2B5EF4-FFF2-40B4-BE49-F238E27FC236}">
                <a16:creationId xmlns:a16="http://schemas.microsoft.com/office/drawing/2014/main" xmlns="" id="{81967A7B-32CC-484B-AE87-B768EAF65901}"/>
              </a:ext>
            </a:extLst>
          </p:cNvPr>
          <p:cNvSpPr>
            <a:spLocks noGrp="1"/>
          </p:cNvSpPr>
          <p:nvPr>
            <p:ph type="title"/>
          </p:nvPr>
        </p:nvSpPr>
        <p:spPr>
          <a:xfrm>
            <a:off x="1195572" y="283341"/>
            <a:ext cx="10515600" cy="673100"/>
          </a:xfrm>
        </p:spPr>
        <p:txBody>
          <a:bodyPr>
            <a:normAutofit/>
          </a:bodyPr>
          <a:lstStyle/>
          <a:p>
            <a:r>
              <a:rPr lang="es-MX" sz="3200" b="1" dirty="0"/>
              <a:t>Mortalidad cardiovascular </a:t>
            </a:r>
          </a:p>
        </p:txBody>
      </p:sp>
    </p:spTree>
    <p:extLst>
      <p:ext uri="{BB962C8B-B14F-4D97-AF65-F5344CB8AC3E}">
        <p14:creationId xmlns:p14="http://schemas.microsoft.com/office/powerpoint/2010/main" val="264816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62033"/>
            <a:ext cx="10200456" cy="432047"/>
            <a:chOff x="3622774" y="5661246"/>
            <a:chExt cx="5521226" cy="432050"/>
          </a:xfrm>
          <a:solidFill>
            <a:srgbClr val="D2A01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3" name="Picture 2">
            <a:extLst>
              <a:ext uri="{FF2B5EF4-FFF2-40B4-BE49-F238E27FC236}">
                <a16:creationId xmlns:a16="http://schemas.microsoft.com/office/drawing/2014/main" xmlns="" id="{4A90671D-A6B0-445F-8CCE-DBE99FBA5C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960" t="19853" r="19858" b="16484"/>
          <a:stretch/>
        </p:blipFill>
        <p:spPr bwMode="auto">
          <a:xfrm>
            <a:off x="1782239" y="2156358"/>
            <a:ext cx="8474963" cy="411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5 CuadroTexto">
            <a:extLst>
              <a:ext uri="{FF2B5EF4-FFF2-40B4-BE49-F238E27FC236}">
                <a16:creationId xmlns:a16="http://schemas.microsoft.com/office/drawing/2014/main" xmlns="" id="{72B2DD44-56E8-4A24-8E81-7D2178F38FE6}"/>
              </a:ext>
            </a:extLst>
          </p:cNvPr>
          <p:cNvSpPr txBox="1"/>
          <p:nvPr/>
        </p:nvSpPr>
        <p:spPr>
          <a:xfrm>
            <a:off x="1782239" y="6381328"/>
            <a:ext cx="3631296" cy="307777"/>
          </a:xfrm>
          <a:prstGeom prst="rect">
            <a:avLst/>
          </a:prstGeom>
          <a:noFill/>
        </p:spPr>
        <p:txBody>
          <a:bodyPr wrap="square" rtlCol="0">
            <a:spAutoFit/>
          </a:bodyPr>
          <a:lstStyle/>
          <a:p>
            <a:r>
              <a:rPr lang="en-US" sz="1400" dirty="0"/>
              <a:t>WHO Cardiovascular diseases (CVDs) </a:t>
            </a:r>
            <a:r>
              <a:rPr lang="en-US" sz="1400" dirty="0" err="1"/>
              <a:t>stadistics</a:t>
            </a:r>
            <a:r>
              <a:rPr lang="en-US" sz="1400" dirty="0"/>
              <a:t>.</a:t>
            </a:r>
          </a:p>
        </p:txBody>
      </p:sp>
      <p:sp>
        <p:nvSpPr>
          <p:cNvPr id="15" name="20 CuadroTexto">
            <a:extLst>
              <a:ext uri="{FF2B5EF4-FFF2-40B4-BE49-F238E27FC236}">
                <a16:creationId xmlns:a16="http://schemas.microsoft.com/office/drawing/2014/main" xmlns="" id="{B7A02498-354E-48FD-9E42-1455F9E04A99}"/>
              </a:ext>
            </a:extLst>
          </p:cNvPr>
          <p:cNvSpPr txBox="1"/>
          <p:nvPr/>
        </p:nvSpPr>
        <p:spPr>
          <a:xfrm>
            <a:off x="6734993" y="6414548"/>
            <a:ext cx="4113535" cy="523220"/>
          </a:xfrm>
          <a:prstGeom prst="rect">
            <a:avLst/>
          </a:prstGeom>
          <a:noFill/>
        </p:spPr>
        <p:txBody>
          <a:bodyPr wrap="square" rtlCol="0">
            <a:spAutoFit/>
          </a:bodyPr>
          <a:lstStyle/>
          <a:p>
            <a:pPr lvl="0"/>
            <a:r>
              <a:rPr lang="en-US" sz="1400" dirty="0" err="1"/>
              <a:t>Mozaffarian</a:t>
            </a:r>
            <a:r>
              <a:rPr lang="en-US" sz="1400" dirty="0"/>
              <a:t> D,, et al. Circulation. 2016;133(4):447-54.</a:t>
            </a:r>
          </a:p>
          <a:p>
            <a:endParaRPr lang="en-US" sz="1400" dirty="0"/>
          </a:p>
        </p:txBody>
      </p:sp>
      <p:sp>
        <p:nvSpPr>
          <p:cNvPr id="16" name="22 CuadroTexto">
            <a:extLst>
              <a:ext uri="{FF2B5EF4-FFF2-40B4-BE49-F238E27FC236}">
                <a16:creationId xmlns:a16="http://schemas.microsoft.com/office/drawing/2014/main" xmlns="" id="{843709A9-DAFD-499C-A5AA-755B145C19A6}"/>
              </a:ext>
            </a:extLst>
          </p:cNvPr>
          <p:cNvSpPr txBox="1"/>
          <p:nvPr/>
        </p:nvSpPr>
        <p:spPr>
          <a:xfrm>
            <a:off x="3902792" y="1804351"/>
            <a:ext cx="4747733" cy="369332"/>
          </a:xfrm>
          <a:prstGeom prst="rect">
            <a:avLst/>
          </a:prstGeom>
          <a:noFill/>
        </p:spPr>
        <p:txBody>
          <a:bodyPr wrap="square" rtlCol="0">
            <a:spAutoFit/>
          </a:bodyPr>
          <a:lstStyle/>
          <a:p>
            <a:r>
              <a:rPr lang="es-MX" dirty="0"/>
              <a:t>35.7% de todas las causas de muerte en mujeres</a:t>
            </a:r>
            <a:endParaRPr lang="en-US" dirty="0"/>
          </a:p>
        </p:txBody>
      </p:sp>
      <p:sp>
        <p:nvSpPr>
          <p:cNvPr id="3" name="Título 2">
            <a:extLst>
              <a:ext uri="{FF2B5EF4-FFF2-40B4-BE49-F238E27FC236}">
                <a16:creationId xmlns:a16="http://schemas.microsoft.com/office/drawing/2014/main" xmlns="" id="{482C8E2C-21A5-48CB-9140-9B5EB5B7BD9D}"/>
              </a:ext>
            </a:extLst>
          </p:cNvPr>
          <p:cNvSpPr>
            <a:spLocks noGrp="1"/>
          </p:cNvSpPr>
          <p:nvPr>
            <p:ph type="title"/>
          </p:nvPr>
        </p:nvSpPr>
        <p:spPr>
          <a:xfrm>
            <a:off x="1199456" y="599755"/>
            <a:ext cx="10515600" cy="673100"/>
          </a:xfrm>
        </p:spPr>
        <p:txBody>
          <a:bodyPr>
            <a:noAutofit/>
          </a:bodyPr>
          <a:lstStyle/>
          <a:p>
            <a:r>
              <a:rPr lang="es-MX" sz="3200" dirty="0"/>
              <a:t>Mortalidad por enfermedades cardiovasculares en EU</a:t>
            </a:r>
            <a:r>
              <a:rPr lang="en-US" sz="3200" dirty="0"/>
              <a:t/>
            </a:r>
            <a:br>
              <a:rPr lang="en-US" sz="3200" dirty="0"/>
            </a:br>
            <a:endParaRPr lang="es-MX" sz="3200" dirty="0"/>
          </a:p>
        </p:txBody>
      </p:sp>
    </p:spTree>
    <p:extLst>
      <p:ext uri="{BB962C8B-B14F-4D97-AF65-F5344CB8AC3E}">
        <p14:creationId xmlns:p14="http://schemas.microsoft.com/office/powerpoint/2010/main" val="239836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graphicFrame>
        <p:nvGraphicFramePr>
          <p:cNvPr id="8" name="3 Marcador de contenido">
            <a:extLst>
              <a:ext uri="{FF2B5EF4-FFF2-40B4-BE49-F238E27FC236}">
                <a16:creationId xmlns:a16="http://schemas.microsoft.com/office/drawing/2014/main" xmlns="" id="{EA181BD0-06C6-4163-B354-096378C3907B}"/>
              </a:ext>
            </a:extLst>
          </p:cNvPr>
          <p:cNvGraphicFramePr>
            <a:graphicFrameLocks/>
          </p:cNvGraphicFramePr>
          <p:nvPr>
            <p:extLst>
              <p:ext uri="{D42A27DB-BD31-4B8C-83A1-F6EECF244321}">
                <p14:modId xmlns:p14="http://schemas.microsoft.com/office/powerpoint/2010/main" val="3624169769"/>
              </p:ext>
            </p:extLst>
          </p:nvPr>
        </p:nvGraphicFramePr>
        <p:xfrm>
          <a:off x="474694" y="1988819"/>
          <a:ext cx="8286750" cy="4373563"/>
        </p:xfrm>
        <a:graphic>
          <a:graphicData uri="http://schemas.openxmlformats.org/drawingml/2006/chart">
            <c:chart xmlns:c="http://schemas.openxmlformats.org/drawingml/2006/chart" xmlns:r="http://schemas.openxmlformats.org/officeDocument/2006/relationships" r:id="rId4"/>
          </a:graphicData>
        </a:graphic>
      </p:graphicFrame>
      <p:sp>
        <p:nvSpPr>
          <p:cNvPr id="9" name="4 CuadroTexto">
            <a:extLst>
              <a:ext uri="{FF2B5EF4-FFF2-40B4-BE49-F238E27FC236}">
                <a16:creationId xmlns:a16="http://schemas.microsoft.com/office/drawing/2014/main" xmlns="" id="{5875A367-ADF9-4783-A62F-11CE269CC4DB}"/>
              </a:ext>
            </a:extLst>
          </p:cNvPr>
          <p:cNvSpPr txBox="1"/>
          <p:nvPr/>
        </p:nvSpPr>
        <p:spPr>
          <a:xfrm>
            <a:off x="7680176" y="6330240"/>
            <a:ext cx="4638834" cy="369332"/>
          </a:xfrm>
          <a:prstGeom prst="rect">
            <a:avLst/>
          </a:prstGeom>
          <a:noFill/>
        </p:spPr>
        <p:txBody>
          <a:bodyPr wrap="none" rtlCol="0">
            <a:spAutoFit/>
          </a:bodyPr>
          <a:lstStyle/>
          <a:p>
            <a:r>
              <a:rPr lang="en-US" i="1" dirty="0">
                <a:solidFill>
                  <a:schemeClr val="bg1">
                    <a:lumMod val="50000"/>
                  </a:schemeClr>
                </a:solidFill>
              </a:rPr>
              <a:t>Go AS et al. Circulation. 2013;127:143-52.  </a:t>
            </a:r>
            <a:endParaRPr lang="es-MX" i="1" dirty="0">
              <a:solidFill>
                <a:schemeClr val="bg1">
                  <a:lumMod val="50000"/>
                </a:schemeClr>
              </a:solidFill>
            </a:endParaRPr>
          </a:p>
        </p:txBody>
      </p:sp>
      <p:sp>
        <p:nvSpPr>
          <p:cNvPr id="3" name="Título 2">
            <a:extLst>
              <a:ext uri="{FF2B5EF4-FFF2-40B4-BE49-F238E27FC236}">
                <a16:creationId xmlns:a16="http://schemas.microsoft.com/office/drawing/2014/main" xmlns="" id="{C6AD2F3D-7745-44B2-BC2F-09F5FF96109A}"/>
              </a:ext>
            </a:extLst>
          </p:cNvPr>
          <p:cNvSpPr>
            <a:spLocks noGrp="1"/>
          </p:cNvSpPr>
          <p:nvPr>
            <p:ph type="title"/>
          </p:nvPr>
        </p:nvSpPr>
        <p:spPr>
          <a:xfrm>
            <a:off x="1199456" y="495618"/>
            <a:ext cx="10515600" cy="673100"/>
          </a:xfrm>
        </p:spPr>
        <p:txBody>
          <a:bodyPr>
            <a:noAutofit/>
          </a:bodyPr>
          <a:lstStyle/>
          <a:p>
            <a:r>
              <a:rPr lang="es-ES" sz="3200" b="1" dirty="0"/>
              <a:t>Distribución porcentual de las defunciones por enfermedades cardiovasculares </a:t>
            </a:r>
            <a:r>
              <a:rPr lang="es-MX" sz="3200" b="1" dirty="0"/>
              <a:t/>
            </a:r>
            <a:br>
              <a:rPr lang="es-MX" sz="3200" b="1" dirty="0"/>
            </a:br>
            <a:endParaRPr lang="es-MX" sz="3200" b="1" dirty="0"/>
          </a:p>
        </p:txBody>
      </p:sp>
      <p:sp>
        <p:nvSpPr>
          <p:cNvPr id="4" name="CuadroTexto 3">
            <a:extLst>
              <a:ext uri="{FF2B5EF4-FFF2-40B4-BE49-F238E27FC236}">
                <a16:creationId xmlns:a16="http://schemas.microsoft.com/office/drawing/2014/main" xmlns="" id="{FB4A118E-D0B3-499E-B422-680090AA27B8}"/>
              </a:ext>
            </a:extLst>
          </p:cNvPr>
          <p:cNvSpPr txBox="1"/>
          <p:nvPr/>
        </p:nvSpPr>
        <p:spPr>
          <a:xfrm>
            <a:off x="767408" y="1988819"/>
            <a:ext cx="409086" cy="461665"/>
          </a:xfrm>
          <a:prstGeom prst="rect">
            <a:avLst/>
          </a:prstGeom>
          <a:noFill/>
        </p:spPr>
        <p:txBody>
          <a:bodyPr wrap="none" rtlCol="0">
            <a:spAutoFit/>
          </a:bodyPr>
          <a:lstStyle/>
          <a:p>
            <a:r>
              <a:rPr lang="es-MX" sz="2400" b="1" dirty="0"/>
              <a:t>%</a:t>
            </a:r>
          </a:p>
        </p:txBody>
      </p:sp>
    </p:spTree>
    <p:extLst>
      <p:ext uri="{BB962C8B-B14F-4D97-AF65-F5344CB8AC3E}">
        <p14:creationId xmlns:p14="http://schemas.microsoft.com/office/powerpoint/2010/main" val="163029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2"/>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7" name="Picture 2">
            <a:extLst>
              <a:ext uri="{FF2B5EF4-FFF2-40B4-BE49-F238E27FC236}">
                <a16:creationId xmlns:a16="http://schemas.microsoft.com/office/drawing/2014/main" xmlns="" id="{3A1C9B1A-B4C9-494E-9F6A-0838B3C64E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24" t="29486" r="24256" b="5679"/>
          <a:stretch/>
        </p:blipFill>
        <p:spPr bwMode="auto">
          <a:xfrm>
            <a:off x="335360" y="1693447"/>
            <a:ext cx="7354664" cy="48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2">
            <a:extLst>
              <a:ext uri="{FF2B5EF4-FFF2-40B4-BE49-F238E27FC236}">
                <a16:creationId xmlns:a16="http://schemas.microsoft.com/office/drawing/2014/main" xmlns="" id="{67226419-5FEC-42EF-AC89-4EA4B7E679E1}"/>
              </a:ext>
            </a:extLst>
          </p:cNvPr>
          <p:cNvSpPr>
            <a:spLocks noGrp="1"/>
          </p:cNvSpPr>
          <p:nvPr>
            <p:ph type="title"/>
          </p:nvPr>
        </p:nvSpPr>
        <p:spPr>
          <a:xfrm>
            <a:off x="1115931" y="389395"/>
            <a:ext cx="10515600" cy="673100"/>
          </a:xfrm>
        </p:spPr>
        <p:txBody>
          <a:bodyPr>
            <a:noAutofit/>
          </a:bodyPr>
          <a:lstStyle/>
          <a:p>
            <a:r>
              <a:rPr lang="es-MX" sz="3200" b="1" dirty="0"/>
              <a:t>DIFERENCIAS POR SEXO DE LA ENFERMEDAD ARTERIAL CORONARIA</a:t>
            </a:r>
          </a:p>
        </p:txBody>
      </p:sp>
      <p:sp>
        <p:nvSpPr>
          <p:cNvPr id="2" name="1 CuadroTexto"/>
          <p:cNvSpPr txBox="1"/>
          <p:nvPr/>
        </p:nvSpPr>
        <p:spPr>
          <a:xfrm>
            <a:off x="8760296" y="2420888"/>
            <a:ext cx="2880320" cy="2031325"/>
          </a:xfrm>
          <a:prstGeom prst="rect">
            <a:avLst/>
          </a:prstGeom>
          <a:noFill/>
        </p:spPr>
        <p:txBody>
          <a:bodyPr wrap="square" rtlCol="0">
            <a:spAutoFit/>
          </a:bodyPr>
          <a:lstStyle/>
          <a:p>
            <a:pPr marL="285750" indent="-285750">
              <a:buFont typeface="Arial" panose="020B0604020202020204" pitchFamily="34" charset="0"/>
              <a:buChar char="•"/>
            </a:pPr>
            <a:r>
              <a:rPr lang="es-MX" dirty="0" smtClean="0"/>
              <a:t>Presentación clínica</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smtClean="0"/>
              <a:t>Complicaciones</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smtClean="0"/>
              <a:t>Tratamiento</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Pronóstico</a:t>
            </a:r>
          </a:p>
        </p:txBody>
      </p:sp>
    </p:spTree>
    <p:extLst>
      <p:ext uri="{BB962C8B-B14F-4D97-AF65-F5344CB8AC3E}">
        <p14:creationId xmlns:p14="http://schemas.microsoft.com/office/powerpoint/2010/main" val="188591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3" name="Título 2">
            <a:extLst>
              <a:ext uri="{FF2B5EF4-FFF2-40B4-BE49-F238E27FC236}">
                <a16:creationId xmlns:a16="http://schemas.microsoft.com/office/drawing/2014/main" xmlns="" id="{A0041D32-1604-49D3-A3B3-FD28891EE3B1}"/>
              </a:ext>
            </a:extLst>
          </p:cNvPr>
          <p:cNvSpPr>
            <a:spLocks noGrp="1"/>
          </p:cNvSpPr>
          <p:nvPr>
            <p:ph type="title"/>
          </p:nvPr>
        </p:nvSpPr>
        <p:spPr>
          <a:xfrm>
            <a:off x="995473" y="304996"/>
            <a:ext cx="10515600" cy="673100"/>
          </a:xfrm>
        </p:spPr>
        <p:txBody>
          <a:bodyPr>
            <a:normAutofit/>
          </a:bodyPr>
          <a:lstStyle/>
          <a:p>
            <a:r>
              <a:rPr lang="es-MX" sz="3200" b="1" dirty="0"/>
              <a:t>Síndrome de </a:t>
            </a:r>
            <a:r>
              <a:rPr lang="es-MX" sz="3200" b="1" dirty="0" err="1"/>
              <a:t>Takotsubo</a:t>
            </a:r>
            <a:endParaRPr lang="es-MX" sz="3200" b="1" dirty="0"/>
          </a:p>
        </p:txBody>
      </p:sp>
      <p:sp>
        <p:nvSpPr>
          <p:cNvPr id="16" name="Marcador de texto 15">
            <a:extLst>
              <a:ext uri="{FF2B5EF4-FFF2-40B4-BE49-F238E27FC236}">
                <a16:creationId xmlns:a16="http://schemas.microsoft.com/office/drawing/2014/main" xmlns="" id="{75C241E2-9619-4026-81DE-825524C647B4}"/>
              </a:ext>
            </a:extLst>
          </p:cNvPr>
          <p:cNvSpPr>
            <a:spLocks noGrp="1"/>
          </p:cNvSpPr>
          <p:nvPr>
            <p:ph type="body" sz="quarter" idx="23"/>
          </p:nvPr>
        </p:nvSpPr>
        <p:spPr>
          <a:xfrm>
            <a:off x="7799832" y="2206135"/>
            <a:ext cx="4056808" cy="1110984"/>
          </a:xfrm>
        </p:spPr>
        <p:txBody>
          <a:bodyPr>
            <a:normAutofit/>
          </a:bodyPr>
          <a:lstStyle/>
          <a:p>
            <a:pPr algn="l"/>
            <a:r>
              <a:rPr lang="es-MX" sz="1800" dirty="0">
                <a:solidFill>
                  <a:schemeClr val="tx1"/>
                </a:solidFill>
              </a:rPr>
              <a:t>Miocardiopatía por estrés</a:t>
            </a:r>
          </a:p>
          <a:p>
            <a:pPr algn="l"/>
            <a:r>
              <a:rPr lang="es-MX" sz="1800" dirty="0">
                <a:solidFill>
                  <a:schemeClr val="tx1"/>
                </a:solidFill>
              </a:rPr>
              <a:t>Síndrome de Corazón Roto</a:t>
            </a:r>
          </a:p>
          <a:p>
            <a:pPr algn="l"/>
            <a:r>
              <a:rPr lang="es-MX" sz="1800" dirty="0">
                <a:solidFill>
                  <a:schemeClr val="tx1"/>
                </a:solidFill>
              </a:rPr>
              <a:t>Aturdimiento miocárdico neurogénico</a:t>
            </a:r>
          </a:p>
          <a:p>
            <a:pPr algn="l"/>
            <a:endParaRPr lang="es-MX" sz="1800" dirty="0">
              <a:solidFill>
                <a:schemeClr val="tx1"/>
              </a:solidFill>
            </a:endParaRPr>
          </a:p>
        </p:txBody>
      </p:sp>
      <p:sp>
        <p:nvSpPr>
          <p:cNvPr id="19" name="Marcador de texto 18">
            <a:extLst>
              <a:ext uri="{FF2B5EF4-FFF2-40B4-BE49-F238E27FC236}">
                <a16:creationId xmlns:a16="http://schemas.microsoft.com/office/drawing/2014/main" xmlns="" id="{096BC399-A206-4D4B-BD4A-67954C47B802}"/>
              </a:ext>
            </a:extLst>
          </p:cNvPr>
          <p:cNvSpPr>
            <a:spLocks noGrp="1"/>
          </p:cNvSpPr>
          <p:nvPr>
            <p:ph type="body" sz="quarter" idx="25"/>
          </p:nvPr>
        </p:nvSpPr>
        <p:spPr>
          <a:xfrm>
            <a:off x="6888088" y="3932811"/>
            <a:ext cx="4707068" cy="432045"/>
          </a:xfrm>
        </p:spPr>
        <p:txBody>
          <a:bodyPr>
            <a:normAutofit/>
          </a:bodyPr>
          <a:lstStyle/>
          <a:p>
            <a:pPr marL="285750" indent="-285750">
              <a:buFont typeface="Arial" panose="020B0604020202020204" pitchFamily="34" charset="0"/>
              <a:buChar char="•"/>
            </a:pPr>
            <a:r>
              <a:rPr lang="es-MX" sz="1800" dirty="0">
                <a:solidFill>
                  <a:schemeClr val="tx1"/>
                </a:solidFill>
              </a:rPr>
              <a:t>Hiperreactividad simpática (</a:t>
            </a:r>
            <a:r>
              <a:rPr lang="el-GR" sz="1800" dirty="0">
                <a:solidFill>
                  <a:schemeClr val="tx1"/>
                </a:solidFill>
              </a:rPr>
              <a:t>β</a:t>
            </a:r>
            <a:r>
              <a:rPr lang="es-MX" sz="1800" dirty="0">
                <a:solidFill>
                  <a:schemeClr val="tx1"/>
                </a:solidFill>
              </a:rPr>
              <a:t> adrenérgicos)</a:t>
            </a:r>
          </a:p>
        </p:txBody>
      </p:sp>
      <p:sp>
        <p:nvSpPr>
          <p:cNvPr id="21" name="Marcador de texto 20">
            <a:extLst>
              <a:ext uri="{FF2B5EF4-FFF2-40B4-BE49-F238E27FC236}">
                <a16:creationId xmlns:a16="http://schemas.microsoft.com/office/drawing/2014/main" xmlns="" id="{23F26A8B-6661-469A-8A4D-33928672E17B}"/>
              </a:ext>
            </a:extLst>
          </p:cNvPr>
          <p:cNvSpPr>
            <a:spLocks noGrp="1"/>
          </p:cNvSpPr>
          <p:nvPr>
            <p:ph type="body" sz="quarter" idx="27"/>
          </p:nvPr>
        </p:nvSpPr>
        <p:spPr>
          <a:xfrm>
            <a:off x="6888088" y="4400984"/>
            <a:ext cx="4392168" cy="431800"/>
          </a:xfrm>
        </p:spPr>
        <p:txBody>
          <a:bodyPr>
            <a:normAutofit/>
          </a:bodyPr>
          <a:lstStyle/>
          <a:p>
            <a:pPr marL="285750" indent="-285750">
              <a:buFont typeface="Arial" panose="020B0604020202020204" pitchFamily="34" charset="0"/>
              <a:buChar char="•"/>
            </a:pPr>
            <a:r>
              <a:rPr lang="es-MX" sz="1800" dirty="0">
                <a:solidFill>
                  <a:schemeClr val="tx1"/>
                </a:solidFill>
              </a:rPr>
              <a:t>Elevación catecolaminas</a:t>
            </a:r>
          </a:p>
        </p:txBody>
      </p:sp>
      <p:sp>
        <p:nvSpPr>
          <p:cNvPr id="23" name="Marcador de texto 22">
            <a:extLst>
              <a:ext uri="{FF2B5EF4-FFF2-40B4-BE49-F238E27FC236}">
                <a16:creationId xmlns:a16="http://schemas.microsoft.com/office/drawing/2014/main" xmlns="" id="{4E292B08-CE61-4D10-8727-6134A5EAC8D4}"/>
              </a:ext>
            </a:extLst>
          </p:cNvPr>
          <p:cNvSpPr>
            <a:spLocks noGrp="1"/>
          </p:cNvSpPr>
          <p:nvPr>
            <p:ph type="body" sz="quarter" idx="29"/>
          </p:nvPr>
        </p:nvSpPr>
        <p:spPr>
          <a:xfrm>
            <a:off x="6888088" y="4859783"/>
            <a:ext cx="4392168" cy="431800"/>
          </a:xfrm>
        </p:spPr>
        <p:txBody>
          <a:bodyPr>
            <a:normAutofit/>
          </a:bodyPr>
          <a:lstStyle/>
          <a:p>
            <a:pPr marL="285750" indent="-285750">
              <a:buFont typeface="Arial" panose="020B0604020202020204" pitchFamily="34" charset="0"/>
              <a:buChar char="•"/>
            </a:pPr>
            <a:r>
              <a:rPr lang="es-MX" sz="1800" dirty="0">
                <a:solidFill>
                  <a:schemeClr val="tx1"/>
                </a:solidFill>
              </a:rPr>
              <a:t>Disfunción endotelial</a:t>
            </a:r>
          </a:p>
        </p:txBody>
      </p:sp>
      <p:sp>
        <p:nvSpPr>
          <p:cNvPr id="25" name="Marcador de texto 24">
            <a:extLst>
              <a:ext uri="{FF2B5EF4-FFF2-40B4-BE49-F238E27FC236}">
                <a16:creationId xmlns:a16="http://schemas.microsoft.com/office/drawing/2014/main" xmlns="" id="{0488D317-0B09-42CB-AD29-21A8A012885C}"/>
              </a:ext>
            </a:extLst>
          </p:cNvPr>
          <p:cNvSpPr>
            <a:spLocks noGrp="1"/>
          </p:cNvSpPr>
          <p:nvPr>
            <p:ph type="body" sz="quarter" idx="31"/>
          </p:nvPr>
        </p:nvSpPr>
        <p:spPr>
          <a:xfrm>
            <a:off x="6888088" y="5445472"/>
            <a:ext cx="4392168" cy="431800"/>
          </a:xfrm>
        </p:spPr>
        <p:txBody>
          <a:bodyPr>
            <a:noAutofit/>
          </a:bodyPr>
          <a:lstStyle/>
          <a:p>
            <a:pPr marL="285750" indent="-285750">
              <a:buFont typeface="Arial" panose="020B0604020202020204" pitchFamily="34" charset="0"/>
              <a:buChar char="•"/>
            </a:pPr>
            <a:r>
              <a:rPr lang="es-MX" sz="1800" dirty="0">
                <a:solidFill>
                  <a:schemeClr val="tx1"/>
                </a:solidFill>
              </a:rPr>
              <a:t>Déficit estrogénica</a:t>
            </a:r>
          </a:p>
          <a:p>
            <a:pPr marL="285750" indent="-285750">
              <a:buFont typeface="Arial" panose="020B0604020202020204" pitchFamily="34" charset="0"/>
              <a:buChar char="•"/>
            </a:pPr>
            <a:r>
              <a:rPr lang="es-MX" sz="1800" dirty="0">
                <a:solidFill>
                  <a:schemeClr val="tx1"/>
                </a:solidFill>
              </a:rPr>
              <a:t>Predisposición genética</a:t>
            </a:r>
          </a:p>
        </p:txBody>
      </p:sp>
      <p:sp>
        <p:nvSpPr>
          <p:cNvPr id="4" name="CuadroTexto 3">
            <a:extLst>
              <a:ext uri="{FF2B5EF4-FFF2-40B4-BE49-F238E27FC236}">
                <a16:creationId xmlns:a16="http://schemas.microsoft.com/office/drawing/2014/main" xmlns="" id="{2742B948-F263-43CD-917F-C2D58E98024A}"/>
              </a:ext>
            </a:extLst>
          </p:cNvPr>
          <p:cNvSpPr txBox="1"/>
          <p:nvPr/>
        </p:nvSpPr>
        <p:spPr>
          <a:xfrm>
            <a:off x="6377793" y="6413215"/>
            <a:ext cx="5727658" cy="307777"/>
          </a:xfrm>
          <a:prstGeom prst="rect">
            <a:avLst/>
          </a:prstGeom>
          <a:noFill/>
        </p:spPr>
        <p:txBody>
          <a:bodyPr wrap="none" rtlCol="0">
            <a:spAutoFit/>
          </a:bodyPr>
          <a:lstStyle/>
          <a:p>
            <a:r>
              <a:rPr lang="es-MX" sz="1400" dirty="0"/>
              <a:t> Dawson, DK. Heart 2018; 104:96-102;  </a:t>
            </a:r>
            <a:r>
              <a:rPr lang="es-MX" sz="1400" dirty="0" err="1"/>
              <a:t>Pellicia</a:t>
            </a:r>
            <a:r>
              <a:rPr lang="es-MX" sz="1400" dirty="0"/>
              <a:t> F. </a:t>
            </a:r>
            <a:r>
              <a:rPr lang="es-MX" sz="1400" dirty="0" err="1"/>
              <a:t>Int</a:t>
            </a:r>
            <a:r>
              <a:rPr lang="es-MX" sz="1400" dirty="0"/>
              <a:t> J </a:t>
            </a:r>
            <a:r>
              <a:rPr lang="es-MX" sz="1400" dirty="0" err="1"/>
              <a:t>Cardiol</a:t>
            </a:r>
            <a:r>
              <a:rPr lang="es-MX" sz="1400" dirty="0"/>
              <a:t> 2018: 254: 253</a:t>
            </a:r>
          </a:p>
        </p:txBody>
      </p:sp>
      <p:pic>
        <p:nvPicPr>
          <p:cNvPr id="9" name="Imagen 8" descr="Imagen que contiene negro, gato, hombre, blanco&#10;&#10;Descripción generada automáticamente">
            <a:extLst>
              <a:ext uri="{FF2B5EF4-FFF2-40B4-BE49-F238E27FC236}">
                <a16:creationId xmlns:a16="http://schemas.microsoft.com/office/drawing/2014/main" xmlns="" id="{DB8A5B05-6B07-42B8-962B-6153A6A02794}"/>
              </a:ext>
            </a:extLst>
          </p:cNvPr>
          <p:cNvPicPr>
            <a:picLocks noChangeAspect="1"/>
          </p:cNvPicPr>
          <p:nvPr/>
        </p:nvPicPr>
        <p:blipFill rotWithShape="1">
          <a:blip r:embed="rId4">
            <a:extLst>
              <a:ext uri="{28A0092B-C50C-407E-A947-70E740481C1C}">
                <a14:useLocalDpi xmlns:a14="http://schemas.microsoft.com/office/drawing/2010/main" val="0"/>
              </a:ext>
            </a:extLst>
          </a:blip>
          <a:srcRect b="6587"/>
          <a:stretch/>
        </p:blipFill>
        <p:spPr>
          <a:xfrm>
            <a:off x="674103" y="1748018"/>
            <a:ext cx="5179369" cy="4623996"/>
          </a:xfrm>
          <a:prstGeom prst="rect">
            <a:avLst/>
          </a:prstGeom>
        </p:spPr>
      </p:pic>
      <p:pic>
        <p:nvPicPr>
          <p:cNvPr id="17" name="Imagen 16" descr="Imagen que contiene foto, diferente, negro, blanco&#10;&#10;Descripción generada automáticamente">
            <a:extLst>
              <a:ext uri="{FF2B5EF4-FFF2-40B4-BE49-F238E27FC236}">
                <a16:creationId xmlns:a16="http://schemas.microsoft.com/office/drawing/2014/main" xmlns="" id="{75C2FC2A-6C66-4A1F-B684-60C2B6EC6BA1}"/>
              </a:ext>
            </a:extLst>
          </p:cNvPr>
          <p:cNvPicPr>
            <a:picLocks noChangeAspect="1"/>
          </p:cNvPicPr>
          <p:nvPr/>
        </p:nvPicPr>
        <p:blipFill rotWithShape="1">
          <a:blip r:embed="rId5">
            <a:extLst>
              <a:ext uri="{28A0092B-C50C-407E-A947-70E740481C1C}">
                <a14:useLocalDpi xmlns:a14="http://schemas.microsoft.com/office/drawing/2010/main" val="0"/>
              </a:ext>
            </a:extLst>
          </a:blip>
          <a:srcRect l="53148" b="10016"/>
          <a:stretch/>
        </p:blipFill>
        <p:spPr>
          <a:xfrm>
            <a:off x="6338530" y="2057681"/>
            <a:ext cx="1440160" cy="1395432"/>
          </a:xfrm>
          <a:prstGeom prst="rect">
            <a:avLst/>
          </a:prstGeom>
        </p:spPr>
      </p:pic>
    </p:spTree>
    <p:extLst>
      <p:ext uri="{BB962C8B-B14F-4D97-AF65-F5344CB8AC3E}">
        <p14:creationId xmlns:p14="http://schemas.microsoft.com/office/powerpoint/2010/main" val="216702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6" t="13336" r="17318" b="14651"/>
          <a:stretch/>
        </p:blipFill>
        <p:spPr bwMode="auto">
          <a:xfrm>
            <a:off x="47328" y="116632"/>
            <a:ext cx="913738" cy="94888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Grupo 79"/>
          <p:cNvGrpSpPr/>
          <p:nvPr/>
        </p:nvGrpSpPr>
        <p:grpSpPr>
          <a:xfrm>
            <a:off x="1991544" y="1196753"/>
            <a:ext cx="10200456" cy="432047"/>
            <a:chOff x="3622774" y="5661246"/>
            <a:chExt cx="5521226" cy="432050"/>
          </a:xfrm>
          <a:solidFill>
            <a:srgbClr val="D2A01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3" name="Título 2">
            <a:extLst>
              <a:ext uri="{FF2B5EF4-FFF2-40B4-BE49-F238E27FC236}">
                <a16:creationId xmlns:a16="http://schemas.microsoft.com/office/drawing/2014/main" xmlns="" id="{15525F0D-6A8B-4ABB-810B-9B4EC72A7EC8}"/>
              </a:ext>
            </a:extLst>
          </p:cNvPr>
          <p:cNvSpPr>
            <a:spLocks noGrp="1"/>
          </p:cNvSpPr>
          <p:nvPr>
            <p:ph type="title"/>
          </p:nvPr>
        </p:nvSpPr>
        <p:spPr>
          <a:xfrm>
            <a:off x="1127448" y="348532"/>
            <a:ext cx="10515600" cy="673100"/>
          </a:xfrm>
        </p:spPr>
        <p:txBody>
          <a:bodyPr>
            <a:normAutofit/>
          </a:bodyPr>
          <a:lstStyle/>
          <a:p>
            <a:r>
              <a:rPr lang="es-MX" sz="3200" dirty="0"/>
              <a:t>Incidencia de IC de acuerdo con FEVI</a:t>
            </a:r>
          </a:p>
        </p:txBody>
      </p:sp>
      <p:pic>
        <p:nvPicPr>
          <p:cNvPr id="9" name="Imagen 8">
            <a:extLst>
              <a:ext uri="{FF2B5EF4-FFF2-40B4-BE49-F238E27FC236}">
                <a16:creationId xmlns:a16="http://schemas.microsoft.com/office/drawing/2014/main" xmlns="" id="{1DE20869-A778-4B0C-93C1-AB6DC73B4DE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2944" t="32164" r="6855" b="16975"/>
          <a:stretch/>
        </p:blipFill>
        <p:spPr>
          <a:xfrm>
            <a:off x="609598" y="1887794"/>
            <a:ext cx="10972803" cy="3657601"/>
          </a:xfrm>
          <a:prstGeom prst="rect">
            <a:avLst/>
          </a:prstGeom>
        </p:spPr>
      </p:pic>
      <p:sp>
        <p:nvSpPr>
          <p:cNvPr id="10" name="CuadroTexto 9">
            <a:extLst>
              <a:ext uri="{FF2B5EF4-FFF2-40B4-BE49-F238E27FC236}">
                <a16:creationId xmlns:a16="http://schemas.microsoft.com/office/drawing/2014/main" xmlns="" id="{0EEACBC6-0984-44CA-88FE-BFBC30066172}"/>
              </a:ext>
            </a:extLst>
          </p:cNvPr>
          <p:cNvSpPr txBox="1"/>
          <p:nvPr/>
        </p:nvSpPr>
        <p:spPr>
          <a:xfrm>
            <a:off x="6318471" y="6388854"/>
            <a:ext cx="5871351" cy="369332"/>
          </a:xfrm>
          <a:prstGeom prst="rect">
            <a:avLst/>
          </a:prstGeom>
          <a:noFill/>
        </p:spPr>
        <p:txBody>
          <a:bodyPr wrap="none" rtlCol="0">
            <a:spAutoFit/>
          </a:bodyPr>
          <a:lstStyle/>
          <a:p>
            <a:r>
              <a:rPr lang="en-US" dirty="0"/>
              <a:t> Mentzer G. et </a:t>
            </a:r>
            <a:r>
              <a:rPr lang="en-US" dirty="0" err="1"/>
              <a:t>al.Heart</a:t>
            </a:r>
            <a:r>
              <a:rPr lang="en-US" dirty="0"/>
              <a:t> Fail Clin . 2019 January ; 15(1): 19–27</a:t>
            </a:r>
            <a:endParaRPr lang="es-MX" dirty="0"/>
          </a:p>
        </p:txBody>
      </p:sp>
    </p:spTree>
    <p:extLst>
      <p:ext uri="{BB962C8B-B14F-4D97-AF65-F5344CB8AC3E}">
        <p14:creationId xmlns:p14="http://schemas.microsoft.com/office/powerpoint/2010/main" val="3573174270"/>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1293</TotalTime>
  <Words>689</Words>
  <Application>Microsoft Office PowerPoint</Application>
  <PresentationFormat>Personalizado</PresentationFormat>
  <Paragraphs>150</Paragraphs>
  <Slides>18</Slides>
  <Notes>17</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Office Theme</vt:lpstr>
      <vt:lpstr>FACTORES METABOLICOS Y ENFERMEDAD CARDIOVASCULAR EN LA MUJER </vt:lpstr>
      <vt:lpstr>FACTORES METABOLICOS Y ENFERMEDAD CARDIOVASCULAR EN LA MUJER </vt:lpstr>
      <vt:lpstr>Comparativo mortalidad CV vs cáncer de mama</vt:lpstr>
      <vt:lpstr>Mortalidad cardiovascular </vt:lpstr>
      <vt:lpstr>Mortalidad por enfermedades cardiovasculares en EU </vt:lpstr>
      <vt:lpstr>Distribución porcentual de las defunciones por enfermedades cardiovasculares  </vt:lpstr>
      <vt:lpstr>DIFERENCIAS POR SEXO DE LA ENFERMEDAD ARTERIAL CORONARIA</vt:lpstr>
      <vt:lpstr>Síndrome de Takotsubo</vt:lpstr>
      <vt:lpstr>Incidencia de IC de acuerdo con FEVI</vt:lpstr>
      <vt:lpstr>Mortalidad por Insuficiencia Cardiaca</vt:lpstr>
      <vt:lpstr>INSUFICIENCIA CARDIACA</vt:lpstr>
      <vt:lpstr>Go red for women</vt:lpstr>
      <vt:lpstr>FACTORES METABOLICOS Y ENFERMEDAD CARDIOVASCULAR EN LA MUJER </vt:lpstr>
      <vt:lpstr>Mortalidad Cardiovascular en hombres y mujeres en EU</vt:lpstr>
      <vt:lpstr>FACTORES METABOLICOS Y ENFERMEDAD CARDIOVASCULAR EN LA MUJER </vt:lpstr>
      <vt:lpstr>FACTORES METABOLICOS Y ENFERMEDAD CARDIOVASCULAR EN LA MUJER </vt:lpstr>
      <vt:lpstr>INICIATIVA  PARA EL CORAZÓN DE LA MUJER</vt:lpstr>
      <vt:lpstr>FACTORES METABOLICOS Y ENFERMEDAD CARDIOVASCULAR EN LA MUJER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 CARDIOVASCULAR: UN GRAN RETO EN LA SALUD  DE  LA  MUJER.</dc:title>
  <dc:creator>HP</dc:creator>
  <cp:lastModifiedBy>Maria Alejandra Guadalupe Madrid Miller</cp:lastModifiedBy>
  <cp:revision>51</cp:revision>
  <dcterms:created xsi:type="dcterms:W3CDTF">2017-03-08T16:27:49Z</dcterms:created>
  <dcterms:modified xsi:type="dcterms:W3CDTF">2019-10-31T00:37:00Z</dcterms:modified>
</cp:coreProperties>
</file>