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457" r:id="rId2"/>
    <p:sldId id="1151" r:id="rId3"/>
    <p:sldId id="1152" r:id="rId4"/>
    <p:sldId id="910" r:id="rId5"/>
    <p:sldId id="1111" r:id="rId6"/>
    <p:sldId id="1113" r:id="rId7"/>
    <p:sldId id="1103" r:id="rId8"/>
    <p:sldId id="1149" r:id="rId9"/>
    <p:sldId id="531" r:id="rId10"/>
    <p:sldId id="483" r:id="rId11"/>
    <p:sldId id="1155" r:id="rId12"/>
    <p:sldId id="1162" r:id="rId13"/>
    <p:sldId id="1163" r:id="rId14"/>
    <p:sldId id="1164" r:id="rId15"/>
    <p:sldId id="1159" r:id="rId16"/>
    <p:sldId id="1165" r:id="rId17"/>
    <p:sldId id="1166" r:id="rId18"/>
    <p:sldId id="1167" r:id="rId19"/>
    <p:sldId id="1168" r:id="rId20"/>
    <p:sldId id="1169" r:id="rId21"/>
    <p:sldId id="1154" r:id="rId22"/>
    <p:sldId id="1153" r:id="rId23"/>
    <p:sldId id="538" r:id="rId24"/>
    <p:sldId id="541" r:id="rId25"/>
    <p:sldId id="1160" r:id="rId26"/>
    <p:sldId id="1161" r:id="rId27"/>
    <p:sldId id="546" r:id="rId28"/>
    <p:sldId id="536" r:id="rId29"/>
    <p:sldId id="537" r:id="rId30"/>
    <p:sldId id="764" r:id="rId31"/>
    <p:sldId id="1148" r:id="rId32"/>
    <p:sldId id="1156" r:id="rId33"/>
    <p:sldId id="1157" r:id="rId34"/>
    <p:sldId id="1158" r:id="rId35"/>
    <p:sldId id="1117" r:id="rId36"/>
    <p:sldId id="545" r:id="rId37"/>
    <p:sldId id="532" r:id="rId38"/>
    <p:sldId id="1121" r:id="rId39"/>
    <p:sldId id="1122" r:id="rId40"/>
    <p:sldId id="1123" r:id="rId41"/>
    <p:sldId id="1124" r:id="rId42"/>
    <p:sldId id="1125" r:id="rId43"/>
    <p:sldId id="539" r:id="rId44"/>
    <p:sldId id="540" r:id="rId45"/>
    <p:sldId id="1094" r:id="rId46"/>
    <p:sldId id="1141" r:id="rId47"/>
    <p:sldId id="1110" r:id="rId48"/>
    <p:sldId id="1137" r:id="rId49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6" pos="748" userDrawn="1">
          <p15:clr>
            <a:srgbClr val="A4A3A4"/>
          </p15:clr>
        </p15:guide>
        <p15:guide id="17" pos="5035" userDrawn="1">
          <p15:clr>
            <a:srgbClr val="A4A3A4"/>
          </p15:clr>
        </p15:guide>
        <p15:guide id="18" orient="horz" pos="2958" userDrawn="1">
          <p15:clr>
            <a:srgbClr val="A4A3A4"/>
          </p15:clr>
        </p15:guide>
        <p15:guide id="19" orient="horz" pos="962" userDrawn="1">
          <p15:clr>
            <a:srgbClr val="A4A3A4"/>
          </p15:clr>
        </p15:guide>
        <p15:guide id="20" pos="1020" userDrawn="1">
          <p15:clr>
            <a:srgbClr val="A4A3A4"/>
          </p15:clr>
        </p15:guide>
        <p15:guide id="21" pos="4921" userDrawn="1">
          <p15:clr>
            <a:srgbClr val="A4A3A4"/>
          </p15:clr>
        </p15:guide>
        <p15:guide id="22" orient="horz" pos="2822" userDrawn="1">
          <p15:clr>
            <a:srgbClr val="A4A3A4"/>
          </p15:clr>
        </p15:guide>
        <p15:guide id="23" orient="horz" pos="2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71E"/>
    <a:srgbClr val="5B060E"/>
    <a:srgbClr val="D5565F"/>
    <a:srgbClr val="D6565F"/>
    <a:srgbClr val="1F0C0E"/>
    <a:srgbClr val="CE3641"/>
    <a:srgbClr val="AE2A34"/>
    <a:srgbClr val="AF2A34"/>
    <a:srgbClr val="000000"/>
    <a:srgbClr val="962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6" autoAdjust="0"/>
    <p:restoredTop sz="93933" autoAdjust="0"/>
  </p:normalViewPr>
  <p:slideViewPr>
    <p:cSldViewPr snapToGrid="0" snapToObjects="1" showGuides="1">
      <p:cViewPr varScale="1">
        <p:scale>
          <a:sx n="213" d="100"/>
          <a:sy n="213" d="100"/>
        </p:scale>
        <p:origin x="184" y="1144"/>
      </p:cViewPr>
      <p:guideLst>
        <p:guide pos="748"/>
        <p:guide pos="5035"/>
        <p:guide orient="horz" pos="2958"/>
        <p:guide orient="horz" pos="962"/>
        <p:guide pos="1020"/>
        <p:guide pos="4921"/>
        <p:guide orient="horz" pos="2822"/>
        <p:guide orient="horz"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27667536707432"/>
          <c:y val="0.0391996696436914"/>
          <c:w val="0.272332463292568"/>
          <c:h val="0.9216008467333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B74"/>
            </a:solidFill>
            <a:ln w="63500">
              <a:solidFill>
                <a:srgbClr val="1F4B74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D8260E"/>
              </a:solidFill>
              <a:ln w="63500">
                <a:solidFill>
                  <a:srgbClr val="D8260E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C6C-4BE0-83D6-17245FD8833C}"/>
              </c:ext>
            </c:extLst>
          </c:dPt>
          <c:dLbls>
            <c:delete val="1"/>
          </c:dLbls>
          <c:cat>
            <c:strRef>
              <c:f>Hoja1!$A$2:$A$16</c:f>
              <c:strCache>
                <c:ptCount val="15"/>
                <c:pt idx="0">
                  <c:v>Enfermedades del corazón b/</c:v>
                </c:pt>
                <c:pt idx="1">
                  <c:v>Tumores malignos</c:v>
                </c:pt>
                <c:pt idx="2">
                  <c:v>Diabetes mellitus</c:v>
                </c:pt>
                <c:pt idx="3">
                  <c:v>Accidentes</c:v>
                </c:pt>
                <c:pt idx="4">
                  <c:v>Enfermedades del hígado</c:v>
                </c:pt>
                <c:pt idx="5">
                  <c:v>Enfermedades cerebrovasculares</c:v>
                </c:pt>
                <c:pt idx="6">
                  <c:v>Ciertas afecciones originadas en el período perinatal c/</c:v>
                </c:pt>
                <c:pt idx="7">
                  <c:v>Influenza y neumonía</c:v>
                </c:pt>
                <c:pt idx="8">
                  <c:v>Enfermedades pulmonares obstructivas crónicas</c:v>
                </c:pt>
                <c:pt idx="9">
                  <c:v>Agresiones</c:v>
                </c:pt>
                <c:pt idx="10">
                  <c:v>Malformaciones congénitas, deformidades y anomalías cromosómicas</c:v>
                </c:pt>
                <c:pt idx="11">
                  <c:v>Desnutrición y otras deficiencias nutricionales</c:v>
                </c:pt>
                <c:pt idx="12">
                  <c:v>Insuficiencia renal</c:v>
                </c:pt>
                <c:pt idx="13">
                  <c:v>Bronquitis crónica y la no especificada, enfisema y asma</c:v>
                </c:pt>
                <c:pt idx="14">
                  <c:v>Enfermedades infecciosas intestinales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15.7</c:v>
                </c:pt>
                <c:pt idx="1">
                  <c:v>12.6</c:v>
                </c:pt>
                <c:pt idx="2">
                  <c:v>10.7</c:v>
                </c:pt>
                <c:pt idx="3">
                  <c:v>8.1</c:v>
                </c:pt>
                <c:pt idx="4">
                  <c:v>6.3</c:v>
                </c:pt>
                <c:pt idx="5">
                  <c:v>5.8</c:v>
                </c:pt>
                <c:pt idx="6">
                  <c:v>4.4</c:v>
                </c:pt>
                <c:pt idx="7">
                  <c:v>2.8</c:v>
                </c:pt>
                <c:pt idx="8">
                  <c:v>2.5</c:v>
                </c:pt>
                <c:pt idx="9">
                  <c:v>2.5</c:v>
                </c:pt>
                <c:pt idx="10">
                  <c:v>2.2</c:v>
                </c:pt>
                <c:pt idx="11">
                  <c:v>2.0</c:v>
                </c:pt>
                <c:pt idx="12">
                  <c:v>2.0</c:v>
                </c:pt>
                <c:pt idx="13">
                  <c:v>1.6</c:v>
                </c:pt>
                <c:pt idx="14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B-486F-9A6D-28D4C2C9E8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5301632"/>
        <c:axId val="2115635840"/>
      </c:barChart>
      <c:catAx>
        <c:axId val="21153016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800" b="1" i="0" u="none" strike="noStrike" kern="1200" cap="none" spc="20" normalizeH="0" baseline="0">
                <a:solidFill>
                  <a:srgbClr val="101323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2115635840"/>
        <c:crosses val="autoZero"/>
        <c:auto val="1"/>
        <c:lblAlgn val="ctr"/>
        <c:lblOffset val="100"/>
        <c:noMultiLvlLbl val="0"/>
      </c:catAx>
      <c:valAx>
        <c:axId val="2115635840"/>
        <c:scaling>
          <c:orientation val="minMax"/>
          <c:max val="21.0"/>
        </c:scaling>
        <c:delete val="1"/>
        <c:axPos val="t"/>
        <c:numFmt formatCode="0" sourceLinked="0"/>
        <c:majorTickMark val="out"/>
        <c:minorTickMark val="none"/>
        <c:tickLblPos val="nextTo"/>
        <c:crossAx val="2115301632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27667536707432"/>
          <c:y val="0.0391996696436914"/>
          <c:w val="0.272332463292568"/>
          <c:h val="0.9216008467333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B74"/>
            </a:solidFill>
            <a:ln w="63500">
              <a:solidFill>
                <a:srgbClr val="1F4B74"/>
              </a:solidFill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D8260E"/>
              </a:solidFill>
              <a:ln w="63500">
                <a:solidFill>
                  <a:srgbClr val="D8260E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DA05-46E8-9996-BB3D30D34BFC}"/>
              </c:ext>
            </c:extLst>
          </c:dPt>
          <c:dLbls>
            <c:delete val="1"/>
          </c:dLbls>
          <c:cat>
            <c:strRef>
              <c:f>Hoja1!$A$2:$A$16</c:f>
              <c:strCache>
                <c:ptCount val="15"/>
                <c:pt idx="0">
                  <c:v>Enfermedades del corazón</c:v>
                </c:pt>
                <c:pt idx="1">
                  <c:v>Diabetes mellitus</c:v>
                </c:pt>
                <c:pt idx="2">
                  <c:v>Tumores malignos</c:v>
                </c:pt>
                <c:pt idx="3">
                  <c:v>Enfermedades del hígado</c:v>
                </c:pt>
                <c:pt idx="4">
                  <c:v>Accidentes</c:v>
                </c:pt>
                <c:pt idx="5">
                  <c:v>Enfermedades cerebrovasculares</c:v>
                </c:pt>
                <c:pt idx="6">
                  <c:v>Agresiones</c:v>
                </c:pt>
                <c:pt idx="7">
                  <c:v>Enfermedades pulmonares obstructivas crónicas</c:v>
                </c:pt>
                <c:pt idx="8">
                  <c:v>Influenza y neumonía</c:v>
                </c:pt>
                <c:pt idx="9">
                  <c:v>Insuficiencia renal</c:v>
                </c:pt>
                <c:pt idx="10">
                  <c:v>Ciertas afecciones originadas en el período perinatal</c:v>
                </c:pt>
                <c:pt idx="11">
                  <c:v>Malformaciones congénitas, deformidades y anomalías cromosómicas</c:v>
                </c:pt>
                <c:pt idx="12">
                  <c:v>Desnutrición y otras deficiencias nutricionales</c:v>
                </c:pt>
                <c:pt idx="13">
                  <c:v>Lesiones autoinfligidas intencionalmente</c:v>
                </c:pt>
                <c:pt idx="14">
                  <c:v>Bronquitis crónica y la no especificada, enfisema y asma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20.1</c:v>
                </c:pt>
                <c:pt idx="1">
                  <c:v>15.2</c:v>
                </c:pt>
                <c:pt idx="2">
                  <c:v>12.0</c:v>
                </c:pt>
                <c:pt idx="3">
                  <c:v>5.5</c:v>
                </c:pt>
                <c:pt idx="4">
                  <c:v>5.2</c:v>
                </c:pt>
                <c:pt idx="5">
                  <c:v>5.0</c:v>
                </c:pt>
                <c:pt idx="6">
                  <c:v>4.6</c:v>
                </c:pt>
                <c:pt idx="7">
                  <c:v>3.3</c:v>
                </c:pt>
                <c:pt idx="8">
                  <c:v>3.1</c:v>
                </c:pt>
                <c:pt idx="9">
                  <c:v>1.9</c:v>
                </c:pt>
                <c:pt idx="10">
                  <c:v>1.9</c:v>
                </c:pt>
                <c:pt idx="11">
                  <c:v>1.3</c:v>
                </c:pt>
                <c:pt idx="12">
                  <c:v>1.0</c:v>
                </c:pt>
                <c:pt idx="13">
                  <c:v>0.9</c:v>
                </c:pt>
                <c:pt idx="14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B-486F-9A6D-28D4C2C9E8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5685232"/>
        <c:axId val="2086323664"/>
      </c:barChart>
      <c:catAx>
        <c:axId val="2115685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800" b="1" i="0" u="none" strike="noStrike" kern="1200" cap="none" spc="20" normalizeH="0" baseline="0">
                <a:solidFill>
                  <a:srgbClr val="101323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2086323664"/>
        <c:crosses val="autoZero"/>
        <c:auto val="1"/>
        <c:lblAlgn val="ctr"/>
        <c:lblOffset val="100"/>
        <c:noMultiLvlLbl val="0"/>
      </c:catAx>
      <c:valAx>
        <c:axId val="2086323664"/>
        <c:scaling>
          <c:orientation val="minMax"/>
          <c:max val="21.0"/>
        </c:scaling>
        <c:delete val="1"/>
        <c:axPos val="t"/>
        <c:numFmt formatCode="0" sourceLinked="0"/>
        <c:majorTickMark val="out"/>
        <c:minorTickMark val="none"/>
        <c:tickLblPos val="nextTo"/>
        <c:crossAx val="2115685232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839598597216172"/>
          <c:y val="0.0391996696436914"/>
          <c:w val="0.160401402783828"/>
          <c:h val="0.9216008467333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B74"/>
            </a:solidFill>
            <a:ln w="63500">
              <a:solidFill>
                <a:srgbClr val="1F4B74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D8260E"/>
              </a:solidFill>
              <a:ln w="63500">
                <a:solidFill>
                  <a:srgbClr val="D8260E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C6C-4BE0-83D6-17245FD8833C}"/>
              </c:ext>
            </c:extLst>
          </c:dPt>
          <c:dLbls>
            <c:dLbl>
              <c:idx val="0"/>
              <c:layout>
                <c:manualLayout>
                  <c:x val="-0.00471406329428023"/>
                  <c:y val="3.9515383338733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es-ES" sz="900" b="1">
                      <a:solidFill>
                        <a:schemeClr val="bg1"/>
                      </a:solidFill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C6C-4BE0-83D6-17245FD8833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es-ES" sz="900" b="1">
                      <a:solidFill>
                        <a:srgbClr val="D8260E"/>
                      </a:solidFill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900" b="1"/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Hoja1!$A$2:$A$11</c:f>
              <c:strCache>
                <c:ptCount val="10"/>
                <c:pt idx="0">
                  <c:v>Enfermedades del sistema circulatorio</c:v>
                </c:pt>
                <c:pt idx="1">
                  <c:v>Enfermedades endocrinas, nutricionales y metabólicas</c:v>
                </c:pt>
                <c:pt idx="2">
                  <c:v>Tumores (Neoplasias)</c:v>
                </c:pt>
                <c:pt idx="3">
                  <c:v>Causas externas de morbilidad y de mortalidad</c:v>
                </c:pt>
                <c:pt idx="4">
                  <c:v>Enfermedades del sistema digestivo</c:v>
                </c:pt>
                <c:pt idx="5">
                  <c:v>Enfermedades del sistema respiratorio</c:v>
                </c:pt>
                <c:pt idx="6">
                  <c:v>Ciertas afecciones originadas en el período perinatal</c:v>
                </c:pt>
                <c:pt idx="7">
                  <c:v>Ciertas enfermedades infecciosas y parasitarias</c:v>
                </c:pt>
                <c:pt idx="8">
                  <c:v>Enfermedades del sistema genitourinario</c:v>
                </c:pt>
                <c:pt idx="9">
                  <c:v>Malformaciones congénitas, deformidades y anomalías cromosómicas</c:v>
                </c:pt>
              </c:strCache>
            </c:strRef>
          </c:cat>
          <c:val>
            <c:numRef>
              <c:f>Hoja1!$B$2:$B$11</c:f>
              <c:numCache>
                <c:formatCode>0.0</c:formatCode>
                <c:ptCount val="10"/>
                <c:pt idx="0">
                  <c:v>23.95689206825832</c:v>
                </c:pt>
                <c:pt idx="1">
                  <c:v>14.67097451598026</c:v>
                </c:pt>
                <c:pt idx="2">
                  <c:v>14.1756699736034</c:v>
                </c:pt>
                <c:pt idx="3">
                  <c:v>12.78837567586132</c:v>
                </c:pt>
                <c:pt idx="4">
                  <c:v>10.35282169036475</c:v>
                </c:pt>
                <c:pt idx="5">
                  <c:v>9.45469889212714</c:v>
                </c:pt>
                <c:pt idx="6">
                  <c:v>4.756297408421405</c:v>
                </c:pt>
                <c:pt idx="7">
                  <c:v>4.563474540512424</c:v>
                </c:pt>
                <c:pt idx="8">
                  <c:v>2.932575779877732</c:v>
                </c:pt>
                <c:pt idx="9">
                  <c:v>2.348219454993278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B-486F-9A6D-28D4C2C9E8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1535680"/>
        <c:axId val="2131669760"/>
      </c:barChart>
      <c:catAx>
        <c:axId val="2131535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800" b="1" i="0" u="none" strike="noStrike" kern="1200" cap="none" spc="20" normalizeH="0" baseline="0">
                <a:solidFill>
                  <a:srgbClr val="101323"/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2131669760"/>
        <c:crosses val="autoZero"/>
        <c:auto val="1"/>
        <c:lblAlgn val="ctr"/>
        <c:lblOffset val="100"/>
        <c:noMultiLvlLbl val="0"/>
      </c:catAx>
      <c:valAx>
        <c:axId val="2131669760"/>
        <c:scaling>
          <c:orientation val="minMax"/>
        </c:scaling>
        <c:delete val="1"/>
        <c:axPos val="t"/>
        <c:numFmt formatCode="0" sourceLinked="0"/>
        <c:majorTickMark val="out"/>
        <c:minorTickMark val="none"/>
        <c:tickLblPos val="nextTo"/>
        <c:crossAx val="2131535680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839598597216172"/>
          <c:y val="0.0391996696436914"/>
          <c:w val="0.160401402783828"/>
          <c:h val="0.9216008467333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B74"/>
            </a:solidFill>
            <a:ln w="63500">
              <a:solidFill>
                <a:srgbClr val="1F4B74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D8260E"/>
              </a:solidFill>
              <a:ln w="63500">
                <a:solidFill>
                  <a:srgbClr val="D8260E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6C-4BE0-83D6-17245FD8833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es-ES" b="1">
                      <a:solidFill>
                        <a:schemeClr val="bg1"/>
                      </a:solidFill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lang="es-ES" b="1">
                      <a:solidFill>
                        <a:srgbClr val="D8260E"/>
                      </a:solidFill>
                    </a:defRPr>
                  </a:pPr>
                  <a:endParaRPr lang="es-ES_tradn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b="1"/>
                </a:pPr>
                <a:endParaRPr lang="es-ES_trad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Hoja1!$A$2:$A$11</c:f>
              <c:strCache>
                <c:ptCount val="10"/>
                <c:pt idx="0">
                  <c:v>Enfermedades del sistema circulatorio</c:v>
                </c:pt>
                <c:pt idx="1">
                  <c:v>Enfermedades endocrinas, nutricionales y metabólicas</c:v>
                </c:pt>
                <c:pt idx="2">
                  <c:v>Tumores (Neoplasias)</c:v>
                </c:pt>
                <c:pt idx="3">
                  <c:v>Causas externas de morbilidad y de mortalidad</c:v>
                </c:pt>
                <c:pt idx="4">
                  <c:v>Enfermedades del sistema digestivo</c:v>
                </c:pt>
                <c:pt idx="5">
                  <c:v>Enfermedades del sistema respiratorio</c:v>
                </c:pt>
                <c:pt idx="6">
                  <c:v>Ciertas afecciones originadas en el período perinatal</c:v>
                </c:pt>
                <c:pt idx="7">
                  <c:v>Ciertas enfermedades infecciosas y parasitarias</c:v>
                </c:pt>
                <c:pt idx="8">
                  <c:v>Enfermedades del sistema genitourinario</c:v>
                </c:pt>
                <c:pt idx="9">
                  <c:v>Malformaciones congénitas, deformidades y anomalías cromosómicas</c:v>
                </c:pt>
              </c:strCache>
            </c:strRef>
          </c:cat>
          <c:val>
            <c:numRef>
              <c:f>Hoja1!$B$2:$B$11</c:f>
              <c:numCache>
                <c:formatCode>0.0</c:formatCode>
                <c:ptCount val="10"/>
                <c:pt idx="0">
                  <c:v>27.54503337832412</c:v>
                </c:pt>
                <c:pt idx="1">
                  <c:v>17.11815561959655</c:v>
                </c:pt>
                <c:pt idx="2">
                  <c:v>13.47856856236092</c:v>
                </c:pt>
                <c:pt idx="3">
                  <c:v>12.2203334184511</c:v>
                </c:pt>
                <c:pt idx="4">
                  <c:v>10.00751468281472</c:v>
                </c:pt>
                <c:pt idx="5">
                  <c:v>9.675409477255323</c:v>
                </c:pt>
                <c:pt idx="6">
                  <c:v>3.707000328311385</c:v>
                </c:pt>
                <c:pt idx="7">
                  <c:v>2.641082697990005</c:v>
                </c:pt>
                <c:pt idx="8">
                  <c:v>1.84146208003502</c:v>
                </c:pt>
                <c:pt idx="9">
                  <c:v>1.765439754860832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4B-486F-9A6D-28D4C2C9E8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3077712"/>
        <c:axId val="2133072880"/>
      </c:barChart>
      <c:catAx>
        <c:axId val="21330777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lang="es-ES"/>
            </a:pPr>
            <a:endParaRPr lang="es-ES_tradnl"/>
          </a:p>
        </c:txPr>
        <c:crossAx val="2133072880"/>
        <c:crosses val="autoZero"/>
        <c:auto val="1"/>
        <c:lblAlgn val="ctr"/>
        <c:lblOffset val="100"/>
        <c:noMultiLvlLbl val="0"/>
      </c:catAx>
      <c:valAx>
        <c:axId val="2133072880"/>
        <c:scaling>
          <c:orientation val="minMax"/>
        </c:scaling>
        <c:delete val="1"/>
        <c:axPos val="t"/>
        <c:numFmt formatCode="0" sourceLinked="0"/>
        <c:majorTickMark val="out"/>
        <c:minorTickMark val="none"/>
        <c:tickLblPos val="nextTo"/>
        <c:crossAx val="2133077712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900" b="0" i="0" u="none" strike="noStrike" kern="1200">
          <a:solidFill>
            <a:srgbClr val="000000"/>
          </a:solidFill>
          <a:effectLst/>
          <a:latin typeface="+mn-lt"/>
          <a:ea typeface="+mn-ea"/>
          <a:cs typeface="+mn-cs"/>
        </a:defRPr>
      </a:pPr>
      <a:endParaRPr lang="es-ES_tradn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76679-CAFC-4923-89DB-B2D6D697370C}" type="doc">
      <dgm:prSet loTypeId="urn:microsoft.com/office/officeart/2005/8/layout/h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9D315AF4-75D3-4173-AAE1-050F449503CA}">
      <dgm:prSet phldrT="[Texto]"/>
      <dgm:spPr/>
      <dgm:t>
        <a:bodyPr/>
        <a:lstStyle/>
        <a:p>
          <a:r>
            <a:rPr lang="es-MX" dirty="0"/>
            <a:t> &lt;5 años</a:t>
          </a:r>
        </a:p>
        <a:p>
          <a:r>
            <a:rPr lang="es-MX" dirty="0"/>
            <a:t>Sobrepeso</a:t>
          </a:r>
        </a:p>
        <a:p>
          <a:r>
            <a:rPr lang="es-MX" dirty="0"/>
            <a:t>9.7%</a:t>
          </a:r>
        </a:p>
      </dgm:t>
    </dgm:pt>
    <dgm:pt modelId="{2C948340-B556-4F08-B63C-763C51E7CA79}" type="parTrans" cxnId="{4B1DC59F-EAA5-4719-84AA-13A71EED0D2D}">
      <dgm:prSet/>
      <dgm:spPr/>
      <dgm:t>
        <a:bodyPr/>
        <a:lstStyle/>
        <a:p>
          <a:endParaRPr lang="es-MX"/>
        </a:p>
      </dgm:t>
    </dgm:pt>
    <dgm:pt modelId="{49A380CB-3BA1-4FAD-8CAD-917A5B601CD4}" type="sibTrans" cxnId="{4B1DC59F-EAA5-4719-84AA-13A71EED0D2D}">
      <dgm:prSet/>
      <dgm:spPr/>
      <dgm:t>
        <a:bodyPr/>
        <a:lstStyle/>
        <a:p>
          <a:endParaRPr lang="es-MX"/>
        </a:p>
      </dgm:t>
    </dgm:pt>
    <dgm:pt modelId="{D34BAC23-0BDE-4E45-A26B-2E772C4B093B}">
      <dgm:prSet phldrT="[Texto]"/>
      <dgm:spPr/>
      <dgm:t>
        <a:bodyPr/>
        <a:lstStyle/>
        <a:p>
          <a:r>
            <a:rPr lang="es-MX" dirty="0"/>
            <a:t>5-11 años</a:t>
          </a:r>
        </a:p>
      </dgm:t>
    </dgm:pt>
    <dgm:pt modelId="{FA87A996-BB3E-4BD3-A537-D3AF50F72715}" type="parTrans" cxnId="{20BF02F4-14AE-4647-A592-6DD2075552BD}">
      <dgm:prSet/>
      <dgm:spPr/>
      <dgm:t>
        <a:bodyPr/>
        <a:lstStyle/>
        <a:p>
          <a:endParaRPr lang="es-MX"/>
        </a:p>
      </dgm:t>
    </dgm:pt>
    <dgm:pt modelId="{CF23F157-224E-42A8-924F-6AC242282EA4}" type="sibTrans" cxnId="{20BF02F4-14AE-4647-A592-6DD2075552BD}">
      <dgm:prSet/>
      <dgm:spPr/>
      <dgm:t>
        <a:bodyPr/>
        <a:lstStyle/>
        <a:p>
          <a:endParaRPr lang="es-MX"/>
        </a:p>
      </dgm:t>
    </dgm:pt>
    <dgm:pt modelId="{D5B2CEA8-B305-4AB3-8FEB-AF2FFDDFC458}">
      <dgm:prSet phldrT="[Texto]"/>
      <dgm:spPr/>
      <dgm:t>
        <a:bodyPr/>
        <a:lstStyle/>
        <a:p>
          <a:r>
            <a:rPr lang="es-MX" dirty="0"/>
            <a:t>Sobrepeso</a:t>
          </a:r>
        </a:p>
      </dgm:t>
    </dgm:pt>
    <dgm:pt modelId="{37EB3ABD-8437-4DBB-B7DC-7095793C306E}" type="parTrans" cxnId="{78249AF4-9251-4041-B067-7802393CC0BB}">
      <dgm:prSet/>
      <dgm:spPr/>
      <dgm:t>
        <a:bodyPr/>
        <a:lstStyle/>
        <a:p>
          <a:endParaRPr lang="es-MX"/>
        </a:p>
      </dgm:t>
    </dgm:pt>
    <dgm:pt modelId="{DF5E72A5-EAE9-4720-A047-60AFBCC9EBFF}" type="sibTrans" cxnId="{78249AF4-9251-4041-B067-7802393CC0BB}">
      <dgm:prSet/>
      <dgm:spPr/>
      <dgm:t>
        <a:bodyPr/>
        <a:lstStyle/>
        <a:p>
          <a:endParaRPr lang="es-MX"/>
        </a:p>
      </dgm:t>
    </dgm:pt>
    <dgm:pt modelId="{CB7F5942-F44E-4D3B-B876-62182BD3A4BE}">
      <dgm:prSet phldrT="[Texto]"/>
      <dgm:spPr/>
      <dgm:t>
        <a:bodyPr/>
        <a:lstStyle/>
        <a:p>
          <a:r>
            <a:rPr lang="es-MX" dirty="0"/>
            <a:t>Adolescencia</a:t>
          </a:r>
        </a:p>
      </dgm:t>
    </dgm:pt>
    <dgm:pt modelId="{ECC8F6C2-C0B8-4680-95BD-D2AA625EFD6B}" type="parTrans" cxnId="{DB796C4E-62AA-4E85-B5DC-EB9CE58640C7}">
      <dgm:prSet/>
      <dgm:spPr/>
      <dgm:t>
        <a:bodyPr/>
        <a:lstStyle/>
        <a:p>
          <a:endParaRPr lang="es-MX"/>
        </a:p>
      </dgm:t>
    </dgm:pt>
    <dgm:pt modelId="{A54AA057-CB00-4A03-BC4A-21A5429AC87A}" type="sibTrans" cxnId="{DB796C4E-62AA-4E85-B5DC-EB9CE58640C7}">
      <dgm:prSet/>
      <dgm:spPr/>
      <dgm:t>
        <a:bodyPr/>
        <a:lstStyle/>
        <a:p>
          <a:endParaRPr lang="es-MX"/>
        </a:p>
      </dgm:t>
    </dgm:pt>
    <dgm:pt modelId="{3DA7C984-79AE-4393-95B0-62CB260BAA86}">
      <dgm:prSet phldrT="[Texto]"/>
      <dgm:spPr/>
      <dgm:t>
        <a:bodyPr/>
        <a:lstStyle/>
        <a:p>
          <a:r>
            <a:rPr lang="es-MX" dirty="0"/>
            <a:t>Sobrepeso</a:t>
          </a:r>
        </a:p>
      </dgm:t>
    </dgm:pt>
    <dgm:pt modelId="{7714471D-BB88-42E4-B8E6-3109F9F329F6}" type="parTrans" cxnId="{F3815881-28E2-4F12-A1C6-53CA01C620AF}">
      <dgm:prSet/>
      <dgm:spPr/>
      <dgm:t>
        <a:bodyPr/>
        <a:lstStyle/>
        <a:p>
          <a:endParaRPr lang="es-MX"/>
        </a:p>
      </dgm:t>
    </dgm:pt>
    <dgm:pt modelId="{75F8E0ED-97B7-47C5-BF85-31DB64F63C55}" type="sibTrans" cxnId="{F3815881-28E2-4F12-A1C6-53CA01C620AF}">
      <dgm:prSet/>
      <dgm:spPr/>
      <dgm:t>
        <a:bodyPr/>
        <a:lstStyle/>
        <a:p>
          <a:endParaRPr lang="es-MX"/>
        </a:p>
      </dgm:t>
    </dgm:pt>
    <dgm:pt modelId="{EBD9D5CA-7950-4AAC-B22D-C42ECBA84884}">
      <dgm:prSet phldrT="[Texto]"/>
      <dgm:spPr/>
      <dgm:t>
        <a:bodyPr/>
        <a:lstStyle/>
        <a:p>
          <a:r>
            <a:rPr lang="es-MX" dirty="0"/>
            <a:t>Mujeres &gt;</a:t>
          </a:r>
        </a:p>
        <a:p>
          <a:r>
            <a:rPr lang="es-MX" dirty="0"/>
            <a:t> 20 años</a:t>
          </a:r>
        </a:p>
        <a:p>
          <a:r>
            <a:rPr lang="es-MX" dirty="0"/>
            <a:t>75.6%</a:t>
          </a:r>
        </a:p>
      </dgm:t>
    </dgm:pt>
    <dgm:pt modelId="{008A615E-9AFB-4482-BED7-0E0002F43A01}" type="parTrans" cxnId="{C6CB44F6-B239-42D4-902F-79321A9EF82D}">
      <dgm:prSet/>
      <dgm:spPr/>
      <dgm:t>
        <a:bodyPr/>
        <a:lstStyle/>
        <a:p>
          <a:endParaRPr lang="es-MX"/>
        </a:p>
      </dgm:t>
    </dgm:pt>
    <dgm:pt modelId="{29EAF29B-B164-4ED6-8819-206BD230E409}" type="sibTrans" cxnId="{C6CB44F6-B239-42D4-902F-79321A9EF82D}">
      <dgm:prSet/>
      <dgm:spPr/>
      <dgm:t>
        <a:bodyPr/>
        <a:lstStyle/>
        <a:p>
          <a:endParaRPr lang="es-MX"/>
        </a:p>
      </dgm:t>
    </dgm:pt>
    <dgm:pt modelId="{CE778F6B-1150-4BB4-9637-046B4A2958B2}">
      <dgm:prSet phldrT="[Texto]"/>
      <dgm:spPr/>
      <dgm:t>
        <a:bodyPr/>
        <a:lstStyle/>
        <a:p>
          <a:r>
            <a:rPr lang="es-MX" dirty="0"/>
            <a:t>17.9%</a:t>
          </a:r>
        </a:p>
      </dgm:t>
    </dgm:pt>
    <dgm:pt modelId="{E9401740-176C-48B7-B67D-23B91E8E0699}" type="parTrans" cxnId="{F1D322BD-2A70-4140-93B0-0597E465D4FA}">
      <dgm:prSet/>
      <dgm:spPr/>
      <dgm:t>
        <a:bodyPr/>
        <a:lstStyle/>
        <a:p>
          <a:endParaRPr lang="es-MX"/>
        </a:p>
      </dgm:t>
    </dgm:pt>
    <dgm:pt modelId="{C0B586E9-001B-49D7-BAC8-4ED1D6FE39F2}" type="sibTrans" cxnId="{F1D322BD-2A70-4140-93B0-0597E465D4FA}">
      <dgm:prSet/>
      <dgm:spPr/>
      <dgm:t>
        <a:bodyPr/>
        <a:lstStyle/>
        <a:p>
          <a:endParaRPr lang="es-MX"/>
        </a:p>
      </dgm:t>
    </dgm:pt>
    <dgm:pt modelId="{E4D1F7B0-3864-4DDC-A59E-79DBC09D6627}">
      <dgm:prSet phldrT="[Texto]"/>
      <dgm:spPr/>
      <dgm:t>
        <a:bodyPr/>
        <a:lstStyle/>
        <a:p>
          <a:r>
            <a:rPr lang="es-MX" dirty="0"/>
            <a:t>Obesidad</a:t>
          </a:r>
        </a:p>
      </dgm:t>
    </dgm:pt>
    <dgm:pt modelId="{47D87C33-516F-4B02-BC07-260313D30195}" type="parTrans" cxnId="{5FC8AE78-3AC5-4E84-B8AD-CF70B03CDC0D}">
      <dgm:prSet/>
      <dgm:spPr/>
      <dgm:t>
        <a:bodyPr/>
        <a:lstStyle/>
        <a:p>
          <a:endParaRPr lang="es-MX"/>
        </a:p>
      </dgm:t>
    </dgm:pt>
    <dgm:pt modelId="{91440CA2-AFD6-45FB-B4BE-BDF13FCACDD7}" type="sibTrans" cxnId="{5FC8AE78-3AC5-4E84-B8AD-CF70B03CDC0D}">
      <dgm:prSet/>
      <dgm:spPr/>
      <dgm:t>
        <a:bodyPr/>
        <a:lstStyle/>
        <a:p>
          <a:endParaRPr lang="es-MX"/>
        </a:p>
      </dgm:t>
    </dgm:pt>
    <dgm:pt modelId="{76A6659E-2E09-4480-A3F8-7C3AF301CE3A}">
      <dgm:prSet phldrT="[Texto]"/>
      <dgm:spPr/>
      <dgm:t>
        <a:bodyPr/>
        <a:lstStyle/>
        <a:p>
          <a:r>
            <a:rPr lang="es-MX" dirty="0"/>
            <a:t>15.3%</a:t>
          </a:r>
        </a:p>
      </dgm:t>
    </dgm:pt>
    <dgm:pt modelId="{825C2C80-8C29-4934-892A-F965F9F0F939}" type="parTrans" cxnId="{BE7DDE3E-8594-4851-9E55-58CFBBEA4102}">
      <dgm:prSet/>
      <dgm:spPr/>
      <dgm:t>
        <a:bodyPr/>
        <a:lstStyle/>
        <a:p>
          <a:endParaRPr lang="es-MX"/>
        </a:p>
      </dgm:t>
    </dgm:pt>
    <dgm:pt modelId="{2A8EBB3B-44AD-4959-963A-131FE97679F8}" type="sibTrans" cxnId="{BE7DDE3E-8594-4851-9E55-58CFBBEA4102}">
      <dgm:prSet/>
      <dgm:spPr/>
      <dgm:t>
        <a:bodyPr/>
        <a:lstStyle/>
        <a:p>
          <a:endParaRPr lang="es-MX"/>
        </a:p>
      </dgm:t>
    </dgm:pt>
    <dgm:pt modelId="{1DA4CDCB-6738-4F98-8E77-677BCD80C369}">
      <dgm:prSet phldrT="[Texto]"/>
      <dgm:spPr/>
      <dgm:t>
        <a:bodyPr/>
        <a:lstStyle/>
        <a:p>
          <a:r>
            <a:rPr lang="es-MX" dirty="0"/>
            <a:t>22.4%</a:t>
          </a:r>
        </a:p>
      </dgm:t>
    </dgm:pt>
    <dgm:pt modelId="{823C4D99-343C-4EAE-8CDD-A1447B631FBC}" type="parTrans" cxnId="{9F60C14B-DBA6-4382-B15C-20C014E13344}">
      <dgm:prSet/>
      <dgm:spPr/>
      <dgm:t>
        <a:bodyPr/>
        <a:lstStyle/>
        <a:p>
          <a:endParaRPr lang="es-MX"/>
        </a:p>
      </dgm:t>
    </dgm:pt>
    <dgm:pt modelId="{60CEFADF-AEDB-4C8B-9BBA-0E6E4EAD9CC9}" type="sibTrans" cxnId="{9F60C14B-DBA6-4382-B15C-20C014E13344}">
      <dgm:prSet/>
      <dgm:spPr/>
      <dgm:t>
        <a:bodyPr/>
        <a:lstStyle/>
        <a:p>
          <a:endParaRPr lang="es-MX"/>
        </a:p>
      </dgm:t>
    </dgm:pt>
    <dgm:pt modelId="{A312DE12-FFC3-49BA-ABA3-356C36C01D36}">
      <dgm:prSet phldrT="[Texto]"/>
      <dgm:spPr/>
      <dgm:t>
        <a:bodyPr/>
        <a:lstStyle/>
        <a:p>
          <a:r>
            <a:rPr lang="es-MX" dirty="0"/>
            <a:t>Obesidad</a:t>
          </a:r>
        </a:p>
      </dgm:t>
    </dgm:pt>
    <dgm:pt modelId="{A8A106FD-8802-4567-B2AE-04D7F6F833AC}" type="parTrans" cxnId="{B15B6D01-581A-4A6C-82CC-E37E897862BE}">
      <dgm:prSet/>
      <dgm:spPr/>
      <dgm:t>
        <a:bodyPr/>
        <a:lstStyle/>
        <a:p>
          <a:endParaRPr lang="es-MX"/>
        </a:p>
      </dgm:t>
    </dgm:pt>
    <dgm:pt modelId="{39CAF8BE-0E09-41E0-B10E-E22E264E1577}" type="sibTrans" cxnId="{B15B6D01-581A-4A6C-82CC-E37E897862BE}">
      <dgm:prSet/>
      <dgm:spPr/>
      <dgm:t>
        <a:bodyPr/>
        <a:lstStyle/>
        <a:p>
          <a:endParaRPr lang="es-MX"/>
        </a:p>
      </dgm:t>
    </dgm:pt>
    <dgm:pt modelId="{FF23F64D-3C45-4187-A0F9-EFDAB90895CA}">
      <dgm:prSet phldrT="[Texto]"/>
      <dgm:spPr/>
      <dgm:t>
        <a:bodyPr/>
        <a:lstStyle/>
        <a:p>
          <a:r>
            <a:rPr lang="es-MX" dirty="0"/>
            <a:t>13.9%</a:t>
          </a:r>
        </a:p>
      </dgm:t>
    </dgm:pt>
    <dgm:pt modelId="{77223F49-16A1-4B30-96F9-8B8FEA72209E}" type="parTrans" cxnId="{B1BA6E02-CF50-4387-ADBA-80666651DAE0}">
      <dgm:prSet/>
      <dgm:spPr/>
      <dgm:t>
        <a:bodyPr/>
        <a:lstStyle/>
        <a:p>
          <a:endParaRPr lang="es-MX"/>
        </a:p>
      </dgm:t>
    </dgm:pt>
    <dgm:pt modelId="{26B83B88-8094-4AC4-8E50-D61761F976B9}" type="sibTrans" cxnId="{B1BA6E02-CF50-4387-ADBA-80666651DAE0}">
      <dgm:prSet/>
      <dgm:spPr/>
      <dgm:t>
        <a:bodyPr/>
        <a:lstStyle/>
        <a:p>
          <a:endParaRPr lang="es-MX"/>
        </a:p>
      </dgm:t>
    </dgm:pt>
    <dgm:pt modelId="{0D491433-BA46-42B6-9931-54F926E08678}">
      <dgm:prSet phldrT="[Texto]"/>
      <dgm:spPr/>
      <dgm:t>
        <a:bodyPr/>
        <a:lstStyle/>
        <a:p>
          <a:endParaRPr lang="es-MX" dirty="0"/>
        </a:p>
      </dgm:t>
    </dgm:pt>
    <dgm:pt modelId="{B92A1B31-8141-4C31-A1E2-B1F862254C72}" type="parTrans" cxnId="{7C8EBE43-7F37-4C0E-948B-D902A6E55E6D}">
      <dgm:prSet/>
      <dgm:spPr/>
      <dgm:t>
        <a:bodyPr/>
        <a:lstStyle/>
        <a:p>
          <a:endParaRPr lang="es-MX"/>
        </a:p>
      </dgm:t>
    </dgm:pt>
    <dgm:pt modelId="{B12BE83D-80DE-497E-BFCC-FEB458E53099}" type="sibTrans" cxnId="{7C8EBE43-7F37-4C0E-948B-D902A6E55E6D}">
      <dgm:prSet/>
      <dgm:spPr/>
      <dgm:t>
        <a:bodyPr/>
        <a:lstStyle/>
        <a:p>
          <a:endParaRPr lang="es-MX"/>
        </a:p>
      </dgm:t>
    </dgm:pt>
    <dgm:pt modelId="{6615D7C7-5F5A-4506-BEC8-24310A3A2E22}" type="pres">
      <dgm:prSet presAssocID="{F1D76679-CAFC-4923-89DB-B2D6D69737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76A30853-4D7F-4225-BDA0-632707A9F891}" type="pres">
      <dgm:prSet presAssocID="{9D315AF4-75D3-4173-AAE1-050F449503CA}" presName="node" presStyleLbl="node1" presStyleIdx="0" presStyleCnt="4" custLinFactNeighborX="11128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126EBA7-925C-4089-A625-1B811D5ED369}" type="pres">
      <dgm:prSet presAssocID="{49A380CB-3BA1-4FAD-8CAD-917A5B601CD4}" presName="sibTrans" presStyleCnt="0"/>
      <dgm:spPr/>
    </dgm:pt>
    <dgm:pt modelId="{239409F4-2C58-48AF-828C-9406CAA0395D}" type="pres">
      <dgm:prSet presAssocID="{D34BAC23-0BDE-4E45-A26B-2E772C4B093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10DBD2C-2D41-483F-9810-EA816DA76F05}" type="pres">
      <dgm:prSet presAssocID="{CF23F157-224E-42A8-924F-6AC242282EA4}" presName="sibTrans" presStyleCnt="0"/>
      <dgm:spPr/>
    </dgm:pt>
    <dgm:pt modelId="{21864BA3-8ABD-4C3B-B673-A31428A04945}" type="pres">
      <dgm:prSet presAssocID="{CB7F5942-F44E-4D3B-B876-62182BD3A4B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D77D063-64CD-40D6-87EC-81185F33D336}" type="pres">
      <dgm:prSet presAssocID="{A54AA057-CB00-4A03-BC4A-21A5429AC87A}" presName="sibTrans" presStyleCnt="0"/>
      <dgm:spPr/>
    </dgm:pt>
    <dgm:pt modelId="{8836B56A-49C7-428E-A89D-342CAC036990}" type="pres">
      <dgm:prSet presAssocID="{EBD9D5CA-7950-4AAC-B22D-C42ECBA84884}" presName="node" presStyleLbl="node1" presStyleIdx="3" presStyleCnt="4" custLinFactNeighborX="1359" custLinFactNeighborY="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B1236CE-13B4-1446-81CD-043F43878E23}" type="presOf" srcId="{FF23F64D-3C45-4187-A0F9-EFDAB90895CA}" destId="{21864BA3-8ABD-4C3B-B673-A31428A04945}" srcOrd="0" destOrd="4" presId="urn:microsoft.com/office/officeart/2005/8/layout/hList6"/>
    <dgm:cxn modelId="{9117B0DA-5FE9-AD47-809D-0FE60B2F65B6}" type="presOf" srcId="{D5B2CEA8-B305-4AB3-8FEB-AF2FFDDFC458}" destId="{239409F4-2C58-48AF-828C-9406CAA0395D}" srcOrd="0" destOrd="1" presId="urn:microsoft.com/office/officeart/2005/8/layout/hList6"/>
    <dgm:cxn modelId="{F1FBE3B1-3296-0543-A248-618B912CAE3D}" type="presOf" srcId="{0D491433-BA46-42B6-9931-54F926E08678}" destId="{239409F4-2C58-48AF-828C-9406CAA0395D}" srcOrd="0" destOrd="3" presId="urn:microsoft.com/office/officeart/2005/8/layout/hList6"/>
    <dgm:cxn modelId="{9F60C14B-DBA6-4382-B15C-20C014E13344}" srcId="{CB7F5942-F44E-4D3B-B876-62182BD3A4BE}" destId="{1DA4CDCB-6738-4F98-8E77-677BCD80C369}" srcOrd="1" destOrd="0" parTransId="{823C4D99-343C-4EAE-8CDD-A1447B631FBC}" sibTransId="{60CEFADF-AEDB-4C8B-9BBA-0E6E4EAD9CC9}"/>
    <dgm:cxn modelId="{F2B39716-892D-7849-B938-A93D0ECBFD4B}" type="presOf" srcId="{D34BAC23-0BDE-4E45-A26B-2E772C4B093B}" destId="{239409F4-2C58-48AF-828C-9406CAA0395D}" srcOrd="0" destOrd="0" presId="urn:microsoft.com/office/officeart/2005/8/layout/hList6"/>
    <dgm:cxn modelId="{8B1F1229-1260-4347-A48A-AE8711B035DF}" type="presOf" srcId="{1DA4CDCB-6738-4F98-8E77-677BCD80C369}" destId="{21864BA3-8ABD-4C3B-B673-A31428A04945}" srcOrd="0" destOrd="2" presId="urn:microsoft.com/office/officeart/2005/8/layout/hList6"/>
    <dgm:cxn modelId="{8CCA2100-C307-CE47-957F-04A94E3869FD}" type="presOf" srcId="{9D315AF4-75D3-4173-AAE1-050F449503CA}" destId="{76A30853-4D7F-4225-BDA0-632707A9F891}" srcOrd="0" destOrd="0" presId="urn:microsoft.com/office/officeart/2005/8/layout/hList6"/>
    <dgm:cxn modelId="{4B1DC59F-EAA5-4719-84AA-13A71EED0D2D}" srcId="{F1D76679-CAFC-4923-89DB-B2D6D697370C}" destId="{9D315AF4-75D3-4173-AAE1-050F449503CA}" srcOrd="0" destOrd="0" parTransId="{2C948340-B556-4F08-B63C-763C51E7CA79}" sibTransId="{49A380CB-3BA1-4FAD-8CAD-917A5B601CD4}"/>
    <dgm:cxn modelId="{455222AF-A6A2-4947-9BEA-F6ED24CE6485}" type="presOf" srcId="{A312DE12-FFC3-49BA-ABA3-356C36C01D36}" destId="{21864BA3-8ABD-4C3B-B673-A31428A04945}" srcOrd="0" destOrd="3" presId="urn:microsoft.com/office/officeart/2005/8/layout/hList6"/>
    <dgm:cxn modelId="{DB796C4E-62AA-4E85-B5DC-EB9CE58640C7}" srcId="{F1D76679-CAFC-4923-89DB-B2D6D697370C}" destId="{CB7F5942-F44E-4D3B-B876-62182BD3A4BE}" srcOrd="2" destOrd="0" parTransId="{ECC8F6C2-C0B8-4680-95BD-D2AA625EFD6B}" sibTransId="{A54AA057-CB00-4A03-BC4A-21A5429AC87A}"/>
    <dgm:cxn modelId="{B1BA6E02-CF50-4387-ADBA-80666651DAE0}" srcId="{CB7F5942-F44E-4D3B-B876-62182BD3A4BE}" destId="{FF23F64D-3C45-4187-A0F9-EFDAB90895CA}" srcOrd="3" destOrd="0" parTransId="{77223F49-16A1-4B30-96F9-8B8FEA72209E}" sibTransId="{26B83B88-8094-4AC4-8E50-D61761F976B9}"/>
    <dgm:cxn modelId="{BE7DDE3E-8594-4851-9E55-58CFBBEA4102}" srcId="{D34BAC23-0BDE-4E45-A26B-2E772C4B093B}" destId="{76A6659E-2E09-4480-A3F8-7C3AF301CE3A}" srcOrd="4" destOrd="0" parTransId="{825C2C80-8C29-4934-892A-F965F9F0F939}" sibTransId="{2A8EBB3B-44AD-4959-963A-131FE97679F8}"/>
    <dgm:cxn modelId="{20BF02F4-14AE-4647-A592-6DD2075552BD}" srcId="{F1D76679-CAFC-4923-89DB-B2D6D697370C}" destId="{D34BAC23-0BDE-4E45-A26B-2E772C4B093B}" srcOrd="1" destOrd="0" parTransId="{FA87A996-BB3E-4BD3-A537-D3AF50F72715}" sibTransId="{CF23F157-224E-42A8-924F-6AC242282EA4}"/>
    <dgm:cxn modelId="{B15B6D01-581A-4A6C-82CC-E37E897862BE}" srcId="{CB7F5942-F44E-4D3B-B876-62182BD3A4BE}" destId="{A312DE12-FFC3-49BA-ABA3-356C36C01D36}" srcOrd="2" destOrd="0" parTransId="{A8A106FD-8802-4567-B2AE-04D7F6F833AC}" sibTransId="{39CAF8BE-0E09-41E0-B10E-E22E264E1577}"/>
    <dgm:cxn modelId="{78249AF4-9251-4041-B067-7802393CC0BB}" srcId="{D34BAC23-0BDE-4E45-A26B-2E772C4B093B}" destId="{D5B2CEA8-B305-4AB3-8FEB-AF2FFDDFC458}" srcOrd="0" destOrd="0" parTransId="{37EB3ABD-8437-4DBB-B7DC-7095793C306E}" sibTransId="{DF5E72A5-EAE9-4720-A047-60AFBCC9EBFF}"/>
    <dgm:cxn modelId="{A820783D-350B-EF4C-B3C2-BA302576F90E}" type="presOf" srcId="{CB7F5942-F44E-4D3B-B876-62182BD3A4BE}" destId="{21864BA3-8ABD-4C3B-B673-A31428A04945}" srcOrd="0" destOrd="0" presId="urn:microsoft.com/office/officeart/2005/8/layout/hList6"/>
    <dgm:cxn modelId="{52884E7A-F1E7-424B-ADE8-D10F5DF33C9A}" type="presOf" srcId="{EBD9D5CA-7950-4AAC-B22D-C42ECBA84884}" destId="{8836B56A-49C7-428E-A89D-342CAC036990}" srcOrd="0" destOrd="0" presId="urn:microsoft.com/office/officeart/2005/8/layout/hList6"/>
    <dgm:cxn modelId="{C6CB44F6-B239-42D4-902F-79321A9EF82D}" srcId="{F1D76679-CAFC-4923-89DB-B2D6D697370C}" destId="{EBD9D5CA-7950-4AAC-B22D-C42ECBA84884}" srcOrd="3" destOrd="0" parTransId="{008A615E-9AFB-4482-BED7-0E0002F43A01}" sibTransId="{29EAF29B-B164-4ED6-8819-206BD230E409}"/>
    <dgm:cxn modelId="{F1D322BD-2A70-4140-93B0-0597E465D4FA}" srcId="{D34BAC23-0BDE-4E45-A26B-2E772C4B093B}" destId="{CE778F6B-1150-4BB4-9637-046B4A2958B2}" srcOrd="1" destOrd="0" parTransId="{E9401740-176C-48B7-B67D-23B91E8E0699}" sibTransId="{C0B586E9-001B-49D7-BAC8-4ED1D6FE39F2}"/>
    <dgm:cxn modelId="{5FC8AE78-3AC5-4E84-B8AD-CF70B03CDC0D}" srcId="{D34BAC23-0BDE-4E45-A26B-2E772C4B093B}" destId="{E4D1F7B0-3864-4DDC-A59E-79DBC09D6627}" srcOrd="3" destOrd="0" parTransId="{47D87C33-516F-4B02-BC07-260313D30195}" sibTransId="{91440CA2-AFD6-45FB-B4BE-BDF13FCACDD7}"/>
    <dgm:cxn modelId="{01BC8C7C-736E-1E4D-9D68-76D99C5B6B98}" type="presOf" srcId="{CE778F6B-1150-4BB4-9637-046B4A2958B2}" destId="{239409F4-2C58-48AF-828C-9406CAA0395D}" srcOrd="0" destOrd="2" presId="urn:microsoft.com/office/officeart/2005/8/layout/hList6"/>
    <dgm:cxn modelId="{F3815881-28E2-4F12-A1C6-53CA01C620AF}" srcId="{CB7F5942-F44E-4D3B-B876-62182BD3A4BE}" destId="{3DA7C984-79AE-4393-95B0-62CB260BAA86}" srcOrd="0" destOrd="0" parTransId="{7714471D-BB88-42E4-B8E6-3109F9F329F6}" sibTransId="{75F8E0ED-97B7-47C5-BF85-31DB64F63C55}"/>
    <dgm:cxn modelId="{6922527C-F11C-AA4C-8705-0D097244543F}" type="presOf" srcId="{76A6659E-2E09-4480-A3F8-7C3AF301CE3A}" destId="{239409F4-2C58-48AF-828C-9406CAA0395D}" srcOrd="0" destOrd="5" presId="urn:microsoft.com/office/officeart/2005/8/layout/hList6"/>
    <dgm:cxn modelId="{53EC05EA-7E60-8B4E-B5EA-C97B732439AE}" type="presOf" srcId="{3DA7C984-79AE-4393-95B0-62CB260BAA86}" destId="{21864BA3-8ABD-4C3B-B673-A31428A04945}" srcOrd="0" destOrd="1" presId="urn:microsoft.com/office/officeart/2005/8/layout/hList6"/>
    <dgm:cxn modelId="{3F910C70-E1B3-E244-97DA-6CC7A8495CD9}" type="presOf" srcId="{E4D1F7B0-3864-4DDC-A59E-79DBC09D6627}" destId="{239409F4-2C58-48AF-828C-9406CAA0395D}" srcOrd="0" destOrd="4" presId="urn:microsoft.com/office/officeart/2005/8/layout/hList6"/>
    <dgm:cxn modelId="{7C8EBE43-7F37-4C0E-948B-D902A6E55E6D}" srcId="{D34BAC23-0BDE-4E45-A26B-2E772C4B093B}" destId="{0D491433-BA46-42B6-9931-54F926E08678}" srcOrd="2" destOrd="0" parTransId="{B92A1B31-8141-4C31-A1E2-B1F862254C72}" sibTransId="{B12BE83D-80DE-497E-BFCC-FEB458E53099}"/>
    <dgm:cxn modelId="{61BD2ABC-D3C8-BC4C-B2D9-BF15A23DDA67}" type="presOf" srcId="{F1D76679-CAFC-4923-89DB-B2D6D697370C}" destId="{6615D7C7-5F5A-4506-BEC8-24310A3A2E22}" srcOrd="0" destOrd="0" presId="urn:microsoft.com/office/officeart/2005/8/layout/hList6"/>
    <dgm:cxn modelId="{CD1B2D7A-FB54-D645-A53E-EF0D4F6C3C7D}" type="presParOf" srcId="{6615D7C7-5F5A-4506-BEC8-24310A3A2E22}" destId="{76A30853-4D7F-4225-BDA0-632707A9F891}" srcOrd="0" destOrd="0" presId="urn:microsoft.com/office/officeart/2005/8/layout/hList6"/>
    <dgm:cxn modelId="{50F63AA8-608E-EE4F-A0EA-197C6179FD80}" type="presParOf" srcId="{6615D7C7-5F5A-4506-BEC8-24310A3A2E22}" destId="{3126EBA7-925C-4089-A625-1B811D5ED369}" srcOrd="1" destOrd="0" presId="urn:microsoft.com/office/officeart/2005/8/layout/hList6"/>
    <dgm:cxn modelId="{7E718022-7733-F543-8735-C82A11B951FE}" type="presParOf" srcId="{6615D7C7-5F5A-4506-BEC8-24310A3A2E22}" destId="{239409F4-2C58-48AF-828C-9406CAA0395D}" srcOrd="2" destOrd="0" presId="urn:microsoft.com/office/officeart/2005/8/layout/hList6"/>
    <dgm:cxn modelId="{040A5B8A-C480-2B47-97D2-1A3ECC333945}" type="presParOf" srcId="{6615D7C7-5F5A-4506-BEC8-24310A3A2E22}" destId="{510DBD2C-2D41-483F-9810-EA816DA76F05}" srcOrd="3" destOrd="0" presId="urn:microsoft.com/office/officeart/2005/8/layout/hList6"/>
    <dgm:cxn modelId="{07968821-DA5E-B243-948E-6B9619AFEECC}" type="presParOf" srcId="{6615D7C7-5F5A-4506-BEC8-24310A3A2E22}" destId="{21864BA3-8ABD-4C3B-B673-A31428A04945}" srcOrd="4" destOrd="0" presId="urn:microsoft.com/office/officeart/2005/8/layout/hList6"/>
    <dgm:cxn modelId="{D0791C76-D302-254D-A7DB-171FB56BD955}" type="presParOf" srcId="{6615D7C7-5F5A-4506-BEC8-24310A3A2E22}" destId="{3D77D063-64CD-40D6-87EC-81185F33D336}" srcOrd="5" destOrd="0" presId="urn:microsoft.com/office/officeart/2005/8/layout/hList6"/>
    <dgm:cxn modelId="{2BBCCB6B-7338-454B-8751-A3BA8E746809}" type="presParOf" srcId="{6615D7C7-5F5A-4506-BEC8-24310A3A2E22}" destId="{8836B56A-49C7-428E-A89D-342CAC03699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30853-4D7F-4225-BDA0-632707A9F891}">
      <dsp:nvSpPr>
        <dsp:cNvPr id="0" name=""/>
        <dsp:cNvSpPr/>
      </dsp:nvSpPr>
      <dsp:spPr>
        <a:xfrm rot="16200000">
          <a:off x="-524140" y="540725"/>
          <a:ext cx="2852375" cy="177092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 &lt;5 años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Sobrepeso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9.7%</a:t>
          </a:r>
        </a:p>
      </dsp:txBody>
      <dsp:txXfrm rot="5400000">
        <a:off x="16586" y="570474"/>
        <a:ext cx="1770924" cy="1711425"/>
      </dsp:txXfrm>
    </dsp:sp>
    <dsp:sp modelId="{239409F4-2C58-48AF-828C-9406CAA0395D}">
      <dsp:nvSpPr>
        <dsp:cNvPr id="0" name=""/>
        <dsp:cNvSpPr/>
      </dsp:nvSpPr>
      <dsp:spPr>
        <a:xfrm rot="16200000">
          <a:off x="1364822" y="540725"/>
          <a:ext cx="2852375" cy="1770924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5-11 años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Sobrepeso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17.9%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Obesidad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15.3%</a:t>
          </a:r>
        </a:p>
      </dsp:txBody>
      <dsp:txXfrm rot="5400000">
        <a:off x="1905548" y="570474"/>
        <a:ext cx="1770924" cy="1711425"/>
      </dsp:txXfrm>
    </dsp:sp>
    <dsp:sp modelId="{21864BA3-8ABD-4C3B-B673-A31428A04945}">
      <dsp:nvSpPr>
        <dsp:cNvPr id="0" name=""/>
        <dsp:cNvSpPr/>
      </dsp:nvSpPr>
      <dsp:spPr>
        <a:xfrm rot="16200000">
          <a:off x="3268566" y="540725"/>
          <a:ext cx="2852375" cy="1770924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Adolescencia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Sobrepeso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22.4%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Obesidad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13.9%</a:t>
          </a:r>
        </a:p>
      </dsp:txBody>
      <dsp:txXfrm rot="5400000">
        <a:off x="3809292" y="570474"/>
        <a:ext cx="1770924" cy="1711425"/>
      </dsp:txXfrm>
    </dsp:sp>
    <dsp:sp modelId="{8836B56A-49C7-428E-A89D-342CAC036990}">
      <dsp:nvSpPr>
        <dsp:cNvPr id="0" name=""/>
        <dsp:cNvSpPr/>
      </dsp:nvSpPr>
      <dsp:spPr>
        <a:xfrm rot="16200000">
          <a:off x="5174114" y="540725"/>
          <a:ext cx="2852375" cy="1770924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Mujeres &gt;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 20 años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75.6%</a:t>
          </a:r>
        </a:p>
      </dsp:txBody>
      <dsp:txXfrm rot="5400000">
        <a:off x="5714840" y="570474"/>
        <a:ext cx="1770924" cy="1711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5F29F-8567-4728-959B-842B0D5C0DBD}" type="datetimeFigureOut">
              <a:rPr lang="es-MX" smtClean="0"/>
              <a:pPr/>
              <a:t>26/02/20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90FB0-DE8F-416C-BC50-DEB0E8347CFD}" type="slidenum">
              <a:rPr lang="es-MX" smtClean="0"/>
              <a:pPr/>
              <a:t>‹Nr.›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557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D99A7-8B01-4265-802B-78E0ED6B7EFF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030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3A60-D8BF-8940-8008-F4F46A9CE6FB}" type="datetimeFigureOut">
              <a:rPr lang="es-ES" smtClean="0"/>
              <a:pPr/>
              <a:t>26/2/20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2EEE-54E2-DD42-A3CE-403515442458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091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3A60-D8BF-8940-8008-F4F46A9CE6FB}" type="datetimeFigureOut">
              <a:rPr lang="es-ES" smtClean="0"/>
              <a:pPr/>
              <a:t>26/2/20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2EEE-54E2-DD42-A3CE-403515442458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643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3A60-D8BF-8940-8008-F4F46A9CE6FB}" type="datetimeFigureOut">
              <a:rPr lang="es-ES" smtClean="0"/>
              <a:pPr/>
              <a:t>26/2/20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2EEE-54E2-DD42-A3CE-403515442458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284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543800" cy="107394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066800" y="1485900"/>
            <a:ext cx="36957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14900" y="1485900"/>
            <a:ext cx="36957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32893-A0CF-4337-B5ED-68DE0E41D250}" type="slidenum">
              <a:rPr lang="es-ES"/>
              <a:pPr>
                <a:defRPr/>
              </a:pPr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2437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84" y="4783455"/>
            <a:ext cx="2926079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2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53200" y="4852252"/>
            <a:ext cx="2133600" cy="103874"/>
          </a:xfrm>
        </p:spPr>
        <p:txBody>
          <a:bodyPr lIns="0" tIns="0" rIns="0" bIns="0"/>
          <a:lstStyle/>
          <a:p>
            <a:pPr marL="8529">
              <a:tabLst>
                <a:tab pos="984552" algn="l"/>
              </a:tabLst>
            </a:pPr>
            <a:r>
              <a:rPr lang="en-US" sz="675" spc="-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675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en-US" sz="675" spc="-10" dirty="0">
                <a:solidFill>
                  <a:prstClr val="black"/>
                </a:solidFill>
                <a:latin typeface="Arial"/>
                <a:cs typeface="Arial"/>
              </a:rPr>
              <a:t>Kin</a:t>
            </a:r>
            <a:r>
              <a:rPr lang="en-US" sz="675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lang="en-US" sz="675" spc="-1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lang="en-US" sz="675" spc="-3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lang="en-US" sz="675" spc="-7" dirty="0">
                <a:solidFill>
                  <a:prstClr val="black"/>
                </a:solidFill>
                <a:latin typeface="Arial"/>
                <a:cs typeface="Arial"/>
              </a:rPr>
              <a:t>&amp; C</a:t>
            </a:r>
            <a:r>
              <a:rPr lang="en-US" sz="675" spc="-1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lang="en-US" sz="675" spc="7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en-US" sz="675" spc="-10" dirty="0">
                <a:solidFill>
                  <a:prstClr val="black"/>
                </a:solidFill>
                <a:latin typeface="Arial"/>
                <a:cs typeface="Arial"/>
              </a:rPr>
              <a:t>pan</a:t>
            </a:r>
            <a:r>
              <a:rPr lang="en-US" sz="675" spc="-3" dirty="0">
                <a:solidFill>
                  <a:prstClr val="black"/>
                </a:solidFill>
                <a:latin typeface="Arial"/>
                <a:cs typeface="Arial"/>
              </a:rPr>
              <a:t>y	</a:t>
            </a:r>
            <a:fld id="{81D60167-4931-47E6-BA6A-407CBD079E47}" type="slidenum">
              <a:rPr lang="en-US" sz="675" spc="-7" smtClean="0">
                <a:solidFill>
                  <a:prstClr val="black"/>
                </a:solidFill>
                <a:latin typeface="Arial"/>
                <a:cs typeface="Arial"/>
              </a:rPr>
              <a:pPr marL="8529">
                <a:tabLst>
                  <a:tab pos="984552" algn="l"/>
                </a:tabLst>
              </a:pPr>
              <a:t>‹Nr.›</a:t>
            </a:fld>
            <a:endParaRPr lang="en-US" sz="675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27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3A60-D8BF-8940-8008-F4F46A9CE6FB}" type="datetimeFigureOut">
              <a:rPr lang="es-ES" smtClean="0"/>
              <a:pPr/>
              <a:t>26/2/20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2EEE-54E2-DD42-A3CE-403515442458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01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3A60-D8BF-8940-8008-F4F46A9CE6FB}" type="datetimeFigureOut">
              <a:rPr lang="es-ES" smtClean="0"/>
              <a:pPr/>
              <a:t>26/2/20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2EEE-54E2-DD42-A3CE-403515442458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727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3A60-D8BF-8940-8008-F4F46A9CE6FB}" type="datetimeFigureOut">
              <a:rPr lang="es-ES" smtClean="0"/>
              <a:pPr/>
              <a:t>26/2/20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2EEE-54E2-DD42-A3CE-403515442458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489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3A60-D8BF-8940-8008-F4F46A9CE6FB}" type="datetimeFigureOut">
              <a:rPr lang="es-ES" smtClean="0"/>
              <a:pPr/>
              <a:t>26/2/20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2EEE-54E2-DD42-A3CE-403515442458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307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3A60-D8BF-8940-8008-F4F46A9CE6FB}" type="datetimeFigureOut">
              <a:rPr lang="es-ES" smtClean="0"/>
              <a:pPr/>
              <a:t>26/2/20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2EEE-54E2-DD42-A3CE-403515442458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489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3A60-D8BF-8940-8008-F4F46A9CE6FB}" type="datetimeFigureOut">
              <a:rPr lang="es-ES" smtClean="0"/>
              <a:pPr/>
              <a:t>26/2/20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2EEE-54E2-DD42-A3CE-403515442458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294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3A60-D8BF-8940-8008-F4F46A9CE6FB}" type="datetimeFigureOut">
              <a:rPr lang="es-ES" smtClean="0"/>
              <a:pPr/>
              <a:t>26/2/20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2EEE-54E2-DD42-A3CE-403515442458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585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93A60-D8BF-8940-8008-F4F46A9CE6FB}" type="datetimeFigureOut">
              <a:rPr lang="es-ES" smtClean="0"/>
              <a:pPr/>
              <a:t>26/2/20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2EEE-54E2-DD42-A3CE-403515442458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772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31346DD-C4D5-464F-9F98-56DB401E42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9039"/>
          <a:stretch/>
        </p:blipFill>
        <p:spPr>
          <a:xfrm>
            <a:off x="1" y="0"/>
            <a:ext cx="9144000" cy="72019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A4F0412-47F0-479F-B6D1-5FF4976C44D4}"/>
              </a:ext>
            </a:extLst>
          </p:cNvPr>
          <p:cNvSpPr/>
          <p:nvPr userDrawn="1"/>
        </p:nvSpPr>
        <p:spPr>
          <a:xfrm>
            <a:off x="9525" y="3932579"/>
            <a:ext cx="9124950" cy="1210921"/>
          </a:xfrm>
          <a:prstGeom prst="rect">
            <a:avLst/>
          </a:prstGeom>
          <a:blipFill dpi="0" rotWithShape="1">
            <a:blip r:embed="rId16">
              <a:alphaModFix amt="15000"/>
            </a:blip>
            <a:srcRect/>
            <a:stretch>
              <a:fillRect/>
            </a:stretch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93A60-D8BF-8940-8008-F4F46A9CE6FB}" type="datetimeFigureOut">
              <a:rPr lang="es-ES" smtClean="0"/>
              <a:pPr/>
              <a:t>26/2/20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2EEE-54E2-DD42-A3CE-403515442458}" type="slidenum">
              <a:rPr lang="es-ES" smtClean="0"/>
              <a:pPr/>
              <a:t>‹Nr.›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924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1" Type="http://schemas.microsoft.com/office/2007/relationships/hdphoto" Target="../media/hdphoto5.wdp"/><Relationship Id="rId12" Type="http://schemas.openxmlformats.org/officeDocument/2006/relationships/image" Target="../media/image42.jpe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microsoft.com/office/2007/relationships/hdphoto" Target="../media/hdphoto4.wdp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jpeg"/><Relationship Id="rId10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microsoft.com/office/2007/relationships/hdphoto" Target="../media/hdphoto8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0.png"/><Relationship Id="rId5" Type="http://schemas.microsoft.com/office/2007/relationships/hdphoto" Target="../media/hdphoto2.wdp"/><Relationship Id="rId6" Type="http://schemas.openxmlformats.org/officeDocument/2006/relationships/image" Target="../media/image11.png"/><Relationship Id="rId7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0.pn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6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Relationship Id="rId3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microsoft.com/office/2007/relationships/hdphoto" Target="../media/hdphoto2.wdp"/><Relationship Id="rId5" Type="http://schemas.openxmlformats.org/officeDocument/2006/relationships/image" Target="../media/image13.png"/><Relationship Id="rId6" Type="http://schemas.microsoft.com/office/2007/relationships/hdphoto" Target="../media/hdphoto4.wdp"/><Relationship Id="rId7" Type="http://schemas.openxmlformats.org/officeDocument/2006/relationships/image" Target="../media/image14.png"/><Relationship Id="rId8" Type="http://schemas.microsoft.com/office/2007/relationships/hdphoto" Target="../media/hdphoto5.wdp"/><Relationship Id="rId9" Type="http://schemas.openxmlformats.org/officeDocument/2006/relationships/image" Target="../media/image15.png"/><Relationship Id="rId10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1414298" y="1353579"/>
            <a:ext cx="6315404" cy="695435"/>
          </a:xfrm>
          <a:prstGeom prst="rect">
            <a:avLst/>
          </a:prstGeo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1888"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9525" y="3932579"/>
            <a:ext cx="9124950" cy="1210921"/>
          </a:xfrm>
          <a:prstGeom prst="rect">
            <a:avLst/>
          </a:prstGeom>
          <a:blipFill dpi="0" rotWithShape="1">
            <a:blip r:embed="rId3">
              <a:alphaModFix amt="15000"/>
            </a:blip>
            <a:srcRect/>
            <a:stretch>
              <a:fillRect/>
            </a:stretch>
          </a:blip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CuadroTexto 7"/>
          <p:cNvSpPr txBox="1"/>
          <p:nvPr/>
        </p:nvSpPr>
        <p:spPr>
          <a:xfrm>
            <a:off x="5082806" y="4627718"/>
            <a:ext cx="387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Jorge Arturo Cardona Pérez</a:t>
            </a:r>
          </a:p>
          <a:p>
            <a:pPr algn="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 General</a:t>
            </a:r>
          </a:p>
        </p:txBody>
      </p:sp>
      <p:sp>
        <p:nvSpPr>
          <p:cNvPr id="13" name="CuadroTexto 7"/>
          <p:cNvSpPr txBox="1"/>
          <p:nvPr/>
        </p:nvSpPr>
        <p:spPr>
          <a:xfrm>
            <a:off x="167639" y="4704661"/>
            <a:ext cx="1613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Febrero, 2020</a:t>
            </a:r>
          </a:p>
        </p:txBody>
      </p:sp>
      <p:cxnSp>
        <p:nvCxnSpPr>
          <p:cNvPr id="19" name="Conector recto 18"/>
          <p:cNvCxnSpPr/>
          <p:nvPr/>
        </p:nvCxnSpPr>
        <p:spPr>
          <a:xfrm flipH="1">
            <a:off x="756000" y="1353874"/>
            <a:ext cx="763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4F28A1E-764B-42DD-B589-2C1AA9C33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740" y="36834"/>
            <a:ext cx="4706520" cy="1152244"/>
          </a:xfrm>
          <a:prstGeom prst="rect">
            <a:avLst/>
          </a:prstGeom>
        </p:spPr>
      </p:pic>
      <p:grpSp>
        <p:nvGrpSpPr>
          <p:cNvPr id="10" name="Grupo 2">
            <a:extLst>
              <a:ext uri="{FF2B5EF4-FFF2-40B4-BE49-F238E27FC236}">
                <a16:creationId xmlns:a16="http://schemas.microsoft.com/office/drawing/2014/main" xmlns="" id="{2897997F-0BD1-4E98-BB24-4450971EBC9A}"/>
              </a:ext>
            </a:extLst>
          </p:cNvPr>
          <p:cNvGrpSpPr/>
          <p:nvPr/>
        </p:nvGrpSpPr>
        <p:grpSpPr>
          <a:xfrm>
            <a:off x="2327591" y="2227874"/>
            <a:ext cx="4488819" cy="2785530"/>
            <a:chOff x="2164467" y="1226676"/>
            <a:chExt cx="4838217" cy="3002349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EBEE7E97-A213-4622-99F3-3D0A39D86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4467" y="2255634"/>
              <a:ext cx="4838217" cy="1052628"/>
            </a:xfrm>
            <a:prstGeom prst="rect">
              <a:avLst/>
            </a:prstGeom>
          </p:spPr>
        </p:pic>
        <p:grpSp>
          <p:nvGrpSpPr>
            <p:cNvPr id="12" name="Grupo 1">
              <a:extLst>
                <a:ext uri="{FF2B5EF4-FFF2-40B4-BE49-F238E27FC236}">
                  <a16:creationId xmlns:a16="http://schemas.microsoft.com/office/drawing/2014/main" xmlns="" id="{08DE0DA1-62DD-4B25-B9F7-E6DC9DFFADF7}"/>
                </a:ext>
              </a:extLst>
            </p:cNvPr>
            <p:cNvGrpSpPr/>
            <p:nvPr/>
          </p:nvGrpSpPr>
          <p:grpSpPr>
            <a:xfrm>
              <a:off x="2834490" y="1226676"/>
              <a:ext cx="3475021" cy="1910516"/>
              <a:chOff x="2834490" y="2066400"/>
              <a:chExt cx="3475021" cy="1910516"/>
            </a:xfrm>
          </p:grpSpPr>
          <p:sp>
            <p:nvSpPr>
              <p:cNvPr id="16" name="Rectángulo: esquinas redondeadas 4">
                <a:extLst>
                  <a:ext uri="{FF2B5EF4-FFF2-40B4-BE49-F238E27FC236}">
                    <a16:creationId xmlns:a16="http://schemas.microsoft.com/office/drawing/2014/main" xmlns="" id="{260369EC-6B6B-4ECC-8A88-89D5D8939EF1}"/>
                  </a:ext>
                </a:extLst>
              </p:cNvPr>
              <p:cNvSpPr/>
              <p:nvPr/>
            </p:nvSpPr>
            <p:spPr>
              <a:xfrm>
                <a:off x="2834490" y="2066400"/>
                <a:ext cx="3475021" cy="1910516"/>
              </a:xfrm>
              <a:prstGeom prst="roundRect">
                <a:avLst>
                  <a:gd name="adj" fmla="val 7463"/>
                </a:avLst>
              </a:prstGeom>
              <a:blipFill dpi="0" rotWithShape="1">
                <a:blip r:embed="rId6">
                  <a:alphaModFix amt="92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es-MX" sz="22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ＭＳ Ｐゴシック" charset="-128"/>
                </a:endParaRPr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xmlns="" id="{A94C007D-2CB9-4AF3-9887-935545E4DEBE}"/>
                  </a:ext>
                </a:extLst>
              </p:cNvPr>
              <p:cNvSpPr txBox="1"/>
              <p:nvPr/>
            </p:nvSpPr>
            <p:spPr>
              <a:xfrm>
                <a:off x="3158061" y="2111223"/>
                <a:ext cx="2827890" cy="461665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s-MX" sz="2400" b="1" spc="10" dirty="0">
                    <a:solidFill>
                      <a:schemeClr val="bg1"/>
                    </a:solidFill>
                    <a:effectLst>
                      <a:innerShdw blurRad="114300">
                        <a:srgbClr val="180700">
                          <a:alpha val="20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Salud Reproductiva</a:t>
                </a:r>
                <a:endParaRPr lang="es-MX" sz="2000" b="1" spc="10" dirty="0">
                  <a:solidFill>
                    <a:schemeClr val="bg1"/>
                  </a:solidFill>
                  <a:effectLst>
                    <a:innerShdw blurRad="114300">
                      <a:srgbClr val="180700">
                        <a:alpha val="20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9E6640A8-747F-4E2D-A40A-E8E8382BD6B7}"/>
                </a:ext>
              </a:extLst>
            </p:cNvPr>
            <p:cNvSpPr/>
            <p:nvPr/>
          </p:nvSpPr>
          <p:spPr>
            <a:xfrm>
              <a:off x="3338285" y="3724806"/>
              <a:ext cx="2467430" cy="504219"/>
            </a:xfrm>
            <a:prstGeom prst="ellipse">
              <a:avLst/>
            </a:prstGeom>
            <a:solidFill>
              <a:srgbClr val="828282"/>
            </a:solidFill>
            <a:ln>
              <a:noFill/>
            </a:ln>
            <a:effectLst>
              <a:softEdge rad="16510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endParaRP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6E84DC8E-D836-4F58-A1FA-DAB4606B1E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27026" t="7740" r="28784" b="20357"/>
            <a:stretch/>
          </p:blipFill>
          <p:spPr>
            <a:xfrm>
              <a:off x="3477812" y="1745504"/>
              <a:ext cx="2188376" cy="2188377"/>
            </a:xfrm>
            <a:custGeom>
              <a:avLst/>
              <a:gdLst>
                <a:gd name="connsiteX0" fmla="*/ 1566583 w 3133166"/>
                <a:gd name="connsiteY0" fmla="*/ 0 h 3133166"/>
                <a:gd name="connsiteX1" fmla="*/ 3133166 w 3133166"/>
                <a:gd name="connsiteY1" fmla="*/ 1566583 h 3133166"/>
                <a:gd name="connsiteX2" fmla="*/ 1566583 w 3133166"/>
                <a:gd name="connsiteY2" fmla="*/ 3133166 h 3133166"/>
                <a:gd name="connsiteX3" fmla="*/ 0 w 3133166"/>
                <a:gd name="connsiteY3" fmla="*/ 1566583 h 3133166"/>
                <a:gd name="connsiteX4" fmla="*/ 1566583 w 3133166"/>
                <a:gd name="connsiteY4" fmla="*/ 0 h 313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33166" h="3133166">
                  <a:moveTo>
                    <a:pt x="1566583" y="0"/>
                  </a:moveTo>
                  <a:cubicBezTo>
                    <a:pt x="2431783" y="0"/>
                    <a:pt x="3133166" y="701383"/>
                    <a:pt x="3133166" y="1566583"/>
                  </a:cubicBezTo>
                  <a:cubicBezTo>
                    <a:pt x="3133166" y="2431783"/>
                    <a:pt x="2431783" y="3133166"/>
                    <a:pt x="1566583" y="3133166"/>
                  </a:cubicBezTo>
                  <a:cubicBezTo>
                    <a:pt x="701383" y="3133166"/>
                    <a:pt x="0" y="2431783"/>
                    <a:pt x="0" y="1566583"/>
                  </a:cubicBezTo>
                  <a:cubicBezTo>
                    <a:pt x="0" y="701383"/>
                    <a:pt x="701383" y="0"/>
                    <a:pt x="1566583" y="0"/>
                  </a:cubicBezTo>
                  <a:close/>
                </a:path>
              </a:pathLst>
            </a:custGeom>
            <a:ln>
              <a:noFill/>
            </a:ln>
            <a:effectLst>
              <a:outerShdw blurRad="177800" dist="38100" dir="16200000" rotWithShape="0">
                <a:schemeClr val="accent6">
                  <a:lumMod val="50000"/>
                  <a:alpha val="40000"/>
                </a:schemeClr>
              </a:outerShdw>
            </a:effectLst>
          </p:spPr>
        </p:pic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BA80F145-B195-4392-9A29-084A357B0E64}"/>
              </a:ext>
            </a:extLst>
          </p:cNvPr>
          <p:cNvSpPr/>
          <p:nvPr/>
        </p:nvSpPr>
        <p:spPr>
          <a:xfrm>
            <a:off x="689108" y="1530905"/>
            <a:ext cx="776578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342900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Salud en la Asamblea General de la ONU</a:t>
            </a:r>
          </a:p>
        </p:txBody>
      </p:sp>
    </p:spTree>
    <p:extLst>
      <p:ext uri="{BB962C8B-B14F-4D97-AF65-F5344CB8AC3E}">
        <p14:creationId xmlns:p14="http://schemas.microsoft.com/office/powerpoint/2010/main" val="9816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rma libre 4">
            <a:extLst>
              <a:ext uri="{FF2B5EF4-FFF2-40B4-BE49-F238E27FC236}">
                <a16:creationId xmlns:a16="http://schemas.microsoft.com/office/drawing/2014/main" xmlns="" id="{7C4035DF-31AE-451A-841C-541CEC7BE63C}"/>
              </a:ext>
            </a:extLst>
          </p:cNvPr>
          <p:cNvSpPr/>
          <p:nvPr/>
        </p:nvSpPr>
        <p:spPr>
          <a:xfrm>
            <a:off x="2278968" y="1923111"/>
            <a:ext cx="4606090" cy="2958821"/>
          </a:xfrm>
          <a:custGeom>
            <a:avLst/>
            <a:gdLst>
              <a:gd name="connsiteX0" fmla="*/ 683812 w 4651513"/>
              <a:gd name="connsiteY0" fmla="*/ 0 h 3045349"/>
              <a:gd name="connsiteX1" fmla="*/ 7951 w 4651513"/>
              <a:gd name="connsiteY1" fmla="*/ 659958 h 3045349"/>
              <a:gd name="connsiteX2" fmla="*/ 0 w 4651513"/>
              <a:gd name="connsiteY2" fmla="*/ 2369488 h 3045349"/>
              <a:gd name="connsiteX3" fmla="*/ 667910 w 4651513"/>
              <a:gd name="connsiteY3" fmla="*/ 3029447 h 3045349"/>
              <a:gd name="connsiteX4" fmla="*/ 3983604 w 4651513"/>
              <a:gd name="connsiteY4" fmla="*/ 3045349 h 3045349"/>
              <a:gd name="connsiteX5" fmla="*/ 4651513 w 4651513"/>
              <a:gd name="connsiteY5" fmla="*/ 2361537 h 3045349"/>
              <a:gd name="connsiteX6" fmla="*/ 4651513 w 4651513"/>
              <a:gd name="connsiteY6" fmla="*/ 667909 h 3045349"/>
              <a:gd name="connsiteX7" fmla="*/ 4007457 w 4651513"/>
              <a:gd name="connsiteY7" fmla="*/ 7951 h 3045349"/>
              <a:gd name="connsiteX8" fmla="*/ 683812 w 4651513"/>
              <a:gd name="connsiteY8" fmla="*/ 0 h 304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1513" h="3045349">
                <a:moveTo>
                  <a:pt x="683812" y="0"/>
                </a:moveTo>
                <a:lnTo>
                  <a:pt x="7951" y="659958"/>
                </a:lnTo>
                <a:cubicBezTo>
                  <a:pt x="5301" y="1229801"/>
                  <a:pt x="2650" y="1799645"/>
                  <a:pt x="0" y="2369488"/>
                </a:cubicBezTo>
                <a:lnTo>
                  <a:pt x="667910" y="3029447"/>
                </a:lnTo>
                <a:lnTo>
                  <a:pt x="3983604" y="3045349"/>
                </a:lnTo>
                <a:lnTo>
                  <a:pt x="4651513" y="2361537"/>
                </a:lnTo>
                <a:lnTo>
                  <a:pt x="4651513" y="667909"/>
                </a:lnTo>
                <a:lnTo>
                  <a:pt x="4007457" y="7951"/>
                </a:lnTo>
                <a:lnTo>
                  <a:pt x="683812" y="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rgbClr val="04234C"/>
            </a:solidFill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3" name="Line 399">
            <a:extLst>
              <a:ext uri="{FF2B5EF4-FFF2-40B4-BE49-F238E27FC236}">
                <a16:creationId xmlns:a16="http://schemas.microsoft.com/office/drawing/2014/main" xmlns="" id="{2B291E4C-AD77-4F6E-887C-868CDB099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9952" y="4185037"/>
            <a:ext cx="1667421" cy="0"/>
          </a:xfrm>
          <a:prstGeom prst="lin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headEnd/>
            <a:tailEnd/>
          </a:ln>
          <a:effectLst>
            <a:outerShdw blurRad="25400" dist="12700" algn="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74" name="Rectangle 327">
            <a:extLst>
              <a:ext uri="{FF2B5EF4-FFF2-40B4-BE49-F238E27FC236}">
                <a16:creationId xmlns:a16="http://schemas.microsoft.com/office/drawing/2014/main" xmlns="" id="{938CBB93-89AF-4ED2-8D42-606944864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2558" y="4347538"/>
            <a:ext cx="871261" cy="17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200" b="1" dirty="0">
                <a:latin typeface="Arial" panose="020B0604020202020204" pitchFamily="34" charset="0"/>
              </a:rPr>
              <a:t>EDUCACIÓN</a:t>
            </a:r>
            <a:endParaRPr lang="es-ES_tradnl" sz="2400" b="1" dirty="0"/>
          </a:p>
        </p:txBody>
      </p:sp>
      <p:sp>
        <p:nvSpPr>
          <p:cNvPr id="75" name="Rectangle 329">
            <a:extLst>
              <a:ext uri="{FF2B5EF4-FFF2-40B4-BE49-F238E27FC236}">
                <a16:creationId xmlns:a16="http://schemas.microsoft.com/office/drawing/2014/main" xmlns="" id="{839D8B75-83F2-4CC9-87DF-43B440DAB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5139" y="4347538"/>
            <a:ext cx="913688" cy="17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200" b="1" dirty="0">
                <a:latin typeface="Arial" panose="020B0604020202020204" pitchFamily="34" charset="0"/>
              </a:rPr>
              <a:t>PROMOCIÓN</a:t>
            </a:r>
            <a:endParaRPr lang="es-ES_tradnl" sz="2400" b="1" dirty="0"/>
          </a:p>
        </p:txBody>
      </p:sp>
      <p:sp>
        <p:nvSpPr>
          <p:cNvPr id="76" name="Rectangle 331">
            <a:extLst>
              <a:ext uri="{FF2B5EF4-FFF2-40B4-BE49-F238E27FC236}">
                <a16:creationId xmlns:a16="http://schemas.microsoft.com/office/drawing/2014/main" xmlns="" id="{90BF604C-EA49-49A7-A479-75179CF1B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044" y="4347538"/>
            <a:ext cx="960661" cy="17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200" b="1" dirty="0">
                <a:latin typeface="Arial" panose="020B0604020202020204" pitchFamily="34" charset="0"/>
              </a:rPr>
              <a:t>PREVENCIÓN</a:t>
            </a:r>
            <a:endParaRPr lang="es-ES_tradnl" sz="2400" b="1" dirty="0"/>
          </a:p>
        </p:txBody>
      </p:sp>
      <p:sp>
        <p:nvSpPr>
          <p:cNvPr id="77" name="Rectangle 333">
            <a:extLst>
              <a:ext uri="{FF2B5EF4-FFF2-40B4-BE49-F238E27FC236}">
                <a16:creationId xmlns:a16="http://schemas.microsoft.com/office/drawing/2014/main" xmlns="" id="{450E91EC-51A6-4A48-BF05-CCF993DB0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323" y="4573905"/>
            <a:ext cx="1233223" cy="17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200" b="1" dirty="0">
                <a:latin typeface="Arial" panose="020B0604020202020204" pitchFamily="34" charset="0"/>
              </a:rPr>
              <a:t>REHABILITACIÓN</a:t>
            </a:r>
            <a:endParaRPr lang="es-ES_tradnl" sz="2400" b="1" dirty="0"/>
          </a:p>
        </p:txBody>
      </p: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xmlns="" id="{1B919F88-0036-4004-A193-2EEC971C31C2}"/>
              </a:ext>
            </a:extLst>
          </p:cNvPr>
          <p:cNvCxnSpPr/>
          <p:nvPr/>
        </p:nvCxnSpPr>
        <p:spPr>
          <a:xfrm>
            <a:off x="3889612" y="4432850"/>
            <a:ext cx="89121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xmlns="" id="{D5BC6AE0-E5E6-4549-9585-44AE57457912}"/>
              </a:ext>
            </a:extLst>
          </p:cNvPr>
          <p:cNvCxnSpPr/>
          <p:nvPr/>
        </p:nvCxnSpPr>
        <p:spPr>
          <a:xfrm>
            <a:off x="5085233" y="4432850"/>
            <a:ext cx="89121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Forma libre 6">
            <a:extLst>
              <a:ext uri="{FF2B5EF4-FFF2-40B4-BE49-F238E27FC236}">
                <a16:creationId xmlns:a16="http://schemas.microsoft.com/office/drawing/2014/main" xmlns="" id="{74A5D9DA-15C4-418D-9975-6D9A4E2B7AE0}"/>
              </a:ext>
            </a:extLst>
          </p:cNvPr>
          <p:cNvSpPr/>
          <p:nvPr/>
        </p:nvSpPr>
        <p:spPr>
          <a:xfrm>
            <a:off x="3035958" y="1617522"/>
            <a:ext cx="3098408" cy="1287466"/>
          </a:xfrm>
          <a:custGeom>
            <a:avLst/>
            <a:gdLst>
              <a:gd name="connsiteX0" fmla="*/ 1038225 w 3128962"/>
              <a:gd name="connsiteY0" fmla="*/ 0 h 1300163"/>
              <a:gd name="connsiteX1" fmla="*/ 0 w 3128962"/>
              <a:gd name="connsiteY1" fmla="*/ 652463 h 1300163"/>
              <a:gd name="connsiteX2" fmla="*/ 1038225 w 3128962"/>
              <a:gd name="connsiteY2" fmla="*/ 1295400 h 1300163"/>
              <a:gd name="connsiteX3" fmla="*/ 2085975 w 3128962"/>
              <a:gd name="connsiteY3" fmla="*/ 1300163 h 1300163"/>
              <a:gd name="connsiteX4" fmla="*/ 3128962 w 3128962"/>
              <a:gd name="connsiteY4" fmla="*/ 657225 h 1300163"/>
              <a:gd name="connsiteX5" fmla="*/ 2095500 w 3128962"/>
              <a:gd name="connsiteY5" fmla="*/ 0 h 1300163"/>
              <a:gd name="connsiteX6" fmla="*/ 1038225 w 3128962"/>
              <a:gd name="connsiteY6" fmla="*/ 0 h 1300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962" h="1300163">
                <a:moveTo>
                  <a:pt x="1038225" y="0"/>
                </a:moveTo>
                <a:lnTo>
                  <a:pt x="0" y="652463"/>
                </a:lnTo>
                <a:lnTo>
                  <a:pt x="1038225" y="1295400"/>
                </a:lnTo>
                <a:lnTo>
                  <a:pt x="2085975" y="1300163"/>
                </a:lnTo>
                <a:lnTo>
                  <a:pt x="3128962" y="657225"/>
                </a:lnTo>
                <a:lnTo>
                  <a:pt x="2095500" y="0"/>
                </a:lnTo>
                <a:lnTo>
                  <a:pt x="1038225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FAFAFA"/>
              </a:gs>
            </a:gsLst>
            <a:lin ang="5400000" scaled="1"/>
            <a:tileRect/>
          </a:gradFill>
          <a:ln w="6350">
            <a:solidFill>
              <a:srgbClr val="F0321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6" name="Line 381">
            <a:extLst>
              <a:ext uri="{FF2B5EF4-FFF2-40B4-BE49-F238E27FC236}">
                <a16:creationId xmlns:a16="http://schemas.microsoft.com/office/drawing/2014/main" xmlns="" id="{AE775F27-DE0C-4108-93AB-17FC00176A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30786" y="1446519"/>
            <a:ext cx="834332" cy="793427"/>
          </a:xfrm>
          <a:prstGeom prst="lin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headEnd/>
            <a:tailEnd/>
          </a:ln>
          <a:effectLst>
            <a:outerShdw blurRad="25400" dist="12700" algn="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47" name="Elipse 146">
            <a:extLst>
              <a:ext uri="{FF2B5EF4-FFF2-40B4-BE49-F238E27FC236}">
                <a16:creationId xmlns:a16="http://schemas.microsoft.com/office/drawing/2014/main" xmlns="" id="{7318B983-07C2-4622-8A73-0E94960467F2}"/>
              </a:ext>
            </a:extLst>
          </p:cNvPr>
          <p:cNvSpPr/>
          <p:nvPr/>
        </p:nvSpPr>
        <p:spPr>
          <a:xfrm>
            <a:off x="4598773" y="2236905"/>
            <a:ext cx="1946458" cy="1946458"/>
          </a:xfrm>
          <a:prstGeom prst="ellipse">
            <a:avLst/>
          </a:prstGeom>
          <a:noFill/>
          <a:ln w="6350">
            <a:gradFill flip="none" rotWithShape="1">
              <a:gsLst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accent1">
                    <a:lumMod val="50000"/>
                    <a:alpha val="50000"/>
                  </a:schemeClr>
                </a:gs>
              </a:gsLst>
              <a:lin ang="132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8" name="Elipse 147">
            <a:extLst>
              <a:ext uri="{FF2B5EF4-FFF2-40B4-BE49-F238E27FC236}">
                <a16:creationId xmlns:a16="http://schemas.microsoft.com/office/drawing/2014/main" xmlns="" id="{B56FBC63-365D-49DA-9B78-0C09A2D9F3BD}"/>
              </a:ext>
            </a:extLst>
          </p:cNvPr>
          <p:cNvSpPr/>
          <p:nvPr/>
        </p:nvSpPr>
        <p:spPr>
          <a:xfrm>
            <a:off x="2625092" y="2236905"/>
            <a:ext cx="1946458" cy="1946458"/>
          </a:xfrm>
          <a:prstGeom prst="ellipse">
            <a:avLst/>
          </a:prstGeom>
          <a:noFill/>
          <a:ln w="6350">
            <a:gradFill flip="none" rotWithShape="1">
              <a:gsLst>
                <a:gs pos="50000">
                  <a:schemeClr val="tx2">
                    <a:lumMod val="20000"/>
                    <a:lumOff val="80000"/>
                  </a:schemeClr>
                </a:gs>
                <a:gs pos="100000">
                  <a:schemeClr val="accent1">
                    <a:lumMod val="50000"/>
                    <a:alpha val="50000"/>
                  </a:schemeClr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4" name="Rectangle 325">
            <a:extLst>
              <a:ext uri="{FF2B5EF4-FFF2-40B4-BE49-F238E27FC236}">
                <a16:creationId xmlns:a16="http://schemas.microsoft.com/office/drawing/2014/main" xmlns="" id="{7A4440B8-BB60-45B9-8A68-F0202FF95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1454" y="1855174"/>
            <a:ext cx="1447417" cy="23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1600" b="1" dirty="0"/>
              <a:t>SALUD PERINATAL</a:t>
            </a: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xmlns="" id="{C2E613A9-CC8D-4BC4-B4DA-E4E14BB2C420}"/>
              </a:ext>
            </a:extLst>
          </p:cNvPr>
          <p:cNvSpPr txBox="1"/>
          <p:nvPr/>
        </p:nvSpPr>
        <p:spPr>
          <a:xfrm>
            <a:off x="826319" y="857077"/>
            <a:ext cx="960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latin typeface="+mj-lt"/>
              </a:defRPr>
            </a:lvl1pPr>
          </a:lstStyle>
          <a:p>
            <a:r>
              <a:rPr lang="es-MX" sz="1600" cap="small" dirty="0">
                <a:solidFill>
                  <a:srgbClr val="565656"/>
                </a:solidFill>
              </a:rPr>
              <a:t>Lactancia</a:t>
            </a:r>
          </a:p>
          <a:p>
            <a:r>
              <a:rPr lang="es-MX" sz="1600" cap="small" dirty="0">
                <a:solidFill>
                  <a:srgbClr val="565656"/>
                </a:solidFill>
              </a:rPr>
              <a:t>Materna</a:t>
            </a:r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xmlns="" id="{140CBF16-D5FA-4603-AC24-34DBC4699535}"/>
              </a:ext>
            </a:extLst>
          </p:cNvPr>
          <p:cNvSpPr txBox="1"/>
          <p:nvPr/>
        </p:nvSpPr>
        <p:spPr>
          <a:xfrm>
            <a:off x="655823" y="1755514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latin typeface="+mj-lt"/>
              </a:defRPr>
            </a:lvl1pPr>
          </a:lstStyle>
          <a:p>
            <a:r>
              <a:rPr lang="es-MX" sz="1600" cap="small" dirty="0">
                <a:solidFill>
                  <a:srgbClr val="565656"/>
                </a:solidFill>
              </a:rPr>
              <a:t>Vigilancia del</a:t>
            </a:r>
          </a:p>
          <a:p>
            <a:r>
              <a:rPr lang="es-MX" sz="1600" cap="small" dirty="0">
                <a:solidFill>
                  <a:srgbClr val="565656"/>
                </a:solidFill>
              </a:rPr>
              <a:t>Neonato</a:t>
            </a: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xmlns="" id="{6F36AF04-E656-4A8F-B77B-A52DFC0ABB5D}"/>
              </a:ext>
            </a:extLst>
          </p:cNvPr>
          <p:cNvSpPr txBox="1"/>
          <p:nvPr/>
        </p:nvSpPr>
        <p:spPr>
          <a:xfrm>
            <a:off x="482027" y="2653950"/>
            <a:ext cx="1649554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rtlCol="0">
            <a:spAutoFit/>
          </a:bodyPr>
          <a:lstStyle>
            <a:defPPr>
              <a:defRPr lang="es-E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latin typeface="+mj-lt"/>
              </a:defRPr>
            </a:lvl1pPr>
          </a:lstStyle>
          <a:p>
            <a:r>
              <a:rPr lang="es-MX" sz="1600" cap="small" dirty="0">
                <a:solidFill>
                  <a:srgbClr val="565656"/>
                </a:solidFill>
              </a:rPr>
              <a:t>Comité de Estudio</a:t>
            </a:r>
          </a:p>
          <a:p>
            <a:r>
              <a:rPr lang="es-MX" sz="1600" cap="small" dirty="0">
                <a:solidFill>
                  <a:srgbClr val="565656"/>
                </a:solidFill>
              </a:rPr>
              <a:t>de Mortalidad</a:t>
            </a:r>
          </a:p>
          <a:p>
            <a:r>
              <a:rPr lang="es-MX" sz="1600" cap="small" dirty="0">
                <a:solidFill>
                  <a:srgbClr val="565656"/>
                </a:solidFill>
              </a:rPr>
              <a:t>Perinatal</a:t>
            </a: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xmlns="" id="{3F97E77E-4C12-4291-9B83-AC48169D9780}"/>
              </a:ext>
            </a:extLst>
          </p:cNvPr>
          <p:cNvSpPr txBox="1"/>
          <p:nvPr/>
        </p:nvSpPr>
        <p:spPr>
          <a:xfrm>
            <a:off x="6752222" y="858282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latin typeface="+mj-lt"/>
              </a:defRPr>
            </a:lvl1pPr>
          </a:lstStyle>
          <a:p>
            <a:r>
              <a:rPr lang="es-MX" sz="1600" cap="small" dirty="0">
                <a:solidFill>
                  <a:srgbClr val="565656"/>
                </a:solidFill>
              </a:rPr>
              <a:t>Vigilancia</a:t>
            </a:r>
          </a:p>
          <a:p>
            <a:r>
              <a:rPr lang="es-MX" sz="1600" cap="small" dirty="0">
                <a:solidFill>
                  <a:srgbClr val="565656"/>
                </a:solidFill>
              </a:rPr>
              <a:t>Puerperal</a:t>
            </a:r>
          </a:p>
        </p:txBody>
      </p:sp>
      <p:sp>
        <p:nvSpPr>
          <p:cNvPr id="159" name="CuadroTexto 158">
            <a:extLst>
              <a:ext uri="{FF2B5EF4-FFF2-40B4-BE49-F238E27FC236}">
                <a16:creationId xmlns:a16="http://schemas.microsoft.com/office/drawing/2014/main" xmlns="" id="{FD44059B-B274-43F4-9F96-71A28A9A72BB}"/>
              </a:ext>
            </a:extLst>
          </p:cNvPr>
          <p:cNvSpPr txBox="1"/>
          <p:nvPr/>
        </p:nvSpPr>
        <p:spPr>
          <a:xfrm>
            <a:off x="3933381" y="795337"/>
            <a:ext cx="1303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latin typeface="+mj-lt"/>
              </a:defRPr>
            </a:lvl1pPr>
          </a:lstStyle>
          <a:p>
            <a:r>
              <a:rPr lang="es-MX" sz="1600" cap="small" dirty="0">
                <a:solidFill>
                  <a:schemeClr val="tx1"/>
                </a:solidFill>
              </a:rPr>
              <a:t>Vigilancia</a:t>
            </a:r>
          </a:p>
          <a:p>
            <a:r>
              <a:rPr lang="es-MX" sz="1600" cap="small" dirty="0">
                <a:solidFill>
                  <a:schemeClr val="tx1"/>
                </a:solidFill>
              </a:rPr>
              <a:t>Prenatal</a:t>
            </a:r>
          </a:p>
          <a:p>
            <a:r>
              <a:rPr lang="es-MX" sz="1600" cap="small" dirty="0">
                <a:solidFill>
                  <a:schemeClr val="tx1"/>
                </a:solidFill>
              </a:rPr>
              <a:t>Binomio M/H</a:t>
            </a:r>
          </a:p>
        </p:txBody>
      </p:sp>
      <p:sp>
        <p:nvSpPr>
          <p:cNvPr id="160" name="CuadroTexto 159">
            <a:extLst>
              <a:ext uri="{FF2B5EF4-FFF2-40B4-BE49-F238E27FC236}">
                <a16:creationId xmlns:a16="http://schemas.microsoft.com/office/drawing/2014/main" xmlns="" id="{D9E4192C-C934-4B00-BB5C-E81582BD2ECA}"/>
              </a:ext>
            </a:extLst>
          </p:cNvPr>
          <p:cNvSpPr txBox="1"/>
          <p:nvPr/>
        </p:nvSpPr>
        <p:spPr>
          <a:xfrm>
            <a:off x="7004459" y="1859919"/>
            <a:ext cx="1649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cap="small" dirty="0">
                <a:solidFill>
                  <a:srgbClr val="565656"/>
                </a:solidFill>
                <a:latin typeface="+mj-lt"/>
              </a:rPr>
              <a:t>Comité de Estudio</a:t>
            </a:r>
          </a:p>
          <a:p>
            <a:pPr algn="ctr"/>
            <a:r>
              <a:rPr lang="es-MX" sz="1600" b="1" cap="small" dirty="0">
                <a:solidFill>
                  <a:srgbClr val="565656"/>
                </a:solidFill>
                <a:latin typeface="+mj-lt"/>
              </a:rPr>
              <a:t>de Mortalidad</a:t>
            </a:r>
          </a:p>
          <a:p>
            <a:pPr algn="ctr"/>
            <a:r>
              <a:rPr lang="es-MX" sz="1600" b="1" cap="small" dirty="0">
                <a:solidFill>
                  <a:srgbClr val="565656"/>
                </a:solidFill>
                <a:latin typeface="+mj-lt"/>
              </a:rPr>
              <a:t>Materna</a:t>
            </a:r>
          </a:p>
        </p:txBody>
      </p:sp>
      <p:sp>
        <p:nvSpPr>
          <p:cNvPr id="161" name="Line 381">
            <a:extLst>
              <a:ext uri="{FF2B5EF4-FFF2-40B4-BE49-F238E27FC236}">
                <a16:creationId xmlns:a16="http://schemas.microsoft.com/office/drawing/2014/main" xmlns="" id="{67FBD4F3-D441-4100-B65D-BD1DCEB57E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04587" y="1355103"/>
            <a:ext cx="1952595" cy="876673"/>
          </a:xfrm>
          <a:prstGeom prst="lin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headEnd/>
            <a:tailEnd/>
          </a:ln>
          <a:effectLst>
            <a:outerShdw blurRad="25400" dist="12700" algn="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62" name="Line 409">
            <a:extLst>
              <a:ext uri="{FF2B5EF4-FFF2-40B4-BE49-F238E27FC236}">
                <a16:creationId xmlns:a16="http://schemas.microsoft.com/office/drawing/2014/main" xmlns="" id="{602B1801-5839-424C-BA3A-7CFA423442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60373" y="2037325"/>
            <a:ext cx="1706245" cy="203885"/>
          </a:xfrm>
          <a:prstGeom prst="lin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headEnd/>
            <a:tailEnd/>
          </a:ln>
          <a:effectLst>
            <a:outerShdw blurRad="25400" dist="12700" algn="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63" name="Line 397">
            <a:extLst>
              <a:ext uri="{FF2B5EF4-FFF2-40B4-BE49-F238E27FC236}">
                <a16:creationId xmlns:a16="http://schemas.microsoft.com/office/drawing/2014/main" xmlns="" id="{0EDE0035-34A1-455B-BE1D-93D6D14185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97997" y="1384165"/>
            <a:ext cx="1693002" cy="842367"/>
          </a:xfrm>
          <a:prstGeom prst="lin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headEnd/>
            <a:tailEnd/>
          </a:ln>
          <a:effectLst>
            <a:outerShdw blurRad="25400" dist="12700" algn="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64" name="Line 398">
            <a:extLst>
              <a:ext uri="{FF2B5EF4-FFF2-40B4-BE49-F238E27FC236}">
                <a16:creationId xmlns:a16="http://schemas.microsoft.com/office/drawing/2014/main" xmlns="" id="{1BDB3C48-E60A-4F8B-8297-EEE519B570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9251" y="1384166"/>
            <a:ext cx="1381747" cy="889525"/>
          </a:xfrm>
          <a:prstGeom prst="lin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headEnd/>
            <a:tailEnd/>
          </a:ln>
          <a:effectLst>
            <a:outerShdw blurRad="25400" dist="12700" algn="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65" name="Forma libre 39">
            <a:extLst>
              <a:ext uri="{FF2B5EF4-FFF2-40B4-BE49-F238E27FC236}">
                <a16:creationId xmlns:a16="http://schemas.microsoft.com/office/drawing/2014/main" xmlns="" id="{14213B99-D0BE-4E38-A726-8F67B3EF3D3F}"/>
              </a:ext>
            </a:extLst>
          </p:cNvPr>
          <p:cNvSpPr/>
          <p:nvPr/>
        </p:nvSpPr>
        <p:spPr>
          <a:xfrm>
            <a:off x="5194939" y="1181650"/>
            <a:ext cx="281964" cy="1039877"/>
          </a:xfrm>
          <a:custGeom>
            <a:avLst/>
            <a:gdLst>
              <a:gd name="connsiteX0" fmla="*/ 371475 w 373856"/>
              <a:gd name="connsiteY0" fmla="*/ 1050131 h 1050131"/>
              <a:gd name="connsiteX1" fmla="*/ 373856 w 373856"/>
              <a:gd name="connsiteY1" fmla="*/ 2381 h 1050131"/>
              <a:gd name="connsiteX2" fmla="*/ 0 w 373856"/>
              <a:gd name="connsiteY2" fmla="*/ 0 h 10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856" h="1050131">
                <a:moveTo>
                  <a:pt x="371475" y="1050131"/>
                </a:moveTo>
                <a:cubicBezTo>
                  <a:pt x="372269" y="700881"/>
                  <a:pt x="373062" y="351631"/>
                  <a:pt x="373856" y="238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headEnd/>
            <a:tailEnd/>
          </a:ln>
          <a:effectLst>
            <a:outerShdw blurRad="25400" dist="12700" algn="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66" name="Forma libre 40">
            <a:extLst>
              <a:ext uri="{FF2B5EF4-FFF2-40B4-BE49-F238E27FC236}">
                <a16:creationId xmlns:a16="http://schemas.microsoft.com/office/drawing/2014/main" xmlns="" id="{F39C7FC5-93F4-4904-8E85-9DB6A69D1D7D}"/>
              </a:ext>
            </a:extLst>
          </p:cNvPr>
          <p:cNvSpPr/>
          <p:nvPr/>
        </p:nvSpPr>
        <p:spPr>
          <a:xfrm flipH="1">
            <a:off x="3693420" y="1181650"/>
            <a:ext cx="281964" cy="1039877"/>
          </a:xfrm>
          <a:custGeom>
            <a:avLst/>
            <a:gdLst>
              <a:gd name="connsiteX0" fmla="*/ 371475 w 373856"/>
              <a:gd name="connsiteY0" fmla="*/ 1050131 h 1050131"/>
              <a:gd name="connsiteX1" fmla="*/ 373856 w 373856"/>
              <a:gd name="connsiteY1" fmla="*/ 2381 h 1050131"/>
              <a:gd name="connsiteX2" fmla="*/ 0 w 373856"/>
              <a:gd name="connsiteY2" fmla="*/ 0 h 10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3856" h="1050131">
                <a:moveTo>
                  <a:pt x="371475" y="1050131"/>
                </a:moveTo>
                <a:cubicBezTo>
                  <a:pt x="372269" y="700881"/>
                  <a:pt x="373062" y="351631"/>
                  <a:pt x="373856" y="238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headEnd/>
            <a:tailEnd/>
          </a:ln>
          <a:effectLst>
            <a:outerShdw blurRad="25400" dist="12700" algn="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67" name="Line 399">
            <a:extLst>
              <a:ext uri="{FF2B5EF4-FFF2-40B4-BE49-F238E27FC236}">
                <a16:creationId xmlns:a16="http://schemas.microsoft.com/office/drawing/2014/main" xmlns="" id="{2594B0F0-39A1-4EAC-B6C1-8D344F44B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0496" y="2271773"/>
            <a:ext cx="1327131" cy="1572"/>
          </a:xfrm>
          <a:prstGeom prst="lin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headEnd/>
            <a:tailEnd/>
          </a:ln>
          <a:effectLst>
            <a:outerShdw blurRad="25400" dist="12700" algn="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68" name="Elipse 167">
            <a:extLst>
              <a:ext uri="{FF2B5EF4-FFF2-40B4-BE49-F238E27FC236}">
                <a16:creationId xmlns:a16="http://schemas.microsoft.com/office/drawing/2014/main" xmlns="" id="{FCCE526B-FF1D-4AF6-ACA9-A6BA1FF6BB5B}"/>
              </a:ext>
            </a:extLst>
          </p:cNvPr>
          <p:cNvSpPr/>
          <p:nvPr/>
        </p:nvSpPr>
        <p:spPr>
          <a:xfrm>
            <a:off x="4599313" y="2237339"/>
            <a:ext cx="1947698" cy="1947698"/>
          </a:xfrm>
          <a:prstGeom prst="ellipse">
            <a:avLst/>
          </a:prstGeom>
          <a:solidFill>
            <a:schemeClr val="bg1">
              <a:alpha val="24000"/>
            </a:schemeClr>
          </a:solidFill>
          <a:ln w="3175">
            <a:noFill/>
          </a:ln>
          <a:effectLst/>
          <a:scene3d>
            <a:camera prst="orthographicFront"/>
            <a:lightRig rig="soft" dir="t">
              <a:rot lat="0" lon="0" rev="19200000"/>
            </a:lightRig>
          </a:scene3d>
          <a:sp3d prstMaterial="flat">
            <a:bevelT w="1029970" h="102997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9" name="Elipse 168">
            <a:extLst>
              <a:ext uri="{FF2B5EF4-FFF2-40B4-BE49-F238E27FC236}">
                <a16:creationId xmlns:a16="http://schemas.microsoft.com/office/drawing/2014/main" xmlns="" id="{D3C052D6-9794-4F0F-96F3-9EC9F932512D}"/>
              </a:ext>
            </a:extLst>
          </p:cNvPr>
          <p:cNvSpPr/>
          <p:nvPr/>
        </p:nvSpPr>
        <p:spPr>
          <a:xfrm>
            <a:off x="2623314" y="2237339"/>
            <a:ext cx="1947698" cy="1947698"/>
          </a:xfrm>
          <a:prstGeom prst="ellipse">
            <a:avLst/>
          </a:prstGeom>
          <a:solidFill>
            <a:schemeClr val="bg1">
              <a:alpha val="24000"/>
            </a:schemeClr>
          </a:solidFill>
          <a:ln w="3175">
            <a:noFill/>
          </a:ln>
          <a:effectLst/>
          <a:scene3d>
            <a:camera prst="orthographicFront"/>
            <a:lightRig rig="soft" dir="t"/>
          </a:scene3d>
          <a:sp3d prstMaterial="flat">
            <a:bevelT w="1029970" h="102997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0" name="CuadroTexto 169">
            <a:extLst>
              <a:ext uri="{FF2B5EF4-FFF2-40B4-BE49-F238E27FC236}">
                <a16:creationId xmlns:a16="http://schemas.microsoft.com/office/drawing/2014/main" xmlns="" id="{B87F3808-D839-431E-B511-9D2E2E8B74F3}"/>
              </a:ext>
            </a:extLst>
          </p:cNvPr>
          <p:cNvSpPr txBox="1"/>
          <p:nvPr/>
        </p:nvSpPr>
        <p:spPr>
          <a:xfrm>
            <a:off x="2789433" y="3006057"/>
            <a:ext cx="897325" cy="552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>
                <a:solidFill>
                  <a:srgbClr val="1A1E35"/>
                </a:solidFill>
                <a:latin typeface="+mj-lt"/>
                <a:cs typeface="Arial" panose="020B0604020202020204" pitchFamily="34" charset="0"/>
              </a:rPr>
              <a:t>HIJO</a:t>
            </a:r>
          </a:p>
        </p:txBody>
      </p:sp>
      <p:grpSp>
        <p:nvGrpSpPr>
          <p:cNvPr id="171" name="Grupo 170">
            <a:extLst>
              <a:ext uri="{FF2B5EF4-FFF2-40B4-BE49-F238E27FC236}">
                <a16:creationId xmlns:a16="http://schemas.microsoft.com/office/drawing/2014/main" xmlns="" id="{05676DFF-1395-4150-8ADA-77F5BAABE93D}"/>
              </a:ext>
            </a:extLst>
          </p:cNvPr>
          <p:cNvGrpSpPr/>
          <p:nvPr/>
        </p:nvGrpSpPr>
        <p:grpSpPr>
          <a:xfrm>
            <a:off x="5471081" y="2982479"/>
            <a:ext cx="469239" cy="475135"/>
            <a:chOff x="5129214" y="3474247"/>
            <a:chExt cx="473867" cy="479821"/>
          </a:xfrm>
        </p:grpSpPr>
        <p:sp>
          <p:nvSpPr>
            <p:cNvPr id="172" name="Elipse 171">
              <a:extLst>
                <a:ext uri="{FF2B5EF4-FFF2-40B4-BE49-F238E27FC236}">
                  <a16:creationId xmlns:a16="http://schemas.microsoft.com/office/drawing/2014/main" xmlns="" id="{535B1957-EC04-4856-8A03-524BA768205B}"/>
                </a:ext>
              </a:extLst>
            </p:cNvPr>
            <p:cNvSpPr/>
            <p:nvPr/>
          </p:nvSpPr>
          <p:spPr>
            <a:xfrm>
              <a:off x="5129214" y="3623075"/>
              <a:ext cx="330993" cy="330993"/>
            </a:xfrm>
            <a:prstGeom prst="ellipse">
              <a:avLst/>
            </a:prstGeom>
            <a:noFill/>
            <a:ln w="44450">
              <a:solidFill>
                <a:srgbClr val="1A1E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73" name="Conector recto 172">
              <a:extLst>
                <a:ext uri="{FF2B5EF4-FFF2-40B4-BE49-F238E27FC236}">
                  <a16:creationId xmlns:a16="http://schemas.microsoft.com/office/drawing/2014/main" xmlns="" id="{07A7754F-6290-425F-A698-4B95664DEC06}"/>
                </a:ext>
              </a:extLst>
            </p:cNvPr>
            <p:cNvCxnSpPr/>
            <p:nvPr/>
          </p:nvCxnSpPr>
          <p:spPr>
            <a:xfrm flipV="1">
              <a:off x="5412579" y="3513535"/>
              <a:ext cx="154781" cy="154781"/>
            </a:xfrm>
            <a:prstGeom prst="line">
              <a:avLst/>
            </a:prstGeom>
            <a:ln w="44450">
              <a:solidFill>
                <a:srgbClr val="1A1E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cto 173">
              <a:extLst>
                <a:ext uri="{FF2B5EF4-FFF2-40B4-BE49-F238E27FC236}">
                  <a16:creationId xmlns:a16="http://schemas.microsoft.com/office/drawing/2014/main" xmlns="" id="{4B55A0C5-89BF-4B56-812A-090F1FC93CB5}"/>
                </a:ext>
              </a:extLst>
            </p:cNvPr>
            <p:cNvCxnSpPr/>
            <p:nvPr/>
          </p:nvCxnSpPr>
          <p:spPr>
            <a:xfrm>
              <a:off x="5443538" y="3495676"/>
              <a:ext cx="159543" cy="0"/>
            </a:xfrm>
            <a:prstGeom prst="line">
              <a:avLst/>
            </a:prstGeom>
            <a:ln w="44450">
              <a:solidFill>
                <a:srgbClr val="1A1E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cto 174">
              <a:extLst>
                <a:ext uri="{FF2B5EF4-FFF2-40B4-BE49-F238E27FC236}">
                  <a16:creationId xmlns:a16="http://schemas.microsoft.com/office/drawing/2014/main" xmlns="" id="{ED1062E9-3AD7-4296-8A70-C6D4C01308A6}"/>
                </a:ext>
              </a:extLst>
            </p:cNvPr>
            <p:cNvCxnSpPr/>
            <p:nvPr/>
          </p:nvCxnSpPr>
          <p:spPr>
            <a:xfrm rot="5400000">
              <a:off x="5504261" y="3554019"/>
              <a:ext cx="159543" cy="0"/>
            </a:xfrm>
            <a:prstGeom prst="line">
              <a:avLst/>
            </a:prstGeom>
            <a:ln w="44450">
              <a:solidFill>
                <a:srgbClr val="1A1E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upo 175">
            <a:extLst>
              <a:ext uri="{FF2B5EF4-FFF2-40B4-BE49-F238E27FC236}">
                <a16:creationId xmlns:a16="http://schemas.microsoft.com/office/drawing/2014/main" xmlns="" id="{81BFEDA7-D8F7-496E-9A18-549721890800}"/>
              </a:ext>
            </a:extLst>
          </p:cNvPr>
          <p:cNvGrpSpPr/>
          <p:nvPr/>
        </p:nvGrpSpPr>
        <p:grpSpPr>
          <a:xfrm>
            <a:off x="6026387" y="2944747"/>
            <a:ext cx="327761" cy="640201"/>
            <a:chOff x="5932185" y="2947985"/>
            <a:chExt cx="330993" cy="646514"/>
          </a:xfrm>
        </p:grpSpPr>
        <p:sp>
          <p:nvSpPr>
            <p:cNvPr id="177" name="Elipse 176">
              <a:extLst>
                <a:ext uri="{FF2B5EF4-FFF2-40B4-BE49-F238E27FC236}">
                  <a16:creationId xmlns:a16="http://schemas.microsoft.com/office/drawing/2014/main" xmlns="" id="{A5FB2777-388C-43AC-BE8F-699B58AE6674}"/>
                </a:ext>
              </a:extLst>
            </p:cNvPr>
            <p:cNvSpPr/>
            <p:nvPr/>
          </p:nvSpPr>
          <p:spPr>
            <a:xfrm>
              <a:off x="5932185" y="2947985"/>
              <a:ext cx="330993" cy="330993"/>
            </a:xfrm>
            <a:prstGeom prst="ellipse">
              <a:avLst/>
            </a:prstGeom>
            <a:noFill/>
            <a:ln w="44450">
              <a:solidFill>
                <a:srgbClr val="1A1E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178" name="Conector recto 177">
              <a:extLst>
                <a:ext uri="{FF2B5EF4-FFF2-40B4-BE49-F238E27FC236}">
                  <a16:creationId xmlns:a16="http://schemas.microsoft.com/office/drawing/2014/main" xmlns="" id="{0ACA7638-E332-46BB-A897-EB72AE3B1B2F}"/>
                </a:ext>
              </a:extLst>
            </p:cNvPr>
            <p:cNvCxnSpPr/>
            <p:nvPr/>
          </p:nvCxnSpPr>
          <p:spPr>
            <a:xfrm>
              <a:off x="5965523" y="3445663"/>
              <a:ext cx="266400" cy="0"/>
            </a:xfrm>
            <a:prstGeom prst="line">
              <a:avLst/>
            </a:prstGeom>
            <a:ln w="44450">
              <a:solidFill>
                <a:srgbClr val="1A1E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ector recto 178">
              <a:extLst>
                <a:ext uri="{FF2B5EF4-FFF2-40B4-BE49-F238E27FC236}">
                  <a16:creationId xmlns:a16="http://schemas.microsoft.com/office/drawing/2014/main" xmlns="" id="{B875270D-2391-4E39-B762-A77085813E52}"/>
                </a:ext>
              </a:extLst>
            </p:cNvPr>
            <p:cNvCxnSpPr/>
            <p:nvPr/>
          </p:nvCxnSpPr>
          <p:spPr>
            <a:xfrm>
              <a:off x="6106013" y="3263500"/>
              <a:ext cx="0" cy="330999"/>
            </a:xfrm>
            <a:prstGeom prst="line">
              <a:avLst/>
            </a:prstGeom>
            <a:ln w="44450">
              <a:solidFill>
                <a:srgbClr val="1A1E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0" name="Rectangle 288">
            <a:extLst>
              <a:ext uri="{FF2B5EF4-FFF2-40B4-BE49-F238E27FC236}">
                <a16:creationId xmlns:a16="http://schemas.microsoft.com/office/drawing/2014/main" xmlns="" id="{F6F57376-D99C-4BA5-B432-0ACAC5EA6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778" y="4025788"/>
            <a:ext cx="130298" cy="11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800" dirty="0">
                <a:latin typeface="Arial" panose="020B0604020202020204" pitchFamily="34" charset="0"/>
              </a:rPr>
              <a:t>11</a:t>
            </a:r>
            <a:endParaRPr lang="es-ES_tradnl" sz="2400" dirty="0"/>
          </a:p>
        </p:txBody>
      </p:sp>
      <p:sp>
        <p:nvSpPr>
          <p:cNvPr id="181" name="Rectangle 290">
            <a:extLst>
              <a:ext uri="{FF2B5EF4-FFF2-40B4-BE49-F238E27FC236}">
                <a16:creationId xmlns:a16="http://schemas.microsoft.com/office/drawing/2014/main" xmlns="" id="{0051FBBA-F96F-40B7-9F8E-C61C60AC5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608" y="3884309"/>
            <a:ext cx="788179" cy="13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_tradnl" sz="900" b="1" dirty="0"/>
              <a:t>ADOLESCENTE</a:t>
            </a:r>
            <a:endParaRPr lang="es-ES_tradnl" sz="2800" b="1" dirty="0"/>
          </a:p>
        </p:txBody>
      </p:sp>
      <p:sp>
        <p:nvSpPr>
          <p:cNvPr id="182" name="Rectangle 292">
            <a:extLst>
              <a:ext uri="{FF2B5EF4-FFF2-40B4-BE49-F238E27FC236}">
                <a16:creationId xmlns:a16="http://schemas.microsoft.com/office/drawing/2014/main" xmlns="" id="{EBCDBC9F-40E1-4A60-8313-8419EA03E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201" y="3646939"/>
            <a:ext cx="54548" cy="11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800" dirty="0">
                <a:latin typeface="Arial" panose="020B0604020202020204" pitchFamily="34" charset="0"/>
              </a:rPr>
              <a:t>5</a:t>
            </a:r>
            <a:endParaRPr lang="es-ES_tradnl" sz="2400" dirty="0"/>
          </a:p>
        </p:txBody>
      </p:sp>
      <p:sp>
        <p:nvSpPr>
          <p:cNvPr id="183" name="Rectangle 294">
            <a:extLst>
              <a:ext uri="{FF2B5EF4-FFF2-40B4-BE49-F238E27FC236}">
                <a16:creationId xmlns:a16="http://schemas.microsoft.com/office/drawing/2014/main" xmlns="" id="{6B6C5EA1-D314-4469-9F77-481EB6DE5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621" y="2755616"/>
            <a:ext cx="54548" cy="11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800" dirty="0">
                <a:latin typeface="Arial" panose="020B0604020202020204" pitchFamily="34" charset="0"/>
              </a:rPr>
              <a:t>1</a:t>
            </a:r>
            <a:endParaRPr lang="es-ES_tradnl" sz="2400" dirty="0"/>
          </a:p>
        </p:txBody>
      </p:sp>
      <p:sp>
        <p:nvSpPr>
          <p:cNvPr id="184" name="Rectangle 298">
            <a:extLst>
              <a:ext uri="{FF2B5EF4-FFF2-40B4-BE49-F238E27FC236}">
                <a16:creationId xmlns:a16="http://schemas.microsoft.com/office/drawing/2014/main" xmlns="" id="{279B5A75-0658-4854-9EE6-FAB7DD822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249" y="2306023"/>
            <a:ext cx="109098" cy="11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800" dirty="0">
                <a:latin typeface="Arial" panose="020B0604020202020204" pitchFamily="34" charset="0"/>
              </a:rPr>
              <a:t>28</a:t>
            </a:r>
            <a:endParaRPr lang="es-ES_tradnl" sz="2400" dirty="0"/>
          </a:p>
        </p:txBody>
      </p:sp>
      <p:sp>
        <p:nvSpPr>
          <p:cNvPr id="185" name="Rectangle 300">
            <a:extLst>
              <a:ext uri="{FF2B5EF4-FFF2-40B4-BE49-F238E27FC236}">
                <a16:creationId xmlns:a16="http://schemas.microsoft.com/office/drawing/2014/main" xmlns="" id="{80E99DC4-41FF-474E-85D1-06F9DE78E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280" y="2400343"/>
            <a:ext cx="109098" cy="11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800" dirty="0">
                <a:latin typeface="Arial" panose="020B0604020202020204" pitchFamily="34" charset="0"/>
              </a:rPr>
              <a:t>28</a:t>
            </a:r>
            <a:endParaRPr lang="es-ES_tradnl" sz="2400" dirty="0"/>
          </a:p>
        </p:txBody>
      </p:sp>
      <p:sp>
        <p:nvSpPr>
          <p:cNvPr id="186" name="Rectangle 304">
            <a:extLst>
              <a:ext uri="{FF2B5EF4-FFF2-40B4-BE49-F238E27FC236}">
                <a16:creationId xmlns:a16="http://schemas.microsoft.com/office/drawing/2014/main" xmlns="" id="{C5A0A3D8-0B76-4CB8-9C25-393DB1CA0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316" y="2516432"/>
            <a:ext cx="601550" cy="13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sz="900" b="1" dirty="0"/>
              <a:t>NACIMIENTO</a:t>
            </a:r>
            <a:endParaRPr lang="es-ES_tradnl" sz="2800" b="1" dirty="0"/>
          </a:p>
        </p:txBody>
      </p:sp>
      <p:sp>
        <p:nvSpPr>
          <p:cNvPr id="187" name="Rectangle 307">
            <a:extLst>
              <a:ext uri="{FF2B5EF4-FFF2-40B4-BE49-F238E27FC236}">
                <a16:creationId xmlns:a16="http://schemas.microsoft.com/office/drawing/2014/main" xmlns="" id="{2A976DEF-7DC7-404A-A558-D95EEF7D5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475" y="2683302"/>
            <a:ext cx="109098" cy="11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800" dirty="0">
                <a:latin typeface="Arial" panose="020B0604020202020204" pitchFamily="34" charset="0"/>
              </a:rPr>
              <a:t>21</a:t>
            </a:r>
            <a:endParaRPr lang="es-ES_tradnl" sz="2400" dirty="0"/>
          </a:p>
        </p:txBody>
      </p:sp>
      <p:sp>
        <p:nvSpPr>
          <p:cNvPr id="188" name="Rectangle 315">
            <a:extLst>
              <a:ext uri="{FF2B5EF4-FFF2-40B4-BE49-F238E27FC236}">
                <a16:creationId xmlns:a16="http://schemas.microsoft.com/office/drawing/2014/main" xmlns="" id="{C37233E4-9639-46C1-8444-F1EE4E693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185" y="2683302"/>
            <a:ext cx="109098" cy="11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800" dirty="0">
                <a:latin typeface="Arial" panose="020B0604020202020204" pitchFamily="34" charset="0"/>
              </a:rPr>
              <a:t>21</a:t>
            </a:r>
            <a:endParaRPr lang="es-ES_tradnl" sz="2400" dirty="0"/>
          </a:p>
        </p:txBody>
      </p:sp>
      <p:sp>
        <p:nvSpPr>
          <p:cNvPr id="189" name="Rectangle 317">
            <a:extLst>
              <a:ext uri="{FF2B5EF4-FFF2-40B4-BE49-F238E27FC236}">
                <a16:creationId xmlns:a16="http://schemas.microsoft.com/office/drawing/2014/main" xmlns="" id="{CDBCA9AC-E87B-4E2A-BFFF-391820B20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992" y="2400343"/>
            <a:ext cx="109098" cy="11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800" dirty="0">
                <a:latin typeface="Arial" panose="020B0604020202020204" pitchFamily="34" charset="0"/>
              </a:rPr>
              <a:t>28</a:t>
            </a:r>
            <a:endParaRPr lang="es-ES_tradnl" sz="2400" dirty="0"/>
          </a:p>
        </p:txBody>
      </p:sp>
      <p:sp>
        <p:nvSpPr>
          <p:cNvPr id="190" name="Rectangle 319">
            <a:extLst>
              <a:ext uri="{FF2B5EF4-FFF2-40B4-BE49-F238E27FC236}">
                <a16:creationId xmlns:a16="http://schemas.microsoft.com/office/drawing/2014/main" xmlns="" id="{851A489F-388C-4BF7-A957-0DBF1036C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686" y="2372047"/>
            <a:ext cx="315171" cy="13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900" b="1" dirty="0"/>
              <a:t>PARTO</a:t>
            </a:r>
            <a:endParaRPr lang="es-ES_tradnl" sz="2800" b="1" dirty="0"/>
          </a:p>
        </p:txBody>
      </p:sp>
      <p:sp>
        <p:nvSpPr>
          <p:cNvPr id="191" name="Rectangle 321">
            <a:extLst>
              <a:ext uri="{FF2B5EF4-FFF2-40B4-BE49-F238E27FC236}">
                <a16:creationId xmlns:a16="http://schemas.microsoft.com/office/drawing/2014/main" xmlns="" id="{12916594-F306-457B-A418-454CF6CB0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377" y="2345168"/>
            <a:ext cx="109098" cy="11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800" dirty="0">
                <a:latin typeface="Arial" panose="020B0604020202020204" pitchFamily="34" charset="0"/>
              </a:rPr>
              <a:t>42</a:t>
            </a:r>
            <a:endParaRPr lang="es-ES_tradnl" sz="2400" dirty="0"/>
          </a:p>
        </p:txBody>
      </p:sp>
      <p:sp>
        <p:nvSpPr>
          <p:cNvPr id="192" name="Rectangle 323">
            <a:extLst>
              <a:ext uri="{FF2B5EF4-FFF2-40B4-BE49-F238E27FC236}">
                <a16:creationId xmlns:a16="http://schemas.microsoft.com/office/drawing/2014/main" xmlns="" id="{8BE52151-5795-4AFC-BBD8-A6D98D40F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711" y="2516432"/>
            <a:ext cx="519728" cy="13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900" b="1" dirty="0"/>
              <a:t>PUERPERIO</a:t>
            </a:r>
            <a:endParaRPr lang="es-ES_tradnl" sz="2800" b="1" dirty="0"/>
          </a:p>
        </p:txBody>
      </p:sp>
      <p:pic>
        <p:nvPicPr>
          <p:cNvPr id="193" name="Imagen 192">
            <a:extLst>
              <a:ext uri="{FF2B5EF4-FFF2-40B4-BE49-F238E27FC236}">
                <a16:creationId xmlns:a16="http://schemas.microsoft.com/office/drawing/2014/main" xmlns="" id="{FE40EACB-0057-49AE-A058-530726062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2431" y="2736161"/>
            <a:ext cx="142922" cy="142922"/>
          </a:xfrm>
          <a:prstGeom prst="rect">
            <a:avLst/>
          </a:prstGeom>
          <a:ln>
            <a:noFill/>
          </a:ln>
          <a:effectLst>
            <a:outerShdw sx="103000" sy="103000" algn="ctr" rotWithShape="0">
              <a:schemeClr val="bg1">
                <a:lumMod val="75000"/>
              </a:schemeClr>
            </a:outerShdw>
          </a:effectLst>
          <a:scene3d>
            <a:camera prst="obliqueBottomRight"/>
            <a:lightRig rig="threePt" dir="t"/>
          </a:scene3d>
        </p:spPr>
      </p:pic>
      <p:pic>
        <p:nvPicPr>
          <p:cNvPr id="194" name="Imagen 193">
            <a:extLst>
              <a:ext uri="{FF2B5EF4-FFF2-40B4-BE49-F238E27FC236}">
                <a16:creationId xmlns:a16="http://schemas.microsoft.com/office/drawing/2014/main" xmlns="" id="{AC89AE92-5F91-43EF-B6CE-44D6B242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4671" y="3690632"/>
            <a:ext cx="142922" cy="142922"/>
          </a:xfrm>
          <a:prstGeom prst="rect">
            <a:avLst/>
          </a:prstGeom>
          <a:ln>
            <a:noFill/>
          </a:ln>
          <a:effectLst>
            <a:outerShdw sx="103000" sy="103000" algn="ctr" rotWithShape="0">
              <a:schemeClr val="bg1">
                <a:lumMod val="75000"/>
              </a:schemeClr>
            </a:outerShdw>
          </a:effectLst>
          <a:scene3d>
            <a:camera prst="obliqueBottomRight"/>
            <a:lightRig rig="threePt" dir="t"/>
          </a:scene3d>
        </p:spPr>
      </p:pic>
      <p:pic>
        <p:nvPicPr>
          <p:cNvPr id="195" name="Imagen 194">
            <a:extLst>
              <a:ext uri="{FF2B5EF4-FFF2-40B4-BE49-F238E27FC236}">
                <a16:creationId xmlns:a16="http://schemas.microsoft.com/office/drawing/2014/main" xmlns="" id="{3537D700-03B5-4A2F-93A8-09A558601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7344" y="4106642"/>
            <a:ext cx="142922" cy="142922"/>
          </a:xfrm>
          <a:prstGeom prst="rect">
            <a:avLst/>
          </a:prstGeom>
          <a:ln>
            <a:noFill/>
          </a:ln>
          <a:effectLst>
            <a:outerShdw sx="103000" sy="103000" algn="ctr" rotWithShape="0">
              <a:schemeClr val="bg1">
                <a:lumMod val="75000"/>
              </a:schemeClr>
            </a:outerShdw>
          </a:effectLst>
          <a:scene3d>
            <a:camera prst="obliqueBottomRight"/>
            <a:lightRig rig="threePt" dir="t"/>
          </a:scene3d>
        </p:spPr>
      </p:pic>
      <p:pic>
        <p:nvPicPr>
          <p:cNvPr id="196" name="Imagen 195">
            <a:extLst>
              <a:ext uri="{FF2B5EF4-FFF2-40B4-BE49-F238E27FC236}">
                <a16:creationId xmlns:a16="http://schemas.microsoft.com/office/drawing/2014/main" xmlns="" id="{972D64FF-F967-4D83-895C-DE3E118B2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2458" y="2333254"/>
            <a:ext cx="142922" cy="142922"/>
          </a:xfrm>
          <a:prstGeom prst="rect">
            <a:avLst/>
          </a:prstGeom>
          <a:ln>
            <a:noFill/>
          </a:ln>
          <a:effectLst>
            <a:outerShdw sx="103000" sy="103000" algn="ctr" rotWithShape="0">
              <a:schemeClr val="bg1">
                <a:lumMod val="75000"/>
              </a:schemeClr>
            </a:outerShdw>
          </a:effectLst>
          <a:scene3d>
            <a:camera prst="obliqueBottomRight"/>
            <a:lightRig rig="threePt" dir="t"/>
          </a:scene3d>
        </p:spPr>
      </p:pic>
      <p:pic>
        <p:nvPicPr>
          <p:cNvPr id="197" name="Imagen 196">
            <a:extLst>
              <a:ext uri="{FF2B5EF4-FFF2-40B4-BE49-F238E27FC236}">
                <a16:creationId xmlns:a16="http://schemas.microsoft.com/office/drawing/2014/main" xmlns="" id="{1E0C8A57-C3CE-45EA-B2A2-BBDC91EFB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0314" y="2667173"/>
            <a:ext cx="142922" cy="142922"/>
          </a:xfrm>
          <a:prstGeom prst="rect">
            <a:avLst/>
          </a:prstGeom>
          <a:ln>
            <a:noFill/>
          </a:ln>
          <a:effectLst>
            <a:outerShdw sx="103000" sy="103000" algn="ctr" rotWithShape="0">
              <a:schemeClr val="bg1">
                <a:lumMod val="75000"/>
              </a:schemeClr>
            </a:outerShdw>
          </a:effectLst>
          <a:scene3d>
            <a:camera prst="obliqueBottomRight"/>
            <a:lightRig rig="threePt" dir="t"/>
          </a:scene3d>
        </p:spPr>
      </p:pic>
      <p:pic>
        <p:nvPicPr>
          <p:cNvPr id="198" name="Imagen 197">
            <a:extLst>
              <a:ext uri="{FF2B5EF4-FFF2-40B4-BE49-F238E27FC236}">
                <a16:creationId xmlns:a16="http://schemas.microsoft.com/office/drawing/2014/main" xmlns="" id="{2C3DA2C8-83C1-43CC-A4A0-BAF8D43C7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4189" y="2667173"/>
            <a:ext cx="142922" cy="142922"/>
          </a:xfrm>
          <a:prstGeom prst="rect">
            <a:avLst/>
          </a:prstGeom>
          <a:ln>
            <a:noFill/>
          </a:ln>
          <a:effectLst>
            <a:outerShdw sx="103000" sy="103000" algn="ctr" rotWithShape="0">
              <a:schemeClr val="bg1">
                <a:lumMod val="75000"/>
              </a:schemeClr>
            </a:outerShdw>
          </a:effectLst>
          <a:scene3d>
            <a:camera prst="obliqueBottomRight"/>
            <a:lightRig rig="threePt" dir="t"/>
          </a:scene3d>
        </p:spPr>
      </p:pic>
      <p:pic>
        <p:nvPicPr>
          <p:cNvPr id="199" name="Imagen 198">
            <a:extLst>
              <a:ext uri="{FF2B5EF4-FFF2-40B4-BE49-F238E27FC236}">
                <a16:creationId xmlns:a16="http://schemas.microsoft.com/office/drawing/2014/main" xmlns="" id="{79A54E05-2152-4221-B192-6C351A5DB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323" y="2333254"/>
            <a:ext cx="142922" cy="142922"/>
          </a:xfrm>
          <a:prstGeom prst="rect">
            <a:avLst/>
          </a:prstGeom>
          <a:ln>
            <a:noFill/>
          </a:ln>
          <a:effectLst>
            <a:outerShdw sx="103000" sy="103000" algn="ctr" rotWithShape="0">
              <a:schemeClr val="bg1">
                <a:lumMod val="75000"/>
              </a:schemeClr>
            </a:outerShdw>
          </a:effectLst>
          <a:scene3d>
            <a:camera prst="obliqueBottomRight"/>
            <a:lightRig rig="threePt" dir="t"/>
          </a:scene3d>
        </p:spPr>
      </p:pic>
      <p:pic>
        <p:nvPicPr>
          <p:cNvPr id="200" name="Imagen 199">
            <a:extLst>
              <a:ext uri="{FF2B5EF4-FFF2-40B4-BE49-F238E27FC236}">
                <a16:creationId xmlns:a16="http://schemas.microsoft.com/office/drawing/2014/main" xmlns="" id="{CC0E8B8F-A3CF-4F6F-98AB-3378E37D1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6521" y="2171395"/>
            <a:ext cx="142922" cy="142922"/>
          </a:xfrm>
          <a:prstGeom prst="rect">
            <a:avLst/>
          </a:prstGeom>
          <a:ln>
            <a:noFill/>
          </a:ln>
          <a:effectLst>
            <a:outerShdw sx="103000" sy="103000" algn="ctr" rotWithShape="0">
              <a:schemeClr val="bg1">
                <a:lumMod val="75000"/>
              </a:schemeClr>
            </a:outerShdw>
          </a:effectLst>
          <a:scene3d>
            <a:camera prst="obliqueBottomRight"/>
            <a:lightRig rig="threePt" dir="t"/>
          </a:scene3d>
        </p:spPr>
      </p:pic>
      <p:pic>
        <p:nvPicPr>
          <p:cNvPr id="201" name="Imagen 200">
            <a:extLst>
              <a:ext uri="{FF2B5EF4-FFF2-40B4-BE49-F238E27FC236}">
                <a16:creationId xmlns:a16="http://schemas.microsoft.com/office/drawing/2014/main" xmlns="" id="{6D4CFC17-77C9-43E5-8530-B7FDF6CCD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0544" y="2172064"/>
            <a:ext cx="142922" cy="142922"/>
          </a:xfrm>
          <a:prstGeom prst="rect">
            <a:avLst/>
          </a:prstGeom>
          <a:ln>
            <a:noFill/>
          </a:ln>
          <a:effectLst>
            <a:outerShdw sx="103000" sy="103000" algn="ctr" rotWithShape="0">
              <a:schemeClr val="bg1">
                <a:lumMod val="75000"/>
              </a:schemeClr>
            </a:outerShdw>
          </a:effectLst>
          <a:scene3d>
            <a:camera prst="obliqueBottomRight"/>
            <a:lightRig rig="threePt" dir="t"/>
          </a:scene3d>
        </p:spPr>
      </p:pic>
      <p:pic>
        <p:nvPicPr>
          <p:cNvPr id="202" name="Imagen 201">
            <a:extLst>
              <a:ext uri="{FF2B5EF4-FFF2-40B4-BE49-F238E27FC236}">
                <a16:creationId xmlns:a16="http://schemas.microsoft.com/office/drawing/2014/main" xmlns="" id="{2BF77F65-682A-472D-B6B9-406F4FC75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117" y="2190192"/>
            <a:ext cx="142922" cy="142922"/>
          </a:xfrm>
          <a:prstGeom prst="rect">
            <a:avLst/>
          </a:prstGeom>
          <a:ln>
            <a:noFill/>
          </a:ln>
          <a:effectLst>
            <a:outerShdw sx="103000" sy="103000" algn="ctr" rotWithShape="0">
              <a:schemeClr val="bg1">
                <a:lumMod val="75000"/>
              </a:schemeClr>
            </a:outerShdw>
          </a:effectLst>
          <a:scene3d>
            <a:camera prst="obliqueBottomRight"/>
            <a:lightRig rig="threePt" dir="t"/>
          </a:scene3d>
        </p:spPr>
      </p:pic>
      <p:sp>
        <p:nvSpPr>
          <p:cNvPr id="203" name="Forma libre 74">
            <a:extLst>
              <a:ext uri="{FF2B5EF4-FFF2-40B4-BE49-F238E27FC236}">
                <a16:creationId xmlns:a16="http://schemas.microsoft.com/office/drawing/2014/main" xmlns="" id="{43439CA7-BEBF-4BD8-8149-5C20F9AB889D}"/>
              </a:ext>
            </a:extLst>
          </p:cNvPr>
          <p:cNvSpPr/>
          <p:nvPr/>
        </p:nvSpPr>
        <p:spPr>
          <a:xfrm>
            <a:off x="3035958" y="2263326"/>
            <a:ext cx="3098408" cy="1254454"/>
          </a:xfrm>
          <a:custGeom>
            <a:avLst/>
            <a:gdLst>
              <a:gd name="connsiteX0" fmla="*/ 0 w 3128962"/>
              <a:gd name="connsiteY0" fmla="*/ 4763 h 1266825"/>
              <a:gd name="connsiteX1" fmla="*/ 1033462 w 3128962"/>
              <a:gd name="connsiteY1" fmla="*/ 1266825 h 1266825"/>
              <a:gd name="connsiteX2" fmla="*/ 2090737 w 3128962"/>
              <a:gd name="connsiteY2" fmla="*/ 1257300 h 1266825"/>
              <a:gd name="connsiteX3" fmla="*/ 3128962 w 3128962"/>
              <a:gd name="connsiteY3" fmla="*/ 0 h 1266825"/>
              <a:gd name="connsiteX4" fmla="*/ 2085975 w 3128962"/>
              <a:gd name="connsiteY4" fmla="*/ 652463 h 1266825"/>
              <a:gd name="connsiteX5" fmla="*/ 1038225 w 3128962"/>
              <a:gd name="connsiteY5" fmla="*/ 642938 h 1266825"/>
              <a:gd name="connsiteX6" fmla="*/ 0 w 3128962"/>
              <a:gd name="connsiteY6" fmla="*/ 4763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8962" h="1266825">
                <a:moveTo>
                  <a:pt x="0" y="4763"/>
                </a:moveTo>
                <a:lnTo>
                  <a:pt x="1033462" y="1266825"/>
                </a:lnTo>
                <a:lnTo>
                  <a:pt x="2090737" y="1257300"/>
                </a:lnTo>
                <a:lnTo>
                  <a:pt x="3128962" y="0"/>
                </a:lnTo>
                <a:lnTo>
                  <a:pt x="2085975" y="652463"/>
                </a:lnTo>
                <a:lnTo>
                  <a:pt x="1038225" y="642938"/>
                </a:lnTo>
                <a:lnTo>
                  <a:pt x="0" y="4763"/>
                </a:lnTo>
                <a:close/>
              </a:path>
            </a:pathLst>
          </a:custGeom>
          <a:solidFill>
            <a:schemeClr val="bg1">
              <a:alpha val="95000"/>
            </a:schemeClr>
          </a:solidFill>
          <a:ln w="6350">
            <a:solidFill>
              <a:srgbClr val="F0321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4" name="Rectangle 323">
            <a:extLst>
              <a:ext uri="{FF2B5EF4-FFF2-40B4-BE49-F238E27FC236}">
                <a16:creationId xmlns:a16="http://schemas.microsoft.com/office/drawing/2014/main" xmlns="" id="{4C0821B8-C0D0-42B4-8E0B-177E3E598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496" y="2930748"/>
            <a:ext cx="530333" cy="13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900" b="1" dirty="0"/>
              <a:t>EMBARAZO</a:t>
            </a:r>
            <a:endParaRPr lang="es-ES_tradnl" sz="2800" b="1" dirty="0"/>
          </a:p>
        </p:txBody>
      </p:sp>
      <p:sp>
        <p:nvSpPr>
          <p:cNvPr id="205" name="Rectangle 323">
            <a:extLst>
              <a:ext uri="{FF2B5EF4-FFF2-40B4-BE49-F238E27FC236}">
                <a16:creationId xmlns:a16="http://schemas.microsoft.com/office/drawing/2014/main" xmlns="" id="{1848D7AC-E593-4AE3-9AE1-897BA7884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702" y="3237530"/>
            <a:ext cx="887930" cy="26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s-ES_tradnl" sz="900" b="1" dirty="0"/>
              <a:t>ETAPA</a:t>
            </a:r>
          </a:p>
          <a:p>
            <a:pPr algn="ctr"/>
            <a:r>
              <a:rPr lang="es-ES_tradnl" sz="900" b="1" dirty="0"/>
              <a:t>PRECONCEPCIONAL</a:t>
            </a:r>
            <a:endParaRPr lang="es-ES_tradnl" sz="2800" b="1" dirty="0"/>
          </a:p>
        </p:txBody>
      </p:sp>
      <p:pic>
        <p:nvPicPr>
          <p:cNvPr id="206" name="Imagen 205">
            <a:extLst>
              <a:ext uri="{FF2B5EF4-FFF2-40B4-BE49-F238E27FC236}">
                <a16:creationId xmlns:a16="http://schemas.microsoft.com/office/drawing/2014/main" xmlns="" id="{D22CC36D-5B24-425B-A338-9E709931F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9910" y="3083332"/>
            <a:ext cx="142922" cy="142922"/>
          </a:xfrm>
          <a:prstGeom prst="rect">
            <a:avLst/>
          </a:prstGeom>
          <a:ln>
            <a:noFill/>
          </a:ln>
          <a:effectLst>
            <a:outerShdw sx="103000" sy="103000" algn="ctr" rotWithShape="0">
              <a:schemeClr val="bg1">
                <a:lumMod val="75000"/>
              </a:schemeClr>
            </a:outerShdw>
          </a:effectLst>
          <a:scene3d>
            <a:camera prst="obliqueBottomRight"/>
            <a:lightRig rig="threePt" dir="t"/>
          </a:scene3d>
        </p:spPr>
      </p:pic>
      <p:sp>
        <p:nvSpPr>
          <p:cNvPr id="207" name="Line 366">
            <a:extLst>
              <a:ext uri="{FF2B5EF4-FFF2-40B4-BE49-F238E27FC236}">
                <a16:creationId xmlns:a16="http://schemas.microsoft.com/office/drawing/2014/main" xmlns="" id="{26060EA3-F3C9-4371-9FC6-8E8C6A4D47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3219" y="2285218"/>
            <a:ext cx="1286687" cy="743451"/>
          </a:xfrm>
          <a:prstGeom prst="lin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headEnd/>
            <a:tailEnd/>
          </a:ln>
          <a:effectLst>
            <a:outerShdw blurRad="25400" dist="12700" algn="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208" name="Imagen 207">
            <a:extLst>
              <a:ext uri="{FF2B5EF4-FFF2-40B4-BE49-F238E27FC236}">
                <a16:creationId xmlns:a16="http://schemas.microsoft.com/office/drawing/2014/main" xmlns="" id="{EE513E42-EC33-4A55-BC3F-E098C3EA0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8168" y="2221269"/>
            <a:ext cx="142922" cy="142922"/>
          </a:xfrm>
          <a:prstGeom prst="rect">
            <a:avLst/>
          </a:prstGeom>
          <a:ln>
            <a:noFill/>
          </a:ln>
          <a:effectLst>
            <a:outerShdw sx="103000" sy="103000" algn="ctr" rotWithShape="0">
              <a:schemeClr val="bg1">
                <a:lumMod val="75000"/>
              </a:schemeClr>
            </a:outerShdw>
          </a:effectLst>
          <a:scene3d>
            <a:camera prst="obliqueBottomRight"/>
            <a:lightRig rig="threePt" dir="t"/>
          </a:scene3d>
        </p:spPr>
      </p:pic>
      <p:sp>
        <p:nvSpPr>
          <p:cNvPr id="209" name="CuadroTexto 208">
            <a:extLst>
              <a:ext uri="{FF2B5EF4-FFF2-40B4-BE49-F238E27FC236}">
                <a16:creationId xmlns:a16="http://schemas.microsoft.com/office/drawing/2014/main" xmlns="" id="{B7EDD540-8B2D-4C7C-B70D-3F61C0BBB29F}"/>
              </a:ext>
            </a:extLst>
          </p:cNvPr>
          <p:cNvSpPr txBox="1"/>
          <p:nvPr/>
        </p:nvSpPr>
        <p:spPr>
          <a:xfrm>
            <a:off x="503763" y="3785129"/>
            <a:ext cx="160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latin typeface="+mj-lt"/>
              </a:defRPr>
            </a:lvl1pPr>
          </a:lstStyle>
          <a:p>
            <a:r>
              <a:rPr lang="es-MX" sz="1600" cap="small" dirty="0">
                <a:solidFill>
                  <a:srgbClr val="565656"/>
                </a:solidFill>
              </a:rPr>
              <a:t>Programa de Atención al Adolescente</a:t>
            </a:r>
          </a:p>
        </p:txBody>
      </p:sp>
      <p:sp>
        <p:nvSpPr>
          <p:cNvPr id="210" name="CuadroTexto 209">
            <a:extLst>
              <a:ext uri="{FF2B5EF4-FFF2-40B4-BE49-F238E27FC236}">
                <a16:creationId xmlns:a16="http://schemas.microsoft.com/office/drawing/2014/main" xmlns="" id="{F190CBF4-5320-4550-ACF4-7408BD2129E0}"/>
              </a:ext>
            </a:extLst>
          </p:cNvPr>
          <p:cNvSpPr txBox="1"/>
          <p:nvPr/>
        </p:nvSpPr>
        <p:spPr>
          <a:xfrm>
            <a:off x="1946191" y="857077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latin typeface="+mj-lt"/>
              </a:defRPr>
            </a:lvl1pPr>
          </a:lstStyle>
          <a:p>
            <a:r>
              <a:rPr lang="es-MX" sz="1600" cap="small" dirty="0">
                <a:solidFill>
                  <a:srgbClr val="565656"/>
                </a:solidFill>
              </a:rPr>
              <a:t>Reanimación</a:t>
            </a:r>
          </a:p>
          <a:p>
            <a:r>
              <a:rPr lang="es-MX" sz="1600" cap="small" dirty="0">
                <a:solidFill>
                  <a:srgbClr val="565656"/>
                </a:solidFill>
              </a:rPr>
              <a:t>Cardiopulmonar</a:t>
            </a:r>
          </a:p>
        </p:txBody>
      </p:sp>
      <p:sp>
        <p:nvSpPr>
          <p:cNvPr id="211" name="Line 409">
            <a:extLst>
              <a:ext uri="{FF2B5EF4-FFF2-40B4-BE49-F238E27FC236}">
                <a16:creationId xmlns:a16="http://schemas.microsoft.com/office/drawing/2014/main" xmlns="" id="{07A262A9-48FC-4212-A1EF-CE4141E8F0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64564" y="2031148"/>
            <a:ext cx="1286688" cy="268490"/>
          </a:xfrm>
          <a:prstGeom prst="line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headEnd/>
            <a:tailEnd/>
          </a:ln>
          <a:effectLst>
            <a:outerShdw blurRad="25400" dist="12700" algn="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xmlns="" id="{37B19B77-0208-4A43-ADE7-EDDF03A3C827}"/>
              </a:ext>
            </a:extLst>
          </p:cNvPr>
          <p:cNvSpPr txBox="1"/>
          <p:nvPr/>
        </p:nvSpPr>
        <p:spPr>
          <a:xfrm>
            <a:off x="2927965" y="142781"/>
            <a:ext cx="578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rgbClr val="5B060E"/>
                </a:solidFill>
              </a:rPr>
              <a:t>La Salud Perinatal en el Contexto de la Salud Reproductiva</a:t>
            </a:r>
          </a:p>
        </p:txBody>
      </p:sp>
    </p:spTree>
    <p:extLst>
      <p:ext uri="{BB962C8B-B14F-4D97-AF65-F5344CB8AC3E}">
        <p14:creationId xmlns:p14="http://schemas.microsoft.com/office/powerpoint/2010/main" val="59067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6B2415D-992B-48E9-A633-A01FDA0FEA00}"/>
              </a:ext>
            </a:extLst>
          </p:cNvPr>
          <p:cNvSpPr/>
          <p:nvPr/>
        </p:nvSpPr>
        <p:spPr>
          <a:xfrm>
            <a:off x="884589" y="1273963"/>
            <a:ext cx="7374822" cy="3761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73118E8-8943-40CF-BCA2-FE2AEA4F8B98}"/>
              </a:ext>
            </a:extLst>
          </p:cNvPr>
          <p:cNvSpPr txBox="1"/>
          <p:nvPr/>
        </p:nvSpPr>
        <p:spPr>
          <a:xfrm>
            <a:off x="612121" y="735168"/>
            <a:ext cx="7965104" cy="369326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b="1" dirty="0">
                <a:solidFill>
                  <a:srgbClr val="5B060E"/>
                </a:solidFill>
              </a:rPr>
              <a:t>Tasa Global de Fecundidad, 1950 - 2050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66C69A73-69B4-4B92-8376-4389CF37160B}"/>
              </a:ext>
            </a:extLst>
          </p:cNvPr>
          <p:cNvCxnSpPr>
            <a:cxnSpLocks/>
          </p:cNvCxnSpPr>
          <p:nvPr/>
        </p:nvCxnSpPr>
        <p:spPr>
          <a:xfrm>
            <a:off x="972000" y="1131463"/>
            <a:ext cx="7200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D16E027-97D4-4834-A70C-12B9C5AE51FD}"/>
              </a:ext>
            </a:extLst>
          </p:cNvPr>
          <p:cNvSpPr txBox="1"/>
          <p:nvPr/>
        </p:nvSpPr>
        <p:spPr>
          <a:xfrm>
            <a:off x="1542209" y="4688086"/>
            <a:ext cx="60689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Elaboración del CONAPO con base en Conciliación demográfica de México 1950-2015 y Proyecciones de la población de México y de las Entidades Federativas 2016-2050.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CCF9C3-DE40-4372-9A35-865C597F5D2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/>
          <a:stretch/>
        </p:blipFill>
        <p:spPr>
          <a:xfrm>
            <a:off x="1537543" y="1158434"/>
            <a:ext cx="6068915" cy="35296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15341" y="3866776"/>
            <a:ext cx="842683" cy="37651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s-ES_tradnl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85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13FE9059-494D-44D0-BD47-75CDAFB471F8}"/>
              </a:ext>
            </a:extLst>
          </p:cNvPr>
          <p:cNvSpPr/>
          <p:nvPr/>
        </p:nvSpPr>
        <p:spPr>
          <a:xfrm>
            <a:off x="972000" y="1333339"/>
            <a:ext cx="7200000" cy="37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73118E8-8943-40CF-BCA2-FE2AEA4F8B98}"/>
              </a:ext>
            </a:extLst>
          </p:cNvPr>
          <p:cNvSpPr txBox="1"/>
          <p:nvPr/>
        </p:nvSpPr>
        <p:spPr>
          <a:xfrm>
            <a:off x="612121" y="742015"/>
            <a:ext cx="7965104" cy="569381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1500" b="1" dirty="0">
                <a:solidFill>
                  <a:srgbClr val="5B060E"/>
                </a:solidFill>
              </a:rPr>
              <a:t>Tasa de mortalidad en menores de cinco años* a nivel mundial, por grupo de países</a:t>
            </a:r>
          </a:p>
          <a:p>
            <a:pPr algn="ctr"/>
            <a:r>
              <a:rPr lang="es-MX" sz="1500" b="1" dirty="0">
                <a:solidFill>
                  <a:srgbClr val="5B060E"/>
                </a:solidFill>
              </a:rPr>
              <a:t>de acuerdo a su nivel de ingreso del Banco Mundial: 1990-2015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C84C2B-3D20-4F93-B7ED-98190E77E3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297715"/>
            <a:ext cx="2951922" cy="3170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CCF9C3-DE40-4372-9A35-865C597F5D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7"/>
          <a:stretch/>
        </p:blipFill>
        <p:spPr>
          <a:xfrm>
            <a:off x="1638000" y="1413165"/>
            <a:ext cx="6192155" cy="31629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D16E027-97D4-4834-A70C-12B9C5AE51FD}"/>
              </a:ext>
            </a:extLst>
          </p:cNvPr>
          <p:cNvSpPr txBox="1"/>
          <p:nvPr/>
        </p:nvSpPr>
        <p:spPr>
          <a:xfrm>
            <a:off x="1605600" y="4611729"/>
            <a:ext cx="61921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Tasa de mortalidad en menores de cinco años: probabilidad de morir antes de los 5 año de edad por 1000 nacidos vivos.</a:t>
            </a:r>
          </a:p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Ávila-Burgos L, Montañez-Hernández JC, Cahuana-Hurtado L, Ventura-Alfaro CE. Cuentas en salud reproductiva y equidad de género. Estimación 2014 y 2015 y evolutivo 2003-2015. Cuernavaca, México: Instituto Nacional de Salud Pública (MX)/Secretaría de Salud (MX), 2017.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643CF9F-EA3A-491F-9C8A-09042A391230}"/>
              </a:ext>
            </a:extLst>
          </p:cNvPr>
          <p:cNvSpPr txBox="1"/>
          <p:nvPr/>
        </p:nvSpPr>
        <p:spPr>
          <a:xfrm rot="16200000">
            <a:off x="430104" y="2725432"/>
            <a:ext cx="1983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Tasa de mortalidad por 1,000 nacidos vivos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6AE63E6A-C45E-486D-89FA-CD23D39309B9}"/>
              </a:ext>
            </a:extLst>
          </p:cNvPr>
          <p:cNvCxnSpPr>
            <a:cxnSpLocks/>
          </p:cNvCxnSpPr>
          <p:nvPr/>
        </p:nvCxnSpPr>
        <p:spPr>
          <a:xfrm>
            <a:off x="972000" y="1297713"/>
            <a:ext cx="7200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31CBA47-A5AC-4C54-B608-9E1AC4D5352B}"/>
              </a:ext>
            </a:extLst>
          </p:cNvPr>
          <p:cNvSpPr txBox="1"/>
          <p:nvPr/>
        </p:nvSpPr>
        <p:spPr>
          <a:xfrm>
            <a:off x="5682228" y="1710907"/>
            <a:ext cx="20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ODM4</a:t>
            </a:r>
          </a:p>
          <a:p>
            <a:pPr algn="ctr"/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México: Disminución del 72%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353BB7CC-357F-4CFF-879F-044E10417B05}"/>
              </a:ext>
            </a:extLst>
          </p:cNvPr>
          <p:cNvCxnSpPr/>
          <p:nvPr/>
        </p:nvCxnSpPr>
        <p:spPr>
          <a:xfrm>
            <a:off x="2078182" y="3432092"/>
            <a:ext cx="0" cy="10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06F499DE-703E-4099-AC22-BA5DF9B4CCC1}"/>
              </a:ext>
            </a:extLst>
          </p:cNvPr>
          <p:cNvCxnSpPr/>
          <p:nvPr/>
        </p:nvCxnSpPr>
        <p:spPr>
          <a:xfrm>
            <a:off x="7586668" y="3862872"/>
            <a:ext cx="0" cy="10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7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6B2415D-992B-48E9-A633-A01FDA0FEA00}"/>
              </a:ext>
            </a:extLst>
          </p:cNvPr>
          <p:cNvSpPr/>
          <p:nvPr/>
        </p:nvSpPr>
        <p:spPr>
          <a:xfrm>
            <a:off x="972000" y="1333339"/>
            <a:ext cx="7200000" cy="37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73118E8-8943-40CF-BCA2-FE2AEA4F8B98}"/>
              </a:ext>
            </a:extLst>
          </p:cNvPr>
          <p:cNvSpPr txBox="1"/>
          <p:nvPr/>
        </p:nvSpPr>
        <p:spPr>
          <a:xfrm>
            <a:off x="612121" y="741600"/>
            <a:ext cx="7965104" cy="569381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1500" b="1" dirty="0">
                <a:solidFill>
                  <a:srgbClr val="5B060E"/>
                </a:solidFill>
              </a:rPr>
              <a:t>Tasa de mortalidad infantil* a nivel mundial, por grupo de países de acuerdo</a:t>
            </a:r>
          </a:p>
          <a:p>
            <a:pPr algn="ctr"/>
            <a:r>
              <a:rPr lang="es-MX" sz="1500" b="1" dirty="0">
                <a:solidFill>
                  <a:srgbClr val="5B060E"/>
                </a:solidFill>
              </a:rPr>
              <a:t>a su nivel de ingreso del Banco Mundial: 1990-2015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ED1EB63-6890-4608-8FF2-E19642E71188}"/>
              </a:ext>
            </a:extLst>
          </p:cNvPr>
          <p:cNvSpPr txBox="1"/>
          <p:nvPr/>
        </p:nvSpPr>
        <p:spPr>
          <a:xfrm rot="16200000">
            <a:off x="430104" y="2689807"/>
            <a:ext cx="1983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Tasa de mortalidad por 1,000 nacidos vivos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FBB51BF-DE3C-4066-A484-5C878BE7C3C2}"/>
              </a:ext>
            </a:extLst>
          </p:cNvPr>
          <p:cNvSpPr txBox="1"/>
          <p:nvPr/>
        </p:nvSpPr>
        <p:spPr>
          <a:xfrm>
            <a:off x="1605600" y="4611729"/>
            <a:ext cx="61921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Tasa de mortalidad infantil: probabilidad de morir entre el nacimiento y 1 año de edad por 1000 nacidos vivos.</a:t>
            </a:r>
          </a:p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Ávila-Burgos L, Montañez-Hernández JC, Cahuana-Hurtado L, Ventura-Alfaro CE. Cuentas en salud reproductiva y equidad de género. Estimación 2014 y 2015 y evolutivo 2003-2015. Cuernavaca, México: Instituto Nacional de Salud Pública (MX)/Secretaría de Salud (MX), 2017.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63EF8A39-A324-425B-8045-A0B3A50C2D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297715"/>
            <a:ext cx="2951922" cy="317019"/>
          </a:xfrm>
          <a:prstGeom prst="rect">
            <a:avLst/>
          </a:prstGeom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9C93E22F-9E26-4DFC-A3F6-51CC70791C4F}"/>
              </a:ext>
            </a:extLst>
          </p:cNvPr>
          <p:cNvCxnSpPr>
            <a:cxnSpLocks/>
          </p:cNvCxnSpPr>
          <p:nvPr/>
        </p:nvCxnSpPr>
        <p:spPr>
          <a:xfrm>
            <a:off x="972000" y="1297713"/>
            <a:ext cx="7200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CCF9C3-DE40-4372-9A35-865C597F5D2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1637846" y="1426675"/>
            <a:ext cx="6192155" cy="312321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65C30D2-68CB-4099-AACF-50DE83F43870}"/>
              </a:ext>
            </a:extLst>
          </p:cNvPr>
          <p:cNvSpPr txBox="1"/>
          <p:nvPr/>
        </p:nvSpPr>
        <p:spPr>
          <a:xfrm>
            <a:off x="5729733" y="1770282"/>
            <a:ext cx="20617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México: Disminución del 70%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3DEC3FAF-CAC6-4FB8-968F-93FE217EDA49}"/>
              </a:ext>
            </a:extLst>
          </p:cNvPr>
          <p:cNvCxnSpPr/>
          <p:nvPr/>
        </p:nvCxnSpPr>
        <p:spPr>
          <a:xfrm>
            <a:off x="2078182" y="3218397"/>
            <a:ext cx="0" cy="10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6F6BE1B0-66B4-465A-A4B7-E2E794924B82}"/>
              </a:ext>
            </a:extLst>
          </p:cNvPr>
          <p:cNvCxnSpPr/>
          <p:nvPr/>
        </p:nvCxnSpPr>
        <p:spPr>
          <a:xfrm>
            <a:off x="7681668" y="3767871"/>
            <a:ext cx="0" cy="10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7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EBB638C1-F00E-49A9-B84D-15F8821DEC6A}"/>
              </a:ext>
            </a:extLst>
          </p:cNvPr>
          <p:cNvSpPr/>
          <p:nvPr/>
        </p:nvSpPr>
        <p:spPr>
          <a:xfrm>
            <a:off x="972000" y="1333339"/>
            <a:ext cx="7200000" cy="37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96DEA62F-E474-49FB-8FCF-9EB0B5EF61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297715"/>
            <a:ext cx="2951922" cy="3170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73118E8-8943-40CF-BCA2-FE2AEA4F8B98}"/>
              </a:ext>
            </a:extLst>
          </p:cNvPr>
          <p:cNvSpPr txBox="1"/>
          <p:nvPr/>
        </p:nvSpPr>
        <p:spPr>
          <a:xfrm>
            <a:off x="612121" y="741600"/>
            <a:ext cx="7965104" cy="569381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1500" b="1" dirty="0">
                <a:solidFill>
                  <a:srgbClr val="5B060E"/>
                </a:solidFill>
              </a:rPr>
              <a:t>Razón de mortalidad materna a nivel mundial, por grupo de países de acuerdo</a:t>
            </a:r>
          </a:p>
          <a:p>
            <a:pPr algn="ctr"/>
            <a:r>
              <a:rPr lang="es-MX" sz="1500" b="1" dirty="0">
                <a:solidFill>
                  <a:srgbClr val="5B060E"/>
                </a:solidFill>
              </a:rPr>
              <a:t>a su nivel de ingreso del Banco Mundial: 1990, 1995, 2000, 2005, 2010, 2015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CCF9C3-DE40-4372-9A35-865C597F5D2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1637846" y="1478383"/>
            <a:ext cx="6192155" cy="306402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ED1EB63-6890-4608-8FF2-E19642E71188}"/>
              </a:ext>
            </a:extLst>
          </p:cNvPr>
          <p:cNvSpPr txBox="1"/>
          <p:nvPr/>
        </p:nvSpPr>
        <p:spPr>
          <a:xfrm rot="16200000">
            <a:off x="345946" y="2654181"/>
            <a:ext cx="21515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Razón de mortalidad por 100,000 nacidos vivos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859DB92-F7FC-4630-95C7-37512BA2004E}"/>
              </a:ext>
            </a:extLst>
          </p:cNvPr>
          <p:cNvSpPr txBox="1"/>
          <p:nvPr/>
        </p:nvSpPr>
        <p:spPr>
          <a:xfrm>
            <a:off x="5376938" y="1840923"/>
            <a:ext cx="20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ODM5</a:t>
            </a:r>
          </a:p>
          <a:p>
            <a:pPr algn="ctr"/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México: Disminución del 58%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E0307540-AB10-4498-B8A1-C833B750038F}"/>
              </a:ext>
            </a:extLst>
          </p:cNvPr>
          <p:cNvCxnSpPr/>
          <p:nvPr/>
        </p:nvCxnSpPr>
        <p:spPr>
          <a:xfrm>
            <a:off x="2422567" y="3789055"/>
            <a:ext cx="0" cy="10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0448095F-BBF2-49BC-A545-25ED27888C26}"/>
              </a:ext>
            </a:extLst>
          </p:cNvPr>
          <p:cNvCxnSpPr/>
          <p:nvPr/>
        </p:nvCxnSpPr>
        <p:spPr>
          <a:xfrm>
            <a:off x="7337287" y="3897055"/>
            <a:ext cx="0" cy="10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F1E379D-94F0-4A84-ABAA-49535420C3CC}"/>
              </a:ext>
            </a:extLst>
          </p:cNvPr>
          <p:cNvSpPr txBox="1"/>
          <p:nvPr/>
        </p:nvSpPr>
        <p:spPr>
          <a:xfrm>
            <a:off x="1605600" y="4611729"/>
            <a:ext cx="61921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7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Ávila-Burgos L, Montañez-Hernández JC, Cahuana-Hurtado L, Ventura-Alfaro CE. Cuentas en salud reproductiva y equidad de género. Estimación 2014 y 2015 y evolutivo 2003-2015. Cuernavaca, México: Instituto Nacional de Salud Pública (MX)/Secretaría de Salud (MX), 2017.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838885E1-155F-4823-B477-DCA92E0D8138}"/>
              </a:ext>
            </a:extLst>
          </p:cNvPr>
          <p:cNvCxnSpPr>
            <a:cxnSpLocks/>
          </p:cNvCxnSpPr>
          <p:nvPr/>
        </p:nvCxnSpPr>
        <p:spPr>
          <a:xfrm>
            <a:off x="972000" y="1297713"/>
            <a:ext cx="7200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6B2415D-992B-48E9-A633-A01FDA0FEA00}"/>
              </a:ext>
            </a:extLst>
          </p:cNvPr>
          <p:cNvSpPr/>
          <p:nvPr/>
        </p:nvSpPr>
        <p:spPr>
          <a:xfrm>
            <a:off x="884589" y="1262088"/>
            <a:ext cx="7374822" cy="3761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73118E8-8943-40CF-BCA2-FE2AEA4F8B98}"/>
              </a:ext>
            </a:extLst>
          </p:cNvPr>
          <p:cNvSpPr txBox="1"/>
          <p:nvPr/>
        </p:nvSpPr>
        <p:spPr>
          <a:xfrm>
            <a:off x="612121" y="782031"/>
            <a:ext cx="7965104" cy="369326"/>
          </a:xfrm>
          <a:prstGeom prst="rect">
            <a:avLst/>
          </a:prstGeom>
          <a:noFill/>
        </p:spPr>
        <p:txBody>
          <a:bodyPr wrap="square" lIns="91434" tIns="45717" rIns="91434" bIns="45717" rtlCol="0" anchor="b">
            <a:spAutoFit/>
          </a:bodyPr>
          <a:lstStyle/>
          <a:p>
            <a:pPr algn="ctr"/>
            <a:r>
              <a:rPr lang="es-MX" b="1" dirty="0">
                <a:solidFill>
                  <a:srgbClr val="5B060E"/>
                </a:solidFill>
              </a:rPr>
              <a:t>Año en el que se cumpliría el 5.</a:t>
            </a:r>
            <a:r>
              <a:rPr lang="es-MX" b="1" baseline="30000" dirty="0">
                <a:solidFill>
                  <a:srgbClr val="5B060E"/>
                </a:solidFill>
              </a:rPr>
              <a:t>a</a:t>
            </a:r>
            <a:r>
              <a:rPr lang="es-MX" b="1" dirty="0">
                <a:solidFill>
                  <a:srgbClr val="5B060E"/>
                </a:solidFill>
              </a:rPr>
              <a:t> ODM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D16E027-97D4-4834-A70C-12B9C5AE51FD}"/>
              </a:ext>
            </a:extLst>
          </p:cNvPr>
          <p:cNvSpPr txBox="1"/>
          <p:nvPr/>
        </p:nvSpPr>
        <p:spPr>
          <a:xfrm>
            <a:off x="1684714" y="4652463"/>
            <a:ext cx="58204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Dirección General de Información en Salud/SSA e INEGI. 1990 a 2016 datos oficiales; y 2017 datos preliminares hasta febrero 2018. NVR, Proyecciones CONAPO al 2002/2050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CCF9C3-DE40-4372-9A35-865C597F5D29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rcRect/>
          <a:stretch/>
        </p:blipFill>
        <p:spPr>
          <a:xfrm>
            <a:off x="1704473" y="1175890"/>
            <a:ext cx="5735055" cy="3470102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2C5948CD-8043-4FD4-87F0-B5AAA82CDFED}"/>
              </a:ext>
            </a:extLst>
          </p:cNvPr>
          <p:cNvCxnSpPr>
            <a:cxnSpLocks/>
          </p:cNvCxnSpPr>
          <p:nvPr/>
        </p:nvCxnSpPr>
        <p:spPr>
          <a:xfrm>
            <a:off x="972000" y="1155213"/>
            <a:ext cx="7200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6769963" y="3882326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100" b="1" dirty="0">
                <a:solidFill>
                  <a:srgbClr val="FF0000"/>
                </a:solidFill>
              </a:rPr>
              <a:t>31.2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 flipV="1">
            <a:off x="6989735" y="4089693"/>
            <a:ext cx="0" cy="185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6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95AF37A9-987D-44D5-9096-A013DA41E00D}"/>
              </a:ext>
            </a:extLst>
          </p:cNvPr>
          <p:cNvSpPr/>
          <p:nvPr/>
        </p:nvSpPr>
        <p:spPr>
          <a:xfrm>
            <a:off x="972000" y="1333339"/>
            <a:ext cx="7200000" cy="37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5926649-4B76-4FE0-895E-F295AADD1C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297715"/>
            <a:ext cx="2951922" cy="3170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73118E8-8943-40CF-BCA2-FE2AEA4F8B98}"/>
              </a:ext>
            </a:extLst>
          </p:cNvPr>
          <p:cNvSpPr txBox="1"/>
          <p:nvPr/>
        </p:nvSpPr>
        <p:spPr>
          <a:xfrm>
            <a:off x="612121" y="741600"/>
            <a:ext cx="7965104" cy="569381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1500" b="1" dirty="0">
                <a:solidFill>
                  <a:srgbClr val="5B060E"/>
                </a:solidFill>
              </a:rPr>
              <a:t>AVISA por mortalidad materna a nivel mundial, por grupo de países de acuerdo</a:t>
            </a:r>
          </a:p>
          <a:p>
            <a:pPr algn="ctr"/>
            <a:r>
              <a:rPr lang="es-MX" sz="1500" b="1" dirty="0">
                <a:solidFill>
                  <a:srgbClr val="5B060E"/>
                </a:solidFill>
              </a:rPr>
              <a:t>a su nivel de ingreso del Banco Mundial: 1990, 1995, 2000, 2005, 2010, 2015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CCF9C3-DE40-4372-9A35-865C597F5D2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1638000" y="1537758"/>
            <a:ext cx="6192000" cy="306402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ED1EB63-6890-4608-8FF2-E19642E71188}"/>
              </a:ext>
            </a:extLst>
          </p:cNvPr>
          <p:cNvSpPr txBox="1"/>
          <p:nvPr/>
        </p:nvSpPr>
        <p:spPr>
          <a:xfrm rot="16200000">
            <a:off x="763528" y="2749182"/>
            <a:ext cx="13163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AVISA por 100,000 mujeres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429DEA3-24ED-4A1E-861B-9AD0A25DA322}"/>
              </a:ext>
            </a:extLst>
          </p:cNvPr>
          <p:cNvSpPr txBox="1"/>
          <p:nvPr/>
        </p:nvSpPr>
        <p:spPr>
          <a:xfrm>
            <a:off x="4665923" y="1446525"/>
            <a:ext cx="342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México tuvo una reducción de 57% en sus</a:t>
            </a:r>
          </a:p>
          <a:p>
            <a:pPr algn="ctr"/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AVISA en 2015 (se redujo de 253 a 109 AVISA</a:t>
            </a:r>
          </a:p>
          <a:p>
            <a:pPr algn="ctr"/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por 100 000 mujeres)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8D152A57-AA3A-42F7-8143-A1CB77418EB5}"/>
              </a:ext>
            </a:extLst>
          </p:cNvPr>
          <p:cNvCxnSpPr/>
          <p:nvPr/>
        </p:nvCxnSpPr>
        <p:spPr>
          <a:xfrm>
            <a:off x="2422567" y="3829442"/>
            <a:ext cx="0" cy="10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4675B8B6-0566-4154-A7CD-255F6B93EBC8}"/>
              </a:ext>
            </a:extLst>
          </p:cNvPr>
          <p:cNvCxnSpPr/>
          <p:nvPr/>
        </p:nvCxnSpPr>
        <p:spPr>
          <a:xfrm>
            <a:off x="7337287" y="3961162"/>
            <a:ext cx="0" cy="10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DA7A6CB7-CAEC-4159-BF57-62D488BE99BC}"/>
              </a:ext>
            </a:extLst>
          </p:cNvPr>
          <p:cNvSpPr txBox="1"/>
          <p:nvPr/>
        </p:nvSpPr>
        <p:spPr>
          <a:xfrm>
            <a:off x="1605600" y="4611729"/>
            <a:ext cx="61921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7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Ávila-Burgos L, Montañez-Hernández JC, Cahuana-Hurtado L, Ventura-Alfaro CE. Cuentas en salud reproductiva y equidad de género. Estimación 2014 y 2015 y evolutivo 2003-2015. Cuernavaca, México: Instituto Nacional de Salud Pública (MX)/Secretaría de Salud (MX), 2017.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D69C80B6-4FD7-47B5-A24A-E1D1A669DD35}"/>
              </a:ext>
            </a:extLst>
          </p:cNvPr>
          <p:cNvCxnSpPr>
            <a:cxnSpLocks/>
          </p:cNvCxnSpPr>
          <p:nvPr/>
        </p:nvCxnSpPr>
        <p:spPr>
          <a:xfrm>
            <a:off x="972000" y="1297713"/>
            <a:ext cx="7200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9C3086B6-18CA-4C01-B132-847A2B34EFB2}"/>
              </a:ext>
            </a:extLst>
          </p:cNvPr>
          <p:cNvSpPr/>
          <p:nvPr/>
        </p:nvSpPr>
        <p:spPr>
          <a:xfrm>
            <a:off x="972000" y="1333339"/>
            <a:ext cx="7200000" cy="37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C760F71-DC07-4F61-B60B-723CF5E316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297715"/>
            <a:ext cx="2951922" cy="3170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73118E8-8943-40CF-BCA2-FE2AEA4F8B98}"/>
              </a:ext>
            </a:extLst>
          </p:cNvPr>
          <p:cNvSpPr txBox="1"/>
          <p:nvPr/>
        </p:nvSpPr>
        <p:spPr>
          <a:xfrm>
            <a:off x="612121" y="741600"/>
            <a:ext cx="7965104" cy="553992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1500" b="1" dirty="0">
                <a:solidFill>
                  <a:srgbClr val="5B060E"/>
                </a:solidFill>
              </a:rPr>
              <a:t>AVISA por tipo de causa de mortalidad materna</a:t>
            </a:r>
          </a:p>
          <a:p>
            <a:pPr algn="ctr"/>
            <a:r>
              <a:rPr lang="es-MX" sz="1500" b="1" dirty="0">
                <a:solidFill>
                  <a:srgbClr val="5B060E"/>
                </a:solidFill>
              </a:rPr>
              <a:t>México: 1990, 1995, 2000, 2005, 2010, 2015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CCF9C3-DE40-4372-9A35-865C597F5D2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1669022" y="1537757"/>
            <a:ext cx="6127200" cy="3096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ED1EB63-6890-4608-8FF2-E19642E71188}"/>
              </a:ext>
            </a:extLst>
          </p:cNvPr>
          <p:cNvSpPr txBox="1"/>
          <p:nvPr/>
        </p:nvSpPr>
        <p:spPr>
          <a:xfrm rot="16200000">
            <a:off x="468576" y="2710665"/>
            <a:ext cx="19062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Años de vida saludables perdidos (AVISA)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7188A9A-EABF-47D9-B55C-3AAE85B72B33}"/>
              </a:ext>
            </a:extLst>
          </p:cNvPr>
          <p:cNvSpPr txBox="1"/>
          <p:nvPr/>
        </p:nvSpPr>
        <p:spPr>
          <a:xfrm>
            <a:off x="7148738" y="1468511"/>
            <a:ext cx="554157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800"/>
              </a:spcAft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38%</a:t>
            </a:r>
          </a:p>
          <a:p>
            <a:pPr algn="r">
              <a:spcAft>
                <a:spcPts val="800"/>
              </a:spcAft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49%</a:t>
            </a:r>
          </a:p>
          <a:p>
            <a:pPr algn="r">
              <a:spcAft>
                <a:spcPts val="800"/>
              </a:spcAft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54%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01B3A96-D96D-4608-847D-878FD1B9E38E}"/>
              </a:ext>
            </a:extLst>
          </p:cNvPr>
          <p:cNvSpPr txBox="1"/>
          <p:nvPr/>
        </p:nvSpPr>
        <p:spPr>
          <a:xfrm>
            <a:off x="5339803" y="1468511"/>
            <a:ext cx="1755253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Trastornos hipertensivos</a:t>
            </a:r>
          </a:p>
          <a:p>
            <a:pPr>
              <a:spcAft>
                <a:spcPts val="800"/>
              </a:spcAft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Hemorragia</a:t>
            </a:r>
          </a:p>
          <a:p>
            <a:pPr>
              <a:spcAft>
                <a:spcPts val="800"/>
              </a:spcAft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Indirectas</a:t>
            </a: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xmlns="" id="{9D77DB78-0239-4376-A55F-B981B3A31860}"/>
              </a:ext>
            </a:extLst>
          </p:cNvPr>
          <p:cNvSpPr/>
          <p:nvPr/>
        </p:nvSpPr>
        <p:spPr>
          <a:xfrm>
            <a:off x="7101494" y="1518331"/>
            <a:ext cx="164007" cy="1923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xmlns="" id="{6095EF54-EE33-458A-A5EF-4E535E561ED3}"/>
              </a:ext>
            </a:extLst>
          </p:cNvPr>
          <p:cNvSpPr/>
          <p:nvPr/>
        </p:nvSpPr>
        <p:spPr>
          <a:xfrm>
            <a:off x="7101494" y="1805794"/>
            <a:ext cx="164007" cy="1923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xmlns="" id="{34602D6B-868C-47D1-8A67-42CC6B9E3D21}"/>
              </a:ext>
            </a:extLst>
          </p:cNvPr>
          <p:cNvSpPr/>
          <p:nvPr/>
        </p:nvSpPr>
        <p:spPr>
          <a:xfrm flipV="1">
            <a:off x="7101494" y="2068543"/>
            <a:ext cx="164007" cy="192367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AF01FF6-B690-4500-B23E-12A40AFB8817}"/>
              </a:ext>
            </a:extLst>
          </p:cNvPr>
          <p:cNvSpPr txBox="1"/>
          <p:nvPr/>
        </p:nvSpPr>
        <p:spPr>
          <a:xfrm>
            <a:off x="1605600" y="4611729"/>
            <a:ext cx="61921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7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Ávila-Burgos L, Montañez-Hernández JC, Cahuana-Hurtado L, Ventura-Alfaro CE. Cuentas en salud reproductiva y equidad de género. Estimación 2014 y 2015 y evolutivo 2003-2015. Cuernavaca, México: Instituto Nacional de Salud Pública (MX)/Secretaría de Salud (MX), 2017.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xmlns="" id="{70C47F46-386E-4E34-A0FB-DA9E6C9A1A1B}"/>
              </a:ext>
            </a:extLst>
          </p:cNvPr>
          <p:cNvCxnSpPr>
            <a:cxnSpLocks/>
          </p:cNvCxnSpPr>
          <p:nvPr/>
        </p:nvCxnSpPr>
        <p:spPr>
          <a:xfrm>
            <a:off x="972000" y="1297713"/>
            <a:ext cx="7200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3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202D5CD-B6F2-4942-A484-3171B92CCD5A}"/>
              </a:ext>
            </a:extLst>
          </p:cNvPr>
          <p:cNvSpPr/>
          <p:nvPr/>
        </p:nvSpPr>
        <p:spPr>
          <a:xfrm>
            <a:off x="972000" y="1333339"/>
            <a:ext cx="7200000" cy="37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F6F19F7D-9EE0-49E1-BACE-2388BA776E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297715"/>
            <a:ext cx="2951922" cy="3170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73118E8-8943-40CF-BCA2-FE2AEA4F8B98}"/>
              </a:ext>
            </a:extLst>
          </p:cNvPr>
          <p:cNvSpPr txBox="1"/>
          <p:nvPr/>
        </p:nvSpPr>
        <p:spPr>
          <a:xfrm>
            <a:off x="612121" y="741600"/>
            <a:ext cx="7965104" cy="553992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1500" b="1" dirty="0">
                <a:solidFill>
                  <a:srgbClr val="5B060E"/>
                </a:solidFill>
              </a:rPr>
              <a:t>Mortalidad por cáncer de mama, por grupo de edad</a:t>
            </a:r>
          </a:p>
          <a:p>
            <a:pPr algn="ctr"/>
            <a:r>
              <a:rPr lang="es-MX" sz="1500" b="1" dirty="0">
                <a:solidFill>
                  <a:srgbClr val="5B060E"/>
                </a:solidFill>
              </a:rPr>
              <a:t>México: 1990, 1995, 2000, 2005, 2010, 2015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CCF9C3-DE40-4372-9A35-865C597F5D2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1670400" y="1537757"/>
            <a:ext cx="5881156" cy="3096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ED1EB63-6890-4608-8FF2-E19642E71188}"/>
              </a:ext>
            </a:extLst>
          </p:cNvPr>
          <p:cNvSpPr txBox="1"/>
          <p:nvPr/>
        </p:nvSpPr>
        <p:spPr>
          <a:xfrm rot="16200000">
            <a:off x="908600" y="2611810"/>
            <a:ext cx="10262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Número de muertes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DF38531-936C-45F3-B6C2-B77A9E7FB598}"/>
              </a:ext>
            </a:extLst>
          </p:cNvPr>
          <p:cNvSpPr txBox="1"/>
          <p:nvPr/>
        </p:nvSpPr>
        <p:spPr>
          <a:xfrm rot="16200000">
            <a:off x="7083285" y="2611810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Muertes por 100,000 mujeres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A9F44C9-CEDA-48A8-896F-E819015B732C}"/>
              </a:ext>
            </a:extLst>
          </p:cNvPr>
          <p:cNvSpPr txBox="1"/>
          <p:nvPr/>
        </p:nvSpPr>
        <p:spPr>
          <a:xfrm>
            <a:off x="2278496" y="1633572"/>
            <a:ext cx="342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Se incrementó de 2,700 (1990) a 6,892 (2015)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E098D1C-E3E1-4B2E-A419-3D5BEF208C0F}"/>
              </a:ext>
            </a:extLst>
          </p:cNvPr>
          <p:cNvSpPr txBox="1"/>
          <p:nvPr/>
        </p:nvSpPr>
        <p:spPr>
          <a:xfrm>
            <a:off x="1605600" y="4611729"/>
            <a:ext cx="61921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7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Ávila-Burgos L, Montañez-Hernández JC, Cahuana-Hurtado L, Ventura-Alfaro CE. Cuentas en salud reproductiva y equidad de género. Estimación 2014 y 2015 y evolutivo 2003-2015. Cuernavaca, México: Instituto Nacional de Salud Pública (MX)/Secretaría de Salud (MX), 2017.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AE3D5C15-EB0C-4F11-BAC6-50E2998D00AF}"/>
              </a:ext>
            </a:extLst>
          </p:cNvPr>
          <p:cNvCxnSpPr>
            <a:cxnSpLocks/>
          </p:cNvCxnSpPr>
          <p:nvPr/>
        </p:nvCxnSpPr>
        <p:spPr>
          <a:xfrm>
            <a:off x="972000" y="1297713"/>
            <a:ext cx="7200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9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22882A9C-800B-4670-866F-DECEC09A0406}"/>
              </a:ext>
            </a:extLst>
          </p:cNvPr>
          <p:cNvSpPr/>
          <p:nvPr/>
        </p:nvSpPr>
        <p:spPr>
          <a:xfrm>
            <a:off x="972000" y="1333339"/>
            <a:ext cx="7200000" cy="37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E3150E5B-1856-422A-9850-23A3AC2BDA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297715"/>
            <a:ext cx="2951922" cy="3170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73118E8-8943-40CF-BCA2-FE2AEA4F8B98}"/>
              </a:ext>
            </a:extLst>
          </p:cNvPr>
          <p:cNvSpPr txBox="1"/>
          <p:nvPr/>
        </p:nvSpPr>
        <p:spPr>
          <a:xfrm>
            <a:off x="612121" y="741600"/>
            <a:ext cx="7965104" cy="553992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1500" b="1" dirty="0">
                <a:solidFill>
                  <a:srgbClr val="5B060E"/>
                </a:solidFill>
              </a:rPr>
              <a:t>Mortalidad por cáncer cervicouterino, por grupo de edad</a:t>
            </a:r>
          </a:p>
          <a:p>
            <a:pPr algn="ctr"/>
            <a:r>
              <a:rPr lang="es-MX" sz="1500" b="1" dirty="0">
                <a:solidFill>
                  <a:srgbClr val="5B060E"/>
                </a:solidFill>
              </a:rPr>
              <a:t>México: 1990, 1995, 2000, 2005, 2010, 2015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CCF9C3-DE40-4372-9A35-865C597F5D2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1670400" y="1537757"/>
            <a:ext cx="5882400" cy="3096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ED1EB63-6890-4608-8FF2-E19642E71188}"/>
              </a:ext>
            </a:extLst>
          </p:cNvPr>
          <p:cNvSpPr txBox="1"/>
          <p:nvPr/>
        </p:nvSpPr>
        <p:spPr>
          <a:xfrm rot="16200000">
            <a:off x="908600" y="2611810"/>
            <a:ext cx="10262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Número de muertes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DF38531-936C-45F3-B6C2-B77A9E7FB598}"/>
              </a:ext>
            </a:extLst>
          </p:cNvPr>
          <p:cNvSpPr txBox="1"/>
          <p:nvPr/>
        </p:nvSpPr>
        <p:spPr>
          <a:xfrm rot="16200000">
            <a:off x="7083285" y="2611810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Muertes por 100,000 mujeres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F561D64-B2C2-4E8D-B63B-FAE402AE0838}"/>
              </a:ext>
            </a:extLst>
          </p:cNvPr>
          <p:cNvSpPr txBox="1"/>
          <p:nvPr/>
        </p:nvSpPr>
        <p:spPr>
          <a:xfrm>
            <a:off x="3238821" y="1520894"/>
            <a:ext cx="342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Se incrementó de 4,820 (1990) a 5,381 (2015)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8EAFB0C5-09C6-4337-91D3-F62B7205A684}"/>
              </a:ext>
            </a:extLst>
          </p:cNvPr>
          <p:cNvCxnSpPr>
            <a:cxnSpLocks/>
          </p:cNvCxnSpPr>
          <p:nvPr/>
        </p:nvCxnSpPr>
        <p:spPr>
          <a:xfrm>
            <a:off x="972000" y="1297713"/>
            <a:ext cx="7200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77541C7-62C4-4105-8185-1F741726929A}"/>
              </a:ext>
            </a:extLst>
          </p:cNvPr>
          <p:cNvSpPr txBox="1"/>
          <p:nvPr/>
        </p:nvSpPr>
        <p:spPr>
          <a:xfrm>
            <a:off x="1605600" y="4611729"/>
            <a:ext cx="61921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7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Ávila-Burgos L, Montañez-Hernández JC, Cahuana-Hurtado L, Ventura-Alfaro CE. Cuentas en salud reproductiva y equidad de género. Estimación 2014 y 2015 y evolutivo 2003-2015. Cuernavaca, México: Instituto Nacional de Salud Pública (MX)/Secretaría de Salud (MX), 2017.</a:t>
            </a:r>
          </a:p>
        </p:txBody>
      </p:sp>
    </p:spTree>
    <p:extLst>
      <p:ext uri="{BB962C8B-B14F-4D97-AF65-F5344CB8AC3E}">
        <p14:creationId xmlns:p14="http://schemas.microsoft.com/office/powerpoint/2010/main" val="13109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BBDC2916-E08D-417C-931A-38D590032E73}"/>
              </a:ext>
            </a:extLst>
          </p:cNvPr>
          <p:cNvSpPr/>
          <p:nvPr/>
        </p:nvSpPr>
        <p:spPr>
          <a:xfrm flipV="1">
            <a:off x="4067985" y="745360"/>
            <a:ext cx="4879755" cy="557430"/>
          </a:xfrm>
          <a:prstGeom prst="rect">
            <a:avLst/>
          </a:pr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1888"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370650C-915A-420D-A0F8-7DD6D7F37453}"/>
              </a:ext>
            </a:extLst>
          </p:cNvPr>
          <p:cNvSpPr/>
          <p:nvPr/>
        </p:nvSpPr>
        <p:spPr>
          <a:xfrm>
            <a:off x="4067985" y="3185137"/>
            <a:ext cx="4879755" cy="1358641"/>
          </a:xfrm>
          <a:prstGeom prst="rect">
            <a:avLst/>
          </a:pr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1888"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"/>
          <a:stretch/>
        </p:blipFill>
        <p:spPr>
          <a:xfrm>
            <a:off x="196260" y="893989"/>
            <a:ext cx="3740087" cy="28585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E16BE43-3A6D-4808-8542-4FAB0CADE8A5}"/>
              </a:ext>
            </a:extLst>
          </p:cNvPr>
          <p:cNvSpPr txBox="1"/>
          <p:nvPr/>
        </p:nvSpPr>
        <p:spPr>
          <a:xfrm>
            <a:off x="3983854" y="1581627"/>
            <a:ext cx="50351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1200" b="1" dirty="0"/>
              <a:t> Reduce la pobreza.</a:t>
            </a:r>
          </a:p>
          <a:p>
            <a:pPr>
              <a:spcAft>
                <a:spcPts val="1200"/>
              </a:spcAft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1200" b="1" dirty="0"/>
              <a:t> Estimula la productividad y el crecimiento económico.</a:t>
            </a:r>
          </a:p>
          <a:p>
            <a:pPr>
              <a:spcAft>
                <a:spcPts val="1200"/>
              </a:spcAft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1200" b="1" dirty="0"/>
              <a:t> Es costoeficaz.</a:t>
            </a:r>
          </a:p>
          <a:p>
            <a:pPr>
              <a:spcAft>
                <a:spcPts val="1200"/>
              </a:spcAft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1200" b="1" dirty="0"/>
              <a:t> Ayuda a mujeres y niños a realizar sus derechos humanos fundamentales.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0F242C9-B979-461B-91C5-3C9A1DFFFC78}"/>
              </a:ext>
            </a:extLst>
          </p:cNvPr>
          <p:cNvSpPr txBox="1"/>
          <p:nvPr/>
        </p:nvSpPr>
        <p:spPr>
          <a:xfrm>
            <a:off x="2149434" y="3964506"/>
            <a:ext cx="5035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MX" sz="1400" b="1" dirty="0">
                <a:solidFill>
                  <a:schemeClr val="accent6">
                    <a:lumMod val="50000"/>
                  </a:schemeClr>
                </a:solidFill>
              </a:rPr>
              <a:t>El gasto total estimado en salud reproductiva y equidad de género (SR y EG) en 2014 fue de 69 125 millones de pesos (mlldp</a:t>
            </a:r>
            <a:r>
              <a:rPr lang="es-MX" sz="1400" b="1" dirty="0" smtClean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es-MX" sz="1400" b="1" dirty="0">
                <a:solidFill>
                  <a:schemeClr val="accent6">
                    <a:lumMod val="50000"/>
                  </a:schemeClr>
                </a:solidFill>
              </a:rPr>
              <a:t>lo equivalente a 5.9% del gasto total en salud y 0.40% del Producto Interno Bruto de ese año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643834C-A2A2-4CBD-94EA-3FF0DB0D6AA7}"/>
              </a:ext>
            </a:extLst>
          </p:cNvPr>
          <p:cNvSpPr txBox="1"/>
          <p:nvPr/>
        </p:nvSpPr>
        <p:spPr>
          <a:xfrm>
            <a:off x="1858809" y="140313"/>
            <a:ext cx="7965104" cy="369326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b="1" dirty="0">
                <a:solidFill>
                  <a:srgbClr val="5B060E"/>
                </a:solidFill>
              </a:rPr>
              <a:t>Invertir en la Salud de las Mujeres y los Niños Tiene Sentido</a:t>
            </a:r>
          </a:p>
        </p:txBody>
      </p:sp>
    </p:spTree>
    <p:extLst>
      <p:ext uri="{BB962C8B-B14F-4D97-AF65-F5344CB8AC3E}">
        <p14:creationId xmlns:p14="http://schemas.microsoft.com/office/powerpoint/2010/main" val="168984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A5391DE5-E1DB-4F87-BED6-B39F4F8ACADE}"/>
              </a:ext>
            </a:extLst>
          </p:cNvPr>
          <p:cNvSpPr/>
          <p:nvPr/>
        </p:nvSpPr>
        <p:spPr>
          <a:xfrm>
            <a:off x="972000" y="1333339"/>
            <a:ext cx="7200000" cy="37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5069010-E64C-439F-B50F-08A6FB2BBC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297715"/>
            <a:ext cx="2951922" cy="3170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73118E8-8943-40CF-BCA2-FE2AEA4F8B98}"/>
              </a:ext>
            </a:extLst>
          </p:cNvPr>
          <p:cNvSpPr txBox="1"/>
          <p:nvPr/>
        </p:nvSpPr>
        <p:spPr>
          <a:xfrm>
            <a:off x="612121" y="741600"/>
            <a:ext cx="7965104" cy="553992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1500" b="1" dirty="0">
                <a:solidFill>
                  <a:srgbClr val="5B060E"/>
                </a:solidFill>
              </a:rPr>
              <a:t>Mortalidad por violencia interpersonal en mujeres, por grupo de edad</a:t>
            </a:r>
          </a:p>
          <a:p>
            <a:pPr algn="ctr"/>
            <a:r>
              <a:rPr lang="es-MX" sz="1500" b="1" dirty="0">
                <a:solidFill>
                  <a:srgbClr val="5B060E"/>
                </a:solidFill>
              </a:rPr>
              <a:t>México: 1990, 1995, 2000, 2005, 2010, 2015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CCF9C3-DE40-4372-9A35-865C597F5D2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1670399" y="1537757"/>
            <a:ext cx="5882400" cy="3096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ED1EB63-6890-4608-8FF2-E19642E71188}"/>
              </a:ext>
            </a:extLst>
          </p:cNvPr>
          <p:cNvSpPr txBox="1"/>
          <p:nvPr/>
        </p:nvSpPr>
        <p:spPr>
          <a:xfrm rot="16200000">
            <a:off x="908600" y="2648881"/>
            <a:ext cx="10262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Número de muertes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DF38531-936C-45F3-B6C2-B77A9E7FB598}"/>
              </a:ext>
            </a:extLst>
          </p:cNvPr>
          <p:cNvSpPr txBox="1"/>
          <p:nvPr/>
        </p:nvSpPr>
        <p:spPr>
          <a:xfrm rot="16200000">
            <a:off x="7083285" y="2648881"/>
            <a:ext cx="14221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Muertes por 100,000 mujeres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123B090-2741-428F-B3C2-3ADD043946A7}"/>
              </a:ext>
            </a:extLst>
          </p:cNvPr>
          <p:cNvSpPr txBox="1"/>
          <p:nvPr/>
        </p:nvSpPr>
        <p:spPr>
          <a:xfrm>
            <a:off x="3036946" y="1522822"/>
            <a:ext cx="342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Se incrementó 41%, de 1,921 (1990) a 2,703 (2015)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AEC6BBE7-F32D-4D2C-9467-CDCA0861E169}"/>
              </a:ext>
            </a:extLst>
          </p:cNvPr>
          <p:cNvSpPr txBox="1"/>
          <p:nvPr/>
        </p:nvSpPr>
        <p:spPr>
          <a:xfrm>
            <a:off x="1605600" y="4611729"/>
            <a:ext cx="619215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7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Ávila-Burgos L, Montañez-Hernández JC, Cahuana-Hurtado L, Ventura-Alfaro CE. Cuentas en salud reproductiva y equidad de género. Estimación 2014 y 2015 y evolutivo 2003-2015. Cuernavaca, México: Instituto Nacional de Salud Pública (MX)/Secretaría de Salud (MX), 2017.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18DD6596-34BA-4681-904D-BDEE954AAF96}"/>
              </a:ext>
            </a:extLst>
          </p:cNvPr>
          <p:cNvCxnSpPr>
            <a:cxnSpLocks/>
          </p:cNvCxnSpPr>
          <p:nvPr/>
        </p:nvCxnSpPr>
        <p:spPr>
          <a:xfrm>
            <a:off x="972000" y="1297713"/>
            <a:ext cx="7200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4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4182567" y="1830840"/>
            <a:ext cx="4365337" cy="1252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es-MX" sz="4000" b="1" cap="small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7000" endPos="40000" dir="5400000" sy="-100000" algn="bl" rotWithShape="0"/>
                </a:effectLst>
              </a:rPr>
              <a:t>Embarazo en niñas</a:t>
            </a:r>
          </a:p>
          <a:p>
            <a:pPr algn="ctr">
              <a:lnSpc>
                <a:spcPts val="4500"/>
              </a:lnSpc>
            </a:pPr>
            <a:r>
              <a:rPr lang="es-MX" sz="4000" b="1" cap="small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7000" endPos="40000" dir="5400000" sy="-100000" algn="bl" rotWithShape="0"/>
                </a:effectLst>
              </a:rPr>
              <a:t> y Adolescentes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30" y="1156324"/>
            <a:ext cx="2833431" cy="2425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03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74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52" y="1268515"/>
            <a:ext cx="7834100" cy="12260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95767" y="782836"/>
            <a:ext cx="4352474" cy="499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Tasa de nacimientos en adolescentes, 2013</a:t>
            </a:r>
          </a:p>
          <a:p>
            <a:pPr algn="ctr">
              <a:lnSpc>
                <a:spcPts val="1600"/>
              </a:lnSpc>
            </a:pPr>
            <a:r>
              <a:rPr lang="es-MX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(nacimientos por cada 1,000 mujeres entre 15 y 19 años de edad)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9392" y="1314028"/>
            <a:ext cx="6000949" cy="3663792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30000"/>
              </a:schemeClr>
            </a:outerShdw>
          </a:effectLst>
        </p:spPr>
      </p:pic>
      <p:cxnSp>
        <p:nvCxnSpPr>
          <p:cNvPr id="38" name="Conector recto 37"/>
          <p:cNvCxnSpPr/>
          <p:nvPr/>
        </p:nvCxnSpPr>
        <p:spPr>
          <a:xfrm flipV="1">
            <a:off x="5038934" y="2809766"/>
            <a:ext cx="207170" cy="336158"/>
          </a:xfrm>
          <a:prstGeom prst="line">
            <a:avLst/>
          </a:prstGeom>
          <a:ln w="19050">
            <a:solidFill>
              <a:srgbClr val="DE31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ángulo: esquinas redondeadas 38"/>
          <p:cNvSpPr/>
          <p:nvPr/>
        </p:nvSpPr>
        <p:spPr>
          <a:xfrm>
            <a:off x="5237714" y="2533475"/>
            <a:ext cx="493092" cy="288000"/>
          </a:xfrm>
          <a:prstGeom prst="roundRect">
            <a:avLst/>
          </a:prstGeom>
          <a:gradFill flip="none" rotWithShape="1">
            <a:gsLst>
              <a:gs pos="0">
                <a:srgbClr val="DC2C1A"/>
              </a:gs>
              <a:gs pos="100000">
                <a:srgbClr val="EB615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750" b="1"/>
              <a:t>Eslovenia</a:t>
            </a:r>
          </a:p>
          <a:p>
            <a:pPr algn="ctr"/>
            <a:r>
              <a:rPr lang="es-MX" sz="750" b="1"/>
              <a:t>0.62</a:t>
            </a:r>
          </a:p>
        </p:txBody>
      </p:sp>
      <p:cxnSp>
        <p:nvCxnSpPr>
          <p:cNvPr id="40" name="Conector recto 39"/>
          <p:cNvCxnSpPr>
            <a:cxnSpLocks/>
          </p:cNvCxnSpPr>
          <p:nvPr/>
        </p:nvCxnSpPr>
        <p:spPr>
          <a:xfrm rot="5400000" flipV="1">
            <a:off x="5038936" y="3568834"/>
            <a:ext cx="207169" cy="336158"/>
          </a:xfrm>
          <a:prstGeom prst="line">
            <a:avLst/>
          </a:prstGeom>
          <a:ln w="19050">
            <a:solidFill>
              <a:srgbClr val="DE31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ángulo: esquinas redondeadas 40"/>
          <p:cNvSpPr/>
          <p:nvPr/>
        </p:nvSpPr>
        <p:spPr>
          <a:xfrm>
            <a:off x="5237714" y="3776501"/>
            <a:ext cx="493092" cy="288000"/>
          </a:xfrm>
          <a:prstGeom prst="roundRect">
            <a:avLst/>
          </a:prstGeom>
          <a:gradFill flip="none" rotWithShape="1">
            <a:gsLst>
              <a:gs pos="0">
                <a:srgbClr val="DC2C1A"/>
              </a:gs>
              <a:gs pos="100000">
                <a:srgbClr val="EB615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750" b="1"/>
              <a:t>Nigeria</a:t>
            </a:r>
          </a:p>
          <a:p>
            <a:pPr algn="ctr"/>
            <a:r>
              <a:rPr lang="es-MX" sz="750" b="1"/>
              <a:t>205.50</a:t>
            </a:r>
          </a:p>
        </p:txBody>
      </p:sp>
      <p:sp>
        <p:nvSpPr>
          <p:cNvPr id="44" name="Rectángulo: esquinas redondeadas 43"/>
          <p:cNvSpPr/>
          <p:nvPr/>
        </p:nvSpPr>
        <p:spPr>
          <a:xfrm>
            <a:off x="1779850" y="3186915"/>
            <a:ext cx="493092" cy="288000"/>
          </a:xfrm>
          <a:prstGeom prst="roundRect">
            <a:avLst/>
          </a:prstGeom>
          <a:gradFill flip="none" rotWithShape="1">
            <a:gsLst>
              <a:gs pos="0">
                <a:srgbClr val="DC2C1A"/>
              </a:gs>
              <a:gs pos="100000">
                <a:srgbClr val="EB615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750" b="1"/>
              <a:t>EUA</a:t>
            </a:r>
          </a:p>
          <a:p>
            <a:pPr algn="ctr"/>
            <a:r>
              <a:rPr lang="es-MX" sz="750" b="1"/>
              <a:t>29.58</a:t>
            </a:r>
          </a:p>
        </p:txBody>
      </p:sp>
      <p:cxnSp>
        <p:nvCxnSpPr>
          <p:cNvPr id="45" name="Conector recto 44"/>
          <p:cNvCxnSpPr>
            <a:cxnSpLocks/>
          </p:cNvCxnSpPr>
          <p:nvPr/>
        </p:nvCxnSpPr>
        <p:spPr>
          <a:xfrm rot="5400000" flipV="1">
            <a:off x="4143408" y="4089462"/>
            <a:ext cx="207169" cy="336158"/>
          </a:xfrm>
          <a:prstGeom prst="line">
            <a:avLst/>
          </a:prstGeom>
          <a:ln w="19050">
            <a:solidFill>
              <a:srgbClr val="DE31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ángulo: esquinas redondeadas 45"/>
          <p:cNvSpPr/>
          <p:nvPr/>
        </p:nvSpPr>
        <p:spPr>
          <a:xfrm>
            <a:off x="4389904" y="4344100"/>
            <a:ext cx="493092" cy="288000"/>
          </a:xfrm>
          <a:prstGeom prst="roundRect">
            <a:avLst/>
          </a:prstGeom>
          <a:gradFill flip="none" rotWithShape="1">
            <a:gsLst>
              <a:gs pos="0">
                <a:srgbClr val="DC2C1A"/>
              </a:gs>
              <a:gs pos="100000">
                <a:srgbClr val="EB615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750" b="1"/>
              <a:t>Brasil</a:t>
            </a:r>
          </a:p>
          <a:p>
            <a:pPr algn="ctr"/>
            <a:r>
              <a:rPr lang="es-MX" sz="750" b="1"/>
              <a:t>69.96</a:t>
            </a:r>
          </a:p>
        </p:txBody>
      </p:sp>
      <p:cxnSp>
        <p:nvCxnSpPr>
          <p:cNvPr id="48" name="Conector recto 47"/>
          <p:cNvCxnSpPr>
            <a:cxnSpLocks/>
            <a:endCxn id="49" idx="1"/>
          </p:cNvCxnSpPr>
          <p:nvPr/>
        </p:nvCxnSpPr>
        <p:spPr>
          <a:xfrm>
            <a:off x="6935587" y="4361128"/>
            <a:ext cx="362508" cy="126972"/>
          </a:xfrm>
          <a:prstGeom prst="line">
            <a:avLst/>
          </a:prstGeom>
          <a:ln w="19050">
            <a:solidFill>
              <a:srgbClr val="DE31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ángulo: esquinas redondeadas 48"/>
          <p:cNvSpPr/>
          <p:nvPr/>
        </p:nvSpPr>
        <p:spPr>
          <a:xfrm>
            <a:off x="7298094" y="4344100"/>
            <a:ext cx="493092" cy="288000"/>
          </a:xfrm>
          <a:prstGeom prst="roundRect">
            <a:avLst/>
          </a:prstGeom>
          <a:gradFill flip="none" rotWithShape="1">
            <a:gsLst>
              <a:gs pos="0">
                <a:srgbClr val="DC2C1A"/>
              </a:gs>
              <a:gs pos="100000">
                <a:srgbClr val="EB615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750" b="1"/>
              <a:t>Australia</a:t>
            </a:r>
          </a:p>
          <a:p>
            <a:pPr algn="ctr"/>
            <a:r>
              <a:rPr lang="es-MX" sz="750" b="1"/>
              <a:t>11.40</a:t>
            </a:r>
          </a:p>
        </p:txBody>
      </p:sp>
      <p:cxnSp>
        <p:nvCxnSpPr>
          <p:cNvPr id="53" name="Conector recto 52"/>
          <p:cNvCxnSpPr>
            <a:cxnSpLocks/>
          </p:cNvCxnSpPr>
          <p:nvPr/>
        </p:nvCxnSpPr>
        <p:spPr>
          <a:xfrm rot="10800000" flipV="1">
            <a:off x="3427140" y="4089462"/>
            <a:ext cx="207170" cy="336158"/>
          </a:xfrm>
          <a:prstGeom prst="line">
            <a:avLst/>
          </a:prstGeom>
          <a:ln w="19050">
            <a:solidFill>
              <a:srgbClr val="DE31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ángulo: esquinas redondeadas 53"/>
          <p:cNvSpPr/>
          <p:nvPr/>
        </p:nvSpPr>
        <p:spPr>
          <a:xfrm>
            <a:off x="2994041" y="4344101"/>
            <a:ext cx="493092" cy="288000"/>
          </a:xfrm>
          <a:prstGeom prst="roundRect">
            <a:avLst/>
          </a:prstGeom>
          <a:gradFill flip="none" rotWithShape="1">
            <a:gsLst>
              <a:gs pos="0">
                <a:srgbClr val="DC2C1A"/>
              </a:gs>
              <a:gs pos="100000">
                <a:srgbClr val="EB615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750" b="1"/>
              <a:t>Perú</a:t>
            </a:r>
          </a:p>
          <a:p>
            <a:pPr algn="ctr"/>
            <a:r>
              <a:rPr lang="es-MX" sz="750" b="1"/>
              <a:t>50.07</a:t>
            </a:r>
          </a:p>
        </p:txBody>
      </p:sp>
      <p:cxnSp>
        <p:nvCxnSpPr>
          <p:cNvPr id="55" name="Conector recto 54"/>
          <p:cNvCxnSpPr>
            <a:cxnSpLocks/>
          </p:cNvCxnSpPr>
          <p:nvPr/>
        </p:nvCxnSpPr>
        <p:spPr>
          <a:xfrm rot="5400000" flipV="1">
            <a:off x="7043043" y="3256507"/>
            <a:ext cx="207169" cy="336158"/>
          </a:xfrm>
          <a:prstGeom prst="line">
            <a:avLst/>
          </a:prstGeom>
          <a:ln w="19050">
            <a:solidFill>
              <a:srgbClr val="DE31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ángulo: esquinas redondeadas 55"/>
          <p:cNvSpPr/>
          <p:nvPr/>
        </p:nvSpPr>
        <p:spPr>
          <a:xfrm>
            <a:off x="7298094" y="3464175"/>
            <a:ext cx="493092" cy="288000"/>
          </a:xfrm>
          <a:prstGeom prst="roundRect">
            <a:avLst/>
          </a:prstGeom>
          <a:gradFill flip="none" rotWithShape="1">
            <a:gsLst>
              <a:gs pos="0">
                <a:srgbClr val="DC2C1A"/>
              </a:gs>
              <a:gs pos="100000">
                <a:srgbClr val="EB615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750" b="1"/>
              <a:t>Japón</a:t>
            </a:r>
          </a:p>
          <a:p>
            <a:pPr algn="ctr"/>
            <a:r>
              <a:rPr lang="es-MX" sz="750" b="1"/>
              <a:t>5.46</a:t>
            </a:r>
          </a:p>
        </p:txBody>
      </p:sp>
      <p:cxnSp>
        <p:nvCxnSpPr>
          <p:cNvPr id="62" name="Conector recto 61"/>
          <p:cNvCxnSpPr>
            <a:cxnSpLocks/>
          </p:cNvCxnSpPr>
          <p:nvPr/>
        </p:nvCxnSpPr>
        <p:spPr>
          <a:xfrm flipV="1">
            <a:off x="6873198" y="2175497"/>
            <a:ext cx="441508" cy="442100"/>
          </a:xfrm>
          <a:prstGeom prst="line">
            <a:avLst/>
          </a:prstGeom>
          <a:ln w="19050">
            <a:solidFill>
              <a:srgbClr val="DE31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ángulo: esquinas redondeadas 60"/>
          <p:cNvSpPr/>
          <p:nvPr/>
        </p:nvSpPr>
        <p:spPr>
          <a:xfrm>
            <a:off x="7298094" y="1879946"/>
            <a:ext cx="493092" cy="288000"/>
          </a:xfrm>
          <a:prstGeom prst="roundRect">
            <a:avLst/>
          </a:prstGeom>
          <a:gradFill flip="none" rotWithShape="1">
            <a:gsLst>
              <a:gs pos="0">
                <a:srgbClr val="DC2C1A"/>
              </a:gs>
              <a:gs pos="100000">
                <a:srgbClr val="EB615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750" b="1"/>
              <a:t>Rusia</a:t>
            </a:r>
          </a:p>
          <a:p>
            <a:pPr algn="ctr"/>
            <a:r>
              <a:rPr lang="es-MX" sz="750" b="1"/>
              <a:t>25.52</a:t>
            </a:r>
          </a:p>
        </p:txBody>
      </p:sp>
      <p:cxnSp>
        <p:nvCxnSpPr>
          <p:cNvPr id="63" name="Conector recto 62"/>
          <p:cNvCxnSpPr>
            <a:cxnSpLocks/>
          </p:cNvCxnSpPr>
          <p:nvPr/>
        </p:nvCxnSpPr>
        <p:spPr>
          <a:xfrm rot="5400000" flipV="1">
            <a:off x="6223806" y="3256507"/>
            <a:ext cx="207169" cy="336158"/>
          </a:xfrm>
          <a:prstGeom prst="line">
            <a:avLst/>
          </a:prstGeom>
          <a:ln w="19050">
            <a:solidFill>
              <a:srgbClr val="DE31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ángulo: esquinas redondeadas 63"/>
          <p:cNvSpPr/>
          <p:nvPr/>
        </p:nvSpPr>
        <p:spPr>
          <a:xfrm>
            <a:off x="6478858" y="3464175"/>
            <a:ext cx="493092" cy="288000"/>
          </a:xfrm>
          <a:prstGeom prst="roundRect">
            <a:avLst/>
          </a:prstGeom>
          <a:gradFill flip="none" rotWithShape="1">
            <a:gsLst>
              <a:gs pos="0">
                <a:srgbClr val="DC2C1A"/>
              </a:gs>
              <a:gs pos="100000">
                <a:srgbClr val="EB615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750" b="1"/>
              <a:t>China</a:t>
            </a:r>
          </a:p>
          <a:p>
            <a:pPr algn="ctr"/>
            <a:r>
              <a:rPr lang="es-MX" sz="750" b="1"/>
              <a:t>8.58</a:t>
            </a:r>
          </a:p>
        </p:txBody>
      </p:sp>
      <p:cxnSp>
        <p:nvCxnSpPr>
          <p:cNvPr id="67" name="Conector recto 66"/>
          <p:cNvCxnSpPr>
            <a:cxnSpLocks/>
          </p:cNvCxnSpPr>
          <p:nvPr/>
        </p:nvCxnSpPr>
        <p:spPr>
          <a:xfrm flipH="1" flipV="1">
            <a:off x="2267136" y="2175497"/>
            <a:ext cx="707545" cy="497576"/>
          </a:xfrm>
          <a:prstGeom prst="line">
            <a:avLst/>
          </a:prstGeom>
          <a:ln w="19050">
            <a:solidFill>
              <a:srgbClr val="DE31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ángulo: esquinas redondeadas 67"/>
          <p:cNvSpPr/>
          <p:nvPr/>
        </p:nvSpPr>
        <p:spPr>
          <a:xfrm>
            <a:off x="1779850" y="1879946"/>
            <a:ext cx="493092" cy="288000"/>
          </a:xfrm>
          <a:prstGeom prst="roundRect">
            <a:avLst/>
          </a:prstGeom>
          <a:gradFill flip="none" rotWithShape="1">
            <a:gsLst>
              <a:gs pos="0">
                <a:srgbClr val="DC2C1A"/>
              </a:gs>
              <a:gs pos="100000">
                <a:srgbClr val="EB615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750" b="1"/>
              <a:t>Canadá</a:t>
            </a:r>
          </a:p>
          <a:p>
            <a:pPr algn="ctr"/>
            <a:r>
              <a:rPr lang="es-MX" sz="750" b="1"/>
              <a:t>13.72</a:t>
            </a:r>
          </a:p>
        </p:txBody>
      </p:sp>
      <p:cxnSp>
        <p:nvCxnSpPr>
          <p:cNvPr id="70" name="Conector recto 69"/>
          <p:cNvCxnSpPr>
            <a:cxnSpLocks/>
          </p:cNvCxnSpPr>
          <p:nvPr/>
        </p:nvCxnSpPr>
        <p:spPr>
          <a:xfrm flipV="1">
            <a:off x="4483972" y="3281408"/>
            <a:ext cx="262684" cy="141300"/>
          </a:xfrm>
          <a:prstGeom prst="line">
            <a:avLst/>
          </a:prstGeom>
          <a:ln w="19050">
            <a:solidFill>
              <a:srgbClr val="DE31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ángulo: esquinas redondeadas 68"/>
          <p:cNvSpPr/>
          <p:nvPr/>
        </p:nvSpPr>
        <p:spPr>
          <a:xfrm>
            <a:off x="4041235" y="3384171"/>
            <a:ext cx="493092" cy="288000"/>
          </a:xfrm>
          <a:prstGeom prst="roundRect">
            <a:avLst/>
          </a:prstGeom>
          <a:gradFill flip="none" rotWithShape="1">
            <a:gsLst>
              <a:gs pos="0">
                <a:srgbClr val="DC2C1A"/>
              </a:gs>
              <a:gs pos="100000">
                <a:srgbClr val="EB615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750" b="1"/>
              <a:t>España</a:t>
            </a:r>
          </a:p>
          <a:p>
            <a:pPr algn="ctr"/>
            <a:r>
              <a:rPr lang="es-MX" sz="750" b="1"/>
              <a:t>10.11</a:t>
            </a:r>
          </a:p>
        </p:txBody>
      </p:sp>
      <p:grpSp>
        <p:nvGrpSpPr>
          <p:cNvPr id="4" name="Grupo 41"/>
          <p:cNvGrpSpPr/>
          <p:nvPr/>
        </p:nvGrpSpPr>
        <p:grpSpPr>
          <a:xfrm>
            <a:off x="3085117" y="3052390"/>
            <a:ext cx="305326" cy="539346"/>
            <a:chOff x="2787251" y="3069167"/>
            <a:chExt cx="305326" cy="539346"/>
          </a:xfrm>
        </p:grpSpPr>
        <p:sp>
          <p:nvSpPr>
            <p:cNvPr id="12" name="Freeform 998"/>
            <p:cNvSpPr>
              <a:spLocks/>
            </p:cNvSpPr>
            <p:nvPr/>
          </p:nvSpPr>
          <p:spPr bwMode="auto">
            <a:xfrm>
              <a:off x="2787251" y="3069167"/>
              <a:ext cx="305326" cy="539346"/>
            </a:xfrm>
            <a:custGeom>
              <a:avLst/>
              <a:gdLst>
                <a:gd name="T0" fmla="*/ 1277 w 2555"/>
                <a:gd name="T1" fmla="*/ 0 h 4505"/>
                <a:gd name="T2" fmla="*/ 1212 w 2555"/>
                <a:gd name="T3" fmla="*/ 1 h 4505"/>
                <a:gd name="T4" fmla="*/ 1082 w 2555"/>
                <a:gd name="T5" fmla="*/ 14 h 4505"/>
                <a:gd name="T6" fmla="*/ 958 w 2555"/>
                <a:gd name="T7" fmla="*/ 40 h 4505"/>
                <a:gd name="T8" fmla="*/ 837 w 2555"/>
                <a:gd name="T9" fmla="*/ 78 h 4505"/>
                <a:gd name="T10" fmla="*/ 723 w 2555"/>
                <a:gd name="T11" fmla="*/ 126 h 4505"/>
                <a:gd name="T12" fmla="*/ 614 w 2555"/>
                <a:gd name="T13" fmla="*/ 185 h 4505"/>
                <a:gd name="T14" fmla="*/ 512 w 2555"/>
                <a:gd name="T15" fmla="*/ 254 h 4505"/>
                <a:gd name="T16" fmla="*/ 417 w 2555"/>
                <a:gd name="T17" fmla="*/ 332 h 4505"/>
                <a:gd name="T18" fmla="*/ 330 w 2555"/>
                <a:gd name="T19" fmla="*/ 418 h 4505"/>
                <a:gd name="T20" fmla="*/ 253 w 2555"/>
                <a:gd name="T21" fmla="*/ 513 h 4505"/>
                <a:gd name="T22" fmla="*/ 184 w 2555"/>
                <a:gd name="T23" fmla="*/ 615 h 4505"/>
                <a:gd name="T24" fmla="*/ 126 w 2555"/>
                <a:gd name="T25" fmla="*/ 724 h 4505"/>
                <a:gd name="T26" fmla="*/ 76 w 2555"/>
                <a:gd name="T27" fmla="*/ 838 h 4505"/>
                <a:gd name="T28" fmla="*/ 39 w 2555"/>
                <a:gd name="T29" fmla="*/ 959 h 4505"/>
                <a:gd name="T30" fmla="*/ 14 w 2555"/>
                <a:gd name="T31" fmla="*/ 1083 h 4505"/>
                <a:gd name="T32" fmla="*/ 1 w 2555"/>
                <a:gd name="T33" fmla="*/ 1212 h 4505"/>
                <a:gd name="T34" fmla="*/ 0 w 2555"/>
                <a:gd name="T35" fmla="*/ 1278 h 4505"/>
                <a:gd name="T36" fmla="*/ 1 w 2555"/>
                <a:gd name="T37" fmla="*/ 1336 h 4505"/>
                <a:gd name="T38" fmla="*/ 14 w 2555"/>
                <a:gd name="T39" fmla="*/ 1463 h 4505"/>
                <a:gd name="T40" fmla="*/ 40 w 2555"/>
                <a:gd name="T41" fmla="*/ 1594 h 4505"/>
                <a:gd name="T42" fmla="*/ 75 w 2555"/>
                <a:gd name="T43" fmla="*/ 1716 h 4505"/>
                <a:gd name="T44" fmla="*/ 97 w 2555"/>
                <a:gd name="T45" fmla="*/ 1768 h 4505"/>
                <a:gd name="T46" fmla="*/ 1277 w 2555"/>
                <a:gd name="T47" fmla="*/ 4505 h 4505"/>
                <a:gd name="T48" fmla="*/ 2463 w 2555"/>
                <a:gd name="T49" fmla="*/ 1755 h 4505"/>
                <a:gd name="T50" fmla="*/ 2482 w 2555"/>
                <a:gd name="T51" fmla="*/ 1707 h 4505"/>
                <a:gd name="T52" fmla="*/ 2516 w 2555"/>
                <a:gd name="T53" fmla="*/ 1590 h 4505"/>
                <a:gd name="T54" fmla="*/ 2540 w 2555"/>
                <a:gd name="T55" fmla="*/ 1463 h 4505"/>
                <a:gd name="T56" fmla="*/ 2553 w 2555"/>
                <a:gd name="T57" fmla="*/ 1336 h 4505"/>
                <a:gd name="T58" fmla="*/ 2555 w 2555"/>
                <a:gd name="T59" fmla="*/ 1278 h 4505"/>
                <a:gd name="T60" fmla="*/ 2553 w 2555"/>
                <a:gd name="T61" fmla="*/ 1212 h 4505"/>
                <a:gd name="T62" fmla="*/ 2540 w 2555"/>
                <a:gd name="T63" fmla="*/ 1083 h 4505"/>
                <a:gd name="T64" fmla="*/ 2514 w 2555"/>
                <a:gd name="T65" fmla="*/ 959 h 4505"/>
                <a:gd name="T66" fmla="*/ 2478 w 2555"/>
                <a:gd name="T67" fmla="*/ 838 h 4505"/>
                <a:gd name="T68" fmla="*/ 2429 w 2555"/>
                <a:gd name="T69" fmla="*/ 724 h 4505"/>
                <a:gd name="T70" fmla="*/ 2371 w 2555"/>
                <a:gd name="T71" fmla="*/ 615 h 4505"/>
                <a:gd name="T72" fmla="*/ 2302 w 2555"/>
                <a:gd name="T73" fmla="*/ 513 h 4505"/>
                <a:gd name="T74" fmla="*/ 2223 w 2555"/>
                <a:gd name="T75" fmla="*/ 418 h 4505"/>
                <a:gd name="T76" fmla="*/ 2136 w 2555"/>
                <a:gd name="T77" fmla="*/ 332 h 4505"/>
                <a:gd name="T78" fmla="*/ 2041 w 2555"/>
                <a:gd name="T79" fmla="*/ 254 h 4505"/>
                <a:gd name="T80" fmla="*/ 1940 w 2555"/>
                <a:gd name="T81" fmla="*/ 185 h 4505"/>
                <a:gd name="T82" fmla="*/ 1831 w 2555"/>
                <a:gd name="T83" fmla="*/ 126 h 4505"/>
                <a:gd name="T84" fmla="*/ 1717 w 2555"/>
                <a:gd name="T85" fmla="*/ 78 h 4505"/>
                <a:gd name="T86" fmla="*/ 1597 w 2555"/>
                <a:gd name="T87" fmla="*/ 40 h 4505"/>
                <a:gd name="T88" fmla="*/ 1472 w 2555"/>
                <a:gd name="T89" fmla="*/ 14 h 4505"/>
                <a:gd name="T90" fmla="*/ 1343 w 2555"/>
                <a:gd name="T91" fmla="*/ 1 h 4505"/>
                <a:gd name="T92" fmla="*/ 1277 w 2555"/>
                <a:gd name="T93" fmla="*/ 0 h 4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555" h="4505">
                  <a:moveTo>
                    <a:pt x="1277" y="0"/>
                  </a:moveTo>
                  <a:lnTo>
                    <a:pt x="1212" y="1"/>
                  </a:lnTo>
                  <a:lnTo>
                    <a:pt x="1082" y="14"/>
                  </a:lnTo>
                  <a:lnTo>
                    <a:pt x="958" y="40"/>
                  </a:lnTo>
                  <a:lnTo>
                    <a:pt x="837" y="78"/>
                  </a:lnTo>
                  <a:lnTo>
                    <a:pt x="723" y="126"/>
                  </a:lnTo>
                  <a:lnTo>
                    <a:pt x="614" y="185"/>
                  </a:lnTo>
                  <a:lnTo>
                    <a:pt x="512" y="254"/>
                  </a:lnTo>
                  <a:lnTo>
                    <a:pt x="417" y="332"/>
                  </a:lnTo>
                  <a:lnTo>
                    <a:pt x="330" y="418"/>
                  </a:lnTo>
                  <a:lnTo>
                    <a:pt x="253" y="513"/>
                  </a:lnTo>
                  <a:lnTo>
                    <a:pt x="184" y="615"/>
                  </a:lnTo>
                  <a:lnTo>
                    <a:pt x="126" y="724"/>
                  </a:lnTo>
                  <a:lnTo>
                    <a:pt x="76" y="838"/>
                  </a:lnTo>
                  <a:lnTo>
                    <a:pt x="39" y="959"/>
                  </a:lnTo>
                  <a:lnTo>
                    <a:pt x="14" y="1083"/>
                  </a:lnTo>
                  <a:lnTo>
                    <a:pt x="1" y="1212"/>
                  </a:lnTo>
                  <a:lnTo>
                    <a:pt x="0" y="1278"/>
                  </a:lnTo>
                  <a:lnTo>
                    <a:pt x="1" y="1336"/>
                  </a:lnTo>
                  <a:lnTo>
                    <a:pt x="14" y="1463"/>
                  </a:lnTo>
                  <a:lnTo>
                    <a:pt x="40" y="1594"/>
                  </a:lnTo>
                  <a:lnTo>
                    <a:pt x="75" y="1716"/>
                  </a:lnTo>
                  <a:lnTo>
                    <a:pt x="97" y="1768"/>
                  </a:lnTo>
                  <a:lnTo>
                    <a:pt x="1277" y="4505"/>
                  </a:lnTo>
                  <a:lnTo>
                    <a:pt x="2463" y="1755"/>
                  </a:lnTo>
                  <a:lnTo>
                    <a:pt x="2482" y="1707"/>
                  </a:lnTo>
                  <a:lnTo>
                    <a:pt x="2516" y="1590"/>
                  </a:lnTo>
                  <a:lnTo>
                    <a:pt x="2540" y="1463"/>
                  </a:lnTo>
                  <a:lnTo>
                    <a:pt x="2553" y="1336"/>
                  </a:lnTo>
                  <a:lnTo>
                    <a:pt x="2555" y="1278"/>
                  </a:lnTo>
                  <a:lnTo>
                    <a:pt x="2553" y="1212"/>
                  </a:lnTo>
                  <a:lnTo>
                    <a:pt x="2540" y="1083"/>
                  </a:lnTo>
                  <a:lnTo>
                    <a:pt x="2514" y="959"/>
                  </a:lnTo>
                  <a:lnTo>
                    <a:pt x="2478" y="838"/>
                  </a:lnTo>
                  <a:lnTo>
                    <a:pt x="2429" y="724"/>
                  </a:lnTo>
                  <a:lnTo>
                    <a:pt x="2371" y="615"/>
                  </a:lnTo>
                  <a:lnTo>
                    <a:pt x="2302" y="513"/>
                  </a:lnTo>
                  <a:lnTo>
                    <a:pt x="2223" y="418"/>
                  </a:lnTo>
                  <a:lnTo>
                    <a:pt x="2136" y="332"/>
                  </a:lnTo>
                  <a:lnTo>
                    <a:pt x="2041" y="254"/>
                  </a:lnTo>
                  <a:lnTo>
                    <a:pt x="1940" y="185"/>
                  </a:lnTo>
                  <a:lnTo>
                    <a:pt x="1831" y="126"/>
                  </a:lnTo>
                  <a:lnTo>
                    <a:pt x="1717" y="78"/>
                  </a:lnTo>
                  <a:lnTo>
                    <a:pt x="1597" y="40"/>
                  </a:lnTo>
                  <a:lnTo>
                    <a:pt x="1472" y="14"/>
                  </a:lnTo>
                  <a:lnTo>
                    <a:pt x="1343" y="1"/>
                  </a:lnTo>
                  <a:lnTo>
                    <a:pt x="1277" y="0"/>
                  </a:lnTo>
                  <a:close/>
                </a:path>
              </a:pathLst>
            </a:custGeom>
            <a:solidFill>
              <a:srgbClr val="DE3120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600" b="1"/>
            </a:p>
          </p:txBody>
        </p:sp>
        <p:sp>
          <p:nvSpPr>
            <p:cNvPr id="13" name="Freeform 999"/>
            <p:cNvSpPr>
              <a:spLocks/>
            </p:cNvSpPr>
            <p:nvPr/>
          </p:nvSpPr>
          <p:spPr bwMode="auto">
            <a:xfrm>
              <a:off x="2939914" y="3069167"/>
              <a:ext cx="152663" cy="539346"/>
            </a:xfrm>
            <a:custGeom>
              <a:avLst/>
              <a:gdLst>
                <a:gd name="T0" fmla="*/ 0 w 1278"/>
                <a:gd name="T1" fmla="*/ 0 h 4505"/>
                <a:gd name="T2" fmla="*/ 0 w 1278"/>
                <a:gd name="T3" fmla="*/ 0 h 4505"/>
                <a:gd name="T4" fmla="*/ 0 w 1278"/>
                <a:gd name="T5" fmla="*/ 4505 h 4505"/>
                <a:gd name="T6" fmla="*/ 1186 w 1278"/>
                <a:gd name="T7" fmla="*/ 1755 h 4505"/>
                <a:gd name="T8" fmla="*/ 1205 w 1278"/>
                <a:gd name="T9" fmla="*/ 1707 h 4505"/>
                <a:gd name="T10" fmla="*/ 1239 w 1278"/>
                <a:gd name="T11" fmla="*/ 1590 h 4505"/>
                <a:gd name="T12" fmla="*/ 1263 w 1278"/>
                <a:gd name="T13" fmla="*/ 1463 h 4505"/>
                <a:gd name="T14" fmla="*/ 1276 w 1278"/>
                <a:gd name="T15" fmla="*/ 1336 h 4505"/>
                <a:gd name="T16" fmla="*/ 1278 w 1278"/>
                <a:gd name="T17" fmla="*/ 1278 h 4505"/>
                <a:gd name="T18" fmla="*/ 1276 w 1278"/>
                <a:gd name="T19" fmla="*/ 1212 h 4505"/>
                <a:gd name="T20" fmla="*/ 1263 w 1278"/>
                <a:gd name="T21" fmla="*/ 1083 h 4505"/>
                <a:gd name="T22" fmla="*/ 1237 w 1278"/>
                <a:gd name="T23" fmla="*/ 959 h 4505"/>
                <a:gd name="T24" fmla="*/ 1201 w 1278"/>
                <a:gd name="T25" fmla="*/ 838 h 4505"/>
                <a:gd name="T26" fmla="*/ 1152 w 1278"/>
                <a:gd name="T27" fmla="*/ 724 h 4505"/>
                <a:gd name="T28" fmla="*/ 1094 w 1278"/>
                <a:gd name="T29" fmla="*/ 615 h 4505"/>
                <a:gd name="T30" fmla="*/ 1025 w 1278"/>
                <a:gd name="T31" fmla="*/ 513 h 4505"/>
                <a:gd name="T32" fmla="*/ 946 w 1278"/>
                <a:gd name="T33" fmla="*/ 418 h 4505"/>
                <a:gd name="T34" fmla="*/ 859 w 1278"/>
                <a:gd name="T35" fmla="*/ 332 h 4505"/>
                <a:gd name="T36" fmla="*/ 764 w 1278"/>
                <a:gd name="T37" fmla="*/ 254 h 4505"/>
                <a:gd name="T38" fmla="*/ 663 w 1278"/>
                <a:gd name="T39" fmla="*/ 185 h 4505"/>
                <a:gd name="T40" fmla="*/ 554 w 1278"/>
                <a:gd name="T41" fmla="*/ 126 h 4505"/>
                <a:gd name="T42" fmla="*/ 440 w 1278"/>
                <a:gd name="T43" fmla="*/ 78 h 4505"/>
                <a:gd name="T44" fmla="*/ 320 w 1278"/>
                <a:gd name="T45" fmla="*/ 40 h 4505"/>
                <a:gd name="T46" fmla="*/ 195 w 1278"/>
                <a:gd name="T47" fmla="*/ 14 h 4505"/>
                <a:gd name="T48" fmla="*/ 66 w 1278"/>
                <a:gd name="T49" fmla="*/ 1 h 4505"/>
                <a:gd name="T50" fmla="*/ 0 w 1278"/>
                <a:gd name="T51" fmla="*/ 0 h 4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8" h="4505">
                  <a:moveTo>
                    <a:pt x="0" y="0"/>
                  </a:moveTo>
                  <a:lnTo>
                    <a:pt x="0" y="0"/>
                  </a:lnTo>
                  <a:lnTo>
                    <a:pt x="0" y="4505"/>
                  </a:lnTo>
                  <a:lnTo>
                    <a:pt x="1186" y="1755"/>
                  </a:lnTo>
                  <a:lnTo>
                    <a:pt x="1205" y="1707"/>
                  </a:lnTo>
                  <a:lnTo>
                    <a:pt x="1239" y="1590"/>
                  </a:lnTo>
                  <a:lnTo>
                    <a:pt x="1263" y="1463"/>
                  </a:lnTo>
                  <a:lnTo>
                    <a:pt x="1276" y="1336"/>
                  </a:lnTo>
                  <a:lnTo>
                    <a:pt x="1278" y="1278"/>
                  </a:lnTo>
                  <a:lnTo>
                    <a:pt x="1276" y="1212"/>
                  </a:lnTo>
                  <a:lnTo>
                    <a:pt x="1263" y="1083"/>
                  </a:lnTo>
                  <a:lnTo>
                    <a:pt x="1237" y="959"/>
                  </a:lnTo>
                  <a:lnTo>
                    <a:pt x="1201" y="838"/>
                  </a:lnTo>
                  <a:lnTo>
                    <a:pt x="1152" y="724"/>
                  </a:lnTo>
                  <a:lnTo>
                    <a:pt x="1094" y="615"/>
                  </a:lnTo>
                  <a:lnTo>
                    <a:pt x="1025" y="513"/>
                  </a:lnTo>
                  <a:lnTo>
                    <a:pt x="946" y="418"/>
                  </a:lnTo>
                  <a:lnTo>
                    <a:pt x="859" y="332"/>
                  </a:lnTo>
                  <a:lnTo>
                    <a:pt x="764" y="254"/>
                  </a:lnTo>
                  <a:lnTo>
                    <a:pt x="663" y="185"/>
                  </a:lnTo>
                  <a:lnTo>
                    <a:pt x="554" y="126"/>
                  </a:lnTo>
                  <a:lnTo>
                    <a:pt x="440" y="78"/>
                  </a:lnTo>
                  <a:lnTo>
                    <a:pt x="320" y="40"/>
                  </a:lnTo>
                  <a:lnTo>
                    <a:pt x="195" y="14"/>
                  </a:lnTo>
                  <a:lnTo>
                    <a:pt x="66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600" b="1"/>
            </a:p>
          </p:txBody>
        </p:sp>
        <p:sp>
          <p:nvSpPr>
            <p:cNvPr id="11" name="Oval 58"/>
            <p:cNvSpPr/>
            <p:nvPr/>
          </p:nvSpPr>
          <p:spPr>
            <a:xfrm>
              <a:off x="2814453" y="3096847"/>
              <a:ext cx="250846" cy="25084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600" b="1">
                <a:solidFill>
                  <a:srgbClr val="E84C3D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2835742" y="3168979"/>
              <a:ext cx="203582" cy="1077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MX" sz="70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</a:rPr>
                <a:t>62.36</a:t>
              </a:r>
            </a:p>
          </p:txBody>
        </p:sp>
      </p:grpSp>
      <p:cxnSp>
        <p:nvCxnSpPr>
          <p:cNvPr id="43" name="Conector recto 42"/>
          <p:cNvCxnSpPr>
            <a:cxnSpLocks/>
            <a:stCxn id="44" idx="3"/>
          </p:cNvCxnSpPr>
          <p:nvPr/>
        </p:nvCxnSpPr>
        <p:spPr>
          <a:xfrm flipV="1">
            <a:off x="2272942" y="3205492"/>
            <a:ext cx="701739" cy="125423"/>
          </a:xfrm>
          <a:prstGeom prst="line">
            <a:avLst/>
          </a:prstGeom>
          <a:ln w="19050">
            <a:solidFill>
              <a:srgbClr val="DE31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/>
          <p:cNvCxnSpPr>
            <a:cxnSpLocks/>
          </p:cNvCxnSpPr>
          <p:nvPr/>
        </p:nvCxnSpPr>
        <p:spPr>
          <a:xfrm flipV="1">
            <a:off x="4341360" y="2906389"/>
            <a:ext cx="406642" cy="130427"/>
          </a:xfrm>
          <a:prstGeom prst="line">
            <a:avLst/>
          </a:prstGeom>
          <a:ln w="19050">
            <a:solidFill>
              <a:srgbClr val="DE31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ángulo: esquinas redondeadas 79"/>
          <p:cNvSpPr/>
          <p:nvPr/>
        </p:nvSpPr>
        <p:spPr>
          <a:xfrm>
            <a:off x="4041235" y="2837216"/>
            <a:ext cx="493092" cy="288000"/>
          </a:xfrm>
          <a:prstGeom prst="roundRect">
            <a:avLst/>
          </a:prstGeom>
          <a:gradFill flip="none" rotWithShape="1">
            <a:gsLst>
              <a:gs pos="0">
                <a:srgbClr val="DC2C1A"/>
              </a:gs>
              <a:gs pos="100000">
                <a:srgbClr val="EB615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750" b="1" spc="-30"/>
              <a:t>Reino Unido</a:t>
            </a:r>
          </a:p>
          <a:p>
            <a:pPr algn="ctr"/>
            <a:r>
              <a:rPr lang="es-MX" sz="750" b="1"/>
              <a:t>25.74</a:t>
            </a:r>
          </a:p>
        </p:txBody>
      </p:sp>
      <p:sp>
        <p:nvSpPr>
          <p:cNvPr id="82" name="Rectángulo: esquinas redondeadas 81"/>
          <p:cNvSpPr/>
          <p:nvPr/>
        </p:nvSpPr>
        <p:spPr>
          <a:xfrm>
            <a:off x="5597452" y="4344100"/>
            <a:ext cx="493092" cy="288000"/>
          </a:xfrm>
          <a:prstGeom prst="roundRect">
            <a:avLst/>
          </a:prstGeom>
          <a:gradFill flip="none" rotWithShape="1">
            <a:gsLst>
              <a:gs pos="0">
                <a:srgbClr val="DC2C1A"/>
              </a:gs>
              <a:gs pos="100000">
                <a:srgbClr val="EB615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750" b="1"/>
              <a:t>Sudáfrica</a:t>
            </a:r>
          </a:p>
          <a:p>
            <a:pPr algn="ctr"/>
            <a:r>
              <a:rPr lang="es-MX" sz="750" b="1"/>
              <a:t>49.41</a:t>
            </a:r>
          </a:p>
        </p:txBody>
      </p:sp>
      <p:cxnSp>
        <p:nvCxnSpPr>
          <p:cNvPr id="83" name="Conector recto 82"/>
          <p:cNvCxnSpPr>
            <a:cxnSpLocks/>
            <a:endCxn id="82" idx="1"/>
          </p:cNvCxnSpPr>
          <p:nvPr/>
        </p:nvCxnSpPr>
        <p:spPr>
          <a:xfrm>
            <a:off x="5192055" y="4370109"/>
            <a:ext cx="405397" cy="117991"/>
          </a:xfrm>
          <a:prstGeom prst="line">
            <a:avLst/>
          </a:prstGeom>
          <a:ln w="19050">
            <a:solidFill>
              <a:srgbClr val="DE31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/>
          <p:cNvCxnSpPr/>
          <p:nvPr/>
        </p:nvCxnSpPr>
        <p:spPr>
          <a:xfrm flipV="1">
            <a:off x="4844699" y="2357305"/>
            <a:ext cx="0" cy="792000"/>
          </a:xfrm>
          <a:prstGeom prst="line">
            <a:avLst/>
          </a:prstGeom>
          <a:ln w="19050">
            <a:solidFill>
              <a:srgbClr val="DE31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ángulo: esquinas redondeadas 51"/>
          <p:cNvSpPr/>
          <p:nvPr/>
        </p:nvSpPr>
        <p:spPr>
          <a:xfrm>
            <a:off x="4606149" y="2115884"/>
            <a:ext cx="493092" cy="288000"/>
          </a:xfrm>
          <a:prstGeom prst="roundRect">
            <a:avLst/>
          </a:prstGeom>
          <a:gradFill flip="none" rotWithShape="1">
            <a:gsLst>
              <a:gs pos="0">
                <a:srgbClr val="DC2C1A"/>
              </a:gs>
              <a:gs pos="100000">
                <a:srgbClr val="EB615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750" b="1"/>
              <a:t>Francia</a:t>
            </a:r>
          </a:p>
          <a:p>
            <a:pPr algn="ctr"/>
            <a:r>
              <a:rPr lang="es-MX" sz="750" b="1"/>
              <a:t>5.53</a:t>
            </a:r>
          </a:p>
        </p:txBody>
      </p:sp>
      <p:sp>
        <p:nvSpPr>
          <p:cNvPr id="97" name="CuadroTexto 96"/>
          <p:cNvSpPr txBox="1"/>
          <p:nvPr/>
        </p:nvSpPr>
        <p:spPr>
          <a:xfrm>
            <a:off x="4345840" y="4831600"/>
            <a:ext cx="35350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700">
                <a:solidFill>
                  <a:schemeClr val="tx1">
                    <a:lumMod val="65000"/>
                    <a:lumOff val="35000"/>
                  </a:schemeClr>
                </a:solidFill>
              </a:rPr>
              <a:t>Fuente: División de Población de las Naciones Unidas, Perspectivas de la Población Mundial.</a:t>
            </a:r>
          </a:p>
        </p:txBody>
      </p:sp>
      <p:cxnSp>
        <p:nvCxnSpPr>
          <p:cNvPr id="8" name="Conector recto 7"/>
          <p:cNvCxnSpPr>
            <a:stCxn id="12" idx="11"/>
          </p:cNvCxnSpPr>
          <p:nvPr/>
        </p:nvCxnSpPr>
        <p:spPr>
          <a:xfrm flipH="1" flipV="1">
            <a:off x="1356932" y="2617597"/>
            <a:ext cx="1750172" cy="508421"/>
          </a:xfrm>
          <a:prstGeom prst="line">
            <a:avLst/>
          </a:prstGeom>
          <a:ln w="19050">
            <a:solidFill>
              <a:srgbClr val="DE312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ángulo: esquinas redondeadas 46"/>
          <p:cNvSpPr/>
          <p:nvPr/>
        </p:nvSpPr>
        <p:spPr>
          <a:xfrm>
            <a:off x="958567" y="2438071"/>
            <a:ext cx="641785" cy="460105"/>
          </a:xfrm>
          <a:prstGeom prst="roundRect">
            <a:avLst/>
          </a:prstGeom>
          <a:solidFill>
            <a:schemeClr val="bg1"/>
          </a:solidFill>
          <a:ln>
            <a:solidFill>
              <a:srgbClr val="DE31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1200" b="1">
                <a:solidFill>
                  <a:srgbClr val="DE3120"/>
                </a:solidFill>
              </a:rPr>
              <a:t>2016</a:t>
            </a:r>
          </a:p>
          <a:p>
            <a:pPr algn="ctr"/>
            <a:r>
              <a:rPr lang="es-MX" sz="1200" b="1">
                <a:solidFill>
                  <a:srgbClr val="DE3120"/>
                </a:solidFill>
              </a:rPr>
              <a:t>77.10</a:t>
            </a:r>
          </a:p>
        </p:txBody>
      </p:sp>
    </p:spTree>
    <p:extLst>
      <p:ext uri="{BB962C8B-B14F-4D97-AF65-F5344CB8AC3E}">
        <p14:creationId xmlns:p14="http://schemas.microsoft.com/office/powerpoint/2010/main" val="21810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9289" y="938325"/>
            <a:ext cx="4785422" cy="390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70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ángulo 62"/>
          <p:cNvSpPr/>
          <p:nvPr/>
        </p:nvSpPr>
        <p:spPr>
          <a:xfrm>
            <a:off x="53510" y="4629197"/>
            <a:ext cx="9036981" cy="43102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1888"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8546" y="2743084"/>
            <a:ext cx="1529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Sobrepeso/Obesidad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37250" y="3186739"/>
            <a:ext cx="1037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CONCEPCIÓN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668032" y="2164191"/>
            <a:ext cx="1311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Ganancia de peso</a:t>
            </a:r>
          </a:p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Alteraciones</a:t>
            </a:r>
          </a:p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Metabólicas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153145" y="2984912"/>
            <a:ext cx="1296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Cesárea</a:t>
            </a:r>
          </a:p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Prematurez/RCIU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259366" y="2919689"/>
            <a:ext cx="595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Ayuno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734772" y="1751265"/>
            <a:ext cx="928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Diabetes</a:t>
            </a:r>
          </a:p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Gestacional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055443" y="3285555"/>
            <a:ext cx="955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Antibióticos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574467" y="890003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Pre-eclampsia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801200" y="2786815"/>
            <a:ext cx="105670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50" b="1" dirty="0"/>
              <a:t>PROGRAMACIÓN</a:t>
            </a:r>
          </a:p>
          <a:p>
            <a:pPr algn="ctr"/>
            <a:r>
              <a:rPr lang="es-ES" sz="950" b="1" dirty="0"/>
              <a:t>METABÓLICA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040008" y="2925840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Fórmula</a:t>
            </a:r>
          </a:p>
        </p:txBody>
      </p:sp>
      <p:cxnSp>
        <p:nvCxnSpPr>
          <p:cNvPr id="16" name="Conector recto de flecha 15"/>
          <p:cNvCxnSpPr/>
          <p:nvPr/>
        </p:nvCxnSpPr>
        <p:spPr>
          <a:xfrm flipV="1">
            <a:off x="853914" y="3044584"/>
            <a:ext cx="0" cy="1584613"/>
          </a:xfrm>
          <a:prstGeom prst="straightConnector1">
            <a:avLst/>
          </a:prstGeom>
          <a:ln>
            <a:solidFill>
              <a:srgbClr val="D140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3200300" y="2244022"/>
            <a:ext cx="0" cy="2385175"/>
          </a:xfrm>
          <a:prstGeom prst="straightConnector1">
            <a:avLst/>
          </a:prstGeom>
          <a:ln>
            <a:solidFill>
              <a:srgbClr val="D140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4097897" y="1199536"/>
            <a:ext cx="0" cy="3429661"/>
          </a:xfrm>
          <a:prstGeom prst="straightConnector1">
            <a:avLst/>
          </a:prstGeom>
          <a:ln>
            <a:solidFill>
              <a:srgbClr val="D140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5556403" y="3235221"/>
            <a:ext cx="0" cy="1393976"/>
          </a:xfrm>
          <a:prstGeom prst="straightConnector1">
            <a:avLst/>
          </a:prstGeom>
          <a:ln>
            <a:solidFill>
              <a:srgbClr val="D140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V="1">
            <a:off x="4801303" y="3454231"/>
            <a:ext cx="0" cy="1174966"/>
          </a:xfrm>
          <a:prstGeom prst="straightConnector1">
            <a:avLst/>
          </a:prstGeom>
          <a:ln>
            <a:solidFill>
              <a:srgbClr val="D140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6519212" y="3601049"/>
            <a:ext cx="0" cy="1028149"/>
          </a:xfrm>
          <a:prstGeom prst="straightConnector1">
            <a:avLst/>
          </a:prstGeom>
          <a:ln>
            <a:solidFill>
              <a:srgbClr val="D140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7393533" y="3235221"/>
            <a:ext cx="0" cy="1393976"/>
          </a:xfrm>
          <a:prstGeom prst="straightConnector1">
            <a:avLst/>
          </a:prstGeom>
          <a:ln>
            <a:solidFill>
              <a:srgbClr val="D140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 flipV="1">
            <a:off x="8334262" y="3454231"/>
            <a:ext cx="22120" cy="1174966"/>
          </a:xfrm>
          <a:prstGeom prst="straightConnector1">
            <a:avLst/>
          </a:prstGeom>
          <a:ln>
            <a:solidFill>
              <a:srgbClr val="D140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V="1">
            <a:off x="2318006" y="2786628"/>
            <a:ext cx="0" cy="1842569"/>
          </a:xfrm>
          <a:prstGeom prst="straightConnector1">
            <a:avLst/>
          </a:prstGeom>
          <a:ln>
            <a:solidFill>
              <a:srgbClr val="D140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V="1">
            <a:off x="1453194" y="3501960"/>
            <a:ext cx="0" cy="1127237"/>
          </a:xfrm>
          <a:prstGeom prst="straightConnector1">
            <a:avLst/>
          </a:prstGeom>
          <a:ln>
            <a:solidFill>
              <a:srgbClr val="D1402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Elipse 37"/>
          <p:cNvSpPr/>
          <p:nvPr/>
        </p:nvSpPr>
        <p:spPr>
          <a:xfrm>
            <a:off x="7825148" y="2555763"/>
            <a:ext cx="1018227" cy="797486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847207" y="337021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UCIN</a:t>
            </a:r>
          </a:p>
          <a:p>
            <a:pPr algn="ctr"/>
            <a:r>
              <a:rPr lang="es-E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s-ES" sz="1200" b="1" baseline="-2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62" y="3402158"/>
            <a:ext cx="720000" cy="720000"/>
          </a:xfrm>
          <a:prstGeom prst="ellipse">
            <a:avLst/>
          </a:prstGeom>
          <a:ln w="12700" cap="rnd">
            <a:solidFill>
              <a:srgbClr val="D14022"/>
            </a:solidFill>
          </a:ln>
          <a:effectLst>
            <a:innerShdw blurRad="114300">
              <a:prstClr val="black">
                <a:alpha val="70000"/>
              </a:prstClr>
            </a:innerShdw>
          </a:effectLst>
        </p:spPr>
      </p:pic>
      <p:cxnSp>
        <p:nvCxnSpPr>
          <p:cNvPr id="14" name="Conector recto 13"/>
          <p:cNvCxnSpPr/>
          <p:nvPr/>
        </p:nvCxnSpPr>
        <p:spPr>
          <a:xfrm>
            <a:off x="262743" y="4634207"/>
            <a:ext cx="8593882" cy="10950"/>
          </a:xfrm>
          <a:prstGeom prst="line">
            <a:avLst/>
          </a:prstGeom>
          <a:ln w="57150" cap="rnd" cmpd="sng">
            <a:solidFill>
              <a:srgbClr val="D1402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2" name="Imagen 6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522" y="3602713"/>
            <a:ext cx="720000" cy="723214"/>
          </a:xfrm>
          <a:prstGeom prst="ellipse">
            <a:avLst/>
          </a:prstGeom>
          <a:ln w="12700" cap="rnd">
            <a:solidFill>
              <a:srgbClr val="D14022"/>
            </a:solidFill>
          </a:ln>
          <a:effectLst>
            <a:innerShdw blurRad="114300">
              <a:prstClr val="black">
                <a:alpha val="70000"/>
              </a:prstClr>
            </a:innerShdw>
          </a:effectLst>
        </p:spPr>
      </p:pic>
      <p:pic>
        <p:nvPicPr>
          <p:cNvPr id="51" name="Imagen 50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813" y="3076609"/>
            <a:ext cx="720000" cy="720000"/>
          </a:xfrm>
          <a:prstGeom prst="ellipse">
            <a:avLst/>
          </a:prstGeom>
          <a:ln w="12700" cap="rnd">
            <a:solidFill>
              <a:srgbClr val="D14022"/>
            </a:solidFill>
          </a:ln>
          <a:effectLst>
            <a:innerShdw blurRad="114300">
              <a:prstClr val="black">
                <a:alpha val="70000"/>
              </a:prstClr>
            </a:innerShdw>
          </a:effectLst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9542" y="2571980"/>
            <a:ext cx="720000" cy="721067"/>
          </a:xfrm>
          <a:prstGeom prst="ellipse">
            <a:avLst/>
          </a:prstGeom>
          <a:ln w="12700" cap="rnd">
            <a:solidFill>
              <a:srgbClr val="D14022"/>
            </a:solidFill>
          </a:ln>
          <a:effectLst>
            <a:innerShdw blurRad="114300">
              <a:prstClr val="black">
                <a:alpha val="70000"/>
              </a:prstClr>
            </a:innerShdw>
          </a:effectLst>
        </p:spPr>
      </p:pic>
      <p:pic>
        <p:nvPicPr>
          <p:cNvPr id="69" name="Imagen 68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848" y="1603141"/>
            <a:ext cx="720000" cy="720000"/>
          </a:xfrm>
          <a:prstGeom prst="ellipse">
            <a:avLst/>
          </a:prstGeom>
          <a:ln w="12700" cap="rnd">
            <a:solidFill>
              <a:srgbClr val="D14022"/>
            </a:solidFill>
          </a:ln>
          <a:effectLst>
            <a:innerShdw blurRad="114300">
              <a:prstClr val="black">
                <a:alpha val="70000"/>
              </a:prstClr>
            </a:innerShdw>
          </a:effectLst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2636" y="3735998"/>
            <a:ext cx="717333" cy="698129"/>
          </a:xfrm>
          <a:prstGeom prst="ellipse">
            <a:avLst/>
          </a:prstGeom>
          <a:ln w="12700" cap="rnd">
            <a:solidFill>
              <a:srgbClr val="D14022"/>
            </a:solidFill>
          </a:ln>
          <a:effectLst>
            <a:innerShdw blurRad="114300">
              <a:prstClr val="black">
                <a:alpha val="70000"/>
              </a:prstClr>
            </a:innerShdw>
          </a:effectLst>
        </p:spPr>
      </p:pic>
      <p:pic>
        <p:nvPicPr>
          <p:cNvPr id="40" name="Imagen 39"/>
          <p:cNvPicPr>
            <a:picLocks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4715" y="2261305"/>
            <a:ext cx="720000" cy="720000"/>
          </a:xfrm>
          <a:prstGeom prst="ellipse">
            <a:avLst/>
          </a:prstGeom>
          <a:ln w="12700" cap="rnd">
            <a:solidFill>
              <a:srgbClr val="D14022"/>
            </a:solidFill>
          </a:ln>
          <a:effectLst>
            <a:innerShdw blurRad="114300">
              <a:prstClr val="black">
                <a:alpha val="70000"/>
              </a:prstClr>
            </a:innerShdw>
          </a:effectLst>
        </p:spPr>
      </p:pic>
      <p:pic>
        <p:nvPicPr>
          <p:cNvPr id="49" name="Imagen 48"/>
          <p:cNvPicPr>
            <a:picLocks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0291" y="3714127"/>
            <a:ext cx="720000" cy="720000"/>
          </a:xfrm>
          <a:prstGeom prst="ellipse">
            <a:avLst/>
          </a:prstGeom>
          <a:ln w="12700" cap="rnd">
            <a:solidFill>
              <a:srgbClr val="D14022"/>
            </a:solidFill>
          </a:ln>
          <a:effectLst>
            <a:innerShdw blurRad="114300">
              <a:prstClr val="black">
                <a:alpha val="70000"/>
              </a:prstClr>
            </a:innerShdw>
          </a:effectLst>
        </p:spPr>
      </p:pic>
      <p:grpSp>
        <p:nvGrpSpPr>
          <p:cNvPr id="13" name="Agrupar 27"/>
          <p:cNvGrpSpPr/>
          <p:nvPr/>
        </p:nvGrpSpPr>
        <p:grpSpPr>
          <a:xfrm>
            <a:off x="5508960" y="3402158"/>
            <a:ext cx="1291622" cy="1291622"/>
            <a:chOff x="5485658" y="3353249"/>
            <a:chExt cx="1291622" cy="1291622"/>
          </a:xfrm>
        </p:grpSpPr>
        <p:pic>
          <p:nvPicPr>
            <p:cNvPr id="26" name="Imagen 25" descr="Sin título-4-01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658" y="3353249"/>
              <a:ext cx="1291622" cy="1291622"/>
            </a:xfrm>
            <a:prstGeom prst="rect">
              <a:avLst/>
            </a:prstGeom>
          </p:spPr>
        </p:pic>
        <p:sp>
          <p:nvSpPr>
            <p:cNvPr id="27" name="Elipse 26"/>
            <p:cNvSpPr/>
            <p:nvPr/>
          </p:nvSpPr>
          <p:spPr>
            <a:xfrm>
              <a:off x="5776393" y="3645479"/>
              <a:ext cx="720000" cy="720000"/>
            </a:xfrm>
            <a:prstGeom prst="ellipse">
              <a:avLst/>
            </a:prstGeom>
            <a:noFill/>
            <a:ln>
              <a:solidFill>
                <a:srgbClr val="F1412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8" name="Agrupar 28"/>
          <p:cNvGrpSpPr/>
          <p:nvPr/>
        </p:nvGrpSpPr>
        <p:grpSpPr>
          <a:xfrm>
            <a:off x="1457256" y="3603183"/>
            <a:ext cx="729879" cy="729879"/>
            <a:chOff x="1457256" y="3603183"/>
            <a:chExt cx="729879" cy="729879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57256" y="3603183"/>
              <a:ext cx="729879" cy="729879"/>
            </a:xfrm>
            <a:prstGeom prst="rect">
              <a:avLst/>
            </a:prstGeom>
          </p:spPr>
        </p:pic>
        <p:sp>
          <p:nvSpPr>
            <p:cNvPr id="42" name="Elipse 41"/>
            <p:cNvSpPr/>
            <p:nvPr/>
          </p:nvSpPr>
          <p:spPr>
            <a:xfrm>
              <a:off x="1464391" y="3605927"/>
              <a:ext cx="720000" cy="720000"/>
            </a:xfrm>
            <a:prstGeom prst="ellipse">
              <a:avLst/>
            </a:prstGeom>
            <a:noFill/>
            <a:ln>
              <a:solidFill>
                <a:srgbClr val="F1412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cxnSp>
        <p:nvCxnSpPr>
          <p:cNvPr id="15" name="Conector recto de flecha 14"/>
          <p:cNvCxnSpPr>
            <a:stCxn id="38" idx="0"/>
          </p:cNvCxnSpPr>
          <p:nvPr/>
        </p:nvCxnSpPr>
        <p:spPr>
          <a:xfrm flipH="1" flipV="1">
            <a:off x="8319814" y="1825082"/>
            <a:ext cx="14448" cy="7306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551" y="829177"/>
            <a:ext cx="1120991" cy="95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856BB776-3AFD-44B3-B2AB-752E8A7180CE}"/>
              </a:ext>
            </a:extLst>
          </p:cNvPr>
          <p:cNvSpPr txBox="1"/>
          <p:nvPr/>
        </p:nvSpPr>
        <p:spPr>
          <a:xfrm>
            <a:off x="6016542" y="119233"/>
            <a:ext cx="269227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ES" b="1" dirty="0">
                <a:solidFill>
                  <a:srgbClr val="5B060E"/>
                </a:solidFill>
              </a:rPr>
              <a:t>CATÁSTROFE METABÓLICA</a:t>
            </a:r>
          </a:p>
        </p:txBody>
      </p:sp>
    </p:spTree>
    <p:extLst>
      <p:ext uri="{BB962C8B-B14F-4D97-AF65-F5344CB8AC3E}">
        <p14:creationId xmlns:p14="http://schemas.microsoft.com/office/powerpoint/2010/main" val="1230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3DE8532-0AF9-476B-BB6A-BFC08D78DB49}"/>
              </a:ext>
            </a:extLst>
          </p:cNvPr>
          <p:cNvSpPr txBox="1"/>
          <p:nvPr/>
        </p:nvSpPr>
        <p:spPr>
          <a:xfrm>
            <a:off x="2362336" y="1494874"/>
            <a:ext cx="4647746" cy="923330"/>
          </a:xfrm>
          <a:prstGeom prst="rect">
            <a:avLst/>
          </a:prstGeom>
          <a:noFill/>
          <a:effectLst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MX" sz="5400" b="1" dirty="0">
                <a:solidFill>
                  <a:srgbClr val="7F171E"/>
                </a:solidFill>
                <a:effectLst>
                  <a:innerShdw blurRad="101600">
                    <a:schemeClr val="tx1">
                      <a:alpha val="40000"/>
                    </a:schemeClr>
                  </a:innerShdw>
                  <a:reflection blurRad="6350" stA="2000" endPos="45500" dir="5400000" sy="-100000" algn="bl" rotWithShape="0"/>
                </a:effectLst>
              </a:rPr>
              <a:t>Regionalización</a:t>
            </a:r>
          </a:p>
        </p:txBody>
      </p:sp>
      <p:sp>
        <p:nvSpPr>
          <p:cNvPr id="5" name="コンテンツ プレースホルダー 11">
            <a:extLst>
              <a:ext uri="{FF2B5EF4-FFF2-40B4-BE49-F238E27FC236}">
                <a16:creationId xmlns:a16="http://schemas.microsoft.com/office/drawing/2014/main" xmlns="" id="{591AFAB9-342C-4882-A6B1-485D28942BEF}"/>
              </a:ext>
            </a:extLst>
          </p:cNvPr>
          <p:cNvSpPr txBox="1">
            <a:spLocks/>
          </p:cNvSpPr>
          <p:nvPr/>
        </p:nvSpPr>
        <p:spPr>
          <a:xfrm rot="10800000">
            <a:off x="1923272" y="3054912"/>
            <a:ext cx="5183157" cy="62308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6" name="コンテンツ プレースホルダー 11">
            <a:extLst>
              <a:ext uri="{FF2B5EF4-FFF2-40B4-BE49-F238E27FC236}">
                <a16:creationId xmlns:a16="http://schemas.microsoft.com/office/drawing/2014/main" xmlns="" id="{2B814DFF-82E6-408C-A481-C94DD9E9E98B}"/>
              </a:ext>
            </a:extLst>
          </p:cNvPr>
          <p:cNvSpPr txBox="1">
            <a:spLocks/>
          </p:cNvSpPr>
          <p:nvPr/>
        </p:nvSpPr>
        <p:spPr>
          <a:xfrm rot="10800000" flipV="1">
            <a:off x="1923272" y="981000"/>
            <a:ext cx="5183157" cy="62308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D67FB71-0BCA-45EF-9268-C274AFC429CD}"/>
              </a:ext>
            </a:extLst>
          </p:cNvPr>
          <p:cNvSpPr txBox="1"/>
          <p:nvPr/>
        </p:nvSpPr>
        <p:spPr>
          <a:xfrm>
            <a:off x="2332107" y="2333707"/>
            <a:ext cx="4708212" cy="769441"/>
          </a:xfrm>
          <a:prstGeom prst="rect">
            <a:avLst/>
          </a:prstGeom>
          <a:noFill/>
          <a:effectLst/>
        </p:spPr>
        <p:txBody>
          <a:bodyPr wrap="none" rtlCol="0" anchor="ctr" anchorCtr="0">
            <a:spAutoFit/>
          </a:bodyPr>
          <a:lstStyle/>
          <a:p>
            <a:pPr algn="ctr"/>
            <a:r>
              <a:rPr lang="es-MX" sz="4400" b="1" dirty="0">
                <a:solidFill>
                  <a:srgbClr val="7F171E"/>
                </a:solidFill>
                <a:effectLst>
                  <a:innerShdw blurRad="101600">
                    <a:schemeClr val="tx1">
                      <a:alpha val="40000"/>
                    </a:schemeClr>
                  </a:innerShdw>
                  <a:reflection blurRad="6350" stA="2000" endPos="45500" dir="5400000" sy="-100000" algn="bl" rotWithShape="0"/>
                </a:effectLst>
              </a:rPr>
              <a:t>Salud Reproductiva</a:t>
            </a:r>
          </a:p>
        </p:txBody>
      </p:sp>
    </p:spTree>
    <p:extLst>
      <p:ext uri="{BB962C8B-B14F-4D97-AF65-F5344CB8AC3E}">
        <p14:creationId xmlns:p14="http://schemas.microsoft.com/office/powerpoint/2010/main" val="14455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6">
            <a:extLst>
              <a:ext uri="{FF2B5EF4-FFF2-40B4-BE49-F238E27FC236}">
                <a16:creationId xmlns:a16="http://schemas.microsoft.com/office/drawing/2014/main" xmlns="" id="{CD0DB00B-38E9-4F80-B76D-9A9E5F86B983}"/>
              </a:ext>
            </a:extLst>
          </p:cNvPr>
          <p:cNvGrpSpPr/>
          <p:nvPr/>
        </p:nvGrpSpPr>
        <p:grpSpPr>
          <a:xfrm>
            <a:off x="1926321" y="1218256"/>
            <a:ext cx="4834148" cy="3692102"/>
            <a:chOff x="2154926" y="1249403"/>
            <a:chExt cx="4834148" cy="3692102"/>
          </a:xfrm>
        </p:grpSpPr>
        <p:grpSp>
          <p:nvGrpSpPr>
            <p:cNvPr id="3" name="Grupo 25">
              <a:extLst>
                <a:ext uri="{FF2B5EF4-FFF2-40B4-BE49-F238E27FC236}">
                  <a16:creationId xmlns:a16="http://schemas.microsoft.com/office/drawing/2014/main" xmlns="" id="{DBF100E3-7BCD-4E44-B0BF-5273DFBC15D9}"/>
                </a:ext>
              </a:extLst>
            </p:cNvPr>
            <p:cNvGrpSpPr/>
            <p:nvPr/>
          </p:nvGrpSpPr>
          <p:grpSpPr>
            <a:xfrm>
              <a:off x="2154926" y="1249403"/>
              <a:ext cx="4834148" cy="655128"/>
              <a:chOff x="2154926" y="1199525"/>
              <a:chExt cx="4834148" cy="655128"/>
            </a:xfrm>
          </p:grpSpPr>
          <p:sp>
            <p:nvSpPr>
              <p:cNvPr id="4" name="Forma libre: forma 3">
                <a:extLst>
                  <a:ext uri="{FF2B5EF4-FFF2-40B4-BE49-F238E27FC236}">
                    <a16:creationId xmlns:a16="http://schemas.microsoft.com/office/drawing/2014/main" xmlns="" id="{0CC4F949-46BF-4365-A7E2-E56622780DE7}"/>
                  </a:ext>
                </a:extLst>
              </p:cNvPr>
              <p:cNvSpPr/>
              <p:nvPr/>
            </p:nvSpPr>
            <p:spPr>
              <a:xfrm>
                <a:off x="2482489" y="1199525"/>
                <a:ext cx="4506585" cy="655128"/>
              </a:xfrm>
              <a:custGeom>
                <a:avLst/>
                <a:gdLst>
                  <a:gd name="connsiteX0" fmla="*/ 0 w 4053840"/>
                  <a:gd name="connsiteY0" fmla="*/ 0 h 655126"/>
                  <a:gd name="connsiteX1" fmla="*/ 3726277 w 4053840"/>
                  <a:gd name="connsiteY1" fmla="*/ 0 h 655126"/>
                  <a:gd name="connsiteX2" fmla="*/ 4053840 w 4053840"/>
                  <a:gd name="connsiteY2" fmla="*/ 327563 h 655126"/>
                  <a:gd name="connsiteX3" fmla="*/ 3726277 w 4053840"/>
                  <a:gd name="connsiteY3" fmla="*/ 655126 h 655126"/>
                  <a:gd name="connsiteX4" fmla="*/ 0 w 4053840"/>
                  <a:gd name="connsiteY4" fmla="*/ 655126 h 655126"/>
                  <a:gd name="connsiteX5" fmla="*/ 0 w 4053840"/>
                  <a:gd name="connsiteY5" fmla="*/ 0 h 655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655126">
                    <a:moveTo>
                      <a:pt x="4053840" y="655125"/>
                    </a:moveTo>
                    <a:lnTo>
                      <a:pt x="327563" y="655125"/>
                    </a:lnTo>
                    <a:lnTo>
                      <a:pt x="0" y="327563"/>
                    </a:lnTo>
                    <a:lnTo>
                      <a:pt x="327563" y="1"/>
                    </a:lnTo>
                    <a:lnTo>
                      <a:pt x="4053840" y="1"/>
                    </a:lnTo>
                    <a:lnTo>
                      <a:pt x="4053840" y="6551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effectLst>
                <a:innerShdw blurRad="63500" dist="50800" dir="10800000">
                  <a:schemeClr val="bg1">
                    <a:alpha val="50000"/>
                  </a:scheme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2674" tIns="114301" rIns="213360" bIns="114301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400" b="1" kern="1200" dirty="0"/>
                  <a:t>Educación continua a la población </a:t>
                </a:r>
              </a:p>
            </p:txBody>
          </p:sp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xmlns="" id="{5FF20054-EA95-4F9F-9094-976ABA4635E3}"/>
                  </a:ext>
                </a:extLst>
              </p:cNvPr>
              <p:cNvSpPr/>
              <p:nvPr/>
            </p:nvSpPr>
            <p:spPr>
              <a:xfrm>
                <a:off x="2154926" y="1199526"/>
                <a:ext cx="655126" cy="65512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46000">
                    <a:srgbClr val="C00000"/>
                  </a:gs>
                  <a:gs pos="100000">
                    <a:srgbClr val="673430"/>
                  </a:gs>
                </a:gsLst>
                <a:path path="circle">
                  <a:fillToRect l="50000" t="130000" r="50000" b="-30000"/>
                </a:path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r>
                  <a:rPr lang="es-MX" sz="2400" b="1" dirty="0"/>
                  <a:t>1</a:t>
                </a:r>
                <a:endParaRPr lang="es-MX" b="1" dirty="0"/>
              </a:p>
            </p:txBody>
          </p:sp>
        </p:grpSp>
        <p:grpSp>
          <p:nvGrpSpPr>
            <p:cNvPr id="14" name="Grupo 24">
              <a:extLst>
                <a:ext uri="{FF2B5EF4-FFF2-40B4-BE49-F238E27FC236}">
                  <a16:creationId xmlns:a16="http://schemas.microsoft.com/office/drawing/2014/main" xmlns="" id="{1CEE1441-4705-4823-9CFC-C2CF5BB2627F}"/>
                </a:ext>
              </a:extLst>
            </p:cNvPr>
            <p:cNvGrpSpPr/>
            <p:nvPr/>
          </p:nvGrpSpPr>
          <p:grpSpPr>
            <a:xfrm>
              <a:off x="2154926" y="2008648"/>
              <a:ext cx="4834148" cy="655128"/>
              <a:chOff x="2154926" y="1983709"/>
              <a:chExt cx="4834148" cy="655128"/>
            </a:xfrm>
          </p:grpSpPr>
          <p:sp>
            <p:nvSpPr>
              <p:cNvPr id="6" name="Forma libre: forma 5">
                <a:extLst>
                  <a:ext uri="{FF2B5EF4-FFF2-40B4-BE49-F238E27FC236}">
                    <a16:creationId xmlns:a16="http://schemas.microsoft.com/office/drawing/2014/main" xmlns="" id="{389D250C-B62F-477F-9DC6-6905E4EB139A}"/>
                  </a:ext>
                </a:extLst>
              </p:cNvPr>
              <p:cNvSpPr/>
              <p:nvPr/>
            </p:nvSpPr>
            <p:spPr>
              <a:xfrm>
                <a:off x="2482489" y="1983709"/>
                <a:ext cx="4506585" cy="655128"/>
              </a:xfrm>
              <a:custGeom>
                <a:avLst/>
                <a:gdLst>
                  <a:gd name="connsiteX0" fmla="*/ 0 w 4053840"/>
                  <a:gd name="connsiteY0" fmla="*/ 0 h 655126"/>
                  <a:gd name="connsiteX1" fmla="*/ 3726277 w 4053840"/>
                  <a:gd name="connsiteY1" fmla="*/ 0 h 655126"/>
                  <a:gd name="connsiteX2" fmla="*/ 4053840 w 4053840"/>
                  <a:gd name="connsiteY2" fmla="*/ 327563 h 655126"/>
                  <a:gd name="connsiteX3" fmla="*/ 3726277 w 4053840"/>
                  <a:gd name="connsiteY3" fmla="*/ 655126 h 655126"/>
                  <a:gd name="connsiteX4" fmla="*/ 0 w 4053840"/>
                  <a:gd name="connsiteY4" fmla="*/ 655126 h 655126"/>
                  <a:gd name="connsiteX5" fmla="*/ 0 w 4053840"/>
                  <a:gd name="connsiteY5" fmla="*/ 0 h 655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655126">
                    <a:moveTo>
                      <a:pt x="4053840" y="655125"/>
                    </a:moveTo>
                    <a:lnTo>
                      <a:pt x="327563" y="655125"/>
                    </a:lnTo>
                    <a:lnTo>
                      <a:pt x="0" y="327563"/>
                    </a:lnTo>
                    <a:lnTo>
                      <a:pt x="327563" y="1"/>
                    </a:lnTo>
                    <a:lnTo>
                      <a:pt x="4053840" y="1"/>
                    </a:lnTo>
                    <a:lnTo>
                      <a:pt x="4053840" y="6551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effectLst>
                <a:innerShdw blurRad="63500" dist="50800" dir="10800000">
                  <a:schemeClr val="bg1">
                    <a:alpha val="50000"/>
                  </a:scheme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2674" tIns="114301" rIns="213360" bIns="114301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b="1" dirty="0"/>
                  <a:t>Enfoque de riesgo en el primer nivel de atención</a:t>
                </a:r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xmlns="" id="{F7A43AE1-B958-442B-BBA6-98320F1A9EFD}"/>
                  </a:ext>
                </a:extLst>
              </p:cNvPr>
              <p:cNvSpPr/>
              <p:nvPr/>
            </p:nvSpPr>
            <p:spPr>
              <a:xfrm>
                <a:off x="2154926" y="1983710"/>
                <a:ext cx="655126" cy="65512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46000">
                    <a:srgbClr val="C00000"/>
                  </a:gs>
                  <a:gs pos="100000">
                    <a:srgbClr val="673430"/>
                  </a:gs>
                </a:gsLst>
                <a:path path="circle">
                  <a:fillToRect l="50000" t="130000" r="50000" b="-30000"/>
                </a:path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r>
                  <a:rPr lang="es-MX" sz="2400" b="1" dirty="0"/>
                  <a:t>2</a:t>
                </a:r>
              </a:p>
            </p:txBody>
          </p:sp>
        </p:grpSp>
        <p:grpSp>
          <p:nvGrpSpPr>
            <p:cNvPr id="15" name="Grupo 23">
              <a:extLst>
                <a:ext uri="{FF2B5EF4-FFF2-40B4-BE49-F238E27FC236}">
                  <a16:creationId xmlns:a16="http://schemas.microsoft.com/office/drawing/2014/main" xmlns="" id="{19AEAD7D-9A5B-42BD-8DB8-F64EBA41E704}"/>
                </a:ext>
              </a:extLst>
            </p:cNvPr>
            <p:cNvGrpSpPr/>
            <p:nvPr/>
          </p:nvGrpSpPr>
          <p:grpSpPr>
            <a:xfrm>
              <a:off x="2154926" y="2767893"/>
              <a:ext cx="4834148" cy="655126"/>
              <a:chOff x="2154926" y="2767893"/>
              <a:chExt cx="4834148" cy="655126"/>
            </a:xfrm>
          </p:grpSpPr>
          <p:sp>
            <p:nvSpPr>
              <p:cNvPr id="8" name="Forma libre: forma 7">
                <a:extLst>
                  <a:ext uri="{FF2B5EF4-FFF2-40B4-BE49-F238E27FC236}">
                    <a16:creationId xmlns:a16="http://schemas.microsoft.com/office/drawing/2014/main" xmlns="" id="{B4FB7D43-679D-455B-BD66-A7D2A44787F6}"/>
                  </a:ext>
                </a:extLst>
              </p:cNvPr>
              <p:cNvSpPr/>
              <p:nvPr/>
            </p:nvSpPr>
            <p:spPr>
              <a:xfrm>
                <a:off x="2482489" y="2767893"/>
                <a:ext cx="4506585" cy="655126"/>
              </a:xfrm>
              <a:custGeom>
                <a:avLst/>
                <a:gdLst>
                  <a:gd name="connsiteX0" fmla="*/ 0 w 4053840"/>
                  <a:gd name="connsiteY0" fmla="*/ 0 h 655126"/>
                  <a:gd name="connsiteX1" fmla="*/ 3726277 w 4053840"/>
                  <a:gd name="connsiteY1" fmla="*/ 0 h 655126"/>
                  <a:gd name="connsiteX2" fmla="*/ 4053840 w 4053840"/>
                  <a:gd name="connsiteY2" fmla="*/ 327563 h 655126"/>
                  <a:gd name="connsiteX3" fmla="*/ 3726277 w 4053840"/>
                  <a:gd name="connsiteY3" fmla="*/ 655126 h 655126"/>
                  <a:gd name="connsiteX4" fmla="*/ 0 w 4053840"/>
                  <a:gd name="connsiteY4" fmla="*/ 655126 h 655126"/>
                  <a:gd name="connsiteX5" fmla="*/ 0 w 4053840"/>
                  <a:gd name="connsiteY5" fmla="*/ 0 h 655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655126">
                    <a:moveTo>
                      <a:pt x="4053840" y="655125"/>
                    </a:moveTo>
                    <a:lnTo>
                      <a:pt x="327563" y="655125"/>
                    </a:lnTo>
                    <a:lnTo>
                      <a:pt x="0" y="327563"/>
                    </a:lnTo>
                    <a:lnTo>
                      <a:pt x="327563" y="1"/>
                    </a:lnTo>
                    <a:lnTo>
                      <a:pt x="4053840" y="1"/>
                    </a:lnTo>
                    <a:lnTo>
                      <a:pt x="4053840" y="6551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effectLst>
                <a:innerShdw blurRad="63500" dist="50800" dir="10800000">
                  <a:schemeClr val="bg1">
                    <a:alpha val="50000"/>
                  </a:scheme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2674" tIns="114301" rIns="213360" bIns="114301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b="1" dirty="0"/>
                  <a:t>Aumento de la capacidad resolutiva del segundo y tercer niveles de atención</a:t>
                </a:r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xmlns="" id="{6488F73D-2E87-4EAA-A6DD-DF16903DEDA4}"/>
                  </a:ext>
                </a:extLst>
              </p:cNvPr>
              <p:cNvSpPr/>
              <p:nvPr/>
            </p:nvSpPr>
            <p:spPr>
              <a:xfrm>
                <a:off x="2154926" y="2767893"/>
                <a:ext cx="655126" cy="65512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46000">
                    <a:srgbClr val="C00000"/>
                  </a:gs>
                  <a:gs pos="100000">
                    <a:srgbClr val="673430"/>
                  </a:gs>
                </a:gsLst>
                <a:path path="circle">
                  <a:fillToRect l="50000" t="130000" r="50000" b="-30000"/>
                </a:path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r>
                  <a:rPr lang="es-MX" sz="2400" b="1" dirty="0"/>
                  <a:t>3</a:t>
                </a:r>
              </a:p>
            </p:txBody>
          </p:sp>
        </p:grpSp>
        <p:grpSp>
          <p:nvGrpSpPr>
            <p:cNvPr id="16" name="Grupo 22">
              <a:extLst>
                <a:ext uri="{FF2B5EF4-FFF2-40B4-BE49-F238E27FC236}">
                  <a16:creationId xmlns:a16="http://schemas.microsoft.com/office/drawing/2014/main" xmlns="" id="{1D6C64D3-3C86-4732-87D5-C1440BB4791E}"/>
                </a:ext>
              </a:extLst>
            </p:cNvPr>
            <p:cNvGrpSpPr/>
            <p:nvPr/>
          </p:nvGrpSpPr>
          <p:grpSpPr>
            <a:xfrm>
              <a:off x="2154926" y="3527136"/>
              <a:ext cx="4834148" cy="655127"/>
              <a:chOff x="2154926" y="3552075"/>
              <a:chExt cx="4834148" cy="655127"/>
            </a:xfrm>
          </p:grpSpPr>
          <p:sp>
            <p:nvSpPr>
              <p:cNvPr id="10" name="Forma libre: forma 9">
                <a:extLst>
                  <a:ext uri="{FF2B5EF4-FFF2-40B4-BE49-F238E27FC236}">
                    <a16:creationId xmlns:a16="http://schemas.microsoft.com/office/drawing/2014/main" xmlns="" id="{AE9D4AB9-2001-428D-BE7A-6CBC2E1C435A}"/>
                  </a:ext>
                </a:extLst>
              </p:cNvPr>
              <p:cNvSpPr/>
              <p:nvPr/>
            </p:nvSpPr>
            <p:spPr>
              <a:xfrm>
                <a:off x="2482489" y="3552075"/>
                <a:ext cx="4506585" cy="655127"/>
              </a:xfrm>
              <a:custGeom>
                <a:avLst/>
                <a:gdLst>
                  <a:gd name="connsiteX0" fmla="*/ 0 w 4053840"/>
                  <a:gd name="connsiteY0" fmla="*/ 0 h 655126"/>
                  <a:gd name="connsiteX1" fmla="*/ 3726277 w 4053840"/>
                  <a:gd name="connsiteY1" fmla="*/ 0 h 655126"/>
                  <a:gd name="connsiteX2" fmla="*/ 4053840 w 4053840"/>
                  <a:gd name="connsiteY2" fmla="*/ 327563 h 655126"/>
                  <a:gd name="connsiteX3" fmla="*/ 3726277 w 4053840"/>
                  <a:gd name="connsiteY3" fmla="*/ 655126 h 655126"/>
                  <a:gd name="connsiteX4" fmla="*/ 0 w 4053840"/>
                  <a:gd name="connsiteY4" fmla="*/ 655126 h 655126"/>
                  <a:gd name="connsiteX5" fmla="*/ 0 w 4053840"/>
                  <a:gd name="connsiteY5" fmla="*/ 0 h 655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655126">
                    <a:moveTo>
                      <a:pt x="4053840" y="655125"/>
                    </a:moveTo>
                    <a:lnTo>
                      <a:pt x="327563" y="655125"/>
                    </a:lnTo>
                    <a:lnTo>
                      <a:pt x="0" y="327563"/>
                    </a:lnTo>
                    <a:lnTo>
                      <a:pt x="327563" y="1"/>
                    </a:lnTo>
                    <a:lnTo>
                      <a:pt x="4053840" y="1"/>
                    </a:lnTo>
                    <a:lnTo>
                      <a:pt x="4053840" y="6551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effectLst>
                <a:innerShdw blurRad="63500" dist="50800" dir="10800000">
                  <a:schemeClr val="bg1">
                    <a:alpha val="50000"/>
                  </a:scheme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2674" tIns="114301" rIns="213360" bIns="114301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b="1" dirty="0"/>
                  <a:t>Sistema de referencia y contrareferencia </a:t>
                </a:r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xmlns="" id="{37370B3B-7F4B-4542-B385-122DA20F8E80}"/>
                  </a:ext>
                </a:extLst>
              </p:cNvPr>
              <p:cNvSpPr/>
              <p:nvPr/>
            </p:nvSpPr>
            <p:spPr>
              <a:xfrm>
                <a:off x="2154926" y="3552076"/>
                <a:ext cx="655126" cy="65512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46000">
                    <a:srgbClr val="C00000"/>
                  </a:gs>
                  <a:gs pos="100000">
                    <a:srgbClr val="673430"/>
                  </a:gs>
                </a:gsLst>
                <a:path path="circle">
                  <a:fillToRect l="50000" t="130000" r="50000" b="-30000"/>
                </a:path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r>
                  <a:rPr lang="es-MX" sz="2400" b="1" dirty="0"/>
                  <a:t>4</a:t>
                </a:r>
              </a:p>
            </p:txBody>
          </p:sp>
        </p:grpSp>
        <p:grpSp>
          <p:nvGrpSpPr>
            <p:cNvPr id="17" name="Grupo 21">
              <a:extLst>
                <a:ext uri="{FF2B5EF4-FFF2-40B4-BE49-F238E27FC236}">
                  <a16:creationId xmlns:a16="http://schemas.microsoft.com/office/drawing/2014/main" xmlns="" id="{A81CDC01-6D07-425E-BAA7-DE7633CCFA7E}"/>
                </a:ext>
              </a:extLst>
            </p:cNvPr>
            <p:cNvGrpSpPr/>
            <p:nvPr/>
          </p:nvGrpSpPr>
          <p:grpSpPr>
            <a:xfrm>
              <a:off x="2154926" y="4286378"/>
              <a:ext cx="4834148" cy="655127"/>
              <a:chOff x="2154926" y="4336256"/>
              <a:chExt cx="4834148" cy="655127"/>
            </a:xfrm>
          </p:grpSpPr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xmlns="" id="{77679CCC-6AF4-4FC0-8D96-D3C01D131641}"/>
                  </a:ext>
                </a:extLst>
              </p:cNvPr>
              <p:cNvSpPr/>
              <p:nvPr/>
            </p:nvSpPr>
            <p:spPr>
              <a:xfrm>
                <a:off x="2482489" y="4336256"/>
                <a:ext cx="4506585" cy="655127"/>
              </a:xfrm>
              <a:custGeom>
                <a:avLst/>
                <a:gdLst>
                  <a:gd name="connsiteX0" fmla="*/ 0 w 4053840"/>
                  <a:gd name="connsiteY0" fmla="*/ 0 h 655126"/>
                  <a:gd name="connsiteX1" fmla="*/ 3726277 w 4053840"/>
                  <a:gd name="connsiteY1" fmla="*/ 0 h 655126"/>
                  <a:gd name="connsiteX2" fmla="*/ 4053840 w 4053840"/>
                  <a:gd name="connsiteY2" fmla="*/ 327563 h 655126"/>
                  <a:gd name="connsiteX3" fmla="*/ 3726277 w 4053840"/>
                  <a:gd name="connsiteY3" fmla="*/ 655126 h 655126"/>
                  <a:gd name="connsiteX4" fmla="*/ 0 w 4053840"/>
                  <a:gd name="connsiteY4" fmla="*/ 655126 h 655126"/>
                  <a:gd name="connsiteX5" fmla="*/ 0 w 4053840"/>
                  <a:gd name="connsiteY5" fmla="*/ 0 h 655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3840" h="655126">
                    <a:moveTo>
                      <a:pt x="4053840" y="655125"/>
                    </a:moveTo>
                    <a:lnTo>
                      <a:pt x="327563" y="655125"/>
                    </a:lnTo>
                    <a:lnTo>
                      <a:pt x="0" y="327563"/>
                    </a:lnTo>
                    <a:lnTo>
                      <a:pt x="327563" y="1"/>
                    </a:lnTo>
                    <a:lnTo>
                      <a:pt x="4053840" y="1"/>
                    </a:lnTo>
                    <a:lnTo>
                      <a:pt x="4053840" y="65512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effectLst>
                <a:innerShdw blurRad="63500" dist="50800" dir="10800000">
                  <a:schemeClr val="bg1">
                    <a:alpha val="50000"/>
                  </a:schemeClr>
                </a:inn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2674" tIns="114301" rIns="213360" bIns="114301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400" b="1" dirty="0"/>
                  <a:t>Sistema informático perinatal</a:t>
                </a:r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xmlns="" id="{2F7F7B0D-032D-4EEE-AE0C-7568096D5784}"/>
                  </a:ext>
                </a:extLst>
              </p:cNvPr>
              <p:cNvSpPr/>
              <p:nvPr/>
            </p:nvSpPr>
            <p:spPr>
              <a:xfrm>
                <a:off x="2154926" y="4336257"/>
                <a:ext cx="655126" cy="65512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46000">
                    <a:srgbClr val="C00000"/>
                  </a:gs>
                  <a:gs pos="100000">
                    <a:srgbClr val="673430"/>
                  </a:gs>
                </a:gsLst>
                <a:path path="circle">
                  <a:fillToRect l="50000" t="130000" r="50000" b="-30000"/>
                </a:path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r>
                  <a:rPr lang="es-MX" sz="2400" b="1" dirty="0"/>
                  <a:t>5</a:t>
                </a:r>
              </a:p>
            </p:txBody>
          </p:sp>
        </p:grp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455C3EB8-A416-4ACD-9112-7C51BDE72A9B}"/>
              </a:ext>
            </a:extLst>
          </p:cNvPr>
          <p:cNvSpPr txBox="1"/>
          <p:nvPr/>
        </p:nvSpPr>
        <p:spPr>
          <a:xfrm>
            <a:off x="3420310" y="669960"/>
            <a:ext cx="230338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2800" b="1" dirty="0">
                <a:solidFill>
                  <a:srgbClr val="5B060E"/>
                </a:solidFill>
                <a:effectLst>
                  <a:reflection blurRad="6350" stA="20000" endPos="45500" dir="5400000" sy="-100000" algn="bl" rotWithShape="0"/>
                </a:effectLst>
              </a:rPr>
              <a:t>Modelo</a:t>
            </a:r>
          </a:p>
        </p:txBody>
      </p:sp>
    </p:spTree>
    <p:extLst>
      <p:ext uri="{BB962C8B-B14F-4D97-AF65-F5344CB8AC3E}">
        <p14:creationId xmlns:p14="http://schemas.microsoft.com/office/powerpoint/2010/main" val="101588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recto 30"/>
          <p:cNvCxnSpPr>
            <a:cxnSpLocks/>
          </p:cNvCxnSpPr>
          <p:nvPr/>
        </p:nvCxnSpPr>
        <p:spPr>
          <a:xfrm rot="16200000" flipV="1">
            <a:off x="1995178" y="2735838"/>
            <a:ext cx="1" cy="447532"/>
          </a:xfrm>
          <a:prstGeom prst="line">
            <a:avLst/>
          </a:prstGeom>
          <a:ln>
            <a:solidFill>
              <a:srgbClr val="F02D0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>
            <a:cxnSpLocks/>
          </p:cNvCxnSpPr>
          <p:nvPr/>
        </p:nvCxnSpPr>
        <p:spPr>
          <a:xfrm rot="16200000" flipV="1">
            <a:off x="7149944" y="2735840"/>
            <a:ext cx="1" cy="447532"/>
          </a:xfrm>
          <a:prstGeom prst="line">
            <a:avLst/>
          </a:prstGeom>
          <a:ln>
            <a:solidFill>
              <a:srgbClr val="F02D0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o 27"/>
          <p:cNvGrpSpPr/>
          <p:nvPr/>
        </p:nvGrpSpPr>
        <p:grpSpPr>
          <a:xfrm>
            <a:off x="2115956" y="1840330"/>
            <a:ext cx="4912091" cy="2258044"/>
            <a:chOff x="2026038" y="1760482"/>
            <a:chExt cx="4912091" cy="2258044"/>
          </a:xfrm>
          <a:effectLst/>
        </p:grpSpPr>
        <p:cxnSp>
          <p:nvCxnSpPr>
            <p:cNvPr id="23" name="Conector recto 22"/>
            <p:cNvCxnSpPr>
              <a:cxnSpLocks/>
            </p:cNvCxnSpPr>
            <p:nvPr/>
          </p:nvCxnSpPr>
          <p:spPr>
            <a:xfrm flipV="1">
              <a:off x="6150864" y="1760482"/>
              <a:ext cx="787265" cy="348734"/>
            </a:xfrm>
            <a:prstGeom prst="line">
              <a:avLst/>
            </a:prstGeom>
            <a:ln>
              <a:solidFill>
                <a:srgbClr val="F02D0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>
              <a:cxnSpLocks/>
            </p:cNvCxnSpPr>
            <p:nvPr/>
          </p:nvCxnSpPr>
          <p:spPr>
            <a:xfrm flipH="1" flipV="1">
              <a:off x="6150864" y="3669792"/>
              <a:ext cx="787265" cy="348734"/>
            </a:xfrm>
            <a:prstGeom prst="line">
              <a:avLst/>
            </a:prstGeom>
            <a:ln>
              <a:solidFill>
                <a:srgbClr val="F02D0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>
              <a:cxnSpLocks/>
            </p:cNvCxnSpPr>
            <p:nvPr/>
          </p:nvCxnSpPr>
          <p:spPr>
            <a:xfrm flipH="1" flipV="1">
              <a:off x="2026038" y="1760482"/>
              <a:ext cx="787265" cy="348734"/>
            </a:xfrm>
            <a:prstGeom prst="line">
              <a:avLst/>
            </a:prstGeom>
            <a:ln>
              <a:solidFill>
                <a:srgbClr val="F02D0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>
              <a:cxnSpLocks/>
            </p:cNvCxnSpPr>
            <p:nvPr/>
          </p:nvCxnSpPr>
          <p:spPr>
            <a:xfrm flipV="1">
              <a:off x="2026038" y="3669792"/>
              <a:ext cx="787265" cy="348734"/>
            </a:xfrm>
            <a:prstGeom prst="line">
              <a:avLst/>
            </a:prstGeom>
            <a:ln>
              <a:solidFill>
                <a:srgbClr val="F02D0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lipse 1"/>
          <p:cNvSpPr/>
          <p:nvPr/>
        </p:nvSpPr>
        <p:spPr>
          <a:xfrm>
            <a:off x="3419856" y="1811112"/>
            <a:ext cx="2304288" cy="230428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2400" b="1" dirty="0"/>
              <a:t>SALUD</a:t>
            </a:r>
          </a:p>
        </p:txBody>
      </p:sp>
      <p:sp>
        <p:nvSpPr>
          <p:cNvPr id="3" name="Elipse 2"/>
          <p:cNvSpPr/>
          <p:nvPr/>
        </p:nvSpPr>
        <p:spPr>
          <a:xfrm>
            <a:off x="2194560" y="2164680"/>
            <a:ext cx="1597152" cy="159715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  <a:alpha val="50000"/>
                </a:schemeClr>
              </a:gs>
              <a:gs pos="35000">
                <a:schemeClr val="accent6">
                  <a:lumMod val="0"/>
                  <a:lumOff val="100000"/>
                  <a:alpha val="5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1600" b="1" dirty="0"/>
              <a:t>EDUCACIÓN</a:t>
            </a:r>
          </a:p>
        </p:txBody>
      </p:sp>
      <p:sp>
        <p:nvSpPr>
          <p:cNvPr id="4" name="Elipse 3"/>
          <p:cNvSpPr/>
          <p:nvPr/>
        </p:nvSpPr>
        <p:spPr>
          <a:xfrm>
            <a:off x="5352288" y="2164680"/>
            <a:ext cx="1597152" cy="159715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  <a:alpha val="50000"/>
                </a:schemeClr>
              </a:gs>
              <a:gs pos="35000">
                <a:schemeClr val="accent6">
                  <a:lumMod val="0"/>
                  <a:lumOff val="100000"/>
                  <a:alpha val="5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MX" sz="1600" b="1" dirty="0"/>
              <a:t>DESARROLLO SOCIAL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06408" y="994248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SALUD MENTAL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620735" y="1446614"/>
            <a:ext cx="903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FAMILIA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361907" y="2779405"/>
            <a:ext cx="12490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ADICCIONES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550356" y="4160887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CULTURA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413627" y="4160887"/>
            <a:ext cx="1226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MIGRACIÓN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98002" y="2640906"/>
            <a:ext cx="9925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MARCO</a:t>
            </a:r>
          </a:p>
          <a:p>
            <a:pPr algn="ct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JURÍDICO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531622" y="1446614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ECONOMÍA</a:t>
            </a:r>
          </a:p>
        </p:txBody>
      </p:sp>
      <p:cxnSp>
        <p:nvCxnSpPr>
          <p:cNvPr id="30" name="Conector recto 29"/>
          <p:cNvCxnSpPr>
            <a:stCxn id="2" idx="0"/>
            <a:endCxn id="7" idx="2"/>
          </p:cNvCxnSpPr>
          <p:nvPr/>
        </p:nvCxnSpPr>
        <p:spPr>
          <a:xfrm flipV="1">
            <a:off x="4572000" y="1332802"/>
            <a:ext cx="2" cy="478310"/>
          </a:xfrm>
          <a:prstGeom prst="line">
            <a:avLst/>
          </a:prstGeom>
          <a:ln>
            <a:solidFill>
              <a:srgbClr val="F02D0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8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lipse 79">
            <a:extLst>
              <a:ext uri="{FF2B5EF4-FFF2-40B4-BE49-F238E27FC236}">
                <a16:creationId xmlns:a16="http://schemas.microsoft.com/office/drawing/2014/main" xmlns="" id="{6229EDEC-7285-410C-ADCF-113E1AD71A42}"/>
              </a:ext>
            </a:extLst>
          </p:cNvPr>
          <p:cNvSpPr/>
          <p:nvPr/>
        </p:nvSpPr>
        <p:spPr>
          <a:xfrm>
            <a:off x="3266386" y="2258451"/>
            <a:ext cx="2588651" cy="1188000"/>
          </a:xfrm>
          <a:prstGeom prst="ellipse">
            <a:avLst/>
          </a:prstGeom>
          <a:solidFill>
            <a:srgbClr val="A22C1C"/>
          </a:solidFill>
          <a:ln w="101600">
            <a:solidFill>
              <a:srgbClr val="A22C1C"/>
            </a:solidFill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xmlns="" id="{D8CC00DA-1808-4167-BF1E-4A7619500C36}"/>
              </a:ext>
            </a:extLst>
          </p:cNvPr>
          <p:cNvSpPr txBox="1"/>
          <p:nvPr/>
        </p:nvSpPr>
        <p:spPr>
          <a:xfrm>
            <a:off x="3405600" y="2495100"/>
            <a:ext cx="2317429" cy="691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s-MX" b="1" dirty="0">
                <a:solidFill>
                  <a:schemeClr val="bg1"/>
                </a:solidFill>
                <a:effectLst>
                  <a:innerShdw blurRad="114300">
                    <a:srgbClr val="A22C1C">
                      <a:alpha val="20000"/>
                    </a:srgbClr>
                  </a:innerShdw>
                </a:effectLst>
              </a:rPr>
              <a:t>El reto del rezago </a:t>
            </a:r>
            <a:r>
              <a:rPr lang="is-IS" b="1" dirty="0">
                <a:solidFill>
                  <a:schemeClr val="bg1"/>
                </a:solidFill>
                <a:effectLst>
                  <a:innerShdw blurRad="114300">
                    <a:srgbClr val="A22C1C">
                      <a:alpha val="20000"/>
                    </a:srgbClr>
                  </a:innerShdw>
                </a:effectLst>
              </a:rPr>
              <a:t>…</a:t>
            </a:r>
            <a:endParaRPr lang="es-MX" b="1" dirty="0">
              <a:solidFill>
                <a:schemeClr val="bg1"/>
              </a:solidFill>
              <a:effectLst>
                <a:innerShdw blurRad="114300">
                  <a:srgbClr val="A22C1C">
                    <a:alpha val="20000"/>
                  </a:srgbClr>
                </a:innerShdw>
              </a:effectLst>
            </a:endParaRPr>
          </a:p>
          <a:p>
            <a:pPr>
              <a:lnSpc>
                <a:spcPts val="2400"/>
              </a:lnSpc>
            </a:pPr>
            <a:r>
              <a:rPr lang="es-MX" b="1" dirty="0">
                <a:solidFill>
                  <a:schemeClr val="bg1"/>
                </a:solidFill>
                <a:effectLst>
                  <a:innerShdw blurRad="114300">
                    <a:srgbClr val="A22C1C">
                      <a:alpha val="20000"/>
                    </a:srgbClr>
                  </a:innerShdw>
                </a:effectLst>
              </a:rPr>
              <a:t>    el desafío del futuro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71CAE4C9-7BDC-47B4-AB01-95E5ADDC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600" y="3943941"/>
            <a:ext cx="2276075" cy="1052628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48407A62-B005-4E8D-BF7F-2E107F495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600" y="1131367"/>
            <a:ext cx="2276075" cy="1052628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1870C563-2407-43C3-AE4C-01CBBCAC6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21" y="3112268"/>
            <a:ext cx="2275200" cy="1057468"/>
          </a:xfrm>
          <a:prstGeom prst="rect">
            <a:avLst/>
          </a:prstGeom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xmlns="" id="{9AE5030F-A292-45E2-A4E3-68F0BA52B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576" y="3112268"/>
            <a:ext cx="2275200" cy="1057468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0B066751-80B8-4A99-B380-CB316EDFA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19" y="1630635"/>
            <a:ext cx="2276075" cy="1052628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23C1CE6A-E093-42BD-A45F-EDD867B05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980" y="1630635"/>
            <a:ext cx="2312369" cy="1052628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xmlns="" id="{3E69A3F3-2628-43CE-96A3-5162315F0707}"/>
              </a:ext>
            </a:extLst>
          </p:cNvPr>
          <p:cNvSpPr/>
          <p:nvPr/>
        </p:nvSpPr>
        <p:spPr>
          <a:xfrm>
            <a:off x="2051050" y="1565599"/>
            <a:ext cx="5005388" cy="2639307"/>
          </a:xfrm>
          <a:prstGeom prst="ellipse">
            <a:avLst/>
          </a:prstGeom>
          <a:ln w="38100">
            <a:solidFill>
              <a:srgbClr val="BA331D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xmlns="" id="{00E949E0-EF62-42FF-BA4C-28D26E2FDFEE}"/>
              </a:ext>
            </a:extLst>
          </p:cNvPr>
          <p:cNvSpPr/>
          <p:nvPr/>
        </p:nvSpPr>
        <p:spPr>
          <a:xfrm>
            <a:off x="798650" y="1641765"/>
            <a:ext cx="2296657" cy="870339"/>
          </a:xfrm>
          <a:prstGeom prst="roundRect">
            <a:avLst>
              <a:gd name="adj" fmla="val 8884"/>
            </a:avLst>
          </a:prstGeom>
          <a:solidFill>
            <a:schemeClr val="bg1"/>
          </a:solidFill>
          <a:ln w="9525">
            <a:solidFill>
              <a:srgbClr val="771D23">
                <a:alpha val="70000"/>
              </a:srgbClr>
            </a:solidFill>
          </a:ln>
          <a:effectLst>
            <a:innerShdw blurRad="254000" dist="50800" dir="5400000">
              <a:schemeClr val="bg1">
                <a:lumMod val="75000"/>
                <a:alpha val="1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612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r>
              <a:rPr lang="es-MX" sz="1600" b="1" dirty="0">
                <a:solidFill>
                  <a:schemeClr val="tx2">
                    <a:lumMod val="50000"/>
                  </a:schemeClr>
                </a:solidFill>
              </a:rPr>
              <a:t>Calidad en atención médica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xmlns="" id="{638135AD-86FE-4FD0-80E0-4E0549CB60C2}"/>
              </a:ext>
            </a:extLst>
          </p:cNvPr>
          <p:cNvSpPr/>
          <p:nvPr/>
        </p:nvSpPr>
        <p:spPr>
          <a:xfrm>
            <a:off x="6032981" y="1641765"/>
            <a:ext cx="2296800" cy="870339"/>
          </a:xfrm>
          <a:prstGeom prst="roundRect">
            <a:avLst>
              <a:gd name="adj" fmla="val 7588"/>
            </a:avLst>
          </a:prstGeom>
          <a:solidFill>
            <a:schemeClr val="bg1"/>
          </a:solidFill>
          <a:ln w="9525">
            <a:solidFill>
              <a:srgbClr val="771D23">
                <a:alpha val="70000"/>
              </a:srgbClr>
            </a:solidFill>
          </a:ln>
          <a:effectLst>
            <a:innerShdw blurRad="254000" dist="50800" dir="5400000">
              <a:schemeClr val="bg1">
                <a:lumMod val="75000"/>
                <a:alpha val="1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1692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r>
              <a:rPr lang="es-MX" sz="1600" b="1" dirty="0">
                <a:solidFill>
                  <a:schemeClr val="tx2">
                    <a:lumMod val="50000"/>
                  </a:schemeClr>
                </a:solidFill>
              </a:rPr>
              <a:t>Rezago educativo</a:t>
            </a: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xmlns="" id="{F9ACCE04-B8F6-43A7-ABC1-7421FBF212AF}"/>
              </a:ext>
            </a:extLst>
          </p:cNvPr>
          <p:cNvSpPr/>
          <p:nvPr/>
        </p:nvSpPr>
        <p:spPr>
          <a:xfrm>
            <a:off x="798650" y="3136150"/>
            <a:ext cx="2296657" cy="870339"/>
          </a:xfrm>
          <a:prstGeom prst="roundRect">
            <a:avLst>
              <a:gd name="adj" fmla="val 8884"/>
            </a:avLst>
          </a:prstGeom>
          <a:solidFill>
            <a:schemeClr val="bg1"/>
          </a:solidFill>
          <a:ln w="9525">
            <a:solidFill>
              <a:srgbClr val="771D23">
                <a:alpha val="70000"/>
              </a:srgbClr>
            </a:solidFill>
          </a:ln>
          <a:effectLst>
            <a:innerShdw blurRad="254000" dist="50800" dir="5400000">
              <a:schemeClr val="bg1">
                <a:lumMod val="75000"/>
                <a:alpha val="1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612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r>
              <a:rPr lang="es-MX" sz="1600" b="1" dirty="0">
                <a:solidFill>
                  <a:schemeClr val="tx2">
                    <a:lumMod val="50000"/>
                  </a:schemeClr>
                </a:solidFill>
              </a:rPr>
              <a:t>Enfermedades crónicas no transmisibles</a:t>
            </a: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xmlns="" id="{7BE47C85-3AB5-42F9-A8D6-8E286A885449}"/>
              </a:ext>
            </a:extLst>
          </p:cNvPr>
          <p:cNvSpPr/>
          <p:nvPr/>
        </p:nvSpPr>
        <p:spPr>
          <a:xfrm>
            <a:off x="6032981" y="3136761"/>
            <a:ext cx="2296800" cy="870339"/>
          </a:xfrm>
          <a:prstGeom prst="roundRect">
            <a:avLst>
              <a:gd name="adj" fmla="val 8494"/>
            </a:avLst>
          </a:prstGeom>
          <a:solidFill>
            <a:schemeClr val="bg1"/>
          </a:solidFill>
          <a:ln w="9525">
            <a:solidFill>
              <a:srgbClr val="771D23">
                <a:alpha val="70000"/>
              </a:srgbClr>
            </a:solidFill>
          </a:ln>
          <a:effectLst>
            <a:innerShdw blurRad="254000" dist="50800" dir="5400000">
              <a:schemeClr val="bg1">
                <a:lumMod val="75000"/>
                <a:alpha val="1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612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r>
              <a:rPr lang="es-MX" sz="1600" b="1" dirty="0">
                <a:solidFill>
                  <a:schemeClr val="tx2">
                    <a:lumMod val="50000"/>
                  </a:schemeClr>
                </a:solidFill>
              </a:rPr>
              <a:t>Embarazo en niñas y adolescentes</a:t>
            </a:r>
          </a:p>
        </p:txBody>
      </p:sp>
      <p:sp>
        <p:nvSpPr>
          <p:cNvPr id="18" name="Rectángulo: esquinas redondeadas 41">
            <a:extLst>
              <a:ext uri="{FF2B5EF4-FFF2-40B4-BE49-F238E27FC236}">
                <a16:creationId xmlns:a16="http://schemas.microsoft.com/office/drawing/2014/main" xmlns="" id="{44A4ED96-C6E1-4DDB-93F4-B33B02B56BD4}"/>
              </a:ext>
            </a:extLst>
          </p:cNvPr>
          <p:cNvSpPr/>
          <p:nvPr/>
        </p:nvSpPr>
        <p:spPr>
          <a:xfrm>
            <a:off x="6654813" y="1379411"/>
            <a:ext cx="997158" cy="544212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02D0F"/>
            </a:solidFill>
          </a:ln>
          <a:effectLst>
            <a:outerShdw sx="110000" sy="11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100" b="1" dirty="0">
                <a:solidFill>
                  <a:srgbClr val="D8260E"/>
                </a:solidFill>
              </a:rPr>
              <a:t>OCDE</a:t>
            </a:r>
          </a:p>
          <a:p>
            <a:pPr algn="ctr"/>
            <a:r>
              <a:rPr lang="es-MX" sz="1100" b="1" dirty="0">
                <a:solidFill>
                  <a:srgbClr val="D8260E"/>
                </a:solidFill>
              </a:rPr>
              <a:t>38 / 38</a:t>
            </a:r>
          </a:p>
        </p:txBody>
      </p:sp>
      <p:sp>
        <p:nvSpPr>
          <p:cNvPr id="19" name="Rectángulo: esquinas redondeadas 41">
            <a:extLst>
              <a:ext uri="{FF2B5EF4-FFF2-40B4-BE49-F238E27FC236}">
                <a16:creationId xmlns:a16="http://schemas.microsoft.com/office/drawing/2014/main" xmlns="" id="{ACA8820F-F65C-49D0-BFA1-3E6B2384682E}"/>
              </a:ext>
            </a:extLst>
          </p:cNvPr>
          <p:cNvSpPr/>
          <p:nvPr/>
        </p:nvSpPr>
        <p:spPr>
          <a:xfrm>
            <a:off x="6654813" y="2873961"/>
            <a:ext cx="997158" cy="544212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02D0F"/>
            </a:solidFill>
          </a:ln>
          <a:effectLst>
            <a:outerShdw sx="110000" sy="11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100" b="1" dirty="0">
                <a:solidFill>
                  <a:srgbClr val="D8260E"/>
                </a:solidFill>
              </a:rPr>
              <a:t>NNA 77 / 1000</a:t>
            </a:r>
          </a:p>
        </p:txBody>
      </p:sp>
      <p:sp>
        <p:nvSpPr>
          <p:cNvPr id="22" name="Rectángulo: esquinas redondeadas 41">
            <a:extLst>
              <a:ext uri="{FF2B5EF4-FFF2-40B4-BE49-F238E27FC236}">
                <a16:creationId xmlns:a16="http://schemas.microsoft.com/office/drawing/2014/main" xmlns="" id="{29044BAC-76E7-4BF8-8677-59B25FB4B743}"/>
              </a:ext>
            </a:extLst>
          </p:cNvPr>
          <p:cNvSpPr/>
          <p:nvPr/>
        </p:nvSpPr>
        <p:spPr>
          <a:xfrm>
            <a:off x="1436056" y="2872322"/>
            <a:ext cx="998487" cy="545488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02D0F"/>
            </a:solidFill>
          </a:ln>
          <a:effectLst>
            <a:outerShdw sx="110000" sy="11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100" b="1" dirty="0">
                <a:solidFill>
                  <a:srgbClr val="D8260E"/>
                </a:solidFill>
              </a:rPr>
              <a:t>Diabetes (9.4)</a:t>
            </a:r>
          </a:p>
          <a:p>
            <a:pPr algn="ctr"/>
            <a:r>
              <a:rPr lang="es-MX" sz="1100" b="1" dirty="0">
                <a:solidFill>
                  <a:srgbClr val="D8260E"/>
                </a:solidFill>
              </a:rPr>
              <a:t>HTA (25.5)</a:t>
            </a:r>
          </a:p>
        </p:txBody>
      </p:sp>
      <p:sp>
        <p:nvSpPr>
          <p:cNvPr id="28" name="Rectángulo: esquinas redondeadas 41">
            <a:extLst>
              <a:ext uri="{FF2B5EF4-FFF2-40B4-BE49-F238E27FC236}">
                <a16:creationId xmlns:a16="http://schemas.microsoft.com/office/drawing/2014/main" xmlns="" id="{21C9317E-AEA6-4194-8D38-ECF6422F83F1}"/>
              </a:ext>
            </a:extLst>
          </p:cNvPr>
          <p:cNvSpPr/>
          <p:nvPr/>
        </p:nvSpPr>
        <p:spPr>
          <a:xfrm>
            <a:off x="1437385" y="1379870"/>
            <a:ext cx="997158" cy="544212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02D0F"/>
            </a:solidFill>
          </a:ln>
          <a:effectLst>
            <a:outerShdw sx="110000" sy="11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100" b="1" dirty="0">
                <a:solidFill>
                  <a:srgbClr val="D8260E"/>
                </a:solidFill>
              </a:rPr>
              <a:t>GO / Neo / Enf</a:t>
            </a:r>
          </a:p>
          <a:p>
            <a:pPr algn="ctr"/>
            <a:r>
              <a:rPr lang="es-MX" sz="1100" b="1" dirty="0">
                <a:solidFill>
                  <a:srgbClr val="D8260E"/>
                </a:solidFill>
              </a:rPr>
              <a:t>Infraestructura</a:t>
            </a: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xmlns="" id="{3371224A-7867-4DE9-B241-742146A0A50C}"/>
              </a:ext>
            </a:extLst>
          </p:cNvPr>
          <p:cNvSpPr/>
          <p:nvPr/>
        </p:nvSpPr>
        <p:spPr>
          <a:xfrm>
            <a:off x="3423600" y="1143280"/>
            <a:ext cx="2296800" cy="870339"/>
          </a:xfrm>
          <a:prstGeom prst="roundRect">
            <a:avLst>
              <a:gd name="adj" fmla="val 7587"/>
            </a:avLst>
          </a:prstGeom>
          <a:solidFill>
            <a:schemeClr val="bg1"/>
          </a:solidFill>
          <a:ln w="9525">
            <a:solidFill>
              <a:srgbClr val="771D23">
                <a:alpha val="70000"/>
              </a:srgbClr>
            </a:solidFill>
          </a:ln>
          <a:effectLst>
            <a:innerShdw blurRad="254000" dist="50800" dir="5400000">
              <a:schemeClr val="bg1">
                <a:lumMod val="75000"/>
                <a:alpha val="1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1692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r>
              <a:rPr lang="es-MX" sz="1600" b="1" dirty="0">
                <a:solidFill>
                  <a:schemeClr val="tx2">
                    <a:lumMod val="50000"/>
                  </a:schemeClr>
                </a:solidFill>
              </a:rPr>
              <a:t>Desarrollo social</a:t>
            </a:r>
          </a:p>
        </p:txBody>
      </p:sp>
      <p:sp>
        <p:nvSpPr>
          <p:cNvPr id="16" name="Rectángulo: esquinas redondeadas 41">
            <a:extLst>
              <a:ext uri="{FF2B5EF4-FFF2-40B4-BE49-F238E27FC236}">
                <a16:creationId xmlns:a16="http://schemas.microsoft.com/office/drawing/2014/main" xmlns="" id="{AE4C6C76-9F47-4EEA-BF31-5DEC0FA8B690}"/>
              </a:ext>
            </a:extLst>
          </p:cNvPr>
          <p:cNvSpPr/>
          <p:nvPr/>
        </p:nvSpPr>
        <p:spPr>
          <a:xfrm>
            <a:off x="4065565" y="875678"/>
            <a:ext cx="997158" cy="544212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02D0F"/>
            </a:solidFill>
          </a:ln>
          <a:effectLst>
            <a:outerShdw sx="110000" sy="11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100" b="1" dirty="0">
                <a:solidFill>
                  <a:srgbClr val="D8260E"/>
                </a:solidFill>
              </a:rPr>
              <a:t>Índice Gini</a:t>
            </a:r>
          </a:p>
          <a:p>
            <a:pPr algn="ctr"/>
            <a:r>
              <a:rPr lang="es-MX" sz="1100" b="1" dirty="0">
                <a:solidFill>
                  <a:srgbClr val="D8260E"/>
                </a:solidFill>
              </a:rPr>
              <a:t>0.47</a:t>
            </a: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xmlns="" id="{46142479-AAA7-460B-80C6-CCDB4039F3E3}"/>
              </a:ext>
            </a:extLst>
          </p:cNvPr>
          <p:cNvSpPr/>
          <p:nvPr/>
        </p:nvSpPr>
        <p:spPr>
          <a:xfrm>
            <a:off x="3423600" y="3956107"/>
            <a:ext cx="2296800" cy="870339"/>
          </a:xfrm>
          <a:prstGeom prst="roundRect">
            <a:avLst>
              <a:gd name="adj" fmla="val 7587"/>
            </a:avLst>
          </a:prstGeom>
          <a:solidFill>
            <a:schemeClr val="bg1"/>
          </a:solidFill>
          <a:ln w="9525">
            <a:solidFill>
              <a:srgbClr val="771D23">
                <a:alpha val="70000"/>
              </a:srgbClr>
            </a:solidFill>
          </a:ln>
          <a:effectLst>
            <a:innerShdw blurRad="254000" dist="50800" dir="5400000">
              <a:schemeClr val="bg1">
                <a:lumMod val="75000"/>
                <a:alpha val="10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1692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</a:pPr>
            <a:r>
              <a:rPr lang="es-MX" sz="1600" b="1" dirty="0">
                <a:solidFill>
                  <a:schemeClr val="tx2">
                    <a:lumMod val="50000"/>
                  </a:schemeClr>
                </a:solidFill>
              </a:rPr>
              <a:t>Sobrepeso y obesidad</a:t>
            </a:r>
          </a:p>
        </p:txBody>
      </p:sp>
      <p:sp>
        <p:nvSpPr>
          <p:cNvPr id="50" name="Rectángulo: esquinas redondeadas 41">
            <a:extLst>
              <a:ext uri="{FF2B5EF4-FFF2-40B4-BE49-F238E27FC236}">
                <a16:creationId xmlns:a16="http://schemas.microsoft.com/office/drawing/2014/main" xmlns="" id="{F444A61D-8C79-4832-80E7-422C3245AB8F}"/>
              </a:ext>
            </a:extLst>
          </p:cNvPr>
          <p:cNvSpPr/>
          <p:nvPr/>
        </p:nvSpPr>
        <p:spPr>
          <a:xfrm>
            <a:off x="4065565" y="3688505"/>
            <a:ext cx="997158" cy="544212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02D0F"/>
            </a:solidFill>
          </a:ln>
          <a:effectLst>
            <a:outerShdw sx="110000" sy="11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n-NO" sz="1100" b="1" dirty="0">
                <a:solidFill>
                  <a:srgbClr val="D8260E"/>
                </a:solidFill>
              </a:rPr>
              <a:t>27.2 MILL MEF</a:t>
            </a:r>
          </a:p>
          <a:p>
            <a:pPr algn="ctr"/>
            <a:r>
              <a:rPr lang="nn-NO" sz="1100" b="1" dirty="0">
                <a:solidFill>
                  <a:srgbClr val="D8260E"/>
                </a:solidFill>
              </a:rPr>
              <a:t>SP / OBESIDAD</a:t>
            </a:r>
            <a:endParaRPr lang="es-MX" sz="1100" b="1" dirty="0">
              <a:solidFill>
                <a:srgbClr val="D8260E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BE93815-E9DA-46F2-B04B-E1B0E5B37FC6}"/>
              </a:ext>
            </a:extLst>
          </p:cNvPr>
          <p:cNvSpPr txBox="1"/>
          <p:nvPr/>
        </p:nvSpPr>
        <p:spPr>
          <a:xfrm>
            <a:off x="5667449" y="109933"/>
            <a:ext cx="266233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s-MX" b="1" i="1" dirty="0">
                <a:solidFill>
                  <a:srgbClr val="771D23"/>
                </a:solidFill>
              </a:rPr>
              <a:t>Estado actual: La realidad</a:t>
            </a:r>
          </a:p>
        </p:txBody>
      </p:sp>
    </p:spTree>
    <p:extLst>
      <p:ext uri="{BB962C8B-B14F-4D97-AF65-F5344CB8AC3E}">
        <p14:creationId xmlns:p14="http://schemas.microsoft.com/office/powerpoint/2010/main" val="3707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90827" y="4539676"/>
            <a:ext cx="696235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S" sz="2000" b="1" i="1" dirty="0">
                <a:solidFill>
                  <a:srgbClr val="5B060E"/>
                </a:solidFill>
              </a:rPr>
              <a:t>Más viejos</a:t>
            </a:r>
            <a:r>
              <a:rPr lang="is-IS" sz="2000" b="1" i="1" dirty="0">
                <a:solidFill>
                  <a:srgbClr val="5B060E"/>
                </a:solidFill>
              </a:rPr>
              <a:t>….....  más solos….....  más enfermos........  más pobres</a:t>
            </a:r>
            <a:endParaRPr lang="es-ES" sz="2000" b="1" i="1" dirty="0">
              <a:solidFill>
                <a:srgbClr val="5B060E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72104" y="724586"/>
            <a:ext cx="3107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solidFill>
                  <a:srgbClr val="800000"/>
                </a:solidFill>
              </a:rPr>
              <a:t>México 2050</a:t>
            </a:r>
            <a:r>
              <a:rPr lang="is-IS" sz="2800" b="1">
                <a:solidFill>
                  <a:srgbClr val="800000"/>
                </a:solidFill>
              </a:rPr>
              <a:t>…........</a:t>
            </a:r>
            <a:endParaRPr lang="es-ES" sz="2800" b="1" dirty="0">
              <a:solidFill>
                <a:srgbClr val="8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2270C5A-DB23-45D4-B817-310845B9D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1291290"/>
            <a:ext cx="641604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194FD85-ABDB-4F64-B805-C285877F758E}"/>
              </a:ext>
            </a:extLst>
          </p:cNvPr>
          <p:cNvSpPr txBox="1"/>
          <p:nvPr/>
        </p:nvSpPr>
        <p:spPr>
          <a:xfrm>
            <a:off x="1387828" y="1984446"/>
            <a:ext cx="6413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salud reproductiva a nivel mundial se encuentra ante </a:t>
            </a:r>
            <a:r>
              <a:rPr lang="es-MX" b="1" dirty="0">
                <a:solidFill>
                  <a:srgbClr val="FF0000"/>
                </a:solidFill>
              </a:rPr>
              <a:t>grandes desafíos y serios problemas por resolver. </a:t>
            </a: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pesar de los recursos movilizados para el logro de los Objetivos de Desarrollo del Milenio (ODM) y los Objetivos de Desarrollo Sustentable (ODS) vigentes, en la actualidad persisten </a:t>
            </a:r>
            <a:r>
              <a:rPr lang="es-MX" b="1" dirty="0">
                <a:solidFill>
                  <a:srgbClr val="FF0000"/>
                </a:solidFill>
              </a:rPr>
              <a:t>desigualdades relacionadas con la pobreza en aspectos como la mortalidad materna y la mortalidad infantil</a:t>
            </a:r>
            <a:r>
              <a:rPr lang="es-MX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…</a:t>
            </a:r>
            <a:r>
              <a:rPr lang="mr-IN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………………………………………</a:t>
            </a:r>
            <a:endParaRPr lang="es-MX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E5CF43DE-AD38-4819-B643-E5DE44560CD4}"/>
              </a:ext>
            </a:extLst>
          </p:cNvPr>
          <p:cNvSpPr txBox="1"/>
          <p:nvPr/>
        </p:nvSpPr>
        <p:spPr>
          <a:xfrm>
            <a:off x="612121" y="1061983"/>
            <a:ext cx="7965104" cy="523214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2800" b="1" i="1" dirty="0">
                <a:solidFill>
                  <a:srgbClr val="5B060E"/>
                </a:solidFill>
              </a:rPr>
              <a:t>La Salud Reproductiva ………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98CCA1B-0589-4F8D-BB5C-C031EC3FFB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606473"/>
            <a:ext cx="2951922" cy="317019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4EB5E1A5-2C04-4198-A11C-E0C710291C09}"/>
              </a:ext>
            </a:extLst>
          </p:cNvPr>
          <p:cNvCxnSpPr>
            <a:cxnSpLocks/>
          </p:cNvCxnSpPr>
          <p:nvPr/>
        </p:nvCxnSpPr>
        <p:spPr>
          <a:xfrm>
            <a:off x="630000" y="1606471"/>
            <a:ext cx="7884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AFE2A4B-EE7C-479E-B518-D30BFB62AE99}"/>
              </a:ext>
            </a:extLst>
          </p:cNvPr>
          <p:cNvSpPr txBox="1"/>
          <p:nvPr/>
        </p:nvSpPr>
        <p:spPr>
          <a:xfrm>
            <a:off x="1384066" y="4611729"/>
            <a:ext cx="6413689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7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Ávila-Burgos L, Montañez-Hernández JC, Cahuana-Hurtado L, Ventura-Alfaro CE. Cuentas en salud reproductiva y equidad de género. Estimación 2014 y 2015 y evolutivo 2003-2015. Cuernavaca, México: Instituto Nacional de Salud Pública (MX)/Secretaría de Salud (MX), 2017.</a:t>
            </a:r>
          </a:p>
        </p:txBody>
      </p:sp>
    </p:spTree>
    <p:extLst>
      <p:ext uri="{BB962C8B-B14F-4D97-AF65-F5344CB8AC3E}">
        <p14:creationId xmlns:p14="http://schemas.microsoft.com/office/powerpoint/2010/main" val="24996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87" y="738568"/>
            <a:ext cx="3821814" cy="405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54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6B2415D-992B-48E9-A633-A01FDA0FEA00}"/>
              </a:ext>
            </a:extLst>
          </p:cNvPr>
          <p:cNvSpPr/>
          <p:nvPr/>
        </p:nvSpPr>
        <p:spPr>
          <a:xfrm>
            <a:off x="268185" y="1262089"/>
            <a:ext cx="8607630" cy="3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73118E8-8943-40CF-BCA2-FE2AEA4F8B98}"/>
              </a:ext>
            </a:extLst>
          </p:cNvPr>
          <p:cNvSpPr txBox="1"/>
          <p:nvPr/>
        </p:nvSpPr>
        <p:spPr>
          <a:xfrm>
            <a:off x="268185" y="869308"/>
            <a:ext cx="8309040" cy="338548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1600" b="1" dirty="0">
                <a:solidFill>
                  <a:srgbClr val="5B060E"/>
                </a:solidFill>
              </a:rPr>
              <a:t>Esperanza de vida al nacer por sexo, 1990-2016, y proyecciones a 2040 (diferentes escenarios)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C84C2B-3D20-4F93-B7ED-98190E77E3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250215"/>
            <a:ext cx="2951922" cy="317019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66C69A73-69B4-4B92-8376-4389CF37160B}"/>
              </a:ext>
            </a:extLst>
          </p:cNvPr>
          <p:cNvCxnSpPr>
            <a:cxnSpLocks/>
          </p:cNvCxnSpPr>
          <p:nvPr/>
        </p:nvCxnSpPr>
        <p:spPr>
          <a:xfrm>
            <a:off x="252000" y="1250213"/>
            <a:ext cx="8640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D16E027-97D4-4834-A70C-12B9C5AE51FD}"/>
              </a:ext>
            </a:extLst>
          </p:cNvPr>
          <p:cNvSpPr txBox="1"/>
          <p:nvPr/>
        </p:nvSpPr>
        <p:spPr>
          <a:xfrm>
            <a:off x="244435" y="4549806"/>
            <a:ext cx="555625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CONAPO. La situación demográfica de México, Año 1, núm. especial, 2019.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CCF9C3-DE40-4372-9A35-865C597F5D2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268185" y="1714155"/>
            <a:ext cx="4173186" cy="23602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717A3192-7703-4FFD-8064-44B2B649949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/>
          <a:stretch/>
        </p:blipFill>
        <p:spPr>
          <a:xfrm>
            <a:off x="4702629" y="1713465"/>
            <a:ext cx="4173186" cy="23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8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6B2415D-992B-48E9-A633-A01FDA0FEA00}"/>
              </a:ext>
            </a:extLst>
          </p:cNvPr>
          <p:cNvSpPr/>
          <p:nvPr/>
        </p:nvSpPr>
        <p:spPr>
          <a:xfrm>
            <a:off x="884589" y="1262088"/>
            <a:ext cx="7374822" cy="3761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73118E8-8943-40CF-BCA2-FE2AEA4F8B98}"/>
              </a:ext>
            </a:extLst>
          </p:cNvPr>
          <p:cNvSpPr txBox="1"/>
          <p:nvPr/>
        </p:nvSpPr>
        <p:spPr>
          <a:xfrm>
            <a:off x="612121" y="703544"/>
            <a:ext cx="7965104" cy="646325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b="1" dirty="0">
                <a:solidFill>
                  <a:srgbClr val="5B060E"/>
                </a:solidFill>
              </a:rPr>
              <a:t>Distribución porcentual de las mujeres de 15 a 49 años usuarias de</a:t>
            </a:r>
          </a:p>
          <a:p>
            <a:pPr algn="ctr"/>
            <a:r>
              <a:rPr lang="es-MX" b="1" dirty="0">
                <a:solidFill>
                  <a:srgbClr val="5B060E"/>
                </a:solidFill>
              </a:rPr>
              <a:t>métodos anticonceptivos, según tipo de método, 2009, 2014 y 2018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66C69A73-69B4-4B92-8376-4389CF37160B}"/>
              </a:ext>
            </a:extLst>
          </p:cNvPr>
          <p:cNvCxnSpPr>
            <a:cxnSpLocks/>
          </p:cNvCxnSpPr>
          <p:nvPr/>
        </p:nvCxnSpPr>
        <p:spPr>
          <a:xfrm>
            <a:off x="972000" y="1333342"/>
            <a:ext cx="7200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D16E027-97D4-4834-A70C-12B9C5AE51FD}"/>
              </a:ext>
            </a:extLst>
          </p:cNvPr>
          <p:cNvSpPr txBox="1"/>
          <p:nvPr/>
        </p:nvSpPr>
        <p:spPr>
          <a:xfrm>
            <a:off x="1435334" y="4794963"/>
            <a:ext cx="606891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INEGI. Encuesta Nacional de la Dinámica Demográfica 2014, 2018. Base de datos. SNIEG, Información de Interés Nacional.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75519EC9-9350-4274-883E-9DD2C22E757B}"/>
              </a:ext>
            </a:extLst>
          </p:cNvPr>
          <p:cNvGrpSpPr/>
          <p:nvPr/>
        </p:nvGrpSpPr>
        <p:grpSpPr>
          <a:xfrm>
            <a:off x="1537542" y="1424442"/>
            <a:ext cx="6068915" cy="3291292"/>
            <a:chOff x="1537542" y="1424442"/>
            <a:chExt cx="6068915" cy="3291292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96CCF9C3-DE40-4372-9A35-865C597F5D29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1537542" y="1424442"/>
              <a:ext cx="6068915" cy="3291292"/>
            </a:xfrm>
            <a:prstGeom prst="rect">
              <a:avLst/>
            </a:prstGeom>
          </p:spPr>
        </p:pic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B31D80C1-DFE6-4B48-9F07-560A1B67BFC8}"/>
                </a:ext>
              </a:extLst>
            </p:cNvPr>
            <p:cNvSpPr/>
            <p:nvPr/>
          </p:nvSpPr>
          <p:spPr>
            <a:xfrm>
              <a:off x="3655962" y="4294877"/>
              <a:ext cx="73077" cy="10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82DC77D3-818E-4C9D-8F22-F6998BF02A84}"/>
                </a:ext>
              </a:extLst>
            </p:cNvPr>
            <p:cNvSpPr/>
            <p:nvPr/>
          </p:nvSpPr>
          <p:spPr>
            <a:xfrm>
              <a:off x="2458194" y="4028177"/>
              <a:ext cx="73077" cy="10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30787E9-9EEA-4B12-8266-096CFC6C052C}"/>
                </a:ext>
              </a:extLst>
            </p:cNvPr>
            <p:cNvSpPr/>
            <p:nvPr/>
          </p:nvSpPr>
          <p:spPr>
            <a:xfrm>
              <a:off x="4815630" y="4294877"/>
              <a:ext cx="73077" cy="10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BCF6FAF3-FEFB-4FC3-AC48-507E33920DB4}"/>
                </a:ext>
              </a:extLst>
            </p:cNvPr>
            <p:cNvSpPr/>
            <p:nvPr/>
          </p:nvSpPr>
          <p:spPr>
            <a:xfrm>
              <a:off x="6082455" y="4294877"/>
              <a:ext cx="73077" cy="10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5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96B2415D-992B-48E9-A633-A01FDA0FEA00}"/>
              </a:ext>
            </a:extLst>
          </p:cNvPr>
          <p:cNvSpPr/>
          <p:nvPr/>
        </p:nvSpPr>
        <p:spPr>
          <a:xfrm>
            <a:off x="884589" y="1262088"/>
            <a:ext cx="7374822" cy="3761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A33FBAA-F19D-408C-9A56-C6E547C085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202715"/>
            <a:ext cx="2951922" cy="3170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73118E8-8943-40CF-BCA2-FE2AEA4F8B98}"/>
              </a:ext>
            </a:extLst>
          </p:cNvPr>
          <p:cNvSpPr txBox="1"/>
          <p:nvPr/>
        </p:nvSpPr>
        <p:spPr>
          <a:xfrm>
            <a:off x="612121" y="793906"/>
            <a:ext cx="7965104" cy="369326"/>
          </a:xfrm>
          <a:prstGeom prst="rect">
            <a:avLst/>
          </a:prstGeom>
          <a:noFill/>
        </p:spPr>
        <p:txBody>
          <a:bodyPr wrap="square" lIns="91434" tIns="45717" rIns="91434" bIns="45717" rtlCol="0" anchor="b">
            <a:spAutoFit/>
          </a:bodyPr>
          <a:lstStyle/>
          <a:p>
            <a:pPr algn="ctr"/>
            <a:r>
              <a:rPr lang="es-MX" b="1" dirty="0">
                <a:solidFill>
                  <a:srgbClr val="5B060E"/>
                </a:solidFill>
              </a:rPr>
              <a:t>Razón de Muerte Materna, de acuerdo a causas, 2002 a 2015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D16E027-97D4-4834-A70C-12B9C5AE51FD}"/>
              </a:ext>
            </a:extLst>
          </p:cNvPr>
          <p:cNvSpPr txBox="1"/>
          <p:nvPr/>
        </p:nvSpPr>
        <p:spPr>
          <a:xfrm>
            <a:off x="1435334" y="4735588"/>
            <a:ext cx="606891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Dirección General de Información en Salud/SSA e INEGI. NVR, proyecciones CONAPO al 2002/2050.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CCF9C3-DE40-4372-9A35-865C597F5D2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/>
          <a:stretch/>
        </p:blipFill>
        <p:spPr>
          <a:xfrm>
            <a:off x="1537543" y="1379714"/>
            <a:ext cx="6068914" cy="3290028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2C5948CD-8043-4FD4-87F0-B5AAA82CDFED}"/>
              </a:ext>
            </a:extLst>
          </p:cNvPr>
          <p:cNvCxnSpPr>
            <a:cxnSpLocks/>
          </p:cNvCxnSpPr>
          <p:nvPr/>
        </p:nvCxnSpPr>
        <p:spPr>
          <a:xfrm>
            <a:off x="972000" y="1202713"/>
            <a:ext cx="7200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80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3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arepublicafeto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78" y="773044"/>
            <a:ext cx="5807509" cy="44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5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01" y="929520"/>
            <a:ext cx="7326199" cy="268838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08605" y="3645465"/>
            <a:ext cx="5115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1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Rosenfeld Ch S The Epigenomic and Dvelopmental Origins of Health and Disease, 2016</a:t>
            </a:r>
          </a:p>
        </p:txBody>
      </p:sp>
    </p:spTree>
    <p:extLst>
      <p:ext uri="{BB962C8B-B14F-4D97-AF65-F5344CB8AC3E}">
        <p14:creationId xmlns:p14="http://schemas.microsoft.com/office/powerpoint/2010/main" val="18352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496E59F-C8B9-4642-BE0B-5C8C98981A7A}"/>
              </a:ext>
            </a:extLst>
          </p:cNvPr>
          <p:cNvSpPr txBox="1"/>
          <p:nvPr/>
        </p:nvSpPr>
        <p:spPr>
          <a:xfrm>
            <a:off x="612121" y="797148"/>
            <a:ext cx="7965104" cy="523214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2800" b="1" dirty="0">
                <a:solidFill>
                  <a:srgbClr val="5B060E"/>
                </a:solidFill>
              </a:rPr>
              <a:t>Aspecto Religioso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EB0D44-886A-4049-8012-92B27FAEE8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353515"/>
            <a:ext cx="2951922" cy="317019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D043A7C0-F9DE-4EE3-8BA5-EA9584E0DA5C}"/>
              </a:ext>
            </a:extLst>
          </p:cNvPr>
          <p:cNvCxnSpPr>
            <a:cxnSpLocks/>
          </p:cNvCxnSpPr>
          <p:nvPr/>
        </p:nvCxnSpPr>
        <p:spPr>
          <a:xfrm>
            <a:off x="504000" y="1353513"/>
            <a:ext cx="8136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FCA86C4-8F2C-4C3F-ABA0-2C5128182ED7}"/>
              </a:ext>
            </a:extLst>
          </p:cNvPr>
          <p:cNvSpPr txBox="1"/>
          <p:nvPr/>
        </p:nvSpPr>
        <p:spPr>
          <a:xfrm>
            <a:off x="4317086" y="4567137"/>
            <a:ext cx="437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moral sexual cristiana, José María Blázquez Martínez, en </a:t>
            </a:r>
            <a:r>
              <a:rPr lang="es-MX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Cristianismo</a:t>
            </a:r>
          </a:p>
          <a:p>
            <a:pPr algn="r"/>
            <a:r>
              <a:rPr lang="es-MX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primitivo y religiones mistéricas</a:t>
            </a:r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Cátedra, 1995, pág. 382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86C8639-AE60-4C13-91A3-0DDAE548DFCA}"/>
              </a:ext>
            </a:extLst>
          </p:cNvPr>
          <p:cNvSpPr txBox="1"/>
          <p:nvPr/>
        </p:nvSpPr>
        <p:spPr>
          <a:xfrm>
            <a:off x="924927" y="1688057"/>
            <a:ext cx="729414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Musulmanes: Coito interrupto.</a:t>
            </a:r>
          </a:p>
          <a:p>
            <a:pPr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Talmud: Planificación familiar.</a:t>
            </a:r>
          </a:p>
          <a:p>
            <a:pPr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Iglesia Anglicana: Tolerancia a la anticoncepción.</a:t>
            </a:r>
          </a:p>
          <a:p>
            <a:pPr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Cristianismo y Judaísmo: No aceptan anticoncepción no “natural”.</a:t>
            </a:r>
          </a:p>
        </p:txBody>
      </p:sp>
    </p:spTree>
    <p:extLst>
      <p:ext uri="{BB962C8B-B14F-4D97-AF65-F5344CB8AC3E}">
        <p14:creationId xmlns:p14="http://schemas.microsoft.com/office/powerpoint/2010/main" val="27801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496E59F-C8B9-4642-BE0B-5C8C98981A7A}"/>
              </a:ext>
            </a:extLst>
          </p:cNvPr>
          <p:cNvSpPr txBox="1"/>
          <p:nvPr/>
        </p:nvSpPr>
        <p:spPr>
          <a:xfrm>
            <a:off x="612121" y="797148"/>
            <a:ext cx="7965104" cy="523214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2800" b="1" dirty="0">
                <a:solidFill>
                  <a:srgbClr val="5B060E"/>
                </a:solidFill>
              </a:rPr>
              <a:t>Aspecto Religioso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EB0D44-886A-4049-8012-92B27FAEE8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353515"/>
            <a:ext cx="2951922" cy="317019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D043A7C0-F9DE-4EE3-8BA5-EA9584E0DA5C}"/>
              </a:ext>
            </a:extLst>
          </p:cNvPr>
          <p:cNvCxnSpPr>
            <a:cxnSpLocks/>
          </p:cNvCxnSpPr>
          <p:nvPr/>
        </p:nvCxnSpPr>
        <p:spPr>
          <a:xfrm>
            <a:off x="504000" y="1353513"/>
            <a:ext cx="8136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FCA86C4-8F2C-4C3F-ABA0-2C5128182ED7}"/>
              </a:ext>
            </a:extLst>
          </p:cNvPr>
          <p:cNvSpPr txBox="1"/>
          <p:nvPr/>
        </p:nvSpPr>
        <p:spPr>
          <a:xfrm>
            <a:off x="4317086" y="4567137"/>
            <a:ext cx="437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Mayo, D. </a:t>
            </a:r>
            <a:r>
              <a:rPr lang="es-MX" sz="80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Algunos aspectos histórico-sociales del aborto</a:t>
            </a:r>
            <a:r>
              <a:rPr lang="es-MX" sz="8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. Rev Cubana Obstet</a:t>
            </a:r>
          </a:p>
          <a:p>
            <a:pPr algn="r"/>
            <a:r>
              <a:rPr lang="es-MX" sz="8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Ginecol 2002;28(2):128-33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86C8639-AE60-4C13-91A3-0DDAE548DFCA}"/>
              </a:ext>
            </a:extLst>
          </p:cNvPr>
          <p:cNvSpPr txBox="1"/>
          <p:nvPr/>
        </p:nvSpPr>
        <p:spPr>
          <a:xfrm>
            <a:off x="399133" y="1624792"/>
            <a:ext cx="83219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Cristianismo (aprox. 200 años d.C.) penalización con muerte, castigos físicos o exilio a la mujer.</a:t>
            </a:r>
          </a:p>
          <a:p>
            <a:pPr marL="177800" indent="-177800" algn="just"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Papa Sixto V, en Bula Effraenautum, declara que el aborto se castigará con excomulgación.</a:t>
            </a:r>
          </a:p>
          <a:p>
            <a:pPr marL="177800" indent="-177800" algn="just"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Enrique II, pena capital para la mujer que aborte.</a:t>
            </a:r>
          </a:p>
        </p:txBody>
      </p:sp>
    </p:spTree>
    <p:extLst>
      <p:ext uri="{BB962C8B-B14F-4D97-AF65-F5344CB8AC3E}">
        <p14:creationId xmlns:p14="http://schemas.microsoft.com/office/powerpoint/2010/main" val="87854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xmlns="" id="{F32EF5CB-E5A6-4BAF-80A4-3699B1A0AC1E}"/>
              </a:ext>
            </a:extLst>
          </p:cNvPr>
          <p:cNvGraphicFramePr/>
          <p:nvPr/>
        </p:nvGraphicFramePr>
        <p:xfrm>
          <a:off x="669953" y="1179472"/>
          <a:ext cx="3744269" cy="285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xmlns="" id="{F172A081-4251-419C-8FCD-11BAAA94684A}"/>
              </a:ext>
            </a:extLst>
          </p:cNvPr>
          <p:cNvGraphicFramePr/>
          <p:nvPr/>
        </p:nvGraphicFramePr>
        <p:xfrm>
          <a:off x="5072714" y="1179472"/>
          <a:ext cx="3744269" cy="285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5C7E5917-1659-457A-B103-471AA54F0BCB}"/>
              </a:ext>
            </a:extLst>
          </p:cNvPr>
          <p:cNvGraphicFramePr>
            <a:graphicFrameLocks noGrp="1"/>
          </p:cNvGraphicFramePr>
          <p:nvPr/>
        </p:nvGraphicFramePr>
        <p:xfrm>
          <a:off x="316439" y="1264790"/>
          <a:ext cx="2988000" cy="2625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00">
                  <a:extLst>
                    <a:ext uri="{9D8B030D-6E8A-4147-A177-3AD203B41FA5}">
                      <a16:colId xmlns:a16="http://schemas.microsoft.com/office/drawing/2014/main" xmlns="" val="1817297379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xmlns="" val="826975962"/>
                    </a:ext>
                  </a:extLst>
                </a:gridCol>
              </a:tblGrid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Enfermedades del corazón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4170647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Tumores malignos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906682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Diabetes mellitus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8382587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Accidentes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4666282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Enfermedades del hígado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887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Enfermedades cerebrovasculares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922749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Ciertas afecciones originadas en el período perinatal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5051598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Influenza y neumonía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576439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Enfermedades pulmonares obstructivas crónicas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169134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Agresiones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407993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Malformaciones congénitas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1536957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Desnutrición y otras deficiencias nutricionales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0498673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Insuficiencia renal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1036812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Bronquitis crónica y la no especificada, enfisema y asma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102261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Enfermedades infecciosas intestinales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2196083"/>
                  </a:ext>
                </a:extLst>
              </a:tr>
            </a:tbl>
          </a:graphicData>
        </a:graphic>
      </p:graphicFrame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xmlns="" id="{4DB4B452-946E-47FD-8149-F86AFFF5BB94}"/>
              </a:ext>
            </a:extLst>
          </p:cNvPr>
          <p:cNvGraphicFramePr>
            <a:graphicFrameLocks noGrp="1"/>
          </p:cNvGraphicFramePr>
          <p:nvPr/>
        </p:nvGraphicFramePr>
        <p:xfrm>
          <a:off x="4730489" y="1264790"/>
          <a:ext cx="2988000" cy="2625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00">
                  <a:extLst>
                    <a:ext uri="{9D8B030D-6E8A-4147-A177-3AD203B41FA5}">
                      <a16:colId xmlns:a16="http://schemas.microsoft.com/office/drawing/2014/main" xmlns="" val="1817297379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xmlns="" val="826975962"/>
                    </a:ext>
                  </a:extLst>
                </a:gridCol>
              </a:tblGrid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Enfermedades del corazón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4170647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Diabetes mellitus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906682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Tumores malignos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8382587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Enfermedades del hígado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4666282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Accidentes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887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Enfermedades cerebrovasculares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9227491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Agresiones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5051598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Enfermedades pulmonares obstructivas crónicas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576439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Influenza y neumonía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169134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Insuficiencia renal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4079934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Ciertas afecciones originadas en el período perinatal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1536957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Malformaciones congénitas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0498673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Desnutrición y otras deficiencias nutricionales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31036812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Lesiones autoinfligidas intencionalmente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1022610"/>
                  </a:ext>
                </a:extLst>
              </a:tr>
              <a:tr h="175065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101323"/>
                          </a:solidFill>
                          <a:effectLst/>
                          <a:latin typeface="+mn-lt"/>
                        </a:rPr>
                        <a:t>Bronquitis crónica y la no especificada, enfisema y asma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42196083"/>
                  </a:ext>
                </a:extLst>
              </a:tr>
            </a:tbl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E3307FEA-624B-47E0-9CC9-85A3B2FDBCF1}"/>
              </a:ext>
            </a:extLst>
          </p:cNvPr>
          <p:cNvSpPr txBox="1"/>
          <p:nvPr/>
        </p:nvSpPr>
        <p:spPr>
          <a:xfrm>
            <a:off x="404447" y="764372"/>
            <a:ext cx="83351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b="1" dirty="0">
                <a:solidFill>
                  <a:srgbClr val="5B060E"/>
                </a:solidFill>
              </a:rPr>
              <a:t>15 Principales Causas de Defunción en México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E7D95FE1-C0F8-4FD6-AD22-99E2888D21CC}"/>
              </a:ext>
            </a:extLst>
          </p:cNvPr>
          <p:cNvSpPr txBox="1"/>
          <p:nvPr/>
        </p:nvSpPr>
        <p:spPr>
          <a:xfrm>
            <a:off x="8155958" y="3710133"/>
            <a:ext cx="72648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Fuente: INEGI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AC138FD6-F401-49C8-97D5-BBCB1847A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674" y="1037466"/>
            <a:ext cx="774000" cy="619480"/>
          </a:xfrm>
          <a:prstGeom prst="rect">
            <a:avLst/>
          </a:prstGeom>
        </p:spPr>
      </p:pic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xmlns="" id="{A3872345-00E5-4FC8-875F-2F3F6D5EE807}"/>
              </a:ext>
            </a:extLst>
          </p:cNvPr>
          <p:cNvSpPr/>
          <p:nvPr/>
        </p:nvSpPr>
        <p:spPr>
          <a:xfrm>
            <a:off x="847674" y="1281200"/>
            <a:ext cx="759851" cy="288770"/>
          </a:xfrm>
          <a:prstGeom prst="roundRect">
            <a:avLst>
              <a:gd name="adj" fmla="val 6771"/>
            </a:avLst>
          </a:prstGeom>
          <a:solidFill>
            <a:schemeClr val="bg1"/>
          </a:solidFill>
          <a:ln w="6350">
            <a:solidFill>
              <a:srgbClr val="771D23"/>
            </a:solidFill>
          </a:ln>
          <a:effectLst>
            <a:innerShdw blurRad="50800">
              <a:prstClr val="black">
                <a:alpha val="1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0" bIns="10800" rtlCol="0" anchor="ctr"/>
          <a:lstStyle/>
          <a:p>
            <a:pPr algn="ctr"/>
            <a:r>
              <a:rPr lang="es-MX" sz="1250" b="1" dirty="0">
                <a:solidFill>
                  <a:schemeClr val="tx2">
                    <a:lumMod val="50000"/>
                  </a:schemeClr>
                </a:solidFill>
              </a:rPr>
              <a:t>2000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3857A7F0-252F-4A97-BABA-234E6FE70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7207" y="1037466"/>
            <a:ext cx="774000" cy="619480"/>
          </a:xfrm>
          <a:prstGeom prst="rect">
            <a:avLst/>
          </a:prstGeom>
        </p:spPr>
      </p:pic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xmlns="" id="{19189B7E-8772-423A-B90C-542E04E29EC4}"/>
              </a:ext>
            </a:extLst>
          </p:cNvPr>
          <p:cNvSpPr/>
          <p:nvPr/>
        </p:nvSpPr>
        <p:spPr>
          <a:xfrm>
            <a:off x="5235918" y="1281200"/>
            <a:ext cx="759851" cy="288770"/>
          </a:xfrm>
          <a:prstGeom prst="roundRect">
            <a:avLst>
              <a:gd name="adj" fmla="val 6771"/>
            </a:avLst>
          </a:prstGeom>
          <a:solidFill>
            <a:schemeClr val="bg1"/>
          </a:solidFill>
          <a:ln w="6350">
            <a:solidFill>
              <a:srgbClr val="771D23"/>
            </a:solidFill>
          </a:ln>
          <a:effectLst>
            <a:innerShdw blurRad="50800">
              <a:prstClr val="black">
                <a:alpha val="1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0" bIns="10800" rtlCol="0" anchor="ctr"/>
          <a:lstStyle/>
          <a:p>
            <a:pPr algn="ctr"/>
            <a:r>
              <a:rPr lang="es-MX" sz="1250" b="1" dirty="0">
                <a:solidFill>
                  <a:schemeClr val="tx2">
                    <a:lumMod val="50000"/>
                  </a:schemeClr>
                </a:solidFill>
              </a:rPr>
              <a:t>2017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9CE7FED-89DD-488B-902F-8857D3BD035C}"/>
              </a:ext>
            </a:extLst>
          </p:cNvPr>
          <p:cNvSpPr txBox="1"/>
          <p:nvPr/>
        </p:nvSpPr>
        <p:spPr>
          <a:xfrm>
            <a:off x="3641687" y="2294161"/>
            <a:ext cx="562975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s-MX" sz="1000" dirty="0">
                <a:solidFill>
                  <a:srgbClr val="AD301B"/>
                </a:solidFill>
              </a:rPr>
              <a:t>19,394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900A1208-4BD0-4063-BB7A-91EA6070B625}"/>
              </a:ext>
            </a:extLst>
          </p:cNvPr>
          <p:cNvSpPr txBox="1"/>
          <p:nvPr/>
        </p:nvSpPr>
        <p:spPr>
          <a:xfrm>
            <a:off x="7921830" y="2995369"/>
            <a:ext cx="562975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s-MX" sz="1000" dirty="0">
                <a:solidFill>
                  <a:srgbClr val="AD301B"/>
                </a:solidFill>
              </a:rPr>
              <a:t>13,060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A3E70EC5-E031-43EB-98A4-A0D93C49E414}"/>
              </a:ext>
            </a:extLst>
          </p:cNvPr>
          <p:cNvSpPr/>
          <p:nvPr/>
        </p:nvSpPr>
        <p:spPr>
          <a:xfrm>
            <a:off x="210798" y="3980955"/>
            <a:ext cx="8722405" cy="756391"/>
          </a:xfrm>
          <a:prstGeom prst="rect">
            <a:avLst/>
          </a:prstGeom>
          <a:blipFill dpi="0" rotWithShape="1">
            <a:blip r:embed="rId6" cstate="screen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1888"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496E59F-C8B9-4642-BE0B-5C8C98981A7A}"/>
              </a:ext>
            </a:extLst>
          </p:cNvPr>
          <p:cNvSpPr txBox="1"/>
          <p:nvPr/>
        </p:nvSpPr>
        <p:spPr>
          <a:xfrm>
            <a:off x="612121" y="797148"/>
            <a:ext cx="7965104" cy="523214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2800" b="1" dirty="0">
                <a:solidFill>
                  <a:srgbClr val="5B060E"/>
                </a:solidFill>
              </a:rPr>
              <a:t>Aspecto Legal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EB0D44-886A-4049-8012-92B27FAEE8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353515"/>
            <a:ext cx="2951922" cy="317019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D043A7C0-F9DE-4EE3-8BA5-EA9584E0DA5C}"/>
              </a:ext>
            </a:extLst>
          </p:cNvPr>
          <p:cNvCxnSpPr>
            <a:cxnSpLocks/>
          </p:cNvCxnSpPr>
          <p:nvPr/>
        </p:nvCxnSpPr>
        <p:spPr>
          <a:xfrm>
            <a:off x="504000" y="1353513"/>
            <a:ext cx="8136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86C8639-AE60-4C13-91A3-0DDAE548DFCA}"/>
              </a:ext>
            </a:extLst>
          </p:cNvPr>
          <p:cNvSpPr txBox="1"/>
          <p:nvPr/>
        </p:nvSpPr>
        <p:spPr>
          <a:xfrm>
            <a:off x="1258111" y="1688057"/>
            <a:ext cx="662777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Catolicismo en Europa: Prohibía la anticoncepción.</a:t>
            </a:r>
          </a:p>
          <a:p>
            <a:pPr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1843: Ley Comstock en USA.</a:t>
            </a:r>
          </a:p>
          <a:p>
            <a:pPr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1965: Tratado de Griswold en Connecticut para los casados.</a:t>
            </a:r>
          </a:p>
          <a:p>
            <a:pPr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1970: Tratado de Eisenstadt, población general.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63824D7-58B5-46C1-849B-F5B02BC60D12}"/>
              </a:ext>
            </a:extLst>
          </p:cNvPr>
          <p:cNvSpPr txBox="1"/>
          <p:nvPr/>
        </p:nvSpPr>
        <p:spPr>
          <a:xfrm>
            <a:off x="4317086" y="4568400"/>
            <a:ext cx="43701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Paul D. Buchanan. The American Women's Rights Movement. p. 75.</a:t>
            </a:r>
            <a:endParaRPr lang="es-MX" sz="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496E59F-C8B9-4642-BE0B-5C8C98981A7A}"/>
              </a:ext>
            </a:extLst>
          </p:cNvPr>
          <p:cNvSpPr txBox="1"/>
          <p:nvPr/>
        </p:nvSpPr>
        <p:spPr>
          <a:xfrm>
            <a:off x="612121" y="844648"/>
            <a:ext cx="7965104" cy="523214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2800" b="1" dirty="0">
                <a:solidFill>
                  <a:srgbClr val="5B060E"/>
                </a:solidFill>
              </a:rPr>
              <a:t>Despenalización del Aborto en México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EB0D44-886A-4049-8012-92B27FAEE8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412890"/>
            <a:ext cx="2951922" cy="317019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D043A7C0-F9DE-4EE3-8BA5-EA9584E0DA5C}"/>
              </a:ext>
            </a:extLst>
          </p:cNvPr>
          <p:cNvCxnSpPr>
            <a:cxnSpLocks/>
          </p:cNvCxnSpPr>
          <p:nvPr/>
        </p:nvCxnSpPr>
        <p:spPr>
          <a:xfrm>
            <a:off x="504000" y="1412888"/>
            <a:ext cx="8136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FCA86C4-8F2C-4C3F-ABA0-2C5128182ED7}"/>
              </a:ext>
            </a:extLst>
          </p:cNvPr>
          <p:cNvSpPr txBox="1"/>
          <p:nvPr/>
        </p:nvSpPr>
        <p:spPr>
          <a:xfrm>
            <a:off x="4317086" y="4741200"/>
            <a:ext cx="43701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Marta lamas</a:t>
            </a:r>
            <a:r>
              <a:rPr lang="es-MX" sz="80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, La despenalización del aborto en México</a:t>
            </a:r>
            <a:r>
              <a:rPr lang="es-MX" sz="8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, 2009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86C8639-AE60-4C13-91A3-0DDAE548DFCA}"/>
              </a:ext>
            </a:extLst>
          </p:cNvPr>
          <p:cNvSpPr txBox="1"/>
          <p:nvPr/>
        </p:nvSpPr>
        <p:spPr>
          <a:xfrm>
            <a:off x="399133" y="1672292"/>
            <a:ext cx="83219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1936: Feministas presentan el documento "El aborto por causas sociales y económicas" en el Código Penal Federal y del Distrito Federal.</a:t>
            </a:r>
          </a:p>
          <a:p>
            <a:pPr marL="177800" indent="-177800" algn="just"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1974: Se reconoce a la mujer en su derecho político y en su derecho a la procreación.</a:t>
            </a:r>
          </a:p>
          <a:p>
            <a:pPr marL="177800" indent="-177800" algn="just"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1996: Despenalización del aborto por causas económicas en Chiapas.</a:t>
            </a:r>
          </a:p>
        </p:txBody>
      </p:sp>
    </p:spTree>
    <p:extLst>
      <p:ext uri="{BB962C8B-B14F-4D97-AF65-F5344CB8AC3E}">
        <p14:creationId xmlns:p14="http://schemas.microsoft.com/office/powerpoint/2010/main" val="318569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496E59F-C8B9-4642-BE0B-5C8C98981A7A}"/>
              </a:ext>
            </a:extLst>
          </p:cNvPr>
          <p:cNvSpPr txBox="1"/>
          <p:nvPr/>
        </p:nvSpPr>
        <p:spPr>
          <a:xfrm>
            <a:off x="612121" y="966970"/>
            <a:ext cx="7965104" cy="523214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2800" b="1" dirty="0">
                <a:solidFill>
                  <a:srgbClr val="5B060E"/>
                </a:solidFill>
              </a:rPr>
              <a:t>Legalización del Aborto en México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EB0D44-886A-4049-8012-92B27FAEE8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535212"/>
            <a:ext cx="2951922" cy="317019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D043A7C0-F9DE-4EE3-8BA5-EA9584E0DA5C}"/>
              </a:ext>
            </a:extLst>
          </p:cNvPr>
          <p:cNvCxnSpPr>
            <a:cxnSpLocks/>
          </p:cNvCxnSpPr>
          <p:nvPr/>
        </p:nvCxnSpPr>
        <p:spPr>
          <a:xfrm>
            <a:off x="504000" y="1535210"/>
            <a:ext cx="8136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FCA86C4-8F2C-4C3F-ABA0-2C5128182ED7}"/>
              </a:ext>
            </a:extLst>
          </p:cNvPr>
          <p:cNvSpPr txBox="1"/>
          <p:nvPr/>
        </p:nvSpPr>
        <p:spPr>
          <a:xfrm>
            <a:off x="4317086" y="4568400"/>
            <a:ext cx="43701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Marta lamas</a:t>
            </a:r>
            <a:r>
              <a:rPr lang="es-MX" sz="80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, La despenalización del aborto en México</a:t>
            </a:r>
            <a:r>
              <a:rPr lang="es-MX" sz="8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, 2009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86C8639-AE60-4C13-91A3-0DDAE548DFCA}"/>
              </a:ext>
            </a:extLst>
          </p:cNvPr>
          <p:cNvSpPr txBox="1"/>
          <p:nvPr/>
        </p:nvSpPr>
        <p:spPr>
          <a:xfrm>
            <a:off x="482954" y="1865864"/>
            <a:ext cx="817809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1997: En 21 entidades, en casos de embarazo por violación, producto de inseminación artificial no deseado, daño grave y peligro de muerte materno.</a:t>
            </a:r>
          </a:p>
          <a:p>
            <a:pPr marL="177800" indent="-177800" algn="just">
              <a:spcAft>
                <a:spcPts val="1800"/>
              </a:spcAft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•</a:t>
            </a:r>
            <a:r>
              <a:rPr lang="es-MX" sz="2000" b="1" dirty="0"/>
              <a:t> 2007: Legalización en el DF en embarazos &lt; a las 12 semanas de gestación.</a:t>
            </a:r>
          </a:p>
        </p:txBody>
      </p:sp>
    </p:spTree>
    <p:extLst>
      <p:ext uri="{BB962C8B-B14F-4D97-AF65-F5344CB8AC3E}">
        <p14:creationId xmlns:p14="http://schemas.microsoft.com/office/powerpoint/2010/main" val="216942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849852" y="2741"/>
            <a:ext cx="6611759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5B060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SP y Obesidad en México, Ensanut 2016</a:t>
            </a: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396817"/>
              </p:ext>
            </p:extLst>
          </p:nvPr>
        </p:nvGraphicFramePr>
        <p:xfrm>
          <a:off x="975847" y="950341"/>
          <a:ext cx="7485764" cy="285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5 CuadroTexto"/>
          <p:cNvSpPr txBox="1"/>
          <p:nvPr/>
        </p:nvSpPr>
        <p:spPr>
          <a:xfrm>
            <a:off x="1351126" y="3691310"/>
            <a:ext cx="697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9.7%                            33.2%                            36.3%                           72.5%                     </a:t>
            </a:r>
          </a:p>
        </p:txBody>
      </p:sp>
      <p:sp>
        <p:nvSpPr>
          <p:cNvPr id="5" name="6 Flecha derecha"/>
          <p:cNvSpPr/>
          <p:nvPr/>
        </p:nvSpPr>
        <p:spPr>
          <a:xfrm>
            <a:off x="1018375" y="4124099"/>
            <a:ext cx="7416000" cy="19021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7 CuadroTexto"/>
          <p:cNvSpPr txBox="1"/>
          <p:nvPr/>
        </p:nvSpPr>
        <p:spPr>
          <a:xfrm>
            <a:off x="975848" y="4251368"/>
            <a:ext cx="724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Incremento  en diabetes Infantil</a:t>
            </a:r>
          </a:p>
        </p:txBody>
      </p:sp>
      <p:sp>
        <p:nvSpPr>
          <p:cNvPr id="7" name="8 CuadroTexto"/>
          <p:cNvSpPr txBox="1"/>
          <p:nvPr/>
        </p:nvSpPr>
        <p:spPr>
          <a:xfrm>
            <a:off x="928048" y="4591900"/>
            <a:ext cx="7710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Guerrero-Romero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Distribution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fasting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plasma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glucose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and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prevalence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of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impaired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fasting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glucose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impaired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glucose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tolerance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type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 diabetes in the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mexican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paediatric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population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Paediatr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Perinatol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Epidemiol</a:t>
            </a:r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2009;23:363-9 </a:t>
            </a:r>
          </a:p>
        </p:txBody>
      </p:sp>
    </p:spTree>
    <p:extLst>
      <p:ext uri="{BB962C8B-B14F-4D97-AF65-F5344CB8AC3E}">
        <p14:creationId xmlns:p14="http://schemas.microsoft.com/office/powerpoint/2010/main" val="17232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bk object 78">
            <a:extLst>
              <a:ext uri="{FF2B5EF4-FFF2-40B4-BE49-F238E27FC236}">
                <a16:creationId xmlns:a16="http://schemas.microsoft.com/office/drawing/2014/main" xmlns="" id="{C763115B-4595-4D1F-9C62-DBFE38C8CFC5}"/>
              </a:ext>
            </a:extLst>
          </p:cNvPr>
          <p:cNvSpPr/>
          <p:nvPr/>
        </p:nvSpPr>
        <p:spPr>
          <a:xfrm>
            <a:off x="6662968" y="2543736"/>
            <a:ext cx="1905" cy="6985"/>
          </a:xfrm>
          <a:custGeom>
            <a:avLst/>
            <a:gdLst/>
            <a:ahLst/>
            <a:cxnLst/>
            <a:rect l="l" t="t" r="r" b="b"/>
            <a:pathLst>
              <a:path w="1904" h="6985">
                <a:moveTo>
                  <a:pt x="1384" y="0"/>
                </a:moveTo>
                <a:lnTo>
                  <a:pt x="952" y="2209"/>
                </a:lnTo>
                <a:lnTo>
                  <a:pt x="279" y="5397"/>
                </a:lnTo>
                <a:lnTo>
                  <a:pt x="0" y="6629"/>
                </a:lnTo>
                <a:lnTo>
                  <a:pt x="507" y="4419"/>
                </a:lnTo>
                <a:lnTo>
                  <a:pt x="1044" y="1790"/>
                </a:lnTo>
                <a:lnTo>
                  <a:pt x="1384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79">
            <a:extLst>
              <a:ext uri="{FF2B5EF4-FFF2-40B4-BE49-F238E27FC236}">
                <a16:creationId xmlns:a16="http://schemas.microsoft.com/office/drawing/2014/main" xmlns="" id="{E8F5EA71-F3BD-4626-BC58-1697938A8F0C}"/>
              </a:ext>
            </a:extLst>
          </p:cNvPr>
          <p:cNvSpPr/>
          <p:nvPr/>
        </p:nvSpPr>
        <p:spPr>
          <a:xfrm>
            <a:off x="3068588" y="1862841"/>
            <a:ext cx="29209" cy="10160"/>
          </a:xfrm>
          <a:custGeom>
            <a:avLst/>
            <a:gdLst/>
            <a:ahLst/>
            <a:cxnLst/>
            <a:rect l="l" t="t" r="r" b="b"/>
            <a:pathLst>
              <a:path w="29210" h="10160">
                <a:moveTo>
                  <a:pt x="28956" y="0"/>
                </a:moveTo>
                <a:lnTo>
                  <a:pt x="6134" y="7823"/>
                </a:lnTo>
                <a:lnTo>
                  <a:pt x="3086" y="8928"/>
                </a:lnTo>
                <a:lnTo>
                  <a:pt x="0" y="10007"/>
                </a:lnTo>
                <a:lnTo>
                  <a:pt x="28956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80">
            <a:extLst>
              <a:ext uri="{FF2B5EF4-FFF2-40B4-BE49-F238E27FC236}">
                <a16:creationId xmlns:a16="http://schemas.microsoft.com/office/drawing/2014/main" xmlns="" id="{6CB10015-4EB5-4DD2-901A-4C3D6A54A944}"/>
              </a:ext>
            </a:extLst>
          </p:cNvPr>
          <p:cNvSpPr/>
          <p:nvPr/>
        </p:nvSpPr>
        <p:spPr>
          <a:xfrm>
            <a:off x="3031316" y="1875405"/>
            <a:ext cx="30480" cy="11430"/>
          </a:xfrm>
          <a:custGeom>
            <a:avLst/>
            <a:gdLst/>
            <a:ahLst/>
            <a:cxnLst/>
            <a:rect l="l" t="t" r="r" b="b"/>
            <a:pathLst>
              <a:path w="30480" h="11430">
                <a:moveTo>
                  <a:pt x="28783" y="454"/>
                </a:moveTo>
                <a:lnTo>
                  <a:pt x="16281" y="4910"/>
                </a:lnTo>
                <a:lnTo>
                  <a:pt x="0" y="10917"/>
                </a:lnTo>
                <a:lnTo>
                  <a:pt x="28783" y="454"/>
                </a:lnTo>
                <a:close/>
              </a:path>
              <a:path w="30480" h="11430">
                <a:moveTo>
                  <a:pt x="30048" y="0"/>
                </a:moveTo>
                <a:lnTo>
                  <a:pt x="28783" y="454"/>
                </a:lnTo>
                <a:lnTo>
                  <a:pt x="30048" y="8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81">
            <a:extLst>
              <a:ext uri="{FF2B5EF4-FFF2-40B4-BE49-F238E27FC236}">
                <a16:creationId xmlns:a16="http://schemas.microsoft.com/office/drawing/2014/main" xmlns="" id="{993D8FD2-683A-4C15-94BA-E3CDE3E13BE8}"/>
              </a:ext>
            </a:extLst>
          </p:cNvPr>
          <p:cNvSpPr/>
          <p:nvPr/>
        </p:nvSpPr>
        <p:spPr>
          <a:xfrm>
            <a:off x="3140832" y="1842532"/>
            <a:ext cx="19685" cy="6350"/>
          </a:xfrm>
          <a:custGeom>
            <a:avLst/>
            <a:gdLst/>
            <a:ahLst/>
            <a:cxnLst/>
            <a:rect l="l" t="t" r="r" b="b"/>
            <a:pathLst>
              <a:path w="19685" h="6350">
                <a:moveTo>
                  <a:pt x="19261" y="0"/>
                </a:moveTo>
                <a:lnTo>
                  <a:pt x="15239" y="1237"/>
                </a:lnTo>
                <a:lnTo>
                  <a:pt x="0" y="6101"/>
                </a:lnTo>
                <a:lnTo>
                  <a:pt x="19261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82">
            <a:extLst>
              <a:ext uri="{FF2B5EF4-FFF2-40B4-BE49-F238E27FC236}">
                <a16:creationId xmlns:a16="http://schemas.microsoft.com/office/drawing/2014/main" xmlns="" id="{6E7ABF3F-DA2F-4231-B355-193C7A36A367}"/>
              </a:ext>
            </a:extLst>
          </p:cNvPr>
          <p:cNvSpPr/>
          <p:nvPr/>
        </p:nvSpPr>
        <p:spPr>
          <a:xfrm>
            <a:off x="3100051" y="1851568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4">
                <a:moveTo>
                  <a:pt x="31610" y="0"/>
                </a:moveTo>
                <a:lnTo>
                  <a:pt x="29654" y="632"/>
                </a:lnTo>
                <a:lnTo>
                  <a:pt x="27406" y="1331"/>
                </a:lnTo>
                <a:lnTo>
                  <a:pt x="0" y="10411"/>
                </a:lnTo>
                <a:lnTo>
                  <a:pt x="31610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83">
            <a:extLst>
              <a:ext uri="{FF2B5EF4-FFF2-40B4-BE49-F238E27FC236}">
                <a16:creationId xmlns:a16="http://schemas.microsoft.com/office/drawing/2014/main" xmlns="" id="{2C6662A1-E90C-4F96-A4E4-5A38CC638CC8}"/>
              </a:ext>
            </a:extLst>
          </p:cNvPr>
          <p:cNvSpPr/>
          <p:nvPr/>
        </p:nvSpPr>
        <p:spPr>
          <a:xfrm>
            <a:off x="3183000" y="1829335"/>
            <a:ext cx="20955" cy="6350"/>
          </a:xfrm>
          <a:custGeom>
            <a:avLst/>
            <a:gdLst/>
            <a:ahLst/>
            <a:cxnLst/>
            <a:rect l="l" t="t" r="r" b="b"/>
            <a:pathLst>
              <a:path w="20955" h="6350">
                <a:moveTo>
                  <a:pt x="20713" y="0"/>
                </a:moveTo>
                <a:lnTo>
                  <a:pt x="18983" y="480"/>
                </a:lnTo>
                <a:lnTo>
                  <a:pt x="0" y="6167"/>
                </a:lnTo>
                <a:lnTo>
                  <a:pt x="20713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84">
            <a:extLst>
              <a:ext uri="{FF2B5EF4-FFF2-40B4-BE49-F238E27FC236}">
                <a16:creationId xmlns:a16="http://schemas.microsoft.com/office/drawing/2014/main" xmlns="" id="{472FA6FB-0467-4704-876F-ABA6F91A5FF0}"/>
              </a:ext>
            </a:extLst>
          </p:cNvPr>
          <p:cNvSpPr/>
          <p:nvPr/>
        </p:nvSpPr>
        <p:spPr>
          <a:xfrm>
            <a:off x="3215163" y="1818871"/>
            <a:ext cx="25400" cy="7620"/>
          </a:xfrm>
          <a:custGeom>
            <a:avLst/>
            <a:gdLst/>
            <a:ahLst/>
            <a:cxnLst/>
            <a:rect l="l" t="t" r="r" b="b"/>
            <a:pathLst>
              <a:path w="25400" h="7619">
                <a:moveTo>
                  <a:pt x="24980" y="0"/>
                </a:moveTo>
                <a:lnTo>
                  <a:pt x="16852" y="2260"/>
                </a:lnTo>
                <a:lnTo>
                  <a:pt x="0" y="7137"/>
                </a:lnTo>
                <a:lnTo>
                  <a:pt x="24980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85">
            <a:extLst>
              <a:ext uri="{FF2B5EF4-FFF2-40B4-BE49-F238E27FC236}">
                <a16:creationId xmlns:a16="http://schemas.microsoft.com/office/drawing/2014/main" xmlns="" id="{2B0C6447-5A0D-4DDA-878D-67F8FC037552}"/>
              </a:ext>
            </a:extLst>
          </p:cNvPr>
          <p:cNvSpPr/>
          <p:nvPr/>
        </p:nvSpPr>
        <p:spPr>
          <a:xfrm>
            <a:off x="3304103" y="1799157"/>
            <a:ext cx="9525" cy="2540"/>
          </a:xfrm>
          <a:custGeom>
            <a:avLst/>
            <a:gdLst/>
            <a:ahLst/>
            <a:cxnLst/>
            <a:rect l="l" t="t" r="r" b="b"/>
            <a:pathLst>
              <a:path w="9525" h="2539">
                <a:moveTo>
                  <a:pt x="9349" y="0"/>
                </a:moveTo>
                <a:lnTo>
                  <a:pt x="8772" y="135"/>
                </a:lnTo>
                <a:lnTo>
                  <a:pt x="0" y="2414"/>
                </a:lnTo>
                <a:lnTo>
                  <a:pt x="9349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k object 255">
            <a:extLst>
              <a:ext uri="{FF2B5EF4-FFF2-40B4-BE49-F238E27FC236}">
                <a16:creationId xmlns:a16="http://schemas.microsoft.com/office/drawing/2014/main" xmlns="" id="{92E1DB6E-DB5A-4A43-A56F-3C6BD459B677}"/>
              </a:ext>
            </a:extLst>
          </p:cNvPr>
          <p:cNvSpPr/>
          <p:nvPr/>
        </p:nvSpPr>
        <p:spPr>
          <a:xfrm>
            <a:off x="2536806" y="2222944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4" h="11430">
                <a:moveTo>
                  <a:pt x="5438" y="306"/>
                </a:moveTo>
                <a:lnTo>
                  <a:pt x="4165" y="2706"/>
                </a:lnTo>
                <a:lnTo>
                  <a:pt x="2540" y="5386"/>
                </a:lnTo>
                <a:lnTo>
                  <a:pt x="774" y="9018"/>
                </a:lnTo>
                <a:lnTo>
                  <a:pt x="431" y="9945"/>
                </a:lnTo>
                <a:lnTo>
                  <a:pt x="0" y="10847"/>
                </a:lnTo>
                <a:lnTo>
                  <a:pt x="1752" y="7202"/>
                </a:lnTo>
                <a:lnTo>
                  <a:pt x="3708" y="3582"/>
                </a:lnTo>
                <a:lnTo>
                  <a:pt x="5438" y="306"/>
                </a:lnTo>
                <a:close/>
              </a:path>
              <a:path w="5714" h="11430">
                <a:moveTo>
                  <a:pt x="5600" y="0"/>
                </a:moveTo>
                <a:lnTo>
                  <a:pt x="5438" y="306"/>
                </a:lnTo>
                <a:lnTo>
                  <a:pt x="5600" y="1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k object 256">
            <a:extLst>
              <a:ext uri="{FF2B5EF4-FFF2-40B4-BE49-F238E27FC236}">
                <a16:creationId xmlns:a16="http://schemas.microsoft.com/office/drawing/2014/main" xmlns="" id="{CF6360A4-F537-46EA-8B54-6018D15AE3DE}"/>
              </a:ext>
            </a:extLst>
          </p:cNvPr>
          <p:cNvSpPr/>
          <p:nvPr/>
        </p:nvSpPr>
        <p:spPr>
          <a:xfrm>
            <a:off x="2527292" y="2236703"/>
            <a:ext cx="8255" cy="19685"/>
          </a:xfrm>
          <a:custGeom>
            <a:avLst/>
            <a:gdLst/>
            <a:ahLst/>
            <a:cxnLst/>
            <a:rect l="l" t="t" r="r" b="b"/>
            <a:pathLst>
              <a:path w="8255" h="19685">
                <a:moveTo>
                  <a:pt x="2034" y="13701"/>
                </a:moveTo>
                <a:lnTo>
                  <a:pt x="1867" y="14033"/>
                </a:lnTo>
                <a:lnTo>
                  <a:pt x="292" y="18059"/>
                </a:lnTo>
                <a:lnTo>
                  <a:pt x="0" y="19073"/>
                </a:lnTo>
                <a:lnTo>
                  <a:pt x="2034" y="13701"/>
                </a:lnTo>
                <a:close/>
              </a:path>
              <a:path w="8255" h="19685">
                <a:moveTo>
                  <a:pt x="8014" y="0"/>
                </a:moveTo>
                <a:lnTo>
                  <a:pt x="4864" y="6743"/>
                </a:lnTo>
                <a:lnTo>
                  <a:pt x="2034" y="13701"/>
                </a:lnTo>
                <a:lnTo>
                  <a:pt x="3302" y="11175"/>
                </a:lnTo>
                <a:lnTo>
                  <a:pt x="5741" y="5537"/>
                </a:lnTo>
                <a:lnTo>
                  <a:pt x="6731" y="2755"/>
                </a:lnTo>
                <a:lnTo>
                  <a:pt x="8014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k object 257">
            <a:extLst>
              <a:ext uri="{FF2B5EF4-FFF2-40B4-BE49-F238E27FC236}">
                <a16:creationId xmlns:a16="http://schemas.microsoft.com/office/drawing/2014/main" xmlns="" id="{4216CF0D-762C-4EAD-83CC-B754184CFB18}"/>
              </a:ext>
            </a:extLst>
          </p:cNvPr>
          <p:cNvSpPr/>
          <p:nvPr/>
        </p:nvSpPr>
        <p:spPr>
          <a:xfrm>
            <a:off x="2519734" y="2264283"/>
            <a:ext cx="5080" cy="14604"/>
          </a:xfrm>
          <a:custGeom>
            <a:avLst/>
            <a:gdLst/>
            <a:ahLst/>
            <a:cxnLst/>
            <a:rect l="l" t="t" r="r" b="b"/>
            <a:pathLst>
              <a:path w="5080" h="14605">
                <a:moveTo>
                  <a:pt x="3924" y="1766"/>
                </a:moveTo>
                <a:lnTo>
                  <a:pt x="3594" y="2717"/>
                </a:lnTo>
                <a:lnTo>
                  <a:pt x="2514" y="5410"/>
                </a:lnTo>
                <a:lnTo>
                  <a:pt x="1041" y="10172"/>
                </a:lnTo>
                <a:lnTo>
                  <a:pt x="584" y="12217"/>
                </a:lnTo>
                <a:lnTo>
                  <a:pt x="0" y="14274"/>
                </a:lnTo>
                <a:lnTo>
                  <a:pt x="1371" y="9499"/>
                </a:lnTo>
                <a:lnTo>
                  <a:pt x="2895" y="4749"/>
                </a:lnTo>
                <a:lnTo>
                  <a:pt x="3924" y="1766"/>
                </a:lnTo>
                <a:close/>
              </a:path>
              <a:path w="5080" h="14605">
                <a:moveTo>
                  <a:pt x="4533" y="0"/>
                </a:moveTo>
                <a:lnTo>
                  <a:pt x="3924" y="1766"/>
                </a:lnTo>
                <a:lnTo>
                  <a:pt x="4533" y="12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k object 258">
            <a:extLst>
              <a:ext uri="{FF2B5EF4-FFF2-40B4-BE49-F238E27FC236}">
                <a16:creationId xmlns:a16="http://schemas.microsoft.com/office/drawing/2014/main" xmlns="" id="{BE3091D4-BD29-4BAC-9D93-EDA2F8AC94BE}"/>
              </a:ext>
            </a:extLst>
          </p:cNvPr>
          <p:cNvSpPr/>
          <p:nvPr/>
        </p:nvSpPr>
        <p:spPr>
          <a:xfrm>
            <a:off x="2510162" y="2364217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206" y="0"/>
                </a:lnTo>
              </a:path>
            </a:pathLst>
          </a:custGeom>
          <a:ln w="3586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k object 259">
            <a:extLst>
              <a:ext uri="{FF2B5EF4-FFF2-40B4-BE49-F238E27FC236}">
                <a16:creationId xmlns:a16="http://schemas.microsoft.com/office/drawing/2014/main" xmlns="" id="{A8B877BB-45CB-4357-8A03-65DBF5096ED0}"/>
              </a:ext>
            </a:extLst>
          </p:cNvPr>
          <p:cNvSpPr/>
          <p:nvPr/>
        </p:nvSpPr>
        <p:spPr>
          <a:xfrm>
            <a:off x="2931286" y="1915219"/>
            <a:ext cx="26670" cy="11430"/>
          </a:xfrm>
          <a:custGeom>
            <a:avLst/>
            <a:gdLst/>
            <a:ahLst/>
            <a:cxnLst/>
            <a:rect l="l" t="t" r="r" b="b"/>
            <a:pathLst>
              <a:path w="26669" h="11430">
                <a:moveTo>
                  <a:pt x="26555" y="0"/>
                </a:moveTo>
                <a:lnTo>
                  <a:pt x="11087" y="6476"/>
                </a:lnTo>
                <a:lnTo>
                  <a:pt x="0" y="11277"/>
                </a:lnTo>
                <a:lnTo>
                  <a:pt x="26555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k object 260">
            <a:extLst>
              <a:ext uri="{FF2B5EF4-FFF2-40B4-BE49-F238E27FC236}">
                <a16:creationId xmlns:a16="http://schemas.microsoft.com/office/drawing/2014/main" xmlns="" id="{0128F3E5-F1B0-4ABC-A7DD-48B1D5CB08A9}"/>
              </a:ext>
            </a:extLst>
          </p:cNvPr>
          <p:cNvSpPr/>
          <p:nvPr/>
        </p:nvSpPr>
        <p:spPr>
          <a:xfrm>
            <a:off x="2964211" y="1900991"/>
            <a:ext cx="29209" cy="12065"/>
          </a:xfrm>
          <a:custGeom>
            <a:avLst/>
            <a:gdLst/>
            <a:ahLst/>
            <a:cxnLst/>
            <a:rect l="l" t="t" r="r" b="b"/>
            <a:pathLst>
              <a:path w="29210" h="12064">
                <a:moveTo>
                  <a:pt x="25" y="11572"/>
                </a:moveTo>
                <a:close/>
              </a:path>
              <a:path w="29210" h="12064">
                <a:moveTo>
                  <a:pt x="28803" y="0"/>
                </a:moveTo>
                <a:lnTo>
                  <a:pt x="18084" y="4203"/>
                </a:lnTo>
                <a:lnTo>
                  <a:pt x="25" y="11569"/>
                </a:lnTo>
                <a:lnTo>
                  <a:pt x="28803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k object 261">
            <a:extLst>
              <a:ext uri="{FF2B5EF4-FFF2-40B4-BE49-F238E27FC236}">
                <a16:creationId xmlns:a16="http://schemas.microsoft.com/office/drawing/2014/main" xmlns="" id="{5000B38E-CD43-48FA-BD05-1F6798693EDB}"/>
              </a:ext>
            </a:extLst>
          </p:cNvPr>
          <p:cNvSpPr/>
          <p:nvPr/>
        </p:nvSpPr>
        <p:spPr>
          <a:xfrm>
            <a:off x="2548468" y="2195415"/>
            <a:ext cx="10160" cy="16510"/>
          </a:xfrm>
          <a:custGeom>
            <a:avLst/>
            <a:gdLst/>
            <a:ahLst/>
            <a:cxnLst/>
            <a:rect l="l" t="t" r="r" b="b"/>
            <a:pathLst>
              <a:path w="10160" h="16510">
                <a:moveTo>
                  <a:pt x="3550" y="10217"/>
                </a:moveTo>
                <a:lnTo>
                  <a:pt x="3136" y="10805"/>
                </a:lnTo>
                <a:lnTo>
                  <a:pt x="952" y="14501"/>
                </a:lnTo>
                <a:lnTo>
                  <a:pt x="520" y="15428"/>
                </a:lnTo>
                <a:lnTo>
                  <a:pt x="0" y="16343"/>
                </a:lnTo>
                <a:lnTo>
                  <a:pt x="3550" y="10217"/>
                </a:lnTo>
                <a:close/>
              </a:path>
              <a:path w="10160" h="16510">
                <a:moveTo>
                  <a:pt x="9940" y="0"/>
                </a:moveTo>
                <a:lnTo>
                  <a:pt x="7531" y="3617"/>
                </a:lnTo>
                <a:lnTo>
                  <a:pt x="3550" y="10217"/>
                </a:lnTo>
                <a:lnTo>
                  <a:pt x="5067" y="8062"/>
                </a:lnTo>
                <a:lnTo>
                  <a:pt x="8483" y="2639"/>
                </a:lnTo>
                <a:lnTo>
                  <a:pt x="9940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k object 262">
            <a:extLst>
              <a:ext uri="{FF2B5EF4-FFF2-40B4-BE49-F238E27FC236}">
                <a16:creationId xmlns:a16="http://schemas.microsoft.com/office/drawing/2014/main" xmlns="" id="{56E65799-4808-4329-A491-083357ADB7C6}"/>
              </a:ext>
            </a:extLst>
          </p:cNvPr>
          <p:cNvSpPr/>
          <p:nvPr/>
        </p:nvSpPr>
        <p:spPr>
          <a:xfrm>
            <a:off x="2562724" y="2179582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5" h="10160">
                <a:moveTo>
                  <a:pt x="6868" y="0"/>
                </a:moveTo>
                <a:lnTo>
                  <a:pt x="4951" y="2641"/>
                </a:lnTo>
                <a:lnTo>
                  <a:pt x="2868" y="5245"/>
                </a:lnTo>
                <a:lnTo>
                  <a:pt x="442" y="8737"/>
                </a:lnTo>
                <a:lnTo>
                  <a:pt x="0" y="9552"/>
                </a:lnTo>
                <a:lnTo>
                  <a:pt x="1750" y="6959"/>
                </a:lnTo>
                <a:lnTo>
                  <a:pt x="4341" y="3492"/>
                </a:lnTo>
                <a:lnTo>
                  <a:pt x="6868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k object 263">
            <a:extLst>
              <a:ext uri="{FF2B5EF4-FFF2-40B4-BE49-F238E27FC236}">
                <a16:creationId xmlns:a16="http://schemas.microsoft.com/office/drawing/2014/main" xmlns="" id="{311E03AC-D6F6-419F-AC73-CE3BAEBCD7A6}"/>
              </a:ext>
            </a:extLst>
          </p:cNvPr>
          <p:cNvSpPr/>
          <p:nvPr/>
        </p:nvSpPr>
        <p:spPr>
          <a:xfrm>
            <a:off x="2999333" y="1888139"/>
            <a:ext cx="27305" cy="10795"/>
          </a:xfrm>
          <a:custGeom>
            <a:avLst/>
            <a:gdLst/>
            <a:ahLst/>
            <a:cxnLst/>
            <a:rect l="l" t="t" r="r" b="b"/>
            <a:pathLst>
              <a:path w="27305" h="10794">
                <a:moveTo>
                  <a:pt x="27139" y="0"/>
                </a:moveTo>
                <a:lnTo>
                  <a:pt x="7467" y="7442"/>
                </a:lnTo>
                <a:lnTo>
                  <a:pt x="0" y="10375"/>
                </a:lnTo>
                <a:lnTo>
                  <a:pt x="27139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k object 264">
            <a:extLst>
              <a:ext uri="{FF2B5EF4-FFF2-40B4-BE49-F238E27FC236}">
                <a16:creationId xmlns:a16="http://schemas.microsoft.com/office/drawing/2014/main" xmlns="" id="{972F2F5F-A1D8-424D-8609-4555968F71E5}"/>
              </a:ext>
            </a:extLst>
          </p:cNvPr>
          <p:cNvSpPr/>
          <p:nvPr/>
        </p:nvSpPr>
        <p:spPr>
          <a:xfrm>
            <a:off x="2897629" y="1929043"/>
            <a:ext cx="27940" cy="12700"/>
          </a:xfrm>
          <a:custGeom>
            <a:avLst/>
            <a:gdLst/>
            <a:ahLst/>
            <a:cxnLst/>
            <a:rect l="l" t="t" r="r" b="b"/>
            <a:pathLst>
              <a:path w="27939" h="12700">
                <a:moveTo>
                  <a:pt x="9985" y="7933"/>
                </a:moveTo>
                <a:lnTo>
                  <a:pt x="0" y="12476"/>
                </a:lnTo>
                <a:lnTo>
                  <a:pt x="1016" y="12019"/>
                </a:lnTo>
                <a:lnTo>
                  <a:pt x="2070" y="11574"/>
                </a:lnTo>
                <a:lnTo>
                  <a:pt x="5422" y="10038"/>
                </a:lnTo>
                <a:lnTo>
                  <a:pt x="7721" y="8958"/>
                </a:lnTo>
                <a:lnTo>
                  <a:pt x="9985" y="7933"/>
                </a:lnTo>
                <a:close/>
              </a:path>
              <a:path w="27939" h="12700">
                <a:moveTo>
                  <a:pt x="27797" y="0"/>
                </a:moveTo>
                <a:lnTo>
                  <a:pt x="23164" y="2024"/>
                </a:lnTo>
                <a:lnTo>
                  <a:pt x="9985" y="7933"/>
                </a:lnTo>
                <a:lnTo>
                  <a:pt x="23201" y="2019"/>
                </a:lnTo>
                <a:lnTo>
                  <a:pt x="27797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k object 265">
            <a:extLst>
              <a:ext uri="{FF2B5EF4-FFF2-40B4-BE49-F238E27FC236}">
                <a16:creationId xmlns:a16="http://schemas.microsoft.com/office/drawing/2014/main" xmlns="" id="{E9D50766-6F47-4DF2-AD63-2588BF97AA78}"/>
              </a:ext>
            </a:extLst>
          </p:cNvPr>
          <p:cNvSpPr/>
          <p:nvPr/>
        </p:nvSpPr>
        <p:spPr>
          <a:xfrm>
            <a:off x="2703896" y="2037445"/>
            <a:ext cx="20955" cy="14604"/>
          </a:xfrm>
          <a:custGeom>
            <a:avLst/>
            <a:gdLst/>
            <a:ahLst/>
            <a:cxnLst/>
            <a:rect l="l" t="t" r="r" b="b"/>
            <a:pathLst>
              <a:path w="20955" h="14605">
                <a:moveTo>
                  <a:pt x="20497" y="0"/>
                </a:moveTo>
                <a:lnTo>
                  <a:pt x="14426" y="4089"/>
                </a:lnTo>
                <a:lnTo>
                  <a:pt x="8737" y="8026"/>
                </a:lnTo>
                <a:lnTo>
                  <a:pt x="1498" y="13157"/>
                </a:lnTo>
                <a:lnTo>
                  <a:pt x="0" y="14292"/>
                </a:lnTo>
                <a:lnTo>
                  <a:pt x="9234" y="7748"/>
                </a:lnTo>
                <a:lnTo>
                  <a:pt x="14825" y="3866"/>
                </a:lnTo>
                <a:lnTo>
                  <a:pt x="20497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k object 266">
            <a:extLst>
              <a:ext uri="{FF2B5EF4-FFF2-40B4-BE49-F238E27FC236}">
                <a16:creationId xmlns:a16="http://schemas.microsoft.com/office/drawing/2014/main" xmlns="" id="{D1AE1EBF-2539-4462-BFFB-15C1A0A7FE2E}"/>
              </a:ext>
            </a:extLst>
          </p:cNvPr>
          <p:cNvSpPr/>
          <p:nvPr/>
        </p:nvSpPr>
        <p:spPr>
          <a:xfrm>
            <a:off x="2675186" y="2058595"/>
            <a:ext cx="19685" cy="14604"/>
          </a:xfrm>
          <a:custGeom>
            <a:avLst/>
            <a:gdLst/>
            <a:ahLst/>
            <a:cxnLst/>
            <a:rect l="l" t="t" r="r" b="b"/>
            <a:pathLst>
              <a:path w="19685" h="14605">
                <a:moveTo>
                  <a:pt x="1503" y="13376"/>
                </a:moveTo>
                <a:lnTo>
                  <a:pt x="1219" y="13575"/>
                </a:lnTo>
                <a:lnTo>
                  <a:pt x="0" y="14540"/>
                </a:lnTo>
                <a:lnTo>
                  <a:pt x="1503" y="13376"/>
                </a:lnTo>
                <a:close/>
              </a:path>
              <a:path w="19685" h="14605">
                <a:moveTo>
                  <a:pt x="9066" y="7585"/>
                </a:moveTo>
                <a:lnTo>
                  <a:pt x="5057" y="10625"/>
                </a:lnTo>
                <a:lnTo>
                  <a:pt x="1503" y="13376"/>
                </a:lnTo>
                <a:lnTo>
                  <a:pt x="2527" y="12660"/>
                </a:lnTo>
                <a:lnTo>
                  <a:pt x="7200" y="9054"/>
                </a:lnTo>
                <a:lnTo>
                  <a:pt x="9066" y="7585"/>
                </a:lnTo>
                <a:close/>
              </a:path>
              <a:path w="19685" h="14605">
                <a:moveTo>
                  <a:pt x="19268" y="0"/>
                </a:moveTo>
                <a:lnTo>
                  <a:pt x="18491" y="570"/>
                </a:lnTo>
                <a:lnTo>
                  <a:pt x="16268" y="2132"/>
                </a:lnTo>
                <a:lnTo>
                  <a:pt x="10604" y="6374"/>
                </a:lnTo>
                <a:lnTo>
                  <a:pt x="9066" y="7585"/>
                </a:lnTo>
                <a:lnTo>
                  <a:pt x="10196" y="6728"/>
                </a:lnTo>
                <a:lnTo>
                  <a:pt x="19268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k object 267">
            <a:extLst>
              <a:ext uri="{FF2B5EF4-FFF2-40B4-BE49-F238E27FC236}">
                <a16:creationId xmlns:a16="http://schemas.microsoft.com/office/drawing/2014/main" xmlns="" id="{BC2B0BB9-D60F-40B0-B58A-33B48EEA889F}"/>
              </a:ext>
            </a:extLst>
          </p:cNvPr>
          <p:cNvSpPr/>
          <p:nvPr/>
        </p:nvSpPr>
        <p:spPr>
          <a:xfrm>
            <a:off x="2724549" y="2022844"/>
            <a:ext cx="22225" cy="14604"/>
          </a:xfrm>
          <a:custGeom>
            <a:avLst/>
            <a:gdLst/>
            <a:ahLst/>
            <a:cxnLst/>
            <a:rect l="l" t="t" r="r" b="b"/>
            <a:pathLst>
              <a:path w="22225" h="14605">
                <a:moveTo>
                  <a:pt x="22213" y="0"/>
                </a:moveTo>
                <a:lnTo>
                  <a:pt x="19138" y="1908"/>
                </a:lnTo>
                <a:lnTo>
                  <a:pt x="11531" y="6798"/>
                </a:lnTo>
                <a:lnTo>
                  <a:pt x="0" y="14494"/>
                </a:lnTo>
                <a:lnTo>
                  <a:pt x="5710" y="10678"/>
                </a:lnTo>
                <a:lnTo>
                  <a:pt x="17345" y="3109"/>
                </a:lnTo>
                <a:lnTo>
                  <a:pt x="22213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k object 268">
            <a:extLst>
              <a:ext uri="{FF2B5EF4-FFF2-40B4-BE49-F238E27FC236}">
                <a16:creationId xmlns:a16="http://schemas.microsoft.com/office/drawing/2014/main" xmlns="" id="{F3417A26-2B31-42E6-9AA3-17A0C9E9381D}"/>
              </a:ext>
            </a:extLst>
          </p:cNvPr>
          <p:cNvSpPr/>
          <p:nvPr/>
        </p:nvSpPr>
        <p:spPr>
          <a:xfrm>
            <a:off x="2635732" y="2097693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9862" y="0"/>
                </a:moveTo>
                <a:lnTo>
                  <a:pt x="7251" y="2200"/>
                </a:lnTo>
                <a:lnTo>
                  <a:pt x="1955" y="6950"/>
                </a:lnTo>
                <a:lnTo>
                  <a:pt x="0" y="8808"/>
                </a:lnTo>
                <a:lnTo>
                  <a:pt x="2552" y="6442"/>
                </a:lnTo>
                <a:lnTo>
                  <a:pt x="7911" y="1680"/>
                </a:lnTo>
                <a:lnTo>
                  <a:pt x="9862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k object 269">
            <a:extLst>
              <a:ext uri="{FF2B5EF4-FFF2-40B4-BE49-F238E27FC236}">
                <a16:creationId xmlns:a16="http://schemas.microsoft.com/office/drawing/2014/main" xmlns="" id="{F0621FDB-F836-400E-9F92-1027677BC3AF}"/>
              </a:ext>
            </a:extLst>
          </p:cNvPr>
          <p:cNvSpPr/>
          <p:nvPr/>
        </p:nvSpPr>
        <p:spPr>
          <a:xfrm>
            <a:off x="2809023" y="1972505"/>
            <a:ext cx="25400" cy="13970"/>
          </a:xfrm>
          <a:custGeom>
            <a:avLst/>
            <a:gdLst/>
            <a:ahLst/>
            <a:cxnLst/>
            <a:rect l="l" t="t" r="r" b="b"/>
            <a:pathLst>
              <a:path w="25400" h="13969">
                <a:moveTo>
                  <a:pt x="24265" y="535"/>
                </a:moveTo>
                <a:lnTo>
                  <a:pt x="16802" y="4406"/>
                </a:lnTo>
                <a:lnTo>
                  <a:pt x="3187" y="11734"/>
                </a:lnTo>
                <a:lnTo>
                  <a:pt x="1612" y="12636"/>
                </a:lnTo>
                <a:lnTo>
                  <a:pt x="0" y="13525"/>
                </a:lnTo>
                <a:lnTo>
                  <a:pt x="18879" y="3361"/>
                </a:lnTo>
                <a:lnTo>
                  <a:pt x="24265" y="535"/>
                </a:lnTo>
                <a:close/>
              </a:path>
              <a:path w="25400" h="13969">
                <a:moveTo>
                  <a:pt x="25285" y="0"/>
                </a:move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k object 270">
            <a:extLst>
              <a:ext uri="{FF2B5EF4-FFF2-40B4-BE49-F238E27FC236}">
                <a16:creationId xmlns:a16="http://schemas.microsoft.com/office/drawing/2014/main" xmlns="" id="{EE910DC6-817E-4E54-9675-7F61C000D0EE}"/>
              </a:ext>
            </a:extLst>
          </p:cNvPr>
          <p:cNvSpPr/>
          <p:nvPr/>
        </p:nvSpPr>
        <p:spPr>
          <a:xfrm>
            <a:off x="2838373" y="1957870"/>
            <a:ext cx="25400" cy="12700"/>
          </a:xfrm>
          <a:custGeom>
            <a:avLst/>
            <a:gdLst/>
            <a:ahLst/>
            <a:cxnLst/>
            <a:rect l="l" t="t" r="r" b="b"/>
            <a:pathLst>
              <a:path w="25400" h="12700">
                <a:moveTo>
                  <a:pt x="24980" y="0"/>
                </a:moveTo>
                <a:lnTo>
                  <a:pt x="16281" y="4241"/>
                </a:lnTo>
                <a:lnTo>
                  <a:pt x="7975" y="8432"/>
                </a:lnTo>
                <a:lnTo>
                  <a:pt x="0" y="12560"/>
                </a:lnTo>
                <a:lnTo>
                  <a:pt x="12390" y="6246"/>
                </a:lnTo>
                <a:lnTo>
                  <a:pt x="24980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k object 271">
            <a:extLst>
              <a:ext uri="{FF2B5EF4-FFF2-40B4-BE49-F238E27FC236}">
                <a16:creationId xmlns:a16="http://schemas.microsoft.com/office/drawing/2014/main" xmlns="" id="{FF5DB0B6-311C-47BE-AD58-DA55F830E2E3}"/>
              </a:ext>
            </a:extLst>
          </p:cNvPr>
          <p:cNvSpPr/>
          <p:nvPr/>
        </p:nvSpPr>
        <p:spPr>
          <a:xfrm>
            <a:off x="2756129" y="2003497"/>
            <a:ext cx="22225" cy="13970"/>
          </a:xfrm>
          <a:custGeom>
            <a:avLst/>
            <a:gdLst/>
            <a:ahLst/>
            <a:cxnLst/>
            <a:rect l="l" t="t" r="r" b="b"/>
            <a:pathLst>
              <a:path w="22225" h="13969">
                <a:moveTo>
                  <a:pt x="22100" y="0"/>
                </a:moveTo>
                <a:lnTo>
                  <a:pt x="15851" y="3695"/>
                </a:lnTo>
                <a:lnTo>
                  <a:pt x="9692" y="7416"/>
                </a:lnTo>
                <a:lnTo>
                  <a:pt x="1678" y="12357"/>
                </a:lnTo>
                <a:lnTo>
                  <a:pt x="0" y="13453"/>
                </a:lnTo>
                <a:lnTo>
                  <a:pt x="9871" y="7356"/>
                </a:lnTo>
                <a:lnTo>
                  <a:pt x="15949" y="3668"/>
                </a:lnTo>
                <a:lnTo>
                  <a:pt x="22100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k object 272">
            <a:extLst>
              <a:ext uri="{FF2B5EF4-FFF2-40B4-BE49-F238E27FC236}">
                <a16:creationId xmlns:a16="http://schemas.microsoft.com/office/drawing/2014/main" xmlns="" id="{41CB8496-00D4-4E94-B846-FF1A7F57B94D}"/>
              </a:ext>
            </a:extLst>
          </p:cNvPr>
          <p:cNvSpPr/>
          <p:nvPr/>
        </p:nvSpPr>
        <p:spPr>
          <a:xfrm>
            <a:off x="2778233" y="1989274"/>
            <a:ext cx="25400" cy="14604"/>
          </a:xfrm>
          <a:custGeom>
            <a:avLst/>
            <a:gdLst/>
            <a:ahLst/>
            <a:cxnLst/>
            <a:rect l="l" t="t" r="r" b="b"/>
            <a:pathLst>
              <a:path w="25400" h="14605">
                <a:moveTo>
                  <a:pt x="24942" y="0"/>
                </a:moveTo>
                <a:lnTo>
                  <a:pt x="22593" y="1308"/>
                </a:lnTo>
                <a:lnTo>
                  <a:pt x="20205" y="2603"/>
                </a:lnTo>
                <a:lnTo>
                  <a:pt x="12014" y="7226"/>
                </a:lnTo>
                <a:lnTo>
                  <a:pt x="6235" y="10553"/>
                </a:lnTo>
                <a:lnTo>
                  <a:pt x="0" y="14223"/>
                </a:lnTo>
                <a:lnTo>
                  <a:pt x="6131" y="10642"/>
                </a:lnTo>
                <a:lnTo>
                  <a:pt x="18618" y="3531"/>
                </a:lnTo>
                <a:lnTo>
                  <a:pt x="24942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k object 273">
            <a:extLst>
              <a:ext uri="{FF2B5EF4-FFF2-40B4-BE49-F238E27FC236}">
                <a16:creationId xmlns:a16="http://schemas.microsoft.com/office/drawing/2014/main" xmlns="" id="{C506B1EF-A3FC-4A24-80F0-AF0BCDF9B320}"/>
              </a:ext>
            </a:extLst>
          </p:cNvPr>
          <p:cNvSpPr/>
          <p:nvPr/>
        </p:nvSpPr>
        <p:spPr>
          <a:xfrm>
            <a:off x="2653778" y="2073126"/>
            <a:ext cx="21590" cy="17780"/>
          </a:xfrm>
          <a:custGeom>
            <a:avLst/>
            <a:gdLst/>
            <a:ahLst/>
            <a:cxnLst/>
            <a:rect l="l" t="t" r="r" b="b"/>
            <a:pathLst>
              <a:path w="21589" h="17780">
                <a:moveTo>
                  <a:pt x="19158" y="1789"/>
                </a:moveTo>
                <a:lnTo>
                  <a:pt x="12865" y="6756"/>
                </a:lnTo>
                <a:lnTo>
                  <a:pt x="7378" y="11226"/>
                </a:lnTo>
                <a:lnTo>
                  <a:pt x="1333" y="16306"/>
                </a:lnTo>
                <a:lnTo>
                  <a:pt x="685" y="16903"/>
                </a:lnTo>
                <a:lnTo>
                  <a:pt x="0" y="17500"/>
                </a:lnTo>
                <a:lnTo>
                  <a:pt x="5229" y="13099"/>
                </a:lnTo>
                <a:lnTo>
                  <a:pt x="10539" y="8716"/>
                </a:lnTo>
                <a:lnTo>
                  <a:pt x="15932" y="4350"/>
                </a:lnTo>
                <a:lnTo>
                  <a:pt x="19158" y="1789"/>
                </a:lnTo>
                <a:close/>
              </a:path>
              <a:path w="21589" h="17780">
                <a:moveTo>
                  <a:pt x="21412" y="0"/>
                </a:moveTo>
                <a:lnTo>
                  <a:pt x="19158" y="1789"/>
                </a:lnTo>
                <a:lnTo>
                  <a:pt x="19608" y="1473"/>
                </a:lnTo>
                <a:lnTo>
                  <a:pt x="20586" y="698"/>
                </a:lnTo>
                <a:lnTo>
                  <a:pt x="20980" y="342"/>
                </a:lnTo>
                <a:lnTo>
                  <a:pt x="21412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k object 274">
            <a:extLst>
              <a:ext uri="{FF2B5EF4-FFF2-40B4-BE49-F238E27FC236}">
                <a16:creationId xmlns:a16="http://schemas.microsoft.com/office/drawing/2014/main" xmlns="" id="{F0ED32E0-EE35-4273-A142-F125D1CFE3DA}"/>
              </a:ext>
            </a:extLst>
          </p:cNvPr>
          <p:cNvSpPr/>
          <p:nvPr/>
        </p:nvSpPr>
        <p:spPr>
          <a:xfrm>
            <a:off x="2867891" y="1941518"/>
            <a:ext cx="29845" cy="14604"/>
          </a:xfrm>
          <a:custGeom>
            <a:avLst/>
            <a:gdLst/>
            <a:ahLst/>
            <a:cxnLst/>
            <a:rect l="l" t="t" r="r" b="b"/>
            <a:pathLst>
              <a:path w="29844" h="14605">
                <a:moveTo>
                  <a:pt x="21002" y="4067"/>
                </a:moveTo>
                <a:lnTo>
                  <a:pt x="13958" y="7365"/>
                </a:lnTo>
                <a:lnTo>
                  <a:pt x="611" y="13779"/>
                </a:lnTo>
                <a:lnTo>
                  <a:pt x="0" y="14103"/>
                </a:lnTo>
                <a:lnTo>
                  <a:pt x="21002" y="4067"/>
                </a:lnTo>
                <a:close/>
              </a:path>
              <a:path w="29844" h="14605">
                <a:moveTo>
                  <a:pt x="29745" y="0"/>
                </a:moveTo>
                <a:lnTo>
                  <a:pt x="21002" y="4067"/>
                </a:lnTo>
                <a:lnTo>
                  <a:pt x="22582" y="3327"/>
                </a:lnTo>
                <a:lnTo>
                  <a:pt x="24817" y="2324"/>
                </a:lnTo>
                <a:lnTo>
                  <a:pt x="27941" y="876"/>
                </a:lnTo>
                <a:lnTo>
                  <a:pt x="28817" y="431"/>
                </a:lnTo>
                <a:lnTo>
                  <a:pt x="29745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k object 275">
            <a:extLst>
              <a:ext uri="{FF2B5EF4-FFF2-40B4-BE49-F238E27FC236}">
                <a16:creationId xmlns:a16="http://schemas.microsoft.com/office/drawing/2014/main" xmlns="" id="{453BFE0F-BFA7-434D-9CAF-231654B18025}"/>
              </a:ext>
            </a:extLst>
          </p:cNvPr>
          <p:cNvSpPr/>
          <p:nvPr/>
        </p:nvSpPr>
        <p:spPr>
          <a:xfrm>
            <a:off x="2516089" y="2282736"/>
            <a:ext cx="2540" cy="9525"/>
          </a:xfrm>
          <a:custGeom>
            <a:avLst/>
            <a:gdLst/>
            <a:ahLst/>
            <a:cxnLst/>
            <a:rect l="l" t="t" r="r" b="b"/>
            <a:pathLst>
              <a:path w="2539" h="9525">
                <a:moveTo>
                  <a:pt x="424" y="7682"/>
                </a:moveTo>
                <a:lnTo>
                  <a:pt x="288" y="8077"/>
                </a:lnTo>
                <a:lnTo>
                  <a:pt x="34" y="9182"/>
                </a:lnTo>
                <a:lnTo>
                  <a:pt x="0" y="9524"/>
                </a:lnTo>
                <a:lnTo>
                  <a:pt x="424" y="7682"/>
                </a:lnTo>
                <a:close/>
              </a:path>
              <a:path w="2539" h="9525">
                <a:moveTo>
                  <a:pt x="2320" y="0"/>
                </a:moveTo>
                <a:lnTo>
                  <a:pt x="1431" y="3314"/>
                </a:lnTo>
                <a:lnTo>
                  <a:pt x="424" y="7682"/>
                </a:lnTo>
                <a:lnTo>
                  <a:pt x="529" y="7378"/>
                </a:lnTo>
                <a:lnTo>
                  <a:pt x="1240" y="4444"/>
                </a:lnTo>
                <a:lnTo>
                  <a:pt x="1736" y="2209"/>
                </a:lnTo>
                <a:lnTo>
                  <a:pt x="2320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k object 276">
            <a:extLst>
              <a:ext uri="{FF2B5EF4-FFF2-40B4-BE49-F238E27FC236}">
                <a16:creationId xmlns:a16="http://schemas.microsoft.com/office/drawing/2014/main" xmlns="" id="{2E0A7DA8-65E4-48D1-84DD-BE624A9C740F}"/>
              </a:ext>
            </a:extLst>
          </p:cNvPr>
          <p:cNvSpPr/>
          <p:nvPr/>
        </p:nvSpPr>
        <p:spPr>
          <a:xfrm>
            <a:off x="2613320" y="2112105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10" h="16510">
                <a:moveTo>
                  <a:pt x="10308" y="5667"/>
                </a:moveTo>
                <a:lnTo>
                  <a:pt x="5701" y="10147"/>
                </a:lnTo>
                <a:lnTo>
                  <a:pt x="773" y="15138"/>
                </a:lnTo>
                <a:lnTo>
                  <a:pt x="0" y="15989"/>
                </a:lnTo>
                <a:lnTo>
                  <a:pt x="4533" y="11353"/>
                </a:lnTo>
                <a:lnTo>
                  <a:pt x="10308" y="5667"/>
                </a:lnTo>
                <a:close/>
              </a:path>
              <a:path w="16510" h="16510">
                <a:moveTo>
                  <a:pt x="16344" y="0"/>
                </a:moveTo>
                <a:lnTo>
                  <a:pt x="14743" y="1447"/>
                </a:lnTo>
                <a:lnTo>
                  <a:pt x="10367" y="5611"/>
                </a:lnTo>
                <a:lnTo>
                  <a:pt x="16344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k object 277">
            <a:extLst>
              <a:ext uri="{FF2B5EF4-FFF2-40B4-BE49-F238E27FC236}">
                <a16:creationId xmlns:a16="http://schemas.microsoft.com/office/drawing/2014/main" xmlns="" id="{74E07C7D-B269-4B24-9EDC-84789F08B0B0}"/>
              </a:ext>
            </a:extLst>
          </p:cNvPr>
          <p:cNvSpPr/>
          <p:nvPr/>
        </p:nvSpPr>
        <p:spPr>
          <a:xfrm>
            <a:off x="2511873" y="238131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0" y="12"/>
                </a:move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k object 278">
            <a:extLst>
              <a:ext uri="{FF2B5EF4-FFF2-40B4-BE49-F238E27FC236}">
                <a16:creationId xmlns:a16="http://schemas.microsoft.com/office/drawing/2014/main" xmlns="" id="{4EF1E9C3-6F3A-433B-B16E-03D8F0218453}"/>
              </a:ext>
            </a:extLst>
          </p:cNvPr>
          <p:cNvSpPr/>
          <p:nvPr/>
        </p:nvSpPr>
        <p:spPr>
          <a:xfrm>
            <a:off x="2592305" y="2132748"/>
            <a:ext cx="17145" cy="18415"/>
          </a:xfrm>
          <a:custGeom>
            <a:avLst/>
            <a:gdLst/>
            <a:ahLst/>
            <a:cxnLst/>
            <a:rect l="l" t="t" r="r" b="b"/>
            <a:pathLst>
              <a:path w="17144" h="18414">
                <a:moveTo>
                  <a:pt x="9613" y="7268"/>
                </a:moveTo>
                <a:lnTo>
                  <a:pt x="5245" y="11976"/>
                </a:lnTo>
                <a:lnTo>
                  <a:pt x="0" y="18046"/>
                </a:lnTo>
                <a:lnTo>
                  <a:pt x="3581" y="13906"/>
                </a:lnTo>
                <a:lnTo>
                  <a:pt x="7277" y="9791"/>
                </a:lnTo>
                <a:lnTo>
                  <a:pt x="9613" y="7268"/>
                </a:lnTo>
                <a:close/>
              </a:path>
              <a:path w="17144" h="18414">
                <a:moveTo>
                  <a:pt x="16535" y="0"/>
                </a:moveTo>
                <a:lnTo>
                  <a:pt x="14693" y="1905"/>
                </a:lnTo>
                <a:lnTo>
                  <a:pt x="12839" y="3784"/>
                </a:lnTo>
                <a:lnTo>
                  <a:pt x="9613" y="7268"/>
                </a:lnTo>
                <a:lnTo>
                  <a:pt x="10807" y="5981"/>
                </a:lnTo>
                <a:lnTo>
                  <a:pt x="16535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k object 279">
            <a:extLst>
              <a:ext uri="{FF2B5EF4-FFF2-40B4-BE49-F238E27FC236}">
                <a16:creationId xmlns:a16="http://schemas.microsoft.com/office/drawing/2014/main" xmlns="" id="{BE9EC319-EEE5-4B19-A093-D2C85B741B33}"/>
              </a:ext>
            </a:extLst>
          </p:cNvPr>
          <p:cNvSpPr/>
          <p:nvPr/>
        </p:nvSpPr>
        <p:spPr>
          <a:xfrm>
            <a:off x="2512390" y="231119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330" y="0"/>
                </a:lnTo>
              </a:path>
            </a:pathLst>
          </a:custGeom>
          <a:ln w="3175">
            <a:solidFill>
              <a:srgbClr val="AC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k object 280">
            <a:extLst>
              <a:ext uri="{FF2B5EF4-FFF2-40B4-BE49-F238E27FC236}">
                <a16:creationId xmlns:a16="http://schemas.microsoft.com/office/drawing/2014/main" xmlns="" id="{DC3CB2BE-0091-4EA3-A5FD-01CD7A518AAD}"/>
              </a:ext>
            </a:extLst>
          </p:cNvPr>
          <p:cNvSpPr/>
          <p:nvPr/>
        </p:nvSpPr>
        <p:spPr>
          <a:xfrm>
            <a:off x="2577408" y="2150797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39" h="18414">
                <a:moveTo>
                  <a:pt x="6668" y="9758"/>
                </a:moveTo>
                <a:lnTo>
                  <a:pt x="5080" y="11696"/>
                </a:lnTo>
                <a:lnTo>
                  <a:pt x="1244" y="16497"/>
                </a:lnTo>
                <a:lnTo>
                  <a:pt x="673" y="17373"/>
                </a:lnTo>
                <a:lnTo>
                  <a:pt x="0" y="18237"/>
                </a:lnTo>
                <a:lnTo>
                  <a:pt x="4762" y="12128"/>
                </a:lnTo>
                <a:lnTo>
                  <a:pt x="6668" y="9758"/>
                </a:lnTo>
                <a:close/>
              </a:path>
              <a:path w="15239" h="18414">
                <a:moveTo>
                  <a:pt x="14897" y="0"/>
                </a:moveTo>
                <a:lnTo>
                  <a:pt x="9664" y="6032"/>
                </a:lnTo>
                <a:lnTo>
                  <a:pt x="6668" y="9758"/>
                </a:lnTo>
                <a:lnTo>
                  <a:pt x="12661" y="2590"/>
                </a:lnTo>
                <a:lnTo>
                  <a:pt x="14897" y="0"/>
                </a:lnTo>
                <a:close/>
              </a:path>
            </a:pathLst>
          </a:custGeom>
          <a:solidFill>
            <a:srgbClr val="AC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k object 335">
            <a:extLst>
              <a:ext uri="{FF2B5EF4-FFF2-40B4-BE49-F238E27FC236}">
                <a16:creationId xmlns:a16="http://schemas.microsoft.com/office/drawing/2014/main" xmlns="" id="{76B6BE93-8D23-4387-98BF-ECA1CDFCAD14}"/>
              </a:ext>
            </a:extLst>
          </p:cNvPr>
          <p:cNvSpPr/>
          <p:nvPr/>
        </p:nvSpPr>
        <p:spPr>
          <a:xfrm>
            <a:off x="4145489" y="963125"/>
            <a:ext cx="432803" cy="307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k object 336">
            <a:extLst>
              <a:ext uri="{FF2B5EF4-FFF2-40B4-BE49-F238E27FC236}">
                <a16:creationId xmlns:a16="http://schemas.microsoft.com/office/drawing/2014/main" xmlns="" id="{31E607CA-5285-4528-9FD1-14F92EAB41E4}"/>
              </a:ext>
            </a:extLst>
          </p:cNvPr>
          <p:cNvSpPr/>
          <p:nvPr/>
        </p:nvSpPr>
        <p:spPr>
          <a:xfrm>
            <a:off x="4168999" y="986164"/>
            <a:ext cx="383540" cy="260350"/>
          </a:xfrm>
          <a:custGeom>
            <a:avLst/>
            <a:gdLst/>
            <a:ahLst/>
            <a:cxnLst/>
            <a:rect l="l" t="t" r="r" b="b"/>
            <a:pathLst>
              <a:path w="383539" h="260350">
                <a:moveTo>
                  <a:pt x="12471" y="47002"/>
                </a:moveTo>
                <a:lnTo>
                  <a:pt x="5613" y="47002"/>
                </a:lnTo>
                <a:lnTo>
                  <a:pt x="0" y="52615"/>
                </a:lnTo>
                <a:lnTo>
                  <a:pt x="0" y="206997"/>
                </a:lnTo>
                <a:lnTo>
                  <a:pt x="5613" y="212610"/>
                </a:lnTo>
                <a:lnTo>
                  <a:pt x="12471" y="212610"/>
                </a:lnTo>
                <a:lnTo>
                  <a:pt x="198488" y="214502"/>
                </a:lnTo>
                <a:lnTo>
                  <a:pt x="198488" y="249084"/>
                </a:lnTo>
                <a:lnTo>
                  <a:pt x="201281" y="255346"/>
                </a:lnTo>
                <a:lnTo>
                  <a:pt x="207924" y="259162"/>
                </a:lnTo>
                <a:lnTo>
                  <a:pt x="215815" y="260197"/>
                </a:lnTo>
                <a:lnTo>
                  <a:pt x="222351" y="258114"/>
                </a:lnTo>
                <a:lnTo>
                  <a:pt x="378053" y="140715"/>
                </a:lnTo>
                <a:lnTo>
                  <a:pt x="381718" y="135924"/>
                </a:lnTo>
                <a:lnTo>
                  <a:pt x="382939" y="129806"/>
                </a:lnTo>
                <a:lnTo>
                  <a:pt x="381718" y="123688"/>
                </a:lnTo>
                <a:lnTo>
                  <a:pt x="378053" y="118897"/>
                </a:lnTo>
                <a:lnTo>
                  <a:pt x="285211" y="48894"/>
                </a:lnTo>
                <a:lnTo>
                  <a:pt x="198488" y="48894"/>
                </a:lnTo>
                <a:lnTo>
                  <a:pt x="12471" y="47002"/>
                </a:lnTo>
                <a:close/>
              </a:path>
              <a:path w="383539" h="260350">
                <a:moveTo>
                  <a:pt x="215815" y="0"/>
                </a:moveTo>
                <a:lnTo>
                  <a:pt x="207924" y="2331"/>
                </a:lnTo>
                <a:lnTo>
                  <a:pt x="201281" y="7447"/>
                </a:lnTo>
                <a:lnTo>
                  <a:pt x="198488" y="14300"/>
                </a:lnTo>
                <a:lnTo>
                  <a:pt x="198488" y="48894"/>
                </a:lnTo>
                <a:lnTo>
                  <a:pt x="285211" y="48894"/>
                </a:lnTo>
                <a:lnTo>
                  <a:pt x="222351" y="1498"/>
                </a:lnTo>
                <a:lnTo>
                  <a:pt x="215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k object 337">
            <a:extLst>
              <a:ext uri="{FF2B5EF4-FFF2-40B4-BE49-F238E27FC236}">
                <a16:creationId xmlns:a16="http://schemas.microsoft.com/office/drawing/2014/main" xmlns="" id="{E2B258E7-8B4A-4E34-B7F6-DECE9BE935A1}"/>
              </a:ext>
            </a:extLst>
          </p:cNvPr>
          <p:cNvSpPr/>
          <p:nvPr/>
        </p:nvSpPr>
        <p:spPr>
          <a:xfrm>
            <a:off x="4184650" y="1005989"/>
            <a:ext cx="347345" cy="224154"/>
          </a:xfrm>
          <a:custGeom>
            <a:avLst/>
            <a:gdLst/>
            <a:ahLst/>
            <a:cxnLst/>
            <a:rect l="l" t="t" r="r" b="b"/>
            <a:pathLst>
              <a:path w="347345" h="224155">
                <a:moveTo>
                  <a:pt x="205320" y="0"/>
                </a:moveTo>
                <a:lnTo>
                  <a:pt x="198259" y="5105"/>
                </a:lnTo>
                <a:lnTo>
                  <a:pt x="198259" y="42392"/>
                </a:lnTo>
                <a:lnTo>
                  <a:pt x="4724" y="42392"/>
                </a:lnTo>
                <a:lnTo>
                  <a:pt x="0" y="47104"/>
                </a:lnTo>
                <a:lnTo>
                  <a:pt x="0" y="176644"/>
                </a:lnTo>
                <a:lnTo>
                  <a:pt x="4724" y="181343"/>
                </a:lnTo>
                <a:lnTo>
                  <a:pt x="198259" y="181343"/>
                </a:lnTo>
                <a:lnTo>
                  <a:pt x="198259" y="218617"/>
                </a:lnTo>
                <a:lnTo>
                  <a:pt x="205320" y="223735"/>
                </a:lnTo>
                <a:lnTo>
                  <a:pt x="347014" y="116903"/>
                </a:lnTo>
                <a:lnTo>
                  <a:pt x="347014" y="106845"/>
                </a:lnTo>
                <a:lnTo>
                  <a:pt x="205320" y="0"/>
                </a:lnTo>
                <a:close/>
              </a:path>
            </a:pathLst>
          </a:custGeom>
          <a:solidFill>
            <a:srgbClr val="A6A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bk object 338">
            <a:extLst>
              <a:ext uri="{FF2B5EF4-FFF2-40B4-BE49-F238E27FC236}">
                <a16:creationId xmlns:a16="http://schemas.microsoft.com/office/drawing/2014/main" xmlns="" id="{0AD3798F-05BD-4D70-B53B-011AF759E43D}"/>
              </a:ext>
            </a:extLst>
          </p:cNvPr>
          <p:cNvSpPr/>
          <p:nvPr/>
        </p:nvSpPr>
        <p:spPr>
          <a:xfrm>
            <a:off x="4192954" y="1109642"/>
            <a:ext cx="327660" cy="106680"/>
          </a:xfrm>
          <a:custGeom>
            <a:avLst/>
            <a:gdLst/>
            <a:ahLst/>
            <a:cxnLst/>
            <a:rect l="l" t="t" r="r" b="b"/>
            <a:pathLst>
              <a:path w="327660" h="106680">
                <a:moveTo>
                  <a:pt x="322173" y="0"/>
                </a:moveTo>
                <a:lnTo>
                  <a:pt x="0" y="2705"/>
                </a:lnTo>
                <a:lnTo>
                  <a:pt x="0" y="64084"/>
                </a:lnTo>
                <a:lnTo>
                  <a:pt x="4445" y="68313"/>
                </a:lnTo>
                <a:lnTo>
                  <a:pt x="196900" y="68313"/>
                </a:lnTo>
                <a:lnTo>
                  <a:pt x="196900" y="101765"/>
                </a:lnTo>
                <a:lnTo>
                  <a:pt x="203568" y="106362"/>
                </a:lnTo>
                <a:lnTo>
                  <a:pt x="208826" y="102577"/>
                </a:lnTo>
                <a:lnTo>
                  <a:pt x="322173" y="16433"/>
                </a:lnTo>
                <a:lnTo>
                  <a:pt x="327329" y="12738"/>
                </a:lnTo>
                <a:lnTo>
                  <a:pt x="327329" y="3708"/>
                </a:lnTo>
                <a:lnTo>
                  <a:pt x="322173" y="0"/>
                </a:lnTo>
                <a:close/>
              </a:path>
            </a:pathLst>
          </a:custGeom>
          <a:solidFill>
            <a:srgbClr val="BFC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bk object 339">
            <a:extLst>
              <a:ext uri="{FF2B5EF4-FFF2-40B4-BE49-F238E27FC236}">
                <a16:creationId xmlns:a16="http://schemas.microsoft.com/office/drawing/2014/main" xmlns="" id="{D6FCC821-B3C6-4DD9-BCB1-1D791F9A79BA}"/>
              </a:ext>
            </a:extLst>
          </p:cNvPr>
          <p:cNvSpPr/>
          <p:nvPr/>
        </p:nvSpPr>
        <p:spPr>
          <a:xfrm>
            <a:off x="4532585" y="4776173"/>
            <a:ext cx="411467" cy="29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bk object 340">
            <a:extLst>
              <a:ext uri="{FF2B5EF4-FFF2-40B4-BE49-F238E27FC236}">
                <a16:creationId xmlns:a16="http://schemas.microsoft.com/office/drawing/2014/main" xmlns="" id="{0791C820-571A-4F38-B0FA-B24FEF69CA88}"/>
              </a:ext>
            </a:extLst>
          </p:cNvPr>
          <p:cNvSpPr/>
          <p:nvPr/>
        </p:nvSpPr>
        <p:spPr>
          <a:xfrm>
            <a:off x="4552681" y="4800012"/>
            <a:ext cx="366395" cy="248285"/>
          </a:xfrm>
          <a:custGeom>
            <a:avLst/>
            <a:gdLst/>
            <a:ahLst/>
            <a:cxnLst/>
            <a:rect l="l" t="t" r="r" b="b"/>
            <a:pathLst>
              <a:path w="366395" h="248285">
                <a:moveTo>
                  <a:pt x="160771" y="0"/>
                </a:moveTo>
                <a:lnTo>
                  <a:pt x="154546" y="1425"/>
                </a:lnTo>
                <a:lnTo>
                  <a:pt x="0" y="117948"/>
                </a:lnTo>
                <a:lnTo>
                  <a:pt x="0" y="129378"/>
                </a:lnTo>
                <a:lnTo>
                  <a:pt x="154546" y="245888"/>
                </a:lnTo>
                <a:lnTo>
                  <a:pt x="160771" y="247877"/>
                </a:lnTo>
                <a:lnTo>
                  <a:pt x="168289" y="246896"/>
                </a:lnTo>
                <a:lnTo>
                  <a:pt x="174618" y="243264"/>
                </a:lnTo>
                <a:lnTo>
                  <a:pt x="177279" y="237302"/>
                </a:lnTo>
                <a:lnTo>
                  <a:pt x="177279" y="204346"/>
                </a:lnTo>
                <a:lnTo>
                  <a:pt x="354482" y="202542"/>
                </a:lnTo>
                <a:lnTo>
                  <a:pt x="361010" y="202542"/>
                </a:lnTo>
                <a:lnTo>
                  <a:pt x="366356" y="197196"/>
                </a:lnTo>
                <a:lnTo>
                  <a:pt x="366356" y="50130"/>
                </a:lnTo>
                <a:lnTo>
                  <a:pt x="362809" y="46574"/>
                </a:lnTo>
                <a:lnTo>
                  <a:pt x="177279" y="46574"/>
                </a:lnTo>
                <a:lnTo>
                  <a:pt x="177279" y="13617"/>
                </a:lnTo>
                <a:lnTo>
                  <a:pt x="174618" y="7092"/>
                </a:lnTo>
                <a:lnTo>
                  <a:pt x="168289" y="2221"/>
                </a:lnTo>
                <a:lnTo>
                  <a:pt x="160771" y="0"/>
                </a:lnTo>
                <a:close/>
              </a:path>
              <a:path w="366395" h="248285">
                <a:moveTo>
                  <a:pt x="361010" y="44770"/>
                </a:moveTo>
                <a:lnTo>
                  <a:pt x="354482" y="44770"/>
                </a:lnTo>
                <a:lnTo>
                  <a:pt x="177279" y="46574"/>
                </a:lnTo>
                <a:lnTo>
                  <a:pt x="362809" y="46574"/>
                </a:lnTo>
                <a:lnTo>
                  <a:pt x="361010" y="44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bk object 341">
            <a:extLst>
              <a:ext uri="{FF2B5EF4-FFF2-40B4-BE49-F238E27FC236}">
                <a16:creationId xmlns:a16="http://schemas.microsoft.com/office/drawing/2014/main" xmlns="" id="{71944BBE-53DD-40B4-AE47-64F6B380A34A}"/>
              </a:ext>
            </a:extLst>
          </p:cNvPr>
          <p:cNvSpPr/>
          <p:nvPr/>
        </p:nvSpPr>
        <p:spPr>
          <a:xfrm>
            <a:off x="4573546" y="4818907"/>
            <a:ext cx="330835" cy="213360"/>
          </a:xfrm>
          <a:custGeom>
            <a:avLst/>
            <a:gdLst/>
            <a:ahLst/>
            <a:cxnLst/>
            <a:rect l="l" t="t" r="r" b="b"/>
            <a:pathLst>
              <a:path w="330835" h="213360">
                <a:moveTo>
                  <a:pt x="134988" y="0"/>
                </a:moveTo>
                <a:lnTo>
                  <a:pt x="0" y="101777"/>
                </a:lnTo>
                <a:lnTo>
                  <a:pt x="0" y="111353"/>
                </a:lnTo>
                <a:lnTo>
                  <a:pt x="134988" y="213144"/>
                </a:lnTo>
                <a:lnTo>
                  <a:pt x="141719" y="208267"/>
                </a:lnTo>
                <a:lnTo>
                  <a:pt x="141719" y="172758"/>
                </a:lnTo>
                <a:lnTo>
                  <a:pt x="326097" y="172758"/>
                </a:lnTo>
                <a:lnTo>
                  <a:pt x="330581" y="168275"/>
                </a:lnTo>
                <a:lnTo>
                  <a:pt x="330581" y="44869"/>
                </a:lnTo>
                <a:lnTo>
                  <a:pt x="326097" y="40386"/>
                </a:lnTo>
                <a:lnTo>
                  <a:pt x="141719" y="40386"/>
                </a:lnTo>
                <a:lnTo>
                  <a:pt x="141719" y="4876"/>
                </a:lnTo>
                <a:lnTo>
                  <a:pt x="134988" y="0"/>
                </a:lnTo>
                <a:close/>
              </a:path>
            </a:pathLst>
          </a:custGeom>
          <a:solidFill>
            <a:srgbClr val="A6A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bk object 342">
            <a:extLst>
              <a:ext uri="{FF2B5EF4-FFF2-40B4-BE49-F238E27FC236}">
                <a16:creationId xmlns:a16="http://schemas.microsoft.com/office/drawing/2014/main" xmlns="" id="{9CE87BCF-9A1D-43D1-B1BE-345D235D1799}"/>
              </a:ext>
            </a:extLst>
          </p:cNvPr>
          <p:cNvSpPr/>
          <p:nvPr/>
        </p:nvSpPr>
        <p:spPr>
          <a:xfrm>
            <a:off x="4584387" y="4917654"/>
            <a:ext cx="312420" cy="101600"/>
          </a:xfrm>
          <a:custGeom>
            <a:avLst/>
            <a:gdLst/>
            <a:ahLst/>
            <a:cxnLst/>
            <a:rect l="l" t="t" r="r" b="b"/>
            <a:pathLst>
              <a:path w="312420" h="101600">
                <a:moveTo>
                  <a:pt x="4914" y="0"/>
                </a:moveTo>
                <a:lnTo>
                  <a:pt x="0" y="3517"/>
                </a:lnTo>
                <a:lnTo>
                  <a:pt x="0" y="12128"/>
                </a:lnTo>
                <a:lnTo>
                  <a:pt x="4914" y="15646"/>
                </a:lnTo>
                <a:lnTo>
                  <a:pt x="112890" y="97713"/>
                </a:lnTo>
                <a:lnTo>
                  <a:pt x="117906" y="101307"/>
                </a:lnTo>
                <a:lnTo>
                  <a:pt x="124244" y="96951"/>
                </a:lnTo>
                <a:lnTo>
                  <a:pt x="124244" y="65074"/>
                </a:lnTo>
                <a:lnTo>
                  <a:pt x="307606" y="65074"/>
                </a:lnTo>
                <a:lnTo>
                  <a:pt x="311835" y="61036"/>
                </a:lnTo>
                <a:lnTo>
                  <a:pt x="311835" y="2565"/>
                </a:lnTo>
                <a:lnTo>
                  <a:pt x="4914" y="0"/>
                </a:lnTo>
                <a:close/>
              </a:path>
            </a:pathLst>
          </a:custGeom>
          <a:solidFill>
            <a:srgbClr val="BFC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bk object 343">
            <a:extLst>
              <a:ext uri="{FF2B5EF4-FFF2-40B4-BE49-F238E27FC236}">
                <a16:creationId xmlns:a16="http://schemas.microsoft.com/office/drawing/2014/main" xmlns="" id="{0ADA2269-AFD3-40A7-B466-F9609BA981B9}"/>
              </a:ext>
            </a:extLst>
          </p:cNvPr>
          <p:cNvSpPr/>
          <p:nvPr/>
        </p:nvSpPr>
        <p:spPr>
          <a:xfrm>
            <a:off x="6413201" y="1624542"/>
            <a:ext cx="441947" cy="3383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bk object 344">
            <a:extLst>
              <a:ext uri="{FF2B5EF4-FFF2-40B4-BE49-F238E27FC236}">
                <a16:creationId xmlns:a16="http://schemas.microsoft.com/office/drawing/2014/main" xmlns="" id="{7D012694-4186-4855-9571-AA59ED27298E}"/>
              </a:ext>
            </a:extLst>
          </p:cNvPr>
          <p:cNvSpPr/>
          <p:nvPr/>
        </p:nvSpPr>
        <p:spPr>
          <a:xfrm>
            <a:off x="6437181" y="1649930"/>
            <a:ext cx="393700" cy="289560"/>
          </a:xfrm>
          <a:custGeom>
            <a:avLst/>
            <a:gdLst/>
            <a:ahLst/>
            <a:cxnLst/>
            <a:rect l="l" t="t" r="r" b="b"/>
            <a:pathLst>
              <a:path w="393700" h="289560">
                <a:moveTo>
                  <a:pt x="305536" y="62265"/>
                </a:moveTo>
                <a:lnTo>
                  <a:pt x="109273" y="62265"/>
                </a:lnTo>
                <a:lnTo>
                  <a:pt x="169530" y="63211"/>
                </a:lnTo>
                <a:lnTo>
                  <a:pt x="202219" y="100315"/>
                </a:lnTo>
                <a:lnTo>
                  <a:pt x="228790" y="182360"/>
                </a:lnTo>
                <a:lnTo>
                  <a:pt x="179768" y="218073"/>
                </a:lnTo>
                <a:lnTo>
                  <a:pt x="179806" y="228360"/>
                </a:lnTo>
                <a:lnTo>
                  <a:pt x="380111" y="289244"/>
                </a:lnTo>
                <a:lnTo>
                  <a:pt x="389712" y="282246"/>
                </a:lnTo>
                <a:lnTo>
                  <a:pt x="392675" y="100636"/>
                </a:lnTo>
                <a:lnTo>
                  <a:pt x="340931" y="100636"/>
                </a:lnTo>
                <a:lnTo>
                  <a:pt x="331572" y="88950"/>
                </a:lnTo>
                <a:lnTo>
                  <a:pt x="315084" y="70986"/>
                </a:lnTo>
                <a:lnTo>
                  <a:pt x="305536" y="62265"/>
                </a:lnTo>
                <a:close/>
              </a:path>
              <a:path w="393700" h="289560">
                <a:moveTo>
                  <a:pt x="383349" y="69737"/>
                </a:moveTo>
                <a:lnTo>
                  <a:pt x="340931" y="100636"/>
                </a:lnTo>
                <a:lnTo>
                  <a:pt x="392675" y="100636"/>
                </a:lnTo>
                <a:lnTo>
                  <a:pt x="393128" y="72912"/>
                </a:lnTo>
                <a:lnTo>
                  <a:pt x="383349" y="69737"/>
                </a:lnTo>
                <a:close/>
              </a:path>
              <a:path w="393700" h="289560">
                <a:moveTo>
                  <a:pt x="147129" y="0"/>
                </a:moveTo>
                <a:lnTo>
                  <a:pt x="100724" y="12168"/>
                </a:lnTo>
                <a:lnTo>
                  <a:pt x="51476" y="40658"/>
                </a:lnTo>
                <a:lnTo>
                  <a:pt x="0" y="88698"/>
                </a:lnTo>
                <a:lnTo>
                  <a:pt x="109273" y="62265"/>
                </a:lnTo>
                <a:lnTo>
                  <a:pt x="305536" y="62265"/>
                </a:lnTo>
                <a:lnTo>
                  <a:pt x="292078" y="49973"/>
                </a:lnTo>
                <a:lnTo>
                  <a:pt x="263167" y="29139"/>
                </a:lnTo>
                <a:lnTo>
                  <a:pt x="228963" y="11714"/>
                </a:lnTo>
                <a:lnTo>
                  <a:pt x="190080" y="924"/>
                </a:lnTo>
                <a:lnTo>
                  <a:pt x="1471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bk object 345">
            <a:extLst>
              <a:ext uri="{FF2B5EF4-FFF2-40B4-BE49-F238E27FC236}">
                <a16:creationId xmlns:a16="http://schemas.microsoft.com/office/drawing/2014/main" xmlns="" id="{AEDD1E68-8386-4179-85A9-9D2FBE7EE1CB}"/>
              </a:ext>
            </a:extLst>
          </p:cNvPr>
          <p:cNvSpPr/>
          <p:nvPr/>
        </p:nvSpPr>
        <p:spPr>
          <a:xfrm>
            <a:off x="6462028" y="1659554"/>
            <a:ext cx="359410" cy="268605"/>
          </a:xfrm>
          <a:custGeom>
            <a:avLst/>
            <a:gdLst/>
            <a:ahLst/>
            <a:cxnLst/>
            <a:rect l="l" t="t" r="r" b="b"/>
            <a:pathLst>
              <a:path w="359410" h="268605">
                <a:moveTo>
                  <a:pt x="260482" y="48029"/>
                </a:moveTo>
                <a:lnTo>
                  <a:pt x="99557" y="48029"/>
                </a:lnTo>
                <a:lnTo>
                  <a:pt x="155382" y="53572"/>
                </a:lnTo>
                <a:lnTo>
                  <a:pt x="187850" y="92827"/>
                </a:lnTo>
                <a:lnTo>
                  <a:pt x="217335" y="176132"/>
                </a:lnTo>
                <a:lnTo>
                  <a:pt x="175056" y="206930"/>
                </a:lnTo>
                <a:lnTo>
                  <a:pt x="175094" y="215794"/>
                </a:lnTo>
                <a:lnTo>
                  <a:pt x="347840" y="268296"/>
                </a:lnTo>
                <a:lnTo>
                  <a:pt x="356107" y="262263"/>
                </a:lnTo>
                <a:lnTo>
                  <a:pt x="358675" y="105660"/>
                </a:lnTo>
                <a:lnTo>
                  <a:pt x="314045" y="105660"/>
                </a:lnTo>
                <a:lnTo>
                  <a:pt x="304640" y="93346"/>
                </a:lnTo>
                <a:lnTo>
                  <a:pt x="287524" y="73459"/>
                </a:lnTo>
                <a:lnTo>
                  <a:pt x="263272" y="50089"/>
                </a:lnTo>
                <a:lnTo>
                  <a:pt x="260482" y="48029"/>
                </a:lnTo>
                <a:close/>
              </a:path>
              <a:path w="359410" h="268605">
                <a:moveTo>
                  <a:pt x="350621" y="79015"/>
                </a:moveTo>
                <a:lnTo>
                  <a:pt x="314045" y="105660"/>
                </a:lnTo>
                <a:lnTo>
                  <a:pt x="358675" y="105660"/>
                </a:lnTo>
                <a:lnTo>
                  <a:pt x="359067" y="81746"/>
                </a:lnTo>
                <a:lnTo>
                  <a:pt x="350621" y="79015"/>
                </a:lnTo>
                <a:close/>
              </a:path>
              <a:path w="359410" h="268605">
                <a:moveTo>
                  <a:pt x="153431" y="0"/>
                </a:moveTo>
                <a:lnTo>
                  <a:pt x="106366" y="3614"/>
                </a:lnTo>
                <a:lnTo>
                  <a:pt x="55031" y="24203"/>
                </a:lnTo>
                <a:lnTo>
                  <a:pt x="0" y="65858"/>
                </a:lnTo>
                <a:lnTo>
                  <a:pt x="99557" y="48029"/>
                </a:lnTo>
                <a:lnTo>
                  <a:pt x="260482" y="48029"/>
                </a:lnTo>
                <a:lnTo>
                  <a:pt x="232457" y="27329"/>
                </a:lnTo>
                <a:lnTo>
                  <a:pt x="195652" y="9268"/>
                </a:lnTo>
                <a:lnTo>
                  <a:pt x="153431" y="0"/>
                </a:lnTo>
                <a:close/>
              </a:path>
            </a:pathLst>
          </a:custGeom>
          <a:solidFill>
            <a:srgbClr val="A6A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bk object 346">
            <a:extLst>
              <a:ext uri="{FF2B5EF4-FFF2-40B4-BE49-F238E27FC236}">
                <a16:creationId xmlns:a16="http://schemas.microsoft.com/office/drawing/2014/main" xmlns="" id="{29CB5BC3-E2FA-4610-9457-C50F98D78F5A}"/>
              </a:ext>
            </a:extLst>
          </p:cNvPr>
          <p:cNvSpPr/>
          <p:nvPr/>
        </p:nvSpPr>
        <p:spPr>
          <a:xfrm>
            <a:off x="6483711" y="1698404"/>
            <a:ext cx="327025" cy="220345"/>
          </a:xfrm>
          <a:custGeom>
            <a:avLst/>
            <a:gdLst/>
            <a:ahLst/>
            <a:cxnLst/>
            <a:rect l="l" t="t" r="r" b="b"/>
            <a:pathLst>
              <a:path w="327025" h="220344">
                <a:moveTo>
                  <a:pt x="166050" y="14531"/>
                </a:moveTo>
                <a:lnTo>
                  <a:pt x="26020" y="14531"/>
                </a:lnTo>
                <a:lnTo>
                  <a:pt x="86472" y="23887"/>
                </a:lnTo>
                <a:lnTo>
                  <a:pt x="154942" y="60575"/>
                </a:lnTo>
                <a:lnTo>
                  <a:pt x="205016" y="141854"/>
                </a:lnTo>
                <a:lnTo>
                  <a:pt x="169786" y="166974"/>
                </a:lnTo>
                <a:lnTo>
                  <a:pt x="169900" y="174328"/>
                </a:lnTo>
                <a:lnTo>
                  <a:pt x="319557" y="220276"/>
                </a:lnTo>
                <a:lnTo>
                  <a:pt x="326453" y="215361"/>
                </a:lnTo>
                <a:lnTo>
                  <a:pt x="326478" y="209583"/>
                </a:lnTo>
                <a:lnTo>
                  <a:pt x="317024" y="188562"/>
                </a:lnTo>
                <a:lnTo>
                  <a:pt x="290599" y="138353"/>
                </a:lnTo>
                <a:lnTo>
                  <a:pt x="250113" y="78236"/>
                </a:lnTo>
                <a:lnTo>
                  <a:pt x="198475" y="27490"/>
                </a:lnTo>
                <a:lnTo>
                  <a:pt x="166050" y="14531"/>
                </a:lnTo>
                <a:close/>
              </a:path>
              <a:path w="327025" h="220344">
                <a:moveTo>
                  <a:pt x="72786" y="0"/>
                </a:moveTo>
                <a:lnTo>
                  <a:pt x="22346" y="7982"/>
                </a:lnTo>
                <a:lnTo>
                  <a:pt x="0" y="15247"/>
                </a:lnTo>
                <a:lnTo>
                  <a:pt x="26020" y="14531"/>
                </a:lnTo>
                <a:lnTo>
                  <a:pt x="166050" y="14531"/>
                </a:lnTo>
                <a:lnTo>
                  <a:pt x="136452" y="2701"/>
                </a:lnTo>
                <a:lnTo>
                  <a:pt x="72786" y="0"/>
                </a:lnTo>
                <a:close/>
              </a:path>
            </a:pathLst>
          </a:custGeom>
          <a:solidFill>
            <a:srgbClr val="BFC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bk object 347">
            <a:extLst>
              <a:ext uri="{FF2B5EF4-FFF2-40B4-BE49-F238E27FC236}">
                <a16:creationId xmlns:a16="http://schemas.microsoft.com/office/drawing/2014/main" xmlns="" id="{7324F5F5-DE80-490F-BC76-03846ACE2E03}"/>
              </a:ext>
            </a:extLst>
          </p:cNvPr>
          <p:cNvSpPr/>
          <p:nvPr/>
        </p:nvSpPr>
        <p:spPr>
          <a:xfrm>
            <a:off x="6839921" y="3319229"/>
            <a:ext cx="280416" cy="481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bk object 348">
            <a:extLst>
              <a:ext uri="{FF2B5EF4-FFF2-40B4-BE49-F238E27FC236}">
                <a16:creationId xmlns:a16="http://schemas.microsoft.com/office/drawing/2014/main" xmlns="" id="{A4935053-A712-4CB7-854B-02CBF920D01A}"/>
              </a:ext>
            </a:extLst>
          </p:cNvPr>
          <p:cNvSpPr/>
          <p:nvPr/>
        </p:nvSpPr>
        <p:spPr>
          <a:xfrm>
            <a:off x="6863812" y="3341368"/>
            <a:ext cx="233045" cy="433070"/>
          </a:xfrm>
          <a:custGeom>
            <a:avLst/>
            <a:gdLst/>
            <a:ahLst/>
            <a:cxnLst/>
            <a:rect l="l" t="t" r="r" b="b"/>
            <a:pathLst>
              <a:path w="233045" h="433070">
                <a:moveTo>
                  <a:pt x="10038" y="221380"/>
                </a:moveTo>
                <a:lnTo>
                  <a:pt x="4465" y="222534"/>
                </a:lnTo>
                <a:lnTo>
                  <a:pt x="771" y="226047"/>
                </a:lnTo>
                <a:lnTo>
                  <a:pt x="0" y="231393"/>
                </a:lnTo>
                <a:lnTo>
                  <a:pt x="32372" y="421703"/>
                </a:lnTo>
                <a:lnTo>
                  <a:pt x="34924" y="427103"/>
                </a:lnTo>
                <a:lnTo>
                  <a:pt x="39747" y="430958"/>
                </a:lnTo>
                <a:lnTo>
                  <a:pt x="45681" y="432665"/>
                </a:lnTo>
                <a:lnTo>
                  <a:pt x="51562" y="431622"/>
                </a:lnTo>
                <a:lnTo>
                  <a:pt x="233045" y="344576"/>
                </a:lnTo>
                <a:lnTo>
                  <a:pt x="231521" y="334416"/>
                </a:lnTo>
                <a:lnTo>
                  <a:pt x="184912" y="310286"/>
                </a:lnTo>
                <a:lnTo>
                  <a:pt x="191183" y="296690"/>
                </a:lnTo>
                <a:lnTo>
                  <a:pt x="199879" y="273909"/>
                </a:lnTo>
                <a:lnTo>
                  <a:pt x="207654" y="246519"/>
                </a:lnTo>
                <a:lnTo>
                  <a:pt x="61671" y="246519"/>
                </a:lnTo>
                <a:lnTo>
                  <a:pt x="16446" y="223113"/>
                </a:lnTo>
                <a:lnTo>
                  <a:pt x="10038" y="221380"/>
                </a:lnTo>
                <a:close/>
              </a:path>
              <a:path w="233045" h="433070">
                <a:moveTo>
                  <a:pt x="43141" y="0"/>
                </a:moveTo>
                <a:lnTo>
                  <a:pt x="115647" y="85919"/>
                </a:lnTo>
                <a:lnTo>
                  <a:pt x="141746" y="140238"/>
                </a:lnTo>
                <a:lnTo>
                  <a:pt x="123175" y="186067"/>
                </a:lnTo>
                <a:lnTo>
                  <a:pt x="61671" y="246519"/>
                </a:lnTo>
                <a:lnTo>
                  <a:pt x="207654" y="246519"/>
                </a:lnTo>
                <a:lnTo>
                  <a:pt x="208388" y="243935"/>
                </a:lnTo>
                <a:lnTo>
                  <a:pt x="214095" y="208759"/>
                </a:lnTo>
                <a:lnTo>
                  <a:pt x="214387" y="170373"/>
                </a:lnTo>
                <a:lnTo>
                  <a:pt x="206650" y="130769"/>
                </a:lnTo>
                <a:lnTo>
                  <a:pt x="188270" y="91938"/>
                </a:lnTo>
                <a:lnTo>
                  <a:pt x="156635" y="55872"/>
                </a:lnTo>
                <a:lnTo>
                  <a:pt x="109130" y="24562"/>
                </a:lnTo>
                <a:lnTo>
                  <a:pt x="431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bk object 349">
            <a:extLst>
              <a:ext uri="{FF2B5EF4-FFF2-40B4-BE49-F238E27FC236}">
                <a16:creationId xmlns:a16="http://schemas.microsoft.com/office/drawing/2014/main" xmlns="" id="{BF036C05-F475-4970-9087-02DBEEF71E2D}"/>
              </a:ext>
            </a:extLst>
          </p:cNvPr>
          <p:cNvSpPr/>
          <p:nvPr/>
        </p:nvSpPr>
        <p:spPr>
          <a:xfrm>
            <a:off x="6874058" y="3357684"/>
            <a:ext cx="202565" cy="406400"/>
          </a:xfrm>
          <a:custGeom>
            <a:avLst/>
            <a:gdLst/>
            <a:ahLst/>
            <a:cxnLst/>
            <a:rect l="l" t="t" r="r" b="b"/>
            <a:pathLst>
              <a:path w="202564" h="406400">
                <a:moveTo>
                  <a:pt x="7924" y="219671"/>
                </a:moveTo>
                <a:lnTo>
                  <a:pt x="0" y="223659"/>
                </a:lnTo>
                <a:lnTo>
                  <a:pt x="30289" y="401637"/>
                </a:lnTo>
                <a:lnTo>
                  <a:pt x="39382" y="406336"/>
                </a:lnTo>
                <a:lnTo>
                  <a:pt x="202158" y="328269"/>
                </a:lnTo>
                <a:lnTo>
                  <a:pt x="200850" y="319493"/>
                </a:lnTo>
                <a:lnTo>
                  <a:pt x="160655" y="298703"/>
                </a:lnTo>
                <a:lnTo>
                  <a:pt x="167462" y="284784"/>
                </a:lnTo>
                <a:lnTo>
                  <a:pt x="177597" y="260582"/>
                </a:lnTo>
                <a:lnTo>
                  <a:pt x="182876" y="243712"/>
                </a:lnTo>
                <a:lnTo>
                  <a:pt x="54381" y="243712"/>
                </a:lnTo>
                <a:lnTo>
                  <a:pt x="7924" y="219671"/>
                </a:lnTo>
                <a:close/>
              </a:path>
              <a:path w="202564" h="406400">
                <a:moveTo>
                  <a:pt x="55841" y="0"/>
                </a:moveTo>
                <a:lnTo>
                  <a:pt x="116305" y="81081"/>
                </a:lnTo>
                <a:lnTo>
                  <a:pt x="136307" y="133496"/>
                </a:lnTo>
                <a:lnTo>
                  <a:pt x="115711" y="180090"/>
                </a:lnTo>
                <a:lnTo>
                  <a:pt x="54381" y="243712"/>
                </a:lnTo>
                <a:lnTo>
                  <a:pt x="182876" y="243712"/>
                </a:lnTo>
                <a:lnTo>
                  <a:pt x="187656" y="228439"/>
                </a:lnTo>
                <a:lnTo>
                  <a:pt x="194237" y="190697"/>
                </a:lnTo>
                <a:lnTo>
                  <a:pt x="193935" y="149700"/>
                </a:lnTo>
                <a:lnTo>
                  <a:pt x="183348" y="107789"/>
                </a:lnTo>
                <a:lnTo>
                  <a:pt x="159072" y="67307"/>
                </a:lnTo>
                <a:lnTo>
                  <a:pt x="117704" y="30596"/>
                </a:lnTo>
                <a:lnTo>
                  <a:pt x="55841" y="0"/>
                </a:lnTo>
                <a:close/>
              </a:path>
            </a:pathLst>
          </a:custGeom>
          <a:solidFill>
            <a:srgbClr val="A6A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k object 350">
            <a:extLst>
              <a:ext uri="{FF2B5EF4-FFF2-40B4-BE49-F238E27FC236}">
                <a16:creationId xmlns:a16="http://schemas.microsoft.com/office/drawing/2014/main" xmlns="" id="{A3A7C1D9-839C-448C-AED0-E102E534C641}"/>
              </a:ext>
            </a:extLst>
          </p:cNvPr>
          <p:cNvSpPr/>
          <p:nvPr/>
        </p:nvSpPr>
        <p:spPr>
          <a:xfrm>
            <a:off x="6883776" y="3371824"/>
            <a:ext cx="144145" cy="381635"/>
          </a:xfrm>
          <a:custGeom>
            <a:avLst/>
            <a:gdLst/>
            <a:ahLst/>
            <a:cxnLst/>
            <a:rect l="l" t="t" r="r" b="b"/>
            <a:pathLst>
              <a:path w="144145" h="381635">
                <a:moveTo>
                  <a:pt x="6527" y="219697"/>
                </a:moveTo>
                <a:lnTo>
                  <a:pt x="0" y="223088"/>
                </a:lnTo>
                <a:lnTo>
                  <a:pt x="965" y="229031"/>
                </a:lnTo>
                <a:lnTo>
                  <a:pt x="24879" y="371690"/>
                </a:lnTo>
                <a:lnTo>
                  <a:pt x="25819" y="377507"/>
                </a:lnTo>
                <a:lnTo>
                  <a:pt x="33299" y="381469"/>
                </a:lnTo>
                <a:lnTo>
                  <a:pt x="38480" y="378904"/>
                </a:lnTo>
                <a:lnTo>
                  <a:pt x="53056" y="361050"/>
                </a:lnTo>
                <a:lnTo>
                  <a:pt x="86152" y="314967"/>
                </a:lnTo>
                <a:lnTo>
                  <a:pt x="121821" y="251876"/>
                </a:lnTo>
                <a:lnTo>
                  <a:pt x="125672" y="239979"/>
                </a:lnTo>
                <a:lnTo>
                  <a:pt x="44742" y="239979"/>
                </a:lnTo>
                <a:lnTo>
                  <a:pt x="6527" y="219697"/>
                </a:lnTo>
                <a:close/>
              </a:path>
              <a:path w="144145" h="381635">
                <a:moveTo>
                  <a:pt x="66319" y="0"/>
                </a:moveTo>
                <a:lnTo>
                  <a:pt x="78596" y="22953"/>
                </a:lnTo>
                <a:lnTo>
                  <a:pt x="97259" y="81208"/>
                </a:lnTo>
                <a:lnTo>
                  <a:pt x="95058" y="158853"/>
                </a:lnTo>
                <a:lnTo>
                  <a:pt x="44742" y="239979"/>
                </a:lnTo>
                <a:lnTo>
                  <a:pt x="125672" y="239979"/>
                </a:lnTo>
                <a:lnTo>
                  <a:pt x="144119" y="182994"/>
                </a:lnTo>
                <a:lnTo>
                  <a:pt x="138556" y="116434"/>
                </a:lnTo>
                <a:lnTo>
                  <a:pt x="112506" y="58278"/>
                </a:lnTo>
                <a:lnTo>
                  <a:pt x="82811" y="16732"/>
                </a:lnTo>
                <a:lnTo>
                  <a:pt x="66319" y="0"/>
                </a:lnTo>
                <a:close/>
              </a:path>
            </a:pathLst>
          </a:custGeom>
          <a:solidFill>
            <a:srgbClr val="BFC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bk object 351">
            <a:extLst>
              <a:ext uri="{FF2B5EF4-FFF2-40B4-BE49-F238E27FC236}">
                <a16:creationId xmlns:a16="http://schemas.microsoft.com/office/drawing/2014/main" xmlns="" id="{41B5769C-2D52-4DF5-B1DB-B08B4C1C4DCA}"/>
              </a:ext>
            </a:extLst>
          </p:cNvPr>
          <p:cNvSpPr/>
          <p:nvPr/>
        </p:nvSpPr>
        <p:spPr>
          <a:xfrm>
            <a:off x="2374601" y="3880061"/>
            <a:ext cx="414527" cy="4114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bk object 352">
            <a:extLst>
              <a:ext uri="{FF2B5EF4-FFF2-40B4-BE49-F238E27FC236}">
                <a16:creationId xmlns:a16="http://schemas.microsoft.com/office/drawing/2014/main" xmlns="" id="{FE890258-C64E-415C-970F-D941534DF522}"/>
              </a:ext>
            </a:extLst>
          </p:cNvPr>
          <p:cNvSpPr/>
          <p:nvPr/>
        </p:nvSpPr>
        <p:spPr>
          <a:xfrm>
            <a:off x="2398535" y="3902733"/>
            <a:ext cx="363855" cy="363220"/>
          </a:xfrm>
          <a:custGeom>
            <a:avLst/>
            <a:gdLst/>
            <a:ahLst/>
            <a:cxnLst/>
            <a:rect l="l" t="t" r="r" b="b"/>
            <a:pathLst>
              <a:path w="363855" h="363220">
                <a:moveTo>
                  <a:pt x="188637" y="185779"/>
                </a:moveTo>
                <a:lnTo>
                  <a:pt x="56130" y="185779"/>
                </a:lnTo>
                <a:lnTo>
                  <a:pt x="60031" y="200236"/>
                </a:lnTo>
                <a:lnTo>
                  <a:pt x="67954" y="223299"/>
                </a:lnTo>
                <a:lnTo>
                  <a:pt x="98787" y="282425"/>
                </a:lnTo>
                <a:lnTo>
                  <a:pt x="123159" y="312082"/>
                </a:lnTo>
                <a:lnTo>
                  <a:pt x="154475" y="337530"/>
                </a:lnTo>
                <a:lnTo>
                  <a:pt x="193467" y="355566"/>
                </a:lnTo>
                <a:lnTo>
                  <a:pt x="240865" y="362985"/>
                </a:lnTo>
                <a:lnTo>
                  <a:pt x="297399" y="356585"/>
                </a:lnTo>
                <a:lnTo>
                  <a:pt x="363800" y="333163"/>
                </a:lnTo>
                <a:lnTo>
                  <a:pt x="253082" y="313660"/>
                </a:lnTo>
                <a:lnTo>
                  <a:pt x="198238" y="288681"/>
                </a:lnTo>
                <a:lnTo>
                  <a:pt x="183126" y="241594"/>
                </a:lnTo>
                <a:lnTo>
                  <a:pt x="188637" y="185779"/>
                </a:lnTo>
                <a:close/>
              </a:path>
              <a:path w="363855" h="363220">
                <a:moveTo>
                  <a:pt x="96432" y="0"/>
                </a:moveTo>
                <a:lnTo>
                  <a:pt x="631" y="182795"/>
                </a:lnTo>
                <a:lnTo>
                  <a:pt x="0" y="188168"/>
                </a:lnTo>
                <a:lnTo>
                  <a:pt x="2666" y="192515"/>
                </a:lnTo>
                <a:lnTo>
                  <a:pt x="7757" y="195059"/>
                </a:lnTo>
                <a:lnTo>
                  <a:pt x="14398" y="195025"/>
                </a:lnTo>
                <a:lnTo>
                  <a:pt x="56130" y="185779"/>
                </a:lnTo>
                <a:lnTo>
                  <a:pt x="188637" y="185779"/>
                </a:lnTo>
                <a:lnTo>
                  <a:pt x="191601" y="155769"/>
                </a:lnTo>
                <a:lnTo>
                  <a:pt x="241321" y="144758"/>
                </a:lnTo>
                <a:lnTo>
                  <a:pt x="247354" y="141981"/>
                </a:lnTo>
                <a:lnTo>
                  <a:pt x="250894" y="137527"/>
                </a:lnTo>
                <a:lnTo>
                  <a:pt x="251476" y="132465"/>
                </a:lnTo>
                <a:lnTo>
                  <a:pt x="248637" y="127867"/>
                </a:lnTo>
                <a:lnTo>
                  <a:pt x="101850" y="2518"/>
                </a:lnTo>
                <a:lnTo>
                  <a:pt x="96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bk object 353">
            <a:extLst>
              <a:ext uri="{FF2B5EF4-FFF2-40B4-BE49-F238E27FC236}">
                <a16:creationId xmlns:a16="http://schemas.microsoft.com/office/drawing/2014/main" xmlns="" id="{28AC6C63-FCE3-429F-A24A-2DBCCD7343DC}"/>
              </a:ext>
            </a:extLst>
          </p:cNvPr>
          <p:cNvSpPr/>
          <p:nvPr/>
        </p:nvSpPr>
        <p:spPr>
          <a:xfrm>
            <a:off x="2411578" y="3913346"/>
            <a:ext cx="323215" cy="340995"/>
          </a:xfrm>
          <a:custGeom>
            <a:avLst/>
            <a:gdLst/>
            <a:ahLst/>
            <a:cxnLst/>
            <a:rect l="l" t="t" r="r" b="b"/>
            <a:pathLst>
              <a:path w="323214" h="340995">
                <a:moveTo>
                  <a:pt x="165786" y="162560"/>
                </a:moveTo>
                <a:lnTo>
                  <a:pt x="50825" y="162560"/>
                </a:lnTo>
                <a:lnTo>
                  <a:pt x="54516" y="177611"/>
                </a:lnTo>
                <a:lnTo>
                  <a:pt x="75115" y="233813"/>
                </a:lnTo>
                <a:lnTo>
                  <a:pt x="94245" y="267005"/>
                </a:lnTo>
                <a:lnTo>
                  <a:pt x="120746" y="298287"/>
                </a:lnTo>
                <a:lnTo>
                  <a:pt x="155728" y="323678"/>
                </a:lnTo>
                <a:lnTo>
                  <a:pt x="200303" y="339201"/>
                </a:lnTo>
                <a:lnTo>
                  <a:pt x="255584" y="340877"/>
                </a:lnTo>
                <a:lnTo>
                  <a:pt x="322681" y="324726"/>
                </a:lnTo>
                <a:lnTo>
                  <a:pt x="224311" y="301221"/>
                </a:lnTo>
                <a:lnTo>
                  <a:pt x="175371" y="273799"/>
                </a:lnTo>
                <a:lnTo>
                  <a:pt x="161325" y="224831"/>
                </a:lnTo>
                <a:lnTo>
                  <a:pt x="165786" y="162560"/>
                </a:lnTo>
                <a:close/>
              </a:path>
              <a:path w="323214" h="340995">
                <a:moveTo>
                  <a:pt x="84937" y="0"/>
                </a:moveTo>
                <a:lnTo>
                  <a:pt x="74955" y="2209"/>
                </a:lnTo>
                <a:lnTo>
                  <a:pt x="0" y="166471"/>
                </a:lnTo>
                <a:lnTo>
                  <a:pt x="6642" y="172351"/>
                </a:lnTo>
                <a:lnTo>
                  <a:pt x="50825" y="162560"/>
                </a:lnTo>
                <a:lnTo>
                  <a:pt x="165786" y="162560"/>
                </a:lnTo>
                <a:lnTo>
                  <a:pt x="167640" y="136690"/>
                </a:lnTo>
                <a:lnTo>
                  <a:pt x="218706" y="125374"/>
                </a:lnTo>
                <a:lnTo>
                  <a:pt x="222237" y="117246"/>
                </a:lnTo>
                <a:lnTo>
                  <a:pt x="84937" y="0"/>
                </a:lnTo>
                <a:close/>
              </a:path>
            </a:pathLst>
          </a:custGeom>
          <a:solidFill>
            <a:srgbClr val="A6A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bk object 354">
            <a:extLst>
              <a:ext uri="{FF2B5EF4-FFF2-40B4-BE49-F238E27FC236}">
                <a16:creationId xmlns:a16="http://schemas.microsoft.com/office/drawing/2014/main" xmlns="" id="{602B1887-FFA2-4C79-A747-5FB56FB0B291}"/>
              </a:ext>
            </a:extLst>
          </p:cNvPr>
          <p:cNvSpPr/>
          <p:nvPr/>
        </p:nvSpPr>
        <p:spPr>
          <a:xfrm>
            <a:off x="2488277" y="3924382"/>
            <a:ext cx="221615" cy="316230"/>
          </a:xfrm>
          <a:custGeom>
            <a:avLst/>
            <a:gdLst/>
            <a:ahLst/>
            <a:cxnLst/>
            <a:rect l="l" t="t" r="r" b="b"/>
            <a:pathLst>
              <a:path w="221614" h="316229">
                <a:moveTo>
                  <a:pt x="10617" y="0"/>
                </a:moveTo>
                <a:lnTo>
                  <a:pt x="2336" y="1752"/>
                </a:lnTo>
                <a:lnTo>
                  <a:pt x="0" y="7035"/>
                </a:lnTo>
                <a:lnTo>
                  <a:pt x="251" y="30083"/>
                </a:lnTo>
                <a:lnTo>
                  <a:pt x="4373" y="86671"/>
                </a:lnTo>
                <a:lnTo>
                  <a:pt x="17418" y="157965"/>
                </a:lnTo>
                <a:lnTo>
                  <a:pt x="44437" y="225132"/>
                </a:lnTo>
                <a:lnTo>
                  <a:pt x="91354" y="272674"/>
                </a:lnTo>
                <a:lnTo>
                  <a:pt x="148618" y="300629"/>
                </a:lnTo>
                <a:lnTo>
                  <a:pt x="198038" y="313499"/>
                </a:lnTo>
                <a:lnTo>
                  <a:pt x="221424" y="315785"/>
                </a:lnTo>
                <a:lnTo>
                  <a:pt x="197290" y="306027"/>
                </a:lnTo>
                <a:lnTo>
                  <a:pt x="145632" y="273257"/>
                </a:lnTo>
                <a:lnTo>
                  <a:pt x="97567" y="212235"/>
                </a:lnTo>
                <a:lnTo>
                  <a:pt x="84213" y="117716"/>
                </a:lnTo>
                <a:lnTo>
                  <a:pt x="126542" y="108800"/>
                </a:lnTo>
                <a:lnTo>
                  <a:pt x="129387" y="102006"/>
                </a:lnTo>
                <a:lnTo>
                  <a:pt x="124841" y="98056"/>
                </a:lnTo>
                <a:lnTo>
                  <a:pt x="10617" y="0"/>
                </a:lnTo>
                <a:close/>
              </a:path>
            </a:pathLst>
          </a:custGeom>
          <a:solidFill>
            <a:srgbClr val="BFC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bk object 355">
            <a:extLst>
              <a:ext uri="{FF2B5EF4-FFF2-40B4-BE49-F238E27FC236}">
                <a16:creationId xmlns:a16="http://schemas.microsoft.com/office/drawing/2014/main" xmlns="" id="{6717751E-C2EE-4CBA-B07A-627C9F554D74}"/>
              </a:ext>
            </a:extLst>
          </p:cNvPr>
          <p:cNvSpPr/>
          <p:nvPr/>
        </p:nvSpPr>
        <p:spPr>
          <a:xfrm>
            <a:off x="2100281" y="1972013"/>
            <a:ext cx="274319" cy="4754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bk object 356">
            <a:extLst>
              <a:ext uri="{FF2B5EF4-FFF2-40B4-BE49-F238E27FC236}">
                <a16:creationId xmlns:a16="http://schemas.microsoft.com/office/drawing/2014/main" xmlns="" id="{8D5A1FAF-9CE9-496C-AD89-EAA0C0173F55}"/>
              </a:ext>
            </a:extLst>
          </p:cNvPr>
          <p:cNvSpPr/>
          <p:nvPr/>
        </p:nvSpPr>
        <p:spPr>
          <a:xfrm>
            <a:off x="2123721" y="1993931"/>
            <a:ext cx="226695" cy="427990"/>
          </a:xfrm>
          <a:custGeom>
            <a:avLst/>
            <a:gdLst/>
            <a:ahLst/>
            <a:cxnLst/>
            <a:rect l="l" t="t" r="r" b="b"/>
            <a:pathLst>
              <a:path w="226694" h="427989">
                <a:moveTo>
                  <a:pt x="216908" y="0"/>
                </a:moveTo>
                <a:lnTo>
                  <a:pt x="14470" y="53390"/>
                </a:lnTo>
                <a:lnTo>
                  <a:pt x="14063" y="63665"/>
                </a:lnTo>
                <a:lnTo>
                  <a:pt x="55287" y="96126"/>
                </a:lnTo>
                <a:lnTo>
                  <a:pt x="46570" y="108302"/>
                </a:lnTo>
                <a:lnTo>
                  <a:pt x="33741" y="129040"/>
                </a:lnTo>
                <a:lnTo>
                  <a:pt x="19741" y="156878"/>
                </a:lnTo>
                <a:lnTo>
                  <a:pt x="7514" y="190351"/>
                </a:lnTo>
                <a:lnTo>
                  <a:pt x="0" y="227996"/>
                </a:lnTo>
                <a:lnTo>
                  <a:pt x="141" y="268349"/>
                </a:lnTo>
                <a:lnTo>
                  <a:pt x="10879" y="309947"/>
                </a:lnTo>
                <a:lnTo>
                  <a:pt x="35157" y="351325"/>
                </a:lnTo>
                <a:lnTo>
                  <a:pt x="75916" y="391021"/>
                </a:lnTo>
                <a:lnTo>
                  <a:pt x="136097" y="427570"/>
                </a:lnTo>
                <a:lnTo>
                  <a:pt x="81067" y="329535"/>
                </a:lnTo>
                <a:lnTo>
                  <a:pt x="65663" y="271273"/>
                </a:lnTo>
                <a:lnTo>
                  <a:pt x="92531" y="229758"/>
                </a:lnTo>
                <a:lnTo>
                  <a:pt x="164317" y="181965"/>
                </a:lnTo>
                <a:lnTo>
                  <a:pt x="222587" y="181965"/>
                </a:lnTo>
                <a:lnTo>
                  <a:pt x="226242" y="7353"/>
                </a:lnTo>
                <a:lnTo>
                  <a:pt x="216908" y="0"/>
                </a:lnTo>
                <a:close/>
              </a:path>
              <a:path w="226694" h="427989">
                <a:moveTo>
                  <a:pt x="222587" y="181965"/>
                </a:moveTo>
                <a:lnTo>
                  <a:pt x="164317" y="181965"/>
                </a:lnTo>
                <a:lnTo>
                  <a:pt x="211980" y="219481"/>
                </a:lnTo>
                <a:lnTo>
                  <a:pt x="221861" y="216662"/>
                </a:lnTo>
                <a:lnTo>
                  <a:pt x="222587" y="1819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bk object 357">
            <a:extLst>
              <a:ext uri="{FF2B5EF4-FFF2-40B4-BE49-F238E27FC236}">
                <a16:creationId xmlns:a16="http://schemas.microsoft.com/office/drawing/2014/main" xmlns="" id="{EE505050-541E-49ED-A10E-AE10E278D5B8}"/>
              </a:ext>
            </a:extLst>
          </p:cNvPr>
          <p:cNvSpPr/>
          <p:nvPr/>
        </p:nvSpPr>
        <p:spPr>
          <a:xfrm>
            <a:off x="2132927" y="2005168"/>
            <a:ext cx="208279" cy="396240"/>
          </a:xfrm>
          <a:custGeom>
            <a:avLst/>
            <a:gdLst/>
            <a:ahLst/>
            <a:cxnLst/>
            <a:rect l="l" t="t" r="r" b="b"/>
            <a:pathLst>
              <a:path w="208280" h="396239">
                <a:moveTo>
                  <a:pt x="200106" y="0"/>
                </a:moveTo>
                <a:lnTo>
                  <a:pt x="25532" y="46037"/>
                </a:lnTo>
                <a:lnTo>
                  <a:pt x="25176" y="54902"/>
                </a:lnTo>
                <a:lnTo>
                  <a:pt x="60736" y="82892"/>
                </a:lnTo>
                <a:lnTo>
                  <a:pt x="51429" y="95278"/>
                </a:lnTo>
                <a:lnTo>
                  <a:pt x="36919" y="117138"/>
                </a:lnTo>
                <a:lnTo>
                  <a:pt x="20988" y="146812"/>
                </a:lnTo>
                <a:lnTo>
                  <a:pt x="7421" y="182641"/>
                </a:lnTo>
                <a:lnTo>
                  <a:pt x="0" y="222963"/>
                </a:lnTo>
                <a:lnTo>
                  <a:pt x="2508" y="266119"/>
                </a:lnTo>
                <a:lnTo>
                  <a:pt x="18730" y="310448"/>
                </a:lnTo>
                <a:lnTo>
                  <a:pt x="52449" y="354290"/>
                </a:lnTo>
                <a:lnTo>
                  <a:pt x="107447" y="395985"/>
                </a:lnTo>
                <a:lnTo>
                  <a:pt x="63331" y="304975"/>
                </a:lnTo>
                <a:lnTo>
                  <a:pt x="53553" y="249734"/>
                </a:lnTo>
                <a:lnTo>
                  <a:pt x="82549" y="207849"/>
                </a:lnTo>
                <a:lnTo>
                  <a:pt x="154754" y="156908"/>
                </a:lnTo>
                <a:lnTo>
                  <a:pt x="205011" y="156908"/>
                </a:lnTo>
                <a:lnTo>
                  <a:pt x="208158" y="6337"/>
                </a:lnTo>
                <a:lnTo>
                  <a:pt x="200106" y="0"/>
                </a:lnTo>
                <a:close/>
              </a:path>
              <a:path w="208280" h="396239">
                <a:moveTo>
                  <a:pt x="205011" y="156908"/>
                </a:moveTo>
                <a:lnTo>
                  <a:pt x="154754" y="156908"/>
                </a:lnTo>
                <a:lnTo>
                  <a:pt x="195852" y="189268"/>
                </a:lnTo>
                <a:lnTo>
                  <a:pt x="204386" y="186829"/>
                </a:lnTo>
                <a:lnTo>
                  <a:pt x="205011" y="156908"/>
                </a:lnTo>
                <a:close/>
              </a:path>
            </a:pathLst>
          </a:custGeom>
          <a:solidFill>
            <a:srgbClr val="A6AD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bk object 358">
            <a:extLst>
              <a:ext uri="{FF2B5EF4-FFF2-40B4-BE49-F238E27FC236}">
                <a16:creationId xmlns:a16="http://schemas.microsoft.com/office/drawing/2014/main" xmlns="" id="{8DC7B55F-34DB-488E-9D70-40895FECE820}"/>
              </a:ext>
            </a:extLst>
          </p:cNvPr>
          <p:cNvSpPr/>
          <p:nvPr/>
        </p:nvSpPr>
        <p:spPr>
          <a:xfrm>
            <a:off x="2174163" y="2015021"/>
            <a:ext cx="160020" cy="368935"/>
          </a:xfrm>
          <a:custGeom>
            <a:avLst/>
            <a:gdLst/>
            <a:ahLst/>
            <a:cxnLst/>
            <a:rect l="l" t="t" r="r" b="b"/>
            <a:pathLst>
              <a:path w="160019" h="368935">
                <a:moveTo>
                  <a:pt x="153267" y="0"/>
                </a:moveTo>
                <a:lnTo>
                  <a:pt x="88848" y="55370"/>
                </a:lnTo>
                <a:lnTo>
                  <a:pt x="41936" y="110618"/>
                </a:lnTo>
                <a:lnTo>
                  <a:pt x="7064" y="174066"/>
                </a:lnTo>
                <a:lnTo>
                  <a:pt x="0" y="240486"/>
                </a:lnTo>
                <a:lnTo>
                  <a:pt x="14638" y="302509"/>
                </a:lnTo>
                <a:lnTo>
                  <a:pt x="35981" y="348904"/>
                </a:lnTo>
                <a:lnTo>
                  <a:pt x="49025" y="368439"/>
                </a:lnTo>
                <a:lnTo>
                  <a:pt x="41290" y="343585"/>
                </a:lnTo>
                <a:lnTo>
                  <a:pt x="33928" y="282860"/>
                </a:lnTo>
                <a:lnTo>
                  <a:pt x="50708" y="207019"/>
                </a:lnTo>
                <a:lnTo>
                  <a:pt x="115395" y="136817"/>
                </a:lnTo>
                <a:lnTo>
                  <a:pt x="156771" y="136817"/>
                </a:lnTo>
                <a:lnTo>
                  <a:pt x="159706" y="11201"/>
                </a:lnTo>
                <a:lnTo>
                  <a:pt x="159871" y="5308"/>
                </a:lnTo>
                <a:lnTo>
                  <a:pt x="153267" y="0"/>
                </a:lnTo>
                <a:close/>
              </a:path>
              <a:path w="160019" h="368935">
                <a:moveTo>
                  <a:pt x="156771" y="136817"/>
                </a:moveTo>
                <a:lnTo>
                  <a:pt x="115395" y="136817"/>
                </a:lnTo>
                <a:lnTo>
                  <a:pt x="149101" y="163918"/>
                </a:lnTo>
                <a:lnTo>
                  <a:pt x="156162" y="161823"/>
                </a:lnTo>
                <a:lnTo>
                  <a:pt x="156328" y="155803"/>
                </a:lnTo>
                <a:lnTo>
                  <a:pt x="156771" y="136817"/>
                </a:lnTo>
                <a:close/>
              </a:path>
            </a:pathLst>
          </a:custGeom>
          <a:solidFill>
            <a:srgbClr val="BFC0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CuadroTexto 363">
            <a:extLst>
              <a:ext uri="{FF2B5EF4-FFF2-40B4-BE49-F238E27FC236}">
                <a16:creationId xmlns:a16="http://schemas.microsoft.com/office/drawing/2014/main" xmlns="" id="{3C49F7D2-BD2B-4BE3-8E41-340BC916F460}"/>
              </a:ext>
            </a:extLst>
          </p:cNvPr>
          <p:cNvSpPr txBox="1"/>
          <p:nvPr/>
        </p:nvSpPr>
        <p:spPr>
          <a:xfrm>
            <a:off x="4119434" y="38650"/>
            <a:ext cx="389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b="1" dirty="0">
                <a:solidFill>
                  <a:srgbClr val="5B060E"/>
                </a:solidFill>
              </a:rPr>
              <a:t>Factores asociados a malnutrición y programación</a:t>
            </a:r>
          </a:p>
          <a:p>
            <a:pPr algn="ctr"/>
            <a:r>
              <a:rPr lang="es-MX" sz="1400" b="1" dirty="0">
                <a:solidFill>
                  <a:srgbClr val="5B060E"/>
                </a:solidFill>
              </a:rPr>
              <a:t>en el transcurso del ciclo intergeneracional</a:t>
            </a:r>
          </a:p>
        </p:txBody>
      </p:sp>
      <p:pic>
        <p:nvPicPr>
          <p:cNvPr id="275" name="Imagen 274">
            <a:extLst>
              <a:ext uri="{FF2B5EF4-FFF2-40B4-BE49-F238E27FC236}">
                <a16:creationId xmlns:a16="http://schemas.microsoft.com/office/drawing/2014/main" xmlns="" id="{AF3788CD-B570-4A49-9081-3EFE8ACF38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4183" y="1708694"/>
            <a:ext cx="4682831" cy="3013809"/>
          </a:xfrm>
          <a:prstGeom prst="rect">
            <a:avLst/>
          </a:prstGeom>
        </p:spPr>
      </p:pic>
      <p:sp>
        <p:nvSpPr>
          <p:cNvPr id="276" name="Rectángulo 275">
            <a:extLst>
              <a:ext uri="{FF2B5EF4-FFF2-40B4-BE49-F238E27FC236}">
                <a16:creationId xmlns:a16="http://schemas.microsoft.com/office/drawing/2014/main" xmlns="" id="{D9921094-484E-4EAA-81EB-303CC55A5DD6}"/>
              </a:ext>
            </a:extLst>
          </p:cNvPr>
          <p:cNvSpPr/>
          <p:nvPr/>
        </p:nvSpPr>
        <p:spPr>
          <a:xfrm>
            <a:off x="2499019" y="1471794"/>
            <a:ext cx="615600" cy="233711"/>
          </a:xfrm>
          <a:prstGeom prst="rect">
            <a:avLst/>
          </a:prstGeom>
          <a:noFill/>
          <a:ln w="19050">
            <a:solidFill>
              <a:srgbClr val="8AB3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MX" sz="800" b="1" dirty="0">
                <a:solidFill>
                  <a:srgbClr val="779B35"/>
                </a:solidFill>
              </a:rPr>
              <a:t>Adulto</a:t>
            </a:r>
          </a:p>
        </p:txBody>
      </p:sp>
      <p:cxnSp>
        <p:nvCxnSpPr>
          <p:cNvPr id="277" name="Conector recto 276">
            <a:extLst>
              <a:ext uri="{FF2B5EF4-FFF2-40B4-BE49-F238E27FC236}">
                <a16:creationId xmlns:a16="http://schemas.microsoft.com/office/drawing/2014/main" xmlns="" id="{861BEECC-9284-4647-846E-2A0A58352B0B}"/>
              </a:ext>
            </a:extLst>
          </p:cNvPr>
          <p:cNvCxnSpPr>
            <a:cxnSpLocks/>
          </p:cNvCxnSpPr>
          <p:nvPr/>
        </p:nvCxnSpPr>
        <p:spPr>
          <a:xfrm>
            <a:off x="4023765" y="1147194"/>
            <a:ext cx="284740" cy="701688"/>
          </a:xfrm>
          <a:prstGeom prst="line">
            <a:avLst/>
          </a:prstGeom>
          <a:ln w="19050">
            <a:solidFill>
              <a:srgbClr val="C1272C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8" name="CuadroTexto 277">
            <a:extLst>
              <a:ext uri="{FF2B5EF4-FFF2-40B4-BE49-F238E27FC236}">
                <a16:creationId xmlns:a16="http://schemas.microsoft.com/office/drawing/2014/main" xmlns="" id="{F67D7E97-1276-4D6A-BCC9-A0AAA4B13B6A}"/>
              </a:ext>
            </a:extLst>
          </p:cNvPr>
          <p:cNvSpPr txBox="1"/>
          <p:nvPr/>
        </p:nvSpPr>
        <p:spPr>
          <a:xfrm>
            <a:off x="2678655" y="1975025"/>
            <a:ext cx="105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Sobrepeso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Obesidad central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Hipertensión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Diabetes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Enfermedades cardiovasculares</a:t>
            </a:r>
          </a:p>
        </p:txBody>
      </p:sp>
      <p:sp>
        <p:nvSpPr>
          <p:cNvPr id="279" name="CuadroTexto 278">
            <a:extLst>
              <a:ext uri="{FF2B5EF4-FFF2-40B4-BE49-F238E27FC236}">
                <a16:creationId xmlns:a16="http://schemas.microsoft.com/office/drawing/2014/main" xmlns="" id="{1C092781-65DE-4524-ACEB-5C27258093A6}"/>
              </a:ext>
            </a:extLst>
          </p:cNvPr>
          <p:cNvSpPr txBox="1"/>
          <p:nvPr/>
        </p:nvSpPr>
        <p:spPr>
          <a:xfrm>
            <a:off x="3293419" y="1165007"/>
            <a:ext cx="755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Dieta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Estilo de vida</a:t>
            </a:r>
          </a:p>
        </p:txBody>
      </p:sp>
      <p:sp>
        <p:nvSpPr>
          <p:cNvPr id="280" name="Rectángulo 279">
            <a:extLst>
              <a:ext uri="{FF2B5EF4-FFF2-40B4-BE49-F238E27FC236}">
                <a16:creationId xmlns:a16="http://schemas.microsoft.com/office/drawing/2014/main" xmlns="" id="{EB8B2E3E-2A7B-42EF-B7C7-47485DDE70BB}"/>
              </a:ext>
            </a:extLst>
          </p:cNvPr>
          <p:cNvSpPr/>
          <p:nvPr/>
        </p:nvSpPr>
        <p:spPr>
          <a:xfrm>
            <a:off x="3204360" y="852040"/>
            <a:ext cx="827041" cy="304800"/>
          </a:xfrm>
          <a:prstGeom prst="rect">
            <a:avLst/>
          </a:prstGeom>
          <a:noFill/>
          <a:ln w="19050">
            <a:solidFill>
              <a:srgbClr val="C127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MX" sz="800" b="1" dirty="0">
                <a:solidFill>
                  <a:srgbClr val="C1272C"/>
                </a:solidFill>
              </a:rPr>
              <a:t>Etapa</a:t>
            </a:r>
          </a:p>
          <a:p>
            <a:pPr algn="ctr"/>
            <a:r>
              <a:rPr lang="es-MX" sz="800" b="1" dirty="0">
                <a:solidFill>
                  <a:srgbClr val="C1272C"/>
                </a:solidFill>
              </a:rPr>
              <a:t>preconcepcional</a:t>
            </a:r>
          </a:p>
        </p:txBody>
      </p:sp>
      <p:cxnSp>
        <p:nvCxnSpPr>
          <p:cNvPr id="281" name="Conector recto 280">
            <a:extLst>
              <a:ext uri="{FF2B5EF4-FFF2-40B4-BE49-F238E27FC236}">
                <a16:creationId xmlns:a16="http://schemas.microsoft.com/office/drawing/2014/main" xmlns="" id="{E5592901-411C-47E3-84E6-0C458A501AA9}"/>
              </a:ext>
            </a:extLst>
          </p:cNvPr>
          <p:cNvCxnSpPr>
            <a:cxnSpLocks/>
          </p:cNvCxnSpPr>
          <p:nvPr/>
        </p:nvCxnSpPr>
        <p:spPr>
          <a:xfrm>
            <a:off x="2500052" y="1699153"/>
            <a:ext cx="180080" cy="255340"/>
          </a:xfrm>
          <a:prstGeom prst="line">
            <a:avLst/>
          </a:prstGeom>
          <a:ln w="19050">
            <a:solidFill>
              <a:srgbClr val="8AB33E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2" name="CuadroTexto 281">
            <a:extLst>
              <a:ext uri="{FF2B5EF4-FFF2-40B4-BE49-F238E27FC236}">
                <a16:creationId xmlns:a16="http://schemas.microsoft.com/office/drawing/2014/main" xmlns="" id="{4FA788DE-0C25-4040-8F72-3B3AED4B779E}"/>
              </a:ext>
            </a:extLst>
          </p:cNvPr>
          <p:cNvSpPr txBox="1"/>
          <p:nvPr/>
        </p:nvSpPr>
        <p:spPr>
          <a:xfrm>
            <a:off x="4562499" y="842528"/>
            <a:ext cx="1770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Dieta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Infecciones intrauterinas y sistémicas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Inflamación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Ambientales: contaminación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RCIU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Ambiente intrauterino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Integridad anatómica y funcional placentaria</a:t>
            </a:r>
          </a:p>
        </p:txBody>
      </p:sp>
      <p:cxnSp>
        <p:nvCxnSpPr>
          <p:cNvPr id="283" name="Conector recto 282">
            <a:extLst>
              <a:ext uri="{FF2B5EF4-FFF2-40B4-BE49-F238E27FC236}">
                <a16:creationId xmlns:a16="http://schemas.microsoft.com/office/drawing/2014/main" xmlns="" id="{6A6C6AEE-613E-4AD6-A327-5F83925360A8}"/>
              </a:ext>
            </a:extLst>
          </p:cNvPr>
          <p:cNvCxnSpPr>
            <a:cxnSpLocks/>
          </p:cNvCxnSpPr>
          <p:nvPr/>
        </p:nvCxnSpPr>
        <p:spPr>
          <a:xfrm flipH="1">
            <a:off x="5941966" y="1411741"/>
            <a:ext cx="315510" cy="465631"/>
          </a:xfrm>
          <a:prstGeom prst="line">
            <a:avLst/>
          </a:prstGeom>
          <a:ln w="19050">
            <a:solidFill>
              <a:srgbClr val="F15A26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4" name="Rectángulo 283">
            <a:extLst>
              <a:ext uri="{FF2B5EF4-FFF2-40B4-BE49-F238E27FC236}">
                <a16:creationId xmlns:a16="http://schemas.microsoft.com/office/drawing/2014/main" xmlns="" id="{AD8A7846-3C7E-4310-A87E-1290FC2C6091}"/>
              </a:ext>
            </a:extLst>
          </p:cNvPr>
          <p:cNvSpPr/>
          <p:nvPr/>
        </p:nvSpPr>
        <p:spPr>
          <a:xfrm>
            <a:off x="6252714" y="1118568"/>
            <a:ext cx="616330" cy="304800"/>
          </a:xfrm>
          <a:prstGeom prst="rect">
            <a:avLst/>
          </a:prstGeom>
          <a:noFill/>
          <a:ln w="19050">
            <a:solidFill>
              <a:srgbClr val="F15A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MX" sz="800" b="1" dirty="0">
                <a:solidFill>
                  <a:srgbClr val="F15A26"/>
                </a:solidFill>
              </a:rPr>
              <a:t>Durante</a:t>
            </a:r>
          </a:p>
          <a:p>
            <a:pPr algn="ctr"/>
            <a:r>
              <a:rPr lang="es-MX" sz="800" b="1" dirty="0">
                <a:solidFill>
                  <a:srgbClr val="F15A26"/>
                </a:solidFill>
              </a:rPr>
              <a:t>el embarazo</a:t>
            </a:r>
          </a:p>
        </p:txBody>
      </p:sp>
      <p:sp>
        <p:nvSpPr>
          <p:cNvPr id="285" name="Rectángulo 284">
            <a:extLst>
              <a:ext uri="{FF2B5EF4-FFF2-40B4-BE49-F238E27FC236}">
                <a16:creationId xmlns:a16="http://schemas.microsoft.com/office/drawing/2014/main" xmlns="" id="{CA8860DE-7BAC-4571-B18F-E399B0F88E11}"/>
              </a:ext>
            </a:extLst>
          </p:cNvPr>
          <p:cNvSpPr/>
          <p:nvPr/>
        </p:nvSpPr>
        <p:spPr>
          <a:xfrm>
            <a:off x="2544883" y="4545800"/>
            <a:ext cx="761371" cy="317500"/>
          </a:xfrm>
          <a:prstGeom prst="rect">
            <a:avLst/>
          </a:prstGeom>
          <a:solidFill>
            <a:schemeClr val="bg1"/>
          </a:solidFill>
          <a:ln w="19050">
            <a:solidFill>
              <a:srgbClr val="754D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MX" sz="800" b="1" dirty="0">
                <a:solidFill>
                  <a:srgbClr val="754D24"/>
                </a:solidFill>
              </a:rPr>
              <a:t>Edad escolar</a:t>
            </a:r>
          </a:p>
          <a:p>
            <a:pPr algn="ctr"/>
            <a:r>
              <a:rPr lang="es-MX" sz="800" b="1" dirty="0">
                <a:solidFill>
                  <a:srgbClr val="754D24"/>
                </a:solidFill>
              </a:rPr>
              <a:t>y pubertad</a:t>
            </a:r>
          </a:p>
        </p:txBody>
      </p:sp>
      <p:cxnSp>
        <p:nvCxnSpPr>
          <p:cNvPr id="286" name="Conector recto 285">
            <a:extLst>
              <a:ext uri="{FF2B5EF4-FFF2-40B4-BE49-F238E27FC236}">
                <a16:creationId xmlns:a16="http://schemas.microsoft.com/office/drawing/2014/main" xmlns="" id="{CF96BFAA-F838-4B0F-86F8-B8FF3D859A01}"/>
              </a:ext>
            </a:extLst>
          </p:cNvPr>
          <p:cNvCxnSpPr>
            <a:cxnSpLocks/>
          </p:cNvCxnSpPr>
          <p:nvPr/>
        </p:nvCxnSpPr>
        <p:spPr>
          <a:xfrm flipH="1" flipV="1">
            <a:off x="2963339" y="4233426"/>
            <a:ext cx="131195" cy="309844"/>
          </a:xfrm>
          <a:prstGeom prst="line">
            <a:avLst/>
          </a:prstGeom>
          <a:ln w="19050">
            <a:solidFill>
              <a:srgbClr val="754D2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7" name="CuadroTexto 286">
            <a:extLst>
              <a:ext uri="{FF2B5EF4-FFF2-40B4-BE49-F238E27FC236}">
                <a16:creationId xmlns:a16="http://schemas.microsoft.com/office/drawing/2014/main" xmlns="" id="{5C46704D-C919-4B8E-9FB0-437844672596}"/>
              </a:ext>
            </a:extLst>
          </p:cNvPr>
          <p:cNvSpPr txBox="1"/>
          <p:nvPr/>
        </p:nvSpPr>
        <p:spPr>
          <a:xfrm>
            <a:off x="2815779" y="3256700"/>
            <a:ext cx="10836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Sobrepeso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Infecciones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Exposición micotóxica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Pobre actividad física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Adicciones</a:t>
            </a:r>
          </a:p>
        </p:txBody>
      </p:sp>
      <p:sp>
        <p:nvSpPr>
          <p:cNvPr id="288" name="CuadroTexto 287">
            <a:extLst>
              <a:ext uri="{FF2B5EF4-FFF2-40B4-BE49-F238E27FC236}">
                <a16:creationId xmlns:a16="http://schemas.microsoft.com/office/drawing/2014/main" xmlns="" id="{4E607820-AE4B-481E-8B3B-981F2F3F4BD1}"/>
              </a:ext>
            </a:extLst>
          </p:cNvPr>
          <p:cNvSpPr txBox="1"/>
          <p:nvPr/>
        </p:nvSpPr>
        <p:spPr>
          <a:xfrm>
            <a:off x="3991552" y="3360420"/>
            <a:ext cx="15008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Infecciones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Retraso en el crecimiento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Retraso del neurodesarrollo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Lactancia materna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Ablactación antes de los 6 meses de edad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Pobre ganancia o incremento acelerado ponderal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Neuroestimulación inadecuada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Depresión materna</a:t>
            </a:r>
          </a:p>
        </p:txBody>
      </p:sp>
      <p:sp>
        <p:nvSpPr>
          <p:cNvPr id="289" name="CuadroTexto 288">
            <a:extLst>
              <a:ext uri="{FF2B5EF4-FFF2-40B4-BE49-F238E27FC236}">
                <a16:creationId xmlns:a16="http://schemas.microsoft.com/office/drawing/2014/main" xmlns="" id="{42657CD2-C093-4F60-83BC-BE5D97F8A39F}"/>
              </a:ext>
            </a:extLst>
          </p:cNvPr>
          <p:cNvSpPr txBox="1"/>
          <p:nvPr/>
        </p:nvSpPr>
        <p:spPr>
          <a:xfrm>
            <a:off x="5497921" y="3360420"/>
            <a:ext cx="108366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Bajo peso al nacer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Peso bajo para edad gestacional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Prematurez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Circunferencia cefálica &lt;P10</a:t>
            </a:r>
          </a:p>
          <a:p>
            <a:pPr marL="72000" indent="-72000">
              <a:buFont typeface="Calibri" panose="020F0502020204030204" pitchFamily="34" charset="0"/>
              <a:buChar char="•"/>
            </a:pPr>
            <a:r>
              <a:rPr lang="es-MX" sz="700" b="1" dirty="0"/>
              <a:t>Hiperinsulinemia</a:t>
            </a:r>
          </a:p>
        </p:txBody>
      </p:sp>
      <p:sp>
        <p:nvSpPr>
          <p:cNvPr id="290" name="Rectángulo 289">
            <a:extLst>
              <a:ext uri="{FF2B5EF4-FFF2-40B4-BE49-F238E27FC236}">
                <a16:creationId xmlns:a16="http://schemas.microsoft.com/office/drawing/2014/main" xmlns="" id="{CFDBFA0C-F485-493E-BB43-422BD6422231}"/>
              </a:ext>
            </a:extLst>
          </p:cNvPr>
          <p:cNvSpPr/>
          <p:nvPr/>
        </p:nvSpPr>
        <p:spPr>
          <a:xfrm>
            <a:off x="6503090" y="4545116"/>
            <a:ext cx="761371" cy="317500"/>
          </a:xfrm>
          <a:prstGeom prst="rect">
            <a:avLst/>
          </a:prstGeom>
          <a:solidFill>
            <a:schemeClr val="bg1"/>
          </a:solidFill>
          <a:ln w="19050">
            <a:solidFill>
              <a:srgbClr val="E6B0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MX" sz="800" b="1" dirty="0">
                <a:solidFill>
                  <a:srgbClr val="A67C12"/>
                </a:solidFill>
              </a:rPr>
              <a:t>Recién nacido</a:t>
            </a:r>
          </a:p>
        </p:txBody>
      </p:sp>
      <p:cxnSp>
        <p:nvCxnSpPr>
          <p:cNvPr id="291" name="Conector recto 290">
            <a:extLst>
              <a:ext uri="{FF2B5EF4-FFF2-40B4-BE49-F238E27FC236}">
                <a16:creationId xmlns:a16="http://schemas.microsoft.com/office/drawing/2014/main" xmlns="" id="{09A46CFE-6AA8-4EA0-88D8-7EE5BAD47CF7}"/>
              </a:ext>
            </a:extLst>
          </p:cNvPr>
          <p:cNvCxnSpPr>
            <a:cxnSpLocks/>
          </p:cNvCxnSpPr>
          <p:nvPr/>
        </p:nvCxnSpPr>
        <p:spPr>
          <a:xfrm flipH="1" flipV="1">
            <a:off x="6403683" y="4270406"/>
            <a:ext cx="99407" cy="272864"/>
          </a:xfrm>
          <a:prstGeom prst="line">
            <a:avLst/>
          </a:prstGeom>
          <a:ln w="19050">
            <a:solidFill>
              <a:srgbClr val="E6B022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3" name="Rectángulo 292">
            <a:extLst>
              <a:ext uri="{FF2B5EF4-FFF2-40B4-BE49-F238E27FC236}">
                <a16:creationId xmlns:a16="http://schemas.microsoft.com/office/drawing/2014/main" xmlns="" id="{C5BE98A5-7091-4AFE-ADD0-4AC8C5DAFCD5}"/>
              </a:ext>
            </a:extLst>
          </p:cNvPr>
          <p:cNvSpPr/>
          <p:nvPr/>
        </p:nvSpPr>
        <p:spPr>
          <a:xfrm>
            <a:off x="4177004" y="2687614"/>
            <a:ext cx="616330" cy="304800"/>
          </a:xfrm>
          <a:prstGeom prst="rect">
            <a:avLst/>
          </a:prstGeom>
          <a:solidFill>
            <a:schemeClr val="bg1"/>
          </a:solidFill>
          <a:ln w="12700">
            <a:solidFill>
              <a:srgbClr val="66C4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MX" sz="800" b="1" dirty="0">
                <a:solidFill>
                  <a:srgbClr val="1177BD"/>
                </a:solidFill>
              </a:rPr>
              <a:t>Primeros</a:t>
            </a:r>
          </a:p>
          <a:p>
            <a:pPr algn="ctr"/>
            <a:r>
              <a:rPr lang="es-MX" sz="800" b="1" dirty="0">
                <a:solidFill>
                  <a:srgbClr val="1177BD"/>
                </a:solidFill>
              </a:rPr>
              <a:t>2 años</a:t>
            </a:r>
          </a:p>
        </p:txBody>
      </p:sp>
      <p:cxnSp>
        <p:nvCxnSpPr>
          <p:cNvPr id="295" name="Conector recto 294">
            <a:extLst>
              <a:ext uri="{FF2B5EF4-FFF2-40B4-BE49-F238E27FC236}">
                <a16:creationId xmlns:a16="http://schemas.microsoft.com/office/drawing/2014/main" xmlns="" id="{9F13FDB5-3806-4101-9229-80F7719E08E1}"/>
              </a:ext>
            </a:extLst>
          </p:cNvPr>
          <p:cNvCxnSpPr>
            <a:cxnSpLocks/>
            <a:stCxn id="293" idx="2"/>
          </p:cNvCxnSpPr>
          <p:nvPr/>
        </p:nvCxnSpPr>
        <p:spPr>
          <a:xfrm>
            <a:off x="4485169" y="2992414"/>
            <a:ext cx="151485" cy="207537"/>
          </a:xfrm>
          <a:prstGeom prst="line">
            <a:avLst/>
          </a:prstGeom>
          <a:ln w="19050">
            <a:solidFill>
              <a:srgbClr val="66C4DD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o 295">
            <a:extLst>
              <a:ext uri="{FF2B5EF4-FFF2-40B4-BE49-F238E27FC236}">
                <a16:creationId xmlns:a16="http://schemas.microsoft.com/office/drawing/2014/main" xmlns="" id="{7A5655A3-4B25-4B6C-A45A-164C4F051BEE}"/>
              </a:ext>
            </a:extLst>
          </p:cNvPr>
          <p:cNvGrpSpPr/>
          <p:nvPr/>
        </p:nvGrpSpPr>
        <p:grpSpPr>
          <a:xfrm>
            <a:off x="457200" y="807208"/>
            <a:ext cx="1895093" cy="652189"/>
            <a:chOff x="457200" y="757780"/>
            <a:chExt cx="1895093" cy="652189"/>
          </a:xfrm>
        </p:grpSpPr>
        <p:sp>
          <p:nvSpPr>
            <p:cNvPr id="297" name="Rectángulo 296">
              <a:extLst>
                <a:ext uri="{FF2B5EF4-FFF2-40B4-BE49-F238E27FC236}">
                  <a16:creationId xmlns:a16="http://schemas.microsoft.com/office/drawing/2014/main" xmlns="" id="{00D63153-8C52-4CCB-8C52-731D44307F30}"/>
                </a:ext>
              </a:extLst>
            </p:cNvPr>
            <p:cNvSpPr/>
            <p:nvPr/>
          </p:nvSpPr>
          <p:spPr>
            <a:xfrm>
              <a:off x="457200" y="782494"/>
              <a:ext cx="1688778" cy="62747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  <a:tint val="66000"/>
                    <a:satMod val="160000"/>
                  </a:schemeClr>
                </a:gs>
                <a:gs pos="50000">
                  <a:schemeClr val="accent6">
                    <a:lumMod val="50000"/>
                    <a:tint val="44500"/>
                    <a:satMod val="160000"/>
                  </a:schemeClr>
                </a:gs>
                <a:gs pos="100000">
                  <a:schemeClr val="accent6">
                    <a:lumMod val="50000"/>
                    <a:tint val="23500"/>
                    <a:satMod val="160000"/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3" name="Grupo 298">
              <a:extLst>
                <a:ext uri="{FF2B5EF4-FFF2-40B4-BE49-F238E27FC236}">
                  <a16:creationId xmlns:a16="http://schemas.microsoft.com/office/drawing/2014/main" xmlns="" id="{535EC668-EE7B-4708-AC32-4ED097C49FDB}"/>
                </a:ext>
              </a:extLst>
            </p:cNvPr>
            <p:cNvGrpSpPr/>
            <p:nvPr/>
          </p:nvGrpSpPr>
          <p:grpSpPr>
            <a:xfrm>
              <a:off x="1231760" y="757780"/>
              <a:ext cx="1120533" cy="627475"/>
              <a:chOff x="1347136" y="918832"/>
              <a:chExt cx="1120533" cy="627475"/>
            </a:xfrm>
          </p:grpSpPr>
          <p:sp>
            <p:nvSpPr>
              <p:cNvPr id="300" name="object 3">
                <a:extLst>
                  <a:ext uri="{FF2B5EF4-FFF2-40B4-BE49-F238E27FC236}">
                    <a16:creationId xmlns:a16="http://schemas.microsoft.com/office/drawing/2014/main" xmlns="" id="{CFE68F5A-AE73-4D18-919D-831D71FE8A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7136" y="918832"/>
                <a:ext cx="1120533" cy="442429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2700" algn="l">
                  <a:spcBef>
                    <a:spcPts val="90"/>
                  </a:spcBef>
                </a:pPr>
                <a:r>
                  <a:rPr lang="es-MX" sz="2800" b="1" dirty="0">
                    <a:solidFill>
                      <a:schemeClr val="accent6">
                        <a:lumMod val="50000"/>
                      </a:schemeClr>
                    </a:solidFill>
                  </a:rPr>
                  <a:t>Ciclo</a:t>
                </a:r>
              </a:p>
            </p:txBody>
          </p:sp>
          <p:sp>
            <p:nvSpPr>
              <p:cNvPr id="301" name="object 3">
                <a:extLst>
                  <a:ext uri="{FF2B5EF4-FFF2-40B4-BE49-F238E27FC236}">
                    <a16:creationId xmlns:a16="http://schemas.microsoft.com/office/drawing/2014/main" xmlns="" id="{A3ECC48A-6AC4-44C5-9116-F2989F698E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7136" y="1288544"/>
                <a:ext cx="1120533" cy="257763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12700" algn="l">
                  <a:spcBef>
                    <a:spcPts val="90"/>
                  </a:spcBef>
                </a:pPr>
                <a:r>
                  <a:rPr lang="es-MX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de la vida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37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xmlns="" id="{F32EF5CB-E5A6-4BAF-80A4-3699B1A0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394466"/>
              </p:ext>
            </p:extLst>
          </p:nvPr>
        </p:nvGraphicFramePr>
        <p:xfrm>
          <a:off x="-455677" y="1380188"/>
          <a:ext cx="5388133" cy="253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5C7E5917-1659-457A-B103-471AA54F0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81236"/>
              </p:ext>
            </p:extLst>
          </p:nvPr>
        </p:nvGraphicFramePr>
        <p:xfrm>
          <a:off x="210798" y="1460715"/>
          <a:ext cx="3744000" cy="233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1817297379"/>
                    </a:ext>
                  </a:extLst>
                </a:gridCol>
                <a:gridCol w="3564000">
                  <a:extLst>
                    <a:ext uri="{9D8B030D-6E8A-4147-A177-3AD203B41FA5}">
                      <a16:colId xmlns:a16="http://schemas.microsoft.com/office/drawing/2014/main" xmlns="" val="826975962"/>
                    </a:ext>
                  </a:extLst>
                </a:gridCol>
              </a:tblGrid>
              <a:tr h="2332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Enfermedades del sistema circulatorio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4170647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Enfermedades endocrinas, nutricionales y metabólicas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9066821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Tumores (Neoplasias)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8382587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Causas externas de morbilidad y de mortalidad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4666282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Enfermedades del sistema digestivo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8870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Enfermedades del sistema respiratorio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9227491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Ciertas afecciones originadas en el período perinatal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5051598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Ciertas enfermedades infecciosas y parasitarias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5764394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Enfermedades del sistema genitourinario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1691340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01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Malformaciones congénitas, deformidades y anomalías cromosómicas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4079934"/>
                  </a:ext>
                </a:extLst>
              </a:tr>
            </a:tbl>
          </a:graphicData>
        </a:graphic>
      </p:graphicFrame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E3307FEA-624B-47E0-9CC9-85A3B2FDBCF1}"/>
              </a:ext>
            </a:extLst>
          </p:cNvPr>
          <p:cNvSpPr txBox="1"/>
          <p:nvPr/>
        </p:nvSpPr>
        <p:spPr>
          <a:xfrm>
            <a:off x="404447" y="719765"/>
            <a:ext cx="83351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00" b="1" dirty="0">
                <a:solidFill>
                  <a:srgbClr val="5B060E"/>
                </a:solidFill>
              </a:rPr>
              <a:t>10 Principales Causas de Defunción en México, 2000 y 2018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E7D95FE1-C0F8-4FD6-AD22-99E2888D21CC}"/>
              </a:ext>
            </a:extLst>
          </p:cNvPr>
          <p:cNvSpPr txBox="1"/>
          <p:nvPr/>
        </p:nvSpPr>
        <p:spPr>
          <a:xfrm>
            <a:off x="8214709" y="3799338"/>
            <a:ext cx="7569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Fuente: INEGI</a:t>
            </a: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xmlns="" id="{88F62A2B-3F49-458F-B9C1-C758C9D8D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23030"/>
              </p:ext>
            </p:extLst>
          </p:nvPr>
        </p:nvGraphicFramePr>
        <p:xfrm>
          <a:off x="5156157" y="1460715"/>
          <a:ext cx="2736000" cy="233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000">
                  <a:extLst>
                    <a:ext uri="{9D8B030D-6E8A-4147-A177-3AD203B41FA5}">
                      <a16:colId xmlns:a16="http://schemas.microsoft.com/office/drawing/2014/main" xmlns="" val="826975962"/>
                    </a:ext>
                  </a:extLst>
                </a:gridCol>
              </a:tblGrid>
              <a:tr h="233280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Enfermedades del sistema circulatorio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64170647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Enfermedades endocrinas, nutricionales y metabólicas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9066821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Tumores (Neoplasias)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8382587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Causas externas de morbilidad y de mortalidad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4666282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Enfermedades del sistema digestivo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8870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Enfermedades del sistema respiratorio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9227491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Enfermedades del sistema genitourinario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5051598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Ciertas enfermedades infecciosas y parasitarias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55764394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Enfermedades del sistema nervioso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1691340"/>
                  </a:ext>
                </a:extLst>
              </a:tr>
              <a:tr h="233280"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Ciertas afecciones originadas en el período perinatal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4079934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D2551E57-B63D-4FCD-9EFC-9A4A7CC64C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454248"/>
              </p:ext>
            </p:extLst>
          </p:nvPr>
        </p:nvGraphicFramePr>
        <p:xfrm>
          <a:off x="3509554" y="1380188"/>
          <a:ext cx="5388133" cy="253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F4E942DB-5E55-472C-A469-32E402588599}"/>
              </a:ext>
            </a:extLst>
          </p:cNvPr>
          <p:cNvCxnSpPr/>
          <p:nvPr/>
        </p:nvCxnSpPr>
        <p:spPr>
          <a:xfrm>
            <a:off x="546409" y="1460715"/>
            <a:ext cx="0" cy="2332800"/>
          </a:xfrm>
          <a:prstGeom prst="line">
            <a:avLst/>
          </a:prstGeom>
          <a:ln w="19050" cap="rnd"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3C8C7BBF-62D3-4989-A0AB-AF59452F252F}"/>
              </a:ext>
            </a:extLst>
          </p:cNvPr>
          <p:cNvCxnSpPr/>
          <p:nvPr/>
        </p:nvCxnSpPr>
        <p:spPr>
          <a:xfrm>
            <a:off x="5151861" y="1460715"/>
            <a:ext cx="0" cy="2332800"/>
          </a:xfrm>
          <a:prstGeom prst="line">
            <a:avLst/>
          </a:prstGeom>
          <a:ln w="19050" cap="rnd"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954345-1960-4EF4-9C85-33A2F2514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269" y="931881"/>
            <a:ext cx="774000" cy="61948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xmlns="" id="{F680A9B8-AD41-4CC7-9F99-DCDACB6D318A}"/>
              </a:ext>
            </a:extLst>
          </p:cNvPr>
          <p:cNvSpPr/>
          <p:nvPr/>
        </p:nvSpPr>
        <p:spPr>
          <a:xfrm>
            <a:off x="595269" y="1158948"/>
            <a:ext cx="759851" cy="288770"/>
          </a:xfrm>
          <a:prstGeom prst="roundRect">
            <a:avLst>
              <a:gd name="adj" fmla="val 6771"/>
            </a:avLst>
          </a:prstGeom>
          <a:solidFill>
            <a:schemeClr val="bg1"/>
          </a:solidFill>
          <a:ln w="6350">
            <a:solidFill>
              <a:srgbClr val="771D23"/>
            </a:solidFill>
          </a:ln>
          <a:effectLst>
            <a:innerShdw blurRad="50800">
              <a:prstClr val="black">
                <a:alpha val="1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0" bIns="10800" rtlCol="0" anchor="ctr"/>
          <a:lstStyle/>
          <a:p>
            <a:pPr algn="ctr"/>
            <a:r>
              <a:rPr lang="es-MX" sz="1250" b="1" dirty="0">
                <a:solidFill>
                  <a:schemeClr val="tx2">
                    <a:lumMod val="50000"/>
                  </a:schemeClr>
                </a:solidFill>
              </a:rPr>
              <a:t>2000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46C145A1-B48A-487D-8784-5037A8B12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1157" y="931881"/>
            <a:ext cx="774000" cy="619480"/>
          </a:xfrm>
          <a:prstGeom prst="rect">
            <a:avLst/>
          </a:prstGeom>
        </p:spPr>
      </p:pic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xmlns="" id="{80605D6D-A1C4-4533-85FB-576221D299CB}"/>
              </a:ext>
            </a:extLst>
          </p:cNvPr>
          <p:cNvSpPr/>
          <p:nvPr/>
        </p:nvSpPr>
        <p:spPr>
          <a:xfrm>
            <a:off x="5201157" y="1158948"/>
            <a:ext cx="759851" cy="288770"/>
          </a:xfrm>
          <a:prstGeom prst="roundRect">
            <a:avLst>
              <a:gd name="adj" fmla="val 6771"/>
            </a:avLst>
          </a:prstGeom>
          <a:solidFill>
            <a:schemeClr val="bg1"/>
          </a:solidFill>
          <a:ln w="6350">
            <a:solidFill>
              <a:srgbClr val="771D23"/>
            </a:solidFill>
          </a:ln>
          <a:effectLst>
            <a:innerShdw blurRad="50800">
              <a:prstClr val="black">
                <a:alpha val="1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0" bIns="10800" rtlCol="0" anchor="ctr"/>
          <a:lstStyle/>
          <a:p>
            <a:pPr algn="ctr"/>
            <a:r>
              <a:rPr lang="es-MX" sz="1250" b="1" dirty="0">
                <a:solidFill>
                  <a:schemeClr val="tx2">
                    <a:lumMod val="50000"/>
                  </a:schemeClr>
                </a:solidFill>
              </a:rPr>
              <a:t>2018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F6D4EC7-C97B-465F-8A99-E4B31D01DBEE}"/>
              </a:ext>
            </a:extLst>
          </p:cNvPr>
          <p:cNvSpPr txBox="1"/>
          <p:nvPr/>
        </p:nvSpPr>
        <p:spPr>
          <a:xfrm>
            <a:off x="4482023" y="2868243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5">
                    <a:lumMod val="75000"/>
                  </a:schemeClr>
                </a:solidFill>
              </a:rPr>
              <a:t>(19,388)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E0CF20C3-5A8D-44BA-9588-D4A98AF7E8F8}"/>
              </a:ext>
            </a:extLst>
          </p:cNvPr>
          <p:cNvSpPr txBox="1"/>
          <p:nvPr/>
        </p:nvSpPr>
        <p:spPr>
          <a:xfrm>
            <a:off x="8355520" y="3567543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00" dirty="0">
                <a:solidFill>
                  <a:schemeClr val="accent5">
                    <a:lumMod val="75000"/>
                  </a:schemeClr>
                </a:solidFill>
              </a:rPr>
              <a:t>(12,099)</a:t>
            </a:r>
          </a:p>
        </p:txBody>
      </p:sp>
    </p:spTree>
    <p:extLst>
      <p:ext uri="{BB962C8B-B14F-4D97-AF65-F5344CB8AC3E}">
        <p14:creationId xmlns:p14="http://schemas.microsoft.com/office/powerpoint/2010/main" val="108426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F6058DE7-00CF-4823-90C5-C00A1F8C6BE5}"/>
              </a:ext>
            </a:extLst>
          </p:cNvPr>
          <p:cNvSpPr/>
          <p:nvPr/>
        </p:nvSpPr>
        <p:spPr>
          <a:xfrm>
            <a:off x="972000" y="1333339"/>
            <a:ext cx="7200000" cy="36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73118E8-8943-40CF-BCA2-FE2AEA4F8B98}"/>
              </a:ext>
            </a:extLst>
          </p:cNvPr>
          <p:cNvSpPr txBox="1"/>
          <p:nvPr/>
        </p:nvSpPr>
        <p:spPr>
          <a:xfrm>
            <a:off x="612121" y="773460"/>
            <a:ext cx="7965104" cy="553992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1500" b="1" dirty="0">
                <a:solidFill>
                  <a:srgbClr val="5B060E"/>
                </a:solidFill>
              </a:rPr>
              <a:t>AVISA por mortalidad materna, por grupo de edad</a:t>
            </a:r>
          </a:p>
          <a:p>
            <a:pPr algn="ctr"/>
            <a:r>
              <a:rPr lang="es-MX" sz="1500" b="1" dirty="0">
                <a:solidFill>
                  <a:srgbClr val="5B060E"/>
                </a:solidFill>
              </a:rPr>
              <a:t>México: 1990, 1995, 2000, 2005, 2010, 2015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C84C2B-3D20-4F93-B7ED-98190E77E3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333340"/>
            <a:ext cx="2951922" cy="317019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66C69A73-69B4-4B92-8376-4389CF37160B}"/>
              </a:ext>
            </a:extLst>
          </p:cNvPr>
          <p:cNvCxnSpPr>
            <a:cxnSpLocks/>
          </p:cNvCxnSpPr>
          <p:nvPr/>
        </p:nvCxnSpPr>
        <p:spPr>
          <a:xfrm>
            <a:off x="972000" y="1333338"/>
            <a:ext cx="7200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D16E027-97D4-4834-A70C-12B9C5AE51FD}"/>
              </a:ext>
            </a:extLst>
          </p:cNvPr>
          <p:cNvSpPr txBox="1"/>
          <p:nvPr/>
        </p:nvSpPr>
        <p:spPr>
          <a:xfrm>
            <a:off x="1606142" y="4671104"/>
            <a:ext cx="645401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5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Fuente: Elaboración propia a partir de los resultados del Estudio de Carga Global de la Enfermedad 2015 del Instituto para la Medición y Evaluación de la Salud.</a:t>
            </a:r>
            <a:endParaRPr lang="en-US" sz="75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6CCF9C3-DE40-4372-9A35-865C597F5D2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1638000" y="1537757"/>
            <a:ext cx="6192000" cy="3096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ED1EB63-6890-4608-8FF2-E19642E71188}"/>
              </a:ext>
            </a:extLst>
          </p:cNvPr>
          <p:cNvSpPr txBox="1"/>
          <p:nvPr/>
        </p:nvSpPr>
        <p:spPr>
          <a:xfrm rot="16200000">
            <a:off x="468576" y="2784807"/>
            <a:ext cx="19062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Años de vida saludables perdidos (AVISA)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E1AC229-DB9E-438C-A3FA-25F4124953BA}"/>
              </a:ext>
            </a:extLst>
          </p:cNvPr>
          <p:cNvSpPr txBox="1"/>
          <p:nvPr/>
        </p:nvSpPr>
        <p:spPr>
          <a:xfrm>
            <a:off x="4514695" y="1570619"/>
            <a:ext cx="342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6">
                    <a:lumMod val="75000"/>
                  </a:schemeClr>
                </a:solidFill>
              </a:rPr>
              <a:t> El mayor número de AVISA entre 1990 y 2015 se presentó en mujeres en edades de 20-24 años</a:t>
            </a:r>
          </a:p>
        </p:txBody>
      </p:sp>
    </p:spTree>
    <p:extLst>
      <p:ext uri="{BB962C8B-B14F-4D97-AF65-F5344CB8AC3E}">
        <p14:creationId xmlns:p14="http://schemas.microsoft.com/office/powerpoint/2010/main" val="17449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17E7E6C1-B8EC-4C69-85F8-2E05CB3F905F}"/>
              </a:ext>
            </a:extLst>
          </p:cNvPr>
          <p:cNvGrpSpPr/>
          <p:nvPr/>
        </p:nvGrpSpPr>
        <p:grpSpPr>
          <a:xfrm>
            <a:off x="1008000" y="799758"/>
            <a:ext cx="7128000" cy="362131"/>
            <a:chOff x="1008000" y="799758"/>
            <a:chExt cx="7128000" cy="362131"/>
          </a:xfrm>
        </p:grpSpPr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xmlns="" id="{B53D3997-9E44-45E1-9A8D-73E2251ECB3E}"/>
                </a:ext>
              </a:extLst>
            </p:cNvPr>
            <p:cNvCxnSpPr>
              <a:cxnSpLocks/>
            </p:cNvCxnSpPr>
            <p:nvPr/>
          </p:nvCxnSpPr>
          <p:spPr>
            <a:xfrm>
              <a:off x="1008000" y="1161889"/>
              <a:ext cx="7128000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1" name="CuadroTexto 730">
              <a:extLst>
                <a:ext uri="{FF2B5EF4-FFF2-40B4-BE49-F238E27FC236}">
                  <a16:creationId xmlns:a16="http://schemas.microsoft.com/office/drawing/2014/main" xmlns="" id="{8BB194A1-5C01-421A-83E5-93F257C8C658}"/>
                </a:ext>
              </a:extLst>
            </p:cNvPr>
            <p:cNvSpPr txBox="1"/>
            <p:nvPr/>
          </p:nvSpPr>
          <p:spPr>
            <a:xfrm>
              <a:off x="1032255" y="799758"/>
              <a:ext cx="7079502" cy="3539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s-MX" sz="1650" b="1" dirty="0">
                  <a:solidFill>
                    <a:srgbClr val="5B060E"/>
                  </a:solidFill>
                </a:rPr>
                <a:t>Transición Demográfica en México, Población Base y Proyectada 2015 y 2050</a:t>
              </a: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690B688-F4EB-4E9E-B7F1-2BA3E20B862B}"/>
              </a:ext>
            </a:extLst>
          </p:cNvPr>
          <p:cNvSpPr/>
          <p:nvPr/>
        </p:nvSpPr>
        <p:spPr>
          <a:xfrm rot="5400000">
            <a:off x="-917702" y="2645507"/>
            <a:ext cx="3454854" cy="695435"/>
          </a:xfrm>
          <a:prstGeom prst="rect">
            <a:avLst/>
          </a:prstGeom>
          <a:blipFill dpi="0" rotWithShape="1">
            <a:blip r:embed="rId2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1888"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6DFD843-1991-4EFE-B77A-A2844B042B24}"/>
              </a:ext>
            </a:extLst>
          </p:cNvPr>
          <p:cNvSpPr/>
          <p:nvPr/>
        </p:nvSpPr>
        <p:spPr>
          <a:xfrm rot="16200000" flipH="1">
            <a:off x="6606849" y="2645508"/>
            <a:ext cx="3454854" cy="695435"/>
          </a:xfrm>
          <a:prstGeom prst="rect">
            <a:avLst/>
          </a:prstGeom>
          <a:blipFill dpi="0" rotWithShape="1">
            <a:blip r:embed="rId2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1888"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BD11584-FF1E-4F9F-9606-0F77DBB8DC83}"/>
              </a:ext>
            </a:extLst>
          </p:cNvPr>
          <p:cNvSpPr txBox="1"/>
          <p:nvPr/>
        </p:nvSpPr>
        <p:spPr>
          <a:xfrm>
            <a:off x="1480876" y="4729307"/>
            <a:ext cx="608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Estimaciones del Consejo Nacional de Población con base en Conciliación Demográfica de México 1950-2015 y Proyecciones de la Población de México y de las entidades federativas 2016-2050.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45F957B-B3BE-43B5-93D6-B1CA0B3B30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61172" y="1274099"/>
            <a:ext cx="5935291" cy="3446477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xmlns="" id="{D5F67AFD-FF85-46D9-B3FE-B5BF755928E8}"/>
              </a:ext>
            </a:extLst>
          </p:cNvPr>
          <p:cNvSpPr/>
          <p:nvPr/>
        </p:nvSpPr>
        <p:spPr>
          <a:xfrm>
            <a:off x="5837007" y="1725498"/>
            <a:ext cx="142932" cy="142932"/>
          </a:xfrm>
          <a:prstGeom prst="ellipse">
            <a:avLst/>
          </a:prstGeom>
          <a:solidFill>
            <a:srgbClr val="F30F0F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88A98C3-C66E-46AB-B6B0-6EC5FDC72414}"/>
              </a:ext>
            </a:extLst>
          </p:cNvPr>
          <p:cNvSpPr txBox="1"/>
          <p:nvPr/>
        </p:nvSpPr>
        <p:spPr>
          <a:xfrm>
            <a:off x="5937872" y="1679167"/>
            <a:ext cx="415498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s-MX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AE275742-DDB9-4EF4-8271-81109DBE8CFB}"/>
              </a:ext>
            </a:extLst>
          </p:cNvPr>
          <p:cNvSpPr/>
          <p:nvPr/>
        </p:nvSpPr>
        <p:spPr>
          <a:xfrm>
            <a:off x="6467247" y="1725498"/>
            <a:ext cx="142932" cy="142932"/>
          </a:xfrm>
          <a:prstGeom prst="ellipse">
            <a:avLst/>
          </a:prstGeom>
          <a:solidFill>
            <a:srgbClr val="9D4E32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8632A7E-B0C3-45D8-9A50-43912054394B}"/>
              </a:ext>
            </a:extLst>
          </p:cNvPr>
          <p:cNvSpPr txBox="1"/>
          <p:nvPr/>
        </p:nvSpPr>
        <p:spPr>
          <a:xfrm>
            <a:off x="6568112" y="1679167"/>
            <a:ext cx="415498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s-MX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1141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7E779A9-5468-4D08-83CB-B1679985CAE8}"/>
              </a:ext>
            </a:extLst>
          </p:cNvPr>
          <p:cNvSpPr txBox="1"/>
          <p:nvPr/>
        </p:nvSpPr>
        <p:spPr>
          <a:xfrm>
            <a:off x="612121" y="856585"/>
            <a:ext cx="7965104" cy="553992"/>
          </a:xfrm>
          <a:prstGeom prst="rect">
            <a:avLst/>
          </a:prstGeom>
          <a:noFill/>
        </p:spPr>
        <p:txBody>
          <a:bodyPr wrap="square" lIns="91434" tIns="45717" rIns="91434" bIns="45717" rtlCol="0" anchor="ctr">
            <a:spAutoFit/>
          </a:bodyPr>
          <a:lstStyle/>
          <a:p>
            <a:pPr algn="ctr"/>
            <a:r>
              <a:rPr lang="es-MX" sz="1500" b="1" dirty="0">
                <a:solidFill>
                  <a:srgbClr val="5B060E"/>
                </a:solidFill>
              </a:rPr>
              <a:t>Programas, actividades y beneficiarios comprendidos como salud</a:t>
            </a:r>
          </a:p>
          <a:p>
            <a:pPr algn="ctr"/>
            <a:r>
              <a:rPr lang="es-MX" sz="1500" b="1" dirty="0">
                <a:solidFill>
                  <a:srgbClr val="5B060E"/>
                </a:solidFill>
              </a:rPr>
              <a:t>Reproductiva y equidad de género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137217E-B65E-4115-83AD-19812B0DC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000" y="1472541"/>
            <a:ext cx="7200000" cy="317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1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2101507-6DB9-4EAF-9E6F-6290DE30A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965" y="1497792"/>
            <a:ext cx="3137635" cy="2472359"/>
          </a:xfrm>
          <a:prstGeom prst="rect">
            <a:avLst/>
          </a:prstGeom>
        </p:spPr>
      </p:pic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xmlns="" id="{B53D3997-9E44-45E1-9A8D-73E2251ECB3E}"/>
              </a:ext>
            </a:extLst>
          </p:cNvPr>
          <p:cNvCxnSpPr>
            <a:cxnSpLocks/>
          </p:cNvCxnSpPr>
          <p:nvPr/>
        </p:nvCxnSpPr>
        <p:spPr>
          <a:xfrm>
            <a:off x="252000" y="1161889"/>
            <a:ext cx="864000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1" name="CuadroTexto 730">
            <a:extLst>
              <a:ext uri="{FF2B5EF4-FFF2-40B4-BE49-F238E27FC236}">
                <a16:creationId xmlns:a16="http://schemas.microsoft.com/office/drawing/2014/main" xmlns="" id="{8BB194A1-5C01-421A-83E5-93F257C8C658}"/>
              </a:ext>
            </a:extLst>
          </p:cNvPr>
          <p:cNvSpPr txBox="1"/>
          <p:nvPr/>
        </p:nvSpPr>
        <p:spPr>
          <a:xfrm>
            <a:off x="2174519" y="765067"/>
            <a:ext cx="4794967" cy="3770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sz="1850" b="1" dirty="0">
                <a:solidFill>
                  <a:srgbClr val="5B060E"/>
                </a:solidFill>
              </a:rPr>
              <a:t>Transición Demográfica en México, 2000 - 2040</a:t>
            </a: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xmlns="" id="{296A9AA8-9CA5-4B57-AE32-54E24B2F7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4000" y="1104786"/>
            <a:ext cx="774000" cy="619480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D8CC7CF9-FD8E-4AC1-9422-F171A30C5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4723" y="1104786"/>
            <a:ext cx="774000" cy="61948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xmlns="" id="{D7BD0DB9-3D35-40C8-851A-DACCADD83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6872" y="1104786"/>
            <a:ext cx="774000" cy="619480"/>
          </a:xfrm>
          <a:prstGeom prst="rect">
            <a:avLst/>
          </a:prstGeom>
        </p:spPr>
      </p:pic>
      <p:pic>
        <p:nvPicPr>
          <p:cNvPr id="244" name="Imagen 243">
            <a:extLst>
              <a:ext uri="{FF2B5EF4-FFF2-40B4-BE49-F238E27FC236}">
                <a16:creationId xmlns:a16="http://schemas.microsoft.com/office/drawing/2014/main" xmlns="" id="{6EE5F776-05C8-4453-8433-202FC9E165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931" y="1817863"/>
            <a:ext cx="2211357" cy="2234433"/>
          </a:xfrm>
          <a:prstGeom prst="rect">
            <a:avLst/>
          </a:prstGeom>
        </p:spPr>
      </p:pic>
      <p:pic>
        <p:nvPicPr>
          <p:cNvPr id="245" name="Imagen 244">
            <a:extLst>
              <a:ext uri="{FF2B5EF4-FFF2-40B4-BE49-F238E27FC236}">
                <a16:creationId xmlns:a16="http://schemas.microsoft.com/office/drawing/2014/main" xmlns="" id="{68EE1255-43E9-4CDC-861B-52692282DAE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6321" y="1817863"/>
            <a:ext cx="2211357" cy="2234433"/>
          </a:xfrm>
          <a:prstGeom prst="rect">
            <a:avLst/>
          </a:prstGeom>
        </p:spPr>
      </p:pic>
      <p:pic>
        <p:nvPicPr>
          <p:cNvPr id="246" name="Imagen 245">
            <a:extLst>
              <a:ext uri="{FF2B5EF4-FFF2-40B4-BE49-F238E27FC236}">
                <a16:creationId xmlns:a16="http://schemas.microsoft.com/office/drawing/2014/main" xmlns="" id="{FF06A8BD-0D4A-47C3-AB40-A86A4C3E467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0711" y="1817863"/>
            <a:ext cx="2211357" cy="223443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A5C45B5-570C-4BA7-8586-2138B23F7924}"/>
              </a:ext>
            </a:extLst>
          </p:cNvPr>
          <p:cNvSpPr txBox="1"/>
          <p:nvPr/>
        </p:nvSpPr>
        <p:spPr>
          <a:xfrm>
            <a:off x="2427263" y="2955793"/>
            <a:ext cx="502061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sz="1050" b="1" dirty="0">
                <a:solidFill>
                  <a:srgbClr val="FF0000"/>
                </a:solidFill>
              </a:rPr>
              <a:t>26.6</a:t>
            </a:r>
            <a:r>
              <a:rPr lang="es-MX" sz="800" b="1" dirty="0">
                <a:solidFill>
                  <a:srgbClr val="FF0000"/>
                </a:solidFill>
              </a:rPr>
              <a:t>%</a:t>
            </a:r>
            <a:endParaRPr lang="es-MX" sz="1050" b="1" dirty="0">
              <a:solidFill>
                <a:srgbClr val="FF0000"/>
              </a:solidFill>
            </a:endParaRPr>
          </a:p>
        </p:txBody>
      </p:sp>
      <p:sp>
        <p:nvSpPr>
          <p:cNvPr id="13" name="Cerrar llave 12">
            <a:extLst>
              <a:ext uri="{FF2B5EF4-FFF2-40B4-BE49-F238E27FC236}">
                <a16:creationId xmlns:a16="http://schemas.microsoft.com/office/drawing/2014/main" xmlns="" id="{283C3E2B-7E26-4EDD-A89A-236F0B0FFF94}"/>
              </a:ext>
            </a:extLst>
          </p:cNvPr>
          <p:cNvSpPr/>
          <p:nvPr/>
        </p:nvSpPr>
        <p:spPr>
          <a:xfrm>
            <a:off x="2367671" y="2780146"/>
            <a:ext cx="121455" cy="619748"/>
          </a:xfrm>
          <a:prstGeom prst="rightBrac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31" name="CuadroTexto 330">
            <a:extLst>
              <a:ext uri="{FF2B5EF4-FFF2-40B4-BE49-F238E27FC236}">
                <a16:creationId xmlns:a16="http://schemas.microsoft.com/office/drawing/2014/main" xmlns="" id="{3A84804A-7DE8-439B-875E-0C47BADEBD21}"/>
              </a:ext>
            </a:extLst>
          </p:cNvPr>
          <p:cNvSpPr txBox="1"/>
          <p:nvPr/>
        </p:nvSpPr>
        <p:spPr>
          <a:xfrm>
            <a:off x="5327642" y="2955793"/>
            <a:ext cx="502061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sz="1050" b="1" dirty="0">
                <a:solidFill>
                  <a:srgbClr val="FF0000"/>
                </a:solidFill>
              </a:rPr>
              <a:t>26.8</a:t>
            </a:r>
            <a:r>
              <a:rPr lang="es-MX" sz="800" b="1" dirty="0">
                <a:solidFill>
                  <a:srgbClr val="FF0000"/>
                </a:solidFill>
              </a:rPr>
              <a:t>%</a:t>
            </a:r>
            <a:endParaRPr lang="es-MX" sz="1050" b="1" dirty="0">
              <a:solidFill>
                <a:srgbClr val="FF0000"/>
              </a:solidFill>
            </a:endParaRPr>
          </a:p>
        </p:txBody>
      </p:sp>
      <p:sp>
        <p:nvSpPr>
          <p:cNvPr id="332" name="Cerrar llave 331">
            <a:extLst>
              <a:ext uri="{FF2B5EF4-FFF2-40B4-BE49-F238E27FC236}">
                <a16:creationId xmlns:a16="http://schemas.microsoft.com/office/drawing/2014/main" xmlns="" id="{F2DAC312-A5E5-409E-AE92-5785240AF32B}"/>
              </a:ext>
            </a:extLst>
          </p:cNvPr>
          <p:cNvSpPr/>
          <p:nvPr/>
        </p:nvSpPr>
        <p:spPr>
          <a:xfrm>
            <a:off x="5268050" y="2780146"/>
            <a:ext cx="121455" cy="619748"/>
          </a:xfrm>
          <a:prstGeom prst="rightBrac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34" name="CuadroTexto 333">
            <a:extLst>
              <a:ext uri="{FF2B5EF4-FFF2-40B4-BE49-F238E27FC236}">
                <a16:creationId xmlns:a16="http://schemas.microsoft.com/office/drawing/2014/main" xmlns="" id="{7FE49BDC-9B8F-4359-91CD-1A51932C49E8}"/>
              </a:ext>
            </a:extLst>
          </p:cNvPr>
          <p:cNvSpPr txBox="1"/>
          <p:nvPr/>
        </p:nvSpPr>
        <p:spPr>
          <a:xfrm>
            <a:off x="8289727" y="2955793"/>
            <a:ext cx="502061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sz="1050" b="1" dirty="0">
                <a:solidFill>
                  <a:srgbClr val="FF0000"/>
                </a:solidFill>
              </a:rPr>
              <a:t>24.3</a:t>
            </a:r>
            <a:r>
              <a:rPr lang="es-MX" sz="800" b="1" dirty="0">
                <a:solidFill>
                  <a:srgbClr val="FF0000"/>
                </a:solidFill>
              </a:rPr>
              <a:t>%</a:t>
            </a:r>
            <a:endParaRPr lang="es-MX" sz="1050" b="1" dirty="0">
              <a:solidFill>
                <a:srgbClr val="FF0000"/>
              </a:solidFill>
            </a:endParaRPr>
          </a:p>
        </p:txBody>
      </p:sp>
      <p:sp>
        <p:nvSpPr>
          <p:cNvPr id="335" name="Cerrar llave 334">
            <a:extLst>
              <a:ext uri="{FF2B5EF4-FFF2-40B4-BE49-F238E27FC236}">
                <a16:creationId xmlns:a16="http://schemas.microsoft.com/office/drawing/2014/main" xmlns="" id="{C374E643-28D1-4788-A0B2-966EB4AD1921}"/>
              </a:ext>
            </a:extLst>
          </p:cNvPr>
          <p:cNvSpPr/>
          <p:nvPr/>
        </p:nvSpPr>
        <p:spPr>
          <a:xfrm>
            <a:off x="8230135" y="2780146"/>
            <a:ext cx="121455" cy="619748"/>
          </a:xfrm>
          <a:prstGeom prst="rightBrac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8FC52D5-95BA-45A7-BB5E-327247EDD725}"/>
              </a:ext>
            </a:extLst>
          </p:cNvPr>
          <p:cNvSpPr txBox="1"/>
          <p:nvPr/>
        </p:nvSpPr>
        <p:spPr>
          <a:xfrm>
            <a:off x="2434545" y="3113586"/>
            <a:ext cx="6783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>
                <a:solidFill>
                  <a:srgbClr val="FF0000"/>
                </a:solidFill>
              </a:rPr>
              <a:t>27 Millones</a:t>
            </a:r>
          </a:p>
        </p:txBody>
      </p:sp>
      <p:sp>
        <p:nvSpPr>
          <p:cNvPr id="336" name="CuadroTexto 335">
            <a:extLst>
              <a:ext uri="{FF2B5EF4-FFF2-40B4-BE49-F238E27FC236}">
                <a16:creationId xmlns:a16="http://schemas.microsoft.com/office/drawing/2014/main" xmlns="" id="{3E99D955-4057-46A3-A722-C5533EE28507}"/>
              </a:ext>
            </a:extLst>
          </p:cNvPr>
          <p:cNvSpPr txBox="1"/>
          <p:nvPr/>
        </p:nvSpPr>
        <p:spPr>
          <a:xfrm>
            <a:off x="5325002" y="3113586"/>
            <a:ext cx="6783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>
                <a:solidFill>
                  <a:srgbClr val="FF0000"/>
                </a:solidFill>
              </a:rPr>
              <a:t>36 Millones</a:t>
            </a:r>
          </a:p>
        </p:txBody>
      </p:sp>
      <p:sp>
        <p:nvSpPr>
          <p:cNvPr id="337" name="CuadroTexto 336">
            <a:extLst>
              <a:ext uri="{FF2B5EF4-FFF2-40B4-BE49-F238E27FC236}">
                <a16:creationId xmlns:a16="http://schemas.microsoft.com/office/drawing/2014/main" xmlns="" id="{820F1BD7-5898-44D5-8A6B-6FE618027BE6}"/>
              </a:ext>
            </a:extLst>
          </p:cNvPr>
          <p:cNvSpPr txBox="1"/>
          <p:nvPr/>
        </p:nvSpPr>
        <p:spPr>
          <a:xfrm>
            <a:off x="8283075" y="3113586"/>
            <a:ext cx="6783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b="1" dirty="0">
                <a:solidFill>
                  <a:srgbClr val="FF0000"/>
                </a:solidFill>
              </a:rPr>
              <a:t>38 Millones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1851F19E-CD19-4D7B-A09A-786D07365F20}"/>
              </a:ext>
            </a:extLst>
          </p:cNvPr>
          <p:cNvSpPr txBox="1"/>
          <p:nvPr/>
        </p:nvSpPr>
        <p:spPr>
          <a:xfrm>
            <a:off x="2325662" y="2441311"/>
            <a:ext cx="42992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s-MX" sz="1000" dirty="0">
                <a:solidFill>
                  <a:srgbClr val="AD301B"/>
                </a:solidFill>
              </a:rPr>
              <a:t>7.3</a:t>
            </a:r>
            <a:r>
              <a:rPr lang="es-MX" sz="800" dirty="0">
                <a:solidFill>
                  <a:srgbClr val="AD301B"/>
                </a:solidFill>
              </a:rPr>
              <a:t>%</a:t>
            </a:r>
            <a:endParaRPr lang="es-MX" sz="1000" dirty="0">
              <a:solidFill>
                <a:srgbClr val="AD301B"/>
              </a:solidFill>
            </a:endParaRPr>
          </a:p>
        </p:txBody>
      </p:sp>
      <p:sp>
        <p:nvSpPr>
          <p:cNvPr id="45" name="Cerrar llave 44">
            <a:extLst>
              <a:ext uri="{FF2B5EF4-FFF2-40B4-BE49-F238E27FC236}">
                <a16:creationId xmlns:a16="http://schemas.microsoft.com/office/drawing/2014/main" xmlns="" id="{5D881582-C821-4185-876C-38070A86CCE1}"/>
              </a:ext>
            </a:extLst>
          </p:cNvPr>
          <p:cNvSpPr/>
          <p:nvPr/>
        </p:nvSpPr>
        <p:spPr>
          <a:xfrm>
            <a:off x="2266070" y="2440428"/>
            <a:ext cx="121455" cy="441137"/>
          </a:xfrm>
          <a:prstGeom prst="rightBrace">
            <a:avLst/>
          </a:prstGeom>
          <a:ln w="9525">
            <a:solidFill>
              <a:srgbClr val="AD30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BA331D"/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A9DE0FB0-B07A-45BA-AADD-9A2BF4448510}"/>
              </a:ext>
            </a:extLst>
          </p:cNvPr>
          <p:cNvSpPr txBox="1"/>
          <p:nvPr/>
        </p:nvSpPr>
        <p:spPr>
          <a:xfrm>
            <a:off x="5223401" y="2437464"/>
            <a:ext cx="521297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s-MX" sz="1000" dirty="0">
                <a:solidFill>
                  <a:srgbClr val="AD301B"/>
                </a:solidFill>
              </a:rPr>
              <a:t>11.3%</a:t>
            </a:r>
          </a:p>
        </p:txBody>
      </p:sp>
      <p:sp>
        <p:nvSpPr>
          <p:cNvPr id="48" name="Cerrar llave 47">
            <a:extLst>
              <a:ext uri="{FF2B5EF4-FFF2-40B4-BE49-F238E27FC236}">
                <a16:creationId xmlns:a16="http://schemas.microsoft.com/office/drawing/2014/main" xmlns="" id="{33F10882-11CE-4A80-A780-9D7B49EBC41B}"/>
              </a:ext>
            </a:extLst>
          </p:cNvPr>
          <p:cNvSpPr/>
          <p:nvPr/>
        </p:nvSpPr>
        <p:spPr>
          <a:xfrm>
            <a:off x="5166449" y="2440428"/>
            <a:ext cx="121455" cy="441137"/>
          </a:xfrm>
          <a:prstGeom prst="rightBrace">
            <a:avLst/>
          </a:prstGeom>
          <a:ln w="9525">
            <a:solidFill>
              <a:srgbClr val="AD30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BA331D"/>
              </a:solidFill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AD4948D7-9C72-46A9-8F52-8649387B54D3}"/>
              </a:ext>
            </a:extLst>
          </p:cNvPr>
          <p:cNvSpPr txBox="1"/>
          <p:nvPr/>
        </p:nvSpPr>
        <p:spPr>
          <a:xfrm>
            <a:off x="8193600" y="2441311"/>
            <a:ext cx="495649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s-MX" sz="1000" dirty="0">
                <a:solidFill>
                  <a:srgbClr val="AD301B"/>
                </a:solidFill>
              </a:rPr>
              <a:t>14.9</a:t>
            </a:r>
            <a:r>
              <a:rPr lang="es-MX" sz="800" dirty="0">
                <a:solidFill>
                  <a:srgbClr val="AD301B"/>
                </a:solidFill>
              </a:rPr>
              <a:t>%</a:t>
            </a:r>
            <a:endParaRPr lang="es-MX" sz="1000" dirty="0">
              <a:solidFill>
                <a:srgbClr val="AD301B"/>
              </a:solidFill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B937A572-8CD0-451C-8CC3-35DE92ADB48B}"/>
              </a:ext>
            </a:extLst>
          </p:cNvPr>
          <p:cNvSpPr txBox="1"/>
          <p:nvPr/>
        </p:nvSpPr>
        <p:spPr>
          <a:xfrm>
            <a:off x="2325662" y="2591586"/>
            <a:ext cx="619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>
                <a:solidFill>
                  <a:srgbClr val="AD301B"/>
                </a:solidFill>
              </a:rPr>
              <a:t>7 Millones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F288193E-4307-4BC7-87F3-92F4D6AA7A6C}"/>
              </a:ext>
            </a:extLst>
          </p:cNvPr>
          <p:cNvSpPr txBox="1"/>
          <p:nvPr/>
        </p:nvSpPr>
        <p:spPr>
          <a:xfrm>
            <a:off x="5223401" y="2591586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>
                <a:solidFill>
                  <a:srgbClr val="AD301B"/>
                </a:solidFill>
              </a:rPr>
              <a:t>15 Millones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C412A126-28AE-435B-82BB-80289468A60C}"/>
              </a:ext>
            </a:extLst>
          </p:cNvPr>
          <p:cNvSpPr txBox="1"/>
          <p:nvPr/>
        </p:nvSpPr>
        <p:spPr>
          <a:xfrm>
            <a:off x="8193600" y="2591586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>
                <a:solidFill>
                  <a:srgbClr val="AD301B"/>
                </a:solidFill>
              </a:rPr>
              <a:t>23 Millones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BD36EA3-BADD-4DB6-B99C-F1B3FEB4EBA9}"/>
              </a:ext>
            </a:extLst>
          </p:cNvPr>
          <p:cNvSpPr/>
          <p:nvPr/>
        </p:nvSpPr>
        <p:spPr>
          <a:xfrm>
            <a:off x="3202781" y="3824754"/>
            <a:ext cx="1023938" cy="132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30CAAFB5-ED39-467E-A1D1-1D2557B93A3C}"/>
              </a:ext>
            </a:extLst>
          </p:cNvPr>
          <p:cNvSpPr/>
          <p:nvPr/>
        </p:nvSpPr>
        <p:spPr>
          <a:xfrm>
            <a:off x="6154313" y="3824754"/>
            <a:ext cx="1023938" cy="132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C1555C12-8762-4A17-8CCF-0B421D93F556}"/>
              </a:ext>
            </a:extLst>
          </p:cNvPr>
          <p:cNvSpPr/>
          <p:nvPr/>
        </p:nvSpPr>
        <p:spPr>
          <a:xfrm>
            <a:off x="1935389" y="3779796"/>
            <a:ext cx="1023938" cy="7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xmlns="" id="{95625130-EF53-4A81-8560-0FAEFF0258CD}"/>
              </a:ext>
            </a:extLst>
          </p:cNvPr>
          <p:cNvSpPr/>
          <p:nvPr/>
        </p:nvSpPr>
        <p:spPr>
          <a:xfrm>
            <a:off x="4910923" y="3779796"/>
            <a:ext cx="1023938" cy="7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9479D0F1-825A-45B6-B7BB-A891DD2810B9}"/>
              </a:ext>
            </a:extLst>
          </p:cNvPr>
          <p:cNvSpPr/>
          <p:nvPr/>
        </p:nvSpPr>
        <p:spPr>
          <a:xfrm>
            <a:off x="7884070" y="3779796"/>
            <a:ext cx="1023938" cy="7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7E6834BD-17D5-490F-A2E2-66ECDE5B3359}"/>
              </a:ext>
            </a:extLst>
          </p:cNvPr>
          <p:cNvGrpSpPr/>
          <p:nvPr/>
        </p:nvGrpSpPr>
        <p:grpSpPr>
          <a:xfrm>
            <a:off x="780774" y="1838153"/>
            <a:ext cx="1659149" cy="121202"/>
            <a:chOff x="780774" y="1838567"/>
            <a:chExt cx="1659149" cy="121202"/>
          </a:xfrm>
        </p:grpSpPr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xmlns="" id="{9A383E44-F24D-43CA-9DCE-0FF2F92F7095}"/>
                </a:ext>
              </a:extLst>
            </p:cNvPr>
            <p:cNvSpPr/>
            <p:nvPr/>
          </p:nvSpPr>
          <p:spPr>
            <a:xfrm>
              <a:off x="780774" y="1838567"/>
              <a:ext cx="466034" cy="1212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xmlns="" id="{43185CCC-C215-459F-AC68-C25B7B9F05A1}"/>
                </a:ext>
              </a:extLst>
            </p:cNvPr>
            <p:cNvSpPr/>
            <p:nvPr/>
          </p:nvSpPr>
          <p:spPr>
            <a:xfrm>
              <a:off x="1973889" y="1838567"/>
              <a:ext cx="466034" cy="1212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endParaRPr>
            </a:p>
          </p:txBody>
        </p: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xmlns="" id="{63EA3F3E-24A7-466F-ADD4-8EE2C1CBE750}"/>
              </a:ext>
            </a:extLst>
          </p:cNvPr>
          <p:cNvGrpSpPr/>
          <p:nvPr/>
        </p:nvGrpSpPr>
        <p:grpSpPr>
          <a:xfrm>
            <a:off x="3728689" y="1838153"/>
            <a:ext cx="1659149" cy="121202"/>
            <a:chOff x="780774" y="1838567"/>
            <a:chExt cx="1659149" cy="121202"/>
          </a:xfrm>
        </p:grpSpPr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xmlns="" id="{D37AF4B2-AA35-4B26-B6A8-29B433AAF8BF}"/>
                </a:ext>
              </a:extLst>
            </p:cNvPr>
            <p:cNvSpPr/>
            <p:nvPr/>
          </p:nvSpPr>
          <p:spPr>
            <a:xfrm>
              <a:off x="780774" y="1838567"/>
              <a:ext cx="466034" cy="1212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xmlns="" id="{FD79219A-2A25-409B-9223-0080637870C6}"/>
                </a:ext>
              </a:extLst>
            </p:cNvPr>
            <p:cNvSpPr/>
            <p:nvPr/>
          </p:nvSpPr>
          <p:spPr>
            <a:xfrm>
              <a:off x="1973889" y="1838567"/>
              <a:ext cx="466034" cy="1212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xmlns="" id="{F2687D5F-F741-4A6A-8823-3B8337478E6D}"/>
              </a:ext>
            </a:extLst>
          </p:cNvPr>
          <p:cNvGrpSpPr/>
          <p:nvPr/>
        </p:nvGrpSpPr>
        <p:grpSpPr>
          <a:xfrm>
            <a:off x="6761297" y="1838153"/>
            <a:ext cx="1659149" cy="121202"/>
            <a:chOff x="780774" y="1838567"/>
            <a:chExt cx="1659149" cy="121202"/>
          </a:xfrm>
        </p:grpSpPr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xmlns="" id="{03098390-761F-4E33-B214-8C5A5D57CF06}"/>
                </a:ext>
              </a:extLst>
            </p:cNvPr>
            <p:cNvSpPr/>
            <p:nvPr/>
          </p:nvSpPr>
          <p:spPr>
            <a:xfrm>
              <a:off x="780774" y="1838567"/>
              <a:ext cx="466034" cy="1212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xmlns="" id="{9A310FCB-DBDC-42FE-A737-67E375F80373}"/>
                </a:ext>
              </a:extLst>
            </p:cNvPr>
            <p:cNvSpPr/>
            <p:nvPr/>
          </p:nvSpPr>
          <p:spPr>
            <a:xfrm>
              <a:off x="1973889" y="1838567"/>
              <a:ext cx="466034" cy="1212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 rtlCol="0" anchor="ctr">
              <a:noAutofit/>
            </a:bodyPr>
            <a:lstStyle/>
            <a:p>
              <a:pPr algn="ctr"/>
              <a:endPara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F5B6C537-975F-4C1F-AF9E-43E063A3629E}"/>
              </a:ext>
            </a:extLst>
          </p:cNvPr>
          <p:cNvSpPr/>
          <p:nvPr/>
        </p:nvSpPr>
        <p:spPr>
          <a:xfrm>
            <a:off x="222870" y="3824754"/>
            <a:ext cx="1023938" cy="132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D708BDA2-6479-4CA1-993D-1E7E648C4E64}"/>
              </a:ext>
            </a:extLst>
          </p:cNvPr>
          <p:cNvSpPr/>
          <p:nvPr/>
        </p:nvSpPr>
        <p:spPr>
          <a:xfrm>
            <a:off x="169594" y="3804786"/>
            <a:ext cx="1390124" cy="184666"/>
          </a:xfrm>
          <a:prstGeom prst="rect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s-MX" sz="600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</a:rPr>
              <a:t>Fuente: www.populationpyramid.net</a:t>
            </a:r>
          </a:p>
        </p:txBody>
      </p:sp>
      <p:sp>
        <p:nvSpPr>
          <p:cNvPr id="723" name="Rectángulo: esquinas redondeadas 722">
            <a:extLst>
              <a:ext uri="{FF2B5EF4-FFF2-40B4-BE49-F238E27FC236}">
                <a16:creationId xmlns:a16="http://schemas.microsoft.com/office/drawing/2014/main" xmlns="" id="{2D5E8F1D-526B-49BC-B26C-643A4D8A9585}"/>
              </a:ext>
            </a:extLst>
          </p:cNvPr>
          <p:cNvSpPr/>
          <p:nvPr/>
        </p:nvSpPr>
        <p:spPr>
          <a:xfrm>
            <a:off x="1224000" y="1348520"/>
            <a:ext cx="759851" cy="288770"/>
          </a:xfrm>
          <a:prstGeom prst="roundRect">
            <a:avLst>
              <a:gd name="adj" fmla="val 6771"/>
            </a:avLst>
          </a:prstGeom>
          <a:solidFill>
            <a:schemeClr val="bg1"/>
          </a:solidFill>
          <a:ln w="6350">
            <a:solidFill>
              <a:srgbClr val="771D23"/>
            </a:solidFill>
          </a:ln>
          <a:effectLst>
            <a:innerShdw blurRad="50800">
              <a:prstClr val="black">
                <a:alpha val="1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0" bIns="10800" rtlCol="0" anchor="ctr"/>
          <a:lstStyle/>
          <a:p>
            <a:pPr algn="ctr"/>
            <a:r>
              <a:rPr lang="es-MX" sz="1250" b="1" dirty="0">
                <a:solidFill>
                  <a:schemeClr val="tx2">
                    <a:lumMod val="50000"/>
                  </a:schemeClr>
                </a:solidFill>
              </a:rPr>
              <a:t>2000</a:t>
            </a:r>
          </a:p>
        </p:txBody>
      </p:sp>
      <p:sp>
        <p:nvSpPr>
          <p:cNvPr id="722" name="Isosceles Triangle 28">
            <a:extLst>
              <a:ext uri="{FF2B5EF4-FFF2-40B4-BE49-F238E27FC236}">
                <a16:creationId xmlns:a16="http://schemas.microsoft.com/office/drawing/2014/main" xmlns="" id="{CDBE7DF2-5C28-4163-98B9-31455513BC4C}"/>
              </a:ext>
            </a:extLst>
          </p:cNvPr>
          <p:cNvSpPr/>
          <p:nvPr/>
        </p:nvSpPr>
        <p:spPr>
          <a:xfrm rot="10800000">
            <a:off x="1467126" y="1609275"/>
            <a:ext cx="288000" cy="144000"/>
          </a:xfrm>
          <a:prstGeom prst="triangle">
            <a:avLst/>
          </a:prstGeom>
          <a:solidFill>
            <a:srgbClr val="771D23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 sz="1350" dirty="0"/>
          </a:p>
        </p:txBody>
      </p:sp>
      <p:sp>
        <p:nvSpPr>
          <p:cNvPr id="728" name="Rectángulo: esquinas redondeadas 727">
            <a:extLst>
              <a:ext uri="{FF2B5EF4-FFF2-40B4-BE49-F238E27FC236}">
                <a16:creationId xmlns:a16="http://schemas.microsoft.com/office/drawing/2014/main" xmlns="" id="{1C2BBA08-B153-4350-84E8-7F7705634DA4}"/>
              </a:ext>
            </a:extLst>
          </p:cNvPr>
          <p:cNvSpPr/>
          <p:nvPr/>
        </p:nvSpPr>
        <p:spPr>
          <a:xfrm>
            <a:off x="4212000" y="1348520"/>
            <a:ext cx="759851" cy="288770"/>
          </a:xfrm>
          <a:prstGeom prst="roundRect">
            <a:avLst>
              <a:gd name="adj" fmla="val 5947"/>
            </a:avLst>
          </a:prstGeom>
          <a:solidFill>
            <a:schemeClr val="bg1"/>
          </a:solidFill>
          <a:ln w="6350">
            <a:solidFill>
              <a:srgbClr val="771D23"/>
            </a:solidFill>
          </a:ln>
          <a:effectLst>
            <a:innerShdw blurRad="50800">
              <a:prstClr val="black">
                <a:alpha val="1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0" bIns="10800" rtlCol="0" anchor="ctr"/>
          <a:lstStyle/>
          <a:p>
            <a:pPr algn="ctr"/>
            <a:r>
              <a:rPr lang="es-MX" sz="1250" b="1" dirty="0">
                <a:solidFill>
                  <a:schemeClr val="tx2">
                    <a:lumMod val="50000"/>
                  </a:schemeClr>
                </a:solidFill>
              </a:rPr>
              <a:t>2020</a:t>
            </a:r>
          </a:p>
        </p:txBody>
      </p:sp>
      <p:sp>
        <p:nvSpPr>
          <p:cNvPr id="727" name="Isosceles Triangle 28">
            <a:extLst>
              <a:ext uri="{FF2B5EF4-FFF2-40B4-BE49-F238E27FC236}">
                <a16:creationId xmlns:a16="http://schemas.microsoft.com/office/drawing/2014/main" xmlns="" id="{A8D4E663-4723-4862-BE1B-812B34BFF77D}"/>
              </a:ext>
            </a:extLst>
          </p:cNvPr>
          <p:cNvSpPr/>
          <p:nvPr/>
        </p:nvSpPr>
        <p:spPr>
          <a:xfrm rot="10800000">
            <a:off x="4455125" y="1609275"/>
            <a:ext cx="288000" cy="144000"/>
          </a:xfrm>
          <a:prstGeom prst="triangle">
            <a:avLst/>
          </a:prstGeom>
          <a:solidFill>
            <a:srgbClr val="771D23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 sz="1350" dirty="0"/>
          </a:p>
        </p:txBody>
      </p:sp>
      <p:sp>
        <p:nvSpPr>
          <p:cNvPr id="730" name="Rectángulo: esquinas redondeadas 729">
            <a:extLst>
              <a:ext uri="{FF2B5EF4-FFF2-40B4-BE49-F238E27FC236}">
                <a16:creationId xmlns:a16="http://schemas.microsoft.com/office/drawing/2014/main" xmlns="" id="{93CFBBCB-6C4F-41DC-B2D3-0E8659106DA2}"/>
              </a:ext>
            </a:extLst>
          </p:cNvPr>
          <p:cNvSpPr/>
          <p:nvPr/>
        </p:nvSpPr>
        <p:spPr>
          <a:xfrm>
            <a:off x="7200000" y="1348520"/>
            <a:ext cx="759851" cy="288770"/>
          </a:xfrm>
          <a:prstGeom prst="roundRect">
            <a:avLst>
              <a:gd name="adj" fmla="val 8421"/>
            </a:avLst>
          </a:prstGeom>
          <a:solidFill>
            <a:schemeClr val="bg1"/>
          </a:solidFill>
          <a:ln w="6350">
            <a:solidFill>
              <a:srgbClr val="771D23"/>
            </a:solidFill>
          </a:ln>
          <a:effectLst>
            <a:innerShdw blurRad="50800">
              <a:prstClr val="black">
                <a:alpha val="1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tIns="0" bIns="10800" rtlCol="0" anchor="ctr"/>
          <a:lstStyle/>
          <a:p>
            <a:pPr algn="ctr"/>
            <a:r>
              <a:rPr lang="es-MX" sz="1250" b="1" dirty="0">
                <a:solidFill>
                  <a:schemeClr val="tx2">
                    <a:lumMod val="50000"/>
                  </a:schemeClr>
                </a:solidFill>
              </a:rPr>
              <a:t>2040</a:t>
            </a:r>
          </a:p>
        </p:txBody>
      </p:sp>
      <p:sp>
        <p:nvSpPr>
          <p:cNvPr id="729" name="Isosceles Triangle 28">
            <a:extLst>
              <a:ext uri="{FF2B5EF4-FFF2-40B4-BE49-F238E27FC236}">
                <a16:creationId xmlns:a16="http://schemas.microsoft.com/office/drawing/2014/main" xmlns="" id="{C4FFF43B-8C76-451D-952B-A502E0FBFC93}"/>
              </a:ext>
            </a:extLst>
          </p:cNvPr>
          <p:cNvSpPr/>
          <p:nvPr/>
        </p:nvSpPr>
        <p:spPr>
          <a:xfrm rot="10800000">
            <a:off x="7452000" y="1609275"/>
            <a:ext cx="288000" cy="144000"/>
          </a:xfrm>
          <a:prstGeom prst="triangle">
            <a:avLst/>
          </a:prstGeom>
          <a:solidFill>
            <a:srgbClr val="771D23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lang="en-US" sz="1350" dirty="0"/>
          </a:p>
        </p:txBody>
      </p:sp>
      <p:sp>
        <p:nvSpPr>
          <p:cNvPr id="60" name="Cerrar llave 59">
            <a:extLst>
              <a:ext uri="{FF2B5EF4-FFF2-40B4-BE49-F238E27FC236}">
                <a16:creationId xmlns:a16="http://schemas.microsoft.com/office/drawing/2014/main" xmlns="" id="{111CC0CE-2F39-4AC7-9F9F-EB6143CA4D37}"/>
              </a:ext>
            </a:extLst>
          </p:cNvPr>
          <p:cNvSpPr/>
          <p:nvPr/>
        </p:nvSpPr>
        <p:spPr>
          <a:xfrm>
            <a:off x="8126578" y="2440428"/>
            <a:ext cx="121455" cy="441137"/>
          </a:xfrm>
          <a:prstGeom prst="rightBrace">
            <a:avLst/>
          </a:prstGeom>
          <a:ln w="9525">
            <a:solidFill>
              <a:srgbClr val="AD30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BA331D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42403E-C2CA-43E3-A9E5-CE75E63AB0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3805" y="1670258"/>
            <a:ext cx="743119" cy="7645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7259500-515F-43BA-97B4-1FBB4AEB24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9819" y="1663115"/>
            <a:ext cx="760572" cy="7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bre: forma 18">
            <a:extLst>
              <a:ext uri="{FF2B5EF4-FFF2-40B4-BE49-F238E27FC236}">
                <a16:creationId xmlns:a16="http://schemas.microsoft.com/office/drawing/2014/main" xmlns="" id="{2BD536C1-E707-45FD-B5C1-93F5DB1D90C9}"/>
              </a:ext>
            </a:extLst>
          </p:cNvPr>
          <p:cNvSpPr/>
          <p:nvPr/>
        </p:nvSpPr>
        <p:spPr>
          <a:xfrm>
            <a:off x="583924" y="2214915"/>
            <a:ext cx="1037483" cy="289932"/>
          </a:xfrm>
          <a:custGeom>
            <a:avLst/>
            <a:gdLst>
              <a:gd name="connsiteX0" fmla="*/ 0 w 1717288"/>
              <a:gd name="connsiteY0" fmla="*/ 0 h 289932"/>
              <a:gd name="connsiteX1" fmla="*/ 1566746 w 1717288"/>
              <a:gd name="connsiteY1" fmla="*/ 0 h 289932"/>
              <a:gd name="connsiteX2" fmla="*/ 1594624 w 1717288"/>
              <a:gd name="connsiteY2" fmla="*/ 0 h 289932"/>
              <a:gd name="connsiteX3" fmla="*/ 1594624 w 1717288"/>
              <a:gd name="connsiteY3" fmla="*/ 5420 h 289932"/>
              <a:gd name="connsiteX4" fmla="*/ 1625344 w 1717288"/>
              <a:gd name="connsiteY4" fmla="*/ 11392 h 289932"/>
              <a:gd name="connsiteX5" fmla="*/ 1717288 w 1717288"/>
              <a:gd name="connsiteY5" fmla="*/ 144966 h 289932"/>
              <a:gd name="connsiteX6" fmla="*/ 1625344 w 1717288"/>
              <a:gd name="connsiteY6" fmla="*/ 278540 h 289932"/>
              <a:gd name="connsiteX7" fmla="*/ 1594624 w 1717288"/>
              <a:gd name="connsiteY7" fmla="*/ 284512 h 289932"/>
              <a:gd name="connsiteX8" fmla="*/ 1594624 w 1717288"/>
              <a:gd name="connsiteY8" fmla="*/ 289932 h 289932"/>
              <a:gd name="connsiteX9" fmla="*/ 1566746 w 1717288"/>
              <a:gd name="connsiteY9" fmla="*/ 289932 h 289932"/>
              <a:gd name="connsiteX10" fmla="*/ 0 w 1717288"/>
              <a:gd name="connsiteY10" fmla="*/ 289932 h 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288" h="289932">
                <a:moveTo>
                  <a:pt x="0" y="0"/>
                </a:moveTo>
                <a:lnTo>
                  <a:pt x="1566746" y="0"/>
                </a:lnTo>
                <a:lnTo>
                  <a:pt x="1594624" y="0"/>
                </a:lnTo>
                <a:lnTo>
                  <a:pt x="1594624" y="5420"/>
                </a:lnTo>
                <a:lnTo>
                  <a:pt x="1625344" y="11392"/>
                </a:lnTo>
                <a:cubicBezTo>
                  <a:pt x="1679376" y="33399"/>
                  <a:pt x="1717288" y="84919"/>
                  <a:pt x="1717288" y="144966"/>
                </a:cubicBezTo>
                <a:cubicBezTo>
                  <a:pt x="1717288" y="205013"/>
                  <a:pt x="1679376" y="256533"/>
                  <a:pt x="1625344" y="278540"/>
                </a:cubicBezTo>
                <a:lnTo>
                  <a:pt x="1594624" y="284512"/>
                </a:lnTo>
                <a:lnTo>
                  <a:pt x="1594624" y="289932"/>
                </a:lnTo>
                <a:lnTo>
                  <a:pt x="1566746" y="289932"/>
                </a:lnTo>
                <a:lnTo>
                  <a:pt x="0" y="289932"/>
                </a:lnTo>
                <a:close/>
              </a:path>
            </a:pathLst>
          </a:custGeom>
          <a:gradFill flip="none" rotWithShape="1">
            <a:gsLst>
              <a:gs pos="50000">
                <a:srgbClr val="982129"/>
              </a:gs>
              <a:gs pos="0">
                <a:srgbClr val="B12B35"/>
              </a:gs>
              <a:gs pos="100000">
                <a:srgbClr val="771D2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xmlns="" id="{016F22EF-4F3C-4B7D-AF82-E28541A73A75}"/>
              </a:ext>
            </a:extLst>
          </p:cNvPr>
          <p:cNvSpPr/>
          <p:nvPr/>
        </p:nvSpPr>
        <p:spPr>
          <a:xfrm>
            <a:off x="1740369" y="2214915"/>
            <a:ext cx="1037483" cy="289932"/>
          </a:xfrm>
          <a:custGeom>
            <a:avLst/>
            <a:gdLst>
              <a:gd name="connsiteX0" fmla="*/ 0 w 1564200"/>
              <a:gd name="connsiteY0" fmla="*/ 0 h 289932"/>
              <a:gd name="connsiteX1" fmla="*/ 1413658 w 1564200"/>
              <a:gd name="connsiteY1" fmla="*/ 0 h 289932"/>
              <a:gd name="connsiteX2" fmla="*/ 1441537 w 1564200"/>
              <a:gd name="connsiteY2" fmla="*/ 0 h 289932"/>
              <a:gd name="connsiteX3" fmla="*/ 1441537 w 1564200"/>
              <a:gd name="connsiteY3" fmla="*/ 5420 h 289932"/>
              <a:gd name="connsiteX4" fmla="*/ 1472256 w 1564200"/>
              <a:gd name="connsiteY4" fmla="*/ 11392 h 289932"/>
              <a:gd name="connsiteX5" fmla="*/ 1564200 w 1564200"/>
              <a:gd name="connsiteY5" fmla="*/ 144966 h 289932"/>
              <a:gd name="connsiteX6" fmla="*/ 1472256 w 1564200"/>
              <a:gd name="connsiteY6" fmla="*/ 278540 h 289932"/>
              <a:gd name="connsiteX7" fmla="*/ 1441537 w 1564200"/>
              <a:gd name="connsiteY7" fmla="*/ 284512 h 289932"/>
              <a:gd name="connsiteX8" fmla="*/ 1441537 w 1564200"/>
              <a:gd name="connsiteY8" fmla="*/ 289932 h 289932"/>
              <a:gd name="connsiteX9" fmla="*/ 1413658 w 1564200"/>
              <a:gd name="connsiteY9" fmla="*/ 289932 h 289932"/>
              <a:gd name="connsiteX10" fmla="*/ 0 w 1564200"/>
              <a:gd name="connsiteY10" fmla="*/ 289932 h 289932"/>
              <a:gd name="connsiteX11" fmla="*/ 42136 w 1564200"/>
              <a:gd name="connsiteY11" fmla="*/ 227436 h 289932"/>
              <a:gd name="connsiteX12" fmla="*/ 58786 w 1564200"/>
              <a:gd name="connsiteY12" fmla="*/ 144966 h 289932"/>
              <a:gd name="connsiteX13" fmla="*/ 42136 w 1564200"/>
              <a:gd name="connsiteY13" fmla="*/ 62496 h 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4200" h="289932">
                <a:moveTo>
                  <a:pt x="0" y="0"/>
                </a:moveTo>
                <a:lnTo>
                  <a:pt x="1413658" y="0"/>
                </a:lnTo>
                <a:lnTo>
                  <a:pt x="1441537" y="0"/>
                </a:lnTo>
                <a:lnTo>
                  <a:pt x="1441537" y="5420"/>
                </a:lnTo>
                <a:lnTo>
                  <a:pt x="1472256" y="11392"/>
                </a:lnTo>
                <a:cubicBezTo>
                  <a:pt x="1526288" y="33399"/>
                  <a:pt x="1564200" y="84919"/>
                  <a:pt x="1564200" y="144966"/>
                </a:cubicBezTo>
                <a:cubicBezTo>
                  <a:pt x="1564200" y="205013"/>
                  <a:pt x="1526288" y="256533"/>
                  <a:pt x="1472256" y="278540"/>
                </a:cubicBezTo>
                <a:lnTo>
                  <a:pt x="1441537" y="284512"/>
                </a:lnTo>
                <a:lnTo>
                  <a:pt x="1441537" y="289932"/>
                </a:lnTo>
                <a:lnTo>
                  <a:pt x="1413658" y="289932"/>
                </a:lnTo>
                <a:lnTo>
                  <a:pt x="0" y="289932"/>
                </a:lnTo>
                <a:lnTo>
                  <a:pt x="42136" y="227436"/>
                </a:lnTo>
                <a:cubicBezTo>
                  <a:pt x="52857" y="202088"/>
                  <a:pt x="58786" y="174220"/>
                  <a:pt x="58786" y="144966"/>
                </a:cubicBezTo>
                <a:cubicBezTo>
                  <a:pt x="58786" y="115713"/>
                  <a:pt x="52857" y="87844"/>
                  <a:pt x="42136" y="62496"/>
                </a:cubicBezTo>
                <a:close/>
              </a:path>
            </a:pathLst>
          </a:custGeom>
          <a:gradFill flip="none" rotWithShape="1">
            <a:gsLst>
              <a:gs pos="50000">
                <a:srgbClr val="982129"/>
              </a:gs>
              <a:gs pos="0">
                <a:srgbClr val="B12B35"/>
              </a:gs>
              <a:gs pos="100000">
                <a:srgbClr val="771D2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xmlns="" id="{7EF5B466-65E1-4034-9D2B-F854AD9D1AD9}"/>
              </a:ext>
            </a:extLst>
          </p:cNvPr>
          <p:cNvSpPr/>
          <p:nvPr/>
        </p:nvSpPr>
        <p:spPr>
          <a:xfrm>
            <a:off x="2896814" y="2214915"/>
            <a:ext cx="1037483" cy="289932"/>
          </a:xfrm>
          <a:custGeom>
            <a:avLst/>
            <a:gdLst>
              <a:gd name="connsiteX0" fmla="*/ 0 w 1564200"/>
              <a:gd name="connsiteY0" fmla="*/ 0 h 289932"/>
              <a:gd name="connsiteX1" fmla="*/ 1413658 w 1564200"/>
              <a:gd name="connsiteY1" fmla="*/ 0 h 289932"/>
              <a:gd name="connsiteX2" fmla="*/ 1441537 w 1564200"/>
              <a:gd name="connsiteY2" fmla="*/ 0 h 289932"/>
              <a:gd name="connsiteX3" fmla="*/ 1441537 w 1564200"/>
              <a:gd name="connsiteY3" fmla="*/ 5420 h 289932"/>
              <a:gd name="connsiteX4" fmla="*/ 1472256 w 1564200"/>
              <a:gd name="connsiteY4" fmla="*/ 11392 h 289932"/>
              <a:gd name="connsiteX5" fmla="*/ 1564200 w 1564200"/>
              <a:gd name="connsiteY5" fmla="*/ 144966 h 289932"/>
              <a:gd name="connsiteX6" fmla="*/ 1472256 w 1564200"/>
              <a:gd name="connsiteY6" fmla="*/ 278540 h 289932"/>
              <a:gd name="connsiteX7" fmla="*/ 1441537 w 1564200"/>
              <a:gd name="connsiteY7" fmla="*/ 284512 h 289932"/>
              <a:gd name="connsiteX8" fmla="*/ 1441537 w 1564200"/>
              <a:gd name="connsiteY8" fmla="*/ 289932 h 289932"/>
              <a:gd name="connsiteX9" fmla="*/ 1413658 w 1564200"/>
              <a:gd name="connsiteY9" fmla="*/ 289932 h 289932"/>
              <a:gd name="connsiteX10" fmla="*/ 0 w 1564200"/>
              <a:gd name="connsiteY10" fmla="*/ 289932 h 289932"/>
              <a:gd name="connsiteX11" fmla="*/ 42136 w 1564200"/>
              <a:gd name="connsiteY11" fmla="*/ 227436 h 289932"/>
              <a:gd name="connsiteX12" fmla="*/ 58786 w 1564200"/>
              <a:gd name="connsiteY12" fmla="*/ 144966 h 289932"/>
              <a:gd name="connsiteX13" fmla="*/ 42136 w 1564200"/>
              <a:gd name="connsiteY13" fmla="*/ 62496 h 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4200" h="289932">
                <a:moveTo>
                  <a:pt x="0" y="0"/>
                </a:moveTo>
                <a:lnTo>
                  <a:pt x="1413658" y="0"/>
                </a:lnTo>
                <a:lnTo>
                  <a:pt x="1441537" y="0"/>
                </a:lnTo>
                <a:lnTo>
                  <a:pt x="1441537" y="5420"/>
                </a:lnTo>
                <a:lnTo>
                  <a:pt x="1472256" y="11392"/>
                </a:lnTo>
                <a:cubicBezTo>
                  <a:pt x="1526288" y="33399"/>
                  <a:pt x="1564200" y="84919"/>
                  <a:pt x="1564200" y="144966"/>
                </a:cubicBezTo>
                <a:cubicBezTo>
                  <a:pt x="1564200" y="205013"/>
                  <a:pt x="1526288" y="256533"/>
                  <a:pt x="1472256" y="278540"/>
                </a:cubicBezTo>
                <a:lnTo>
                  <a:pt x="1441537" y="284512"/>
                </a:lnTo>
                <a:lnTo>
                  <a:pt x="1441537" y="289932"/>
                </a:lnTo>
                <a:lnTo>
                  <a:pt x="1413658" y="289932"/>
                </a:lnTo>
                <a:lnTo>
                  <a:pt x="0" y="289932"/>
                </a:lnTo>
                <a:lnTo>
                  <a:pt x="42136" y="227436"/>
                </a:lnTo>
                <a:cubicBezTo>
                  <a:pt x="52857" y="202088"/>
                  <a:pt x="58786" y="174220"/>
                  <a:pt x="58786" y="144966"/>
                </a:cubicBezTo>
                <a:cubicBezTo>
                  <a:pt x="58786" y="115713"/>
                  <a:pt x="52857" y="87844"/>
                  <a:pt x="42136" y="62496"/>
                </a:cubicBezTo>
                <a:close/>
              </a:path>
            </a:pathLst>
          </a:custGeom>
          <a:gradFill flip="none" rotWithShape="1">
            <a:gsLst>
              <a:gs pos="50000">
                <a:srgbClr val="982129"/>
              </a:gs>
              <a:gs pos="0">
                <a:srgbClr val="B12B35"/>
              </a:gs>
              <a:gs pos="100000">
                <a:srgbClr val="771D2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3BF79257-8D1F-466A-82AC-0E4024BC1C8D}"/>
              </a:ext>
            </a:extLst>
          </p:cNvPr>
          <p:cNvSpPr/>
          <p:nvPr/>
        </p:nvSpPr>
        <p:spPr>
          <a:xfrm>
            <a:off x="4053259" y="2214915"/>
            <a:ext cx="1037483" cy="289932"/>
          </a:xfrm>
          <a:custGeom>
            <a:avLst/>
            <a:gdLst>
              <a:gd name="connsiteX0" fmla="*/ 0 w 1564200"/>
              <a:gd name="connsiteY0" fmla="*/ 0 h 289932"/>
              <a:gd name="connsiteX1" fmla="*/ 1413658 w 1564200"/>
              <a:gd name="connsiteY1" fmla="*/ 0 h 289932"/>
              <a:gd name="connsiteX2" fmla="*/ 1441537 w 1564200"/>
              <a:gd name="connsiteY2" fmla="*/ 0 h 289932"/>
              <a:gd name="connsiteX3" fmla="*/ 1441537 w 1564200"/>
              <a:gd name="connsiteY3" fmla="*/ 5420 h 289932"/>
              <a:gd name="connsiteX4" fmla="*/ 1472256 w 1564200"/>
              <a:gd name="connsiteY4" fmla="*/ 11392 h 289932"/>
              <a:gd name="connsiteX5" fmla="*/ 1564200 w 1564200"/>
              <a:gd name="connsiteY5" fmla="*/ 144966 h 289932"/>
              <a:gd name="connsiteX6" fmla="*/ 1472256 w 1564200"/>
              <a:gd name="connsiteY6" fmla="*/ 278540 h 289932"/>
              <a:gd name="connsiteX7" fmla="*/ 1441537 w 1564200"/>
              <a:gd name="connsiteY7" fmla="*/ 284512 h 289932"/>
              <a:gd name="connsiteX8" fmla="*/ 1441537 w 1564200"/>
              <a:gd name="connsiteY8" fmla="*/ 289932 h 289932"/>
              <a:gd name="connsiteX9" fmla="*/ 1413658 w 1564200"/>
              <a:gd name="connsiteY9" fmla="*/ 289932 h 289932"/>
              <a:gd name="connsiteX10" fmla="*/ 0 w 1564200"/>
              <a:gd name="connsiteY10" fmla="*/ 289932 h 289932"/>
              <a:gd name="connsiteX11" fmla="*/ 42136 w 1564200"/>
              <a:gd name="connsiteY11" fmla="*/ 227436 h 289932"/>
              <a:gd name="connsiteX12" fmla="*/ 58786 w 1564200"/>
              <a:gd name="connsiteY12" fmla="*/ 144966 h 289932"/>
              <a:gd name="connsiteX13" fmla="*/ 42136 w 1564200"/>
              <a:gd name="connsiteY13" fmla="*/ 62496 h 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4200" h="289932">
                <a:moveTo>
                  <a:pt x="0" y="0"/>
                </a:moveTo>
                <a:lnTo>
                  <a:pt x="1413658" y="0"/>
                </a:lnTo>
                <a:lnTo>
                  <a:pt x="1441537" y="0"/>
                </a:lnTo>
                <a:lnTo>
                  <a:pt x="1441537" y="5420"/>
                </a:lnTo>
                <a:lnTo>
                  <a:pt x="1472256" y="11392"/>
                </a:lnTo>
                <a:cubicBezTo>
                  <a:pt x="1526288" y="33399"/>
                  <a:pt x="1564200" y="84919"/>
                  <a:pt x="1564200" y="144966"/>
                </a:cubicBezTo>
                <a:cubicBezTo>
                  <a:pt x="1564200" y="205013"/>
                  <a:pt x="1526288" y="256533"/>
                  <a:pt x="1472256" y="278540"/>
                </a:cubicBezTo>
                <a:lnTo>
                  <a:pt x="1441537" y="284512"/>
                </a:lnTo>
                <a:lnTo>
                  <a:pt x="1441537" y="289932"/>
                </a:lnTo>
                <a:lnTo>
                  <a:pt x="1413658" y="289932"/>
                </a:lnTo>
                <a:lnTo>
                  <a:pt x="0" y="289932"/>
                </a:lnTo>
                <a:lnTo>
                  <a:pt x="42136" y="227436"/>
                </a:lnTo>
                <a:cubicBezTo>
                  <a:pt x="52857" y="202088"/>
                  <a:pt x="58786" y="174220"/>
                  <a:pt x="58786" y="144966"/>
                </a:cubicBezTo>
                <a:cubicBezTo>
                  <a:pt x="58786" y="115713"/>
                  <a:pt x="52857" y="87844"/>
                  <a:pt x="42136" y="62496"/>
                </a:cubicBezTo>
                <a:close/>
              </a:path>
            </a:pathLst>
          </a:custGeom>
          <a:gradFill flip="none" rotWithShape="1">
            <a:gsLst>
              <a:gs pos="50000">
                <a:srgbClr val="982129"/>
              </a:gs>
              <a:gs pos="0">
                <a:srgbClr val="B12B35"/>
              </a:gs>
              <a:gs pos="100000">
                <a:srgbClr val="771D2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801E9231-11D1-481B-B1FC-FB45ED26C84F}"/>
              </a:ext>
            </a:extLst>
          </p:cNvPr>
          <p:cNvSpPr/>
          <p:nvPr/>
        </p:nvSpPr>
        <p:spPr>
          <a:xfrm>
            <a:off x="5209704" y="2214915"/>
            <a:ext cx="1037483" cy="289932"/>
          </a:xfrm>
          <a:custGeom>
            <a:avLst/>
            <a:gdLst>
              <a:gd name="connsiteX0" fmla="*/ 0 w 1564200"/>
              <a:gd name="connsiteY0" fmla="*/ 0 h 289932"/>
              <a:gd name="connsiteX1" fmla="*/ 1413658 w 1564200"/>
              <a:gd name="connsiteY1" fmla="*/ 0 h 289932"/>
              <a:gd name="connsiteX2" fmla="*/ 1441537 w 1564200"/>
              <a:gd name="connsiteY2" fmla="*/ 0 h 289932"/>
              <a:gd name="connsiteX3" fmla="*/ 1441537 w 1564200"/>
              <a:gd name="connsiteY3" fmla="*/ 5420 h 289932"/>
              <a:gd name="connsiteX4" fmla="*/ 1472256 w 1564200"/>
              <a:gd name="connsiteY4" fmla="*/ 11392 h 289932"/>
              <a:gd name="connsiteX5" fmla="*/ 1564200 w 1564200"/>
              <a:gd name="connsiteY5" fmla="*/ 144966 h 289932"/>
              <a:gd name="connsiteX6" fmla="*/ 1472256 w 1564200"/>
              <a:gd name="connsiteY6" fmla="*/ 278540 h 289932"/>
              <a:gd name="connsiteX7" fmla="*/ 1441537 w 1564200"/>
              <a:gd name="connsiteY7" fmla="*/ 284512 h 289932"/>
              <a:gd name="connsiteX8" fmla="*/ 1441537 w 1564200"/>
              <a:gd name="connsiteY8" fmla="*/ 289932 h 289932"/>
              <a:gd name="connsiteX9" fmla="*/ 1413658 w 1564200"/>
              <a:gd name="connsiteY9" fmla="*/ 289932 h 289932"/>
              <a:gd name="connsiteX10" fmla="*/ 0 w 1564200"/>
              <a:gd name="connsiteY10" fmla="*/ 289932 h 289932"/>
              <a:gd name="connsiteX11" fmla="*/ 42136 w 1564200"/>
              <a:gd name="connsiteY11" fmla="*/ 227436 h 289932"/>
              <a:gd name="connsiteX12" fmla="*/ 58786 w 1564200"/>
              <a:gd name="connsiteY12" fmla="*/ 144966 h 289932"/>
              <a:gd name="connsiteX13" fmla="*/ 42136 w 1564200"/>
              <a:gd name="connsiteY13" fmla="*/ 62496 h 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4200" h="289932">
                <a:moveTo>
                  <a:pt x="0" y="0"/>
                </a:moveTo>
                <a:lnTo>
                  <a:pt x="1413658" y="0"/>
                </a:lnTo>
                <a:lnTo>
                  <a:pt x="1441537" y="0"/>
                </a:lnTo>
                <a:lnTo>
                  <a:pt x="1441537" y="5420"/>
                </a:lnTo>
                <a:lnTo>
                  <a:pt x="1472256" y="11392"/>
                </a:lnTo>
                <a:cubicBezTo>
                  <a:pt x="1526288" y="33399"/>
                  <a:pt x="1564200" y="84919"/>
                  <a:pt x="1564200" y="144966"/>
                </a:cubicBezTo>
                <a:cubicBezTo>
                  <a:pt x="1564200" y="205013"/>
                  <a:pt x="1526288" y="256533"/>
                  <a:pt x="1472256" y="278540"/>
                </a:cubicBezTo>
                <a:lnTo>
                  <a:pt x="1441537" y="284512"/>
                </a:lnTo>
                <a:lnTo>
                  <a:pt x="1441537" y="289932"/>
                </a:lnTo>
                <a:lnTo>
                  <a:pt x="1413658" y="289932"/>
                </a:lnTo>
                <a:lnTo>
                  <a:pt x="0" y="289932"/>
                </a:lnTo>
                <a:lnTo>
                  <a:pt x="42136" y="227436"/>
                </a:lnTo>
                <a:cubicBezTo>
                  <a:pt x="52857" y="202088"/>
                  <a:pt x="58786" y="174220"/>
                  <a:pt x="58786" y="144966"/>
                </a:cubicBezTo>
                <a:cubicBezTo>
                  <a:pt x="58786" y="115713"/>
                  <a:pt x="52857" y="87844"/>
                  <a:pt x="42136" y="62496"/>
                </a:cubicBezTo>
                <a:close/>
              </a:path>
            </a:pathLst>
          </a:custGeom>
          <a:gradFill flip="none" rotWithShape="1">
            <a:gsLst>
              <a:gs pos="50000">
                <a:srgbClr val="982129"/>
              </a:gs>
              <a:gs pos="0">
                <a:srgbClr val="B12B35"/>
              </a:gs>
              <a:gs pos="100000">
                <a:srgbClr val="771D2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xmlns="" id="{D1E04E0D-9848-4508-86B8-F9DC79E04294}"/>
              </a:ext>
            </a:extLst>
          </p:cNvPr>
          <p:cNvSpPr/>
          <p:nvPr/>
        </p:nvSpPr>
        <p:spPr>
          <a:xfrm>
            <a:off x="6366150" y="2214915"/>
            <a:ext cx="1037483" cy="289932"/>
          </a:xfrm>
          <a:custGeom>
            <a:avLst/>
            <a:gdLst>
              <a:gd name="connsiteX0" fmla="*/ 0 w 1564200"/>
              <a:gd name="connsiteY0" fmla="*/ 0 h 289932"/>
              <a:gd name="connsiteX1" fmla="*/ 1413658 w 1564200"/>
              <a:gd name="connsiteY1" fmla="*/ 0 h 289932"/>
              <a:gd name="connsiteX2" fmla="*/ 1441537 w 1564200"/>
              <a:gd name="connsiteY2" fmla="*/ 0 h 289932"/>
              <a:gd name="connsiteX3" fmla="*/ 1441537 w 1564200"/>
              <a:gd name="connsiteY3" fmla="*/ 5420 h 289932"/>
              <a:gd name="connsiteX4" fmla="*/ 1472256 w 1564200"/>
              <a:gd name="connsiteY4" fmla="*/ 11392 h 289932"/>
              <a:gd name="connsiteX5" fmla="*/ 1564200 w 1564200"/>
              <a:gd name="connsiteY5" fmla="*/ 144966 h 289932"/>
              <a:gd name="connsiteX6" fmla="*/ 1472256 w 1564200"/>
              <a:gd name="connsiteY6" fmla="*/ 278540 h 289932"/>
              <a:gd name="connsiteX7" fmla="*/ 1441537 w 1564200"/>
              <a:gd name="connsiteY7" fmla="*/ 284512 h 289932"/>
              <a:gd name="connsiteX8" fmla="*/ 1441537 w 1564200"/>
              <a:gd name="connsiteY8" fmla="*/ 289932 h 289932"/>
              <a:gd name="connsiteX9" fmla="*/ 1413658 w 1564200"/>
              <a:gd name="connsiteY9" fmla="*/ 289932 h 289932"/>
              <a:gd name="connsiteX10" fmla="*/ 0 w 1564200"/>
              <a:gd name="connsiteY10" fmla="*/ 289932 h 289932"/>
              <a:gd name="connsiteX11" fmla="*/ 42136 w 1564200"/>
              <a:gd name="connsiteY11" fmla="*/ 227436 h 289932"/>
              <a:gd name="connsiteX12" fmla="*/ 58786 w 1564200"/>
              <a:gd name="connsiteY12" fmla="*/ 144966 h 289932"/>
              <a:gd name="connsiteX13" fmla="*/ 42136 w 1564200"/>
              <a:gd name="connsiteY13" fmla="*/ 62496 h 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4200" h="289932">
                <a:moveTo>
                  <a:pt x="0" y="0"/>
                </a:moveTo>
                <a:lnTo>
                  <a:pt x="1413658" y="0"/>
                </a:lnTo>
                <a:lnTo>
                  <a:pt x="1441537" y="0"/>
                </a:lnTo>
                <a:lnTo>
                  <a:pt x="1441537" y="5420"/>
                </a:lnTo>
                <a:lnTo>
                  <a:pt x="1472256" y="11392"/>
                </a:lnTo>
                <a:cubicBezTo>
                  <a:pt x="1526288" y="33399"/>
                  <a:pt x="1564200" y="84919"/>
                  <a:pt x="1564200" y="144966"/>
                </a:cubicBezTo>
                <a:cubicBezTo>
                  <a:pt x="1564200" y="205013"/>
                  <a:pt x="1526288" y="256533"/>
                  <a:pt x="1472256" y="278540"/>
                </a:cubicBezTo>
                <a:lnTo>
                  <a:pt x="1441537" y="284512"/>
                </a:lnTo>
                <a:lnTo>
                  <a:pt x="1441537" y="289932"/>
                </a:lnTo>
                <a:lnTo>
                  <a:pt x="1413658" y="289932"/>
                </a:lnTo>
                <a:lnTo>
                  <a:pt x="0" y="289932"/>
                </a:lnTo>
                <a:lnTo>
                  <a:pt x="42136" y="227436"/>
                </a:lnTo>
                <a:cubicBezTo>
                  <a:pt x="52857" y="202088"/>
                  <a:pt x="58786" y="174220"/>
                  <a:pt x="58786" y="144966"/>
                </a:cubicBezTo>
                <a:cubicBezTo>
                  <a:pt x="58786" y="115713"/>
                  <a:pt x="52857" y="87844"/>
                  <a:pt x="42136" y="62496"/>
                </a:cubicBezTo>
                <a:close/>
              </a:path>
            </a:pathLst>
          </a:custGeom>
          <a:gradFill flip="none" rotWithShape="1">
            <a:gsLst>
              <a:gs pos="50000">
                <a:srgbClr val="982129"/>
              </a:gs>
              <a:gs pos="0">
                <a:srgbClr val="B12B35"/>
              </a:gs>
              <a:gs pos="100000">
                <a:srgbClr val="771D2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xmlns="" id="{42FBB537-FEAA-4002-B423-3E03CFCFC8F0}"/>
              </a:ext>
            </a:extLst>
          </p:cNvPr>
          <p:cNvSpPr/>
          <p:nvPr/>
        </p:nvSpPr>
        <p:spPr>
          <a:xfrm>
            <a:off x="7522593" y="2214915"/>
            <a:ext cx="1037483" cy="289932"/>
          </a:xfrm>
          <a:custGeom>
            <a:avLst/>
            <a:gdLst>
              <a:gd name="connsiteX0" fmla="*/ 0 w 1564200"/>
              <a:gd name="connsiteY0" fmla="*/ 0 h 289932"/>
              <a:gd name="connsiteX1" fmla="*/ 1413658 w 1564200"/>
              <a:gd name="connsiteY1" fmla="*/ 0 h 289932"/>
              <a:gd name="connsiteX2" fmla="*/ 1441537 w 1564200"/>
              <a:gd name="connsiteY2" fmla="*/ 0 h 289932"/>
              <a:gd name="connsiteX3" fmla="*/ 1441537 w 1564200"/>
              <a:gd name="connsiteY3" fmla="*/ 5420 h 289932"/>
              <a:gd name="connsiteX4" fmla="*/ 1472256 w 1564200"/>
              <a:gd name="connsiteY4" fmla="*/ 11392 h 289932"/>
              <a:gd name="connsiteX5" fmla="*/ 1564200 w 1564200"/>
              <a:gd name="connsiteY5" fmla="*/ 144966 h 289932"/>
              <a:gd name="connsiteX6" fmla="*/ 1472256 w 1564200"/>
              <a:gd name="connsiteY6" fmla="*/ 278540 h 289932"/>
              <a:gd name="connsiteX7" fmla="*/ 1441537 w 1564200"/>
              <a:gd name="connsiteY7" fmla="*/ 284512 h 289932"/>
              <a:gd name="connsiteX8" fmla="*/ 1441537 w 1564200"/>
              <a:gd name="connsiteY8" fmla="*/ 289932 h 289932"/>
              <a:gd name="connsiteX9" fmla="*/ 1413658 w 1564200"/>
              <a:gd name="connsiteY9" fmla="*/ 289932 h 289932"/>
              <a:gd name="connsiteX10" fmla="*/ 0 w 1564200"/>
              <a:gd name="connsiteY10" fmla="*/ 289932 h 289932"/>
              <a:gd name="connsiteX11" fmla="*/ 42136 w 1564200"/>
              <a:gd name="connsiteY11" fmla="*/ 227436 h 289932"/>
              <a:gd name="connsiteX12" fmla="*/ 58786 w 1564200"/>
              <a:gd name="connsiteY12" fmla="*/ 144966 h 289932"/>
              <a:gd name="connsiteX13" fmla="*/ 42136 w 1564200"/>
              <a:gd name="connsiteY13" fmla="*/ 62496 h 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64200" h="289932">
                <a:moveTo>
                  <a:pt x="0" y="0"/>
                </a:moveTo>
                <a:lnTo>
                  <a:pt x="1413658" y="0"/>
                </a:lnTo>
                <a:lnTo>
                  <a:pt x="1441537" y="0"/>
                </a:lnTo>
                <a:lnTo>
                  <a:pt x="1441537" y="5420"/>
                </a:lnTo>
                <a:lnTo>
                  <a:pt x="1472256" y="11392"/>
                </a:lnTo>
                <a:cubicBezTo>
                  <a:pt x="1526288" y="33399"/>
                  <a:pt x="1564200" y="84919"/>
                  <a:pt x="1564200" y="144966"/>
                </a:cubicBezTo>
                <a:cubicBezTo>
                  <a:pt x="1564200" y="205013"/>
                  <a:pt x="1526288" y="256533"/>
                  <a:pt x="1472256" y="278540"/>
                </a:cubicBezTo>
                <a:lnTo>
                  <a:pt x="1441537" y="284512"/>
                </a:lnTo>
                <a:lnTo>
                  <a:pt x="1441537" y="289932"/>
                </a:lnTo>
                <a:lnTo>
                  <a:pt x="1413658" y="289932"/>
                </a:lnTo>
                <a:lnTo>
                  <a:pt x="0" y="289932"/>
                </a:lnTo>
                <a:lnTo>
                  <a:pt x="42136" y="227436"/>
                </a:lnTo>
                <a:cubicBezTo>
                  <a:pt x="52857" y="202088"/>
                  <a:pt x="58786" y="174220"/>
                  <a:pt x="58786" y="144966"/>
                </a:cubicBezTo>
                <a:cubicBezTo>
                  <a:pt x="58786" y="115713"/>
                  <a:pt x="52857" y="87844"/>
                  <a:pt x="42136" y="62496"/>
                </a:cubicBezTo>
                <a:close/>
              </a:path>
            </a:pathLst>
          </a:custGeom>
          <a:gradFill flip="none" rotWithShape="1">
            <a:gsLst>
              <a:gs pos="50000">
                <a:srgbClr val="982129"/>
              </a:gs>
              <a:gs pos="0">
                <a:srgbClr val="B12B35"/>
              </a:gs>
              <a:gs pos="100000">
                <a:srgbClr val="771D2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2200" b="1" dirty="0">
              <a:solidFill>
                <a:schemeClr val="tx1">
                  <a:lumMod val="85000"/>
                  <a:lumOff val="15000"/>
                </a:schemeClr>
              </a:solidFill>
              <a:ea typeface="ＭＳ Ｐゴシック" charset="-128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F1C2B408-F3EE-48E5-B419-10B1267F9CC6}"/>
              </a:ext>
            </a:extLst>
          </p:cNvPr>
          <p:cNvCxnSpPr>
            <a:cxnSpLocks/>
          </p:cNvCxnSpPr>
          <p:nvPr/>
        </p:nvCxnSpPr>
        <p:spPr>
          <a:xfrm flipV="1">
            <a:off x="1102665" y="1739595"/>
            <a:ext cx="0" cy="423746"/>
          </a:xfrm>
          <a:prstGeom prst="line">
            <a:avLst/>
          </a:prstGeom>
          <a:ln w="28575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84E93671-A28C-433A-AC8A-3365E0D0ED9A}"/>
              </a:ext>
            </a:extLst>
          </p:cNvPr>
          <p:cNvSpPr txBox="1"/>
          <p:nvPr/>
        </p:nvSpPr>
        <p:spPr>
          <a:xfrm>
            <a:off x="776294" y="2468555"/>
            <a:ext cx="65274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b="1" dirty="0">
                <a:solidFill>
                  <a:srgbClr val="AE2A34"/>
                </a:solidFill>
              </a:rPr>
              <a:t>1908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7DAEF724-12CA-4F65-AFB5-56DC7368FF2A}"/>
              </a:ext>
            </a:extLst>
          </p:cNvPr>
          <p:cNvSpPr txBox="1"/>
          <p:nvPr/>
        </p:nvSpPr>
        <p:spPr>
          <a:xfrm>
            <a:off x="426223" y="898065"/>
            <a:ext cx="1375185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Kafka</a:t>
            </a:r>
          </a:p>
          <a:p>
            <a:pPr algn="ctr"/>
            <a:r>
              <a:rPr lang="es-MX" sz="1600" b="1" dirty="0"/>
              <a:t>Redescubre el</a:t>
            </a:r>
          </a:p>
          <a:p>
            <a:pPr algn="ctr"/>
            <a:r>
              <a:rPr lang="es-MX" sz="1600" b="1" dirty="0"/>
              <a:t>diafragma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xmlns="" id="{0BA2F936-33FD-4D14-BF7C-7D00F5EEC969}"/>
              </a:ext>
            </a:extLst>
          </p:cNvPr>
          <p:cNvCxnSpPr>
            <a:cxnSpLocks/>
          </p:cNvCxnSpPr>
          <p:nvPr/>
        </p:nvCxnSpPr>
        <p:spPr>
          <a:xfrm flipV="1">
            <a:off x="2259110" y="2550752"/>
            <a:ext cx="0" cy="423746"/>
          </a:xfrm>
          <a:prstGeom prst="line">
            <a:avLst/>
          </a:prstGeom>
          <a:ln w="28575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925F17AB-084B-4B12-A780-AF4B9DC6D7E9}"/>
              </a:ext>
            </a:extLst>
          </p:cNvPr>
          <p:cNvSpPr txBox="1"/>
          <p:nvPr/>
        </p:nvSpPr>
        <p:spPr>
          <a:xfrm>
            <a:off x="1352900" y="3040291"/>
            <a:ext cx="1812419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Richter</a:t>
            </a:r>
          </a:p>
          <a:p>
            <a:pPr algn="ctr"/>
            <a:r>
              <a:rPr lang="es-MX" sz="1600" b="1" dirty="0"/>
              <a:t>DIU anticonceptivo</a:t>
            </a:r>
          </a:p>
          <a:p>
            <a:pPr algn="ctr"/>
            <a:r>
              <a:rPr lang="es-MX" sz="1600" b="1" dirty="0"/>
              <a:t>de seda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B87F1F03-692B-45EF-8D00-F680D5681B62}"/>
              </a:ext>
            </a:extLst>
          </p:cNvPr>
          <p:cNvSpPr txBox="1"/>
          <p:nvPr/>
        </p:nvSpPr>
        <p:spPr>
          <a:xfrm>
            <a:off x="1932737" y="1899735"/>
            <a:ext cx="65274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b="1" dirty="0">
                <a:solidFill>
                  <a:srgbClr val="AE2A34"/>
                </a:solidFill>
              </a:rPr>
              <a:t>1909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xmlns="" id="{78014D26-EDC2-4B9E-8504-B0F74A6CFA7F}"/>
              </a:ext>
            </a:extLst>
          </p:cNvPr>
          <p:cNvCxnSpPr>
            <a:cxnSpLocks/>
          </p:cNvCxnSpPr>
          <p:nvPr/>
        </p:nvCxnSpPr>
        <p:spPr>
          <a:xfrm flipV="1">
            <a:off x="3404404" y="1739595"/>
            <a:ext cx="0" cy="423746"/>
          </a:xfrm>
          <a:prstGeom prst="line">
            <a:avLst/>
          </a:prstGeom>
          <a:ln w="28575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642BA1B9-B36D-4392-8EC6-B72EE611C59F}"/>
              </a:ext>
            </a:extLst>
          </p:cNvPr>
          <p:cNvSpPr txBox="1"/>
          <p:nvPr/>
        </p:nvSpPr>
        <p:spPr>
          <a:xfrm>
            <a:off x="3078033" y="2468555"/>
            <a:ext cx="65274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b="1" dirty="0">
                <a:solidFill>
                  <a:srgbClr val="AE2A34"/>
                </a:solidFill>
              </a:rPr>
              <a:t>1920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80B3AB71-9E8F-4075-930B-47B5C97D2250}"/>
              </a:ext>
            </a:extLst>
          </p:cNvPr>
          <p:cNvSpPr txBox="1"/>
          <p:nvPr/>
        </p:nvSpPr>
        <p:spPr>
          <a:xfrm>
            <a:off x="2850752" y="898065"/>
            <a:ext cx="1129604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Ogino y Knauss</a:t>
            </a:r>
          </a:p>
          <a:p>
            <a:pPr algn="ctr"/>
            <a:r>
              <a:rPr lang="es-MX" sz="1600" b="1" dirty="0"/>
              <a:t>Periodo</a:t>
            </a:r>
          </a:p>
          <a:p>
            <a:pPr algn="ctr"/>
            <a:r>
              <a:rPr lang="es-MX" sz="1600" b="1" dirty="0"/>
              <a:t>estéril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349B0C6A-CC8F-4245-9C62-B6637A4AE41E}"/>
              </a:ext>
            </a:extLst>
          </p:cNvPr>
          <p:cNvCxnSpPr>
            <a:cxnSpLocks/>
          </p:cNvCxnSpPr>
          <p:nvPr/>
        </p:nvCxnSpPr>
        <p:spPr>
          <a:xfrm flipV="1">
            <a:off x="4572000" y="2550752"/>
            <a:ext cx="0" cy="423746"/>
          </a:xfrm>
          <a:prstGeom prst="line">
            <a:avLst/>
          </a:prstGeom>
          <a:ln w="28575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8FC8ABCD-0F35-406C-9C63-94EAF0306A2C}"/>
              </a:ext>
            </a:extLst>
          </p:cNvPr>
          <p:cNvSpPr txBox="1"/>
          <p:nvPr/>
        </p:nvSpPr>
        <p:spPr>
          <a:xfrm>
            <a:off x="3968885" y="3071068"/>
            <a:ext cx="120622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 del</a:t>
            </a:r>
          </a:p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Velde y Dorairaj.</a:t>
            </a:r>
          </a:p>
          <a:p>
            <a:pPr algn="ctr"/>
            <a:r>
              <a:rPr lang="es-MX" sz="1600" b="1" dirty="0"/>
              <a:t>Mucus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E3B87FE2-7DF1-41EB-84F7-168605D77220}"/>
              </a:ext>
            </a:extLst>
          </p:cNvPr>
          <p:cNvSpPr txBox="1"/>
          <p:nvPr/>
        </p:nvSpPr>
        <p:spPr>
          <a:xfrm>
            <a:off x="4245627" y="1899735"/>
            <a:ext cx="65274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b="1" dirty="0">
                <a:solidFill>
                  <a:srgbClr val="AE2A34"/>
                </a:solidFill>
              </a:rPr>
              <a:t>1928</a:t>
            </a: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xmlns="" id="{2769E7AC-FA76-4589-BF67-D482503CA009}"/>
              </a:ext>
            </a:extLst>
          </p:cNvPr>
          <p:cNvCxnSpPr>
            <a:cxnSpLocks/>
          </p:cNvCxnSpPr>
          <p:nvPr/>
        </p:nvCxnSpPr>
        <p:spPr>
          <a:xfrm flipV="1">
            <a:off x="5717294" y="1739595"/>
            <a:ext cx="0" cy="423746"/>
          </a:xfrm>
          <a:prstGeom prst="line">
            <a:avLst/>
          </a:prstGeom>
          <a:ln w="28575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49949AA3-6DE7-43C8-B1B9-09AF9226CFD4}"/>
              </a:ext>
            </a:extLst>
          </p:cNvPr>
          <p:cNvSpPr txBox="1"/>
          <p:nvPr/>
        </p:nvSpPr>
        <p:spPr>
          <a:xfrm>
            <a:off x="5390923" y="2468555"/>
            <a:ext cx="65274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b="1" dirty="0">
                <a:solidFill>
                  <a:srgbClr val="AE2A34"/>
                </a:solidFill>
              </a:rPr>
              <a:t>1930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0D50001E-12DD-48A9-A4B5-D5DFF6EE205A}"/>
              </a:ext>
            </a:extLst>
          </p:cNvPr>
          <p:cNvSpPr txBox="1"/>
          <p:nvPr/>
        </p:nvSpPr>
        <p:spPr>
          <a:xfrm>
            <a:off x="5032293" y="867287"/>
            <a:ext cx="1392304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sz="1600" b="1"/>
              <a:t>Desarrollo</a:t>
            </a:r>
          </a:p>
          <a:p>
            <a:pPr algn="ctr"/>
            <a:r>
              <a:rPr lang="es-MX" sz="1600" b="1"/>
              <a:t>del condón de</a:t>
            </a:r>
          </a:p>
          <a:p>
            <a:pPr algn="ctr"/>
            <a:r>
              <a:rPr lang="es-MX" sz="1600" b="1"/>
              <a:t>látex</a:t>
            </a: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xmlns="" id="{BB2606BC-7B6F-4D14-9D6E-94790EF39079}"/>
              </a:ext>
            </a:extLst>
          </p:cNvPr>
          <p:cNvCxnSpPr>
            <a:cxnSpLocks/>
          </p:cNvCxnSpPr>
          <p:nvPr/>
        </p:nvCxnSpPr>
        <p:spPr>
          <a:xfrm flipV="1">
            <a:off x="6884892" y="2550752"/>
            <a:ext cx="0" cy="423746"/>
          </a:xfrm>
          <a:prstGeom prst="line">
            <a:avLst/>
          </a:prstGeom>
          <a:ln w="28575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F17E5737-0970-4141-88EB-1FD397ECA634}"/>
              </a:ext>
            </a:extLst>
          </p:cNvPr>
          <p:cNvSpPr txBox="1"/>
          <p:nvPr/>
        </p:nvSpPr>
        <p:spPr>
          <a:xfrm>
            <a:off x="5393909" y="3040291"/>
            <a:ext cx="29911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Gregory Pincus y John Rock</a:t>
            </a:r>
          </a:p>
          <a:p>
            <a:pPr algn="ctr"/>
            <a:r>
              <a:rPr lang="es-MX" sz="1600" b="1" dirty="0"/>
              <a:t>Píldora</a:t>
            </a:r>
          </a:p>
          <a:p>
            <a:pPr algn="ctr"/>
            <a:r>
              <a:rPr lang="es-MX" sz="1600" b="1" dirty="0"/>
              <a:t>anticonceptiva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7499A439-802B-4AAF-AD2E-43EE8C41B341}"/>
              </a:ext>
            </a:extLst>
          </p:cNvPr>
          <p:cNvSpPr txBox="1"/>
          <p:nvPr/>
        </p:nvSpPr>
        <p:spPr>
          <a:xfrm>
            <a:off x="6558519" y="1899735"/>
            <a:ext cx="65274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b="1" dirty="0">
                <a:solidFill>
                  <a:srgbClr val="AE2A34"/>
                </a:solidFill>
              </a:rPr>
              <a:t>1950</a:t>
            </a: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xmlns="" id="{FA9BCB26-4403-42FD-A301-4A9310515236}"/>
              </a:ext>
            </a:extLst>
          </p:cNvPr>
          <p:cNvCxnSpPr>
            <a:cxnSpLocks/>
          </p:cNvCxnSpPr>
          <p:nvPr/>
        </p:nvCxnSpPr>
        <p:spPr>
          <a:xfrm flipV="1">
            <a:off x="8030183" y="1739595"/>
            <a:ext cx="0" cy="423746"/>
          </a:xfrm>
          <a:prstGeom prst="line">
            <a:avLst/>
          </a:prstGeom>
          <a:ln w="28575" cap="rnd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68DB65D5-2965-4B30-917D-B48F75D76FD9}"/>
              </a:ext>
            </a:extLst>
          </p:cNvPr>
          <p:cNvSpPr txBox="1"/>
          <p:nvPr/>
        </p:nvSpPr>
        <p:spPr>
          <a:xfrm>
            <a:off x="7703812" y="2468555"/>
            <a:ext cx="65274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MX" b="1" dirty="0">
                <a:solidFill>
                  <a:srgbClr val="AE2A34"/>
                </a:solidFill>
              </a:rPr>
              <a:t>1960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B639181F-2E11-4F12-9FB6-605B01F8C9D9}"/>
              </a:ext>
            </a:extLst>
          </p:cNvPr>
          <p:cNvSpPr txBox="1"/>
          <p:nvPr/>
        </p:nvSpPr>
        <p:spPr>
          <a:xfrm>
            <a:off x="7025584" y="898065"/>
            <a:ext cx="199248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Margulies y Lippies</a:t>
            </a:r>
          </a:p>
          <a:p>
            <a:pPr algn="ctr"/>
            <a:r>
              <a:rPr lang="es-MX" sz="1600" b="1" dirty="0"/>
              <a:t>DIU</a:t>
            </a:r>
          </a:p>
          <a:p>
            <a:pPr algn="ctr"/>
            <a:r>
              <a:rPr lang="es-MX" sz="1600" b="1" dirty="0"/>
              <a:t>mejorado</a:t>
            </a:r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603A1BC3-7BC7-404E-A9A2-40FB094E6767}"/>
              </a:ext>
            </a:extLst>
          </p:cNvPr>
          <p:cNvGrpSpPr/>
          <p:nvPr/>
        </p:nvGrpSpPr>
        <p:grpSpPr>
          <a:xfrm>
            <a:off x="141884" y="2737531"/>
            <a:ext cx="8860232" cy="1098497"/>
            <a:chOff x="130733" y="2737531"/>
            <a:chExt cx="8860232" cy="1098497"/>
          </a:xfrm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xmlns="" id="{102BEB5C-D548-4D1A-9F0D-3D6763F78948}"/>
                </a:ext>
              </a:extLst>
            </p:cNvPr>
            <p:cNvSpPr/>
            <p:nvPr/>
          </p:nvSpPr>
          <p:spPr>
            <a:xfrm rot="5400000">
              <a:off x="-215764" y="3084028"/>
              <a:ext cx="1098496" cy="405501"/>
            </a:xfrm>
            <a:prstGeom prst="rect">
              <a:avLst/>
            </a:prstGeom>
            <a:blipFill dpi="0" rotWithShape="1">
              <a:blip r:embed="rId2" cstate="screen">
                <a:alphaModFix amt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21888"/>
              </a:stretch>
            </a:blip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xmlns="" id="{77EE03E5-CCB0-4275-9E2A-8E9FD0C4191C}"/>
                </a:ext>
              </a:extLst>
            </p:cNvPr>
            <p:cNvSpPr/>
            <p:nvPr/>
          </p:nvSpPr>
          <p:spPr>
            <a:xfrm rot="16200000" flipH="1">
              <a:off x="8238967" y="3084029"/>
              <a:ext cx="1098496" cy="405501"/>
            </a:xfrm>
            <a:prstGeom prst="rect">
              <a:avLst/>
            </a:prstGeom>
            <a:blipFill dpi="0" rotWithShape="1">
              <a:blip r:embed="rId2" cstate="screen">
                <a:alphaModFix amt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21888"/>
              </a:stretch>
            </a:blip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19B8AD22-F0BB-436C-939A-37231BA3923D}"/>
              </a:ext>
            </a:extLst>
          </p:cNvPr>
          <p:cNvSpPr txBox="1"/>
          <p:nvPr/>
        </p:nvSpPr>
        <p:spPr>
          <a:xfrm>
            <a:off x="4468286" y="4831653"/>
            <a:ext cx="43701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Diaz, G. Historia de la anticoncepción. Revista Cuaba de Medicina general Integral, abril-junio 1995.</a:t>
            </a:r>
          </a:p>
        </p:txBody>
      </p: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xmlns="" id="{09078FF6-EC1B-4A31-95BB-7AD1D5D8799B}"/>
              </a:ext>
            </a:extLst>
          </p:cNvPr>
          <p:cNvCxnSpPr/>
          <p:nvPr/>
        </p:nvCxnSpPr>
        <p:spPr>
          <a:xfrm>
            <a:off x="576000" y="2214915"/>
            <a:ext cx="79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xmlns="" id="{0BDEC943-AE9C-4343-9A46-D20363A24307}"/>
              </a:ext>
            </a:extLst>
          </p:cNvPr>
          <p:cNvCxnSpPr/>
          <p:nvPr/>
        </p:nvCxnSpPr>
        <p:spPr>
          <a:xfrm>
            <a:off x="576000" y="2513159"/>
            <a:ext cx="79920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2369632" y="392789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890588" indent="-1425575"/>
            <a:r>
              <a:rPr lang="es-MX" sz="1400" dirty="0">
                <a:solidFill>
                  <a:srgbClr val="FF0000"/>
                </a:solidFill>
              </a:rPr>
              <a:t>1951	Dr. Luis Ernesto Miramontes</a:t>
            </a:r>
          </a:p>
          <a:p>
            <a:pPr marL="890588" indent="-1425575"/>
            <a:r>
              <a:rPr lang="es-MX" sz="1400" dirty="0">
                <a:solidFill>
                  <a:srgbClr val="FF0000"/>
                </a:solidFill>
              </a:rPr>
              <a:t>	Inventor del primer anticonceptivo oral (Noretisterona).</a:t>
            </a:r>
          </a:p>
        </p:txBody>
      </p:sp>
    </p:spTree>
    <p:extLst>
      <p:ext uri="{BB962C8B-B14F-4D97-AF65-F5344CB8AC3E}">
        <p14:creationId xmlns:p14="http://schemas.microsoft.com/office/powerpoint/2010/main" val="22269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D9D57DFF-8FD5-4537-973A-0046C118DCC0}"/>
              </a:ext>
            </a:extLst>
          </p:cNvPr>
          <p:cNvGrpSpPr/>
          <p:nvPr/>
        </p:nvGrpSpPr>
        <p:grpSpPr>
          <a:xfrm>
            <a:off x="683568" y="1143688"/>
            <a:ext cx="7470131" cy="3669413"/>
            <a:chOff x="683568" y="987574"/>
            <a:chExt cx="7470131" cy="3669413"/>
          </a:xfrm>
        </p:grpSpPr>
        <p:sp>
          <p:nvSpPr>
            <p:cNvPr id="2" name="Freeform 51">
              <a:extLst>
                <a:ext uri="{FF2B5EF4-FFF2-40B4-BE49-F238E27FC236}">
                  <a16:creationId xmlns:a16="http://schemas.microsoft.com/office/drawing/2014/main" xmlns="" id="{07E2D2A2-64E8-4A64-B5E2-6FF255513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568" y="987574"/>
              <a:ext cx="7470131" cy="3669413"/>
            </a:xfrm>
            <a:custGeom>
              <a:avLst/>
              <a:gdLst>
                <a:gd name="T0" fmla="*/ 2075 w 10527"/>
                <a:gd name="T1" fmla="*/ 420 h 5171"/>
                <a:gd name="T2" fmla="*/ 277 w 10527"/>
                <a:gd name="T3" fmla="*/ 1251 h 5171"/>
                <a:gd name="T4" fmla="*/ 3393 w 10527"/>
                <a:gd name="T5" fmla="*/ 2780 h 5171"/>
                <a:gd name="T6" fmla="*/ 2638 w 10527"/>
                <a:gd name="T7" fmla="*/ 2479 h 5171"/>
                <a:gd name="T8" fmla="*/ 2794 w 10527"/>
                <a:gd name="T9" fmla="*/ 2094 h 5171"/>
                <a:gd name="T10" fmla="*/ 3307 w 10527"/>
                <a:gd name="T11" fmla="*/ 1485 h 5171"/>
                <a:gd name="T12" fmla="*/ 3548 w 10527"/>
                <a:gd name="T13" fmla="*/ 1285 h 5171"/>
                <a:gd name="T14" fmla="*/ 2813 w 10527"/>
                <a:gd name="T15" fmla="*/ 1332 h 5171"/>
                <a:gd name="T16" fmla="*/ 2773 w 10527"/>
                <a:gd name="T17" fmla="*/ 885 h 5171"/>
                <a:gd name="T18" fmla="*/ 3231 w 10527"/>
                <a:gd name="T19" fmla="*/ 991 h 5171"/>
                <a:gd name="T20" fmla="*/ 2814 w 10527"/>
                <a:gd name="T21" fmla="*/ 513 h 5171"/>
                <a:gd name="T22" fmla="*/ 2351 w 10527"/>
                <a:gd name="T23" fmla="*/ 602 h 5171"/>
                <a:gd name="T24" fmla="*/ 2279 w 10527"/>
                <a:gd name="T25" fmla="*/ 551 h 5171"/>
                <a:gd name="T26" fmla="*/ 1590 w 10527"/>
                <a:gd name="T27" fmla="*/ 465 h 5171"/>
                <a:gd name="T28" fmla="*/ 1244 w 10527"/>
                <a:gd name="T29" fmla="*/ 704 h 5171"/>
                <a:gd name="T30" fmla="*/ 313 w 10527"/>
                <a:gd name="T31" fmla="*/ 936 h 5171"/>
                <a:gd name="T32" fmla="*/ 692 w 10527"/>
                <a:gd name="T33" fmla="*/ 1171 h 5171"/>
                <a:gd name="T34" fmla="*/ 1506 w 10527"/>
                <a:gd name="T35" fmla="*/ 1603 h 5171"/>
                <a:gd name="T36" fmla="*/ 2252 w 10527"/>
                <a:gd name="T37" fmla="*/ 2624 h 5171"/>
                <a:gd name="T38" fmla="*/ 2856 w 10527"/>
                <a:gd name="T39" fmla="*/ 3518 h 5171"/>
                <a:gd name="T40" fmla="*/ 2992 w 10527"/>
                <a:gd name="T41" fmla="*/ 5065 h 5171"/>
                <a:gd name="T42" fmla="*/ 3632 w 10527"/>
                <a:gd name="T43" fmla="*/ 4391 h 5171"/>
                <a:gd name="T44" fmla="*/ 2782 w 10527"/>
                <a:gd name="T45" fmla="*/ 1586 h 5171"/>
                <a:gd name="T46" fmla="*/ 2575 w 10527"/>
                <a:gd name="T47" fmla="*/ 723 h 5171"/>
                <a:gd name="T48" fmla="*/ 2323 w 10527"/>
                <a:gd name="T49" fmla="*/ 662 h 5171"/>
                <a:gd name="T50" fmla="*/ 9476 w 10527"/>
                <a:gd name="T51" fmla="*/ 4704 h 5171"/>
                <a:gd name="T52" fmla="*/ 9637 w 10527"/>
                <a:gd name="T53" fmla="*/ 3569 h 5171"/>
                <a:gd name="T54" fmla="*/ 9366 w 10527"/>
                <a:gd name="T55" fmla="*/ 3736 h 5171"/>
                <a:gd name="T56" fmla="*/ 8580 w 10527"/>
                <a:gd name="T57" fmla="*/ 4278 h 5171"/>
                <a:gd name="T58" fmla="*/ 9539 w 10527"/>
                <a:gd name="T59" fmla="*/ 4574 h 5171"/>
                <a:gd name="T60" fmla="*/ 10409 w 10527"/>
                <a:gd name="T61" fmla="*/ 4510 h 5171"/>
                <a:gd name="T62" fmla="*/ 10036 w 10527"/>
                <a:gd name="T63" fmla="*/ 3919 h 5171"/>
                <a:gd name="T64" fmla="*/ 10504 w 10527"/>
                <a:gd name="T65" fmla="*/ 990 h 5171"/>
                <a:gd name="T66" fmla="*/ 9219 w 10527"/>
                <a:gd name="T67" fmla="*/ 501 h 5171"/>
                <a:gd name="T68" fmla="*/ 8035 w 10527"/>
                <a:gd name="T69" fmla="*/ 462 h 5171"/>
                <a:gd name="T70" fmla="*/ 7203 w 10527"/>
                <a:gd name="T71" fmla="*/ 618 h 5171"/>
                <a:gd name="T72" fmla="*/ 5706 w 10527"/>
                <a:gd name="T73" fmla="*/ 715 h 5171"/>
                <a:gd name="T74" fmla="*/ 4886 w 10527"/>
                <a:gd name="T75" fmla="*/ 1318 h 5171"/>
                <a:gd name="T76" fmla="*/ 5004 w 10527"/>
                <a:gd name="T77" fmla="*/ 1928 h 5171"/>
                <a:gd name="T78" fmla="*/ 5475 w 10527"/>
                <a:gd name="T79" fmla="*/ 3083 h 5171"/>
                <a:gd name="T80" fmla="*/ 6351 w 10527"/>
                <a:gd name="T81" fmla="*/ 3807 h 5171"/>
                <a:gd name="T82" fmla="*/ 6900 w 10527"/>
                <a:gd name="T83" fmla="*/ 2319 h 5171"/>
                <a:gd name="T84" fmla="*/ 7467 w 10527"/>
                <a:gd name="T85" fmla="*/ 2945 h 5171"/>
                <a:gd name="T86" fmla="*/ 8109 w 10527"/>
                <a:gd name="T87" fmla="*/ 2922 h 5171"/>
                <a:gd name="T88" fmla="*/ 8491 w 10527"/>
                <a:gd name="T89" fmla="*/ 2432 h 5171"/>
                <a:gd name="T90" fmla="*/ 9033 w 10527"/>
                <a:gd name="T91" fmla="*/ 1743 h 5171"/>
                <a:gd name="T92" fmla="*/ 9629 w 10527"/>
                <a:gd name="T93" fmla="*/ 1092 h 5171"/>
                <a:gd name="T94" fmla="*/ 6143 w 10527"/>
                <a:gd name="T95" fmla="*/ 1048 h 5171"/>
                <a:gd name="T96" fmla="*/ 5541 w 10527"/>
                <a:gd name="T97" fmla="*/ 1235 h 5171"/>
                <a:gd name="T98" fmla="*/ 5500 w 10527"/>
                <a:gd name="T99" fmla="*/ 1155 h 5171"/>
                <a:gd name="T100" fmla="*/ 5505 w 10527"/>
                <a:gd name="T101" fmla="*/ 1979 h 5171"/>
                <a:gd name="T102" fmla="*/ 5748 w 10527"/>
                <a:gd name="T103" fmla="*/ 1762 h 5171"/>
                <a:gd name="T104" fmla="*/ 6671 w 10527"/>
                <a:gd name="T105" fmla="*/ 1640 h 5171"/>
                <a:gd name="T106" fmla="*/ 7648 w 10527"/>
                <a:gd name="T107" fmla="*/ 705 h 5171"/>
                <a:gd name="T108" fmla="*/ 4320 w 10527"/>
                <a:gd name="T109" fmla="*/ 47 h 5171"/>
                <a:gd name="T110" fmla="*/ 3029 w 10527"/>
                <a:gd name="T111" fmla="*/ 447 h 5171"/>
                <a:gd name="T112" fmla="*/ 3970 w 10527"/>
                <a:gd name="T113" fmla="*/ 880 h 5171"/>
                <a:gd name="T114" fmla="*/ 4443 w 10527"/>
                <a:gd name="T115" fmla="*/ 864 h 5171"/>
                <a:gd name="T116" fmla="*/ 2983 w 10527"/>
                <a:gd name="T117" fmla="*/ 2471 h 5171"/>
                <a:gd name="T118" fmla="*/ 8452 w 10527"/>
                <a:gd name="T119" fmla="*/ 3416 h 5171"/>
                <a:gd name="T120" fmla="*/ 9021 w 10527"/>
                <a:gd name="T121" fmla="*/ 3128 h 5171"/>
                <a:gd name="T122" fmla="*/ 9389 w 10527"/>
                <a:gd name="T123" fmla="*/ 1580 h 5171"/>
                <a:gd name="T124" fmla="*/ 8735 w 10527"/>
                <a:gd name="T125" fmla="*/ 2326 h 5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27" h="5171">
                  <a:moveTo>
                    <a:pt x="6711" y="672"/>
                  </a:moveTo>
                  <a:lnTo>
                    <a:pt x="6711" y="672"/>
                  </a:lnTo>
                  <a:lnTo>
                    <a:pt x="6711" y="672"/>
                  </a:lnTo>
                  <a:lnTo>
                    <a:pt x="6727" y="676"/>
                  </a:lnTo>
                  <a:lnTo>
                    <a:pt x="6745" y="681"/>
                  </a:lnTo>
                  <a:lnTo>
                    <a:pt x="6755" y="684"/>
                  </a:lnTo>
                  <a:lnTo>
                    <a:pt x="6764" y="687"/>
                  </a:lnTo>
                  <a:lnTo>
                    <a:pt x="6774" y="692"/>
                  </a:lnTo>
                  <a:lnTo>
                    <a:pt x="6784" y="697"/>
                  </a:lnTo>
                  <a:lnTo>
                    <a:pt x="6784" y="697"/>
                  </a:lnTo>
                  <a:lnTo>
                    <a:pt x="6797" y="705"/>
                  </a:lnTo>
                  <a:lnTo>
                    <a:pt x="6812" y="711"/>
                  </a:lnTo>
                  <a:lnTo>
                    <a:pt x="6827" y="715"/>
                  </a:lnTo>
                  <a:lnTo>
                    <a:pt x="6835" y="716"/>
                  </a:lnTo>
                  <a:lnTo>
                    <a:pt x="6842" y="716"/>
                  </a:lnTo>
                  <a:lnTo>
                    <a:pt x="6843" y="716"/>
                  </a:lnTo>
                  <a:lnTo>
                    <a:pt x="6843" y="716"/>
                  </a:lnTo>
                  <a:lnTo>
                    <a:pt x="6855" y="715"/>
                  </a:lnTo>
                  <a:lnTo>
                    <a:pt x="6861" y="714"/>
                  </a:lnTo>
                  <a:lnTo>
                    <a:pt x="6866" y="712"/>
                  </a:lnTo>
                  <a:lnTo>
                    <a:pt x="6872" y="710"/>
                  </a:lnTo>
                  <a:lnTo>
                    <a:pt x="6877" y="707"/>
                  </a:lnTo>
                  <a:lnTo>
                    <a:pt x="6881" y="703"/>
                  </a:lnTo>
                  <a:lnTo>
                    <a:pt x="6886" y="697"/>
                  </a:lnTo>
                  <a:lnTo>
                    <a:pt x="6886" y="697"/>
                  </a:lnTo>
                  <a:lnTo>
                    <a:pt x="6891" y="691"/>
                  </a:lnTo>
                  <a:lnTo>
                    <a:pt x="6894" y="684"/>
                  </a:lnTo>
                  <a:lnTo>
                    <a:pt x="6896" y="677"/>
                  </a:lnTo>
                  <a:lnTo>
                    <a:pt x="6896" y="670"/>
                  </a:lnTo>
                  <a:lnTo>
                    <a:pt x="6896" y="670"/>
                  </a:lnTo>
                  <a:lnTo>
                    <a:pt x="6896" y="661"/>
                  </a:lnTo>
                  <a:lnTo>
                    <a:pt x="6895" y="655"/>
                  </a:lnTo>
                  <a:lnTo>
                    <a:pt x="6892" y="648"/>
                  </a:lnTo>
                  <a:lnTo>
                    <a:pt x="6889" y="643"/>
                  </a:lnTo>
                  <a:lnTo>
                    <a:pt x="6889" y="643"/>
                  </a:lnTo>
                  <a:lnTo>
                    <a:pt x="6885" y="637"/>
                  </a:lnTo>
                  <a:lnTo>
                    <a:pt x="6881" y="633"/>
                  </a:lnTo>
                  <a:lnTo>
                    <a:pt x="6876" y="629"/>
                  </a:lnTo>
                  <a:lnTo>
                    <a:pt x="6869" y="625"/>
                  </a:lnTo>
                  <a:lnTo>
                    <a:pt x="6869" y="625"/>
                  </a:lnTo>
                  <a:lnTo>
                    <a:pt x="6869" y="625"/>
                  </a:lnTo>
                  <a:lnTo>
                    <a:pt x="6869" y="625"/>
                  </a:lnTo>
                  <a:lnTo>
                    <a:pt x="6869" y="622"/>
                  </a:lnTo>
                  <a:lnTo>
                    <a:pt x="6869" y="622"/>
                  </a:lnTo>
                  <a:lnTo>
                    <a:pt x="6869" y="619"/>
                  </a:lnTo>
                  <a:lnTo>
                    <a:pt x="6871" y="614"/>
                  </a:lnTo>
                  <a:lnTo>
                    <a:pt x="6877" y="608"/>
                  </a:lnTo>
                  <a:lnTo>
                    <a:pt x="6885" y="601"/>
                  </a:lnTo>
                  <a:lnTo>
                    <a:pt x="6885" y="601"/>
                  </a:lnTo>
                  <a:lnTo>
                    <a:pt x="6911" y="584"/>
                  </a:lnTo>
                  <a:lnTo>
                    <a:pt x="6936" y="569"/>
                  </a:lnTo>
                  <a:lnTo>
                    <a:pt x="6949" y="562"/>
                  </a:lnTo>
                  <a:lnTo>
                    <a:pt x="6961" y="557"/>
                  </a:lnTo>
                  <a:lnTo>
                    <a:pt x="6974" y="552"/>
                  </a:lnTo>
                  <a:lnTo>
                    <a:pt x="6986" y="549"/>
                  </a:lnTo>
                  <a:lnTo>
                    <a:pt x="6986" y="549"/>
                  </a:lnTo>
                  <a:lnTo>
                    <a:pt x="7004" y="547"/>
                  </a:lnTo>
                  <a:lnTo>
                    <a:pt x="7024" y="545"/>
                  </a:lnTo>
                  <a:lnTo>
                    <a:pt x="7048" y="544"/>
                  </a:lnTo>
                  <a:lnTo>
                    <a:pt x="7072" y="543"/>
                  </a:lnTo>
                  <a:lnTo>
                    <a:pt x="7072" y="543"/>
                  </a:lnTo>
                  <a:lnTo>
                    <a:pt x="7091" y="544"/>
                  </a:lnTo>
                  <a:lnTo>
                    <a:pt x="7108" y="545"/>
                  </a:lnTo>
                  <a:lnTo>
                    <a:pt x="7123" y="546"/>
                  </a:lnTo>
                  <a:lnTo>
                    <a:pt x="7133" y="548"/>
                  </a:lnTo>
                  <a:lnTo>
                    <a:pt x="7133" y="548"/>
                  </a:lnTo>
                  <a:lnTo>
                    <a:pt x="7139" y="549"/>
                  </a:lnTo>
                  <a:lnTo>
                    <a:pt x="7144" y="551"/>
                  </a:lnTo>
                  <a:lnTo>
                    <a:pt x="7144" y="551"/>
                  </a:lnTo>
                  <a:lnTo>
                    <a:pt x="7152" y="549"/>
                  </a:lnTo>
                  <a:lnTo>
                    <a:pt x="7160" y="547"/>
                  </a:lnTo>
                  <a:lnTo>
                    <a:pt x="7167" y="545"/>
                  </a:lnTo>
                  <a:lnTo>
                    <a:pt x="7174" y="542"/>
                  </a:lnTo>
                  <a:lnTo>
                    <a:pt x="7187" y="534"/>
                  </a:lnTo>
                  <a:lnTo>
                    <a:pt x="7200" y="524"/>
                  </a:lnTo>
                  <a:lnTo>
                    <a:pt x="7200" y="524"/>
                  </a:lnTo>
                  <a:lnTo>
                    <a:pt x="7211" y="514"/>
                  </a:lnTo>
                  <a:lnTo>
                    <a:pt x="7221" y="502"/>
                  </a:lnTo>
                  <a:lnTo>
                    <a:pt x="7230" y="492"/>
                  </a:lnTo>
                  <a:lnTo>
                    <a:pt x="7236" y="483"/>
                  </a:lnTo>
                  <a:lnTo>
                    <a:pt x="7236" y="483"/>
                  </a:lnTo>
                  <a:lnTo>
                    <a:pt x="7239" y="477"/>
                  </a:lnTo>
                  <a:lnTo>
                    <a:pt x="7240" y="469"/>
                  </a:lnTo>
                  <a:lnTo>
                    <a:pt x="7240" y="469"/>
                  </a:lnTo>
                  <a:lnTo>
                    <a:pt x="7239" y="465"/>
                  </a:lnTo>
                  <a:lnTo>
                    <a:pt x="7238" y="461"/>
                  </a:lnTo>
                  <a:lnTo>
                    <a:pt x="7235" y="454"/>
                  </a:lnTo>
                  <a:lnTo>
                    <a:pt x="7230" y="449"/>
                  </a:lnTo>
                  <a:lnTo>
                    <a:pt x="7223" y="446"/>
                  </a:lnTo>
                  <a:lnTo>
                    <a:pt x="7223" y="446"/>
                  </a:lnTo>
                  <a:lnTo>
                    <a:pt x="7217" y="443"/>
                  </a:lnTo>
                  <a:lnTo>
                    <a:pt x="7210" y="441"/>
                  </a:lnTo>
                  <a:lnTo>
                    <a:pt x="7203" y="439"/>
                  </a:lnTo>
                  <a:lnTo>
                    <a:pt x="7196" y="439"/>
                  </a:lnTo>
                  <a:lnTo>
                    <a:pt x="7196" y="439"/>
                  </a:lnTo>
                  <a:lnTo>
                    <a:pt x="7185" y="440"/>
                  </a:lnTo>
                  <a:lnTo>
                    <a:pt x="7180" y="441"/>
                  </a:lnTo>
                  <a:lnTo>
                    <a:pt x="7175" y="443"/>
                  </a:lnTo>
                  <a:lnTo>
                    <a:pt x="7171" y="445"/>
                  </a:lnTo>
                  <a:lnTo>
                    <a:pt x="7166" y="448"/>
                  </a:lnTo>
                  <a:lnTo>
                    <a:pt x="7162" y="452"/>
                  </a:lnTo>
                  <a:lnTo>
                    <a:pt x="7159" y="457"/>
                  </a:lnTo>
                  <a:lnTo>
                    <a:pt x="7159" y="457"/>
                  </a:lnTo>
                  <a:lnTo>
                    <a:pt x="7157" y="459"/>
                  </a:lnTo>
                  <a:lnTo>
                    <a:pt x="7153" y="461"/>
                  </a:lnTo>
                  <a:lnTo>
                    <a:pt x="7143" y="464"/>
                  </a:lnTo>
                  <a:lnTo>
                    <a:pt x="7128" y="467"/>
                  </a:lnTo>
                  <a:lnTo>
                    <a:pt x="7120" y="468"/>
                  </a:lnTo>
                  <a:lnTo>
                    <a:pt x="7111" y="468"/>
                  </a:lnTo>
                  <a:lnTo>
                    <a:pt x="7111" y="468"/>
                  </a:lnTo>
                  <a:lnTo>
                    <a:pt x="7098" y="468"/>
                  </a:lnTo>
                  <a:lnTo>
                    <a:pt x="7086" y="466"/>
                  </a:lnTo>
                  <a:lnTo>
                    <a:pt x="7076" y="465"/>
                  </a:lnTo>
                  <a:lnTo>
                    <a:pt x="7071" y="464"/>
                  </a:lnTo>
                  <a:lnTo>
                    <a:pt x="7071" y="464"/>
                  </a:lnTo>
                  <a:lnTo>
                    <a:pt x="7065" y="462"/>
                  </a:lnTo>
                  <a:lnTo>
                    <a:pt x="7060" y="462"/>
                  </a:lnTo>
                  <a:lnTo>
                    <a:pt x="7060" y="462"/>
                  </a:lnTo>
                  <a:lnTo>
                    <a:pt x="7045" y="463"/>
                  </a:lnTo>
                  <a:lnTo>
                    <a:pt x="7025" y="466"/>
                  </a:lnTo>
                  <a:lnTo>
                    <a:pt x="6978" y="475"/>
                  </a:lnTo>
                  <a:lnTo>
                    <a:pt x="6978" y="475"/>
                  </a:lnTo>
                  <a:lnTo>
                    <a:pt x="6934" y="483"/>
                  </a:lnTo>
                  <a:lnTo>
                    <a:pt x="6916" y="486"/>
                  </a:lnTo>
                  <a:lnTo>
                    <a:pt x="6906" y="487"/>
                  </a:lnTo>
                  <a:lnTo>
                    <a:pt x="6906" y="487"/>
                  </a:lnTo>
                  <a:lnTo>
                    <a:pt x="6899" y="488"/>
                  </a:lnTo>
                  <a:lnTo>
                    <a:pt x="6893" y="489"/>
                  </a:lnTo>
                  <a:lnTo>
                    <a:pt x="6887" y="492"/>
                  </a:lnTo>
                  <a:lnTo>
                    <a:pt x="6882" y="495"/>
                  </a:lnTo>
                  <a:lnTo>
                    <a:pt x="6873" y="503"/>
                  </a:lnTo>
                  <a:lnTo>
                    <a:pt x="6865" y="511"/>
                  </a:lnTo>
                  <a:lnTo>
                    <a:pt x="6865" y="511"/>
                  </a:lnTo>
                  <a:lnTo>
                    <a:pt x="6858" y="520"/>
                  </a:lnTo>
                  <a:lnTo>
                    <a:pt x="6849" y="528"/>
                  </a:lnTo>
                  <a:lnTo>
                    <a:pt x="6840" y="536"/>
                  </a:lnTo>
                  <a:lnTo>
                    <a:pt x="6830" y="542"/>
                  </a:lnTo>
                  <a:lnTo>
                    <a:pt x="6830" y="542"/>
                  </a:lnTo>
                  <a:lnTo>
                    <a:pt x="6773" y="573"/>
                  </a:lnTo>
                  <a:lnTo>
                    <a:pt x="6729" y="597"/>
                  </a:lnTo>
                  <a:lnTo>
                    <a:pt x="6729" y="597"/>
                  </a:lnTo>
                  <a:lnTo>
                    <a:pt x="6723" y="601"/>
                  </a:lnTo>
                  <a:lnTo>
                    <a:pt x="6717" y="606"/>
                  </a:lnTo>
                  <a:lnTo>
                    <a:pt x="6712" y="612"/>
                  </a:lnTo>
                  <a:lnTo>
                    <a:pt x="6707" y="619"/>
                  </a:lnTo>
                  <a:lnTo>
                    <a:pt x="6703" y="627"/>
                  </a:lnTo>
                  <a:lnTo>
                    <a:pt x="6699" y="634"/>
                  </a:lnTo>
                  <a:lnTo>
                    <a:pt x="6697" y="641"/>
                  </a:lnTo>
                  <a:lnTo>
                    <a:pt x="6696" y="649"/>
                  </a:lnTo>
                  <a:lnTo>
                    <a:pt x="6696" y="649"/>
                  </a:lnTo>
                  <a:lnTo>
                    <a:pt x="6697" y="655"/>
                  </a:lnTo>
                  <a:lnTo>
                    <a:pt x="6699" y="661"/>
                  </a:lnTo>
                  <a:lnTo>
                    <a:pt x="6705" y="668"/>
                  </a:lnTo>
                  <a:lnTo>
                    <a:pt x="6708" y="670"/>
                  </a:lnTo>
                  <a:lnTo>
                    <a:pt x="6711" y="672"/>
                  </a:lnTo>
                  <a:lnTo>
                    <a:pt x="6711" y="672"/>
                  </a:lnTo>
                  <a:close/>
                  <a:moveTo>
                    <a:pt x="2113" y="434"/>
                  </a:moveTo>
                  <a:lnTo>
                    <a:pt x="2113" y="434"/>
                  </a:lnTo>
                  <a:lnTo>
                    <a:pt x="2126" y="433"/>
                  </a:lnTo>
                  <a:lnTo>
                    <a:pt x="2142" y="431"/>
                  </a:lnTo>
                  <a:lnTo>
                    <a:pt x="2156" y="429"/>
                  </a:lnTo>
                  <a:lnTo>
                    <a:pt x="2167" y="428"/>
                  </a:lnTo>
                  <a:lnTo>
                    <a:pt x="2167" y="428"/>
                  </a:lnTo>
                  <a:lnTo>
                    <a:pt x="2167" y="428"/>
                  </a:lnTo>
                  <a:lnTo>
                    <a:pt x="2168" y="432"/>
                  </a:lnTo>
                  <a:lnTo>
                    <a:pt x="2171" y="439"/>
                  </a:lnTo>
                  <a:lnTo>
                    <a:pt x="2171" y="439"/>
                  </a:lnTo>
                  <a:lnTo>
                    <a:pt x="2175" y="445"/>
                  </a:lnTo>
                  <a:lnTo>
                    <a:pt x="2182" y="449"/>
                  </a:lnTo>
                  <a:lnTo>
                    <a:pt x="2190" y="452"/>
                  </a:lnTo>
                  <a:lnTo>
                    <a:pt x="2199" y="454"/>
                  </a:lnTo>
                  <a:lnTo>
                    <a:pt x="2199" y="454"/>
                  </a:lnTo>
                  <a:lnTo>
                    <a:pt x="2226" y="459"/>
                  </a:lnTo>
                  <a:lnTo>
                    <a:pt x="2236" y="461"/>
                  </a:lnTo>
                  <a:lnTo>
                    <a:pt x="2247" y="462"/>
                  </a:lnTo>
                  <a:lnTo>
                    <a:pt x="2247" y="462"/>
                  </a:lnTo>
                  <a:lnTo>
                    <a:pt x="2248" y="462"/>
                  </a:lnTo>
                  <a:lnTo>
                    <a:pt x="2248" y="462"/>
                  </a:lnTo>
                  <a:lnTo>
                    <a:pt x="2253" y="461"/>
                  </a:lnTo>
                  <a:lnTo>
                    <a:pt x="2258" y="460"/>
                  </a:lnTo>
                  <a:lnTo>
                    <a:pt x="2262" y="457"/>
                  </a:lnTo>
                  <a:lnTo>
                    <a:pt x="2265" y="453"/>
                  </a:lnTo>
                  <a:lnTo>
                    <a:pt x="2265" y="453"/>
                  </a:lnTo>
                  <a:lnTo>
                    <a:pt x="2267" y="449"/>
                  </a:lnTo>
                  <a:lnTo>
                    <a:pt x="2268" y="446"/>
                  </a:lnTo>
                  <a:lnTo>
                    <a:pt x="2269" y="438"/>
                  </a:lnTo>
                  <a:lnTo>
                    <a:pt x="2269" y="438"/>
                  </a:lnTo>
                  <a:lnTo>
                    <a:pt x="2268" y="427"/>
                  </a:lnTo>
                  <a:lnTo>
                    <a:pt x="2265" y="417"/>
                  </a:lnTo>
                  <a:lnTo>
                    <a:pt x="2261" y="408"/>
                  </a:lnTo>
                  <a:lnTo>
                    <a:pt x="2256" y="397"/>
                  </a:lnTo>
                  <a:lnTo>
                    <a:pt x="2256" y="397"/>
                  </a:lnTo>
                  <a:lnTo>
                    <a:pt x="2248" y="387"/>
                  </a:lnTo>
                  <a:lnTo>
                    <a:pt x="2244" y="382"/>
                  </a:lnTo>
                  <a:lnTo>
                    <a:pt x="2239" y="378"/>
                  </a:lnTo>
                  <a:lnTo>
                    <a:pt x="2239" y="378"/>
                  </a:lnTo>
                  <a:lnTo>
                    <a:pt x="2234" y="375"/>
                  </a:lnTo>
                  <a:lnTo>
                    <a:pt x="2228" y="372"/>
                  </a:lnTo>
                  <a:lnTo>
                    <a:pt x="2210" y="367"/>
                  </a:lnTo>
                  <a:lnTo>
                    <a:pt x="2210" y="367"/>
                  </a:lnTo>
                  <a:lnTo>
                    <a:pt x="2193" y="362"/>
                  </a:lnTo>
                  <a:lnTo>
                    <a:pt x="2176" y="358"/>
                  </a:lnTo>
                  <a:lnTo>
                    <a:pt x="2161" y="357"/>
                  </a:lnTo>
                  <a:lnTo>
                    <a:pt x="2147" y="356"/>
                  </a:lnTo>
                  <a:lnTo>
                    <a:pt x="2147" y="356"/>
                  </a:lnTo>
                  <a:lnTo>
                    <a:pt x="2135" y="357"/>
                  </a:lnTo>
                  <a:lnTo>
                    <a:pt x="2124" y="357"/>
                  </a:lnTo>
                  <a:lnTo>
                    <a:pt x="2124" y="357"/>
                  </a:lnTo>
                  <a:lnTo>
                    <a:pt x="2111" y="358"/>
                  </a:lnTo>
                  <a:lnTo>
                    <a:pt x="2102" y="358"/>
                  </a:lnTo>
                  <a:lnTo>
                    <a:pt x="2093" y="361"/>
                  </a:lnTo>
                  <a:lnTo>
                    <a:pt x="2093" y="361"/>
                  </a:lnTo>
                  <a:lnTo>
                    <a:pt x="2089" y="362"/>
                  </a:lnTo>
                  <a:lnTo>
                    <a:pt x="2084" y="364"/>
                  </a:lnTo>
                  <a:lnTo>
                    <a:pt x="2080" y="367"/>
                  </a:lnTo>
                  <a:lnTo>
                    <a:pt x="2076" y="371"/>
                  </a:lnTo>
                  <a:lnTo>
                    <a:pt x="2073" y="376"/>
                  </a:lnTo>
                  <a:lnTo>
                    <a:pt x="2070" y="381"/>
                  </a:lnTo>
                  <a:lnTo>
                    <a:pt x="2068" y="386"/>
                  </a:lnTo>
                  <a:lnTo>
                    <a:pt x="2066" y="392"/>
                  </a:lnTo>
                  <a:lnTo>
                    <a:pt x="2066" y="392"/>
                  </a:lnTo>
                  <a:lnTo>
                    <a:pt x="2066" y="397"/>
                  </a:lnTo>
                  <a:lnTo>
                    <a:pt x="2066" y="397"/>
                  </a:lnTo>
                  <a:lnTo>
                    <a:pt x="2067" y="407"/>
                  </a:lnTo>
                  <a:lnTo>
                    <a:pt x="2071" y="414"/>
                  </a:lnTo>
                  <a:lnTo>
                    <a:pt x="2075" y="420"/>
                  </a:lnTo>
                  <a:lnTo>
                    <a:pt x="2081" y="425"/>
                  </a:lnTo>
                  <a:lnTo>
                    <a:pt x="2088" y="429"/>
                  </a:lnTo>
                  <a:lnTo>
                    <a:pt x="2095" y="432"/>
                  </a:lnTo>
                  <a:lnTo>
                    <a:pt x="2104" y="433"/>
                  </a:lnTo>
                  <a:lnTo>
                    <a:pt x="2113" y="434"/>
                  </a:lnTo>
                  <a:lnTo>
                    <a:pt x="2113" y="434"/>
                  </a:lnTo>
                  <a:close/>
                  <a:moveTo>
                    <a:pt x="2825" y="977"/>
                  </a:moveTo>
                  <a:lnTo>
                    <a:pt x="2825" y="977"/>
                  </a:lnTo>
                  <a:lnTo>
                    <a:pt x="2818" y="978"/>
                  </a:lnTo>
                  <a:lnTo>
                    <a:pt x="2811" y="979"/>
                  </a:lnTo>
                  <a:lnTo>
                    <a:pt x="2811" y="979"/>
                  </a:lnTo>
                  <a:lnTo>
                    <a:pt x="2811" y="979"/>
                  </a:lnTo>
                  <a:lnTo>
                    <a:pt x="2804" y="983"/>
                  </a:lnTo>
                  <a:lnTo>
                    <a:pt x="2797" y="988"/>
                  </a:lnTo>
                  <a:lnTo>
                    <a:pt x="2795" y="991"/>
                  </a:lnTo>
                  <a:lnTo>
                    <a:pt x="2793" y="994"/>
                  </a:lnTo>
                  <a:lnTo>
                    <a:pt x="2792" y="998"/>
                  </a:lnTo>
                  <a:lnTo>
                    <a:pt x="2791" y="1003"/>
                  </a:lnTo>
                  <a:lnTo>
                    <a:pt x="2791" y="1003"/>
                  </a:lnTo>
                  <a:lnTo>
                    <a:pt x="2793" y="1010"/>
                  </a:lnTo>
                  <a:lnTo>
                    <a:pt x="2795" y="1015"/>
                  </a:lnTo>
                  <a:lnTo>
                    <a:pt x="2798" y="1020"/>
                  </a:lnTo>
                  <a:lnTo>
                    <a:pt x="2802" y="1023"/>
                  </a:lnTo>
                  <a:lnTo>
                    <a:pt x="2807" y="1026"/>
                  </a:lnTo>
                  <a:lnTo>
                    <a:pt x="2812" y="1028"/>
                  </a:lnTo>
                  <a:lnTo>
                    <a:pt x="2817" y="1030"/>
                  </a:lnTo>
                  <a:lnTo>
                    <a:pt x="2824" y="1030"/>
                  </a:lnTo>
                  <a:lnTo>
                    <a:pt x="2824" y="1030"/>
                  </a:lnTo>
                  <a:lnTo>
                    <a:pt x="2830" y="1030"/>
                  </a:lnTo>
                  <a:lnTo>
                    <a:pt x="2837" y="1028"/>
                  </a:lnTo>
                  <a:lnTo>
                    <a:pt x="2837" y="1028"/>
                  </a:lnTo>
                  <a:lnTo>
                    <a:pt x="2843" y="1023"/>
                  </a:lnTo>
                  <a:lnTo>
                    <a:pt x="2848" y="1017"/>
                  </a:lnTo>
                  <a:lnTo>
                    <a:pt x="2852" y="1011"/>
                  </a:lnTo>
                  <a:lnTo>
                    <a:pt x="2853" y="1003"/>
                  </a:lnTo>
                  <a:lnTo>
                    <a:pt x="2853" y="1003"/>
                  </a:lnTo>
                  <a:lnTo>
                    <a:pt x="2852" y="998"/>
                  </a:lnTo>
                  <a:lnTo>
                    <a:pt x="2851" y="993"/>
                  </a:lnTo>
                  <a:lnTo>
                    <a:pt x="2848" y="988"/>
                  </a:lnTo>
                  <a:lnTo>
                    <a:pt x="2845" y="984"/>
                  </a:lnTo>
                  <a:lnTo>
                    <a:pt x="2845" y="984"/>
                  </a:lnTo>
                  <a:lnTo>
                    <a:pt x="2841" y="981"/>
                  </a:lnTo>
                  <a:lnTo>
                    <a:pt x="2836" y="979"/>
                  </a:lnTo>
                  <a:lnTo>
                    <a:pt x="2831" y="977"/>
                  </a:lnTo>
                  <a:lnTo>
                    <a:pt x="2825" y="977"/>
                  </a:lnTo>
                  <a:lnTo>
                    <a:pt x="2825" y="977"/>
                  </a:lnTo>
                  <a:close/>
                  <a:moveTo>
                    <a:pt x="3225" y="2508"/>
                  </a:moveTo>
                  <a:lnTo>
                    <a:pt x="3225" y="2508"/>
                  </a:lnTo>
                  <a:lnTo>
                    <a:pt x="3225" y="2508"/>
                  </a:lnTo>
                  <a:lnTo>
                    <a:pt x="3225" y="2508"/>
                  </a:lnTo>
                  <a:lnTo>
                    <a:pt x="3218" y="2510"/>
                  </a:lnTo>
                  <a:lnTo>
                    <a:pt x="3213" y="2513"/>
                  </a:lnTo>
                  <a:lnTo>
                    <a:pt x="3209" y="2518"/>
                  </a:lnTo>
                  <a:lnTo>
                    <a:pt x="3206" y="2523"/>
                  </a:lnTo>
                  <a:lnTo>
                    <a:pt x="3204" y="2529"/>
                  </a:lnTo>
                  <a:lnTo>
                    <a:pt x="3202" y="2534"/>
                  </a:lnTo>
                  <a:lnTo>
                    <a:pt x="3201" y="2539"/>
                  </a:lnTo>
                  <a:lnTo>
                    <a:pt x="3201" y="2545"/>
                  </a:lnTo>
                  <a:lnTo>
                    <a:pt x="3201" y="2545"/>
                  </a:lnTo>
                  <a:lnTo>
                    <a:pt x="3201" y="2551"/>
                  </a:lnTo>
                  <a:lnTo>
                    <a:pt x="3202" y="2557"/>
                  </a:lnTo>
                  <a:lnTo>
                    <a:pt x="3204" y="2564"/>
                  </a:lnTo>
                  <a:lnTo>
                    <a:pt x="3207" y="2570"/>
                  </a:lnTo>
                  <a:lnTo>
                    <a:pt x="3207" y="2570"/>
                  </a:lnTo>
                  <a:lnTo>
                    <a:pt x="3211" y="2575"/>
                  </a:lnTo>
                  <a:lnTo>
                    <a:pt x="3217" y="2579"/>
                  </a:lnTo>
                  <a:lnTo>
                    <a:pt x="3223" y="2582"/>
                  </a:lnTo>
                  <a:lnTo>
                    <a:pt x="3227" y="2583"/>
                  </a:lnTo>
                  <a:lnTo>
                    <a:pt x="3231" y="2584"/>
                  </a:lnTo>
                  <a:lnTo>
                    <a:pt x="3231" y="2584"/>
                  </a:lnTo>
                  <a:lnTo>
                    <a:pt x="3231" y="2584"/>
                  </a:lnTo>
                  <a:lnTo>
                    <a:pt x="3231" y="2584"/>
                  </a:lnTo>
                  <a:lnTo>
                    <a:pt x="3237" y="2583"/>
                  </a:lnTo>
                  <a:lnTo>
                    <a:pt x="3243" y="2582"/>
                  </a:lnTo>
                  <a:lnTo>
                    <a:pt x="3243" y="2582"/>
                  </a:lnTo>
                  <a:lnTo>
                    <a:pt x="3248" y="2579"/>
                  </a:lnTo>
                  <a:lnTo>
                    <a:pt x="3253" y="2576"/>
                  </a:lnTo>
                  <a:lnTo>
                    <a:pt x="3257" y="2572"/>
                  </a:lnTo>
                  <a:lnTo>
                    <a:pt x="3260" y="2568"/>
                  </a:lnTo>
                  <a:lnTo>
                    <a:pt x="3263" y="2563"/>
                  </a:lnTo>
                  <a:lnTo>
                    <a:pt x="3265" y="2557"/>
                  </a:lnTo>
                  <a:lnTo>
                    <a:pt x="3266" y="2552"/>
                  </a:lnTo>
                  <a:lnTo>
                    <a:pt x="3266" y="2548"/>
                  </a:lnTo>
                  <a:lnTo>
                    <a:pt x="3266" y="2548"/>
                  </a:lnTo>
                  <a:lnTo>
                    <a:pt x="3265" y="2541"/>
                  </a:lnTo>
                  <a:lnTo>
                    <a:pt x="3263" y="2534"/>
                  </a:lnTo>
                  <a:lnTo>
                    <a:pt x="3261" y="2527"/>
                  </a:lnTo>
                  <a:lnTo>
                    <a:pt x="3257" y="2521"/>
                  </a:lnTo>
                  <a:lnTo>
                    <a:pt x="3253" y="2515"/>
                  </a:lnTo>
                  <a:lnTo>
                    <a:pt x="3247" y="2511"/>
                  </a:lnTo>
                  <a:lnTo>
                    <a:pt x="3240" y="2508"/>
                  </a:lnTo>
                  <a:lnTo>
                    <a:pt x="3231" y="2507"/>
                  </a:lnTo>
                  <a:lnTo>
                    <a:pt x="3231" y="2507"/>
                  </a:lnTo>
                  <a:lnTo>
                    <a:pt x="3225" y="2508"/>
                  </a:lnTo>
                  <a:lnTo>
                    <a:pt x="3225" y="2508"/>
                  </a:lnTo>
                  <a:lnTo>
                    <a:pt x="3225" y="2508"/>
                  </a:lnTo>
                  <a:lnTo>
                    <a:pt x="3225" y="2508"/>
                  </a:lnTo>
                  <a:lnTo>
                    <a:pt x="3225" y="2508"/>
                  </a:lnTo>
                  <a:close/>
                  <a:moveTo>
                    <a:pt x="119" y="1332"/>
                  </a:moveTo>
                  <a:lnTo>
                    <a:pt x="119" y="1332"/>
                  </a:lnTo>
                  <a:lnTo>
                    <a:pt x="84" y="1317"/>
                  </a:lnTo>
                  <a:lnTo>
                    <a:pt x="80" y="1316"/>
                  </a:lnTo>
                  <a:lnTo>
                    <a:pt x="80" y="1316"/>
                  </a:lnTo>
                  <a:lnTo>
                    <a:pt x="58" y="1315"/>
                  </a:lnTo>
                  <a:lnTo>
                    <a:pt x="58" y="1315"/>
                  </a:lnTo>
                  <a:lnTo>
                    <a:pt x="41" y="1316"/>
                  </a:lnTo>
                  <a:lnTo>
                    <a:pt x="33" y="1317"/>
                  </a:lnTo>
                  <a:lnTo>
                    <a:pt x="25" y="1318"/>
                  </a:lnTo>
                  <a:lnTo>
                    <a:pt x="25" y="1318"/>
                  </a:lnTo>
                  <a:lnTo>
                    <a:pt x="18" y="1321"/>
                  </a:lnTo>
                  <a:lnTo>
                    <a:pt x="12" y="1324"/>
                  </a:lnTo>
                  <a:lnTo>
                    <a:pt x="6" y="1329"/>
                  </a:lnTo>
                  <a:lnTo>
                    <a:pt x="4" y="1332"/>
                  </a:lnTo>
                  <a:lnTo>
                    <a:pt x="2" y="1336"/>
                  </a:lnTo>
                  <a:lnTo>
                    <a:pt x="2" y="1336"/>
                  </a:lnTo>
                  <a:lnTo>
                    <a:pt x="1" y="1339"/>
                  </a:lnTo>
                  <a:lnTo>
                    <a:pt x="0" y="1343"/>
                  </a:lnTo>
                  <a:lnTo>
                    <a:pt x="0" y="1343"/>
                  </a:lnTo>
                  <a:lnTo>
                    <a:pt x="1" y="1350"/>
                  </a:lnTo>
                  <a:lnTo>
                    <a:pt x="4" y="1355"/>
                  </a:lnTo>
                  <a:lnTo>
                    <a:pt x="7" y="1359"/>
                  </a:lnTo>
                  <a:lnTo>
                    <a:pt x="10" y="1362"/>
                  </a:lnTo>
                  <a:lnTo>
                    <a:pt x="10" y="1362"/>
                  </a:lnTo>
                  <a:lnTo>
                    <a:pt x="16" y="1365"/>
                  </a:lnTo>
                  <a:lnTo>
                    <a:pt x="22" y="1368"/>
                  </a:lnTo>
                  <a:lnTo>
                    <a:pt x="35" y="1372"/>
                  </a:lnTo>
                  <a:lnTo>
                    <a:pt x="48" y="1374"/>
                  </a:lnTo>
                  <a:lnTo>
                    <a:pt x="61" y="1375"/>
                  </a:lnTo>
                  <a:lnTo>
                    <a:pt x="61" y="1375"/>
                  </a:lnTo>
                  <a:lnTo>
                    <a:pt x="71" y="1374"/>
                  </a:lnTo>
                  <a:lnTo>
                    <a:pt x="80" y="1373"/>
                  </a:lnTo>
                  <a:lnTo>
                    <a:pt x="99" y="1368"/>
                  </a:lnTo>
                  <a:lnTo>
                    <a:pt x="99" y="1368"/>
                  </a:lnTo>
                  <a:lnTo>
                    <a:pt x="115" y="1361"/>
                  </a:lnTo>
                  <a:lnTo>
                    <a:pt x="115" y="1361"/>
                  </a:lnTo>
                  <a:lnTo>
                    <a:pt x="121" y="1358"/>
                  </a:lnTo>
                  <a:lnTo>
                    <a:pt x="121" y="1358"/>
                  </a:lnTo>
                  <a:lnTo>
                    <a:pt x="125" y="1354"/>
                  </a:lnTo>
                  <a:lnTo>
                    <a:pt x="127" y="1351"/>
                  </a:lnTo>
                  <a:lnTo>
                    <a:pt x="128" y="1344"/>
                  </a:lnTo>
                  <a:lnTo>
                    <a:pt x="128" y="1344"/>
                  </a:lnTo>
                  <a:lnTo>
                    <a:pt x="127" y="1339"/>
                  </a:lnTo>
                  <a:lnTo>
                    <a:pt x="124" y="1335"/>
                  </a:lnTo>
                  <a:lnTo>
                    <a:pt x="121" y="1333"/>
                  </a:lnTo>
                  <a:lnTo>
                    <a:pt x="119" y="1332"/>
                  </a:lnTo>
                  <a:lnTo>
                    <a:pt x="119" y="1332"/>
                  </a:lnTo>
                  <a:close/>
                  <a:moveTo>
                    <a:pt x="3096" y="2466"/>
                  </a:moveTo>
                  <a:lnTo>
                    <a:pt x="3096" y="2466"/>
                  </a:lnTo>
                  <a:lnTo>
                    <a:pt x="3085" y="2467"/>
                  </a:lnTo>
                  <a:lnTo>
                    <a:pt x="3073" y="2468"/>
                  </a:lnTo>
                  <a:lnTo>
                    <a:pt x="3055" y="2472"/>
                  </a:lnTo>
                  <a:lnTo>
                    <a:pt x="3055" y="2472"/>
                  </a:lnTo>
                  <a:lnTo>
                    <a:pt x="3050" y="2474"/>
                  </a:lnTo>
                  <a:lnTo>
                    <a:pt x="3044" y="2476"/>
                  </a:lnTo>
                  <a:lnTo>
                    <a:pt x="3034" y="2484"/>
                  </a:lnTo>
                  <a:lnTo>
                    <a:pt x="3024" y="2492"/>
                  </a:lnTo>
                  <a:lnTo>
                    <a:pt x="3014" y="2501"/>
                  </a:lnTo>
                  <a:lnTo>
                    <a:pt x="3014" y="2501"/>
                  </a:lnTo>
                  <a:lnTo>
                    <a:pt x="2997" y="2516"/>
                  </a:lnTo>
                  <a:lnTo>
                    <a:pt x="2990" y="2524"/>
                  </a:lnTo>
                  <a:lnTo>
                    <a:pt x="2990" y="2524"/>
                  </a:lnTo>
                  <a:lnTo>
                    <a:pt x="2988" y="2527"/>
                  </a:lnTo>
                  <a:lnTo>
                    <a:pt x="2987" y="2531"/>
                  </a:lnTo>
                  <a:lnTo>
                    <a:pt x="2987" y="2534"/>
                  </a:lnTo>
                  <a:lnTo>
                    <a:pt x="2987" y="2537"/>
                  </a:lnTo>
                  <a:lnTo>
                    <a:pt x="2987" y="2537"/>
                  </a:lnTo>
                  <a:lnTo>
                    <a:pt x="2989" y="2540"/>
                  </a:lnTo>
                  <a:lnTo>
                    <a:pt x="2991" y="2543"/>
                  </a:lnTo>
                  <a:lnTo>
                    <a:pt x="2994" y="2545"/>
                  </a:lnTo>
                  <a:lnTo>
                    <a:pt x="2997" y="2546"/>
                  </a:lnTo>
                  <a:lnTo>
                    <a:pt x="2997" y="2546"/>
                  </a:lnTo>
                  <a:lnTo>
                    <a:pt x="3014" y="2549"/>
                  </a:lnTo>
                  <a:lnTo>
                    <a:pt x="3029" y="2551"/>
                  </a:lnTo>
                  <a:lnTo>
                    <a:pt x="3044" y="2552"/>
                  </a:lnTo>
                  <a:lnTo>
                    <a:pt x="3044" y="2552"/>
                  </a:lnTo>
                  <a:lnTo>
                    <a:pt x="3049" y="2552"/>
                  </a:lnTo>
                  <a:lnTo>
                    <a:pt x="3053" y="2553"/>
                  </a:lnTo>
                  <a:lnTo>
                    <a:pt x="3060" y="2557"/>
                  </a:lnTo>
                  <a:lnTo>
                    <a:pt x="3080" y="2572"/>
                  </a:lnTo>
                  <a:lnTo>
                    <a:pt x="3080" y="2572"/>
                  </a:lnTo>
                  <a:lnTo>
                    <a:pt x="3085" y="2574"/>
                  </a:lnTo>
                  <a:lnTo>
                    <a:pt x="3089" y="2575"/>
                  </a:lnTo>
                  <a:lnTo>
                    <a:pt x="3097" y="2576"/>
                  </a:lnTo>
                  <a:lnTo>
                    <a:pt x="3097" y="2576"/>
                  </a:lnTo>
                  <a:lnTo>
                    <a:pt x="3105" y="2575"/>
                  </a:lnTo>
                  <a:lnTo>
                    <a:pt x="3112" y="2573"/>
                  </a:lnTo>
                  <a:lnTo>
                    <a:pt x="3127" y="2568"/>
                  </a:lnTo>
                  <a:lnTo>
                    <a:pt x="3127" y="2568"/>
                  </a:lnTo>
                  <a:lnTo>
                    <a:pt x="3137" y="2563"/>
                  </a:lnTo>
                  <a:lnTo>
                    <a:pt x="3137" y="2563"/>
                  </a:lnTo>
                  <a:lnTo>
                    <a:pt x="3138" y="2563"/>
                  </a:lnTo>
                  <a:lnTo>
                    <a:pt x="3138" y="2563"/>
                  </a:lnTo>
                  <a:lnTo>
                    <a:pt x="3143" y="2568"/>
                  </a:lnTo>
                  <a:lnTo>
                    <a:pt x="3143" y="2568"/>
                  </a:lnTo>
                  <a:lnTo>
                    <a:pt x="3148" y="2573"/>
                  </a:lnTo>
                  <a:lnTo>
                    <a:pt x="3152" y="2575"/>
                  </a:lnTo>
                  <a:lnTo>
                    <a:pt x="3160" y="2577"/>
                  </a:lnTo>
                  <a:lnTo>
                    <a:pt x="3160" y="2577"/>
                  </a:lnTo>
                  <a:lnTo>
                    <a:pt x="3163" y="2576"/>
                  </a:lnTo>
                  <a:lnTo>
                    <a:pt x="3166" y="2575"/>
                  </a:lnTo>
                  <a:lnTo>
                    <a:pt x="3171" y="2572"/>
                  </a:lnTo>
                  <a:lnTo>
                    <a:pt x="3174" y="2568"/>
                  </a:lnTo>
                  <a:lnTo>
                    <a:pt x="3176" y="2564"/>
                  </a:lnTo>
                  <a:lnTo>
                    <a:pt x="3176" y="2564"/>
                  </a:lnTo>
                  <a:lnTo>
                    <a:pt x="3177" y="2555"/>
                  </a:lnTo>
                  <a:lnTo>
                    <a:pt x="3178" y="2546"/>
                  </a:lnTo>
                  <a:lnTo>
                    <a:pt x="3178" y="2546"/>
                  </a:lnTo>
                  <a:lnTo>
                    <a:pt x="3179" y="2541"/>
                  </a:lnTo>
                  <a:lnTo>
                    <a:pt x="3179" y="2541"/>
                  </a:lnTo>
                  <a:lnTo>
                    <a:pt x="3178" y="2533"/>
                  </a:lnTo>
                  <a:lnTo>
                    <a:pt x="3177" y="2526"/>
                  </a:lnTo>
                  <a:lnTo>
                    <a:pt x="3175" y="2518"/>
                  </a:lnTo>
                  <a:lnTo>
                    <a:pt x="3172" y="2511"/>
                  </a:lnTo>
                  <a:lnTo>
                    <a:pt x="3169" y="2506"/>
                  </a:lnTo>
                  <a:lnTo>
                    <a:pt x="3166" y="2500"/>
                  </a:lnTo>
                  <a:lnTo>
                    <a:pt x="3156" y="2491"/>
                  </a:lnTo>
                  <a:lnTo>
                    <a:pt x="3147" y="2482"/>
                  </a:lnTo>
                  <a:lnTo>
                    <a:pt x="3137" y="2477"/>
                  </a:lnTo>
                  <a:lnTo>
                    <a:pt x="3128" y="2472"/>
                  </a:lnTo>
                  <a:lnTo>
                    <a:pt x="3119" y="2469"/>
                  </a:lnTo>
                  <a:lnTo>
                    <a:pt x="3119" y="2469"/>
                  </a:lnTo>
                  <a:lnTo>
                    <a:pt x="3107" y="2467"/>
                  </a:lnTo>
                  <a:lnTo>
                    <a:pt x="3096" y="2466"/>
                  </a:lnTo>
                  <a:lnTo>
                    <a:pt x="3096" y="2466"/>
                  </a:lnTo>
                  <a:close/>
                  <a:moveTo>
                    <a:pt x="277" y="1251"/>
                  </a:moveTo>
                  <a:lnTo>
                    <a:pt x="277" y="1251"/>
                  </a:lnTo>
                  <a:lnTo>
                    <a:pt x="277" y="1251"/>
                  </a:lnTo>
                  <a:lnTo>
                    <a:pt x="272" y="1249"/>
                  </a:lnTo>
                  <a:lnTo>
                    <a:pt x="266" y="1248"/>
                  </a:lnTo>
                  <a:lnTo>
                    <a:pt x="266" y="1248"/>
                  </a:lnTo>
                  <a:lnTo>
                    <a:pt x="262" y="1249"/>
                  </a:lnTo>
                  <a:lnTo>
                    <a:pt x="259" y="1250"/>
                  </a:lnTo>
                  <a:lnTo>
                    <a:pt x="252" y="1253"/>
                  </a:lnTo>
                  <a:lnTo>
                    <a:pt x="248" y="1257"/>
                  </a:lnTo>
                  <a:lnTo>
                    <a:pt x="245" y="1262"/>
                  </a:lnTo>
                  <a:lnTo>
                    <a:pt x="245" y="1262"/>
                  </a:lnTo>
                  <a:lnTo>
                    <a:pt x="242" y="1268"/>
                  </a:lnTo>
                  <a:lnTo>
                    <a:pt x="240" y="1276"/>
                  </a:lnTo>
                  <a:lnTo>
                    <a:pt x="237" y="1287"/>
                  </a:lnTo>
                  <a:lnTo>
                    <a:pt x="237" y="1287"/>
                  </a:lnTo>
                  <a:lnTo>
                    <a:pt x="234" y="1293"/>
                  </a:lnTo>
                  <a:lnTo>
                    <a:pt x="233" y="1294"/>
                  </a:lnTo>
                  <a:lnTo>
                    <a:pt x="232" y="1295"/>
                  </a:lnTo>
                  <a:lnTo>
                    <a:pt x="232" y="1295"/>
                  </a:lnTo>
                  <a:lnTo>
                    <a:pt x="215" y="1299"/>
                  </a:lnTo>
                  <a:lnTo>
                    <a:pt x="200" y="1306"/>
                  </a:lnTo>
                  <a:lnTo>
                    <a:pt x="200" y="1306"/>
                  </a:lnTo>
                  <a:lnTo>
                    <a:pt x="194" y="1310"/>
                  </a:lnTo>
                  <a:lnTo>
                    <a:pt x="188" y="1314"/>
                  </a:lnTo>
                  <a:lnTo>
                    <a:pt x="188" y="1314"/>
                  </a:lnTo>
                  <a:lnTo>
                    <a:pt x="186" y="1317"/>
                  </a:lnTo>
                  <a:lnTo>
                    <a:pt x="183" y="1320"/>
                  </a:lnTo>
                  <a:lnTo>
                    <a:pt x="181" y="1324"/>
                  </a:lnTo>
                  <a:lnTo>
                    <a:pt x="179" y="1330"/>
                  </a:lnTo>
                  <a:lnTo>
                    <a:pt x="179" y="1330"/>
                  </a:lnTo>
                  <a:lnTo>
                    <a:pt x="181" y="1333"/>
                  </a:lnTo>
                  <a:lnTo>
                    <a:pt x="182" y="1337"/>
                  </a:lnTo>
                  <a:lnTo>
                    <a:pt x="184" y="1340"/>
                  </a:lnTo>
                  <a:lnTo>
                    <a:pt x="186" y="1342"/>
                  </a:lnTo>
                  <a:lnTo>
                    <a:pt x="186" y="1342"/>
                  </a:lnTo>
                  <a:lnTo>
                    <a:pt x="191" y="1345"/>
                  </a:lnTo>
                  <a:lnTo>
                    <a:pt x="196" y="1348"/>
                  </a:lnTo>
                  <a:lnTo>
                    <a:pt x="196" y="1348"/>
                  </a:lnTo>
                  <a:lnTo>
                    <a:pt x="205" y="1350"/>
                  </a:lnTo>
                  <a:lnTo>
                    <a:pt x="215" y="1350"/>
                  </a:lnTo>
                  <a:lnTo>
                    <a:pt x="215" y="1350"/>
                  </a:lnTo>
                  <a:lnTo>
                    <a:pt x="235" y="1349"/>
                  </a:lnTo>
                  <a:lnTo>
                    <a:pt x="252" y="1345"/>
                  </a:lnTo>
                  <a:lnTo>
                    <a:pt x="252" y="1345"/>
                  </a:lnTo>
                  <a:lnTo>
                    <a:pt x="261" y="1342"/>
                  </a:lnTo>
                  <a:lnTo>
                    <a:pt x="268" y="1340"/>
                  </a:lnTo>
                  <a:lnTo>
                    <a:pt x="275" y="1336"/>
                  </a:lnTo>
                  <a:lnTo>
                    <a:pt x="278" y="1333"/>
                  </a:lnTo>
                  <a:lnTo>
                    <a:pt x="281" y="1329"/>
                  </a:lnTo>
                  <a:lnTo>
                    <a:pt x="281" y="1329"/>
                  </a:lnTo>
                  <a:lnTo>
                    <a:pt x="283" y="1324"/>
                  </a:lnTo>
                  <a:lnTo>
                    <a:pt x="284" y="1319"/>
                  </a:lnTo>
                  <a:lnTo>
                    <a:pt x="287" y="1307"/>
                  </a:lnTo>
                  <a:lnTo>
                    <a:pt x="287" y="1307"/>
                  </a:lnTo>
                  <a:lnTo>
                    <a:pt x="288" y="1294"/>
                  </a:lnTo>
                  <a:lnTo>
                    <a:pt x="289" y="1281"/>
                  </a:lnTo>
                  <a:lnTo>
                    <a:pt x="289" y="1281"/>
                  </a:lnTo>
                  <a:lnTo>
                    <a:pt x="288" y="1273"/>
                  </a:lnTo>
                  <a:lnTo>
                    <a:pt x="288" y="1266"/>
                  </a:lnTo>
                  <a:lnTo>
                    <a:pt x="288" y="1266"/>
                  </a:lnTo>
                  <a:lnTo>
                    <a:pt x="287" y="1262"/>
                  </a:lnTo>
                  <a:lnTo>
                    <a:pt x="285" y="1259"/>
                  </a:lnTo>
                  <a:lnTo>
                    <a:pt x="282" y="1255"/>
                  </a:lnTo>
                  <a:lnTo>
                    <a:pt x="277" y="1251"/>
                  </a:lnTo>
                  <a:lnTo>
                    <a:pt x="277" y="1251"/>
                  </a:lnTo>
                  <a:close/>
                  <a:moveTo>
                    <a:pt x="4126" y="3347"/>
                  </a:moveTo>
                  <a:lnTo>
                    <a:pt x="4126" y="3347"/>
                  </a:lnTo>
                  <a:lnTo>
                    <a:pt x="4126" y="3347"/>
                  </a:lnTo>
                  <a:lnTo>
                    <a:pt x="4118" y="3344"/>
                  </a:lnTo>
                  <a:lnTo>
                    <a:pt x="4109" y="3340"/>
                  </a:lnTo>
                  <a:lnTo>
                    <a:pt x="4089" y="3334"/>
                  </a:lnTo>
                  <a:lnTo>
                    <a:pt x="4080" y="3331"/>
                  </a:lnTo>
                  <a:lnTo>
                    <a:pt x="4073" y="3327"/>
                  </a:lnTo>
                  <a:lnTo>
                    <a:pt x="4066" y="3322"/>
                  </a:lnTo>
                  <a:lnTo>
                    <a:pt x="4061" y="3317"/>
                  </a:lnTo>
                  <a:lnTo>
                    <a:pt x="4061" y="3317"/>
                  </a:lnTo>
                  <a:lnTo>
                    <a:pt x="4054" y="3306"/>
                  </a:lnTo>
                  <a:lnTo>
                    <a:pt x="4046" y="3297"/>
                  </a:lnTo>
                  <a:lnTo>
                    <a:pt x="4036" y="3290"/>
                  </a:lnTo>
                  <a:lnTo>
                    <a:pt x="4026" y="3283"/>
                  </a:lnTo>
                  <a:lnTo>
                    <a:pt x="4026" y="3283"/>
                  </a:lnTo>
                  <a:lnTo>
                    <a:pt x="4015" y="3276"/>
                  </a:lnTo>
                  <a:lnTo>
                    <a:pt x="4004" y="3271"/>
                  </a:lnTo>
                  <a:lnTo>
                    <a:pt x="3994" y="3268"/>
                  </a:lnTo>
                  <a:lnTo>
                    <a:pt x="3983" y="3267"/>
                  </a:lnTo>
                  <a:lnTo>
                    <a:pt x="3983" y="3267"/>
                  </a:lnTo>
                  <a:lnTo>
                    <a:pt x="3978" y="3267"/>
                  </a:lnTo>
                  <a:lnTo>
                    <a:pt x="3973" y="3269"/>
                  </a:lnTo>
                  <a:lnTo>
                    <a:pt x="3973" y="3269"/>
                  </a:lnTo>
                  <a:lnTo>
                    <a:pt x="3961" y="3272"/>
                  </a:lnTo>
                  <a:lnTo>
                    <a:pt x="3954" y="3273"/>
                  </a:lnTo>
                  <a:lnTo>
                    <a:pt x="3947" y="3274"/>
                  </a:lnTo>
                  <a:lnTo>
                    <a:pt x="3947" y="3274"/>
                  </a:lnTo>
                  <a:lnTo>
                    <a:pt x="3941" y="3273"/>
                  </a:lnTo>
                  <a:lnTo>
                    <a:pt x="3936" y="3272"/>
                  </a:lnTo>
                  <a:lnTo>
                    <a:pt x="3931" y="3270"/>
                  </a:lnTo>
                  <a:lnTo>
                    <a:pt x="3926" y="3267"/>
                  </a:lnTo>
                  <a:lnTo>
                    <a:pt x="3926" y="3267"/>
                  </a:lnTo>
                  <a:lnTo>
                    <a:pt x="3908" y="3255"/>
                  </a:lnTo>
                  <a:lnTo>
                    <a:pt x="3889" y="3244"/>
                  </a:lnTo>
                  <a:lnTo>
                    <a:pt x="3872" y="3232"/>
                  </a:lnTo>
                  <a:lnTo>
                    <a:pt x="3861" y="3223"/>
                  </a:lnTo>
                  <a:lnTo>
                    <a:pt x="3861" y="3223"/>
                  </a:lnTo>
                  <a:lnTo>
                    <a:pt x="3854" y="3218"/>
                  </a:lnTo>
                  <a:lnTo>
                    <a:pt x="3846" y="3213"/>
                  </a:lnTo>
                  <a:lnTo>
                    <a:pt x="3836" y="3209"/>
                  </a:lnTo>
                  <a:lnTo>
                    <a:pt x="3827" y="3206"/>
                  </a:lnTo>
                  <a:lnTo>
                    <a:pt x="3818" y="3202"/>
                  </a:lnTo>
                  <a:lnTo>
                    <a:pt x="3809" y="3200"/>
                  </a:lnTo>
                  <a:lnTo>
                    <a:pt x="3792" y="3198"/>
                  </a:lnTo>
                  <a:lnTo>
                    <a:pt x="3792" y="3198"/>
                  </a:lnTo>
                  <a:lnTo>
                    <a:pt x="3788" y="3198"/>
                  </a:lnTo>
                  <a:lnTo>
                    <a:pt x="3780" y="3196"/>
                  </a:lnTo>
                  <a:lnTo>
                    <a:pt x="3780" y="3196"/>
                  </a:lnTo>
                  <a:lnTo>
                    <a:pt x="3776" y="3197"/>
                  </a:lnTo>
                  <a:lnTo>
                    <a:pt x="3773" y="3198"/>
                  </a:lnTo>
                  <a:lnTo>
                    <a:pt x="3767" y="3201"/>
                  </a:lnTo>
                  <a:lnTo>
                    <a:pt x="3767" y="3201"/>
                  </a:lnTo>
                  <a:lnTo>
                    <a:pt x="3765" y="3195"/>
                  </a:lnTo>
                  <a:lnTo>
                    <a:pt x="3763" y="3189"/>
                  </a:lnTo>
                  <a:lnTo>
                    <a:pt x="3759" y="3184"/>
                  </a:lnTo>
                  <a:lnTo>
                    <a:pt x="3755" y="3180"/>
                  </a:lnTo>
                  <a:lnTo>
                    <a:pt x="3755" y="3180"/>
                  </a:lnTo>
                  <a:lnTo>
                    <a:pt x="3749" y="3175"/>
                  </a:lnTo>
                  <a:lnTo>
                    <a:pt x="3743" y="3172"/>
                  </a:lnTo>
                  <a:lnTo>
                    <a:pt x="3736" y="3171"/>
                  </a:lnTo>
                  <a:lnTo>
                    <a:pt x="3729" y="3170"/>
                  </a:lnTo>
                  <a:lnTo>
                    <a:pt x="3729" y="3170"/>
                  </a:lnTo>
                  <a:lnTo>
                    <a:pt x="3726" y="3170"/>
                  </a:lnTo>
                  <a:lnTo>
                    <a:pt x="3726" y="3170"/>
                  </a:lnTo>
                  <a:lnTo>
                    <a:pt x="3730" y="3166"/>
                  </a:lnTo>
                  <a:lnTo>
                    <a:pt x="3734" y="3161"/>
                  </a:lnTo>
                  <a:lnTo>
                    <a:pt x="3736" y="3156"/>
                  </a:lnTo>
                  <a:lnTo>
                    <a:pt x="3738" y="3149"/>
                  </a:lnTo>
                  <a:lnTo>
                    <a:pt x="3738" y="3149"/>
                  </a:lnTo>
                  <a:lnTo>
                    <a:pt x="3737" y="3142"/>
                  </a:lnTo>
                  <a:lnTo>
                    <a:pt x="3737" y="3135"/>
                  </a:lnTo>
                  <a:lnTo>
                    <a:pt x="3735" y="3126"/>
                  </a:lnTo>
                  <a:lnTo>
                    <a:pt x="3732" y="3117"/>
                  </a:lnTo>
                  <a:lnTo>
                    <a:pt x="3732" y="3117"/>
                  </a:lnTo>
                  <a:lnTo>
                    <a:pt x="3728" y="3108"/>
                  </a:lnTo>
                  <a:lnTo>
                    <a:pt x="3725" y="3104"/>
                  </a:lnTo>
                  <a:lnTo>
                    <a:pt x="3721" y="3100"/>
                  </a:lnTo>
                  <a:lnTo>
                    <a:pt x="3716" y="3096"/>
                  </a:lnTo>
                  <a:lnTo>
                    <a:pt x="3712" y="3094"/>
                  </a:lnTo>
                  <a:lnTo>
                    <a:pt x="3706" y="3092"/>
                  </a:lnTo>
                  <a:lnTo>
                    <a:pt x="3700" y="3091"/>
                  </a:lnTo>
                  <a:lnTo>
                    <a:pt x="3700" y="3091"/>
                  </a:lnTo>
                  <a:lnTo>
                    <a:pt x="3699" y="3091"/>
                  </a:lnTo>
                  <a:lnTo>
                    <a:pt x="3699" y="3091"/>
                  </a:lnTo>
                  <a:lnTo>
                    <a:pt x="3698" y="3091"/>
                  </a:lnTo>
                  <a:lnTo>
                    <a:pt x="3698" y="3091"/>
                  </a:lnTo>
                  <a:lnTo>
                    <a:pt x="3697" y="3087"/>
                  </a:lnTo>
                  <a:lnTo>
                    <a:pt x="3695" y="3083"/>
                  </a:lnTo>
                  <a:lnTo>
                    <a:pt x="3689" y="3069"/>
                  </a:lnTo>
                  <a:lnTo>
                    <a:pt x="3684" y="3060"/>
                  </a:lnTo>
                  <a:lnTo>
                    <a:pt x="3679" y="3049"/>
                  </a:lnTo>
                  <a:lnTo>
                    <a:pt x="3673" y="3038"/>
                  </a:lnTo>
                  <a:lnTo>
                    <a:pt x="3665" y="3027"/>
                  </a:lnTo>
                  <a:lnTo>
                    <a:pt x="3665" y="3027"/>
                  </a:lnTo>
                  <a:lnTo>
                    <a:pt x="3654" y="3014"/>
                  </a:lnTo>
                  <a:lnTo>
                    <a:pt x="3642" y="3001"/>
                  </a:lnTo>
                  <a:lnTo>
                    <a:pt x="3630" y="2991"/>
                  </a:lnTo>
                  <a:lnTo>
                    <a:pt x="3618" y="2982"/>
                  </a:lnTo>
                  <a:lnTo>
                    <a:pt x="3605" y="2974"/>
                  </a:lnTo>
                  <a:lnTo>
                    <a:pt x="3592" y="2968"/>
                  </a:lnTo>
                  <a:lnTo>
                    <a:pt x="3580" y="2965"/>
                  </a:lnTo>
                  <a:lnTo>
                    <a:pt x="3566" y="2963"/>
                  </a:lnTo>
                  <a:lnTo>
                    <a:pt x="3566" y="2963"/>
                  </a:lnTo>
                  <a:lnTo>
                    <a:pt x="3560" y="2964"/>
                  </a:lnTo>
                  <a:lnTo>
                    <a:pt x="3554" y="2965"/>
                  </a:lnTo>
                  <a:lnTo>
                    <a:pt x="3554" y="2965"/>
                  </a:lnTo>
                  <a:lnTo>
                    <a:pt x="3536" y="2968"/>
                  </a:lnTo>
                  <a:lnTo>
                    <a:pt x="3527" y="2969"/>
                  </a:lnTo>
                  <a:lnTo>
                    <a:pt x="3521" y="2970"/>
                  </a:lnTo>
                  <a:lnTo>
                    <a:pt x="3521" y="2970"/>
                  </a:lnTo>
                  <a:lnTo>
                    <a:pt x="3515" y="2969"/>
                  </a:lnTo>
                  <a:lnTo>
                    <a:pt x="3511" y="2967"/>
                  </a:lnTo>
                  <a:lnTo>
                    <a:pt x="3506" y="2963"/>
                  </a:lnTo>
                  <a:lnTo>
                    <a:pt x="3501" y="2954"/>
                  </a:lnTo>
                  <a:lnTo>
                    <a:pt x="3501" y="2954"/>
                  </a:lnTo>
                  <a:lnTo>
                    <a:pt x="3494" y="2942"/>
                  </a:lnTo>
                  <a:lnTo>
                    <a:pt x="3488" y="2931"/>
                  </a:lnTo>
                  <a:lnTo>
                    <a:pt x="3481" y="2923"/>
                  </a:lnTo>
                  <a:lnTo>
                    <a:pt x="3475" y="2916"/>
                  </a:lnTo>
                  <a:lnTo>
                    <a:pt x="3465" y="2906"/>
                  </a:lnTo>
                  <a:lnTo>
                    <a:pt x="3461" y="2901"/>
                  </a:lnTo>
                  <a:lnTo>
                    <a:pt x="3457" y="2896"/>
                  </a:lnTo>
                  <a:lnTo>
                    <a:pt x="3457" y="2896"/>
                  </a:lnTo>
                  <a:lnTo>
                    <a:pt x="3455" y="2892"/>
                  </a:lnTo>
                  <a:lnTo>
                    <a:pt x="3452" y="2889"/>
                  </a:lnTo>
                  <a:lnTo>
                    <a:pt x="3448" y="2886"/>
                  </a:lnTo>
                  <a:lnTo>
                    <a:pt x="3445" y="2884"/>
                  </a:lnTo>
                  <a:lnTo>
                    <a:pt x="3437" y="2882"/>
                  </a:lnTo>
                  <a:lnTo>
                    <a:pt x="3431" y="2881"/>
                  </a:lnTo>
                  <a:lnTo>
                    <a:pt x="3431" y="2881"/>
                  </a:lnTo>
                  <a:lnTo>
                    <a:pt x="3419" y="2882"/>
                  </a:lnTo>
                  <a:lnTo>
                    <a:pt x="3412" y="2883"/>
                  </a:lnTo>
                  <a:lnTo>
                    <a:pt x="3412" y="2883"/>
                  </a:lnTo>
                  <a:lnTo>
                    <a:pt x="3406" y="2876"/>
                  </a:lnTo>
                  <a:lnTo>
                    <a:pt x="3406" y="2876"/>
                  </a:lnTo>
                  <a:lnTo>
                    <a:pt x="3403" y="2874"/>
                  </a:lnTo>
                  <a:lnTo>
                    <a:pt x="3400" y="2872"/>
                  </a:lnTo>
                  <a:lnTo>
                    <a:pt x="3397" y="2872"/>
                  </a:lnTo>
                  <a:lnTo>
                    <a:pt x="3394" y="2872"/>
                  </a:lnTo>
                  <a:lnTo>
                    <a:pt x="3394" y="2872"/>
                  </a:lnTo>
                  <a:lnTo>
                    <a:pt x="3398" y="2863"/>
                  </a:lnTo>
                  <a:lnTo>
                    <a:pt x="3403" y="2853"/>
                  </a:lnTo>
                  <a:lnTo>
                    <a:pt x="3406" y="2843"/>
                  </a:lnTo>
                  <a:lnTo>
                    <a:pt x="3409" y="2833"/>
                  </a:lnTo>
                  <a:lnTo>
                    <a:pt x="3413" y="2814"/>
                  </a:lnTo>
                  <a:lnTo>
                    <a:pt x="3414" y="2799"/>
                  </a:lnTo>
                  <a:lnTo>
                    <a:pt x="3414" y="2799"/>
                  </a:lnTo>
                  <a:lnTo>
                    <a:pt x="3414" y="2795"/>
                  </a:lnTo>
                  <a:lnTo>
                    <a:pt x="3413" y="2790"/>
                  </a:lnTo>
                  <a:lnTo>
                    <a:pt x="3413" y="2790"/>
                  </a:lnTo>
                  <a:lnTo>
                    <a:pt x="3412" y="2787"/>
                  </a:lnTo>
                  <a:lnTo>
                    <a:pt x="3410" y="2783"/>
                  </a:lnTo>
                  <a:lnTo>
                    <a:pt x="3410" y="2783"/>
                  </a:lnTo>
                  <a:lnTo>
                    <a:pt x="3408" y="2781"/>
                  </a:lnTo>
                  <a:lnTo>
                    <a:pt x="3406" y="2779"/>
                  </a:lnTo>
                  <a:lnTo>
                    <a:pt x="3402" y="2778"/>
                  </a:lnTo>
                  <a:lnTo>
                    <a:pt x="3399" y="2778"/>
                  </a:lnTo>
                  <a:lnTo>
                    <a:pt x="3399" y="2778"/>
                  </a:lnTo>
                  <a:lnTo>
                    <a:pt x="3396" y="2778"/>
                  </a:lnTo>
                  <a:lnTo>
                    <a:pt x="3393" y="2780"/>
                  </a:lnTo>
                  <a:lnTo>
                    <a:pt x="3393" y="2780"/>
                  </a:lnTo>
                  <a:lnTo>
                    <a:pt x="3393" y="2780"/>
                  </a:lnTo>
                  <a:lnTo>
                    <a:pt x="3388" y="2783"/>
                  </a:lnTo>
                  <a:lnTo>
                    <a:pt x="3385" y="2787"/>
                  </a:lnTo>
                  <a:lnTo>
                    <a:pt x="3381" y="2793"/>
                  </a:lnTo>
                  <a:lnTo>
                    <a:pt x="3381" y="2793"/>
                  </a:lnTo>
                  <a:lnTo>
                    <a:pt x="3369" y="2814"/>
                  </a:lnTo>
                  <a:lnTo>
                    <a:pt x="3369" y="2814"/>
                  </a:lnTo>
                  <a:lnTo>
                    <a:pt x="3367" y="2817"/>
                  </a:lnTo>
                  <a:lnTo>
                    <a:pt x="3367" y="2817"/>
                  </a:lnTo>
                  <a:lnTo>
                    <a:pt x="3364" y="2813"/>
                  </a:lnTo>
                  <a:lnTo>
                    <a:pt x="3360" y="2808"/>
                  </a:lnTo>
                  <a:lnTo>
                    <a:pt x="3354" y="2802"/>
                  </a:lnTo>
                  <a:lnTo>
                    <a:pt x="3346" y="2796"/>
                  </a:lnTo>
                  <a:lnTo>
                    <a:pt x="3346" y="2796"/>
                  </a:lnTo>
                  <a:lnTo>
                    <a:pt x="3337" y="2791"/>
                  </a:lnTo>
                  <a:lnTo>
                    <a:pt x="3329" y="2788"/>
                  </a:lnTo>
                  <a:lnTo>
                    <a:pt x="3320" y="2785"/>
                  </a:lnTo>
                  <a:lnTo>
                    <a:pt x="3311" y="2784"/>
                  </a:lnTo>
                  <a:lnTo>
                    <a:pt x="3311" y="2784"/>
                  </a:lnTo>
                  <a:lnTo>
                    <a:pt x="3302" y="2785"/>
                  </a:lnTo>
                  <a:lnTo>
                    <a:pt x="3294" y="2788"/>
                  </a:lnTo>
                  <a:lnTo>
                    <a:pt x="3286" y="2790"/>
                  </a:lnTo>
                  <a:lnTo>
                    <a:pt x="3279" y="2793"/>
                  </a:lnTo>
                  <a:lnTo>
                    <a:pt x="3279" y="2793"/>
                  </a:lnTo>
                  <a:lnTo>
                    <a:pt x="3273" y="2797"/>
                  </a:lnTo>
                  <a:lnTo>
                    <a:pt x="3266" y="2803"/>
                  </a:lnTo>
                  <a:lnTo>
                    <a:pt x="3264" y="2806"/>
                  </a:lnTo>
                  <a:lnTo>
                    <a:pt x="3262" y="2809"/>
                  </a:lnTo>
                  <a:lnTo>
                    <a:pt x="3260" y="2813"/>
                  </a:lnTo>
                  <a:lnTo>
                    <a:pt x="3260" y="2818"/>
                  </a:lnTo>
                  <a:lnTo>
                    <a:pt x="3260" y="2818"/>
                  </a:lnTo>
                  <a:lnTo>
                    <a:pt x="3260" y="2818"/>
                  </a:lnTo>
                  <a:lnTo>
                    <a:pt x="3257" y="2813"/>
                  </a:lnTo>
                  <a:lnTo>
                    <a:pt x="3257" y="2813"/>
                  </a:lnTo>
                  <a:lnTo>
                    <a:pt x="3254" y="2807"/>
                  </a:lnTo>
                  <a:lnTo>
                    <a:pt x="3250" y="2803"/>
                  </a:lnTo>
                  <a:lnTo>
                    <a:pt x="3246" y="2799"/>
                  </a:lnTo>
                  <a:lnTo>
                    <a:pt x="3241" y="2796"/>
                  </a:lnTo>
                  <a:lnTo>
                    <a:pt x="3235" y="2793"/>
                  </a:lnTo>
                  <a:lnTo>
                    <a:pt x="3228" y="2792"/>
                  </a:lnTo>
                  <a:lnTo>
                    <a:pt x="3222" y="2791"/>
                  </a:lnTo>
                  <a:lnTo>
                    <a:pt x="3216" y="2791"/>
                  </a:lnTo>
                  <a:lnTo>
                    <a:pt x="3216" y="2791"/>
                  </a:lnTo>
                  <a:lnTo>
                    <a:pt x="3207" y="2791"/>
                  </a:lnTo>
                  <a:lnTo>
                    <a:pt x="3198" y="2794"/>
                  </a:lnTo>
                  <a:lnTo>
                    <a:pt x="3188" y="2797"/>
                  </a:lnTo>
                  <a:lnTo>
                    <a:pt x="3180" y="2803"/>
                  </a:lnTo>
                  <a:lnTo>
                    <a:pt x="3180" y="2803"/>
                  </a:lnTo>
                  <a:lnTo>
                    <a:pt x="3176" y="2795"/>
                  </a:lnTo>
                  <a:lnTo>
                    <a:pt x="3171" y="2784"/>
                  </a:lnTo>
                  <a:lnTo>
                    <a:pt x="3171" y="2784"/>
                  </a:lnTo>
                  <a:lnTo>
                    <a:pt x="3168" y="2777"/>
                  </a:lnTo>
                  <a:lnTo>
                    <a:pt x="3164" y="2769"/>
                  </a:lnTo>
                  <a:lnTo>
                    <a:pt x="3164" y="2769"/>
                  </a:lnTo>
                  <a:lnTo>
                    <a:pt x="3161" y="2766"/>
                  </a:lnTo>
                  <a:lnTo>
                    <a:pt x="3157" y="2762"/>
                  </a:lnTo>
                  <a:lnTo>
                    <a:pt x="3152" y="2759"/>
                  </a:lnTo>
                  <a:lnTo>
                    <a:pt x="3145" y="2758"/>
                  </a:lnTo>
                  <a:lnTo>
                    <a:pt x="3145" y="2758"/>
                  </a:lnTo>
                  <a:lnTo>
                    <a:pt x="3137" y="2759"/>
                  </a:lnTo>
                  <a:lnTo>
                    <a:pt x="3129" y="2761"/>
                  </a:lnTo>
                  <a:lnTo>
                    <a:pt x="3121" y="2765"/>
                  </a:lnTo>
                  <a:lnTo>
                    <a:pt x="3112" y="2771"/>
                  </a:lnTo>
                  <a:lnTo>
                    <a:pt x="3104" y="2777"/>
                  </a:lnTo>
                  <a:lnTo>
                    <a:pt x="3097" y="2787"/>
                  </a:lnTo>
                  <a:lnTo>
                    <a:pt x="3090" y="2796"/>
                  </a:lnTo>
                  <a:lnTo>
                    <a:pt x="3084" y="2807"/>
                  </a:lnTo>
                  <a:lnTo>
                    <a:pt x="3084" y="2807"/>
                  </a:lnTo>
                  <a:lnTo>
                    <a:pt x="3080" y="2815"/>
                  </a:lnTo>
                  <a:lnTo>
                    <a:pt x="3080" y="2815"/>
                  </a:lnTo>
                  <a:lnTo>
                    <a:pt x="3080" y="2805"/>
                  </a:lnTo>
                  <a:lnTo>
                    <a:pt x="3080" y="2805"/>
                  </a:lnTo>
                  <a:lnTo>
                    <a:pt x="3081" y="2802"/>
                  </a:lnTo>
                  <a:lnTo>
                    <a:pt x="3084" y="2798"/>
                  </a:lnTo>
                  <a:lnTo>
                    <a:pt x="3089" y="2787"/>
                  </a:lnTo>
                  <a:lnTo>
                    <a:pt x="3089" y="2787"/>
                  </a:lnTo>
                  <a:lnTo>
                    <a:pt x="3095" y="2773"/>
                  </a:lnTo>
                  <a:lnTo>
                    <a:pt x="3097" y="2767"/>
                  </a:lnTo>
                  <a:lnTo>
                    <a:pt x="3098" y="2759"/>
                  </a:lnTo>
                  <a:lnTo>
                    <a:pt x="3098" y="2759"/>
                  </a:lnTo>
                  <a:lnTo>
                    <a:pt x="3098" y="2756"/>
                  </a:lnTo>
                  <a:lnTo>
                    <a:pt x="3097" y="2752"/>
                  </a:lnTo>
                  <a:lnTo>
                    <a:pt x="3094" y="2745"/>
                  </a:lnTo>
                  <a:lnTo>
                    <a:pt x="3091" y="2742"/>
                  </a:lnTo>
                  <a:lnTo>
                    <a:pt x="3088" y="2739"/>
                  </a:lnTo>
                  <a:lnTo>
                    <a:pt x="3085" y="2738"/>
                  </a:lnTo>
                  <a:lnTo>
                    <a:pt x="3081" y="2737"/>
                  </a:lnTo>
                  <a:lnTo>
                    <a:pt x="3081" y="2737"/>
                  </a:lnTo>
                  <a:lnTo>
                    <a:pt x="3077" y="2736"/>
                  </a:lnTo>
                  <a:lnTo>
                    <a:pt x="3072" y="2735"/>
                  </a:lnTo>
                  <a:lnTo>
                    <a:pt x="3072" y="2735"/>
                  </a:lnTo>
                  <a:lnTo>
                    <a:pt x="3067" y="2736"/>
                  </a:lnTo>
                  <a:lnTo>
                    <a:pt x="3061" y="2737"/>
                  </a:lnTo>
                  <a:lnTo>
                    <a:pt x="3051" y="2742"/>
                  </a:lnTo>
                  <a:lnTo>
                    <a:pt x="3041" y="2747"/>
                  </a:lnTo>
                  <a:lnTo>
                    <a:pt x="3032" y="2754"/>
                  </a:lnTo>
                  <a:lnTo>
                    <a:pt x="3032" y="2754"/>
                  </a:lnTo>
                  <a:lnTo>
                    <a:pt x="3018" y="2765"/>
                  </a:lnTo>
                  <a:lnTo>
                    <a:pt x="3018" y="2765"/>
                  </a:lnTo>
                  <a:lnTo>
                    <a:pt x="3014" y="2769"/>
                  </a:lnTo>
                  <a:lnTo>
                    <a:pt x="3014" y="2769"/>
                  </a:lnTo>
                  <a:lnTo>
                    <a:pt x="3012" y="2770"/>
                  </a:lnTo>
                  <a:lnTo>
                    <a:pt x="3012" y="2770"/>
                  </a:lnTo>
                  <a:lnTo>
                    <a:pt x="3012" y="2770"/>
                  </a:lnTo>
                  <a:lnTo>
                    <a:pt x="3004" y="2772"/>
                  </a:lnTo>
                  <a:lnTo>
                    <a:pt x="2996" y="2776"/>
                  </a:lnTo>
                  <a:lnTo>
                    <a:pt x="2989" y="2782"/>
                  </a:lnTo>
                  <a:lnTo>
                    <a:pt x="2981" y="2789"/>
                  </a:lnTo>
                  <a:lnTo>
                    <a:pt x="2973" y="2796"/>
                  </a:lnTo>
                  <a:lnTo>
                    <a:pt x="2965" y="2805"/>
                  </a:lnTo>
                  <a:lnTo>
                    <a:pt x="2958" y="2814"/>
                  </a:lnTo>
                  <a:lnTo>
                    <a:pt x="2951" y="2823"/>
                  </a:lnTo>
                  <a:lnTo>
                    <a:pt x="2951" y="2823"/>
                  </a:lnTo>
                  <a:lnTo>
                    <a:pt x="2941" y="2840"/>
                  </a:lnTo>
                  <a:lnTo>
                    <a:pt x="2933" y="2852"/>
                  </a:lnTo>
                  <a:lnTo>
                    <a:pt x="2925" y="2861"/>
                  </a:lnTo>
                  <a:lnTo>
                    <a:pt x="2922" y="2865"/>
                  </a:lnTo>
                  <a:lnTo>
                    <a:pt x="2918" y="2868"/>
                  </a:lnTo>
                  <a:lnTo>
                    <a:pt x="2918" y="2868"/>
                  </a:lnTo>
                  <a:lnTo>
                    <a:pt x="2914" y="2869"/>
                  </a:lnTo>
                  <a:lnTo>
                    <a:pt x="2910" y="2869"/>
                  </a:lnTo>
                  <a:lnTo>
                    <a:pt x="2910" y="2869"/>
                  </a:lnTo>
                  <a:lnTo>
                    <a:pt x="2906" y="2869"/>
                  </a:lnTo>
                  <a:lnTo>
                    <a:pt x="2906" y="2868"/>
                  </a:lnTo>
                  <a:lnTo>
                    <a:pt x="2906" y="2868"/>
                  </a:lnTo>
                  <a:lnTo>
                    <a:pt x="2905" y="2861"/>
                  </a:lnTo>
                  <a:lnTo>
                    <a:pt x="2903" y="2857"/>
                  </a:lnTo>
                  <a:lnTo>
                    <a:pt x="2897" y="2850"/>
                  </a:lnTo>
                  <a:lnTo>
                    <a:pt x="2897" y="2850"/>
                  </a:lnTo>
                  <a:lnTo>
                    <a:pt x="2886" y="2841"/>
                  </a:lnTo>
                  <a:lnTo>
                    <a:pt x="2875" y="2833"/>
                  </a:lnTo>
                  <a:lnTo>
                    <a:pt x="2869" y="2830"/>
                  </a:lnTo>
                  <a:lnTo>
                    <a:pt x="2862" y="2827"/>
                  </a:lnTo>
                  <a:lnTo>
                    <a:pt x="2854" y="2825"/>
                  </a:lnTo>
                  <a:lnTo>
                    <a:pt x="2847" y="2823"/>
                  </a:lnTo>
                  <a:lnTo>
                    <a:pt x="2847" y="2823"/>
                  </a:lnTo>
                  <a:lnTo>
                    <a:pt x="2843" y="2825"/>
                  </a:lnTo>
                  <a:lnTo>
                    <a:pt x="2839" y="2826"/>
                  </a:lnTo>
                  <a:lnTo>
                    <a:pt x="2835" y="2829"/>
                  </a:lnTo>
                  <a:lnTo>
                    <a:pt x="2831" y="2833"/>
                  </a:lnTo>
                  <a:lnTo>
                    <a:pt x="2831" y="2833"/>
                  </a:lnTo>
                  <a:lnTo>
                    <a:pt x="2829" y="2835"/>
                  </a:lnTo>
                  <a:lnTo>
                    <a:pt x="2826" y="2838"/>
                  </a:lnTo>
                  <a:lnTo>
                    <a:pt x="2814" y="2844"/>
                  </a:lnTo>
                  <a:lnTo>
                    <a:pt x="2783" y="2860"/>
                  </a:lnTo>
                  <a:lnTo>
                    <a:pt x="2783" y="2860"/>
                  </a:lnTo>
                  <a:lnTo>
                    <a:pt x="2780" y="2863"/>
                  </a:lnTo>
                  <a:lnTo>
                    <a:pt x="2777" y="2863"/>
                  </a:lnTo>
                  <a:lnTo>
                    <a:pt x="2777" y="2863"/>
                  </a:lnTo>
                  <a:lnTo>
                    <a:pt x="2774" y="2863"/>
                  </a:lnTo>
                  <a:lnTo>
                    <a:pt x="2771" y="2860"/>
                  </a:lnTo>
                  <a:lnTo>
                    <a:pt x="2764" y="2854"/>
                  </a:lnTo>
                  <a:lnTo>
                    <a:pt x="2758" y="2847"/>
                  </a:lnTo>
                  <a:lnTo>
                    <a:pt x="2754" y="2840"/>
                  </a:lnTo>
                  <a:lnTo>
                    <a:pt x="2754" y="2840"/>
                  </a:lnTo>
                  <a:lnTo>
                    <a:pt x="2749" y="2831"/>
                  </a:lnTo>
                  <a:lnTo>
                    <a:pt x="2743" y="2822"/>
                  </a:lnTo>
                  <a:lnTo>
                    <a:pt x="2741" y="2818"/>
                  </a:lnTo>
                  <a:lnTo>
                    <a:pt x="2740" y="2812"/>
                  </a:lnTo>
                  <a:lnTo>
                    <a:pt x="2738" y="2803"/>
                  </a:lnTo>
                  <a:lnTo>
                    <a:pt x="2737" y="2791"/>
                  </a:lnTo>
                  <a:lnTo>
                    <a:pt x="2737" y="2791"/>
                  </a:lnTo>
                  <a:lnTo>
                    <a:pt x="2736" y="2776"/>
                  </a:lnTo>
                  <a:lnTo>
                    <a:pt x="2736" y="2776"/>
                  </a:lnTo>
                  <a:lnTo>
                    <a:pt x="2738" y="2752"/>
                  </a:lnTo>
                  <a:lnTo>
                    <a:pt x="2740" y="2728"/>
                  </a:lnTo>
                  <a:lnTo>
                    <a:pt x="2745" y="2707"/>
                  </a:lnTo>
                  <a:lnTo>
                    <a:pt x="2749" y="2690"/>
                  </a:lnTo>
                  <a:lnTo>
                    <a:pt x="2749" y="2690"/>
                  </a:lnTo>
                  <a:lnTo>
                    <a:pt x="2751" y="2686"/>
                  </a:lnTo>
                  <a:lnTo>
                    <a:pt x="2751" y="2681"/>
                  </a:lnTo>
                  <a:lnTo>
                    <a:pt x="2751" y="2681"/>
                  </a:lnTo>
                  <a:lnTo>
                    <a:pt x="2750" y="2674"/>
                  </a:lnTo>
                  <a:lnTo>
                    <a:pt x="2749" y="2667"/>
                  </a:lnTo>
                  <a:lnTo>
                    <a:pt x="2747" y="2660"/>
                  </a:lnTo>
                  <a:lnTo>
                    <a:pt x="2743" y="2654"/>
                  </a:lnTo>
                  <a:lnTo>
                    <a:pt x="2735" y="2642"/>
                  </a:lnTo>
                  <a:lnTo>
                    <a:pt x="2726" y="2630"/>
                  </a:lnTo>
                  <a:lnTo>
                    <a:pt x="2726" y="2630"/>
                  </a:lnTo>
                  <a:lnTo>
                    <a:pt x="2717" y="2621"/>
                  </a:lnTo>
                  <a:lnTo>
                    <a:pt x="2707" y="2613"/>
                  </a:lnTo>
                  <a:lnTo>
                    <a:pt x="2701" y="2610"/>
                  </a:lnTo>
                  <a:lnTo>
                    <a:pt x="2695" y="2607"/>
                  </a:lnTo>
                  <a:lnTo>
                    <a:pt x="2689" y="2605"/>
                  </a:lnTo>
                  <a:lnTo>
                    <a:pt x="2683" y="2604"/>
                  </a:lnTo>
                  <a:lnTo>
                    <a:pt x="2683" y="2604"/>
                  </a:lnTo>
                  <a:lnTo>
                    <a:pt x="2679" y="2605"/>
                  </a:lnTo>
                  <a:lnTo>
                    <a:pt x="2679" y="2605"/>
                  </a:lnTo>
                  <a:lnTo>
                    <a:pt x="2671" y="2607"/>
                  </a:lnTo>
                  <a:lnTo>
                    <a:pt x="2663" y="2610"/>
                  </a:lnTo>
                  <a:lnTo>
                    <a:pt x="2650" y="2618"/>
                  </a:lnTo>
                  <a:lnTo>
                    <a:pt x="2650" y="2618"/>
                  </a:lnTo>
                  <a:lnTo>
                    <a:pt x="2640" y="2623"/>
                  </a:lnTo>
                  <a:lnTo>
                    <a:pt x="2636" y="2625"/>
                  </a:lnTo>
                  <a:lnTo>
                    <a:pt x="2633" y="2625"/>
                  </a:lnTo>
                  <a:lnTo>
                    <a:pt x="2633" y="2625"/>
                  </a:lnTo>
                  <a:lnTo>
                    <a:pt x="2631" y="2625"/>
                  </a:lnTo>
                  <a:lnTo>
                    <a:pt x="2631" y="2625"/>
                  </a:lnTo>
                  <a:lnTo>
                    <a:pt x="2624" y="2623"/>
                  </a:lnTo>
                  <a:lnTo>
                    <a:pt x="2620" y="2621"/>
                  </a:lnTo>
                  <a:lnTo>
                    <a:pt x="2620" y="2621"/>
                  </a:lnTo>
                  <a:lnTo>
                    <a:pt x="2616" y="2619"/>
                  </a:lnTo>
                  <a:lnTo>
                    <a:pt x="2611" y="2618"/>
                  </a:lnTo>
                  <a:lnTo>
                    <a:pt x="2599" y="2616"/>
                  </a:lnTo>
                  <a:lnTo>
                    <a:pt x="2599" y="2616"/>
                  </a:lnTo>
                  <a:lnTo>
                    <a:pt x="2602" y="2608"/>
                  </a:lnTo>
                  <a:lnTo>
                    <a:pt x="2604" y="2599"/>
                  </a:lnTo>
                  <a:lnTo>
                    <a:pt x="2604" y="2599"/>
                  </a:lnTo>
                  <a:lnTo>
                    <a:pt x="2605" y="2590"/>
                  </a:lnTo>
                  <a:lnTo>
                    <a:pt x="2606" y="2582"/>
                  </a:lnTo>
                  <a:lnTo>
                    <a:pt x="2606" y="2582"/>
                  </a:lnTo>
                  <a:lnTo>
                    <a:pt x="2605" y="2554"/>
                  </a:lnTo>
                  <a:lnTo>
                    <a:pt x="2605" y="2554"/>
                  </a:lnTo>
                  <a:lnTo>
                    <a:pt x="2605" y="2544"/>
                  </a:lnTo>
                  <a:lnTo>
                    <a:pt x="2607" y="2535"/>
                  </a:lnTo>
                  <a:lnTo>
                    <a:pt x="2609" y="2531"/>
                  </a:lnTo>
                  <a:lnTo>
                    <a:pt x="2611" y="2527"/>
                  </a:lnTo>
                  <a:lnTo>
                    <a:pt x="2614" y="2523"/>
                  </a:lnTo>
                  <a:lnTo>
                    <a:pt x="2617" y="2519"/>
                  </a:lnTo>
                  <a:lnTo>
                    <a:pt x="2617" y="2519"/>
                  </a:lnTo>
                  <a:lnTo>
                    <a:pt x="2623" y="2513"/>
                  </a:lnTo>
                  <a:lnTo>
                    <a:pt x="2627" y="2507"/>
                  </a:lnTo>
                  <a:lnTo>
                    <a:pt x="2632" y="2501"/>
                  </a:lnTo>
                  <a:lnTo>
                    <a:pt x="2635" y="2494"/>
                  </a:lnTo>
                  <a:lnTo>
                    <a:pt x="2637" y="2487"/>
                  </a:lnTo>
                  <a:lnTo>
                    <a:pt x="2638" y="2479"/>
                  </a:lnTo>
                  <a:lnTo>
                    <a:pt x="2639" y="2465"/>
                  </a:lnTo>
                  <a:lnTo>
                    <a:pt x="2639" y="2465"/>
                  </a:lnTo>
                  <a:lnTo>
                    <a:pt x="2639" y="2457"/>
                  </a:lnTo>
                  <a:lnTo>
                    <a:pt x="2638" y="2448"/>
                  </a:lnTo>
                  <a:lnTo>
                    <a:pt x="2636" y="2440"/>
                  </a:lnTo>
                  <a:lnTo>
                    <a:pt x="2634" y="2433"/>
                  </a:lnTo>
                  <a:lnTo>
                    <a:pt x="2634" y="2433"/>
                  </a:lnTo>
                  <a:lnTo>
                    <a:pt x="2629" y="2426"/>
                  </a:lnTo>
                  <a:lnTo>
                    <a:pt x="2625" y="2420"/>
                  </a:lnTo>
                  <a:lnTo>
                    <a:pt x="2622" y="2418"/>
                  </a:lnTo>
                  <a:lnTo>
                    <a:pt x="2619" y="2416"/>
                  </a:lnTo>
                  <a:lnTo>
                    <a:pt x="2615" y="2414"/>
                  </a:lnTo>
                  <a:lnTo>
                    <a:pt x="2611" y="2413"/>
                  </a:lnTo>
                  <a:lnTo>
                    <a:pt x="2611" y="2413"/>
                  </a:lnTo>
                  <a:lnTo>
                    <a:pt x="2602" y="2412"/>
                  </a:lnTo>
                  <a:lnTo>
                    <a:pt x="2602" y="2412"/>
                  </a:lnTo>
                  <a:lnTo>
                    <a:pt x="2587" y="2413"/>
                  </a:lnTo>
                  <a:lnTo>
                    <a:pt x="2572" y="2415"/>
                  </a:lnTo>
                  <a:lnTo>
                    <a:pt x="2558" y="2418"/>
                  </a:lnTo>
                  <a:lnTo>
                    <a:pt x="2544" y="2419"/>
                  </a:lnTo>
                  <a:lnTo>
                    <a:pt x="2544" y="2419"/>
                  </a:lnTo>
                  <a:lnTo>
                    <a:pt x="2538" y="2418"/>
                  </a:lnTo>
                  <a:lnTo>
                    <a:pt x="2538" y="2418"/>
                  </a:lnTo>
                  <a:lnTo>
                    <a:pt x="2532" y="2418"/>
                  </a:lnTo>
                  <a:lnTo>
                    <a:pt x="2532" y="2418"/>
                  </a:lnTo>
                  <a:lnTo>
                    <a:pt x="2523" y="2419"/>
                  </a:lnTo>
                  <a:lnTo>
                    <a:pt x="2514" y="2422"/>
                  </a:lnTo>
                  <a:lnTo>
                    <a:pt x="2507" y="2426"/>
                  </a:lnTo>
                  <a:lnTo>
                    <a:pt x="2501" y="2432"/>
                  </a:lnTo>
                  <a:lnTo>
                    <a:pt x="2496" y="2439"/>
                  </a:lnTo>
                  <a:lnTo>
                    <a:pt x="2492" y="2448"/>
                  </a:lnTo>
                  <a:lnTo>
                    <a:pt x="2490" y="2457"/>
                  </a:lnTo>
                  <a:lnTo>
                    <a:pt x="2489" y="2466"/>
                  </a:lnTo>
                  <a:lnTo>
                    <a:pt x="2489" y="2466"/>
                  </a:lnTo>
                  <a:lnTo>
                    <a:pt x="2489" y="2474"/>
                  </a:lnTo>
                  <a:lnTo>
                    <a:pt x="2491" y="2482"/>
                  </a:lnTo>
                  <a:lnTo>
                    <a:pt x="2491" y="2482"/>
                  </a:lnTo>
                  <a:lnTo>
                    <a:pt x="2492" y="2491"/>
                  </a:lnTo>
                  <a:lnTo>
                    <a:pt x="2492" y="2491"/>
                  </a:lnTo>
                  <a:lnTo>
                    <a:pt x="2492" y="2495"/>
                  </a:lnTo>
                  <a:lnTo>
                    <a:pt x="2491" y="2499"/>
                  </a:lnTo>
                  <a:lnTo>
                    <a:pt x="2488" y="2505"/>
                  </a:lnTo>
                  <a:lnTo>
                    <a:pt x="2488" y="2505"/>
                  </a:lnTo>
                  <a:lnTo>
                    <a:pt x="2486" y="2507"/>
                  </a:lnTo>
                  <a:lnTo>
                    <a:pt x="2486" y="2507"/>
                  </a:lnTo>
                  <a:lnTo>
                    <a:pt x="2477" y="2503"/>
                  </a:lnTo>
                  <a:lnTo>
                    <a:pt x="2472" y="2501"/>
                  </a:lnTo>
                  <a:lnTo>
                    <a:pt x="2465" y="2501"/>
                  </a:lnTo>
                  <a:lnTo>
                    <a:pt x="2465" y="2501"/>
                  </a:lnTo>
                  <a:lnTo>
                    <a:pt x="2457" y="2502"/>
                  </a:lnTo>
                  <a:lnTo>
                    <a:pt x="2448" y="2505"/>
                  </a:lnTo>
                  <a:lnTo>
                    <a:pt x="2439" y="2510"/>
                  </a:lnTo>
                  <a:lnTo>
                    <a:pt x="2429" y="2517"/>
                  </a:lnTo>
                  <a:lnTo>
                    <a:pt x="2429" y="2517"/>
                  </a:lnTo>
                  <a:lnTo>
                    <a:pt x="2423" y="2523"/>
                  </a:lnTo>
                  <a:lnTo>
                    <a:pt x="2418" y="2526"/>
                  </a:lnTo>
                  <a:lnTo>
                    <a:pt x="2414" y="2528"/>
                  </a:lnTo>
                  <a:lnTo>
                    <a:pt x="2412" y="2528"/>
                  </a:lnTo>
                  <a:lnTo>
                    <a:pt x="2412" y="2528"/>
                  </a:lnTo>
                  <a:lnTo>
                    <a:pt x="2408" y="2528"/>
                  </a:lnTo>
                  <a:lnTo>
                    <a:pt x="2401" y="2524"/>
                  </a:lnTo>
                  <a:lnTo>
                    <a:pt x="2393" y="2516"/>
                  </a:lnTo>
                  <a:lnTo>
                    <a:pt x="2382" y="2506"/>
                  </a:lnTo>
                  <a:lnTo>
                    <a:pt x="2382" y="2506"/>
                  </a:lnTo>
                  <a:lnTo>
                    <a:pt x="2361" y="2486"/>
                  </a:lnTo>
                  <a:lnTo>
                    <a:pt x="2352" y="2475"/>
                  </a:lnTo>
                  <a:lnTo>
                    <a:pt x="2344" y="2465"/>
                  </a:lnTo>
                  <a:lnTo>
                    <a:pt x="2337" y="2454"/>
                  </a:lnTo>
                  <a:lnTo>
                    <a:pt x="2331" y="2442"/>
                  </a:lnTo>
                  <a:lnTo>
                    <a:pt x="2326" y="2430"/>
                  </a:lnTo>
                  <a:lnTo>
                    <a:pt x="2323" y="2418"/>
                  </a:lnTo>
                  <a:lnTo>
                    <a:pt x="2323" y="2418"/>
                  </a:lnTo>
                  <a:lnTo>
                    <a:pt x="2320" y="2387"/>
                  </a:lnTo>
                  <a:lnTo>
                    <a:pt x="2319" y="2358"/>
                  </a:lnTo>
                  <a:lnTo>
                    <a:pt x="2319" y="2358"/>
                  </a:lnTo>
                  <a:lnTo>
                    <a:pt x="2319" y="2346"/>
                  </a:lnTo>
                  <a:lnTo>
                    <a:pt x="2320" y="2334"/>
                  </a:lnTo>
                  <a:lnTo>
                    <a:pt x="2322" y="2324"/>
                  </a:lnTo>
                  <a:lnTo>
                    <a:pt x="2325" y="2316"/>
                  </a:lnTo>
                  <a:lnTo>
                    <a:pt x="2325" y="2316"/>
                  </a:lnTo>
                  <a:lnTo>
                    <a:pt x="2328" y="2306"/>
                  </a:lnTo>
                  <a:lnTo>
                    <a:pt x="2332" y="2295"/>
                  </a:lnTo>
                  <a:lnTo>
                    <a:pt x="2333" y="2283"/>
                  </a:lnTo>
                  <a:lnTo>
                    <a:pt x="2333" y="2273"/>
                  </a:lnTo>
                  <a:lnTo>
                    <a:pt x="2333" y="2273"/>
                  </a:lnTo>
                  <a:lnTo>
                    <a:pt x="2333" y="2260"/>
                  </a:lnTo>
                  <a:lnTo>
                    <a:pt x="2332" y="2252"/>
                  </a:lnTo>
                  <a:lnTo>
                    <a:pt x="2330" y="2246"/>
                  </a:lnTo>
                  <a:lnTo>
                    <a:pt x="2330" y="2246"/>
                  </a:lnTo>
                  <a:lnTo>
                    <a:pt x="2325" y="2238"/>
                  </a:lnTo>
                  <a:lnTo>
                    <a:pt x="2323" y="2234"/>
                  </a:lnTo>
                  <a:lnTo>
                    <a:pt x="2319" y="2231"/>
                  </a:lnTo>
                  <a:lnTo>
                    <a:pt x="2319" y="2231"/>
                  </a:lnTo>
                  <a:lnTo>
                    <a:pt x="2319" y="2230"/>
                  </a:lnTo>
                  <a:lnTo>
                    <a:pt x="2319" y="2230"/>
                  </a:lnTo>
                  <a:lnTo>
                    <a:pt x="2325" y="2224"/>
                  </a:lnTo>
                  <a:lnTo>
                    <a:pt x="2334" y="2218"/>
                  </a:lnTo>
                  <a:lnTo>
                    <a:pt x="2341" y="2212"/>
                  </a:lnTo>
                  <a:lnTo>
                    <a:pt x="2347" y="2209"/>
                  </a:lnTo>
                  <a:lnTo>
                    <a:pt x="2347" y="2209"/>
                  </a:lnTo>
                  <a:lnTo>
                    <a:pt x="2356" y="2205"/>
                  </a:lnTo>
                  <a:lnTo>
                    <a:pt x="2364" y="2200"/>
                  </a:lnTo>
                  <a:lnTo>
                    <a:pt x="2374" y="2194"/>
                  </a:lnTo>
                  <a:lnTo>
                    <a:pt x="2381" y="2187"/>
                  </a:lnTo>
                  <a:lnTo>
                    <a:pt x="2389" y="2180"/>
                  </a:lnTo>
                  <a:lnTo>
                    <a:pt x="2395" y="2172"/>
                  </a:lnTo>
                  <a:lnTo>
                    <a:pt x="2400" y="2165"/>
                  </a:lnTo>
                  <a:lnTo>
                    <a:pt x="2405" y="2158"/>
                  </a:lnTo>
                  <a:lnTo>
                    <a:pt x="2405" y="2158"/>
                  </a:lnTo>
                  <a:lnTo>
                    <a:pt x="2412" y="2156"/>
                  </a:lnTo>
                  <a:lnTo>
                    <a:pt x="2425" y="2156"/>
                  </a:lnTo>
                  <a:lnTo>
                    <a:pt x="2425" y="2156"/>
                  </a:lnTo>
                  <a:lnTo>
                    <a:pt x="2451" y="2156"/>
                  </a:lnTo>
                  <a:lnTo>
                    <a:pt x="2451" y="2156"/>
                  </a:lnTo>
                  <a:lnTo>
                    <a:pt x="2467" y="2156"/>
                  </a:lnTo>
                  <a:lnTo>
                    <a:pt x="2472" y="2157"/>
                  </a:lnTo>
                  <a:lnTo>
                    <a:pt x="2477" y="2158"/>
                  </a:lnTo>
                  <a:lnTo>
                    <a:pt x="2483" y="2159"/>
                  </a:lnTo>
                  <a:lnTo>
                    <a:pt x="2488" y="2162"/>
                  </a:lnTo>
                  <a:lnTo>
                    <a:pt x="2504" y="2172"/>
                  </a:lnTo>
                  <a:lnTo>
                    <a:pt x="2504" y="2172"/>
                  </a:lnTo>
                  <a:lnTo>
                    <a:pt x="2509" y="2175"/>
                  </a:lnTo>
                  <a:lnTo>
                    <a:pt x="2515" y="2177"/>
                  </a:lnTo>
                  <a:lnTo>
                    <a:pt x="2522" y="2180"/>
                  </a:lnTo>
                  <a:lnTo>
                    <a:pt x="2527" y="2180"/>
                  </a:lnTo>
                  <a:lnTo>
                    <a:pt x="2527" y="2180"/>
                  </a:lnTo>
                  <a:lnTo>
                    <a:pt x="2532" y="2180"/>
                  </a:lnTo>
                  <a:lnTo>
                    <a:pt x="2536" y="2178"/>
                  </a:lnTo>
                  <a:lnTo>
                    <a:pt x="2540" y="2176"/>
                  </a:lnTo>
                  <a:lnTo>
                    <a:pt x="2543" y="2174"/>
                  </a:lnTo>
                  <a:lnTo>
                    <a:pt x="2549" y="2169"/>
                  </a:lnTo>
                  <a:lnTo>
                    <a:pt x="2552" y="2163"/>
                  </a:lnTo>
                  <a:lnTo>
                    <a:pt x="2552" y="2163"/>
                  </a:lnTo>
                  <a:lnTo>
                    <a:pt x="2554" y="2157"/>
                  </a:lnTo>
                  <a:lnTo>
                    <a:pt x="2556" y="2152"/>
                  </a:lnTo>
                  <a:lnTo>
                    <a:pt x="2557" y="2143"/>
                  </a:lnTo>
                  <a:lnTo>
                    <a:pt x="2557" y="2143"/>
                  </a:lnTo>
                  <a:lnTo>
                    <a:pt x="2558" y="2140"/>
                  </a:lnTo>
                  <a:lnTo>
                    <a:pt x="2560" y="2137"/>
                  </a:lnTo>
                  <a:lnTo>
                    <a:pt x="2563" y="2135"/>
                  </a:lnTo>
                  <a:lnTo>
                    <a:pt x="2566" y="2133"/>
                  </a:lnTo>
                  <a:lnTo>
                    <a:pt x="2571" y="2132"/>
                  </a:lnTo>
                  <a:lnTo>
                    <a:pt x="2577" y="2131"/>
                  </a:lnTo>
                  <a:lnTo>
                    <a:pt x="2577" y="2131"/>
                  </a:lnTo>
                  <a:lnTo>
                    <a:pt x="2582" y="2132"/>
                  </a:lnTo>
                  <a:lnTo>
                    <a:pt x="2582" y="2132"/>
                  </a:lnTo>
                  <a:lnTo>
                    <a:pt x="2592" y="2132"/>
                  </a:lnTo>
                  <a:lnTo>
                    <a:pt x="2592" y="2132"/>
                  </a:lnTo>
                  <a:lnTo>
                    <a:pt x="2610" y="2131"/>
                  </a:lnTo>
                  <a:lnTo>
                    <a:pt x="2627" y="2129"/>
                  </a:lnTo>
                  <a:lnTo>
                    <a:pt x="2642" y="2127"/>
                  </a:lnTo>
                  <a:lnTo>
                    <a:pt x="2653" y="2126"/>
                  </a:lnTo>
                  <a:lnTo>
                    <a:pt x="2653" y="2126"/>
                  </a:lnTo>
                  <a:lnTo>
                    <a:pt x="2655" y="2126"/>
                  </a:lnTo>
                  <a:lnTo>
                    <a:pt x="2655" y="2126"/>
                  </a:lnTo>
                  <a:lnTo>
                    <a:pt x="2666" y="2144"/>
                  </a:lnTo>
                  <a:lnTo>
                    <a:pt x="2666" y="2144"/>
                  </a:lnTo>
                  <a:lnTo>
                    <a:pt x="2672" y="2151"/>
                  </a:lnTo>
                  <a:lnTo>
                    <a:pt x="2677" y="2157"/>
                  </a:lnTo>
                  <a:lnTo>
                    <a:pt x="2681" y="2159"/>
                  </a:lnTo>
                  <a:lnTo>
                    <a:pt x="2685" y="2162"/>
                  </a:lnTo>
                  <a:lnTo>
                    <a:pt x="2689" y="2163"/>
                  </a:lnTo>
                  <a:lnTo>
                    <a:pt x="2695" y="2164"/>
                  </a:lnTo>
                  <a:lnTo>
                    <a:pt x="2695" y="2164"/>
                  </a:lnTo>
                  <a:lnTo>
                    <a:pt x="2699" y="2164"/>
                  </a:lnTo>
                  <a:lnTo>
                    <a:pt x="2702" y="2163"/>
                  </a:lnTo>
                  <a:lnTo>
                    <a:pt x="2707" y="2161"/>
                  </a:lnTo>
                  <a:lnTo>
                    <a:pt x="2710" y="2159"/>
                  </a:lnTo>
                  <a:lnTo>
                    <a:pt x="2710" y="2159"/>
                  </a:lnTo>
                  <a:lnTo>
                    <a:pt x="2714" y="2156"/>
                  </a:lnTo>
                  <a:lnTo>
                    <a:pt x="2714" y="2156"/>
                  </a:lnTo>
                  <a:lnTo>
                    <a:pt x="2719" y="2185"/>
                  </a:lnTo>
                  <a:lnTo>
                    <a:pt x="2723" y="2201"/>
                  </a:lnTo>
                  <a:lnTo>
                    <a:pt x="2728" y="2215"/>
                  </a:lnTo>
                  <a:lnTo>
                    <a:pt x="2728" y="2215"/>
                  </a:lnTo>
                  <a:lnTo>
                    <a:pt x="2733" y="2231"/>
                  </a:lnTo>
                  <a:lnTo>
                    <a:pt x="2736" y="2237"/>
                  </a:lnTo>
                  <a:lnTo>
                    <a:pt x="2740" y="2244"/>
                  </a:lnTo>
                  <a:lnTo>
                    <a:pt x="2745" y="2249"/>
                  </a:lnTo>
                  <a:lnTo>
                    <a:pt x="2750" y="2256"/>
                  </a:lnTo>
                  <a:lnTo>
                    <a:pt x="2755" y="2260"/>
                  </a:lnTo>
                  <a:lnTo>
                    <a:pt x="2762" y="2264"/>
                  </a:lnTo>
                  <a:lnTo>
                    <a:pt x="2762" y="2264"/>
                  </a:lnTo>
                  <a:lnTo>
                    <a:pt x="2764" y="2265"/>
                  </a:lnTo>
                  <a:lnTo>
                    <a:pt x="2766" y="2268"/>
                  </a:lnTo>
                  <a:lnTo>
                    <a:pt x="2768" y="2273"/>
                  </a:lnTo>
                  <a:lnTo>
                    <a:pt x="2770" y="2280"/>
                  </a:lnTo>
                  <a:lnTo>
                    <a:pt x="2770" y="2280"/>
                  </a:lnTo>
                  <a:lnTo>
                    <a:pt x="2772" y="2288"/>
                  </a:lnTo>
                  <a:lnTo>
                    <a:pt x="2774" y="2294"/>
                  </a:lnTo>
                  <a:lnTo>
                    <a:pt x="2776" y="2299"/>
                  </a:lnTo>
                  <a:lnTo>
                    <a:pt x="2776" y="2299"/>
                  </a:lnTo>
                  <a:lnTo>
                    <a:pt x="2780" y="2303"/>
                  </a:lnTo>
                  <a:lnTo>
                    <a:pt x="2785" y="2307"/>
                  </a:lnTo>
                  <a:lnTo>
                    <a:pt x="2791" y="2310"/>
                  </a:lnTo>
                  <a:lnTo>
                    <a:pt x="2798" y="2312"/>
                  </a:lnTo>
                  <a:lnTo>
                    <a:pt x="2798" y="2312"/>
                  </a:lnTo>
                  <a:lnTo>
                    <a:pt x="2801" y="2312"/>
                  </a:lnTo>
                  <a:lnTo>
                    <a:pt x="2801" y="2312"/>
                  </a:lnTo>
                  <a:lnTo>
                    <a:pt x="2807" y="2311"/>
                  </a:lnTo>
                  <a:lnTo>
                    <a:pt x="2813" y="2309"/>
                  </a:lnTo>
                  <a:lnTo>
                    <a:pt x="2817" y="2306"/>
                  </a:lnTo>
                  <a:lnTo>
                    <a:pt x="2822" y="2302"/>
                  </a:lnTo>
                  <a:lnTo>
                    <a:pt x="2822" y="2302"/>
                  </a:lnTo>
                  <a:lnTo>
                    <a:pt x="2827" y="2296"/>
                  </a:lnTo>
                  <a:lnTo>
                    <a:pt x="2830" y="2288"/>
                  </a:lnTo>
                  <a:lnTo>
                    <a:pt x="2833" y="2281"/>
                  </a:lnTo>
                  <a:lnTo>
                    <a:pt x="2836" y="2273"/>
                  </a:lnTo>
                  <a:lnTo>
                    <a:pt x="2839" y="2256"/>
                  </a:lnTo>
                  <a:lnTo>
                    <a:pt x="2840" y="2239"/>
                  </a:lnTo>
                  <a:lnTo>
                    <a:pt x="2840" y="2239"/>
                  </a:lnTo>
                  <a:lnTo>
                    <a:pt x="2839" y="2228"/>
                  </a:lnTo>
                  <a:lnTo>
                    <a:pt x="2838" y="2222"/>
                  </a:lnTo>
                  <a:lnTo>
                    <a:pt x="2837" y="2216"/>
                  </a:lnTo>
                  <a:lnTo>
                    <a:pt x="2837" y="2216"/>
                  </a:lnTo>
                  <a:lnTo>
                    <a:pt x="2830" y="2195"/>
                  </a:lnTo>
                  <a:lnTo>
                    <a:pt x="2822" y="2165"/>
                  </a:lnTo>
                  <a:lnTo>
                    <a:pt x="2822" y="2165"/>
                  </a:lnTo>
                  <a:lnTo>
                    <a:pt x="2811" y="2135"/>
                  </a:lnTo>
                  <a:lnTo>
                    <a:pt x="2806" y="2123"/>
                  </a:lnTo>
                  <a:lnTo>
                    <a:pt x="2799" y="2114"/>
                  </a:lnTo>
                  <a:lnTo>
                    <a:pt x="2799" y="2114"/>
                  </a:lnTo>
                  <a:lnTo>
                    <a:pt x="2798" y="2111"/>
                  </a:lnTo>
                  <a:lnTo>
                    <a:pt x="2796" y="2106"/>
                  </a:lnTo>
                  <a:lnTo>
                    <a:pt x="2795" y="2100"/>
                  </a:lnTo>
                  <a:lnTo>
                    <a:pt x="2794" y="2094"/>
                  </a:lnTo>
                  <a:lnTo>
                    <a:pt x="2794" y="2094"/>
                  </a:lnTo>
                  <a:lnTo>
                    <a:pt x="2795" y="2086"/>
                  </a:lnTo>
                  <a:lnTo>
                    <a:pt x="2798" y="2078"/>
                  </a:lnTo>
                  <a:lnTo>
                    <a:pt x="2802" y="2072"/>
                  </a:lnTo>
                  <a:lnTo>
                    <a:pt x="2804" y="2070"/>
                  </a:lnTo>
                  <a:lnTo>
                    <a:pt x="2807" y="2068"/>
                  </a:lnTo>
                  <a:lnTo>
                    <a:pt x="2807" y="2068"/>
                  </a:lnTo>
                  <a:lnTo>
                    <a:pt x="2821" y="2060"/>
                  </a:lnTo>
                  <a:lnTo>
                    <a:pt x="2834" y="2049"/>
                  </a:lnTo>
                  <a:lnTo>
                    <a:pt x="2849" y="2037"/>
                  </a:lnTo>
                  <a:lnTo>
                    <a:pt x="2865" y="2022"/>
                  </a:lnTo>
                  <a:lnTo>
                    <a:pt x="2865" y="2022"/>
                  </a:lnTo>
                  <a:lnTo>
                    <a:pt x="2893" y="1995"/>
                  </a:lnTo>
                  <a:lnTo>
                    <a:pt x="2914" y="1975"/>
                  </a:lnTo>
                  <a:lnTo>
                    <a:pt x="2914" y="1975"/>
                  </a:lnTo>
                  <a:lnTo>
                    <a:pt x="2919" y="1970"/>
                  </a:lnTo>
                  <a:lnTo>
                    <a:pt x="2926" y="1965"/>
                  </a:lnTo>
                  <a:lnTo>
                    <a:pt x="2944" y="1954"/>
                  </a:lnTo>
                  <a:lnTo>
                    <a:pt x="2944" y="1954"/>
                  </a:lnTo>
                  <a:lnTo>
                    <a:pt x="2953" y="1947"/>
                  </a:lnTo>
                  <a:lnTo>
                    <a:pt x="2961" y="1940"/>
                  </a:lnTo>
                  <a:lnTo>
                    <a:pt x="2965" y="1935"/>
                  </a:lnTo>
                  <a:lnTo>
                    <a:pt x="2967" y="1930"/>
                  </a:lnTo>
                  <a:lnTo>
                    <a:pt x="2969" y="1925"/>
                  </a:lnTo>
                  <a:lnTo>
                    <a:pt x="2971" y="1918"/>
                  </a:lnTo>
                  <a:lnTo>
                    <a:pt x="2971" y="1918"/>
                  </a:lnTo>
                  <a:lnTo>
                    <a:pt x="2971" y="1913"/>
                  </a:lnTo>
                  <a:lnTo>
                    <a:pt x="2969" y="1909"/>
                  </a:lnTo>
                  <a:lnTo>
                    <a:pt x="2965" y="1901"/>
                  </a:lnTo>
                  <a:lnTo>
                    <a:pt x="2965" y="1901"/>
                  </a:lnTo>
                  <a:lnTo>
                    <a:pt x="2958" y="1889"/>
                  </a:lnTo>
                  <a:lnTo>
                    <a:pt x="2954" y="1879"/>
                  </a:lnTo>
                  <a:lnTo>
                    <a:pt x="2950" y="1870"/>
                  </a:lnTo>
                  <a:lnTo>
                    <a:pt x="2949" y="1862"/>
                  </a:lnTo>
                  <a:lnTo>
                    <a:pt x="2949" y="1862"/>
                  </a:lnTo>
                  <a:lnTo>
                    <a:pt x="2952" y="1864"/>
                  </a:lnTo>
                  <a:lnTo>
                    <a:pt x="2955" y="1866"/>
                  </a:lnTo>
                  <a:lnTo>
                    <a:pt x="2959" y="1867"/>
                  </a:lnTo>
                  <a:lnTo>
                    <a:pt x="2962" y="1867"/>
                  </a:lnTo>
                  <a:lnTo>
                    <a:pt x="2962" y="1867"/>
                  </a:lnTo>
                  <a:lnTo>
                    <a:pt x="2971" y="1866"/>
                  </a:lnTo>
                  <a:lnTo>
                    <a:pt x="2978" y="1862"/>
                  </a:lnTo>
                  <a:lnTo>
                    <a:pt x="2984" y="1858"/>
                  </a:lnTo>
                  <a:lnTo>
                    <a:pt x="2989" y="1853"/>
                  </a:lnTo>
                  <a:lnTo>
                    <a:pt x="2989" y="1853"/>
                  </a:lnTo>
                  <a:lnTo>
                    <a:pt x="2993" y="1847"/>
                  </a:lnTo>
                  <a:lnTo>
                    <a:pt x="2997" y="1840"/>
                  </a:lnTo>
                  <a:lnTo>
                    <a:pt x="3000" y="1832"/>
                  </a:lnTo>
                  <a:lnTo>
                    <a:pt x="3001" y="1824"/>
                  </a:lnTo>
                  <a:lnTo>
                    <a:pt x="3001" y="1824"/>
                  </a:lnTo>
                  <a:lnTo>
                    <a:pt x="3001" y="1818"/>
                  </a:lnTo>
                  <a:lnTo>
                    <a:pt x="2999" y="1813"/>
                  </a:lnTo>
                  <a:lnTo>
                    <a:pt x="2999" y="1813"/>
                  </a:lnTo>
                  <a:lnTo>
                    <a:pt x="2997" y="1808"/>
                  </a:lnTo>
                  <a:lnTo>
                    <a:pt x="2996" y="1802"/>
                  </a:lnTo>
                  <a:lnTo>
                    <a:pt x="2996" y="1802"/>
                  </a:lnTo>
                  <a:lnTo>
                    <a:pt x="2997" y="1798"/>
                  </a:lnTo>
                  <a:lnTo>
                    <a:pt x="2997" y="1798"/>
                  </a:lnTo>
                  <a:lnTo>
                    <a:pt x="2997" y="1798"/>
                  </a:lnTo>
                  <a:lnTo>
                    <a:pt x="2997" y="1798"/>
                  </a:lnTo>
                  <a:lnTo>
                    <a:pt x="3003" y="1799"/>
                  </a:lnTo>
                  <a:lnTo>
                    <a:pt x="3003" y="1799"/>
                  </a:lnTo>
                  <a:lnTo>
                    <a:pt x="3010" y="1798"/>
                  </a:lnTo>
                  <a:lnTo>
                    <a:pt x="3016" y="1796"/>
                  </a:lnTo>
                  <a:lnTo>
                    <a:pt x="3021" y="1793"/>
                  </a:lnTo>
                  <a:lnTo>
                    <a:pt x="3025" y="1789"/>
                  </a:lnTo>
                  <a:lnTo>
                    <a:pt x="3025" y="1789"/>
                  </a:lnTo>
                  <a:lnTo>
                    <a:pt x="3028" y="1785"/>
                  </a:lnTo>
                  <a:lnTo>
                    <a:pt x="3030" y="1780"/>
                  </a:lnTo>
                  <a:lnTo>
                    <a:pt x="3031" y="1775"/>
                  </a:lnTo>
                  <a:lnTo>
                    <a:pt x="3031" y="1770"/>
                  </a:lnTo>
                  <a:lnTo>
                    <a:pt x="3031" y="1770"/>
                  </a:lnTo>
                  <a:lnTo>
                    <a:pt x="3030" y="1761"/>
                  </a:lnTo>
                  <a:lnTo>
                    <a:pt x="3028" y="1754"/>
                  </a:lnTo>
                  <a:lnTo>
                    <a:pt x="3028" y="1754"/>
                  </a:lnTo>
                  <a:lnTo>
                    <a:pt x="3033" y="1750"/>
                  </a:lnTo>
                  <a:lnTo>
                    <a:pt x="3037" y="1749"/>
                  </a:lnTo>
                  <a:lnTo>
                    <a:pt x="3041" y="1749"/>
                  </a:lnTo>
                  <a:lnTo>
                    <a:pt x="3041" y="1749"/>
                  </a:lnTo>
                  <a:lnTo>
                    <a:pt x="3046" y="1750"/>
                  </a:lnTo>
                  <a:lnTo>
                    <a:pt x="3046" y="1750"/>
                  </a:lnTo>
                  <a:lnTo>
                    <a:pt x="3055" y="1752"/>
                  </a:lnTo>
                  <a:lnTo>
                    <a:pt x="3065" y="1752"/>
                  </a:lnTo>
                  <a:lnTo>
                    <a:pt x="3065" y="1752"/>
                  </a:lnTo>
                  <a:lnTo>
                    <a:pt x="3074" y="1752"/>
                  </a:lnTo>
                  <a:lnTo>
                    <a:pt x="3084" y="1751"/>
                  </a:lnTo>
                  <a:lnTo>
                    <a:pt x="3102" y="1747"/>
                  </a:lnTo>
                  <a:lnTo>
                    <a:pt x="3102" y="1747"/>
                  </a:lnTo>
                  <a:lnTo>
                    <a:pt x="3110" y="1744"/>
                  </a:lnTo>
                  <a:lnTo>
                    <a:pt x="3118" y="1741"/>
                  </a:lnTo>
                  <a:lnTo>
                    <a:pt x="3126" y="1736"/>
                  </a:lnTo>
                  <a:lnTo>
                    <a:pt x="3129" y="1733"/>
                  </a:lnTo>
                  <a:lnTo>
                    <a:pt x="3132" y="1730"/>
                  </a:lnTo>
                  <a:lnTo>
                    <a:pt x="3132" y="1730"/>
                  </a:lnTo>
                  <a:lnTo>
                    <a:pt x="3134" y="1723"/>
                  </a:lnTo>
                  <a:lnTo>
                    <a:pt x="3135" y="1717"/>
                  </a:lnTo>
                  <a:lnTo>
                    <a:pt x="3135" y="1717"/>
                  </a:lnTo>
                  <a:lnTo>
                    <a:pt x="3134" y="1709"/>
                  </a:lnTo>
                  <a:lnTo>
                    <a:pt x="3131" y="1703"/>
                  </a:lnTo>
                  <a:lnTo>
                    <a:pt x="3125" y="1693"/>
                  </a:lnTo>
                  <a:lnTo>
                    <a:pt x="3125" y="1693"/>
                  </a:lnTo>
                  <a:lnTo>
                    <a:pt x="3121" y="1683"/>
                  </a:lnTo>
                  <a:lnTo>
                    <a:pt x="3118" y="1679"/>
                  </a:lnTo>
                  <a:lnTo>
                    <a:pt x="3118" y="1674"/>
                  </a:lnTo>
                  <a:lnTo>
                    <a:pt x="3118" y="1674"/>
                  </a:lnTo>
                  <a:lnTo>
                    <a:pt x="3119" y="1669"/>
                  </a:lnTo>
                  <a:lnTo>
                    <a:pt x="3122" y="1664"/>
                  </a:lnTo>
                  <a:lnTo>
                    <a:pt x="3126" y="1658"/>
                  </a:lnTo>
                  <a:lnTo>
                    <a:pt x="3131" y="1653"/>
                  </a:lnTo>
                  <a:lnTo>
                    <a:pt x="3131" y="1653"/>
                  </a:lnTo>
                  <a:lnTo>
                    <a:pt x="3138" y="1647"/>
                  </a:lnTo>
                  <a:lnTo>
                    <a:pt x="3144" y="1643"/>
                  </a:lnTo>
                  <a:lnTo>
                    <a:pt x="3150" y="1640"/>
                  </a:lnTo>
                  <a:lnTo>
                    <a:pt x="3155" y="1639"/>
                  </a:lnTo>
                  <a:lnTo>
                    <a:pt x="3155" y="1639"/>
                  </a:lnTo>
                  <a:lnTo>
                    <a:pt x="3168" y="1638"/>
                  </a:lnTo>
                  <a:lnTo>
                    <a:pt x="3181" y="1637"/>
                  </a:lnTo>
                  <a:lnTo>
                    <a:pt x="3181" y="1637"/>
                  </a:lnTo>
                  <a:lnTo>
                    <a:pt x="3188" y="1636"/>
                  </a:lnTo>
                  <a:lnTo>
                    <a:pt x="3194" y="1634"/>
                  </a:lnTo>
                  <a:lnTo>
                    <a:pt x="3194" y="1634"/>
                  </a:lnTo>
                  <a:lnTo>
                    <a:pt x="3199" y="1633"/>
                  </a:lnTo>
                  <a:lnTo>
                    <a:pt x="3203" y="1630"/>
                  </a:lnTo>
                  <a:lnTo>
                    <a:pt x="3206" y="1626"/>
                  </a:lnTo>
                  <a:lnTo>
                    <a:pt x="3208" y="1621"/>
                  </a:lnTo>
                  <a:lnTo>
                    <a:pt x="3208" y="1621"/>
                  </a:lnTo>
                  <a:lnTo>
                    <a:pt x="3208" y="1621"/>
                  </a:lnTo>
                  <a:lnTo>
                    <a:pt x="3213" y="1615"/>
                  </a:lnTo>
                  <a:lnTo>
                    <a:pt x="3213" y="1615"/>
                  </a:lnTo>
                  <a:lnTo>
                    <a:pt x="3214" y="1629"/>
                  </a:lnTo>
                  <a:lnTo>
                    <a:pt x="3216" y="1644"/>
                  </a:lnTo>
                  <a:lnTo>
                    <a:pt x="3216" y="1644"/>
                  </a:lnTo>
                  <a:lnTo>
                    <a:pt x="3219" y="1654"/>
                  </a:lnTo>
                  <a:lnTo>
                    <a:pt x="3221" y="1659"/>
                  </a:lnTo>
                  <a:lnTo>
                    <a:pt x="3223" y="1664"/>
                  </a:lnTo>
                  <a:lnTo>
                    <a:pt x="3223" y="1664"/>
                  </a:lnTo>
                  <a:lnTo>
                    <a:pt x="3227" y="1668"/>
                  </a:lnTo>
                  <a:lnTo>
                    <a:pt x="3232" y="1672"/>
                  </a:lnTo>
                  <a:lnTo>
                    <a:pt x="3239" y="1674"/>
                  </a:lnTo>
                  <a:lnTo>
                    <a:pt x="3246" y="1675"/>
                  </a:lnTo>
                  <a:lnTo>
                    <a:pt x="3246" y="1675"/>
                  </a:lnTo>
                  <a:lnTo>
                    <a:pt x="3251" y="1675"/>
                  </a:lnTo>
                  <a:lnTo>
                    <a:pt x="3257" y="1674"/>
                  </a:lnTo>
                  <a:lnTo>
                    <a:pt x="3267" y="1670"/>
                  </a:lnTo>
                  <a:lnTo>
                    <a:pt x="3276" y="1665"/>
                  </a:lnTo>
                  <a:lnTo>
                    <a:pt x="3285" y="1659"/>
                  </a:lnTo>
                  <a:lnTo>
                    <a:pt x="3285" y="1659"/>
                  </a:lnTo>
                  <a:lnTo>
                    <a:pt x="3298" y="1648"/>
                  </a:lnTo>
                  <a:lnTo>
                    <a:pt x="3298" y="1648"/>
                  </a:lnTo>
                  <a:lnTo>
                    <a:pt x="3302" y="1645"/>
                  </a:lnTo>
                  <a:lnTo>
                    <a:pt x="3302" y="1645"/>
                  </a:lnTo>
                  <a:lnTo>
                    <a:pt x="3303" y="1644"/>
                  </a:lnTo>
                  <a:lnTo>
                    <a:pt x="3303" y="1644"/>
                  </a:lnTo>
                  <a:lnTo>
                    <a:pt x="3303" y="1644"/>
                  </a:lnTo>
                  <a:lnTo>
                    <a:pt x="3334" y="1636"/>
                  </a:lnTo>
                  <a:lnTo>
                    <a:pt x="3367" y="1627"/>
                  </a:lnTo>
                  <a:lnTo>
                    <a:pt x="3367" y="1627"/>
                  </a:lnTo>
                  <a:lnTo>
                    <a:pt x="3379" y="1625"/>
                  </a:lnTo>
                  <a:lnTo>
                    <a:pt x="3402" y="1620"/>
                  </a:lnTo>
                  <a:lnTo>
                    <a:pt x="3402" y="1620"/>
                  </a:lnTo>
                  <a:lnTo>
                    <a:pt x="3414" y="1616"/>
                  </a:lnTo>
                  <a:lnTo>
                    <a:pt x="3425" y="1610"/>
                  </a:lnTo>
                  <a:lnTo>
                    <a:pt x="3425" y="1610"/>
                  </a:lnTo>
                  <a:lnTo>
                    <a:pt x="3430" y="1607"/>
                  </a:lnTo>
                  <a:lnTo>
                    <a:pt x="3435" y="1602"/>
                  </a:lnTo>
                  <a:lnTo>
                    <a:pt x="3438" y="1596"/>
                  </a:lnTo>
                  <a:lnTo>
                    <a:pt x="3440" y="1592"/>
                  </a:lnTo>
                  <a:lnTo>
                    <a:pt x="3440" y="1588"/>
                  </a:lnTo>
                  <a:lnTo>
                    <a:pt x="3440" y="1588"/>
                  </a:lnTo>
                  <a:lnTo>
                    <a:pt x="3440" y="1584"/>
                  </a:lnTo>
                  <a:lnTo>
                    <a:pt x="3439" y="1580"/>
                  </a:lnTo>
                  <a:lnTo>
                    <a:pt x="3439" y="1580"/>
                  </a:lnTo>
                  <a:lnTo>
                    <a:pt x="3427" y="1549"/>
                  </a:lnTo>
                  <a:lnTo>
                    <a:pt x="3420" y="1536"/>
                  </a:lnTo>
                  <a:lnTo>
                    <a:pt x="3417" y="1530"/>
                  </a:lnTo>
                  <a:lnTo>
                    <a:pt x="3413" y="1524"/>
                  </a:lnTo>
                  <a:lnTo>
                    <a:pt x="3413" y="1524"/>
                  </a:lnTo>
                  <a:lnTo>
                    <a:pt x="3411" y="1522"/>
                  </a:lnTo>
                  <a:lnTo>
                    <a:pt x="3407" y="1519"/>
                  </a:lnTo>
                  <a:lnTo>
                    <a:pt x="3403" y="1517"/>
                  </a:lnTo>
                  <a:lnTo>
                    <a:pt x="3398" y="1517"/>
                  </a:lnTo>
                  <a:lnTo>
                    <a:pt x="3398" y="1517"/>
                  </a:lnTo>
                  <a:lnTo>
                    <a:pt x="3391" y="1518"/>
                  </a:lnTo>
                  <a:lnTo>
                    <a:pt x="3387" y="1521"/>
                  </a:lnTo>
                  <a:lnTo>
                    <a:pt x="3382" y="1524"/>
                  </a:lnTo>
                  <a:lnTo>
                    <a:pt x="3379" y="1527"/>
                  </a:lnTo>
                  <a:lnTo>
                    <a:pt x="3379" y="1527"/>
                  </a:lnTo>
                  <a:lnTo>
                    <a:pt x="3367" y="1544"/>
                  </a:lnTo>
                  <a:lnTo>
                    <a:pt x="3367" y="1544"/>
                  </a:lnTo>
                  <a:lnTo>
                    <a:pt x="3365" y="1547"/>
                  </a:lnTo>
                  <a:lnTo>
                    <a:pt x="3363" y="1549"/>
                  </a:lnTo>
                  <a:lnTo>
                    <a:pt x="3360" y="1550"/>
                  </a:lnTo>
                  <a:lnTo>
                    <a:pt x="3360" y="1550"/>
                  </a:lnTo>
                  <a:lnTo>
                    <a:pt x="3358" y="1549"/>
                  </a:lnTo>
                  <a:lnTo>
                    <a:pt x="3358" y="1549"/>
                  </a:lnTo>
                  <a:lnTo>
                    <a:pt x="3357" y="1543"/>
                  </a:lnTo>
                  <a:lnTo>
                    <a:pt x="3357" y="1530"/>
                  </a:lnTo>
                  <a:lnTo>
                    <a:pt x="3357" y="1530"/>
                  </a:lnTo>
                  <a:lnTo>
                    <a:pt x="3356" y="1523"/>
                  </a:lnTo>
                  <a:lnTo>
                    <a:pt x="3355" y="1516"/>
                  </a:lnTo>
                  <a:lnTo>
                    <a:pt x="3355" y="1516"/>
                  </a:lnTo>
                  <a:lnTo>
                    <a:pt x="3353" y="1512"/>
                  </a:lnTo>
                  <a:lnTo>
                    <a:pt x="3349" y="1508"/>
                  </a:lnTo>
                  <a:lnTo>
                    <a:pt x="3343" y="1504"/>
                  </a:lnTo>
                  <a:lnTo>
                    <a:pt x="3340" y="1503"/>
                  </a:lnTo>
                  <a:lnTo>
                    <a:pt x="3337" y="1503"/>
                  </a:lnTo>
                  <a:lnTo>
                    <a:pt x="3337" y="1503"/>
                  </a:lnTo>
                  <a:lnTo>
                    <a:pt x="3333" y="1503"/>
                  </a:lnTo>
                  <a:lnTo>
                    <a:pt x="3329" y="1504"/>
                  </a:lnTo>
                  <a:lnTo>
                    <a:pt x="3323" y="1508"/>
                  </a:lnTo>
                  <a:lnTo>
                    <a:pt x="3323" y="1508"/>
                  </a:lnTo>
                  <a:lnTo>
                    <a:pt x="3313" y="1516"/>
                  </a:lnTo>
                  <a:lnTo>
                    <a:pt x="3306" y="1522"/>
                  </a:lnTo>
                  <a:lnTo>
                    <a:pt x="3306" y="1522"/>
                  </a:lnTo>
                  <a:lnTo>
                    <a:pt x="3305" y="1523"/>
                  </a:lnTo>
                  <a:lnTo>
                    <a:pt x="3305" y="1523"/>
                  </a:lnTo>
                  <a:lnTo>
                    <a:pt x="3301" y="1519"/>
                  </a:lnTo>
                  <a:lnTo>
                    <a:pt x="3298" y="1513"/>
                  </a:lnTo>
                  <a:lnTo>
                    <a:pt x="3298" y="1513"/>
                  </a:lnTo>
                  <a:lnTo>
                    <a:pt x="3297" y="1512"/>
                  </a:lnTo>
                  <a:lnTo>
                    <a:pt x="3297" y="1512"/>
                  </a:lnTo>
                  <a:lnTo>
                    <a:pt x="3301" y="1507"/>
                  </a:lnTo>
                  <a:lnTo>
                    <a:pt x="3304" y="1502"/>
                  </a:lnTo>
                  <a:lnTo>
                    <a:pt x="3306" y="1494"/>
                  </a:lnTo>
                  <a:lnTo>
                    <a:pt x="3307" y="1485"/>
                  </a:lnTo>
                  <a:lnTo>
                    <a:pt x="3307" y="1485"/>
                  </a:lnTo>
                  <a:lnTo>
                    <a:pt x="3307" y="1479"/>
                  </a:lnTo>
                  <a:lnTo>
                    <a:pt x="3305" y="1473"/>
                  </a:lnTo>
                  <a:lnTo>
                    <a:pt x="3303" y="1467"/>
                  </a:lnTo>
                  <a:lnTo>
                    <a:pt x="3299" y="1460"/>
                  </a:lnTo>
                  <a:lnTo>
                    <a:pt x="3299" y="1460"/>
                  </a:lnTo>
                  <a:lnTo>
                    <a:pt x="3295" y="1454"/>
                  </a:lnTo>
                  <a:lnTo>
                    <a:pt x="3291" y="1449"/>
                  </a:lnTo>
                  <a:lnTo>
                    <a:pt x="3286" y="1445"/>
                  </a:lnTo>
                  <a:lnTo>
                    <a:pt x="3281" y="1441"/>
                  </a:lnTo>
                  <a:lnTo>
                    <a:pt x="3275" y="1439"/>
                  </a:lnTo>
                  <a:lnTo>
                    <a:pt x="3269" y="1437"/>
                  </a:lnTo>
                  <a:lnTo>
                    <a:pt x="3263" y="1436"/>
                  </a:lnTo>
                  <a:lnTo>
                    <a:pt x="3257" y="1435"/>
                  </a:lnTo>
                  <a:lnTo>
                    <a:pt x="3257" y="1435"/>
                  </a:lnTo>
                  <a:lnTo>
                    <a:pt x="3246" y="1436"/>
                  </a:lnTo>
                  <a:lnTo>
                    <a:pt x="3235" y="1440"/>
                  </a:lnTo>
                  <a:lnTo>
                    <a:pt x="3224" y="1444"/>
                  </a:lnTo>
                  <a:lnTo>
                    <a:pt x="3214" y="1450"/>
                  </a:lnTo>
                  <a:lnTo>
                    <a:pt x="3214" y="1450"/>
                  </a:lnTo>
                  <a:lnTo>
                    <a:pt x="3199" y="1458"/>
                  </a:lnTo>
                  <a:lnTo>
                    <a:pt x="3188" y="1463"/>
                  </a:lnTo>
                  <a:lnTo>
                    <a:pt x="3188" y="1463"/>
                  </a:lnTo>
                  <a:lnTo>
                    <a:pt x="3189" y="1462"/>
                  </a:lnTo>
                  <a:lnTo>
                    <a:pt x="3189" y="1462"/>
                  </a:lnTo>
                  <a:lnTo>
                    <a:pt x="3195" y="1455"/>
                  </a:lnTo>
                  <a:lnTo>
                    <a:pt x="3203" y="1450"/>
                  </a:lnTo>
                  <a:lnTo>
                    <a:pt x="3216" y="1440"/>
                  </a:lnTo>
                  <a:lnTo>
                    <a:pt x="3231" y="1430"/>
                  </a:lnTo>
                  <a:lnTo>
                    <a:pt x="3239" y="1423"/>
                  </a:lnTo>
                  <a:lnTo>
                    <a:pt x="3246" y="1415"/>
                  </a:lnTo>
                  <a:lnTo>
                    <a:pt x="3246" y="1415"/>
                  </a:lnTo>
                  <a:lnTo>
                    <a:pt x="3247" y="1414"/>
                  </a:lnTo>
                  <a:lnTo>
                    <a:pt x="3251" y="1414"/>
                  </a:lnTo>
                  <a:lnTo>
                    <a:pt x="3251" y="1414"/>
                  </a:lnTo>
                  <a:lnTo>
                    <a:pt x="3255" y="1414"/>
                  </a:lnTo>
                  <a:lnTo>
                    <a:pt x="3260" y="1416"/>
                  </a:lnTo>
                  <a:lnTo>
                    <a:pt x="3272" y="1420"/>
                  </a:lnTo>
                  <a:lnTo>
                    <a:pt x="3272" y="1420"/>
                  </a:lnTo>
                  <a:lnTo>
                    <a:pt x="3280" y="1425"/>
                  </a:lnTo>
                  <a:lnTo>
                    <a:pt x="3284" y="1427"/>
                  </a:lnTo>
                  <a:lnTo>
                    <a:pt x="3284" y="1427"/>
                  </a:lnTo>
                  <a:lnTo>
                    <a:pt x="3287" y="1429"/>
                  </a:lnTo>
                  <a:lnTo>
                    <a:pt x="3290" y="1430"/>
                  </a:lnTo>
                  <a:lnTo>
                    <a:pt x="3294" y="1429"/>
                  </a:lnTo>
                  <a:lnTo>
                    <a:pt x="3297" y="1428"/>
                  </a:lnTo>
                  <a:lnTo>
                    <a:pt x="3297" y="1428"/>
                  </a:lnTo>
                  <a:lnTo>
                    <a:pt x="3296" y="1433"/>
                  </a:lnTo>
                  <a:lnTo>
                    <a:pt x="3296" y="1433"/>
                  </a:lnTo>
                  <a:lnTo>
                    <a:pt x="3297" y="1444"/>
                  </a:lnTo>
                  <a:lnTo>
                    <a:pt x="3299" y="1456"/>
                  </a:lnTo>
                  <a:lnTo>
                    <a:pt x="3299" y="1456"/>
                  </a:lnTo>
                  <a:lnTo>
                    <a:pt x="3301" y="1462"/>
                  </a:lnTo>
                  <a:lnTo>
                    <a:pt x="3306" y="1468"/>
                  </a:lnTo>
                  <a:lnTo>
                    <a:pt x="3308" y="1471"/>
                  </a:lnTo>
                  <a:lnTo>
                    <a:pt x="3313" y="1473"/>
                  </a:lnTo>
                  <a:lnTo>
                    <a:pt x="3317" y="1474"/>
                  </a:lnTo>
                  <a:lnTo>
                    <a:pt x="3321" y="1475"/>
                  </a:lnTo>
                  <a:lnTo>
                    <a:pt x="3321" y="1475"/>
                  </a:lnTo>
                  <a:lnTo>
                    <a:pt x="3329" y="1473"/>
                  </a:lnTo>
                  <a:lnTo>
                    <a:pt x="3337" y="1471"/>
                  </a:lnTo>
                  <a:lnTo>
                    <a:pt x="3345" y="1468"/>
                  </a:lnTo>
                  <a:lnTo>
                    <a:pt x="3355" y="1463"/>
                  </a:lnTo>
                  <a:lnTo>
                    <a:pt x="3355" y="1463"/>
                  </a:lnTo>
                  <a:lnTo>
                    <a:pt x="3362" y="1458"/>
                  </a:lnTo>
                  <a:lnTo>
                    <a:pt x="3369" y="1453"/>
                  </a:lnTo>
                  <a:lnTo>
                    <a:pt x="3369" y="1453"/>
                  </a:lnTo>
                  <a:lnTo>
                    <a:pt x="3374" y="1447"/>
                  </a:lnTo>
                  <a:lnTo>
                    <a:pt x="3376" y="1444"/>
                  </a:lnTo>
                  <a:lnTo>
                    <a:pt x="3377" y="1439"/>
                  </a:lnTo>
                  <a:lnTo>
                    <a:pt x="3377" y="1439"/>
                  </a:lnTo>
                  <a:lnTo>
                    <a:pt x="3380" y="1439"/>
                  </a:lnTo>
                  <a:lnTo>
                    <a:pt x="3380" y="1439"/>
                  </a:lnTo>
                  <a:lnTo>
                    <a:pt x="3389" y="1437"/>
                  </a:lnTo>
                  <a:lnTo>
                    <a:pt x="3396" y="1435"/>
                  </a:lnTo>
                  <a:lnTo>
                    <a:pt x="3404" y="1432"/>
                  </a:lnTo>
                  <a:lnTo>
                    <a:pt x="3412" y="1426"/>
                  </a:lnTo>
                  <a:lnTo>
                    <a:pt x="3412" y="1426"/>
                  </a:lnTo>
                  <a:lnTo>
                    <a:pt x="3417" y="1423"/>
                  </a:lnTo>
                  <a:lnTo>
                    <a:pt x="3423" y="1419"/>
                  </a:lnTo>
                  <a:lnTo>
                    <a:pt x="3434" y="1415"/>
                  </a:lnTo>
                  <a:lnTo>
                    <a:pt x="3446" y="1411"/>
                  </a:lnTo>
                  <a:lnTo>
                    <a:pt x="3452" y="1409"/>
                  </a:lnTo>
                  <a:lnTo>
                    <a:pt x="3458" y="1406"/>
                  </a:lnTo>
                  <a:lnTo>
                    <a:pt x="3458" y="1406"/>
                  </a:lnTo>
                  <a:lnTo>
                    <a:pt x="3465" y="1401"/>
                  </a:lnTo>
                  <a:lnTo>
                    <a:pt x="3470" y="1395"/>
                  </a:lnTo>
                  <a:lnTo>
                    <a:pt x="3477" y="1383"/>
                  </a:lnTo>
                  <a:lnTo>
                    <a:pt x="3477" y="1383"/>
                  </a:lnTo>
                  <a:lnTo>
                    <a:pt x="3480" y="1379"/>
                  </a:lnTo>
                  <a:lnTo>
                    <a:pt x="3483" y="1376"/>
                  </a:lnTo>
                  <a:lnTo>
                    <a:pt x="3485" y="1375"/>
                  </a:lnTo>
                  <a:lnTo>
                    <a:pt x="3486" y="1375"/>
                  </a:lnTo>
                  <a:lnTo>
                    <a:pt x="3486" y="1375"/>
                  </a:lnTo>
                  <a:lnTo>
                    <a:pt x="3488" y="1376"/>
                  </a:lnTo>
                  <a:lnTo>
                    <a:pt x="3489" y="1380"/>
                  </a:lnTo>
                  <a:lnTo>
                    <a:pt x="3489" y="1380"/>
                  </a:lnTo>
                  <a:lnTo>
                    <a:pt x="3489" y="1383"/>
                  </a:lnTo>
                  <a:lnTo>
                    <a:pt x="3487" y="1388"/>
                  </a:lnTo>
                  <a:lnTo>
                    <a:pt x="3484" y="1392"/>
                  </a:lnTo>
                  <a:lnTo>
                    <a:pt x="3479" y="1396"/>
                  </a:lnTo>
                  <a:lnTo>
                    <a:pt x="3479" y="1396"/>
                  </a:lnTo>
                  <a:lnTo>
                    <a:pt x="3473" y="1401"/>
                  </a:lnTo>
                  <a:lnTo>
                    <a:pt x="3468" y="1406"/>
                  </a:lnTo>
                  <a:lnTo>
                    <a:pt x="3464" y="1412"/>
                  </a:lnTo>
                  <a:lnTo>
                    <a:pt x="3459" y="1418"/>
                  </a:lnTo>
                  <a:lnTo>
                    <a:pt x="3454" y="1431"/>
                  </a:lnTo>
                  <a:lnTo>
                    <a:pt x="3449" y="1442"/>
                  </a:lnTo>
                  <a:lnTo>
                    <a:pt x="3449" y="1442"/>
                  </a:lnTo>
                  <a:lnTo>
                    <a:pt x="3442" y="1464"/>
                  </a:lnTo>
                  <a:lnTo>
                    <a:pt x="3439" y="1470"/>
                  </a:lnTo>
                  <a:lnTo>
                    <a:pt x="3437" y="1473"/>
                  </a:lnTo>
                  <a:lnTo>
                    <a:pt x="3437" y="1473"/>
                  </a:lnTo>
                  <a:lnTo>
                    <a:pt x="3433" y="1477"/>
                  </a:lnTo>
                  <a:lnTo>
                    <a:pt x="3430" y="1482"/>
                  </a:lnTo>
                  <a:lnTo>
                    <a:pt x="3428" y="1488"/>
                  </a:lnTo>
                  <a:lnTo>
                    <a:pt x="3427" y="1494"/>
                  </a:lnTo>
                  <a:lnTo>
                    <a:pt x="3427" y="1494"/>
                  </a:lnTo>
                  <a:lnTo>
                    <a:pt x="3428" y="1500"/>
                  </a:lnTo>
                  <a:lnTo>
                    <a:pt x="3430" y="1505"/>
                  </a:lnTo>
                  <a:lnTo>
                    <a:pt x="3433" y="1510"/>
                  </a:lnTo>
                  <a:lnTo>
                    <a:pt x="3436" y="1513"/>
                  </a:lnTo>
                  <a:lnTo>
                    <a:pt x="3436" y="1513"/>
                  </a:lnTo>
                  <a:lnTo>
                    <a:pt x="3441" y="1516"/>
                  </a:lnTo>
                  <a:lnTo>
                    <a:pt x="3445" y="1518"/>
                  </a:lnTo>
                  <a:lnTo>
                    <a:pt x="3451" y="1519"/>
                  </a:lnTo>
                  <a:lnTo>
                    <a:pt x="3456" y="1520"/>
                  </a:lnTo>
                  <a:lnTo>
                    <a:pt x="3456" y="1520"/>
                  </a:lnTo>
                  <a:lnTo>
                    <a:pt x="3463" y="1519"/>
                  </a:lnTo>
                  <a:lnTo>
                    <a:pt x="3463" y="1519"/>
                  </a:lnTo>
                  <a:lnTo>
                    <a:pt x="3475" y="1518"/>
                  </a:lnTo>
                  <a:lnTo>
                    <a:pt x="3475" y="1518"/>
                  </a:lnTo>
                  <a:lnTo>
                    <a:pt x="3496" y="1519"/>
                  </a:lnTo>
                  <a:lnTo>
                    <a:pt x="3496" y="1519"/>
                  </a:lnTo>
                  <a:lnTo>
                    <a:pt x="3509" y="1518"/>
                  </a:lnTo>
                  <a:lnTo>
                    <a:pt x="3514" y="1517"/>
                  </a:lnTo>
                  <a:lnTo>
                    <a:pt x="3520" y="1516"/>
                  </a:lnTo>
                  <a:lnTo>
                    <a:pt x="3520" y="1516"/>
                  </a:lnTo>
                  <a:lnTo>
                    <a:pt x="3525" y="1515"/>
                  </a:lnTo>
                  <a:lnTo>
                    <a:pt x="3525" y="1515"/>
                  </a:lnTo>
                  <a:lnTo>
                    <a:pt x="3528" y="1515"/>
                  </a:lnTo>
                  <a:lnTo>
                    <a:pt x="3531" y="1517"/>
                  </a:lnTo>
                  <a:lnTo>
                    <a:pt x="3534" y="1520"/>
                  </a:lnTo>
                  <a:lnTo>
                    <a:pt x="3538" y="1524"/>
                  </a:lnTo>
                  <a:lnTo>
                    <a:pt x="3538" y="1524"/>
                  </a:lnTo>
                  <a:lnTo>
                    <a:pt x="3540" y="1528"/>
                  </a:lnTo>
                  <a:lnTo>
                    <a:pt x="3544" y="1531"/>
                  </a:lnTo>
                  <a:lnTo>
                    <a:pt x="3549" y="1533"/>
                  </a:lnTo>
                  <a:lnTo>
                    <a:pt x="3553" y="1533"/>
                  </a:lnTo>
                  <a:lnTo>
                    <a:pt x="3553" y="1533"/>
                  </a:lnTo>
                  <a:lnTo>
                    <a:pt x="3560" y="1532"/>
                  </a:lnTo>
                  <a:lnTo>
                    <a:pt x="3565" y="1530"/>
                  </a:lnTo>
                  <a:lnTo>
                    <a:pt x="3572" y="1524"/>
                  </a:lnTo>
                  <a:lnTo>
                    <a:pt x="3572" y="1524"/>
                  </a:lnTo>
                  <a:lnTo>
                    <a:pt x="3576" y="1521"/>
                  </a:lnTo>
                  <a:lnTo>
                    <a:pt x="3576" y="1521"/>
                  </a:lnTo>
                  <a:lnTo>
                    <a:pt x="3578" y="1521"/>
                  </a:lnTo>
                  <a:lnTo>
                    <a:pt x="3578" y="1521"/>
                  </a:lnTo>
                  <a:lnTo>
                    <a:pt x="3589" y="1520"/>
                  </a:lnTo>
                  <a:lnTo>
                    <a:pt x="3589" y="1520"/>
                  </a:lnTo>
                  <a:lnTo>
                    <a:pt x="3594" y="1520"/>
                  </a:lnTo>
                  <a:lnTo>
                    <a:pt x="3597" y="1521"/>
                  </a:lnTo>
                  <a:lnTo>
                    <a:pt x="3600" y="1522"/>
                  </a:lnTo>
                  <a:lnTo>
                    <a:pt x="3600" y="1522"/>
                  </a:lnTo>
                  <a:lnTo>
                    <a:pt x="3603" y="1526"/>
                  </a:lnTo>
                  <a:lnTo>
                    <a:pt x="3607" y="1529"/>
                  </a:lnTo>
                  <a:lnTo>
                    <a:pt x="3612" y="1532"/>
                  </a:lnTo>
                  <a:lnTo>
                    <a:pt x="3618" y="1533"/>
                  </a:lnTo>
                  <a:lnTo>
                    <a:pt x="3618" y="1533"/>
                  </a:lnTo>
                  <a:lnTo>
                    <a:pt x="3622" y="1532"/>
                  </a:lnTo>
                  <a:lnTo>
                    <a:pt x="3625" y="1531"/>
                  </a:lnTo>
                  <a:lnTo>
                    <a:pt x="3630" y="1528"/>
                  </a:lnTo>
                  <a:lnTo>
                    <a:pt x="3633" y="1524"/>
                  </a:lnTo>
                  <a:lnTo>
                    <a:pt x="3635" y="1521"/>
                  </a:lnTo>
                  <a:lnTo>
                    <a:pt x="3635" y="1521"/>
                  </a:lnTo>
                  <a:lnTo>
                    <a:pt x="3637" y="1513"/>
                  </a:lnTo>
                  <a:lnTo>
                    <a:pt x="3638" y="1505"/>
                  </a:lnTo>
                  <a:lnTo>
                    <a:pt x="3638" y="1505"/>
                  </a:lnTo>
                  <a:lnTo>
                    <a:pt x="3637" y="1495"/>
                  </a:lnTo>
                  <a:lnTo>
                    <a:pt x="3635" y="1490"/>
                  </a:lnTo>
                  <a:lnTo>
                    <a:pt x="3633" y="1485"/>
                  </a:lnTo>
                  <a:lnTo>
                    <a:pt x="3633" y="1485"/>
                  </a:lnTo>
                  <a:lnTo>
                    <a:pt x="3621" y="1462"/>
                  </a:lnTo>
                  <a:lnTo>
                    <a:pt x="3615" y="1450"/>
                  </a:lnTo>
                  <a:lnTo>
                    <a:pt x="3608" y="1438"/>
                  </a:lnTo>
                  <a:lnTo>
                    <a:pt x="3608" y="1438"/>
                  </a:lnTo>
                  <a:lnTo>
                    <a:pt x="3606" y="1433"/>
                  </a:lnTo>
                  <a:lnTo>
                    <a:pt x="3603" y="1427"/>
                  </a:lnTo>
                  <a:lnTo>
                    <a:pt x="3599" y="1423"/>
                  </a:lnTo>
                  <a:lnTo>
                    <a:pt x="3595" y="1417"/>
                  </a:lnTo>
                  <a:lnTo>
                    <a:pt x="3590" y="1414"/>
                  </a:lnTo>
                  <a:lnTo>
                    <a:pt x="3585" y="1411"/>
                  </a:lnTo>
                  <a:lnTo>
                    <a:pt x="3579" y="1410"/>
                  </a:lnTo>
                  <a:lnTo>
                    <a:pt x="3572" y="1409"/>
                  </a:lnTo>
                  <a:lnTo>
                    <a:pt x="3572" y="1409"/>
                  </a:lnTo>
                  <a:lnTo>
                    <a:pt x="3564" y="1410"/>
                  </a:lnTo>
                  <a:lnTo>
                    <a:pt x="3555" y="1412"/>
                  </a:lnTo>
                  <a:lnTo>
                    <a:pt x="3555" y="1412"/>
                  </a:lnTo>
                  <a:lnTo>
                    <a:pt x="3552" y="1413"/>
                  </a:lnTo>
                  <a:lnTo>
                    <a:pt x="3549" y="1413"/>
                  </a:lnTo>
                  <a:lnTo>
                    <a:pt x="3549" y="1413"/>
                  </a:lnTo>
                  <a:lnTo>
                    <a:pt x="3546" y="1413"/>
                  </a:lnTo>
                  <a:lnTo>
                    <a:pt x="3543" y="1410"/>
                  </a:lnTo>
                  <a:lnTo>
                    <a:pt x="3543" y="1410"/>
                  </a:lnTo>
                  <a:lnTo>
                    <a:pt x="3538" y="1406"/>
                  </a:lnTo>
                  <a:lnTo>
                    <a:pt x="3529" y="1399"/>
                  </a:lnTo>
                  <a:lnTo>
                    <a:pt x="3529" y="1399"/>
                  </a:lnTo>
                  <a:lnTo>
                    <a:pt x="3525" y="1397"/>
                  </a:lnTo>
                  <a:lnTo>
                    <a:pt x="3525" y="1397"/>
                  </a:lnTo>
                  <a:lnTo>
                    <a:pt x="3534" y="1380"/>
                  </a:lnTo>
                  <a:lnTo>
                    <a:pt x="3544" y="1361"/>
                  </a:lnTo>
                  <a:lnTo>
                    <a:pt x="3544" y="1361"/>
                  </a:lnTo>
                  <a:lnTo>
                    <a:pt x="3548" y="1353"/>
                  </a:lnTo>
                  <a:lnTo>
                    <a:pt x="3556" y="1340"/>
                  </a:lnTo>
                  <a:lnTo>
                    <a:pt x="3556" y="1340"/>
                  </a:lnTo>
                  <a:lnTo>
                    <a:pt x="3559" y="1334"/>
                  </a:lnTo>
                  <a:lnTo>
                    <a:pt x="3562" y="1327"/>
                  </a:lnTo>
                  <a:lnTo>
                    <a:pt x="3565" y="1320"/>
                  </a:lnTo>
                  <a:lnTo>
                    <a:pt x="3566" y="1311"/>
                  </a:lnTo>
                  <a:lnTo>
                    <a:pt x="3566" y="1311"/>
                  </a:lnTo>
                  <a:lnTo>
                    <a:pt x="3566" y="1306"/>
                  </a:lnTo>
                  <a:lnTo>
                    <a:pt x="3565" y="1301"/>
                  </a:lnTo>
                  <a:lnTo>
                    <a:pt x="3562" y="1297"/>
                  </a:lnTo>
                  <a:lnTo>
                    <a:pt x="3560" y="1293"/>
                  </a:lnTo>
                  <a:lnTo>
                    <a:pt x="3556" y="1290"/>
                  </a:lnTo>
                  <a:lnTo>
                    <a:pt x="3552" y="1287"/>
                  </a:lnTo>
                  <a:lnTo>
                    <a:pt x="3548" y="1285"/>
                  </a:lnTo>
                  <a:lnTo>
                    <a:pt x="3543" y="1283"/>
                  </a:lnTo>
                  <a:lnTo>
                    <a:pt x="3543" y="1283"/>
                  </a:lnTo>
                  <a:lnTo>
                    <a:pt x="3523" y="1277"/>
                  </a:lnTo>
                  <a:lnTo>
                    <a:pt x="3517" y="1275"/>
                  </a:lnTo>
                  <a:lnTo>
                    <a:pt x="3512" y="1272"/>
                  </a:lnTo>
                  <a:lnTo>
                    <a:pt x="3512" y="1272"/>
                  </a:lnTo>
                  <a:lnTo>
                    <a:pt x="3509" y="1269"/>
                  </a:lnTo>
                  <a:lnTo>
                    <a:pt x="3507" y="1267"/>
                  </a:lnTo>
                  <a:lnTo>
                    <a:pt x="3504" y="1259"/>
                  </a:lnTo>
                  <a:lnTo>
                    <a:pt x="3504" y="1259"/>
                  </a:lnTo>
                  <a:lnTo>
                    <a:pt x="3502" y="1254"/>
                  </a:lnTo>
                  <a:lnTo>
                    <a:pt x="3500" y="1249"/>
                  </a:lnTo>
                  <a:lnTo>
                    <a:pt x="3492" y="1239"/>
                  </a:lnTo>
                  <a:lnTo>
                    <a:pt x="3485" y="1229"/>
                  </a:lnTo>
                  <a:lnTo>
                    <a:pt x="3476" y="1221"/>
                  </a:lnTo>
                  <a:lnTo>
                    <a:pt x="3476" y="1221"/>
                  </a:lnTo>
                  <a:lnTo>
                    <a:pt x="3467" y="1213"/>
                  </a:lnTo>
                  <a:lnTo>
                    <a:pt x="3457" y="1206"/>
                  </a:lnTo>
                  <a:lnTo>
                    <a:pt x="3457" y="1206"/>
                  </a:lnTo>
                  <a:lnTo>
                    <a:pt x="3449" y="1202"/>
                  </a:lnTo>
                  <a:lnTo>
                    <a:pt x="3444" y="1200"/>
                  </a:lnTo>
                  <a:lnTo>
                    <a:pt x="3439" y="1199"/>
                  </a:lnTo>
                  <a:lnTo>
                    <a:pt x="3439" y="1199"/>
                  </a:lnTo>
                  <a:lnTo>
                    <a:pt x="3428" y="1199"/>
                  </a:lnTo>
                  <a:lnTo>
                    <a:pt x="3414" y="1197"/>
                  </a:lnTo>
                  <a:lnTo>
                    <a:pt x="3414" y="1197"/>
                  </a:lnTo>
                  <a:lnTo>
                    <a:pt x="3408" y="1196"/>
                  </a:lnTo>
                  <a:lnTo>
                    <a:pt x="3404" y="1193"/>
                  </a:lnTo>
                  <a:lnTo>
                    <a:pt x="3404" y="1193"/>
                  </a:lnTo>
                  <a:lnTo>
                    <a:pt x="3404" y="1193"/>
                  </a:lnTo>
                  <a:lnTo>
                    <a:pt x="3404" y="1193"/>
                  </a:lnTo>
                  <a:lnTo>
                    <a:pt x="3401" y="1184"/>
                  </a:lnTo>
                  <a:lnTo>
                    <a:pt x="3397" y="1176"/>
                  </a:lnTo>
                  <a:lnTo>
                    <a:pt x="3392" y="1166"/>
                  </a:lnTo>
                  <a:lnTo>
                    <a:pt x="3386" y="1157"/>
                  </a:lnTo>
                  <a:lnTo>
                    <a:pt x="3372" y="1140"/>
                  </a:lnTo>
                  <a:lnTo>
                    <a:pt x="3361" y="1126"/>
                  </a:lnTo>
                  <a:lnTo>
                    <a:pt x="3361" y="1126"/>
                  </a:lnTo>
                  <a:lnTo>
                    <a:pt x="3346" y="1107"/>
                  </a:lnTo>
                  <a:lnTo>
                    <a:pt x="3326" y="1078"/>
                  </a:lnTo>
                  <a:lnTo>
                    <a:pt x="3326" y="1078"/>
                  </a:lnTo>
                  <a:lnTo>
                    <a:pt x="3305" y="1053"/>
                  </a:lnTo>
                  <a:lnTo>
                    <a:pt x="3305" y="1053"/>
                  </a:lnTo>
                  <a:lnTo>
                    <a:pt x="3298" y="1042"/>
                  </a:lnTo>
                  <a:lnTo>
                    <a:pt x="3291" y="1036"/>
                  </a:lnTo>
                  <a:lnTo>
                    <a:pt x="3291" y="1036"/>
                  </a:lnTo>
                  <a:lnTo>
                    <a:pt x="3285" y="1032"/>
                  </a:lnTo>
                  <a:lnTo>
                    <a:pt x="3282" y="1031"/>
                  </a:lnTo>
                  <a:lnTo>
                    <a:pt x="3277" y="1031"/>
                  </a:lnTo>
                  <a:lnTo>
                    <a:pt x="3277" y="1031"/>
                  </a:lnTo>
                  <a:lnTo>
                    <a:pt x="3270" y="1032"/>
                  </a:lnTo>
                  <a:lnTo>
                    <a:pt x="3264" y="1034"/>
                  </a:lnTo>
                  <a:lnTo>
                    <a:pt x="3259" y="1037"/>
                  </a:lnTo>
                  <a:lnTo>
                    <a:pt x="3254" y="1042"/>
                  </a:lnTo>
                  <a:lnTo>
                    <a:pt x="3249" y="1048"/>
                  </a:lnTo>
                  <a:lnTo>
                    <a:pt x="3244" y="1055"/>
                  </a:lnTo>
                  <a:lnTo>
                    <a:pt x="3231" y="1072"/>
                  </a:lnTo>
                  <a:lnTo>
                    <a:pt x="3231" y="1072"/>
                  </a:lnTo>
                  <a:lnTo>
                    <a:pt x="3226" y="1082"/>
                  </a:lnTo>
                  <a:lnTo>
                    <a:pt x="3221" y="1088"/>
                  </a:lnTo>
                  <a:lnTo>
                    <a:pt x="3216" y="1094"/>
                  </a:lnTo>
                  <a:lnTo>
                    <a:pt x="3211" y="1097"/>
                  </a:lnTo>
                  <a:lnTo>
                    <a:pt x="3207" y="1100"/>
                  </a:lnTo>
                  <a:lnTo>
                    <a:pt x="3204" y="1102"/>
                  </a:lnTo>
                  <a:lnTo>
                    <a:pt x="3201" y="1103"/>
                  </a:lnTo>
                  <a:lnTo>
                    <a:pt x="3198" y="1103"/>
                  </a:lnTo>
                  <a:lnTo>
                    <a:pt x="3198" y="1103"/>
                  </a:lnTo>
                  <a:lnTo>
                    <a:pt x="3193" y="1103"/>
                  </a:lnTo>
                  <a:lnTo>
                    <a:pt x="3189" y="1101"/>
                  </a:lnTo>
                  <a:lnTo>
                    <a:pt x="3189" y="1101"/>
                  </a:lnTo>
                  <a:lnTo>
                    <a:pt x="3178" y="1096"/>
                  </a:lnTo>
                  <a:lnTo>
                    <a:pt x="3172" y="1093"/>
                  </a:lnTo>
                  <a:lnTo>
                    <a:pt x="3172" y="1093"/>
                  </a:lnTo>
                  <a:lnTo>
                    <a:pt x="3166" y="1088"/>
                  </a:lnTo>
                  <a:lnTo>
                    <a:pt x="3156" y="1075"/>
                  </a:lnTo>
                  <a:lnTo>
                    <a:pt x="3156" y="1075"/>
                  </a:lnTo>
                  <a:lnTo>
                    <a:pt x="3154" y="1071"/>
                  </a:lnTo>
                  <a:lnTo>
                    <a:pt x="3153" y="1070"/>
                  </a:lnTo>
                  <a:lnTo>
                    <a:pt x="3153" y="1070"/>
                  </a:lnTo>
                  <a:lnTo>
                    <a:pt x="3159" y="1065"/>
                  </a:lnTo>
                  <a:lnTo>
                    <a:pt x="3159" y="1065"/>
                  </a:lnTo>
                  <a:lnTo>
                    <a:pt x="3162" y="1062"/>
                  </a:lnTo>
                  <a:lnTo>
                    <a:pt x="3166" y="1058"/>
                  </a:lnTo>
                  <a:lnTo>
                    <a:pt x="3168" y="1052"/>
                  </a:lnTo>
                  <a:lnTo>
                    <a:pt x="3169" y="1049"/>
                  </a:lnTo>
                  <a:lnTo>
                    <a:pt x="3170" y="1045"/>
                  </a:lnTo>
                  <a:lnTo>
                    <a:pt x="3170" y="1045"/>
                  </a:lnTo>
                  <a:lnTo>
                    <a:pt x="3169" y="1039"/>
                  </a:lnTo>
                  <a:lnTo>
                    <a:pt x="3167" y="1034"/>
                  </a:lnTo>
                  <a:lnTo>
                    <a:pt x="3167" y="1034"/>
                  </a:lnTo>
                  <a:lnTo>
                    <a:pt x="3164" y="1030"/>
                  </a:lnTo>
                  <a:lnTo>
                    <a:pt x="3160" y="1025"/>
                  </a:lnTo>
                  <a:lnTo>
                    <a:pt x="3155" y="1022"/>
                  </a:lnTo>
                  <a:lnTo>
                    <a:pt x="3150" y="1019"/>
                  </a:lnTo>
                  <a:lnTo>
                    <a:pt x="3140" y="1015"/>
                  </a:lnTo>
                  <a:lnTo>
                    <a:pt x="3129" y="1012"/>
                  </a:lnTo>
                  <a:lnTo>
                    <a:pt x="3129" y="1012"/>
                  </a:lnTo>
                  <a:lnTo>
                    <a:pt x="3106" y="1007"/>
                  </a:lnTo>
                  <a:lnTo>
                    <a:pt x="3085" y="1003"/>
                  </a:lnTo>
                  <a:lnTo>
                    <a:pt x="3085" y="1003"/>
                  </a:lnTo>
                  <a:lnTo>
                    <a:pt x="3078" y="1002"/>
                  </a:lnTo>
                  <a:lnTo>
                    <a:pt x="3072" y="998"/>
                  </a:lnTo>
                  <a:lnTo>
                    <a:pt x="3055" y="986"/>
                  </a:lnTo>
                  <a:lnTo>
                    <a:pt x="3055" y="986"/>
                  </a:lnTo>
                  <a:lnTo>
                    <a:pt x="3044" y="979"/>
                  </a:lnTo>
                  <a:lnTo>
                    <a:pt x="3033" y="973"/>
                  </a:lnTo>
                  <a:lnTo>
                    <a:pt x="3026" y="970"/>
                  </a:lnTo>
                  <a:lnTo>
                    <a:pt x="3020" y="968"/>
                  </a:lnTo>
                  <a:lnTo>
                    <a:pt x="3012" y="965"/>
                  </a:lnTo>
                  <a:lnTo>
                    <a:pt x="3003" y="964"/>
                  </a:lnTo>
                  <a:lnTo>
                    <a:pt x="3003" y="964"/>
                  </a:lnTo>
                  <a:lnTo>
                    <a:pt x="2986" y="963"/>
                  </a:lnTo>
                  <a:lnTo>
                    <a:pt x="2986" y="963"/>
                  </a:lnTo>
                  <a:lnTo>
                    <a:pt x="2960" y="964"/>
                  </a:lnTo>
                  <a:lnTo>
                    <a:pt x="2937" y="968"/>
                  </a:lnTo>
                  <a:lnTo>
                    <a:pt x="2918" y="970"/>
                  </a:lnTo>
                  <a:lnTo>
                    <a:pt x="2907" y="971"/>
                  </a:lnTo>
                  <a:lnTo>
                    <a:pt x="2907" y="971"/>
                  </a:lnTo>
                  <a:lnTo>
                    <a:pt x="2902" y="971"/>
                  </a:lnTo>
                  <a:lnTo>
                    <a:pt x="2897" y="973"/>
                  </a:lnTo>
                  <a:lnTo>
                    <a:pt x="2892" y="976"/>
                  </a:lnTo>
                  <a:lnTo>
                    <a:pt x="2889" y="980"/>
                  </a:lnTo>
                  <a:lnTo>
                    <a:pt x="2889" y="980"/>
                  </a:lnTo>
                  <a:lnTo>
                    <a:pt x="2886" y="985"/>
                  </a:lnTo>
                  <a:lnTo>
                    <a:pt x="2884" y="991"/>
                  </a:lnTo>
                  <a:lnTo>
                    <a:pt x="2881" y="1003"/>
                  </a:lnTo>
                  <a:lnTo>
                    <a:pt x="2879" y="1019"/>
                  </a:lnTo>
                  <a:lnTo>
                    <a:pt x="2877" y="1035"/>
                  </a:lnTo>
                  <a:lnTo>
                    <a:pt x="2877" y="1035"/>
                  </a:lnTo>
                  <a:lnTo>
                    <a:pt x="2876" y="1048"/>
                  </a:lnTo>
                  <a:lnTo>
                    <a:pt x="2876" y="1048"/>
                  </a:lnTo>
                  <a:lnTo>
                    <a:pt x="2876" y="1054"/>
                  </a:lnTo>
                  <a:lnTo>
                    <a:pt x="2877" y="1060"/>
                  </a:lnTo>
                  <a:lnTo>
                    <a:pt x="2879" y="1070"/>
                  </a:lnTo>
                  <a:lnTo>
                    <a:pt x="2879" y="1070"/>
                  </a:lnTo>
                  <a:lnTo>
                    <a:pt x="2880" y="1073"/>
                  </a:lnTo>
                  <a:lnTo>
                    <a:pt x="2880" y="1073"/>
                  </a:lnTo>
                  <a:lnTo>
                    <a:pt x="2871" y="1075"/>
                  </a:lnTo>
                  <a:lnTo>
                    <a:pt x="2863" y="1078"/>
                  </a:lnTo>
                  <a:lnTo>
                    <a:pt x="2863" y="1078"/>
                  </a:lnTo>
                  <a:lnTo>
                    <a:pt x="2860" y="1081"/>
                  </a:lnTo>
                  <a:lnTo>
                    <a:pt x="2855" y="1083"/>
                  </a:lnTo>
                  <a:lnTo>
                    <a:pt x="2855" y="1083"/>
                  </a:lnTo>
                  <a:lnTo>
                    <a:pt x="2852" y="1085"/>
                  </a:lnTo>
                  <a:lnTo>
                    <a:pt x="2850" y="1088"/>
                  </a:lnTo>
                  <a:lnTo>
                    <a:pt x="2849" y="1092"/>
                  </a:lnTo>
                  <a:lnTo>
                    <a:pt x="2848" y="1096"/>
                  </a:lnTo>
                  <a:lnTo>
                    <a:pt x="2848" y="1096"/>
                  </a:lnTo>
                  <a:lnTo>
                    <a:pt x="2849" y="1101"/>
                  </a:lnTo>
                  <a:lnTo>
                    <a:pt x="2851" y="1105"/>
                  </a:lnTo>
                  <a:lnTo>
                    <a:pt x="2856" y="1110"/>
                  </a:lnTo>
                  <a:lnTo>
                    <a:pt x="2856" y="1110"/>
                  </a:lnTo>
                  <a:lnTo>
                    <a:pt x="2862" y="1114"/>
                  </a:lnTo>
                  <a:lnTo>
                    <a:pt x="2868" y="1119"/>
                  </a:lnTo>
                  <a:lnTo>
                    <a:pt x="2868" y="1119"/>
                  </a:lnTo>
                  <a:lnTo>
                    <a:pt x="2875" y="1123"/>
                  </a:lnTo>
                  <a:lnTo>
                    <a:pt x="2883" y="1131"/>
                  </a:lnTo>
                  <a:lnTo>
                    <a:pt x="2891" y="1139"/>
                  </a:lnTo>
                  <a:lnTo>
                    <a:pt x="2899" y="1149"/>
                  </a:lnTo>
                  <a:lnTo>
                    <a:pt x="2899" y="1149"/>
                  </a:lnTo>
                  <a:lnTo>
                    <a:pt x="2914" y="1170"/>
                  </a:lnTo>
                  <a:lnTo>
                    <a:pt x="2914" y="1170"/>
                  </a:lnTo>
                  <a:lnTo>
                    <a:pt x="2912" y="1179"/>
                  </a:lnTo>
                  <a:lnTo>
                    <a:pt x="2912" y="1179"/>
                  </a:lnTo>
                  <a:lnTo>
                    <a:pt x="2911" y="1184"/>
                  </a:lnTo>
                  <a:lnTo>
                    <a:pt x="2908" y="1189"/>
                  </a:lnTo>
                  <a:lnTo>
                    <a:pt x="2905" y="1195"/>
                  </a:lnTo>
                  <a:lnTo>
                    <a:pt x="2902" y="1199"/>
                  </a:lnTo>
                  <a:lnTo>
                    <a:pt x="2902" y="1199"/>
                  </a:lnTo>
                  <a:lnTo>
                    <a:pt x="2893" y="1206"/>
                  </a:lnTo>
                  <a:lnTo>
                    <a:pt x="2886" y="1211"/>
                  </a:lnTo>
                  <a:lnTo>
                    <a:pt x="2880" y="1214"/>
                  </a:lnTo>
                  <a:lnTo>
                    <a:pt x="2877" y="1216"/>
                  </a:lnTo>
                  <a:lnTo>
                    <a:pt x="2877" y="1216"/>
                  </a:lnTo>
                  <a:lnTo>
                    <a:pt x="2876" y="1214"/>
                  </a:lnTo>
                  <a:lnTo>
                    <a:pt x="2876" y="1214"/>
                  </a:lnTo>
                  <a:lnTo>
                    <a:pt x="2873" y="1210"/>
                  </a:lnTo>
                  <a:lnTo>
                    <a:pt x="2870" y="1206"/>
                  </a:lnTo>
                  <a:lnTo>
                    <a:pt x="2866" y="1203"/>
                  </a:lnTo>
                  <a:lnTo>
                    <a:pt x="2862" y="1201"/>
                  </a:lnTo>
                  <a:lnTo>
                    <a:pt x="2853" y="1197"/>
                  </a:lnTo>
                  <a:lnTo>
                    <a:pt x="2844" y="1196"/>
                  </a:lnTo>
                  <a:lnTo>
                    <a:pt x="2844" y="1196"/>
                  </a:lnTo>
                  <a:lnTo>
                    <a:pt x="2840" y="1196"/>
                  </a:lnTo>
                  <a:lnTo>
                    <a:pt x="2836" y="1197"/>
                  </a:lnTo>
                  <a:lnTo>
                    <a:pt x="2833" y="1199"/>
                  </a:lnTo>
                  <a:lnTo>
                    <a:pt x="2829" y="1201"/>
                  </a:lnTo>
                  <a:lnTo>
                    <a:pt x="2829" y="1201"/>
                  </a:lnTo>
                  <a:lnTo>
                    <a:pt x="2825" y="1204"/>
                  </a:lnTo>
                  <a:lnTo>
                    <a:pt x="2823" y="1208"/>
                  </a:lnTo>
                  <a:lnTo>
                    <a:pt x="2821" y="1213"/>
                  </a:lnTo>
                  <a:lnTo>
                    <a:pt x="2820" y="1218"/>
                  </a:lnTo>
                  <a:lnTo>
                    <a:pt x="2820" y="1218"/>
                  </a:lnTo>
                  <a:lnTo>
                    <a:pt x="2821" y="1223"/>
                  </a:lnTo>
                  <a:lnTo>
                    <a:pt x="2823" y="1229"/>
                  </a:lnTo>
                  <a:lnTo>
                    <a:pt x="2823" y="1229"/>
                  </a:lnTo>
                  <a:lnTo>
                    <a:pt x="2826" y="1237"/>
                  </a:lnTo>
                  <a:lnTo>
                    <a:pt x="2830" y="1244"/>
                  </a:lnTo>
                  <a:lnTo>
                    <a:pt x="2838" y="1254"/>
                  </a:lnTo>
                  <a:lnTo>
                    <a:pt x="2838" y="1254"/>
                  </a:lnTo>
                  <a:lnTo>
                    <a:pt x="2842" y="1262"/>
                  </a:lnTo>
                  <a:lnTo>
                    <a:pt x="2843" y="1265"/>
                  </a:lnTo>
                  <a:lnTo>
                    <a:pt x="2844" y="1268"/>
                  </a:lnTo>
                  <a:lnTo>
                    <a:pt x="2844" y="1268"/>
                  </a:lnTo>
                  <a:lnTo>
                    <a:pt x="2844" y="1277"/>
                  </a:lnTo>
                  <a:lnTo>
                    <a:pt x="2846" y="1285"/>
                  </a:lnTo>
                  <a:lnTo>
                    <a:pt x="2850" y="1301"/>
                  </a:lnTo>
                  <a:lnTo>
                    <a:pt x="2850" y="1301"/>
                  </a:lnTo>
                  <a:lnTo>
                    <a:pt x="2854" y="1318"/>
                  </a:lnTo>
                  <a:lnTo>
                    <a:pt x="2856" y="1325"/>
                  </a:lnTo>
                  <a:lnTo>
                    <a:pt x="2856" y="1331"/>
                  </a:lnTo>
                  <a:lnTo>
                    <a:pt x="2856" y="1331"/>
                  </a:lnTo>
                  <a:lnTo>
                    <a:pt x="2855" y="1336"/>
                  </a:lnTo>
                  <a:lnTo>
                    <a:pt x="2855" y="1337"/>
                  </a:lnTo>
                  <a:lnTo>
                    <a:pt x="2855" y="1337"/>
                  </a:lnTo>
                  <a:lnTo>
                    <a:pt x="2850" y="1340"/>
                  </a:lnTo>
                  <a:lnTo>
                    <a:pt x="2845" y="1341"/>
                  </a:lnTo>
                  <a:lnTo>
                    <a:pt x="2845" y="1341"/>
                  </a:lnTo>
                  <a:lnTo>
                    <a:pt x="2836" y="1340"/>
                  </a:lnTo>
                  <a:lnTo>
                    <a:pt x="2824" y="1339"/>
                  </a:lnTo>
                  <a:lnTo>
                    <a:pt x="2824" y="1339"/>
                  </a:lnTo>
                  <a:lnTo>
                    <a:pt x="2818" y="1339"/>
                  </a:lnTo>
                  <a:lnTo>
                    <a:pt x="2818" y="1339"/>
                  </a:lnTo>
                  <a:lnTo>
                    <a:pt x="2815" y="1336"/>
                  </a:lnTo>
                  <a:lnTo>
                    <a:pt x="2813" y="1332"/>
                  </a:lnTo>
                  <a:lnTo>
                    <a:pt x="2813" y="1332"/>
                  </a:lnTo>
                  <a:lnTo>
                    <a:pt x="2818" y="1326"/>
                  </a:lnTo>
                  <a:lnTo>
                    <a:pt x="2821" y="1321"/>
                  </a:lnTo>
                  <a:lnTo>
                    <a:pt x="2822" y="1316"/>
                  </a:lnTo>
                  <a:lnTo>
                    <a:pt x="2822" y="1311"/>
                  </a:lnTo>
                  <a:lnTo>
                    <a:pt x="2822" y="1311"/>
                  </a:lnTo>
                  <a:lnTo>
                    <a:pt x="2821" y="1296"/>
                  </a:lnTo>
                  <a:lnTo>
                    <a:pt x="2817" y="1283"/>
                  </a:lnTo>
                  <a:lnTo>
                    <a:pt x="2814" y="1268"/>
                  </a:lnTo>
                  <a:lnTo>
                    <a:pt x="2814" y="1268"/>
                  </a:lnTo>
                  <a:lnTo>
                    <a:pt x="2813" y="1264"/>
                  </a:lnTo>
                  <a:lnTo>
                    <a:pt x="2810" y="1262"/>
                  </a:lnTo>
                  <a:lnTo>
                    <a:pt x="2807" y="1260"/>
                  </a:lnTo>
                  <a:lnTo>
                    <a:pt x="2804" y="1259"/>
                  </a:lnTo>
                  <a:lnTo>
                    <a:pt x="2804" y="1259"/>
                  </a:lnTo>
                  <a:lnTo>
                    <a:pt x="2800" y="1259"/>
                  </a:lnTo>
                  <a:lnTo>
                    <a:pt x="2796" y="1260"/>
                  </a:lnTo>
                  <a:lnTo>
                    <a:pt x="2793" y="1262"/>
                  </a:lnTo>
                  <a:lnTo>
                    <a:pt x="2791" y="1265"/>
                  </a:lnTo>
                  <a:lnTo>
                    <a:pt x="2791" y="1265"/>
                  </a:lnTo>
                  <a:lnTo>
                    <a:pt x="2786" y="1274"/>
                  </a:lnTo>
                  <a:lnTo>
                    <a:pt x="2786" y="1274"/>
                  </a:lnTo>
                  <a:lnTo>
                    <a:pt x="2783" y="1266"/>
                  </a:lnTo>
                  <a:lnTo>
                    <a:pt x="2779" y="1260"/>
                  </a:lnTo>
                  <a:lnTo>
                    <a:pt x="2779" y="1260"/>
                  </a:lnTo>
                  <a:lnTo>
                    <a:pt x="2776" y="1253"/>
                  </a:lnTo>
                  <a:lnTo>
                    <a:pt x="2775" y="1249"/>
                  </a:lnTo>
                  <a:lnTo>
                    <a:pt x="2775" y="1245"/>
                  </a:lnTo>
                  <a:lnTo>
                    <a:pt x="2775" y="1245"/>
                  </a:lnTo>
                  <a:lnTo>
                    <a:pt x="2774" y="1237"/>
                  </a:lnTo>
                  <a:lnTo>
                    <a:pt x="2772" y="1229"/>
                  </a:lnTo>
                  <a:lnTo>
                    <a:pt x="2769" y="1222"/>
                  </a:lnTo>
                  <a:lnTo>
                    <a:pt x="2764" y="1216"/>
                  </a:lnTo>
                  <a:lnTo>
                    <a:pt x="2764" y="1216"/>
                  </a:lnTo>
                  <a:lnTo>
                    <a:pt x="2759" y="1212"/>
                  </a:lnTo>
                  <a:lnTo>
                    <a:pt x="2752" y="1208"/>
                  </a:lnTo>
                  <a:lnTo>
                    <a:pt x="2745" y="1207"/>
                  </a:lnTo>
                  <a:lnTo>
                    <a:pt x="2737" y="1206"/>
                  </a:lnTo>
                  <a:lnTo>
                    <a:pt x="2737" y="1206"/>
                  </a:lnTo>
                  <a:lnTo>
                    <a:pt x="2729" y="1207"/>
                  </a:lnTo>
                  <a:lnTo>
                    <a:pt x="2721" y="1208"/>
                  </a:lnTo>
                  <a:lnTo>
                    <a:pt x="2721" y="1208"/>
                  </a:lnTo>
                  <a:lnTo>
                    <a:pt x="2713" y="1209"/>
                  </a:lnTo>
                  <a:lnTo>
                    <a:pt x="2713" y="1209"/>
                  </a:lnTo>
                  <a:lnTo>
                    <a:pt x="2707" y="1209"/>
                  </a:lnTo>
                  <a:lnTo>
                    <a:pt x="2699" y="1207"/>
                  </a:lnTo>
                  <a:lnTo>
                    <a:pt x="2682" y="1203"/>
                  </a:lnTo>
                  <a:lnTo>
                    <a:pt x="2660" y="1197"/>
                  </a:lnTo>
                  <a:lnTo>
                    <a:pt x="2634" y="1189"/>
                  </a:lnTo>
                  <a:lnTo>
                    <a:pt x="2634" y="1189"/>
                  </a:lnTo>
                  <a:lnTo>
                    <a:pt x="2607" y="1183"/>
                  </a:lnTo>
                  <a:lnTo>
                    <a:pt x="2585" y="1177"/>
                  </a:lnTo>
                  <a:lnTo>
                    <a:pt x="2576" y="1173"/>
                  </a:lnTo>
                  <a:lnTo>
                    <a:pt x="2566" y="1168"/>
                  </a:lnTo>
                  <a:lnTo>
                    <a:pt x="2543" y="1155"/>
                  </a:lnTo>
                  <a:lnTo>
                    <a:pt x="2543" y="1155"/>
                  </a:lnTo>
                  <a:lnTo>
                    <a:pt x="2532" y="1149"/>
                  </a:lnTo>
                  <a:lnTo>
                    <a:pt x="2522" y="1145"/>
                  </a:lnTo>
                  <a:lnTo>
                    <a:pt x="2512" y="1143"/>
                  </a:lnTo>
                  <a:lnTo>
                    <a:pt x="2503" y="1142"/>
                  </a:lnTo>
                  <a:lnTo>
                    <a:pt x="2503" y="1142"/>
                  </a:lnTo>
                  <a:lnTo>
                    <a:pt x="2493" y="1143"/>
                  </a:lnTo>
                  <a:lnTo>
                    <a:pt x="2485" y="1145"/>
                  </a:lnTo>
                  <a:lnTo>
                    <a:pt x="2472" y="1150"/>
                  </a:lnTo>
                  <a:lnTo>
                    <a:pt x="2472" y="1150"/>
                  </a:lnTo>
                  <a:lnTo>
                    <a:pt x="2466" y="1130"/>
                  </a:lnTo>
                  <a:lnTo>
                    <a:pt x="2466" y="1130"/>
                  </a:lnTo>
                  <a:lnTo>
                    <a:pt x="2463" y="1123"/>
                  </a:lnTo>
                  <a:lnTo>
                    <a:pt x="2458" y="1114"/>
                  </a:lnTo>
                  <a:lnTo>
                    <a:pt x="2455" y="1111"/>
                  </a:lnTo>
                  <a:lnTo>
                    <a:pt x="2452" y="1107"/>
                  </a:lnTo>
                  <a:lnTo>
                    <a:pt x="2447" y="1105"/>
                  </a:lnTo>
                  <a:lnTo>
                    <a:pt x="2441" y="1103"/>
                  </a:lnTo>
                  <a:lnTo>
                    <a:pt x="2441" y="1103"/>
                  </a:lnTo>
                  <a:lnTo>
                    <a:pt x="2432" y="1101"/>
                  </a:lnTo>
                  <a:lnTo>
                    <a:pt x="2424" y="1100"/>
                  </a:lnTo>
                  <a:lnTo>
                    <a:pt x="2419" y="1100"/>
                  </a:lnTo>
                  <a:lnTo>
                    <a:pt x="2417" y="1099"/>
                  </a:lnTo>
                  <a:lnTo>
                    <a:pt x="2417" y="1099"/>
                  </a:lnTo>
                  <a:lnTo>
                    <a:pt x="2415" y="1098"/>
                  </a:lnTo>
                  <a:lnTo>
                    <a:pt x="2415" y="1098"/>
                  </a:lnTo>
                  <a:lnTo>
                    <a:pt x="2413" y="1092"/>
                  </a:lnTo>
                  <a:lnTo>
                    <a:pt x="2411" y="1081"/>
                  </a:lnTo>
                  <a:lnTo>
                    <a:pt x="2411" y="1081"/>
                  </a:lnTo>
                  <a:lnTo>
                    <a:pt x="2411" y="1069"/>
                  </a:lnTo>
                  <a:lnTo>
                    <a:pt x="2411" y="1069"/>
                  </a:lnTo>
                  <a:lnTo>
                    <a:pt x="2411" y="1061"/>
                  </a:lnTo>
                  <a:lnTo>
                    <a:pt x="2413" y="1055"/>
                  </a:lnTo>
                  <a:lnTo>
                    <a:pt x="2416" y="1050"/>
                  </a:lnTo>
                  <a:lnTo>
                    <a:pt x="2421" y="1042"/>
                  </a:lnTo>
                  <a:lnTo>
                    <a:pt x="2421" y="1042"/>
                  </a:lnTo>
                  <a:lnTo>
                    <a:pt x="2428" y="1035"/>
                  </a:lnTo>
                  <a:lnTo>
                    <a:pt x="2438" y="1026"/>
                  </a:lnTo>
                  <a:lnTo>
                    <a:pt x="2469" y="1003"/>
                  </a:lnTo>
                  <a:lnTo>
                    <a:pt x="2469" y="1003"/>
                  </a:lnTo>
                  <a:lnTo>
                    <a:pt x="2488" y="988"/>
                  </a:lnTo>
                  <a:lnTo>
                    <a:pt x="2501" y="975"/>
                  </a:lnTo>
                  <a:lnTo>
                    <a:pt x="2520" y="955"/>
                  </a:lnTo>
                  <a:lnTo>
                    <a:pt x="2520" y="955"/>
                  </a:lnTo>
                  <a:lnTo>
                    <a:pt x="2527" y="949"/>
                  </a:lnTo>
                  <a:lnTo>
                    <a:pt x="2533" y="945"/>
                  </a:lnTo>
                  <a:lnTo>
                    <a:pt x="2541" y="942"/>
                  </a:lnTo>
                  <a:lnTo>
                    <a:pt x="2552" y="940"/>
                  </a:lnTo>
                  <a:lnTo>
                    <a:pt x="2552" y="940"/>
                  </a:lnTo>
                  <a:lnTo>
                    <a:pt x="2566" y="939"/>
                  </a:lnTo>
                  <a:lnTo>
                    <a:pt x="2578" y="938"/>
                  </a:lnTo>
                  <a:lnTo>
                    <a:pt x="2578" y="938"/>
                  </a:lnTo>
                  <a:lnTo>
                    <a:pt x="2602" y="939"/>
                  </a:lnTo>
                  <a:lnTo>
                    <a:pt x="2602" y="939"/>
                  </a:lnTo>
                  <a:lnTo>
                    <a:pt x="2609" y="938"/>
                  </a:lnTo>
                  <a:lnTo>
                    <a:pt x="2613" y="938"/>
                  </a:lnTo>
                  <a:lnTo>
                    <a:pt x="2617" y="936"/>
                  </a:lnTo>
                  <a:lnTo>
                    <a:pt x="2617" y="936"/>
                  </a:lnTo>
                  <a:lnTo>
                    <a:pt x="2622" y="932"/>
                  </a:lnTo>
                  <a:lnTo>
                    <a:pt x="2624" y="927"/>
                  </a:lnTo>
                  <a:lnTo>
                    <a:pt x="2626" y="922"/>
                  </a:lnTo>
                  <a:lnTo>
                    <a:pt x="2626" y="917"/>
                  </a:lnTo>
                  <a:lnTo>
                    <a:pt x="2626" y="917"/>
                  </a:lnTo>
                  <a:lnTo>
                    <a:pt x="2627" y="906"/>
                  </a:lnTo>
                  <a:lnTo>
                    <a:pt x="2627" y="906"/>
                  </a:lnTo>
                  <a:lnTo>
                    <a:pt x="2633" y="909"/>
                  </a:lnTo>
                  <a:lnTo>
                    <a:pt x="2633" y="909"/>
                  </a:lnTo>
                  <a:lnTo>
                    <a:pt x="2643" y="917"/>
                  </a:lnTo>
                  <a:lnTo>
                    <a:pt x="2643" y="917"/>
                  </a:lnTo>
                  <a:lnTo>
                    <a:pt x="2643" y="917"/>
                  </a:lnTo>
                  <a:lnTo>
                    <a:pt x="2643" y="917"/>
                  </a:lnTo>
                  <a:lnTo>
                    <a:pt x="2636" y="923"/>
                  </a:lnTo>
                  <a:lnTo>
                    <a:pt x="2632" y="930"/>
                  </a:lnTo>
                  <a:lnTo>
                    <a:pt x="2627" y="936"/>
                  </a:lnTo>
                  <a:lnTo>
                    <a:pt x="2626" y="944"/>
                  </a:lnTo>
                  <a:lnTo>
                    <a:pt x="2626" y="944"/>
                  </a:lnTo>
                  <a:lnTo>
                    <a:pt x="2626" y="948"/>
                  </a:lnTo>
                  <a:lnTo>
                    <a:pt x="2627" y="951"/>
                  </a:lnTo>
                  <a:lnTo>
                    <a:pt x="2629" y="954"/>
                  </a:lnTo>
                  <a:lnTo>
                    <a:pt x="2632" y="956"/>
                  </a:lnTo>
                  <a:lnTo>
                    <a:pt x="2637" y="960"/>
                  </a:lnTo>
                  <a:lnTo>
                    <a:pt x="2642" y="962"/>
                  </a:lnTo>
                  <a:lnTo>
                    <a:pt x="2642" y="962"/>
                  </a:lnTo>
                  <a:lnTo>
                    <a:pt x="2650" y="963"/>
                  </a:lnTo>
                  <a:lnTo>
                    <a:pt x="2659" y="963"/>
                  </a:lnTo>
                  <a:lnTo>
                    <a:pt x="2659" y="963"/>
                  </a:lnTo>
                  <a:lnTo>
                    <a:pt x="2669" y="962"/>
                  </a:lnTo>
                  <a:lnTo>
                    <a:pt x="2679" y="959"/>
                  </a:lnTo>
                  <a:lnTo>
                    <a:pt x="2688" y="956"/>
                  </a:lnTo>
                  <a:lnTo>
                    <a:pt x="2696" y="952"/>
                  </a:lnTo>
                  <a:lnTo>
                    <a:pt x="2696" y="952"/>
                  </a:lnTo>
                  <a:lnTo>
                    <a:pt x="2709" y="945"/>
                  </a:lnTo>
                  <a:lnTo>
                    <a:pt x="2716" y="941"/>
                  </a:lnTo>
                  <a:lnTo>
                    <a:pt x="2716" y="941"/>
                  </a:lnTo>
                  <a:lnTo>
                    <a:pt x="2725" y="937"/>
                  </a:lnTo>
                  <a:lnTo>
                    <a:pt x="2725" y="937"/>
                  </a:lnTo>
                  <a:lnTo>
                    <a:pt x="2735" y="934"/>
                  </a:lnTo>
                  <a:lnTo>
                    <a:pt x="2743" y="933"/>
                  </a:lnTo>
                  <a:lnTo>
                    <a:pt x="2743" y="933"/>
                  </a:lnTo>
                  <a:lnTo>
                    <a:pt x="2748" y="933"/>
                  </a:lnTo>
                  <a:lnTo>
                    <a:pt x="2748" y="933"/>
                  </a:lnTo>
                  <a:lnTo>
                    <a:pt x="2748" y="933"/>
                  </a:lnTo>
                  <a:lnTo>
                    <a:pt x="2753" y="945"/>
                  </a:lnTo>
                  <a:lnTo>
                    <a:pt x="2759" y="957"/>
                  </a:lnTo>
                  <a:lnTo>
                    <a:pt x="2759" y="957"/>
                  </a:lnTo>
                  <a:lnTo>
                    <a:pt x="2759" y="958"/>
                  </a:lnTo>
                  <a:lnTo>
                    <a:pt x="2759" y="958"/>
                  </a:lnTo>
                  <a:lnTo>
                    <a:pt x="2754" y="955"/>
                  </a:lnTo>
                  <a:lnTo>
                    <a:pt x="2749" y="952"/>
                  </a:lnTo>
                  <a:lnTo>
                    <a:pt x="2743" y="951"/>
                  </a:lnTo>
                  <a:lnTo>
                    <a:pt x="2737" y="950"/>
                  </a:lnTo>
                  <a:lnTo>
                    <a:pt x="2737" y="950"/>
                  </a:lnTo>
                  <a:lnTo>
                    <a:pt x="2729" y="951"/>
                  </a:lnTo>
                  <a:lnTo>
                    <a:pt x="2722" y="954"/>
                  </a:lnTo>
                  <a:lnTo>
                    <a:pt x="2715" y="959"/>
                  </a:lnTo>
                  <a:lnTo>
                    <a:pt x="2709" y="965"/>
                  </a:lnTo>
                  <a:lnTo>
                    <a:pt x="2709" y="965"/>
                  </a:lnTo>
                  <a:lnTo>
                    <a:pt x="2709" y="965"/>
                  </a:lnTo>
                  <a:lnTo>
                    <a:pt x="2705" y="971"/>
                  </a:lnTo>
                  <a:lnTo>
                    <a:pt x="2704" y="976"/>
                  </a:lnTo>
                  <a:lnTo>
                    <a:pt x="2704" y="976"/>
                  </a:lnTo>
                  <a:lnTo>
                    <a:pt x="2705" y="981"/>
                  </a:lnTo>
                  <a:lnTo>
                    <a:pt x="2708" y="985"/>
                  </a:lnTo>
                  <a:lnTo>
                    <a:pt x="2710" y="988"/>
                  </a:lnTo>
                  <a:lnTo>
                    <a:pt x="2712" y="990"/>
                  </a:lnTo>
                  <a:lnTo>
                    <a:pt x="2717" y="993"/>
                  </a:lnTo>
                  <a:lnTo>
                    <a:pt x="2721" y="996"/>
                  </a:lnTo>
                  <a:lnTo>
                    <a:pt x="2721" y="996"/>
                  </a:lnTo>
                  <a:lnTo>
                    <a:pt x="2732" y="1000"/>
                  </a:lnTo>
                  <a:lnTo>
                    <a:pt x="2738" y="1001"/>
                  </a:lnTo>
                  <a:lnTo>
                    <a:pt x="2745" y="1001"/>
                  </a:lnTo>
                  <a:lnTo>
                    <a:pt x="2745" y="1001"/>
                  </a:lnTo>
                  <a:lnTo>
                    <a:pt x="2750" y="1001"/>
                  </a:lnTo>
                  <a:lnTo>
                    <a:pt x="2756" y="999"/>
                  </a:lnTo>
                  <a:lnTo>
                    <a:pt x="2762" y="996"/>
                  </a:lnTo>
                  <a:lnTo>
                    <a:pt x="2765" y="993"/>
                  </a:lnTo>
                  <a:lnTo>
                    <a:pt x="2767" y="990"/>
                  </a:lnTo>
                  <a:lnTo>
                    <a:pt x="2767" y="990"/>
                  </a:lnTo>
                  <a:lnTo>
                    <a:pt x="2769" y="985"/>
                  </a:lnTo>
                  <a:lnTo>
                    <a:pt x="2770" y="980"/>
                  </a:lnTo>
                  <a:lnTo>
                    <a:pt x="2770" y="980"/>
                  </a:lnTo>
                  <a:lnTo>
                    <a:pt x="2769" y="974"/>
                  </a:lnTo>
                  <a:lnTo>
                    <a:pt x="2767" y="969"/>
                  </a:lnTo>
                  <a:lnTo>
                    <a:pt x="2767" y="969"/>
                  </a:lnTo>
                  <a:lnTo>
                    <a:pt x="2771" y="972"/>
                  </a:lnTo>
                  <a:lnTo>
                    <a:pt x="2776" y="974"/>
                  </a:lnTo>
                  <a:lnTo>
                    <a:pt x="2782" y="976"/>
                  </a:lnTo>
                  <a:lnTo>
                    <a:pt x="2787" y="976"/>
                  </a:lnTo>
                  <a:lnTo>
                    <a:pt x="2787" y="976"/>
                  </a:lnTo>
                  <a:lnTo>
                    <a:pt x="2795" y="975"/>
                  </a:lnTo>
                  <a:lnTo>
                    <a:pt x="2802" y="973"/>
                  </a:lnTo>
                  <a:lnTo>
                    <a:pt x="2809" y="970"/>
                  </a:lnTo>
                  <a:lnTo>
                    <a:pt x="2816" y="965"/>
                  </a:lnTo>
                  <a:lnTo>
                    <a:pt x="2816" y="965"/>
                  </a:lnTo>
                  <a:lnTo>
                    <a:pt x="2824" y="960"/>
                  </a:lnTo>
                  <a:lnTo>
                    <a:pt x="2829" y="954"/>
                  </a:lnTo>
                  <a:lnTo>
                    <a:pt x="2832" y="950"/>
                  </a:lnTo>
                  <a:lnTo>
                    <a:pt x="2834" y="946"/>
                  </a:lnTo>
                  <a:lnTo>
                    <a:pt x="2835" y="941"/>
                  </a:lnTo>
                  <a:lnTo>
                    <a:pt x="2835" y="936"/>
                  </a:lnTo>
                  <a:lnTo>
                    <a:pt x="2835" y="936"/>
                  </a:lnTo>
                  <a:lnTo>
                    <a:pt x="2835" y="932"/>
                  </a:lnTo>
                  <a:lnTo>
                    <a:pt x="2834" y="927"/>
                  </a:lnTo>
                  <a:lnTo>
                    <a:pt x="2832" y="923"/>
                  </a:lnTo>
                  <a:lnTo>
                    <a:pt x="2830" y="919"/>
                  </a:lnTo>
                  <a:lnTo>
                    <a:pt x="2825" y="912"/>
                  </a:lnTo>
                  <a:lnTo>
                    <a:pt x="2816" y="907"/>
                  </a:lnTo>
                  <a:lnTo>
                    <a:pt x="2816" y="907"/>
                  </a:lnTo>
                  <a:lnTo>
                    <a:pt x="2804" y="899"/>
                  </a:lnTo>
                  <a:lnTo>
                    <a:pt x="2793" y="894"/>
                  </a:lnTo>
                  <a:lnTo>
                    <a:pt x="2773" y="885"/>
                  </a:lnTo>
                  <a:lnTo>
                    <a:pt x="2773" y="885"/>
                  </a:lnTo>
                  <a:lnTo>
                    <a:pt x="2766" y="882"/>
                  </a:lnTo>
                  <a:lnTo>
                    <a:pt x="2759" y="878"/>
                  </a:lnTo>
                  <a:lnTo>
                    <a:pt x="2753" y="873"/>
                  </a:lnTo>
                  <a:lnTo>
                    <a:pt x="2747" y="867"/>
                  </a:lnTo>
                  <a:lnTo>
                    <a:pt x="2747" y="867"/>
                  </a:lnTo>
                  <a:lnTo>
                    <a:pt x="2736" y="856"/>
                  </a:lnTo>
                  <a:lnTo>
                    <a:pt x="2736" y="856"/>
                  </a:lnTo>
                  <a:lnTo>
                    <a:pt x="2769" y="842"/>
                  </a:lnTo>
                  <a:lnTo>
                    <a:pt x="2769" y="842"/>
                  </a:lnTo>
                  <a:lnTo>
                    <a:pt x="2777" y="840"/>
                  </a:lnTo>
                  <a:lnTo>
                    <a:pt x="2785" y="838"/>
                  </a:lnTo>
                  <a:lnTo>
                    <a:pt x="2793" y="835"/>
                  </a:lnTo>
                  <a:lnTo>
                    <a:pt x="2793" y="835"/>
                  </a:lnTo>
                  <a:lnTo>
                    <a:pt x="2801" y="830"/>
                  </a:lnTo>
                  <a:lnTo>
                    <a:pt x="2805" y="827"/>
                  </a:lnTo>
                  <a:lnTo>
                    <a:pt x="2809" y="823"/>
                  </a:lnTo>
                  <a:lnTo>
                    <a:pt x="2813" y="819"/>
                  </a:lnTo>
                  <a:lnTo>
                    <a:pt x="2815" y="813"/>
                  </a:lnTo>
                  <a:lnTo>
                    <a:pt x="2817" y="807"/>
                  </a:lnTo>
                  <a:lnTo>
                    <a:pt x="2818" y="801"/>
                  </a:lnTo>
                  <a:lnTo>
                    <a:pt x="2818" y="801"/>
                  </a:lnTo>
                  <a:lnTo>
                    <a:pt x="2817" y="796"/>
                  </a:lnTo>
                  <a:lnTo>
                    <a:pt x="2817" y="791"/>
                  </a:lnTo>
                  <a:lnTo>
                    <a:pt x="2817" y="791"/>
                  </a:lnTo>
                  <a:lnTo>
                    <a:pt x="2815" y="785"/>
                  </a:lnTo>
                  <a:lnTo>
                    <a:pt x="2812" y="780"/>
                  </a:lnTo>
                  <a:lnTo>
                    <a:pt x="2809" y="774"/>
                  </a:lnTo>
                  <a:lnTo>
                    <a:pt x="2805" y="770"/>
                  </a:lnTo>
                  <a:lnTo>
                    <a:pt x="2798" y="763"/>
                  </a:lnTo>
                  <a:lnTo>
                    <a:pt x="2791" y="758"/>
                  </a:lnTo>
                  <a:lnTo>
                    <a:pt x="2791" y="758"/>
                  </a:lnTo>
                  <a:lnTo>
                    <a:pt x="2780" y="753"/>
                  </a:lnTo>
                  <a:lnTo>
                    <a:pt x="2780" y="753"/>
                  </a:lnTo>
                  <a:lnTo>
                    <a:pt x="2789" y="748"/>
                  </a:lnTo>
                  <a:lnTo>
                    <a:pt x="2798" y="744"/>
                  </a:lnTo>
                  <a:lnTo>
                    <a:pt x="2798" y="744"/>
                  </a:lnTo>
                  <a:lnTo>
                    <a:pt x="2801" y="743"/>
                  </a:lnTo>
                  <a:lnTo>
                    <a:pt x="2809" y="742"/>
                  </a:lnTo>
                  <a:lnTo>
                    <a:pt x="2809" y="742"/>
                  </a:lnTo>
                  <a:lnTo>
                    <a:pt x="2828" y="743"/>
                  </a:lnTo>
                  <a:lnTo>
                    <a:pt x="2828" y="743"/>
                  </a:lnTo>
                  <a:lnTo>
                    <a:pt x="2837" y="745"/>
                  </a:lnTo>
                  <a:lnTo>
                    <a:pt x="2837" y="745"/>
                  </a:lnTo>
                  <a:lnTo>
                    <a:pt x="2845" y="745"/>
                  </a:lnTo>
                  <a:lnTo>
                    <a:pt x="2845" y="745"/>
                  </a:lnTo>
                  <a:lnTo>
                    <a:pt x="2852" y="745"/>
                  </a:lnTo>
                  <a:lnTo>
                    <a:pt x="2861" y="743"/>
                  </a:lnTo>
                  <a:lnTo>
                    <a:pt x="2861" y="743"/>
                  </a:lnTo>
                  <a:lnTo>
                    <a:pt x="2866" y="741"/>
                  </a:lnTo>
                  <a:lnTo>
                    <a:pt x="2870" y="736"/>
                  </a:lnTo>
                  <a:lnTo>
                    <a:pt x="2870" y="736"/>
                  </a:lnTo>
                  <a:lnTo>
                    <a:pt x="2873" y="742"/>
                  </a:lnTo>
                  <a:lnTo>
                    <a:pt x="2873" y="742"/>
                  </a:lnTo>
                  <a:lnTo>
                    <a:pt x="2877" y="745"/>
                  </a:lnTo>
                  <a:lnTo>
                    <a:pt x="2881" y="747"/>
                  </a:lnTo>
                  <a:lnTo>
                    <a:pt x="2885" y="748"/>
                  </a:lnTo>
                  <a:lnTo>
                    <a:pt x="2889" y="749"/>
                  </a:lnTo>
                  <a:lnTo>
                    <a:pt x="2889" y="749"/>
                  </a:lnTo>
                  <a:lnTo>
                    <a:pt x="2893" y="748"/>
                  </a:lnTo>
                  <a:lnTo>
                    <a:pt x="2898" y="747"/>
                  </a:lnTo>
                  <a:lnTo>
                    <a:pt x="2898" y="747"/>
                  </a:lnTo>
                  <a:lnTo>
                    <a:pt x="2905" y="746"/>
                  </a:lnTo>
                  <a:lnTo>
                    <a:pt x="2910" y="745"/>
                  </a:lnTo>
                  <a:lnTo>
                    <a:pt x="2910" y="745"/>
                  </a:lnTo>
                  <a:lnTo>
                    <a:pt x="2913" y="746"/>
                  </a:lnTo>
                  <a:lnTo>
                    <a:pt x="2916" y="747"/>
                  </a:lnTo>
                  <a:lnTo>
                    <a:pt x="2926" y="753"/>
                  </a:lnTo>
                  <a:lnTo>
                    <a:pt x="2926" y="753"/>
                  </a:lnTo>
                  <a:lnTo>
                    <a:pt x="2926" y="755"/>
                  </a:lnTo>
                  <a:lnTo>
                    <a:pt x="2926" y="755"/>
                  </a:lnTo>
                  <a:lnTo>
                    <a:pt x="2925" y="763"/>
                  </a:lnTo>
                  <a:lnTo>
                    <a:pt x="2921" y="772"/>
                  </a:lnTo>
                  <a:lnTo>
                    <a:pt x="2921" y="772"/>
                  </a:lnTo>
                  <a:lnTo>
                    <a:pt x="2919" y="776"/>
                  </a:lnTo>
                  <a:lnTo>
                    <a:pt x="2916" y="780"/>
                  </a:lnTo>
                  <a:lnTo>
                    <a:pt x="2916" y="780"/>
                  </a:lnTo>
                  <a:lnTo>
                    <a:pt x="2914" y="783"/>
                  </a:lnTo>
                  <a:lnTo>
                    <a:pt x="2914" y="783"/>
                  </a:lnTo>
                  <a:lnTo>
                    <a:pt x="2900" y="791"/>
                  </a:lnTo>
                  <a:lnTo>
                    <a:pt x="2900" y="791"/>
                  </a:lnTo>
                  <a:lnTo>
                    <a:pt x="2897" y="793"/>
                  </a:lnTo>
                  <a:lnTo>
                    <a:pt x="2892" y="797"/>
                  </a:lnTo>
                  <a:lnTo>
                    <a:pt x="2889" y="801"/>
                  </a:lnTo>
                  <a:lnTo>
                    <a:pt x="2887" y="809"/>
                  </a:lnTo>
                  <a:lnTo>
                    <a:pt x="2887" y="809"/>
                  </a:lnTo>
                  <a:lnTo>
                    <a:pt x="2888" y="814"/>
                  </a:lnTo>
                  <a:lnTo>
                    <a:pt x="2891" y="820"/>
                  </a:lnTo>
                  <a:lnTo>
                    <a:pt x="2895" y="823"/>
                  </a:lnTo>
                  <a:lnTo>
                    <a:pt x="2899" y="825"/>
                  </a:lnTo>
                  <a:lnTo>
                    <a:pt x="2899" y="825"/>
                  </a:lnTo>
                  <a:lnTo>
                    <a:pt x="2905" y="827"/>
                  </a:lnTo>
                  <a:lnTo>
                    <a:pt x="2913" y="829"/>
                  </a:lnTo>
                  <a:lnTo>
                    <a:pt x="2913" y="829"/>
                  </a:lnTo>
                  <a:lnTo>
                    <a:pt x="2933" y="830"/>
                  </a:lnTo>
                  <a:lnTo>
                    <a:pt x="2948" y="831"/>
                  </a:lnTo>
                  <a:lnTo>
                    <a:pt x="2962" y="832"/>
                  </a:lnTo>
                  <a:lnTo>
                    <a:pt x="2962" y="832"/>
                  </a:lnTo>
                  <a:lnTo>
                    <a:pt x="2965" y="831"/>
                  </a:lnTo>
                  <a:lnTo>
                    <a:pt x="2967" y="831"/>
                  </a:lnTo>
                  <a:lnTo>
                    <a:pt x="2973" y="827"/>
                  </a:lnTo>
                  <a:lnTo>
                    <a:pt x="2973" y="827"/>
                  </a:lnTo>
                  <a:lnTo>
                    <a:pt x="2983" y="813"/>
                  </a:lnTo>
                  <a:lnTo>
                    <a:pt x="2991" y="800"/>
                  </a:lnTo>
                  <a:lnTo>
                    <a:pt x="2996" y="792"/>
                  </a:lnTo>
                  <a:lnTo>
                    <a:pt x="2999" y="785"/>
                  </a:lnTo>
                  <a:lnTo>
                    <a:pt x="2999" y="785"/>
                  </a:lnTo>
                  <a:lnTo>
                    <a:pt x="2999" y="784"/>
                  </a:lnTo>
                  <a:lnTo>
                    <a:pt x="2999" y="784"/>
                  </a:lnTo>
                  <a:lnTo>
                    <a:pt x="3011" y="791"/>
                  </a:lnTo>
                  <a:lnTo>
                    <a:pt x="3011" y="791"/>
                  </a:lnTo>
                  <a:lnTo>
                    <a:pt x="3021" y="796"/>
                  </a:lnTo>
                  <a:lnTo>
                    <a:pt x="3021" y="796"/>
                  </a:lnTo>
                  <a:lnTo>
                    <a:pt x="3010" y="800"/>
                  </a:lnTo>
                  <a:lnTo>
                    <a:pt x="2999" y="806"/>
                  </a:lnTo>
                  <a:lnTo>
                    <a:pt x="2991" y="811"/>
                  </a:lnTo>
                  <a:lnTo>
                    <a:pt x="2984" y="819"/>
                  </a:lnTo>
                  <a:lnTo>
                    <a:pt x="2979" y="825"/>
                  </a:lnTo>
                  <a:lnTo>
                    <a:pt x="2975" y="831"/>
                  </a:lnTo>
                  <a:lnTo>
                    <a:pt x="2968" y="842"/>
                  </a:lnTo>
                  <a:lnTo>
                    <a:pt x="2968" y="842"/>
                  </a:lnTo>
                  <a:lnTo>
                    <a:pt x="2964" y="849"/>
                  </a:lnTo>
                  <a:lnTo>
                    <a:pt x="2962" y="852"/>
                  </a:lnTo>
                  <a:lnTo>
                    <a:pt x="2962" y="852"/>
                  </a:lnTo>
                  <a:lnTo>
                    <a:pt x="2961" y="854"/>
                  </a:lnTo>
                  <a:lnTo>
                    <a:pt x="2958" y="854"/>
                  </a:lnTo>
                  <a:lnTo>
                    <a:pt x="2958" y="854"/>
                  </a:lnTo>
                  <a:lnTo>
                    <a:pt x="2951" y="854"/>
                  </a:lnTo>
                  <a:lnTo>
                    <a:pt x="2941" y="850"/>
                  </a:lnTo>
                  <a:lnTo>
                    <a:pt x="2941" y="850"/>
                  </a:lnTo>
                  <a:lnTo>
                    <a:pt x="2922" y="846"/>
                  </a:lnTo>
                  <a:lnTo>
                    <a:pt x="2914" y="845"/>
                  </a:lnTo>
                  <a:lnTo>
                    <a:pt x="2907" y="845"/>
                  </a:lnTo>
                  <a:lnTo>
                    <a:pt x="2907" y="845"/>
                  </a:lnTo>
                  <a:lnTo>
                    <a:pt x="2901" y="845"/>
                  </a:lnTo>
                  <a:lnTo>
                    <a:pt x="2895" y="846"/>
                  </a:lnTo>
                  <a:lnTo>
                    <a:pt x="2888" y="848"/>
                  </a:lnTo>
                  <a:lnTo>
                    <a:pt x="2883" y="850"/>
                  </a:lnTo>
                  <a:lnTo>
                    <a:pt x="2879" y="854"/>
                  </a:lnTo>
                  <a:lnTo>
                    <a:pt x="2874" y="857"/>
                  </a:lnTo>
                  <a:lnTo>
                    <a:pt x="2871" y="862"/>
                  </a:lnTo>
                  <a:lnTo>
                    <a:pt x="2868" y="867"/>
                  </a:lnTo>
                  <a:lnTo>
                    <a:pt x="2868" y="867"/>
                  </a:lnTo>
                  <a:lnTo>
                    <a:pt x="2866" y="873"/>
                  </a:lnTo>
                  <a:lnTo>
                    <a:pt x="2864" y="880"/>
                  </a:lnTo>
                  <a:lnTo>
                    <a:pt x="2863" y="895"/>
                  </a:lnTo>
                  <a:lnTo>
                    <a:pt x="2863" y="895"/>
                  </a:lnTo>
                  <a:lnTo>
                    <a:pt x="2864" y="909"/>
                  </a:lnTo>
                  <a:lnTo>
                    <a:pt x="2867" y="922"/>
                  </a:lnTo>
                  <a:lnTo>
                    <a:pt x="2867" y="922"/>
                  </a:lnTo>
                  <a:lnTo>
                    <a:pt x="2869" y="928"/>
                  </a:lnTo>
                  <a:lnTo>
                    <a:pt x="2872" y="935"/>
                  </a:lnTo>
                  <a:lnTo>
                    <a:pt x="2872" y="935"/>
                  </a:lnTo>
                  <a:lnTo>
                    <a:pt x="2874" y="937"/>
                  </a:lnTo>
                  <a:lnTo>
                    <a:pt x="2877" y="940"/>
                  </a:lnTo>
                  <a:lnTo>
                    <a:pt x="2882" y="942"/>
                  </a:lnTo>
                  <a:lnTo>
                    <a:pt x="2887" y="943"/>
                  </a:lnTo>
                  <a:lnTo>
                    <a:pt x="2887" y="943"/>
                  </a:lnTo>
                  <a:lnTo>
                    <a:pt x="2891" y="943"/>
                  </a:lnTo>
                  <a:lnTo>
                    <a:pt x="2895" y="942"/>
                  </a:lnTo>
                  <a:lnTo>
                    <a:pt x="2895" y="942"/>
                  </a:lnTo>
                  <a:lnTo>
                    <a:pt x="2903" y="939"/>
                  </a:lnTo>
                  <a:lnTo>
                    <a:pt x="2912" y="937"/>
                  </a:lnTo>
                  <a:lnTo>
                    <a:pt x="2922" y="934"/>
                  </a:lnTo>
                  <a:lnTo>
                    <a:pt x="2935" y="930"/>
                  </a:lnTo>
                  <a:lnTo>
                    <a:pt x="2935" y="930"/>
                  </a:lnTo>
                  <a:lnTo>
                    <a:pt x="2938" y="930"/>
                  </a:lnTo>
                  <a:lnTo>
                    <a:pt x="2944" y="930"/>
                  </a:lnTo>
                  <a:lnTo>
                    <a:pt x="2944" y="930"/>
                  </a:lnTo>
                  <a:lnTo>
                    <a:pt x="2960" y="930"/>
                  </a:lnTo>
                  <a:lnTo>
                    <a:pt x="2979" y="932"/>
                  </a:lnTo>
                  <a:lnTo>
                    <a:pt x="2997" y="934"/>
                  </a:lnTo>
                  <a:lnTo>
                    <a:pt x="3014" y="935"/>
                  </a:lnTo>
                  <a:lnTo>
                    <a:pt x="3014" y="935"/>
                  </a:lnTo>
                  <a:lnTo>
                    <a:pt x="3022" y="934"/>
                  </a:lnTo>
                  <a:lnTo>
                    <a:pt x="3022" y="934"/>
                  </a:lnTo>
                  <a:lnTo>
                    <a:pt x="3027" y="936"/>
                  </a:lnTo>
                  <a:lnTo>
                    <a:pt x="3027" y="936"/>
                  </a:lnTo>
                  <a:lnTo>
                    <a:pt x="3034" y="941"/>
                  </a:lnTo>
                  <a:lnTo>
                    <a:pt x="3043" y="948"/>
                  </a:lnTo>
                  <a:lnTo>
                    <a:pt x="3043" y="948"/>
                  </a:lnTo>
                  <a:lnTo>
                    <a:pt x="3053" y="954"/>
                  </a:lnTo>
                  <a:lnTo>
                    <a:pt x="3058" y="957"/>
                  </a:lnTo>
                  <a:lnTo>
                    <a:pt x="3065" y="958"/>
                  </a:lnTo>
                  <a:lnTo>
                    <a:pt x="3065" y="958"/>
                  </a:lnTo>
                  <a:lnTo>
                    <a:pt x="3071" y="957"/>
                  </a:lnTo>
                  <a:lnTo>
                    <a:pt x="3071" y="957"/>
                  </a:lnTo>
                  <a:lnTo>
                    <a:pt x="3082" y="966"/>
                  </a:lnTo>
                  <a:lnTo>
                    <a:pt x="3097" y="979"/>
                  </a:lnTo>
                  <a:lnTo>
                    <a:pt x="3097" y="979"/>
                  </a:lnTo>
                  <a:lnTo>
                    <a:pt x="3103" y="983"/>
                  </a:lnTo>
                  <a:lnTo>
                    <a:pt x="3106" y="984"/>
                  </a:lnTo>
                  <a:lnTo>
                    <a:pt x="3110" y="984"/>
                  </a:lnTo>
                  <a:lnTo>
                    <a:pt x="3110" y="984"/>
                  </a:lnTo>
                  <a:lnTo>
                    <a:pt x="3115" y="984"/>
                  </a:lnTo>
                  <a:lnTo>
                    <a:pt x="3118" y="982"/>
                  </a:lnTo>
                  <a:lnTo>
                    <a:pt x="3122" y="980"/>
                  </a:lnTo>
                  <a:lnTo>
                    <a:pt x="3124" y="978"/>
                  </a:lnTo>
                  <a:lnTo>
                    <a:pt x="3124" y="978"/>
                  </a:lnTo>
                  <a:lnTo>
                    <a:pt x="3129" y="972"/>
                  </a:lnTo>
                  <a:lnTo>
                    <a:pt x="3129" y="972"/>
                  </a:lnTo>
                  <a:lnTo>
                    <a:pt x="3134" y="976"/>
                  </a:lnTo>
                  <a:lnTo>
                    <a:pt x="3134" y="976"/>
                  </a:lnTo>
                  <a:lnTo>
                    <a:pt x="3142" y="983"/>
                  </a:lnTo>
                  <a:lnTo>
                    <a:pt x="3146" y="988"/>
                  </a:lnTo>
                  <a:lnTo>
                    <a:pt x="3149" y="992"/>
                  </a:lnTo>
                  <a:lnTo>
                    <a:pt x="3149" y="992"/>
                  </a:lnTo>
                  <a:lnTo>
                    <a:pt x="3152" y="996"/>
                  </a:lnTo>
                  <a:lnTo>
                    <a:pt x="3155" y="999"/>
                  </a:lnTo>
                  <a:lnTo>
                    <a:pt x="3160" y="1001"/>
                  </a:lnTo>
                  <a:lnTo>
                    <a:pt x="3160" y="1001"/>
                  </a:lnTo>
                  <a:lnTo>
                    <a:pt x="3164" y="1002"/>
                  </a:lnTo>
                  <a:lnTo>
                    <a:pt x="3168" y="1002"/>
                  </a:lnTo>
                  <a:lnTo>
                    <a:pt x="3168" y="1002"/>
                  </a:lnTo>
                  <a:lnTo>
                    <a:pt x="3171" y="1002"/>
                  </a:lnTo>
                  <a:lnTo>
                    <a:pt x="3171" y="1002"/>
                  </a:lnTo>
                  <a:lnTo>
                    <a:pt x="3199" y="1004"/>
                  </a:lnTo>
                  <a:lnTo>
                    <a:pt x="3217" y="1006"/>
                  </a:lnTo>
                  <a:lnTo>
                    <a:pt x="3217" y="1006"/>
                  </a:lnTo>
                  <a:lnTo>
                    <a:pt x="3222" y="1006"/>
                  </a:lnTo>
                  <a:lnTo>
                    <a:pt x="3226" y="1002"/>
                  </a:lnTo>
                  <a:lnTo>
                    <a:pt x="3226" y="1002"/>
                  </a:lnTo>
                  <a:lnTo>
                    <a:pt x="3229" y="998"/>
                  </a:lnTo>
                  <a:lnTo>
                    <a:pt x="3231" y="993"/>
                  </a:lnTo>
                  <a:lnTo>
                    <a:pt x="3231" y="993"/>
                  </a:lnTo>
                  <a:lnTo>
                    <a:pt x="3231" y="991"/>
                  </a:lnTo>
                  <a:lnTo>
                    <a:pt x="3231" y="991"/>
                  </a:lnTo>
                  <a:lnTo>
                    <a:pt x="3232" y="987"/>
                  </a:lnTo>
                  <a:lnTo>
                    <a:pt x="3235" y="983"/>
                  </a:lnTo>
                  <a:lnTo>
                    <a:pt x="3235" y="983"/>
                  </a:lnTo>
                  <a:lnTo>
                    <a:pt x="3237" y="982"/>
                  </a:lnTo>
                  <a:lnTo>
                    <a:pt x="3240" y="981"/>
                  </a:lnTo>
                  <a:lnTo>
                    <a:pt x="3240" y="981"/>
                  </a:lnTo>
                  <a:lnTo>
                    <a:pt x="3243" y="982"/>
                  </a:lnTo>
                  <a:lnTo>
                    <a:pt x="3243" y="982"/>
                  </a:lnTo>
                  <a:lnTo>
                    <a:pt x="3248" y="983"/>
                  </a:lnTo>
                  <a:lnTo>
                    <a:pt x="3253" y="986"/>
                  </a:lnTo>
                  <a:lnTo>
                    <a:pt x="3263" y="993"/>
                  </a:lnTo>
                  <a:lnTo>
                    <a:pt x="3263" y="993"/>
                  </a:lnTo>
                  <a:lnTo>
                    <a:pt x="3274" y="1000"/>
                  </a:lnTo>
                  <a:lnTo>
                    <a:pt x="3274" y="1000"/>
                  </a:lnTo>
                  <a:lnTo>
                    <a:pt x="3280" y="1003"/>
                  </a:lnTo>
                  <a:lnTo>
                    <a:pt x="3283" y="1004"/>
                  </a:lnTo>
                  <a:lnTo>
                    <a:pt x="3288" y="1006"/>
                  </a:lnTo>
                  <a:lnTo>
                    <a:pt x="3288" y="1006"/>
                  </a:lnTo>
                  <a:lnTo>
                    <a:pt x="3292" y="1004"/>
                  </a:lnTo>
                  <a:lnTo>
                    <a:pt x="3295" y="1003"/>
                  </a:lnTo>
                  <a:lnTo>
                    <a:pt x="3299" y="1000"/>
                  </a:lnTo>
                  <a:lnTo>
                    <a:pt x="3301" y="997"/>
                  </a:lnTo>
                  <a:lnTo>
                    <a:pt x="3301" y="997"/>
                  </a:lnTo>
                  <a:lnTo>
                    <a:pt x="3303" y="992"/>
                  </a:lnTo>
                  <a:lnTo>
                    <a:pt x="3304" y="987"/>
                  </a:lnTo>
                  <a:lnTo>
                    <a:pt x="3304" y="987"/>
                  </a:lnTo>
                  <a:lnTo>
                    <a:pt x="3304" y="982"/>
                  </a:lnTo>
                  <a:lnTo>
                    <a:pt x="3304" y="982"/>
                  </a:lnTo>
                  <a:lnTo>
                    <a:pt x="3303" y="966"/>
                  </a:lnTo>
                  <a:lnTo>
                    <a:pt x="3302" y="958"/>
                  </a:lnTo>
                  <a:lnTo>
                    <a:pt x="3301" y="949"/>
                  </a:lnTo>
                  <a:lnTo>
                    <a:pt x="3301" y="949"/>
                  </a:lnTo>
                  <a:lnTo>
                    <a:pt x="3299" y="940"/>
                  </a:lnTo>
                  <a:lnTo>
                    <a:pt x="3296" y="931"/>
                  </a:lnTo>
                  <a:lnTo>
                    <a:pt x="3290" y="922"/>
                  </a:lnTo>
                  <a:lnTo>
                    <a:pt x="3282" y="914"/>
                  </a:lnTo>
                  <a:lnTo>
                    <a:pt x="3282" y="914"/>
                  </a:lnTo>
                  <a:lnTo>
                    <a:pt x="3273" y="906"/>
                  </a:lnTo>
                  <a:lnTo>
                    <a:pt x="3263" y="900"/>
                  </a:lnTo>
                  <a:lnTo>
                    <a:pt x="3245" y="889"/>
                  </a:lnTo>
                  <a:lnTo>
                    <a:pt x="3245" y="889"/>
                  </a:lnTo>
                  <a:lnTo>
                    <a:pt x="3230" y="881"/>
                  </a:lnTo>
                  <a:lnTo>
                    <a:pt x="3230" y="881"/>
                  </a:lnTo>
                  <a:lnTo>
                    <a:pt x="3227" y="878"/>
                  </a:lnTo>
                  <a:lnTo>
                    <a:pt x="3227" y="878"/>
                  </a:lnTo>
                  <a:lnTo>
                    <a:pt x="3227" y="878"/>
                  </a:lnTo>
                  <a:lnTo>
                    <a:pt x="3224" y="873"/>
                  </a:lnTo>
                  <a:lnTo>
                    <a:pt x="3223" y="869"/>
                  </a:lnTo>
                  <a:lnTo>
                    <a:pt x="3223" y="869"/>
                  </a:lnTo>
                  <a:lnTo>
                    <a:pt x="3232" y="870"/>
                  </a:lnTo>
                  <a:lnTo>
                    <a:pt x="3245" y="874"/>
                  </a:lnTo>
                  <a:lnTo>
                    <a:pt x="3257" y="879"/>
                  </a:lnTo>
                  <a:lnTo>
                    <a:pt x="3263" y="882"/>
                  </a:lnTo>
                  <a:lnTo>
                    <a:pt x="3267" y="886"/>
                  </a:lnTo>
                  <a:lnTo>
                    <a:pt x="3267" y="886"/>
                  </a:lnTo>
                  <a:lnTo>
                    <a:pt x="3279" y="895"/>
                  </a:lnTo>
                  <a:lnTo>
                    <a:pt x="3290" y="902"/>
                  </a:lnTo>
                  <a:lnTo>
                    <a:pt x="3296" y="906"/>
                  </a:lnTo>
                  <a:lnTo>
                    <a:pt x="3302" y="908"/>
                  </a:lnTo>
                  <a:lnTo>
                    <a:pt x="3310" y="910"/>
                  </a:lnTo>
                  <a:lnTo>
                    <a:pt x="3317" y="911"/>
                  </a:lnTo>
                  <a:lnTo>
                    <a:pt x="3317" y="911"/>
                  </a:lnTo>
                  <a:lnTo>
                    <a:pt x="3322" y="911"/>
                  </a:lnTo>
                  <a:lnTo>
                    <a:pt x="3327" y="909"/>
                  </a:lnTo>
                  <a:lnTo>
                    <a:pt x="3332" y="907"/>
                  </a:lnTo>
                  <a:lnTo>
                    <a:pt x="3336" y="904"/>
                  </a:lnTo>
                  <a:lnTo>
                    <a:pt x="3336" y="904"/>
                  </a:lnTo>
                  <a:lnTo>
                    <a:pt x="3346" y="897"/>
                  </a:lnTo>
                  <a:lnTo>
                    <a:pt x="3358" y="890"/>
                  </a:lnTo>
                  <a:lnTo>
                    <a:pt x="3369" y="883"/>
                  </a:lnTo>
                  <a:lnTo>
                    <a:pt x="3374" y="879"/>
                  </a:lnTo>
                  <a:lnTo>
                    <a:pt x="3378" y="875"/>
                  </a:lnTo>
                  <a:lnTo>
                    <a:pt x="3378" y="875"/>
                  </a:lnTo>
                  <a:lnTo>
                    <a:pt x="3387" y="865"/>
                  </a:lnTo>
                  <a:lnTo>
                    <a:pt x="3395" y="852"/>
                  </a:lnTo>
                  <a:lnTo>
                    <a:pt x="3405" y="837"/>
                  </a:lnTo>
                  <a:lnTo>
                    <a:pt x="3405" y="837"/>
                  </a:lnTo>
                  <a:lnTo>
                    <a:pt x="3406" y="835"/>
                  </a:lnTo>
                  <a:lnTo>
                    <a:pt x="3407" y="831"/>
                  </a:lnTo>
                  <a:lnTo>
                    <a:pt x="3406" y="828"/>
                  </a:lnTo>
                  <a:lnTo>
                    <a:pt x="3406" y="825"/>
                  </a:lnTo>
                  <a:lnTo>
                    <a:pt x="3406" y="825"/>
                  </a:lnTo>
                  <a:lnTo>
                    <a:pt x="3404" y="823"/>
                  </a:lnTo>
                  <a:lnTo>
                    <a:pt x="3402" y="820"/>
                  </a:lnTo>
                  <a:lnTo>
                    <a:pt x="3399" y="819"/>
                  </a:lnTo>
                  <a:lnTo>
                    <a:pt x="3396" y="818"/>
                  </a:lnTo>
                  <a:lnTo>
                    <a:pt x="3396" y="818"/>
                  </a:lnTo>
                  <a:lnTo>
                    <a:pt x="3383" y="816"/>
                  </a:lnTo>
                  <a:lnTo>
                    <a:pt x="3358" y="809"/>
                  </a:lnTo>
                  <a:lnTo>
                    <a:pt x="3358" y="809"/>
                  </a:lnTo>
                  <a:lnTo>
                    <a:pt x="3343" y="806"/>
                  </a:lnTo>
                  <a:lnTo>
                    <a:pt x="3330" y="802"/>
                  </a:lnTo>
                  <a:lnTo>
                    <a:pt x="3330" y="802"/>
                  </a:lnTo>
                  <a:lnTo>
                    <a:pt x="3322" y="797"/>
                  </a:lnTo>
                  <a:lnTo>
                    <a:pt x="3322" y="797"/>
                  </a:lnTo>
                  <a:lnTo>
                    <a:pt x="3320" y="796"/>
                  </a:lnTo>
                  <a:lnTo>
                    <a:pt x="3320" y="796"/>
                  </a:lnTo>
                  <a:lnTo>
                    <a:pt x="3320" y="796"/>
                  </a:lnTo>
                  <a:lnTo>
                    <a:pt x="3313" y="789"/>
                  </a:lnTo>
                  <a:lnTo>
                    <a:pt x="3305" y="782"/>
                  </a:lnTo>
                  <a:lnTo>
                    <a:pt x="3297" y="774"/>
                  </a:lnTo>
                  <a:lnTo>
                    <a:pt x="3288" y="768"/>
                  </a:lnTo>
                  <a:lnTo>
                    <a:pt x="3288" y="768"/>
                  </a:lnTo>
                  <a:lnTo>
                    <a:pt x="3279" y="763"/>
                  </a:lnTo>
                  <a:lnTo>
                    <a:pt x="3270" y="759"/>
                  </a:lnTo>
                  <a:lnTo>
                    <a:pt x="3262" y="756"/>
                  </a:lnTo>
                  <a:lnTo>
                    <a:pt x="3253" y="754"/>
                  </a:lnTo>
                  <a:lnTo>
                    <a:pt x="3253" y="754"/>
                  </a:lnTo>
                  <a:lnTo>
                    <a:pt x="3248" y="755"/>
                  </a:lnTo>
                  <a:lnTo>
                    <a:pt x="3244" y="756"/>
                  </a:lnTo>
                  <a:lnTo>
                    <a:pt x="3237" y="758"/>
                  </a:lnTo>
                  <a:lnTo>
                    <a:pt x="3237" y="758"/>
                  </a:lnTo>
                  <a:lnTo>
                    <a:pt x="3229" y="760"/>
                  </a:lnTo>
                  <a:lnTo>
                    <a:pt x="3224" y="761"/>
                  </a:lnTo>
                  <a:lnTo>
                    <a:pt x="3224" y="761"/>
                  </a:lnTo>
                  <a:lnTo>
                    <a:pt x="3222" y="761"/>
                  </a:lnTo>
                  <a:lnTo>
                    <a:pt x="3221" y="761"/>
                  </a:lnTo>
                  <a:lnTo>
                    <a:pt x="3218" y="754"/>
                  </a:lnTo>
                  <a:lnTo>
                    <a:pt x="3218" y="754"/>
                  </a:lnTo>
                  <a:lnTo>
                    <a:pt x="3215" y="744"/>
                  </a:lnTo>
                  <a:lnTo>
                    <a:pt x="3212" y="732"/>
                  </a:lnTo>
                  <a:lnTo>
                    <a:pt x="3209" y="712"/>
                  </a:lnTo>
                  <a:lnTo>
                    <a:pt x="3209" y="712"/>
                  </a:lnTo>
                  <a:lnTo>
                    <a:pt x="3207" y="701"/>
                  </a:lnTo>
                  <a:lnTo>
                    <a:pt x="3204" y="692"/>
                  </a:lnTo>
                  <a:lnTo>
                    <a:pt x="3204" y="692"/>
                  </a:lnTo>
                  <a:lnTo>
                    <a:pt x="3202" y="688"/>
                  </a:lnTo>
                  <a:lnTo>
                    <a:pt x="3200" y="684"/>
                  </a:lnTo>
                  <a:lnTo>
                    <a:pt x="3195" y="680"/>
                  </a:lnTo>
                  <a:lnTo>
                    <a:pt x="3189" y="677"/>
                  </a:lnTo>
                  <a:lnTo>
                    <a:pt x="3189" y="677"/>
                  </a:lnTo>
                  <a:lnTo>
                    <a:pt x="3166" y="672"/>
                  </a:lnTo>
                  <a:lnTo>
                    <a:pt x="3125" y="663"/>
                  </a:lnTo>
                  <a:lnTo>
                    <a:pt x="3125" y="663"/>
                  </a:lnTo>
                  <a:lnTo>
                    <a:pt x="3084" y="654"/>
                  </a:lnTo>
                  <a:lnTo>
                    <a:pt x="3084" y="654"/>
                  </a:lnTo>
                  <a:lnTo>
                    <a:pt x="3068" y="650"/>
                  </a:lnTo>
                  <a:lnTo>
                    <a:pt x="3062" y="648"/>
                  </a:lnTo>
                  <a:lnTo>
                    <a:pt x="3062" y="648"/>
                  </a:lnTo>
                  <a:lnTo>
                    <a:pt x="3053" y="643"/>
                  </a:lnTo>
                  <a:lnTo>
                    <a:pt x="3041" y="639"/>
                  </a:lnTo>
                  <a:lnTo>
                    <a:pt x="3014" y="627"/>
                  </a:lnTo>
                  <a:lnTo>
                    <a:pt x="3014" y="627"/>
                  </a:lnTo>
                  <a:lnTo>
                    <a:pt x="2986" y="614"/>
                  </a:lnTo>
                  <a:lnTo>
                    <a:pt x="2974" y="608"/>
                  </a:lnTo>
                  <a:lnTo>
                    <a:pt x="2964" y="603"/>
                  </a:lnTo>
                  <a:lnTo>
                    <a:pt x="2964" y="603"/>
                  </a:lnTo>
                  <a:lnTo>
                    <a:pt x="2946" y="591"/>
                  </a:lnTo>
                  <a:lnTo>
                    <a:pt x="2925" y="579"/>
                  </a:lnTo>
                  <a:lnTo>
                    <a:pt x="2914" y="573"/>
                  </a:lnTo>
                  <a:lnTo>
                    <a:pt x="2904" y="569"/>
                  </a:lnTo>
                  <a:lnTo>
                    <a:pt x="2892" y="566"/>
                  </a:lnTo>
                  <a:lnTo>
                    <a:pt x="2882" y="565"/>
                  </a:lnTo>
                  <a:lnTo>
                    <a:pt x="2882" y="565"/>
                  </a:lnTo>
                  <a:lnTo>
                    <a:pt x="2860" y="566"/>
                  </a:lnTo>
                  <a:lnTo>
                    <a:pt x="2828" y="570"/>
                  </a:lnTo>
                  <a:lnTo>
                    <a:pt x="2796" y="573"/>
                  </a:lnTo>
                  <a:lnTo>
                    <a:pt x="2771" y="574"/>
                  </a:lnTo>
                  <a:lnTo>
                    <a:pt x="2771" y="574"/>
                  </a:lnTo>
                  <a:lnTo>
                    <a:pt x="2767" y="574"/>
                  </a:lnTo>
                  <a:lnTo>
                    <a:pt x="2767" y="574"/>
                  </a:lnTo>
                  <a:lnTo>
                    <a:pt x="2756" y="573"/>
                  </a:lnTo>
                  <a:lnTo>
                    <a:pt x="2756" y="573"/>
                  </a:lnTo>
                  <a:lnTo>
                    <a:pt x="2738" y="574"/>
                  </a:lnTo>
                  <a:lnTo>
                    <a:pt x="2718" y="577"/>
                  </a:lnTo>
                  <a:lnTo>
                    <a:pt x="2684" y="583"/>
                  </a:lnTo>
                  <a:lnTo>
                    <a:pt x="2684" y="583"/>
                  </a:lnTo>
                  <a:lnTo>
                    <a:pt x="2678" y="585"/>
                  </a:lnTo>
                  <a:lnTo>
                    <a:pt x="2675" y="587"/>
                  </a:lnTo>
                  <a:lnTo>
                    <a:pt x="2673" y="590"/>
                  </a:lnTo>
                  <a:lnTo>
                    <a:pt x="2673" y="590"/>
                  </a:lnTo>
                  <a:lnTo>
                    <a:pt x="2671" y="593"/>
                  </a:lnTo>
                  <a:lnTo>
                    <a:pt x="2670" y="596"/>
                  </a:lnTo>
                  <a:lnTo>
                    <a:pt x="2669" y="602"/>
                  </a:lnTo>
                  <a:lnTo>
                    <a:pt x="2669" y="602"/>
                  </a:lnTo>
                  <a:lnTo>
                    <a:pt x="2671" y="611"/>
                  </a:lnTo>
                  <a:lnTo>
                    <a:pt x="2673" y="618"/>
                  </a:lnTo>
                  <a:lnTo>
                    <a:pt x="2675" y="625"/>
                  </a:lnTo>
                  <a:lnTo>
                    <a:pt x="2675" y="630"/>
                  </a:lnTo>
                  <a:lnTo>
                    <a:pt x="2675" y="630"/>
                  </a:lnTo>
                  <a:lnTo>
                    <a:pt x="2675" y="632"/>
                  </a:lnTo>
                  <a:lnTo>
                    <a:pt x="2669" y="635"/>
                  </a:lnTo>
                  <a:lnTo>
                    <a:pt x="2669" y="635"/>
                  </a:lnTo>
                  <a:lnTo>
                    <a:pt x="2656" y="638"/>
                  </a:lnTo>
                  <a:lnTo>
                    <a:pt x="2656" y="638"/>
                  </a:lnTo>
                  <a:lnTo>
                    <a:pt x="2659" y="619"/>
                  </a:lnTo>
                  <a:lnTo>
                    <a:pt x="2659" y="619"/>
                  </a:lnTo>
                  <a:lnTo>
                    <a:pt x="2660" y="605"/>
                  </a:lnTo>
                  <a:lnTo>
                    <a:pt x="2660" y="605"/>
                  </a:lnTo>
                  <a:lnTo>
                    <a:pt x="2660" y="595"/>
                  </a:lnTo>
                  <a:lnTo>
                    <a:pt x="2657" y="585"/>
                  </a:lnTo>
                  <a:lnTo>
                    <a:pt x="2653" y="577"/>
                  </a:lnTo>
                  <a:lnTo>
                    <a:pt x="2648" y="569"/>
                  </a:lnTo>
                  <a:lnTo>
                    <a:pt x="2648" y="569"/>
                  </a:lnTo>
                  <a:lnTo>
                    <a:pt x="2643" y="565"/>
                  </a:lnTo>
                  <a:lnTo>
                    <a:pt x="2637" y="562"/>
                  </a:lnTo>
                  <a:lnTo>
                    <a:pt x="2637" y="562"/>
                  </a:lnTo>
                  <a:lnTo>
                    <a:pt x="2639" y="562"/>
                  </a:lnTo>
                  <a:lnTo>
                    <a:pt x="2639" y="562"/>
                  </a:lnTo>
                  <a:lnTo>
                    <a:pt x="2656" y="562"/>
                  </a:lnTo>
                  <a:lnTo>
                    <a:pt x="2656" y="562"/>
                  </a:lnTo>
                  <a:lnTo>
                    <a:pt x="2713" y="568"/>
                  </a:lnTo>
                  <a:lnTo>
                    <a:pt x="2742" y="570"/>
                  </a:lnTo>
                  <a:lnTo>
                    <a:pt x="2770" y="571"/>
                  </a:lnTo>
                  <a:lnTo>
                    <a:pt x="2770" y="571"/>
                  </a:lnTo>
                  <a:lnTo>
                    <a:pt x="2786" y="570"/>
                  </a:lnTo>
                  <a:lnTo>
                    <a:pt x="2786" y="570"/>
                  </a:lnTo>
                  <a:lnTo>
                    <a:pt x="2797" y="569"/>
                  </a:lnTo>
                  <a:lnTo>
                    <a:pt x="2807" y="567"/>
                  </a:lnTo>
                  <a:lnTo>
                    <a:pt x="2815" y="563"/>
                  </a:lnTo>
                  <a:lnTo>
                    <a:pt x="2823" y="559"/>
                  </a:lnTo>
                  <a:lnTo>
                    <a:pt x="2823" y="559"/>
                  </a:lnTo>
                  <a:lnTo>
                    <a:pt x="2829" y="554"/>
                  </a:lnTo>
                  <a:lnTo>
                    <a:pt x="2832" y="548"/>
                  </a:lnTo>
                  <a:lnTo>
                    <a:pt x="2835" y="544"/>
                  </a:lnTo>
                  <a:lnTo>
                    <a:pt x="2837" y="540"/>
                  </a:lnTo>
                  <a:lnTo>
                    <a:pt x="2837" y="540"/>
                  </a:lnTo>
                  <a:lnTo>
                    <a:pt x="2837" y="537"/>
                  </a:lnTo>
                  <a:lnTo>
                    <a:pt x="2838" y="534"/>
                  </a:lnTo>
                  <a:lnTo>
                    <a:pt x="2838" y="534"/>
                  </a:lnTo>
                  <a:lnTo>
                    <a:pt x="2837" y="529"/>
                  </a:lnTo>
                  <a:lnTo>
                    <a:pt x="2835" y="525"/>
                  </a:lnTo>
                  <a:lnTo>
                    <a:pt x="2830" y="521"/>
                  </a:lnTo>
                  <a:lnTo>
                    <a:pt x="2830" y="521"/>
                  </a:lnTo>
                  <a:lnTo>
                    <a:pt x="2823" y="517"/>
                  </a:lnTo>
                  <a:lnTo>
                    <a:pt x="2814" y="513"/>
                  </a:lnTo>
                  <a:lnTo>
                    <a:pt x="2794" y="506"/>
                  </a:lnTo>
                  <a:lnTo>
                    <a:pt x="2794" y="506"/>
                  </a:lnTo>
                  <a:lnTo>
                    <a:pt x="2772" y="501"/>
                  </a:lnTo>
                  <a:lnTo>
                    <a:pt x="2763" y="500"/>
                  </a:lnTo>
                  <a:lnTo>
                    <a:pt x="2754" y="499"/>
                  </a:lnTo>
                  <a:lnTo>
                    <a:pt x="2754" y="499"/>
                  </a:lnTo>
                  <a:lnTo>
                    <a:pt x="2749" y="500"/>
                  </a:lnTo>
                  <a:lnTo>
                    <a:pt x="2749" y="500"/>
                  </a:lnTo>
                  <a:lnTo>
                    <a:pt x="2728" y="501"/>
                  </a:lnTo>
                  <a:lnTo>
                    <a:pt x="2692" y="501"/>
                  </a:lnTo>
                  <a:lnTo>
                    <a:pt x="2692" y="501"/>
                  </a:lnTo>
                  <a:lnTo>
                    <a:pt x="2654" y="501"/>
                  </a:lnTo>
                  <a:lnTo>
                    <a:pt x="2626" y="500"/>
                  </a:lnTo>
                  <a:lnTo>
                    <a:pt x="2626" y="500"/>
                  </a:lnTo>
                  <a:lnTo>
                    <a:pt x="2606" y="499"/>
                  </a:lnTo>
                  <a:lnTo>
                    <a:pt x="2585" y="498"/>
                  </a:lnTo>
                  <a:lnTo>
                    <a:pt x="2585" y="498"/>
                  </a:lnTo>
                  <a:lnTo>
                    <a:pt x="2565" y="499"/>
                  </a:lnTo>
                  <a:lnTo>
                    <a:pt x="2547" y="500"/>
                  </a:lnTo>
                  <a:lnTo>
                    <a:pt x="2547" y="500"/>
                  </a:lnTo>
                  <a:lnTo>
                    <a:pt x="2545" y="500"/>
                  </a:lnTo>
                  <a:lnTo>
                    <a:pt x="2545" y="500"/>
                  </a:lnTo>
                  <a:lnTo>
                    <a:pt x="2541" y="500"/>
                  </a:lnTo>
                  <a:lnTo>
                    <a:pt x="2537" y="498"/>
                  </a:lnTo>
                  <a:lnTo>
                    <a:pt x="2528" y="493"/>
                  </a:lnTo>
                  <a:lnTo>
                    <a:pt x="2505" y="477"/>
                  </a:lnTo>
                  <a:lnTo>
                    <a:pt x="2505" y="477"/>
                  </a:lnTo>
                  <a:lnTo>
                    <a:pt x="2493" y="466"/>
                  </a:lnTo>
                  <a:lnTo>
                    <a:pt x="2474" y="451"/>
                  </a:lnTo>
                  <a:lnTo>
                    <a:pt x="2474" y="451"/>
                  </a:lnTo>
                  <a:lnTo>
                    <a:pt x="2464" y="444"/>
                  </a:lnTo>
                  <a:lnTo>
                    <a:pt x="2454" y="438"/>
                  </a:lnTo>
                  <a:lnTo>
                    <a:pt x="2444" y="431"/>
                  </a:lnTo>
                  <a:lnTo>
                    <a:pt x="2432" y="428"/>
                  </a:lnTo>
                  <a:lnTo>
                    <a:pt x="2432" y="428"/>
                  </a:lnTo>
                  <a:lnTo>
                    <a:pt x="2413" y="423"/>
                  </a:lnTo>
                  <a:lnTo>
                    <a:pt x="2375" y="412"/>
                  </a:lnTo>
                  <a:lnTo>
                    <a:pt x="2375" y="412"/>
                  </a:lnTo>
                  <a:lnTo>
                    <a:pt x="2339" y="403"/>
                  </a:lnTo>
                  <a:lnTo>
                    <a:pt x="2339" y="403"/>
                  </a:lnTo>
                  <a:lnTo>
                    <a:pt x="2326" y="397"/>
                  </a:lnTo>
                  <a:lnTo>
                    <a:pt x="2325" y="397"/>
                  </a:lnTo>
                  <a:lnTo>
                    <a:pt x="2325" y="397"/>
                  </a:lnTo>
                  <a:lnTo>
                    <a:pt x="2325" y="396"/>
                  </a:lnTo>
                  <a:lnTo>
                    <a:pt x="2325" y="396"/>
                  </a:lnTo>
                  <a:lnTo>
                    <a:pt x="2323" y="394"/>
                  </a:lnTo>
                  <a:lnTo>
                    <a:pt x="2321" y="392"/>
                  </a:lnTo>
                  <a:lnTo>
                    <a:pt x="2318" y="391"/>
                  </a:lnTo>
                  <a:lnTo>
                    <a:pt x="2314" y="391"/>
                  </a:lnTo>
                  <a:lnTo>
                    <a:pt x="2314" y="391"/>
                  </a:lnTo>
                  <a:lnTo>
                    <a:pt x="2310" y="391"/>
                  </a:lnTo>
                  <a:lnTo>
                    <a:pt x="2308" y="393"/>
                  </a:lnTo>
                  <a:lnTo>
                    <a:pt x="2305" y="395"/>
                  </a:lnTo>
                  <a:lnTo>
                    <a:pt x="2305" y="395"/>
                  </a:lnTo>
                  <a:lnTo>
                    <a:pt x="2302" y="400"/>
                  </a:lnTo>
                  <a:lnTo>
                    <a:pt x="2301" y="402"/>
                  </a:lnTo>
                  <a:lnTo>
                    <a:pt x="2301" y="402"/>
                  </a:lnTo>
                  <a:lnTo>
                    <a:pt x="2300" y="410"/>
                  </a:lnTo>
                  <a:lnTo>
                    <a:pt x="2299" y="419"/>
                  </a:lnTo>
                  <a:lnTo>
                    <a:pt x="2299" y="419"/>
                  </a:lnTo>
                  <a:lnTo>
                    <a:pt x="2300" y="428"/>
                  </a:lnTo>
                  <a:lnTo>
                    <a:pt x="2300" y="432"/>
                  </a:lnTo>
                  <a:lnTo>
                    <a:pt x="2302" y="438"/>
                  </a:lnTo>
                  <a:lnTo>
                    <a:pt x="2304" y="443"/>
                  </a:lnTo>
                  <a:lnTo>
                    <a:pt x="2307" y="447"/>
                  </a:lnTo>
                  <a:lnTo>
                    <a:pt x="2311" y="451"/>
                  </a:lnTo>
                  <a:lnTo>
                    <a:pt x="2316" y="455"/>
                  </a:lnTo>
                  <a:lnTo>
                    <a:pt x="2316" y="455"/>
                  </a:lnTo>
                  <a:lnTo>
                    <a:pt x="2350" y="473"/>
                  </a:lnTo>
                  <a:lnTo>
                    <a:pt x="2370" y="484"/>
                  </a:lnTo>
                  <a:lnTo>
                    <a:pt x="2388" y="493"/>
                  </a:lnTo>
                  <a:lnTo>
                    <a:pt x="2388" y="493"/>
                  </a:lnTo>
                  <a:lnTo>
                    <a:pt x="2398" y="497"/>
                  </a:lnTo>
                  <a:lnTo>
                    <a:pt x="2409" y="500"/>
                  </a:lnTo>
                  <a:lnTo>
                    <a:pt x="2431" y="506"/>
                  </a:lnTo>
                  <a:lnTo>
                    <a:pt x="2431" y="506"/>
                  </a:lnTo>
                  <a:lnTo>
                    <a:pt x="2441" y="509"/>
                  </a:lnTo>
                  <a:lnTo>
                    <a:pt x="2450" y="513"/>
                  </a:lnTo>
                  <a:lnTo>
                    <a:pt x="2456" y="517"/>
                  </a:lnTo>
                  <a:lnTo>
                    <a:pt x="2459" y="521"/>
                  </a:lnTo>
                  <a:lnTo>
                    <a:pt x="2459" y="521"/>
                  </a:lnTo>
                  <a:lnTo>
                    <a:pt x="2467" y="530"/>
                  </a:lnTo>
                  <a:lnTo>
                    <a:pt x="2477" y="538"/>
                  </a:lnTo>
                  <a:lnTo>
                    <a:pt x="2488" y="544"/>
                  </a:lnTo>
                  <a:lnTo>
                    <a:pt x="2498" y="551"/>
                  </a:lnTo>
                  <a:lnTo>
                    <a:pt x="2516" y="559"/>
                  </a:lnTo>
                  <a:lnTo>
                    <a:pt x="2524" y="562"/>
                  </a:lnTo>
                  <a:lnTo>
                    <a:pt x="2527" y="562"/>
                  </a:lnTo>
                  <a:lnTo>
                    <a:pt x="2579" y="568"/>
                  </a:lnTo>
                  <a:lnTo>
                    <a:pt x="2579" y="568"/>
                  </a:lnTo>
                  <a:lnTo>
                    <a:pt x="2558" y="578"/>
                  </a:lnTo>
                  <a:lnTo>
                    <a:pt x="2535" y="589"/>
                  </a:lnTo>
                  <a:lnTo>
                    <a:pt x="2535" y="589"/>
                  </a:lnTo>
                  <a:lnTo>
                    <a:pt x="2524" y="594"/>
                  </a:lnTo>
                  <a:lnTo>
                    <a:pt x="2513" y="601"/>
                  </a:lnTo>
                  <a:lnTo>
                    <a:pt x="2513" y="601"/>
                  </a:lnTo>
                  <a:lnTo>
                    <a:pt x="2509" y="605"/>
                  </a:lnTo>
                  <a:lnTo>
                    <a:pt x="2505" y="610"/>
                  </a:lnTo>
                  <a:lnTo>
                    <a:pt x="2502" y="615"/>
                  </a:lnTo>
                  <a:lnTo>
                    <a:pt x="2501" y="623"/>
                  </a:lnTo>
                  <a:lnTo>
                    <a:pt x="2501" y="623"/>
                  </a:lnTo>
                  <a:lnTo>
                    <a:pt x="2501" y="627"/>
                  </a:lnTo>
                  <a:lnTo>
                    <a:pt x="2502" y="630"/>
                  </a:lnTo>
                  <a:lnTo>
                    <a:pt x="2504" y="636"/>
                  </a:lnTo>
                  <a:lnTo>
                    <a:pt x="2504" y="636"/>
                  </a:lnTo>
                  <a:lnTo>
                    <a:pt x="2507" y="641"/>
                  </a:lnTo>
                  <a:lnTo>
                    <a:pt x="2508" y="646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511" y="668"/>
                  </a:lnTo>
                  <a:lnTo>
                    <a:pt x="2514" y="677"/>
                  </a:lnTo>
                  <a:lnTo>
                    <a:pt x="2518" y="682"/>
                  </a:lnTo>
                  <a:lnTo>
                    <a:pt x="2521" y="687"/>
                  </a:lnTo>
                  <a:lnTo>
                    <a:pt x="2525" y="692"/>
                  </a:lnTo>
                  <a:lnTo>
                    <a:pt x="2530" y="696"/>
                  </a:lnTo>
                  <a:lnTo>
                    <a:pt x="2530" y="696"/>
                  </a:lnTo>
                  <a:lnTo>
                    <a:pt x="2540" y="705"/>
                  </a:lnTo>
                  <a:lnTo>
                    <a:pt x="2549" y="711"/>
                  </a:lnTo>
                  <a:lnTo>
                    <a:pt x="2559" y="717"/>
                  </a:lnTo>
                  <a:lnTo>
                    <a:pt x="2568" y="721"/>
                  </a:lnTo>
                  <a:lnTo>
                    <a:pt x="2568" y="721"/>
                  </a:lnTo>
                  <a:lnTo>
                    <a:pt x="2564" y="720"/>
                  </a:lnTo>
                  <a:lnTo>
                    <a:pt x="2564" y="720"/>
                  </a:lnTo>
                  <a:lnTo>
                    <a:pt x="2557" y="721"/>
                  </a:lnTo>
                  <a:lnTo>
                    <a:pt x="2549" y="724"/>
                  </a:lnTo>
                  <a:lnTo>
                    <a:pt x="2542" y="728"/>
                  </a:lnTo>
                  <a:lnTo>
                    <a:pt x="2536" y="732"/>
                  </a:lnTo>
                  <a:lnTo>
                    <a:pt x="2536" y="732"/>
                  </a:lnTo>
                  <a:lnTo>
                    <a:pt x="2526" y="741"/>
                  </a:lnTo>
                  <a:lnTo>
                    <a:pt x="2526" y="741"/>
                  </a:lnTo>
                  <a:lnTo>
                    <a:pt x="2523" y="735"/>
                  </a:lnTo>
                  <a:lnTo>
                    <a:pt x="2523" y="735"/>
                  </a:lnTo>
                  <a:lnTo>
                    <a:pt x="2519" y="726"/>
                  </a:lnTo>
                  <a:lnTo>
                    <a:pt x="2512" y="718"/>
                  </a:lnTo>
                  <a:lnTo>
                    <a:pt x="2507" y="710"/>
                  </a:lnTo>
                  <a:lnTo>
                    <a:pt x="2500" y="704"/>
                  </a:lnTo>
                  <a:lnTo>
                    <a:pt x="2489" y="692"/>
                  </a:lnTo>
                  <a:lnTo>
                    <a:pt x="2481" y="686"/>
                  </a:lnTo>
                  <a:lnTo>
                    <a:pt x="2481" y="686"/>
                  </a:lnTo>
                  <a:lnTo>
                    <a:pt x="2466" y="667"/>
                  </a:lnTo>
                  <a:lnTo>
                    <a:pt x="2456" y="653"/>
                  </a:lnTo>
                  <a:lnTo>
                    <a:pt x="2445" y="641"/>
                  </a:lnTo>
                  <a:lnTo>
                    <a:pt x="2445" y="641"/>
                  </a:lnTo>
                  <a:lnTo>
                    <a:pt x="2438" y="636"/>
                  </a:lnTo>
                  <a:lnTo>
                    <a:pt x="2431" y="632"/>
                  </a:lnTo>
                  <a:lnTo>
                    <a:pt x="2431" y="632"/>
                  </a:lnTo>
                  <a:lnTo>
                    <a:pt x="2470" y="627"/>
                  </a:lnTo>
                  <a:lnTo>
                    <a:pt x="2470" y="627"/>
                  </a:lnTo>
                  <a:lnTo>
                    <a:pt x="2476" y="624"/>
                  </a:lnTo>
                  <a:lnTo>
                    <a:pt x="2482" y="621"/>
                  </a:lnTo>
                  <a:lnTo>
                    <a:pt x="2486" y="618"/>
                  </a:lnTo>
                  <a:lnTo>
                    <a:pt x="2489" y="613"/>
                  </a:lnTo>
                  <a:lnTo>
                    <a:pt x="2492" y="609"/>
                  </a:lnTo>
                  <a:lnTo>
                    <a:pt x="2493" y="604"/>
                  </a:lnTo>
                  <a:lnTo>
                    <a:pt x="2494" y="599"/>
                  </a:lnTo>
                  <a:lnTo>
                    <a:pt x="2494" y="595"/>
                  </a:lnTo>
                  <a:lnTo>
                    <a:pt x="2494" y="595"/>
                  </a:lnTo>
                  <a:lnTo>
                    <a:pt x="2494" y="591"/>
                  </a:lnTo>
                  <a:lnTo>
                    <a:pt x="2493" y="585"/>
                  </a:lnTo>
                  <a:lnTo>
                    <a:pt x="2492" y="581"/>
                  </a:lnTo>
                  <a:lnTo>
                    <a:pt x="2490" y="577"/>
                  </a:lnTo>
                  <a:lnTo>
                    <a:pt x="2486" y="573"/>
                  </a:lnTo>
                  <a:lnTo>
                    <a:pt x="2482" y="570"/>
                  </a:lnTo>
                  <a:lnTo>
                    <a:pt x="2477" y="567"/>
                  </a:lnTo>
                  <a:lnTo>
                    <a:pt x="2471" y="566"/>
                  </a:lnTo>
                  <a:lnTo>
                    <a:pt x="2471" y="566"/>
                  </a:lnTo>
                  <a:lnTo>
                    <a:pt x="2465" y="564"/>
                  </a:lnTo>
                  <a:lnTo>
                    <a:pt x="2457" y="560"/>
                  </a:lnTo>
                  <a:lnTo>
                    <a:pt x="2457" y="560"/>
                  </a:lnTo>
                  <a:lnTo>
                    <a:pt x="2446" y="554"/>
                  </a:lnTo>
                  <a:lnTo>
                    <a:pt x="2439" y="552"/>
                  </a:lnTo>
                  <a:lnTo>
                    <a:pt x="2431" y="551"/>
                  </a:lnTo>
                  <a:lnTo>
                    <a:pt x="2431" y="551"/>
                  </a:lnTo>
                  <a:lnTo>
                    <a:pt x="2426" y="552"/>
                  </a:lnTo>
                  <a:lnTo>
                    <a:pt x="2426" y="552"/>
                  </a:lnTo>
                  <a:lnTo>
                    <a:pt x="2429" y="545"/>
                  </a:lnTo>
                  <a:lnTo>
                    <a:pt x="2430" y="542"/>
                  </a:lnTo>
                  <a:lnTo>
                    <a:pt x="2430" y="538"/>
                  </a:lnTo>
                  <a:lnTo>
                    <a:pt x="2430" y="538"/>
                  </a:lnTo>
                  <a:lnTo>
                    <a:pt x="2430" y="535"/>
                  </a:lnTo>
                  <a:lnTo>
                    <a:pt x="2429" y="531"/>
                  </a:lnTo>
                  <a:lnTo>
                    <a:pt x="2429" y="531"/>
                  </a:lnTo>
                  <a:lnTo>
                    <a:pt x="2429" y="531"/>
                  </a:lnTo>
                  <a:lnTo>
                    <a:pt x="2425" y="524"/>
                  </a:lnTo>
                  <a:lnTo>
                    <a:pt x="2421" y="517"/>
                  </a:lnTo>
                  <a:lnTo>
                    <a:pt x="2416" y="511"/>
                  </a:lnTo>
                  <a:lnTo>
                    <a:pt x="2410" y="507"/>
                  </a:lnTo>
                  <a:lnTo>
                    <a:pt x="2402" y="504"/>
                  </a:lnTo>
                  <a:lnTo>
                    <a:pt x="2395" y="501"/>
                  </a:lnTo>
                  <a:lnTo>
                    <a:pt x="2388" y="500"/>
                  </a:lnTo>
                  <a:lnTo>
                    <a:pt x="2381" y="499"/>
                  </a:lnTo>
                  <a:lnTo>
                    <a:pt x="2381" y="499"/>
                  </a:lnTo>
                  <a:lnTo>
                    <a:pt x="2376" y="499"/>
                  </a:lnTo>
                  <a:lnTo>
                    <a:pt x="2371" y="500"/>
                  </a:lnTo>
                  <a:lnTo>
                    <a:pt x="2365" y="502"/>
                  </a:lnTo>
                  <a:lnTo>
                    <a:pt x="2360" y="504"/>
                  </a:lnTo>
                  <a:lnTo>
                    <a:pt x="2355" y="508"/>
                  </a:lnTo>
                  <a:lnTo>
                    <a:pt x="2351" y="513"/>
                  </a:lnTo>
                  <a:lnTo>
                    <a:pt x="2348" y="517"/>
                  </a:lnTo>
                  <a:lnTo>
                    <a:pt x="2346" y="523"/>
                  </a:lnTo>
                  <a:lnTo>
                    <a:pt x="2346" y="523"/>
                  </a:lnTo>
                  <a:lnTo>
                    <a:pt x="2345" y="526"/>
                  </a:lnTo>
                  <a:lnTo>
                    <a:pt x="2344" y="530"/>
                  </a:lnTo>
                  <a:lnTo>
                    <a:pt x="2344" y="530"/>
                  </a:lnTo>
                  <a:lnTo>
                    <a:pt x="2345" y="535"/>
                  </a:lnTo>
                  <a:lnTo>
                    <a:pt x="2347" y="540"/>
                  </a:lnTo>
                  <a:lnTo>
                    <a:pt x="2349" y="544"/>
                  </a:lnTo>
                  <a:lnTo>
                    <a:pt x="2352" y="547"/>
                  </a:lnTo>
                  <a:lnTo>
                    <a:pt x="2358" y="552"/>
                  </a:lnTo>
                  <a:lnTo>
                    <a:pt x="2365" y="556"/>
                  </a:lnTo>
                  <a:lnTo>
                    <a:pt x="2365" y="556"/>
                  </a:lnTo>
                  <a:lnTo>
                    <a:pt x="2374" y="559"/>
                  </a:lnTo>
                  <a:lnTo>
                    <a:pt x="2381" y="560"/>
                  </a:lnTo>
                  <a:lnTo>
                    <a:pt x="2389" y="562"/>
                  </a:lnTo>
                  <a:lnTo>
                    <a:pt x="2397" y="562"/>
                  </a:lnTo>
                  <a:lnTo>
                    <a:pt x="2397" y="562"/>
                  </a:lnTo>
                  <a:lnTo>
                    <a:pt x="2401" y="562"/>
                  </a:lnTo>
                  <a:lnTo>
                    <a:pt x="2401" y="562"/>
                  </a:lnTo>
                  <a:lnTo>
                    <a:pt x="2382" y="572"/>
                  </a:lnTo>
                  <a:lnTo>
                    <a:pt x="2382" y="572"/>
                  </a:lnTo>
                  <a:lnTo>
                    <a:pt x="2371" y="579"/>
                  </a:lnTo>
                  <a:lnTo>
                    <a:pt x="2361" y="587"/>
                  </a:lnTo>
                  <a:lnTo>
                    <a:pt x="2361" y="587"/>
                  </a:lnTo>
                  <a:lnTo>
                    <a:pt x="2357" y="592"/>
                  </a:lnTo>
                  <a:lnTo>
                    <a:pt x="2354" y="596"/>
                  </a:lnTo>
                  <a:lnTo>
                    <a:pt x="2351" y="602"/>
                  </a:lnTo>
                  <a:lnTo>
                    <a:pt x="2349" y="609"/>
                  </a:lnTo>
                  <a:lnTo>
                    <a:pt x="2349" y="609"/>
                  </a:lnTo>
                  <a:lnTo>
                    <a:pt x="2350" y="612"/>
                  </a:lnTo>
                  <a:lnTo>
                    <a:pt x="2351" y="616"/>
                  </a:lnTo>
                  <a:lnTo>
                    <a:pt x="2351" y="616"/>
                  </a:lnTo>
                  <a:lnTo>
                    <a:pt x="2353" y="620"/>
                  </a:lnTo>
                  <a:lnTo>
                    <a:pt x="2355" y="623"/>
                  </a:lnTo>
                  <a:lnTo>
                    <a:pt x="2359" y="628"/>
                  </a:lnTo>
                  <a:lnTo>
                    <a:pt x="2363" y="630"/>
                  </a:lnTo>
                  <a:lnTo>
                    <a:pt x="2368" y="633"/>
                  </a:lnTo>
                  <a:lnTo>
                    <a:pt x="2373" y="635"/>
                  </a:lnTo>
                  <a:lnTo>
                    <a:pt x="2379" y="636"/>
                  </a:lnTo>
                  <a:lnTo>
                    <a:pt x="2385" y="637"/>
                  </a:lnTo>
                  <a:lnTo>
                    <a:pt x="2385" y="637"/>
                  </a:lnTo>
                  <a:lnTo>
                    <a:pt x="2381" y="643"/>
                  </a:lnTo>
                  <a:lnTo>
                    <a:pt x="2378" y="651"/>
                  </a:lnTo>
                  <a:lnTo>
                    <a:pt x="2378" y="651"/>
                  </a:lnTo>
                  <a:lnTo>
                    <a:pt x="2377" y="659"/>
                  </a:lnTo>
                  <a:lnTo>
                    <a:pt x="2377" y="659"/>
                  </a:lnTo>
                  <a:lnTo>
                    <a:pt x="2378" y="666"/>
                  </a:lnTo>
                  <a:lnTo>
                    <a:pt x="2379" y="672"/>
                  </a:lnTo>
                  <a:lnTo>
                    <a:pt x="2382" y="685"/>
                  </a:lnTo>
                  <a:lnTo>
                    <a:pt x="2393" y="715"/>
                  </a:lnTo>
                  <a:lnTo>
                    <a:pt x="2393" y="715"/>
                  </a:lnTo>
                  <a:lnTo>
                    <a:pt x="2397" y="727"/>
                  </a:lnTo>
                  <a:lnTo>
                    <a:pt x="2401" y="742"/>
                  </a:lnTo>
                  <a:lnTo>
                    <a:pt x="2403" y="757"/>
                  </a:lnTo>
                  <a:lnTo>
                    <a:pt x="2405" y="769"/>
                  </a:lnTo>
                  <a:lnTo>
                    <a:pt x="2405" y="769"/>
                  </a:lnTo>
                  <a:lnTo>
                    <a:pt x="2405" y="775"/>
                  </a:lnTo>
                  <a:lnTo>
                    <a:pt x="2403" y="779"/>
                  </a:lnTo>
                  <a:lnTo>
                    <a:pt x="2403" y="779"/>
                  </a:lnTo>
                  <a:lnTo>
                    <a:pt x="2392" y="782"/>
                  </a:lnTo>
                  <a:lnTo>
                    <a:pt x="2384" y="784"/>
                  </a:lnTo>
                  <a:lnTo>
                    <a:pt x="2366" y="791"/>
                  </a:lnTo>
                  <a:lnTo>
                    <a:pt x="2366" y="791"/>
                  </a:lnTo>
                  <a:lnTo>
                    <a:pt x="2363" y="792"/>
                  </a:lnTo>
                  <a:lnTo>
                    <a:pt x="2363" y="792"/>
                  </a:lnTo>
                  <a:lnTo>
                    <a:pt x="2363" y="792"/>
                  </a:lnTo>
                  <a:lnTo>
                    <a:pt x="2362" y="791"/>
                  </a:lnTo>
                  <a:lnTo>
                    <a:pt x="2360" y="787"/>
                  </a:lnTo>
                  <a:lnTo>
                    <a:pt x="2360" y="787"/>
                  </a:lnTo>
                  <a:lnTo>
                    <a:pt x="2359" y="780"/>
                  </a:lnTo>
                  <a:lnTo>
                    <a:pt x="2358" y="770"/>
                  </a:lnTo>
                  <a:lnTo>
                    <a:pt x="2358" y="770"/>
                  </a:lnTo>
                  <a:lnTo>
                    <a:pt x="2358" y="756"/>
                  </a:lnTo>
                  <a:lnTo>
                    <a:pt x="2356" y="744"/>
                  </a:lnTo>
                  <a:lnTo>
                    <a:pt x="2355" y="732"/>
                  </a:lnTo>
                  <a:lnTo>
                    <a:pt x="2354" y="725"/>
                  </a:lnTo>
                  <a:lnTo>
                    <a:pt x="2354" y="725"/>
                  </a:lnTo>
                  <a:lnTo>
                    <a:pt x="2354" y="723"/>
                  </a:lnTo>
                  <a:lnTo>
                    <a:pt x="2354" y="722"/>
                  </a:lnTo>
                  <a:lnTo>
                    <a:pt x="2354" y="722"/>
                  </a:lnTo>
                  <a:lnTo>
                    <a:pt x="2356" y="719"/>
                  </a:lnTo>
                  <a:lnTo>
                    <a:pt x="2357" y="715"/>
                  </a:lnTo>
                  <a:lnTo>
                    <a:pt x="2357" y="715"/>
                  </a:lnTo>
                  <a:lnTo>
                    <a:pt x="2356" y="711"/>
                  </a:lnTo>
                  <a:lnTo>
                    <a:pt x="2355" y="708"/>
                  </a:lnTo>
                  <a:lnTo>
                    <a:pt x="2352" y="705"/>
                  </a:lnTo>
                  <a:lnTo>
                    <a:pt x="2350" y="703"/>
                  </a:lnTo>
                  <a:lnTo>
                    <a:pt x="2350" y="703"/>
                  </a:lnTo>
                  <a:lnTo>
                    <a:pt x="2345" y="700"/>
                  </a:lnTo>
                  <a:lnTo>
                    <a:pt x="2342" y="700"/>
                  </a:lnTo>
                  <a:lnTo>
                    <a:pt x="2342" y="700"/>
                  </a:lnTo>
                  <a:lnTo>
                    <a:pt x="2335" y="701"/>
                  </a:lnTo>
                  <a:lnTo>
                    <a:pt x="2327" y="703"/>
                  </a:lnTo>
                  <a:lnTo>
                    <a:pt x="2319" y="704"/>
                  </a:lnTo>
                  <a:lnTo>
                    <a:pt x="2311" y="705"/>
                  </a:lnTo>
                  <a:lnTo>
                    <a:pt x="2311" y="705"/>
                  </a:lnTo>
                  <a:lnTo>
                    <a:pt x="2306" y="705"/>
                  </a:lnTo>
                  <a:lnTo>
                    <a:pt x="2301" y="704"/>
                  </a:lnTo>
                  <a:lnTo>
                    <a:pt x="2301" y="704"/>
                  </a:lnTo>
                  <a:lnTo>
                    <a:pt x="2295" y="703"/>
                  </a:lnTo>
                  <a:lnTo>
                    <a:pt x="2287" y="701"/>
                  </a:lnTo>
                  <a:lnTo>
                    <a:pt x="2287" y="701"/>
                  </a:lnTo>
                  <a:lnTo>
                    <a:pt x="2282" y="703"/>
                  </a:lnTo>
                  <a:lnTo>
                    <a:pt x="2276" y="704"/>
                  </a:lnTo>
                  <a:lnTo>
                    <a:pt x="2271" y="705"/>
                  </a:lnTo>
                  <a:lnTo>
                    <a:pt x="2266" y="707"/>
                  </a:lnTo>
                  <a:lnTo>
                    <a:pt x="2266" y="707"/>
                  </a:lnTo>
                  <a:lnTo>
                    <a:pt x="2262" y="710"/>
                  </a:lnTo>
                  <a:lnTo>
                    <a:pt x="2258" y="715"/>
                  </a:lnTo>
                  <a:lnTo>
                    <a:pt x="2255" y="720"/>
                  </a:lnTo>
                  <a:lnTo>
                    <a:pt x="2252" y="727"/>
                  </a:lnTo>
                  <a:lnTo>
                    <a:pt x="2252" y="727"/>
                  </a:lnTo>
                  <a:lnTo>
                    <a:pt x="2253" y="731"/>
                  </a:lnTo>
                  <a:lnTo>
                    <a:pt x="2255" y="735"/>
                  </a:lnTo>
                  <a:lnTo>
                    <a:pt x="2257" y="738"/>
                  </a:lnTo>
                  <a:lnTo>
                    <a:pt x="2260" y="742"/>
                  </a:lnTo>
                  <a:lnTo>
                    <a:pt x="2266" y="747"/>
                  </a:lnTo>
                  <a:lnTo>
                    <a:pt x="2273" y="750"/>
                  </a:lnTo>
                  <a:lnTo>
                    <a:pt x="2273" y="750"/>
                  </a:lnTo>
                  <a:lnTo>
                    <a:pt x="2279" y="753"/>
                  </a:lnTo>
                  <a:lnTo>
                    <a:pt x="2283" y="758"/>
                  </a:lnTo>
                  <a:lnTo>
                    <a:pt x="2285" y="763"/>
                  </a:lnTo>
                  <a:lnTo>
                    <a:pt x="2286" y="768"/>
                  </a:lnTo>
                  <a:lnTo>
                    <a:pt x="2286" y="768"/>
                  </a:lnTo>
                  <a:lnTo>
                    <a:pt x="2286" y="772"/>
                  </a:lnTo>
                  <a:lnTo>
                    <a:pt x="2285" y="775"/>
                  </a:lnTo>
                  <a:lnTo>
                    <a:pt x="2283" y="778"/>
                  </a:lnTo>
                  <a:lnTo>
                    <a:pt x="2280" y="780"/>
                  </a:lnTo>
                  <a:lnTo>
                    <a:pt x="2280" y="780"/>
                  </a:lnTo>
                  <a:lnTo>
                    <a:pt x="2276" y="781"/>
                  </a:lnTo>
                  <a:lnTo>
                    <a:pt x="2268" y="782"/>
                  </a:lnTo>
                  <a:lnTo>
                    <a:pt x="2246" y="783"/>
                  </a:lnTo>
                  <a:lnTo>
                    <a:pt x="2246" y="783"/>
                  </a:lnTo>
                  <a:lnTo>
                    <a:pt x="2220" y="782"/>
                  </a:lnTo>
                  <a:lnTo>
                    <a:pt x="2193" y="781"/>
                  </a:lnTo>
                  <a:lnTo>
                    <a:pt x="2168" y="779"/>
                  </a:lnTo>
                  <a:lnTo>
                    <a:pt x="2150" y="779"/>
                  </a:lnTo>
                  <a:lnTo>
                    <a:pt x="2150" y="779"/>
                  </a:lnTo>
                  <a:lnTo>
                    <a:pt x="2126" y="780"/>
                  </a:lnTo>
                  <a:lnTo>
                    <a:pt x="2105" y="781"/>
                  </a:lnTo>
                  <a:lnTo>
                    <a:pt x="2105" y="781"/>
                  </a:lnTo>
                  <a:lnTo>
                    <a:pt x="2096" y="780"/>
                  </a:lnTo>
                  <a:lnTo>
                    <a:pt x="2090" y="779"/>
                  </a:lnTo>
                  <a:lnTo>
                    <a:pt x="2090" y="779"/>
                  </a:lnTo>
                  <a:lnTo>
                    <a:pt x="2087" y="778"/>
                  </a:lnTo>
                  <a:lnTo>
                    <a:pt x="2087" y="778"/>
                  </a:lnTo>
                  <a:lnTo>
                    <a:pt x="2087" y="778"/>
                  </a:lnTo>
                  <a:lnTo>
                    <a:pt x="2087" y="776"/>
                  </a:lnTo>
                  <a:lnTo>
                    <a:pt x="2087" y="776"/>
                  </a:lnTo>
                  <a:lnTo>
                    <a:pt x="2088" y="775"/>
                  </a:lnTo>
                  <a:lnTo>
                    <a:pt x="2088" y="775"/>
                  </a:lnTo>
                  <a:lnTo>
                    <a:pt x="2092" y="772"/>
                  </a:lnTo>
                  <a:lnTo>
                    <a:pt x="2099" y="768"/>
                  </a:lnTo>
                  <a:lnTo>
                    <a:pt x="2108" y="766"/>
                  </a:lnTo>
                  <a:lnTo>
                    <a:pt x="2115" y="765"/>
                  </a:lnTo>
                  <a:lnTo>
                    <a:pt x="2115" y="765"/>
                  </a:lnTo>
                  <a:lnTo>
                    <a:pt x="2125" y="765"/>
                  </a:lnTo>
                  <a:lnTo>
                    <a:pt x="2125" y="765"/>
                  </a:lnTo>
                  <a:lnTo>
                    <a:pt x="2146" y="765"/>
                  </a:lnTo>
                  <a:lnTo>
                    <a:pt x="2158" y="763"/>
                  </a:lnTo>
                  <a:lnTo>
                    <a:pt x="2170" y="761"/>
                  </a:lnTo>
                  <a:lnTo>
                    <a:pt x="2184" y="756"/>
                  </a:lnTo>
                  <a:lnTo>
                    <a:pt x="2190" y="754"/>
                  </a:lnTo>
                  <a:lnTo>
                    <a:pt x="2196" y="750"/>
                  </a:lnTo>
                  <a:lnTo>
                    <a:pt x="2201" y="746"/>
                  </a:lnTo>
                  <a:lnTo>
                    <a:pt x="2206" y="741"/>
                  </a:lnTo>
                  <a:lnTo>
                    <a:pt x="2211" y="735"/>
                  </a:lnTo>
                  <a:lnTo>
                    <a:pt x="2217" y="729"/>
                  </a:lnTo>
                  <a:lnTo>
                    <a:pt x="2217" y="729"/>
                  </a:lnTo>
                  <a:lnTo>
                    <a:pt x="2220" y="724"/>
                  </a:lnTo>
                  <a:lnTo>
                    <a:pt x="2222" y="718"/>
                  </a:lnTo>
                  <a:lnTo>
                    <a:pt x="2223" y="713"/>
                  </a:lnTo>
                  <a:lnTo>
                    <a:pt x="2224" y="708"/>
                  </a:lnTo>
                  <a:lnTo>
                    <a:pt x="2224" y="708"/>
                  </a:lnTo>
                  <a:lnTo>
                    <a:pt x="2223" y="700"/>
                  </a:lnTo>
                  <a:lnTo>
                    <a:pt x="2221" y="695"/>
                  </a:lnTo>
                  <a:lnTo>
                    <a:pt x="2218" y="690"/>
                  </a:lnTo>
                  <a:lnTo>
                    <a:pt x="2213" y="686"/>
                  </a:lnTo>
                  <a:lnTo>
                    <a:pt x="2209" y="682"/>
                  </a:lnTo>
                  <a:lnTo>
                    <a:pt x="2205" y="679"/>
                  </a:lnTo>
                  <a:lnTo>
                    <a:pt x="2196" y="676"/>
                  </a:lnTo>
                  <a:lnTo>
                    <a:pt x="2196" y="676"/>
                  </a:lnTo>
                  <a:lnTo>
                    <a:pt x="2186" y="673"/>
                  </a:lnTo>
                  <a:lnTo>
                    <a:pt x="2176" y="671"/>
                  </a:lnTo>
                  <a:lnTo>
                    <a:pt x="2160" y="670"/>
                  </a:lnTo>
                  <a:lnTo>
                    <a:pt x="2160" y="670"/>
                  </a:lnTo>
                  <a:lnTo>
                    <a:pt x="2155" y="670"/>
                  </a:lnTo>
                  <a:lnTo>
                    <a:pt x="2150" y="669"/>
                  </a:lnTo>
                  <a:lnTo>
                    <a:pt x="2145" y="667"/>
                  </a:lnTo>
                  <a:lnTo>
                    <a:pt x="2138" y="665"/>
                  </a:lnTo>
                  <a:lnTo>
                    <a:pt x="2133" y="660"/>
                  </a:lnTo>
                  <a:lnTo>
                    <a:pt x="2127" y="655"/>
                  </a:lnTo>
                  <a:lnTo>
                    <a:pt x="2113" y="639"/>
                  </a:lnTo>
                  <a:lnTo>
                    <a:pt x="2113" y="639"/>
                  </a:lnTo>
                  <a:lnTo>
                    <a:pt x="2109" y="634"/>
                  </a:lnTo>
                  <a:lnTo>
                    <a:pt x="2108" y="630"/>
                  </a:lnTo>
                  <a:lnTo>
                    <a:pt x="2108" y="630"/>
                  </a:lnTo>
                  <a:lnTo>
                    <a:pt x="2109" y="628"/>
                  </a:lnTo>
                  <a:lnTo>
                    <a:pt x="2110" y="623"/>
                  </a:lnTo>
                  <a:lnTo>
                    <a:pt x="2115" y="616"/>
                  </a:lnTo>
                  <a:lnTo>
                    <a:pt x="2115" y="616"/>
                  </a:lnTo>
                  <a:lnTo>
                    <a:pt x="2121" y="607"/>
                  </a:lnTo>
                  <a:lnTo>
                    <a:pt x="2124" y="601"/>
                  </a:lnTo>
                  <a:lnTo>
                    <a:pt x="2126" y="593"/>
                  </a:lnTo>
                  <a:lnTo>
                    <a:pt x="2126" y="593"/>
                  </a:lnTo>
                  <a:lnTo>
                    <a:pt x="2125" y="589"/>
                  </a:lnTo>
                  <a:lnTo>
                    <a:pt x="2124" y="585"/>
                  </a:lnTo>
                  <a:lnTo>
                    <a:pt x="2124" y="585"/>
                  </a:lnTo>
                  <a:lnTo>
                    <a:pt x="2122" y="580"/>
                  </a:lnTo>
                  <a:lnTo>
                    <a:pt x="2118" y="577"/>
                  </a:lnTo>
                  <a:lnTo>
                    <a:pt x="2119" y="577"/>
                  </a:lnTo>
                  <a:lnTo>
                    <a:pt x="2119" y="577"/>
                  </a:lnTo>
                  <a:lnTo>
                    <a:pt x="2126" y="576"/>
                  </a:lnTo>
                  <a:lnTo>
                    <a:pt x="2126" y="576"/>
                  </a:lnTo>
                  <a:lnTo>
                    <a:pt x="2131" y="573"/>
                  </a:lnTo>
                  <a:lnTo>
                    <a:pt x="2136" y="570"/>
                  </a:lnTo>
                  <a:lnTo>
                    <a:pt x="2139" y="566"/>
                  </a:lnTo>
                  <a:lnTo>
                    <a:pt x="2143" y="562"/>
                  </a:lnTo>
                  <a:lnTo>
                    <a:pt x="2147" y="554"/>
                  </a:lnTo>
                  <a:lnTo>
                    <a:pt x="2151" y="546"/>
                  </a:lnTo>
                  <a:lnTo>
                    <a:pt x="2151" y="546"/>
                  </a:lnTo>
                  <a:lnTo>
                    <a:pt x="2157" y="534"/>
                  </a:lnTo>
                  <a:lnTo>
                    <a:pt x="2157" y="534"/>
                  </a:lnTo>
                  <a:lnTo>
                    <a:pt x="2157" y="534"/>
                  </a:lnTo>
                  <a:lnTo>
                    <a:pt x="2157" y="534"/>
                  </a:lnTo>
                  <a:lnTo>
                    <a:pt x="2173" y="532"/>
                  </a:lnTo>
                  <a:lnTo>
                    <a:pt x="2184" y="530"/>
                  </a:lnTo>
                  <a:lnTo>
                    <a:pt x="2194" y="530"/>
                  </a:lnTo>
                  <a:lnTo>
                    <a:pt x="2194" y="530"/>
                  </a:lnTo>
                  <a:lnTo>
                    <a:pt x="2201" y="530"/>
                  </a:lnTo>
                  <a:lnTo>
                    <a:pt x="2207" y="532"/>
                  </a:lnTo>
                  <a:lnTo>
                    <a:pt x="2207" y="532"/>
                  </a:lnTo>
                  <a:lnTo>
                    <a:pt x="2209" y="533"/>
                  </a:lnTo>
                  <a:lnTo>
                    <a:pt x="2210" y="534"/>
                  </a:lnTo>
                  <a:lnTo>
                    <a:pt x="2210" y="534"/>
                  </a:lnTo>
                  <a:lnTo>
                    <a:pt x="2213" y="542"/>
                  </a:lnTo>
                  <a:lnTo>
                    <a:pt x="2219" y="549"/>
                  </a:lnTo>
                  <a:lnTo>
                    <a:pt x="2219" y="549"/>
                  </a:lnTo>
                  <a:lnTo>
                    <a:pt x="2222" y="553"/>
                  </a:lnTo>
                  <a:lnTo>
                    <a:pt x="2226" y="556"/>
                  </a:lnTo>
                  <a:lnTo>
                    <a:pt x="2231" y="557"/>
                  </a:lnTo>
                  <a:lnTo>
                    <a:pt x="2234" y="557"/>
                  </a:lnTo>
                  <a:lnTo>
                    <a:pt x="2234" y="557"/>
                  </a:lnTo>
                  <a:lnTo>
                    <a:pt x="2247" y="556"/>
                  </a:lnTo>
                  <a:lnTo>
                    <a:pt x="2247" y="556"/>
                  </a:lnTo>
                  <a:lnTo>
                    <a:pt x="2253" y="557"/>
                  </a:lnTo>
                  <a:lnTo>
                    <a:pt x="2253" y="557"/>
                  </a:lnTo>
                  <a:lnTo>
                    <a:pt x="2257" y="557"/>
                  </a:lnTo>
                  <a:lnTo>
                    <a:pt x="2257" y="557"/>
                  </a:lnTo>
                  <a:lnTo>
                    <a:pt x="2263" y="556"/>
                  </a:lnTo>
                  <a:lnTo>
                    <a:pt x="2269" y="555"/>
                  </a:lnTo>
                  <a:lnTo>
                    <a:pt x="2274" y="553"/>
                  </a:lnTo>
                  <a:lnTo>
                    <a:pt x="2279" y="551"/>
                  </a:lnTo>
                  <a:lnTo>
                    <a:pt x="2287" y="543"/>
                  </a:lnTo>
                  <a:lnTo>
                    <a:pt x="2295" y="536"/>
                  </a:lnTo>
                  <a:lnTo>
                    <a:pt x="2295" y="536"/>
                  </a:lnTo>
                  <a:lnTo>
                    <a:pt x="2301" y="529"/>
                  </a:lnTo>
                  <a:lnTo>
                    <a:pt x="2306" y="522"/>
                  </a:lnTo>
                  <a:lnTo>
                    <a:pt x="2309" y="515"/>
                  </a:lnTo>
                  <a:lnTo>
                    <a:pt x="2311" y="507"/>
                  </a:lnTo>
                  <a:lnTo>
                    <a:pt x="2311" y="507"/>
                  </a:lnTo>
                  <a:lnTo>
                    <a:pt x="2311" y="503"/>
                  </a:lnTo>
                  <a:lnTo>
                    <a:pt x="2311" y="503"/>
                  </a:lnTo>
                  <a:lnTo>
                    <a:pt x="2310" y="496"/>
                  </a:lnTo>
                  <a:lnTo>
                    <a:pt x="2308" y="490"/>
                  </a:lnTo>
                  <a:lnTo>
                    <a:pt x="2304" y="483"/>
                  </a:lnTo>
                  <a:lnTo>
                    <a:pt x="2298" y="478"/>
                  </a:lnTo>
                  <a:lnTo>
                    <a:pt x="2290" y="472"/>
                  </a:lnTo>
                  <a:lnTo>
                    <a:pt x="2282" y="468"/>
                  </a:lnTo>
                  <a:lnTo>
                    <a:pt x="2273" y="466"/>
                  </a:lnTo>
                  <a:lnTo>
                    <a:pt x="2263" y="465"/>
                  </a:lnTo>
                  <a:lnTo>
                    <a:pt x="2263" y="465"/>
                  </a:lnTo>
                  <a:lnTo>
                    <a:pt x="2252" y="466"/>
                  </a:lnTo>
                  <a:lnTo>
                    <a:pt x="2252" y="466"/>
                  </a:lnTo>
                  <a:lnTo>
                    <a:pt x="2229" y="466"/>
                  </a:lnTo>
                  <a:lnTo>
                    <a:pt x="2229" y="466"/>
                  </a:lnTo>
                  <a:lnTo>
                    <a:pt x="2169" y="466"/>
                  </a:lnTo>
                  <a:lnTo>
                    <a:pt x="2169" y="466"/>
                  </a:lnTo>
                  <a:lnTo>
                    <a:pt x="2149" y="466"/>
                  </a:lnTo>
                  <a:lnTo>
                    <a:pt x="2131" y="467"/>
                  </a:lnTo>
                  <a:lnTo>
                    <a:pt x="2131" y="467"/>
                  </a:lnTo>
                  <a:lnTo>
                    <a:pt x="2123" y="468"/>
                  </a:lnTo>
                  <a:lnTo>
                    <a:pt x="2116" y="470"/>
                  </a:lnTo>
                  <a:lnTo>
                    <a:pt x="2110" y="473"/>
                  </a:lnTo>
                  <a:lnTo>
                    <a:pt x="2102" y="478"/>
                  </a:lnTo>
                  <a:lnTo>
                    <a:pt x="2102" y="478"/>
                  </a:lnTo>
                  <a:lnTo>
                    <a:pt x="2102" y="478"/>
                  </a:lnTo>
                  <a:lnTo>
                    <a:pt x="2099" y="482"/>
                  </a:lnTo>
                  <a:lnTo>
                    <a:pt x="2097" y="486"/>
                  </a:lnTo>
                  <a:lnTo>
                    <a:pt x="2095" y="493"/>
                  </a:lnTo>
                  <a:lnTo>
                    <a:pt x="2093" y="501"/>
                  </a:lnTo>
                  <a:lnTo>
                    <a:pt x="2093" y="509"/>
                  </a:lnTo>
                  <a:lnTo>
                    <a:pt x="2093" y="509"/>
                  </a:lnTo>
                  <a:lnTo>
                    <a:pt x="2094" y="527"/>
                  </a:lnTo>
                  <a:lnTo>
                    <a:pt x="2095" y="539"/>
                  </a:lnTo>
                  <a:lnTo>
                    <a:pt x="2095" y="539"/>
                  </a:lnTo>
                  <a:lnTo>
                    <a:pt x="2093" y="544"/>
                  </a:lnTo>
                  <a:lnTo>
                    <a:pt x="2092" y="549"/>
                  </a:lnTo>
                  <a:lnTo>
                    <a:pt x="2092" y="549"/>
                  </a:lnTo>
                  <a:lnTo>
                    <a:pt x="2093" y="555"/>
                  </a:lnTo>
                  <a:lnTo>
                    <a:pt x="2094" y="559"/>
                  </a:lnTo>
                  <a:lnTo>
                    <a:pt x="2096" y="563"/>
                  </a:lnTo>
                  <a:lnTo>
                    <a:pt x="2098" y="567"/>
                  </a:lnTo>
                  <a:lnTo>
                    <a:pt x="2098" y="567"/>
                  </a:lnTo>
                  <a:lnTo>
                    <a:pt x="2102" y="571"/>
                  </a:lnTo>
                  <a:lnTo>
                    <a:pt x="2102" y="571"/>
                  </a:lnTo>
                  <a:lnTo>
                    <a:pt x="2098" y="571"/>
                  </a:lnTo>
                  <a:lnTo>
                    <a:pt x="2098" y="571"/>
                  </a:lnTo>
                  <a:lnTo>
                    <a:pt x="2088" y="571"/>
                  </a:lnTo>
                  <a:lnTo>
                    <a:pt x="2079" y="572"/>
                  </a:lnTo>
                  <a:lnTo>
                    <a:pt x="2069" y="573"/>
                  </a:lnTo>
                  <a:lnTo>
                    <a:pt x="2059" y="574"/>
                  </a:lnTo>
                  <a:lnTo>
                    <a:pt x="2059" y="574"/>
                  </a:lnTo>
                  <a:lnTo>
                    <a:pt x="2059" y="574"/>
                  </a:lnTo>
                  <a:lnTo>
                    <a:pt x="2059" y="574"/>
                  </a:lnTo>
                  <a:lnTo>
                    <a:pt x="2066" y="569"/>
                  </a:lnTo>
                  <a:lnTo>
                    <a:pt x="2066" y="569"/>
                  </a:lnTo>
                  <a:lnTo>
                    <a:pt x="2070" y="565"/>
                  </a:lnTo>
                  <a:lnTo>
                    <a:pt x="2074" y="561"/>
                  </a:lnTo>
                  <a:lnTo>
                    <a:pt x="2078" y="555"/>
                  </a:lnTo>
                  <a:lnTo>
                    <a:pt x="2079" y="552"/>
                  </a:lnTo>
                  <a:lnTo>
                    <a:pt x="2080" y="547"/>
                  </a:lnTo>
                  <a:lnTo>
                    <a:pt x="2080" y="547"/>
                  </a:lnTo>
                  <a:lnTo>
                    <a:pt x="2086" y="519"/>
                  </a:lnTo>
                  <a:lnTo>
                    <a:pt x="2090" y="498"/>
                  </a:lnTo>
                  <a:lnTo>
                    <a:pt x="2090" y="498"/>
                  </a:lnTo>
                  <a:lnTo>
                    <a:pt x="2090" y="494"/>
                  </a:lnTo>
                  <a:lnTo>
                    <a:pt x="2089" y="490"/>
                  </a:lnTo>
                  <a:lnTo>
                    <a:pt x="2089" y="490"/>
                  </a:lnTo>
                  <a:lnTo>
                    <a:pt x="2087" y="486"/>
                  </a:lnTo>
                  <a:lnTo>
                    <a:pt x="2083" y="479"/>
                  </a:lnTo>
                  <a:lnTo>
                    <a:pt x="2079" y="476"/>
                  </a:lnTo>
                  <a:lnTo>
                    <a:pt x="2074" y="471"/>
                  </a:lnTo>
                  <a:lnTo>
                    <a:pt x="2067" y="468"/>
                  </a:lnTo>
                  <a:lnTo>
                    <a:pt x="2059" y="467"/>
                  </a:lnTo>
                  <a:lnTo>
                    <a:pt x="2059" y="467"/>
                  </a:lnTo>
                  <a:lnTo>
                    <a:pt x="2051" y="468"/>
                  </a:lnTo>
                  <a:lnTo>
                    <a:pt x="2044" y="471"/>
                  </a:lnTo>
                  <a:lnTo>
                    <a:pt x="2044" y="471"/>
                  </a:lnTo>
                  <a:lnTo>
                    <a:pt x="2029" y="481"/>
                  </a:lnTo>
                  <a:lnTo>
                    <a:pt x="2024" y="483"/>
                  </a:lnTo>
                  <a:lnTo>
                    <a:pt x="2022" y="483"/>
                  </a:lnTo>
                  <a:lnTo>
                    <a:pt x="2022" y="483"/>
                  </a:lnTo>
                  <a:lnTo>
                    <a:pt x="2017" y="483"/>
                  </a:lnTo>
                  <a:lnTo>
                    <a:pt x="2017" y="483"/>
                  </a:lnTo>
                  <a:lnTo>
                    <a:pt x="2017" y="483"/>
                  </a:lnTo>
                  <a:lnTo>
                    <a:pt x="2014" y="478"/>
                  </a:lnTo>
                  <a:lnTo>
                    <a:pt x="2008" y="468"/>
                  </a:lnTo>
                  <a:lnTo>
                    <a:pt x="2008" y="468"/>
                  </a:lnTo>
                  <a:lnTo>
                    <a:pt x="2003" y="462"/>
                  </a:lnTo>
                  <a:lnTo>
                    <a:pt x="1997" y="457"/>
                  </a:lnTo>
                  <a:lnTo>
                    <a:pt x="1993" y="454"/>
                  </a:lnTo>
                  <a:lnTo>
                    <a:pt x="1988" y="453"/>
                  </a:lnTo>
                  <a:lnTo>
                    <a:pt x="1983" y="451"/>
                  </a:lnTo>
                  <a:lnTo>
                    <a:pt x="1978" y="451"/>
                  </a:lnTo>
                  <a:lnTo>
                    <a:pt x="1978" y="451"/>
                  </a:lnTo>
                  <a:lnTo>
                    <a:pt x="1969" y="452"/>
                  </a:lnTo>
                  <a:lnTo>
                    <a:pt x="1969" y="452"/>
                  </a:lnTo>
                  <a:lnTo>
                    <a:pt x="1958" y="456"/>
                  </a:lnTo>
                  <a:lnTo>
                    <a:pt x="1948" y="460"/>
                  </a:lnTo>
                  <a:lnTo>
                    <a:pt x="1941" y="465"/>
                  </a:lnTo>
                  <a:lnTo>
                    <a:pt x="1935" y="471"/>
                  </a:lnTo>
                  <a:lnTo>
                    <a:pt x="1931" y="477"/>
                  </a:lnTo>
                  <a:lnTo>
                    <a:pt x="1927" y="482"/>
                  </a:lnTo>
                  <a:lnTo>
                    <a:pt x="1923" y="488"/>
                  </a:lnTo>
                  <a:lnTo>
                    <a:pt x="1923" y="488"/>
                  </a:lnTo>
                  <a:lnTo>
                    <a:pt x="1920" y="490"/>
                  </a:lnTo>
                  <a:lnTo>
                    <a:pt x="1913" y="493"/>
                  </a:lnTo>
                  <a:lnTo>
                    <a:pt x="1908" y="495"/>
                  </a:lnTo>
                  <a:lnTo>
                    <a:pt x="1904" y="495"/>
                  </a:lnTo>
                  <a:lnTo>
                    <a:pt x="1904" y="495"/>
                  </a:lnTo>
                  <a:lnTo>
                    <a:pt x="1904" y="495"/>
                  </a:lnTo>
                  <a:lnTo>
                    <a:pt x="1904" y="495"/>
                  </a:lnTo>
                  <a:lnTo>
                    <a:pt x="1861" y="466"/>
                  </a:lnTo>
                  <a:lnTo>
                    <a:pt x="1861" y="466"/>
                  </a:lnTo>
                  <a:lnTo>
                    <a:pt x="1858" y="464"/>
                  </a:lnTo>
                  <a:lnTo>
                    <a:pt x="1855" y="464"/>
                  </a:lnTo>
                  <a:lnTo>
                    <a:pt x="1855" y="464"/>
                  </a:lnTo>
                  <a:lnTo>
                    <a:pt x="1866" y="462"/>
                  </a:lnTo>
                  <a:lnTo>
                    <a:pt x="1878" y="460"/>
                  </a:lnTo>
                  <a:lnTo>
                    <a:pt x="1888" y="457"/>
                  </a:lnTo>
                  <a:lnTo>
                    <a:pt x="1896" y="456"/>
                  </a:lnTo>
                  <a:lnTo>
                    <a:pt x="1896" y="456"/>
                  </a:lnTo>
                  <a:lnTo>
                    <a:pt x="1900" y="457"/>
                  </a:lnTo>
                  <a:lnTo>
                    <a:pt x="1900" y="457"/>
                  </a:lnTo>
                  <a:lnTo>
                    <a:pt x="1905" y="461"/>
                  </a:lnTo>
                  <a:lnTo>
                    <a:pt x="1910" y="463"/>
                  </a:lnTo>
                  <a:lnTo>
                    <a:pt x="1917" y="464"/>
                  </a:lnTo>
                  <a:lnTo>
                    <a:pt x="1922" y="465"/>
                  </a:lnTo>
                  <a:lnTo>
                    <a:pt x="1922" y="465"/>
                  </a:lnTo>
                  <a:lnTo>
                    <a:pt x="1927" y="464"/>
                  </a:lnTo>
                  <a:lnTo>
                    <a:pt x="1932" y="463"/>
                  </a:lnTo>
                  <a:lnTo>
                    <a:pt x="1937" y="462"/>
                  </a:lnTo>
                  <a:lnTo>
                    <a:pt x="1941" y="460"/>
                  </a:lnTo>
                  <a:lnTo>
                    <a:pt x="1941" y="460"/>
                  </a:lnTo>
                  <a:lnTo>
                    <a:pt x="1946" y="457"/>
                  </a:lnTo>
                  <a:lnTo>
                    <a:pt x="1950" y="453"/>
                  </a:lnTo>
                  <a:lnTo>
                    <a:pt x="1954" y="447"/>
                  </a:lnTo>
                  <a:lnTo>
                    <a:pt x="1955" y="444"/>
                  </a:lnTo>
                  <a:lnTo>
                    <a:pt x="1955" y="440"/>
                  </a:lnTo>
                  <a:lnTo>
                    <a:pt x="1955" y="440"/>
                  </a:lnTo>
                  <a:lnTo>
                    <a:pt x="1955" y="438"/>
                  </a:lnTo>
                  <a:lnTo>
                    <a:pt x="1955" y="438"/>
                  </a:lnTo>
                  <a:lnTo>
                    <a:pt x="1955" y="437"/>
                  </a:lnTo>
                  <a:lnTo>
                    <a:pt x="1955" y="437"/>
                  </a:lnTo>
                  <a:lnTo>
                    <a:pt x="1956" y="425"/>
                  </a:lnTo>
                  <a:lnTo>
                    <a:pt x="1957" y="409"/>
                  </a:lnTo>
                  <a:lnTo>
                    <a:pt x="1957" y="409"/>
                  </a:lnTo>
                  <a:lnTo>
                    <a:pt x="1957" y="399"/>
                  </a:lnTo>
                  <a:lnTo>
                    <a:pt x="1956" y="393"/>
                  </a:lnTo>
                  <a:lnTo>
                    <a:pt x="1954" y="388"/>
                  </a:lnTo>
                  <a:lnTo>
                    <a:pt x="1954" y="388"/>
                  </a:lnTo>
                  <a:lnTo>
                    <a:pt x="1950" y="383"/>
                  </a:lnTo>
                  <a:lnTo>
                    <a:pt x="1945" y="379"/>
                  </a:lnTo>
                  <a:lnTo>
                    <a:pt x="1940" y="375"/>
                  </a:lnTo>
                  <a:lnTo>
                    <a:pt x="1933" y="374"/>
                  </a:lnTo>
                  <a:lnTo>
                    <a:pt x="1933" y="374"/>
                  </a:lnTo>
                  <a:lnTo>
                    <a:pt x="1929" y="374"/>
                  </a:lnTo>
                  <a:lnTo>
                    <a:pt x="1929" y="374"/>
                  </a:lnTo>
                  <a:lnTo>
                    <a:pt x="1919" y="375"/>
                  </a:lnTo>
                  <a:lnTo>
                    <a:pt x="1908" y="378"/>
                  </a:lnTo>
                  <a:lnTo>
                    <a:pt x="1898" y="383"/>
                  </a:lnTo>
                  <a:lnTo>
                    <a:pt x="1888" y="388"/>
                  </a:lnTo>
                  <a:lnTo>
                    <a:pt x="1868" y="400"/>
                  </a:lnTo>
                  <a:lnTo>
                    <a:pt x="1858" y="405"/>
                  </a:lnTo>
                  <a:lnTo>
                    <a:pt x="1849" y="409"/>
                  </a:lnTo>
                  <a:lnTo>
                    <a:pt x="1849" y="409"/>
                  </a:lnTo>
                  <a:lnTo>
                    <a:pt x="1844" y="411"/>
                  </a:lnTo>
                  <a:lnTo>
                    <a:pt x="1840" y="414"/>
                  </a:lnTo>
                  <a:lnTo>
                    <a:pt x="1835" y="417"/>
                  </a:lnTo>
                  <a:lnTo>
                    <a:pt x="1832" y="421"/>
                  </a:lnTo>
                  <a:lnTo>
                    <a:pt x="1830" y="425"/>
                  </a:lnTo>
                  <a:lnTo>
                    <a:pt x="1828" y="429"/>
                  </a:lnTo>
                  <a:lnTo>
                    <a:pt x="1827" y="433"/>
                  </a:lnTo>
                  <a:lnTo>
                    <a:pt x="1827" y="439"/>
                  </a:lnTo>
                  <a:lnTo>
                    <a:pt x="1827" y="439"/>
                  </a:lnTo>
                  <a:lnTo>
                    <a:pt x="1828" y="446"/>
                  </a:lnTo>
                  <a:lnTo>
                    <a:pt x="1831" y="453"/>
                  </a:lnTo>
                  <a:lnTo>
                    <a:pt x="1834" y="457"/>
                  </a:lnTo>
                  <a:lnTo>
                    <a:pt x="1837" y="459"/>
                  </a:lnTo>
                  <a:lnTo>
                    <a:pt x="1841" y="461"/>
                  </a:lnTo>
                  <a:lnTo>
                    <a:pt x="1845" y="463"/>
                  </a:lnTo>
                  <a:lnTo>
                    <a:pt x="1845" y="463"/>
                  </a:lnTo>
                  <a:lnTo>
                    <a:pt x="1814" y="460"/>
                  </a:lnTo>
                  <a:lnTo>
                    <a:pt x="1814" y="460"/>
                  </a:lnTo>
                  <a:lnTo>
                    <a:pt x="1799" y="458"/>
                  </a:lnTo>
                  <a:lnTo>
                    <a:pt x="1787" y="456"/>
                  </a:lnTo>
                  <a:lnTo>
                    <a:pt x="1787" y="456"/>
                  </a:lnTo>
                  <a:lnTo>
                    <a:pt x="1781" y="454"/>
                  </a:lnTo>
                  <a:lnTo>
                    <a:pt x="1781" y="454"/>
                  </a:lnTo>
                  <a:lnTo>
                    <a:pt x="1779" y="448"/>
                  </a:lnTo>
                  <a:lnTo>
                    <a:pt x="1775" y="442"/>
                  </a:lnTo>
                  <a:lnTo>
                    <a:pt x="1770" y="437"/>
                  </a:lnTo>
                  <a:lnTo>
                    <a:pt x="1763" y="430"/>
                  </a:lnTo>
                  <a:lnTo>
                    <a:pt x="1756" y="426"/>
                  </a:lnTo>
                  <a:lnTo>
                    <a:pt x="1747" y="422"/>
                  </a:lnTo>
                  <a:lnTo>
                    <a:pt x="1737" y="420"/>
                  </a:lnTo>
                  <a:lnTo>
                    <a:pt x="1725" y="419"/>
                  </a:lnTo>
                  <a:lnTo>
                    <a:pt x="1725" y="419"/>
                  </a:lnTo>
                  <a:lnTo>
                    <a:pt x="1714" y="420"/>
                  </a:lnTo>
                  <a:lnTo>
                    <a:pt x="1714" y="420"/>
                  </a:lnTo>
                  <a:lnTo>
                    <a:pt x="1699" y="422"/>
                  </a:lnTo>
                  <a:lnTo>
                    <a:pt x="1681" y="426"/>
                  </a:lnTo>
                  <a:lnTo>
                    <a:pt x="1647" y="438"/>
                  </a:lnTo>
                  <a:lnTo>
                    <a:pt x="1647" y="438"/>
                  </a:lnTo>
                  <a:lnTo>
                    <a:pt x="1619" y="447"/>
                  </a:lnTo>
                  <a:lnTo>
                    <a:pt x="1619" y="447"/>
                  </a:lnTo>
                  <a:lnTo>
                    <a:pt x="1608" y="449"/>
                  </a:lnTo>
                  <a:lnTo>
                    <a:pt x="1608" y="449"/>
                  </a:lnTo>
                  <a:lnTo>
                    <a:pt x="1606" y="450"/>
                  </a:lnTo>
                  <a:lnTo>
                    <a:pt x="1606" y="450"/>
                  </a:lnTo>
                  <a:lnTo>
                    <a:pt x="1606" y="450"/>
                  </a:lnTo>
                  <a:lnTo>
                    <a:pt x="1600" y="451"/>
                  </a:lnTo>
                  <a:lnTo>
                    <a:pt x="1597" y="452"/>
                  </a:lnTo>
                  <a:lnTo>
                    <a:pt x="1594" y="454"/>
                  </a:lnTo>
                  <a:lnTo>
                    <a:pt x="1594" y="454"/>
                  </a:lnTo>
                  <a:lnTo>
                    <a:pt x="1592" y="457"/>
                  </a:lnTo>
                  <a:lnTo>
                    <a:pt x="1591" y="460"/>
                  </a:lnTo>
                  <a:lnTo>
                    <a:pt x="1590" y="465"/>
                  </a:lnTo>
                  <a:lnTo>
                    <a:pt x="1590" y="465"/>
                  </a:lnTo>
                  <a:lnTo>
                    <a:pt x="1591" y="470"/>
                  </a:lnTo>
                  <a:lnTo>
                    <a:pt x="1591" y="473"/>
                  </a:lnTo>
                  <a:lnTo>
                    <a:pt x="1591" y="473"/>
                  </a:lnTo>
                  <a:lnTo>
                    <a:pt x="1584" y="475"/>
                  </a:lnTo>
                  <a:lnTo>
                    <a:pt x="1574" y="478"/>
                  </a:lnTo>
                  <a:lnTo>
                    <a:pt x="1574" y="478"/>
                  </a:lnTo>
                  <a:lnTo>
                    <a:pt x="1568" y="481"/>
                  </a:lnTo>
                  <a:lnTo>
                    <a:pt x="1563" y="486"/>
                  </a:lnTo>
                  <a:lnTo>
                    <a:pt x="1559" y="492"/>
                  </a:lnTo>
                  <a:lnTo>
                    <a:pt x="1556" y="499"/>
                  </a:lnTo>
                  <a:lnTo>
                    <a:pt x="1556" y="499"/>
                  </a:lnTo>
                  <a:lnTo>
                    <a:pt x="1556" y="505"/>
                  </a:lnTo>
                  <a:lnTo>
                    <a:pt x="1556" y="505"/>
                  </a:lnTo>
                  <a:lnTo>
                    <a:pt x="1556" y="510"/>
                  </a:lnTo>
                  <a:lnTo>
                    <a:pt x="1558" y="516"/>
                  </a:lnTo>
                  <a:lnTo>
                    <a:pt x="1560" y="519"/>
                  </a:lnTo>
                  <a:lnTo>
                    <a:pt x="1564" y="522"/>
                  </a:lnTo>
                  <a:lnTo>
                    <a:pt x="1564" y="522"/>
                  </a:lnTo>
                  <a:lnTo>
                    <a:pt x="1568" y="525"/>
                  </a:lnTo>
                  <a:lnTo>
                    <a:pt x="1573" y="526"/>
                  </a:lnTo>
                  <a:lnTo>
                    <a:pt x="1583" y="528"/>
                  </a:lnTo>
                  <a:lnTo>
                    <a:pt x="1603" y="528"/>
                  </a:lnTo>
                  <a:lnTo>
                    <a:pt x="1603" y="528"/>
                  </a:lnTo>
                  <a:lnTo>
                    <a:pt x="1606" y="528"/>
                  </a:lnTo>
                  <a:lnTo>
                    <a:pt x="1606" y="528"/>
                  </a:lnTo>
                  <a:lnTo>
                    <a:pt x="1624" y="528"/>
                  </a:lnTo>
                  <a:lnTo>
                    <a:pt x="1644" y="528"/>
                  </a:lnTo>
                  <a:lnTo>
                    <a:pt x="1644" y="528"/>
                  </a:lnTo>
                  <a:lnTo>
                    <a:pt x="1663" y="526"/>
                  </a:lnTo>
                  <a:lnTo>
                    <a:pt x="1671" y="524"/>
                  </a:lnTo>
                  <a:lnTo>
                    <a:pt x="1679" y="521"/>
                  </a:lnTo>
                  <a:lnTo>
                    <a:pt x="1679" y="521"/>
                  </a:lnTo>
                  <a:lnTo>
                    <a:pt x="1684" y="518"/>
                  </a:lnTo>
                  <a:lnTo>
                    <a:pt x="1695" y="515"/>
                  </a:lnTo>
                  <a:lnTo>
                    <a:pt x="1707" y="513"/>
                  </a:lnTo>
                  <a:lnTo>
                    <a:pt x="1717" y="511"/>
                  </a:lnTo>
                  <a:lnTo>
                    <a:pt x="1717" y="511"/>
                  </a:lnTo>
                  <a:lnTo>
                    <a:pt x="1718" y="511"/>
                  </a:lnTo>
                  <a:lnTo>
                    <a:pt x="1718" y="511"/>
                  </a:lnTo>
                  <a:lnTo>
                    <a:pt x="1719" y="521"/>
                  </a:lnTo>
                  <a:lnTo>
                    <a:pt x="1722" y="529"/>
                  </a:lnTo>
                  <a:lnTo>
                    <a:pt x="1722" y="529"/>
                  </a:lnTo>
                  <a:lnTo>
                    <a:pt x="1719" y="529"/>
                  </a:lnTo>
                  <a:lnTo>
                    <a:pt x="1719" y="529"/>
                  </a:lnTo>
                  <a:lnTo>
                    <a:pt x="1713" y="529"/>
                  </a:lnTo>
                  <a:lnTo>
                    <a:pt x="1713" y="529"/>
                  </a:lnTo>
                  <a:lnTo>
                    <a:pt x="1702" y="530"/>
                  </a:lnTo>
                  <a:lnTo>
                    <a:pt x="1693" y="532"/>
                  </a:lnTo>
                  <a:lnTo>
                    <a:pt x="1685" y="535"/>
                  </a:lnTo>
                  <a:lnTo>
                    <a:pt x="1679" y="538"/>
                  </a:lnTo>
                  <a:lnTo>
                    <a:pt x="1679" y="538"/>
                  </a:lnTo>
                  <a:lnTo>
                    <a:pt x="1671" y="543"/>
                  </a:lnTo>
                  <a:lnTo>
                    <a:pt x="1667" y="544"/>
                  </a:lnTo>
                  <a:lnTo>
                    <a:pt x="1662" y="545"/>
                  </a:lnTo>
                  <a:lnTo>
                    <a:pt x="1662" y="545"/>
                  </a:lnTo>
                  <a:lnTo>
                    <a:pt x="1654" y="544"/>
                  </a:lnTo>
                  <a:lnTo>
                    <a:pt x="1654" y="544"/>
                  </a:lnTo>
                  <a:lnTo>
                    <a:pt x="1639" y="542"/>
                  </a:lnTo>
                  <a:lnTo>
                    <a:pt x="1628" y="541"/>
                  </a:lnTo>
                  <a:lnTo>
                    <a:pt x="1628" y="541"/>
                  </a:lnTo>
                  <a:lnTo>
                    <a:pt x="1616" y="542"/>
                  </a:lnTo>
                  <a:lnTo>
                    <a:pt x="1605" y="543"/>
                  </a:lnTo>
                  <a:lnTo>
                    <a:pt x="1596" y="544"/>
                  </a:lnTo>
                  <a:lnTo>
                    <a:pt x="1585" y="544"/>
                  </a:lnTo>
                  <a:lnTo>
                    <a:pt x="1585" y="544"/>
                  </a:lnTo>
                  <a:lnTo>
                    <a:pt x="1571" y="544"/>
                  </a:lnTo>
                  <a:lnTo>
                    <a:pt x="1571" y="544"/>
                  </a:lnTo>
                  <a:lnTo>
                    <a:pt x="1555" y="542"/>
                  </a:lnTo>
                  <a:lnTo>
                    <a:pt x="1540" y="541"/>
                  </a:lnTo>
                  <a:lnTo>
                    <a:pt x="1540" y="541"/>
                  </a:lnTo>
                  <a:lnTo>
                    <a:pt x="1533" y="542"/>
                  </a:lnTo>
                  <a:lnTo>
                    <a:pt x="1527" y="542"/>
                  </a:lnTo>
                  <a:lnTo>
                    <a:pt x="1521" y="544"/>
                  </a:lnTo>
                  <a:lnTo>
                    <a:pt x="1515" y="547"/>
                  </a:lnTo>
                  <a:lnTo>
                    <a:pt x="1515" y="547"/>
                  </a:lnTo>
                  <a:lnTo>
                    <a:pt x="1510" y="552"/>
                  </a:lnTo>
                  <a:lnTo>
                    <a:pt x="1506" y="557"/>
                  </a:lnTo>
                  <a:lnTo>
                    <a:pt x="1503" y="563"/>
                  </a:lnTo>
                  <a:lnTo>
                    <a:pt x="1501" y="569"/>
                  </a:lnTo>
                  <a:lnTo>
                    <a:pt x="1501" y="569"/>
                  </a:lnTo>
                  <a:lnTo>
                    <a:pt x="1495" y="586"/>
                  </a:lnTo>
                  <a:lnTo>
                    <a:pt x="1489" y="603"/>
                  </a:lnTo>
                  <a:lnTo>
                    <a:pt x="1489" y="603"/>
                  </a:lnTo>
                  <a:lnTo>
                    <a:pt x="1486" y="610"/>
                  </a:lnTo>
                  <a:lnTo>
                    <a:pt x="1483" y="615"/>
                  </a:lnTo>
                  <a:lnTo>
                    <a:pt x="1483" y="615"/>
                  </a:lnTo>
                  <a:lnTo>
                    <a:pt x="1482" y="616"/>
                  </a:lnTo>
                  <a:lnTo>
                    <a:pt x="1482" y="616"/>
                  </a:lnTo>
                  <a:lnTo>
                    <a:pt x="1477" y="616"/>
                  </a:lnTo>
                  <a:lnTo>
                    <a:pt x="1473" y="617"/>
                  </a:lnTo>
                  <a:lnTo>
                    <a:pt x="1465" y="621"/>
                  </a:lnTo>
                  <a:lnTo>
                    <a:pt x="1465" y="621"/>
                  </a:lnTo>
                  <a:lnTo>
                    <a:pt x="1460" y="624"/>
                  </a:lnTo>
                  <a:lnTo>
                    <a:pt x="1457" y="629"/>
                  </a:lnTo>
                  <a:lnTo>
                    <a:pt x="1455" y="634"/>
                  </a:lnTo>
                  <a:lnTo>
                    <a:pt x="1454" y="641"/>
                  </a:lnTo>
                  <a:lnTo>
                    <a:pt x="1454" y="641"/>
                  </a:lnTo>
                  <a:lnTo>
                    <a:pt x="1454" y="644"/>
                  </a:lnTo>
                  <a:lnTo>
                    <a:pt x="1455" y="647"/>
                  </a:lnTo>
                  <a:lnTo>
                    <a:pt x="1458" y="653"/>
                  </a:lnTo>
                  <a:lnTo>
                    <a:pt x="1463" y="657"/>
                  </a:lnTo>
                  <a:lnTo>
                    <a:pt x="1468" y="660"/>
                  </a:lnTo>
                  <a:lnTo>
                    <a:pt x="1468" y="660"/>
                  </a:lnTo>
                  <a:lnTo>
                    <a:pt x="1474" y="662"/>
                  </a:lnTo>
                  <a:lnTo>
                    <a:pt x="1481" y="665"/>
                  </a:lnTo>
                  <a:lnTo>
                    <a:pt x="1497" y="667"/>
                  </a:lnTo>
                  <a:lnTo>
                    <a:pt x="1497" y="667"/>
                  </a:lnTo>
                  <a:lnTo>
                    <a:pt x="1509" y="668"/>
                  </a:lnTo>
                  <a:lnTo>
                    <a:pt x="1515" y="670"/>
                  </a:lnTo>
                  <a:lnTo>
                    <a:pt x="1517" y="673"/>
                  </a:lnTo>
                  <a:lnTo>
                    <a:pt x="1519" y="675"/>
                  </a:lnTo>
                  <a:lnTo>
                    <a:pt x="1519" y="675"/>
                  </a:lnTo>
                  <a:lnTo>
                    <a:pt x="1523" y="681"/>
                  </a:lnTo>
                  <a:lnTo>
                    <a:pt x="1526" y="684"/>
                  </a:lnTo>
                  <a:lnTo>
                    <a:pt x="1530" y="687"/>
                  </a:lnTo>
                  <a:lnTo>
                    <a:pt x="1530" y="687"/>
                  </a:lnTo>
                  <a:lnTo>
                    <a:pt x="1535" y="690"/>
                  </a:lnTo>
                  <a:lnTo>
                    <a:pt x="1541" y="692"/>
                  </a:lnTo>
                  <a:lnTo>
                    <a:pt x="1548" y="693"/>
                  </a:lnTo>
                  <a:lnTo>
                    <a:pt x="1554" y="693"/>
                  </a:lnTo>
                  <a:lnTo>
                    <a:pt x="1554" y="693"/>
                  </a:lnTo>
                  <a:lnTo>
                    <a:pt x="1561" y="693"/>
                  </a:lnTo>
                  <a:lnTo>
                    <a:pt x="1561" y="693"/>
                  </a:lnTo>
                  <a:lnTo>
                    <a:pt x="1593" y="691"/>
                  </a:lnTo>
                  <a:lnTo>
                    <a:pt x="1607" y="690"/>
                  </a:lnTo>
                  <a:lnTo>
                    <a:pt x="1621" y="687"/>
                  </a:lnTo>
                  <a:lnTo>
                    <a:pt x="1621" y="687"/>
                  </a:lnTo>
                  <a:lnTo>
                    <a:pt x="1633" y="684"/>
                  </a:lnTo>
                  <a:lnTo>
                    <a:pt x="1639" y="681"/>
                  </a:lnTo>
                  <a:lnTo>
                    <a:pt x="1645" y="678"/>
                  </a:lnTo>
                  <a:lnTo>
                    <a:pt x="1651" y="675"/>
                  </a:lnTo>
                  <a:lnTo>
                    <a:pt x="1656" y="670"/>
                  </a:lnTo>
                  <a:lnTo>
                    <a:pt x="1660" y="665"/>
                  </a:lnTo>
                  <a:lnTo>
                    <a:pt x="1663" y="658"/>
                  </a:lnTo>
                  <a:lnTo>
                    <a:pt x="1663" y="658"/>
                  </a:lnTo>
                  <a:lnTo>
                    <a:pt x="1666" y="651"/>
                  </a:lnTo>
                  <a:lnTo>
                    <a:pt x="1666" y="651"/>
                  </a:lnTo>
                  <a:lnTo>
                    <a:pt x="1690" y="687"/>
                  </a:lnTo>
                  <a:lnTo>
                    <a:pt x="1705" y="709"/>
                  </a:lnTo>
                  <a:lnTo>
                    <a:pt x="1707" y="711"/>
                  </a:lnTo>
                  <a:lnTo>
                    <a:pt x="1707" y="711"/>
                  </a:lnTo>
                  <a:lnTo>
                    <a:pt x="1718" y="721"/>
                  </a:lnTo>
                  <a:lnTo>
                    <a:pt x="1728" y="730"/>
                  </a:lnTo>
                  <a:lnTo>
                    <a:pt x="1739" y="738"/>
                  </a:lnTo>
                  <a:lnTo>
                    <a:pt x="1739" y="738"/>
                  </a:lnTo>
                  <a:lnTo>
                    <a:pt x="1736" y="741"/>
                  </a:lnTo>
                  <a:lnTo>
                    <a:pt x="1734" y="741"/>
                  </a:lnTo>
                  <a:lnTo>
                    <a:pt x="1734" y="741"/>
                  </a:lnTo>
                  <a:lnTo>
                    <a:pt x="1732" y="741"/>
                  </a:lnTo>
                  <a:lnTo>
                    <a:pt x="1729" y="738"/>
                  </a:lnTo>
                  <a:lnTo>
                    <a:pt x="1729" y="738"/>
                  </a:lnTo>
                  <a:lnTo>
                    <a:pt x="1723" y="735"/>
                  </a:lnTo>
                  <a:lnTo>
                    <a:pt x="1718" y="732"/>
                  </a:lnTo>
                  <a:lnTo>
                    <a:pt x="1707" y="728"/>
                  </a:lnTo>
                  <a:lnTo>
                    <a:pt x="1697" y="725"/>
                  </a:lnTo>
                  <a:lnTo>
                    <a:pt x="1685" y="723"/>
                  </a:lnTo>
                  <a:lnTo>
                    <a:pt x="1685" y="723"/>
                  </a:lnTo>
                  <a:lnTo>
                    <a:pt x="1676" y="721"/>
                  </a:lnTo>
                  <a:lnTo>
                    <a:pt x="1668" y="718"/>
                  </a:lnTo>
                  <a:lnTo>
                    <a:pt x="1662" y="716"/>
                  </a:lnTo>
                  <a:lnTo>
                    <a:pt x="1658" y="713"/>
                  </a:lnTo>
                  <a:lnTo>
                    <a:pt x="1658" y="713"/>
                  </a:lnTo>
                  <a:lnTo>
                    <a:pt x="1654" y="710"/>
                  </a:lnTo>
                  <a:lnTo>
                    <a:pt x="1649" y="707"/>
                  </a:lnTo>
                  <a:lnTo>
                    <a:pt x="1640" y="704"/>
                  </a:lnTo>
                  <a:lnTo>
                    <a:pt x="1631" y="700"/>
                  </a:lnTo>
                  <a:lnTo>
                    <a:pt x="1621" y="698"/>
                  </a:lnTo>
                  <a:lnTo>
                    <a:pt x="1621" y="698"/>
                  </a:lnTo>
                  <a:lnTo>
                    <a:pt x="1598" y="696"/>
                  </a:lnTo>
                  <a:lnTo>
                    <a:pt x="1576" y="695"/>
                  </a:lnTo>
                  <a:lnTo>
                    <a:pt x="1576" y="695"/>
                  </a:lnTo>
                  <a:lnTo>
                    <a:pt x="1559" y="696"/>
                  </a:lnTo>
                  <a:lnTo>
                    <a:pt x="1546" y="697"/>
                  </a:lnTo>
                  <a:lnTo>
                    <a:pt x="1546" y="697"/>
                  </a:lnTo>
                  <a:lnTo>
                    <a:pt x="1542" y="697"/>
                  </a:lnTo>
                  <a:lnTo>
                    <a:pt x="1542" y="697"/>
                  </a:lnTo>
                  <a:lnTo>
                    <a:pt x="1530" y="696"/>
                  </a:lnTo>
                  <a:lnTo>
                    <a:pt x="1516" y="693"/>
                  </a:lnTo>
                  <a:lnTo>
                    <a:pt x="1516" y="693"/>
                  </a:lnTo>
                  <a:lnTo>
                    <a:pt x="1503" y="690"/>
                  </a:lnTo>
                  <a:lnTo>
                    <a:pt x="1496" y="689"/>
                  </a:lnTo>
                  <a:lnTo>
                    <a:pt x="1490" y="688"/>
                  </a:lnTo>
                  <a:lnTo>
                    <a:pt x="1490" y="688"/>
                  </a:lnTo>
                  <a:lnTo>
                    <a:pt x="1485" y="689"/>
                  </a:lnTo>
                  <a:lnTo>
                    <a:pt x="1480" y="690"/>
                  </a:lnTo>
                  <a:lnTo>
                    <a:pt x="1473" y="694"/>
                  </a:lnTo>
                  <a:lnTo>
                    <a:pt x="1473" y="694"/>
                  </a:lnTo>
                  <a:lnTo>
                    <a:pt x="1461" y="703"/>
                  </a:lnTo>
                  <a:lnTo>
                    <a:pt x="1451" y="711"/>
                  </a:lnTo>
                  <a:lnTo>
                    <a:pt x="1451" y="711"/>
                  </a:lnTo>
                  <a:lnTo>
                    <a:pt x="1439" y="688"/>
                  </a:lnTo>
                  <a:lnTo>
                    <a:pt x="1439" y="688"/>
                  </a:lnTo>
                  <a:lnTo>
                    <a:pt x="1437" y="685"/>
                  </a:lnTo>
                  <a:lnTo>
                    <a:pt x="1433" y="682"/>
                  </a:lnTo>
                  <a:lnTo>
                    <a:pt x="1428" y="680"/>
                  </a:lnTo>
                  <a:lnTo>
                    <a:pt x="1422" y="679"/>
                  </a:lnTo>
                  <a:lnTo>
                    <a:pt x="1422" y="679"/>
                  </a:lnTo>
                  <a:lnTo>
                    <a:pt x="1414" y="681"/>
                  </a:lnTo>
                  <a:lnTo>
                    <a:pt x="1409" y="684"/>
                  </a:lnTo>
                  <a:lnTo>
                    <a:pt x="1401" y="691"/>
                  </a:lnTo>
                  <a:lnTo>
                    <a:pt x="1401" y="691"/>
                  </a:lnTo>
                  <a:lnTo>
                    <a:pt x="1396" y="696"/>
                  </a:lnTo>
                  <a:lnTo>
                    <a:pt x="1396" y="696"/>
                  </a:lnTo>
                  <a:lnTo>
                    <a:pt x="1395" y="697"/>
                  </a:lnTo>
                  <a:lnTo>
                    <a:pt x="1395" y="697"/>
                  </a:lnTo>
                  <a:lnTo>
                    <a:pt x="1375" y="689"/>
                  </a:lnTo>
                  <a:lnTo>
                    <a:pt x="1361" y="684"/>
                  </a:lnTo>
                  <a:lnTo>
                    <a:pt x="1353" y="682"/>
                  </a:lnTo>
                  <a:lnTo>
                    <a:pt x="1344" y="682"/>
                  </a:lnTo>
                  <a:lnTo>
                    <a:pt x="1344" y="682"/>
                  </a:lnTo>
                  <a:lnTo>
                    <a:pt x="1333" y="683"/>
                  </a:lnTo>
                  <a:lnTo>
                    <a:pt x="1323" y="686"/>
                  </a:lnTo>
                  <a:lnTo>
                    <a:pt x="1323" y="686"/>
                  </a:lnTo>
                  <a:lnTo>
                    <a:pt x="1313" y="690"/>
                  </a:lnTo>
                  <a:lnTo>
                    <a:pt x="1305" y="695"/>
                  </a:lnTo>
                  <a:lnTo>
                    <a:pt x="1295" y="703"/>
                  </a:lnTo>
                  <a:lnTo>
                    <a:pt x="1295" y="703"/>
                  </a:lnTo>
                  <a:lnTo>
                    <a:pt x="1293" y="704"/>
                  </a:lnTo>
                  <a:lnTo>
                    <a:pt x="1289" y="706"/>
                  </a:lnTo>
                  <a:lnTo>
                    <a:pt x="1285" y="707"/>
                  </a:lnTo>
                  <a:lnTo>
                    <a:pt x="1277" y="707"/>
                  </a:lnTo>
                  <a:lnTo>
                    <a:pt x="1277" y="707"/>
                  </a:lnTo>
                  <a:lnTo>
                    <a:pt x="1265" y="706"/>
                  </a:lnTo>
                  <a:lnTo>
                    <a:pt x="1265" y="706"/>
                  </a:lnTo>
                  <a:lnTo>
                    <a:pt x="1244" y="704"/>
                  </a:lnTo>
                  <a:lnTo>
                    <a:pt x="1228" y="700"/>
                  </a:lnTo>
                  <a:lnTo>
                    <a:pt x="1216" y="697"/>
                  </a:lnTo>
                  <a:lnTo>
                    <a:pt x="1204" y="696"/>
                  </a:lnTo>
                  <a:lnTo>
                    <a:pt x="1204" y="696"/>
                  </a:lnTo>
                  <a:lnTo>
                    <a:pt x="1194" y="697"/>
                  </a:lnTo>
                  <a:lnTo>
                    <a:pt x="1194" y="697"/>
                  </a:lnTo>
                  <a:lnTo>
                    <a:pt x="1180" y="700"/>
                  </a:lnTo>
                  <a:lnTo>
                    <a:pt x="1180" y="700"/>
                  </a:lnTo>
                  <a:lnTo>
                    <a:pt x="1175" y="703"/>
                  </a:lnTo>
                  <a:lnTo>
                    <a:pt x="1172" y="706"/>
                  </a:lnTo>
                  <a:lnTo>
                    <a:pt x="1170" y="710"/>
                  </a:lnTo>
                  <a:lnTo>
                    <a:pt x="1169" y="715"/>
                  </a:lnTo>
                  <a:lnTo>
                    <a:pt x="1169" y="715"/>
                  </a:lnTo>
                  <a:lnTo>
                    <a:pt x="1169" y="716"/>
                  </a:lnTo>
                  <a:lnTo>
                    <a:pt x="1168" y="718"/>
                  </a:lnTo>
                  <a:lnTo>
                    <a:pt x="1166" y="722"/>
                  </a:lnTo>
                  <a:lnTo>
                    <a:pt x="1159" y="726"/>
                  </a:lnTo>
                  <a:lnTo>
                    <a:pt x="1159" y="726"/>
                  </a:lnTo>
                  <a:lnTo>
                    <a:pt x="1143" y="738"/>
                  </a:lnTo>
                  <a:lnTo>
                    <a:pt x="1143" y="738"/>
                  </a:lnTo>
                  <a:lnTo>
                    <a:pt x="1139" y="741"/>
                  </a:lnTo>
                  <a:lnTo>
                    <a:pt x="1139" y="741"/>
                  </a:lnTo>
                  <a:lnTo>
                    <a:pt x="1138" y="742"/>
                  </a:lnTo>
                  <a:lnTo>
                    <a:pt x="1138" y="742"/>
                  </a:lnTo>
                  <a:lnTo>
                    <a:pt x="1135" y="738"/>
                  </a:lnTo>
                  <a:lnTo>
                    <a:pt x="1135" y="738"/>
                  </a:lnTo>
                  <a:lnTo>
                    <a:pt x="1131" y="732"/>
                  </a:lnTo>
                  <a:lnTo>
                    <a:pt x="1126" y="726"/>
                  </a:lnTo>
                  <a:lnTo>
                    <a:pt x="1120" y="722"/>
                  </a:lnTo>
                  <a:lnTo>
                    <a:pt x="1115" y="719"/>
                  </a:lnTo>
                  <a:lnTo>
                    <a:pt x="1107" y="715"/>
                  </a:lnTo>
                  <a:lnTo>
                    <a:pt x="1102" y="713"/>
                  </a:lnTo>
                  <a:lnTo>
                    <a:pt x="1102" y="713"/>
                  </a:lnTo>
                  <a:lnTo>
                    <a:pt x="1098" y="711"/>
                  </a:lnTo>
                  <a:lnTo>
                    <a:pt x="1090" y="707"/>
                  </a:lnTo>
                  <a:lnTo>
                    <a:pt x="1090" y="707"/>
                  </a:lnTo>
                  <a:lnTo>
                    <a:pt x="1084" y="705"/>
                  </a:lnTo>
                  <a:lnTo>
                    <a:pt x="1077" y="703"/>
                  </a:lnTo>
                  <a:lnTo>
                    <a:pt x="1070" y="700"/>
                  </a:lnTo>
                  <a:lnTo>
                    <a:pt x="1061" y="700"/>
                  </a:lnTo>
                  <a:lnTo>
                    <a:pt x="1061" y="700"/>
                  </a:lnTo>
                  <a:lnTo>
                    <a:pt x="1051" y="701"/>
                  </a:lnTo>
                  <a:lnTo>
                    <a:pt x="1038" y="704"/>
                  </a:lnTo>
                  <a:lnTo>
                    <a:pt x="1038" y="704"/>
                  </a:lnTo>
                  <a:lnTo>
                    <a:pt x="1031" y="705"/>
                  </a:lnTo>
                  <a:lnTo>
                    <a:pt x="1023" y="706"/>
                  </a:lnTo>
                  <a:lnTo>
                    <a:pt x="1023" y="706"/>
                  </a:lnTo>
                  <a:lnTo>
                    <a:pt x="1013" y="705"/>
                  </a:lnTo>
                  <a:lnTo>
                    <a:pt x="1002" y="704"/>
                  </a:lnTo>
                  <a:lnTo>
                    <a:pt x="981" y="698"/>
                  </a:lnTo>
                  <a:lnTo>
                    <a:pt x="981" y="698"/>
                  </a:lnTo>
                  <a:lnTo>
                    <a:pt x="963" y="693"/>
                  </a:lnTo>
                  <a:lnTo>
                    <a:pt x="956" y="692"/>
                  </a:lnTo>
                  <a:lnTo>
                    <a:pt x="949" y="691"/>
                  </a:lnTo>
                  <a:lnTo>
                    <a:pt x="949" y="691"/>
                  </a:lnTo>
                  <a:lnTo>
                    <a:pt x="929" y="690"/>
                  </a:lnTo>
                  <a:lnTo>
                    <a:pt x="893" y="687"/>
                  </a:lnTo>
                  <a:lnTo>
                    <a:pt x="856" y="683"/>
                  </a:lnTo>
                  <a:lnTo>
                    <a:pt x="841" y="682"/>
                  </a:lnTo>
                  <a:lnTo>
                    <a:pt x="833" y="680"/>
                  </a:lnTo>
                  <a:lnTo>
                    <a:pt x="833" y="680"/>
                  </a:lnTo>
                  <a:lnTo>
                    <a:pt x="819" y="677"/>
                  </a:lnTo>
                  <a:lnTo>
                    <a:pt x="805" y="675"/>
                  </a:lnTo>
                  <a:lnTo>
                    <a:pt x="790" y="675"/>
                  </a:lnTo>
                  <a:lnTo>
                    <a:pt x="773" y="674"/>
                  </a:lnTo>
                  <a:lnTo>
                    <a:pt x="773" y="674"/>
                  </a:lnTo>
                  <a:lnTo>
                    <a:pt x="752" y="675"/>
                  </a:lnTo>
                  <a:lnTo>
                    <a:pt x="734" y="676"/>
                  </a:lnTo>
                  <a:lnTo>
                    <a:pt x="734" y="676"/>
                  </a:lnTo>
                  <a:lnTo>
                    <a:pt x="720" y="678"/>
                  </a:lnTo>
                  <a:lnTo>
                    <a:pt x="701" y="679"/>
                  </a:lnTo>
                  <a:lnTo>
                    <a:pt x="671" y="679"/>
                  </a:lnTo>
                  <a:lnTo>
                    <a:pt x="671" y="679"/>
                  </a:lnTo>
                  <a:lnTo>
                    <a:pt x="654" y="667"/>
                  </a:lnTo>
                  <a:lnTo>
                    <a:pt x="654" y="667"/>
                  </a:lnTo>
                  <a:lnTo>
                    <a:pt x="638" y="655"/>
                  </a:lnTo>
                  <a:lnTo>
                    <a:pt x="638" y="655"/>
                  </a:lnTo>
                  <a:lnTo>
                    <a:pt x="630" y="651"/>
                  </a:lnTo>
                  <a:lnTo>
                    <a:pt x="626" y="650"/>
                  </a:lnTo>
                  <a:lnTo>
                    <a:pt x="620" y="649"/>
                  </a:lnTo>
                  <a:lnTo>
                    <a:pt x="620" y="649"/>
                  </a:lnTo>
                  <a:lnTo>
                    <a:pt x="615" y="649"/>
                  </a:lnTo>
                  <a:lnTo>
                    <a:pt x="612" y="650"/>
                  </a:lnTo>
                  <a:lnTo>
                    <a:pt x="604" y="653"/>
                  </a:lnTo>
                  <a:lnTo>
                    <a:pt x="604" y="653"/>
                  </a:lnTo>
                  <a:lnTo>
                    <a:pt x="596" y="655"/>
                  </a:lnTo>
                  <a:lnTo>
                    <a:pt x="589" y="655"/>
                  </a:lnTo>
                  <a:lnTo>
                    <a:pt x="589" y="655"/>
                  </a:lnTo>
                  <a:lnTo>
                    <a:pt x="585" y="655"/>
                  </a:lnTo>
                  <a:lnTo>
                    <a:pt x="583" y="654"/>
                  </a:lnTo>
                  <a:lnTo>
                    <a:pt x="583" y="654"/>
                  </a:lnTo>
                  <a:lnTo>
                    <a:pt x="577" y="647"/>
                  </a:lnTo>
                  <a:lnTo>
                    <a:pt x="570" y="642"/>
                  </a:lnTo>
                  <a:lnTo>
                    <a:pt x="558" y="633"/>
                  </a:lnTo>
                  <a:lnTo>
                    <a:pt x="547" y="628"/>
                  </a:lnTo>
                  <a:lnTo>
                    <a:pt x="542" y="625"/>
                  </a:lnTo>
                  <a:lnTo>
                    <a:pt x="542" y="625"/>
                  </a:lnTo>
                  <a:lnTo>
                    <a:pt x="537" y="625"/>
                  </a:lnTo>
                  <a:lnTo>
                    <a:pt x="532" y="627"/>
                  </a:lnTo>
                  <a:lnTo>
                    <a:pt x="532" y="627"/>
                  </a:lnTo>
                  <a:lnTo>
                    <a:pt x="528" y="630"/>
                  </a:lnTo>
                  <a:lnTo>
                    <a:pt x="525" y="635"/>
                  </a:lnTo>
                  <a:lnTo>
                    <a:pt x="525" y="635"/>
                  </a:lnTo>
                  <a:lnTo>
                    <a:pt x="524" y="639"/>
                  </a:lnTo>
                  <a:lnTo>
                    <a:pt x="518" y="649"/>
                  </a:lnTo>
                  <a:lnTo>
                    <a:pt x="518" y="649"/>
                  </a:lnTo>
                  <a:lnTo>
                    <a:pt x="515" y="655"/>
                  </a:lnTo>
                  <a:lnTo>
                    <a:pt x="512" y="660"/>
                  </a:lnTo>
                  <a:lnTo>
                    <a:pt x="508" y="663"/>
                  </a:lnTo>
                  <a:lnTo>
                    <a:pt x="506" y="665"/>
                  </a:lnTo>
                  <a:lnTo>
                    <a:pt x="506" y="665"/>
                  </a:lnTo>
                  <a:lnTo>
                    <a:pt x="478" y="673"/>
                  </a:lnTo>
                  <a:lnTo>
                    <a:pt x="465" y="677"/>
                  </a:lnTo>
                  <a:lnTo>
                    <a:pt x="455" y="678"/>
                  </a:lnTo>
                  <a:lnTo>
                    <a:pt x="455" y="678"/>
                  </a:lnTo>
                  <a:lnTo>
                    <a:pt x="454" y="678"/>
                  </a:lnTo>
                  <a:lnTo>
                    <a:pt x="454" y="678"/>
                  </a:lnTo>
                  <a:lnTo>
                    <a:pt x="449" y="676"/>
                  </a:lnTo>
                  <a:lnTo>
                    <a:pt x="445" y="676"/>
                  </a:lnTo>
                  <a:lnTo>
                    <a:pt x="445" y="676"/>
                  </a:lnTo>
                  <a:lnTo>
                    <a:pt x="434" y="677"/>
                  </a:lnTo>
                  <a:lnTo>
                    <a:pt x="423" y="680"/>
                  </a:lnTo>
                  <a:lnTo>
                    <a:pt x="398" y="688"/>
                  </a:lnTo>
                  <a:lnTo>
                    <a:pt x="398" y="688"/>
                  </a:lnTo>
                  <a:lnTo>
                    <a:pt x="378" y="697"/>
                  </a:lnTo>
                  <a:lnTo>
                    <a:pt x="370" y="701"/>
                  </a:lnTo>
                  <a:lnTo>
                    <a:pt x="365" y="704"/>
                  </a:lnTo>
                  <a:lnTo>
                    <a:pt x="365" y="704"/>
                  </a:lnTo>
                  <a:lnTo>
                    <a:pt x="360" y="709"/>
                  </a:lnTo>
                  <a:lnTo>
                    <a:pt x="346" y="721"/>
                  </a:lnTo>
                  <a:lnTo>
                    <a:pt x="346" y="721"/>
                  </a:lnTo>
                  <a:lnTo>
                    <a:pt x="339" y="727"/>
                  </a:lnTo>
                  <a:lnTo>
                    <a:pt x="332" y="732"/>
                  </a:lnTo>
                  <a:lnTo>
                    <a:pt x="332" y="732"/>
                  </a:lnTo>
                  <a:lnTo>
                    <a:pt x="326" y="736"/>
                  </a:lnTo>
                  <a:lnTo>
                    <a:pt x="325" y="736"/>
                  </a:lnTo>
                  <a:lnTo>
                    <a:pt x="325" y="736"/>
                  </a:lnTo>
                  <a:lnTo>
                    <a:pt x="311" y="733"/>
                  </a:lnTo>
                  <a:lnTo>
                    <a:pt x="303" y="732"/>
                  </a:lnTo>
                  <a:lnTo>
                    <a:pt x="293" y="732"/>
                  </a:lnTo>
                  <a:lnTo>
                    <a:pt x="293" y="732"/>
                  </a:lnTo>
                  <a:lnTo>
                    <a:pt x="286" y="732"/>
                  </a:lnTo>
                  <a:lnTo>
                    <a:pt x="279" y="733"/>
                  </a:lnTo>
                  <a:lnTo>
                    <a:pt x="279" y="733"/>
                  </a:lnTo>
                  <a:lnTo>
                    <a:pt x="275" y="735"/>
                  </a:lnTo>
                  <a:lnTo>
                    <a:pt x="271" y="738"/>
                  </a:lnTo>
                  <a:lnTo>
                    <a:pt x="268" y="744"/>
                  </a:lnTo>
                  <a:lnTo>
                    <a:pt x="267" y="747"/>
                  </a:lnTo>
                  <a:lnTo>
                    <a:pt x="266" y="751"/>
                  </a:lnTo>
                  <a:lnTo>
                    <a:pt x="266" y="751"/>
                  </a:lnTo>
                  <a:lnTo>
                    <a:pt x="267" y="754"/>
                  </a:lnTo>
                  <a:lnTo>
                    <a:pt x="268" y="758"/>
                  </a:lnTo>
                  <a:lnTo>
                    <a:pt x="268" y="758"/>
                  </a:lnTo>
                  <a:lnTo>
                    <a:pt x="269" y="766"/>
                  </a:lnTo>
                  <a:lnTo>
                    <a:pt x="271" y="773"/>
                  </a:lnTo>
                  <a:lnTo>
                    <a:pt x="275" y="782"/>
                  </a:lnTo>
                  <a:lnTo>
                    <a:pt x="275" y="782"/>
                  </a:lnTo>
                  <a:lnTo>
                    <a:pt x="278" y="786"/>
                  </a:lnTo>
                  <a:lnTo>
                    <a:pt x="282" y="790"/>
                  </a:lnTo>
                  <a:lnTo>
                    <a:pt x="286" y="793"/>
                  </a:lnTo>
                  <a:lnTo>
                    <a:pt x="291" y="796"/>
                  </a:lnTo>
                  <a:lnTo>
                    <a:pt x="298" y="799"/>
                  </a:lnTo>
                  <a:lnTo>
                    <a:pt x="304" y="800"/>
                  </a:lnTo>
                  <a:lnTo>
                    <a:pt x="312" y="801"/>
                  </a:lnTo>
                  <a:lnTo>
                    <a:pt x="319" y="801"/>
                  </a:lnTo>
                  <a:lnTo>
                    <a:pt x="319" y="801"/>
                  </a:lnTo>
                  <a:lnTo>
                    <a:pt x="332" y="802"/>
                  </a:lnTo>
                  <a:lnTo>
                    <a:pt x="340" y="804"/>
                  </a:lnTo>
                  <a:lnTo>
                    <a:pt x="346" y="806"/>
                  </a:lnTo>
                  <a:lnTo>
                    <a:pt x="351" y="808"/>
                  </a:lnTo>
                  <a:lnTo>
                    <a:pt x="351" y="808"/>
                  </a:lnTo>
                  <a:lnTo>
                    <a:pt x="360" y="816"/>
                  </a:lnTo>
                  <a:lnTo>
                    <a:pt x="366" y="820"/>
                  </a:lnTo>
                  <a:lnTo>
                    <a:pt x="375" y="823"/>
                  </a:lnTo>
                  <a:lnTo>
                    <a:pt x="375" y="823"/>
                  </a:lnTo>
                  <a:lnTo>
                    <a:pt x="385" y="824"/>
                  </a:lnTo>
                  <a:lnTo>
                    <a:pt x="391" y="825"/>
                  </a:lnTo>
                  <a:lnTo>
                    <a:pt x="391" y="825"/>
                  </a:lnTo>
                  <a:lnTo>
                    <a:pt x="396" y="828"/>
                  </a:lnTo>
                  <a:lnTo>
                    <a:pt x="405" y="837"/>
                  </a:lnTo>
                  <a:lnTo>
                    <a:pt x="405" y="837"/>
                  </a:lnTo>
                  <a:lnTo>
                    <a:pt x="411" y="842"/>
                  </a:lnTo>
                  <a:lnTo>
                    <a:pt x="414" y="847"/>
                  </a:lnTo>
                  <a:lnTo>
                    <a:pt x="414" y="847"/>
                  </a:lnTo>
                  <a:lnTo>
                    <a:pt x="412" y="847"/>
                  </a:lnTo>
                  <a:lnTo>
                    <a:pt x="412" y="847"/>
                  </a:lnTo>
                  <a:lnTo>
                    <a:pt x="395" y="844"/>
                  </a:lnTo>
                  <a:lnTo>
                    <a:pt x="380" y="840"/>
                  </a:lnTo>
                  <a:lnTo>
                    <a:pt x="373" y="838"/>
                  </a:lnTo>
                  <a:lnTo>
                    <a:pt x="366" y="835"/>
                  </a:lnTo>
                  <a:lnTo>
                    <a:pt x="361" y="831"/>
                  </a:lnTo>
                  <a:lnTo>
                    <a:pt x="356" y="827"/>
                  </a:lnTo>
                  <a:lnTo>
                    <a:pt x="356" y="827"/>
                  </a:lnTo>
                  <a:lnTo>
                    <a:pt x="342" y="812"/>
                  </a:lnTo>
                  <a:lnTo>
                    <a:pt x="342" y="812"/>
                  </a:lnTo>
                  <a:lnTo>
                    <a:pt x="338" y="809"/>
                  </a:lnTo>
                  <a:lnTo>
                    <a:pt x="334" y="808"/>
                  </a:lnTo>
                  <a:lnTo>
                    <a:pt x="329" y="808"/>
                  </a:lnTo>
                  <a:lnTo>
                    <a:pt x="326" y="809"/>
                  </a:lnTo>
                  <a:lnTo>
                    <a:pt x="301" y="824"/>
                  </a:lnTo>
                  <a:lnTo>
                    <a:pt x="301" y="824"/>
                  </a:lnTo>
                  <a:lnTo>
                    <a:pt x="286" y="826"/>
                  </a:lnTo>
                  <a:lnTo>
                    <a:pt x="272" y="829"/>
                  </a:lnTo>
                  <a:lnTo>
                    <a:pt x="259" y="833"/>
                  </a:lnTo>
                  <a:lnTo>
                    <a:pt x="245" y="837"/>
                  </a:lnTo>
                  <a:lnTo>
                    <a:pt x="227" y="845"/>
                  </a:lnTo>
                  <a:lnTo>
                    <a:pt x="219" y="848"/>
                  </a:lnTo>
                  <a:lnTo>
                    <a:pt x="219" y="848"/>
                  </a:lnTo>
                  <a:lnTo>
                    <a:pt x="214" y="851"/>
                  </a:lnTo>
                  <a:lnTo>
                    <a:pt x="212" y="856"/>
                  </a:lnTo>
                  <a:lnTo>
                    <a:pt x="211" y="861"/>
                  </a:lnTo>
                  <a:lnTo>
                    <a:pt x="212" y="866"/>
                  </a:lnTo>
                  <a:lnTo>
                    <a:pt x="212" y="866"/>
                  </a:lnTo>
                  <a:lnTo>
                    <a:pt x="215" y="871"/>
                  </a:lnTo>
                  <a:lnTo>
                    <a:pt x="223" y="883"/>
                  </a:lnTo>
                  <a:lnTo>
                    <a:pt x="228" y="892"/>
                  </a:lnTo>
                  <a:lnTo>
                    <a:pt x="234" y="900"/>
                  </a:lnTo>
                  <a:lnTo>
                    <a:pt x="242" y="908"/>
                  </a:lnTo>
                  <a:lnTo>
                    <a:pt x="251" y="916"/>
                  </a:lnTo>
                  <a:lnTo>
                    <a:pt x="251" y="916"/>
                  </a:lnTo>
                  <a:lnTo>
                    <a:pt x="257" y="919"/>
                  </a:lnTo>
                  <a:lnTo>
                    <a:pt x="263" y="922"/>
                  </a:lnTo>
                  <a:lnTo>
                    <a:pt x="275" y="927"/>
                  </a:lnTo>
                  <a:lnTo>
                    <a:pt x="288" y="932"/>
                  </a:lnTo>
                  <a:lnTo>
                    <a:pt x="302" y="934"/>
                  </a:lnTo>
                  <a:lnTo>
                    <a:pt x="313" y="936"/>
                  </a:lnTo>
                  <a:lnTo>
                    <a:pt x="323" y="936"/>
                  </a:lnTo>
                  <a:lnTo>
                    <a:pt x="336" y="937"/>
                  </a:lnTo>
                  <a:lnTo>
                    <a:pt x="336" y="937"/>
                  </a:lnTo>
                  <a:lnTo>
                    <a:pt x="336" y="937"/>
                  </a:lnTo>
                  <a:lnTo>
                    <a:pt x="328" y="941"/>
                  </a:lnTo>
                  <a:lnTo>
                    <a:pt x="320" y="945"/>
                  </a:lnTo>
                  <a:lnTo>
                    <a:pt x="313" y="950"/>
                  </a:lnTo>
                  <a:lnTo>
                    <a:pt x="306" y="956"/>
                  </a:lnTo>
                  <a:lnTo>
                    <a:pt x="306" y="956"/>
                  </a:lnTo>
                  <a:lnTo>
                    <a:pt x="293" y="965"/>
                  </a:lnTo>
                  <a:lnTo>
                    <a:pt x="282" y="975"/>
                  </a:lnTo>
                  <a:lnTo>
                    <a:pt x="282" y="975"/>
                  </a:lnTo>
                  <a:lnTo>
                    <a:pt x="276" y="980"/>
                  </a:lnTo>
                  <a:lnTo>
                    <a:pt x="271" y="986"/>
                  </a:lnTo>
                  <a:lnTo>
                    <a:pt x="268" y="993"/>
                  </a:lnTo>
                  <a:lnTo>
                    <a:pt x="267" y="997"/>
                  </a:lnTo>
                  <a:lnTo>
                    <a:pt x="266" y="1002"/>
                  </a:lnTo>
                  <a:lnTo>
                    <a:pt x="266" y="1002"/>
                  </a:lnTo>
                  <a:lnTo>
                    <a:pt x="267" y="1011"/>
                  </a:lnTo>
                  <a:lnTo>
                    <a:pt x="270" y="1019"/>
                  </a:lnTo>
                  <a:lnTo>
                    <a:pt x="270" y="1019"/>
                  </a:lnTo>
                  <a:lnTo>
                    <a:pt x="274" y="1026"/>
                  </a:lnTo>
                  <a:lnTo>
                    <a:pt x="278" y="1033"/>
                  </a:lnTo>
                  <a:lnTo>
                    <a:pt x="288" y="1047"/>
                  </a:lnTo>
                  <a:lnTo>
                    <a:pt x="288" y="1047"/>
                  </a:lnTo>
                  <a:lnTo>
                    <a:pt x="284" y="1046"/>
                  </a:lnTo>
                  <a:lnTo>
                    <a:pt x="279" y="1046"/>
                  </a:lnTo>
                  <a:lnTo>
                    <a:pt x="276" y="1046"/>
                  </a:lnTo>
                  <a:lnTo>
                    <a:pt x="276" y="1046"/>
                  </a:lnTo>
                  <a:lnTo>
                    <a:pt x="267" y="1046"/>
                  </a:lnTo>
                  <a:lnTo>
                    <a:pt x="260" y="1048"/>
                  </a:lnTo>
                  <a:lnTo>
                    <a:pt x="260" y="1048"/>
                  </a:lnTo>
                  <a:lnTo>
                    <a:pt x="252" y="1051"/>
                  </a:lnTo>
                  <a:lnTo>
                    <a:pt x="240" y="1055"/>
                  </a:lnTo>
                  <a:lnTo>
                    <a:pt x="240" y="1055"/>
                  </a:lnTo>
                  <a:lnTo>
                    <a:pt x="236" y="1057"/>
                  </a:lnTo>
                  <a:lnTo>
                    <a:pt x="233" y="1061"/>
                  </a:lnTo>
                  <a:lnTo>
                    <a:pt x="230" y="1065"/>
                  </a:lnTo>
                  <a:lnTo>
                    <a:pt x="229" y="1070"/>
                  </a:lnTo>
                  <a:lnTo>
                    <a:pt x="229" y="1070"/>
                  </a:lnTo>
                  <a:lnTo>
                    <a:pt x="230" y="1075"/>
                  </a:lnTo>
                  <a:lnTo>
                    <a:pt x="232" y="1079"/>
                  </a:lnTo>
                  <a:lnTo>
                    <a:pt x="236" y="1086"/>
                  </a:lnTo>
                  <a:lnTo>
                    <a:pt x="236" y="1086"/>
                  </a:lnTo>
                  <a:lnTo>
                    <a:pt x="243" y="1092"/>
                  </a:lnTo>
                  <a:lnTo>
                    <a:pt x="252" y="1098"/>
                  </a:lnTo>
                  <a:lnTo>
                    <a:pt x="252" y="1098"/>
                  </a:lnTo>
                  <a:lnTo>
                    <a:pt x="262" y="1103"/>
                  </a:lnTo>
                  <a:lnTo>
                    <a:pt x="266" y="1104"/>
                  </a:lnTo>
                  <a:lnTo>
                    <a:pt x="272" y="1105"/>
                  </a:lnTo>
                  <a:lnTo>
                    <a:pt x="272" y="1105"/>
                  </a:lnTo>
                  <a:lnTo>
                    <a:pt x="276" y="1104"/>
                  </a:lnTo>
                  <a:lnTo>
                    <a:pt x="280" y="1103"/>
                  </a:lnTo>
                  <a:lnTo>
                    <a:pt x="285" y="1100"/>
                  </a:lnTo>
                  <a:lnTo>
                    <a:pt x="290" y="1095"/>
                  </a:lnTo>
                  <a:lnTo>
                    <a:pt x="293" y="1091"/>
                  </a:lnTo>
                  <a:lnTo>
                    <a:pt x="293" y="1091"/>
                  </a:lnTo>
                  <a:lnTo>
                    <a:pt x="297" y="1086"/>
                  </a:lnTo>
                  <a:lnTo>
                    <a:pt x="300" y="1079"/>
                  </a:lnTo>
                  <a:lnTo>
                    <a:pt x="301" y="1073"/>
                  </a:lnTo>
                  <a:lnTo>
                    <a:pt x="302" y="1067"/>
                  </a:lnTo>
                  <a:lnTo>
                    <a:pt x="302" y="1067"/>
                  </a:lnTo>
                  <a:lnTo>
                    <a:pt x="302" y="1062"/>
                  </a:lnTo>
                  <a:lnTo>
                    <a:pt x="302" y="1062"/>
                  </a:lnTo>
                  <a:lnTo>
                    <a:pt x="314" y="1076"/>
                  </a:lnTo>
                  <a:lnTo>
                    <a:pt x="314" y="1076"/>
                  </a:lnTo>
                  <a:lnTo>
                    <a:pt x="318" y="1083"/>
                  </a:lnTo>
                  <a:lnTo>
                    <a:pt x="318" y="1083"/>
                  </a:lnTo>
                  <a:lnTo>
                    <a:pt x="319" y="1085"/>
                  </a:lnTo>
                  <a:lnTo>
                    <a:pt x="319" y="1085"/>
                  </a:lnTo>
                  <a:lnTo>
                    <a:pt x="320" y="1089"/>
                  </a:lnTo>
                  <a:lnTo>
                    <a:pt x="322" y="1092"/>
                  </a:lnTo>
                  <a:lnTo>
                    <a:pt x="324" y="1095"/>
                  </a:lnTo>
                  <a:lnTo>
                    <a:pt x="327" y="1097"/>
                  </a:lnTo>
                  <a:lnTo>
                    <a:pt x="334" y="1100"/>
                  </a:lnTo>
                  <a:lnTo>
                    <a:pt x="337" y="1101"/>
                  </a:lnTo>
                  <a:lnTo>
                    <a:pt x="339" y="1101"/>
                  </a:lnTo>
                  <a:lnTo>
                    <a:pt x="339" y="1101"/>
                  </a:lnTo>
                  <a:lnTo>
                    <a:pt x="348" y="1099"/>
                  </a:lnTo>
                  <a:lnTo>
                    <a:pt x="355" y="1097"/>
                  </a:lnTo>
                  <a:lnTo>
                    <a:pt x="363" y="1093"/>
                  </a:lnTo>
                  <a:lnTo>
                    <a:pt x="371" y="1089"/>
                  </a:lnTo>
                  <a:lnTo>
                    <a:pt x="371" y="1089"/>
                  </a:lnTo>
                  <a:lnTo>
                    <a:pt x="378" y="1084"/>
                  </a:lnTo>
                  <a:lnTo>
                    <a:pt x="384" y="1078"/>
                  </a:lnTo>
                  <a:lnTo>
                    <a:pt x="389" y="1073"/>
                  </a:lnTo>
                  <a:lnTo>
                    <a:pt x="393" y="1067"/>
                  </a:lnTo>
                  <a:lnTo>
                    <a:pt x="393" y="1067"/>
                  </a:lnTo>
                  <a:lnTo>
                    <a:pt x="392" y="1073"/>
                  </a:lnTo>
                  <a:lnTo>
                    <a:pt x="392" y="1073"/>
                  </a:lnTo>
                  <a:lnTo>
                    <a:pt x="391" y="1081"/>
                  </a:lnTo>
                  <a:lnTo>
                    <a:pt x="390" y="1086"/>
                  </a:lnTo>
                  <a:lnTo>
                    <a:pt x="390" y="1086"/>
                  </a:lnTo>
                  <a:lnTo>
                    <a:pt x="391" y="1093"/>
                  </a:lnTo>
                  <a:lnTo>
                    <a:pt x="392" y="1098"/>
                  </a:lnTo>
                  <a:lnTo>
                    <a:pt x="394" y="1103"/>
                  </a:lnTo>
                  <a:lnTo>
                    <a:pt x="396" y="1108"/>
                  </a:lnTo>
                  <a:lnTo>
                    <a:pt x="399" y="1112"/>
                  </a:lnTo>
                  <a:lnTo>
                    <a:pt x="402" y="1115"/>
                  </a:lnTo>
                  <a:lnTo>
                    <a:pt x="410" y="1121"/>
                  </a:lnTo>
                  <a:lnTo>
                    <a:pt x="410" y="1121"/>
                  </a:lnTo>
                  <a:lnTo>
                    <a:pt x="416" y="1125"/>
                  </a:lnTo>
                  <a:lnTo>
                    <a:pt x="422" y="1127"/>
                  </a:lnTo>
                  <a:lnTo>
                    <a:pt x="427" y="1129"/>
                  </a:lnTo>
                  <a:lnTo>
                    <a:pt x="427" y="1129"/>
                  </a:lnTo>
                  <a:lnTo>
                    <a:pt x="432" y="1129"/>
                  </a:lnTo>
                  <a:lnTo>
                    <a:pt x="435" y="1128"/>
                  </a:lnTo>
                  <a:lnTo>
                    <a:pt x="439" y="1125"/>
                  </a:lnTo>
                  <a:lnTo>
                    <a:pt x="441" y="1122"/>
                  </a:lnTo>
                  <a:lnTo>
                    <a:pt x="441" y="1122"/>
                  </a:lnTo>
                  <a:lnTo>
                    <a:pt x="449" y="1110"/>
                  </a:lnTo>
                  <a:lnTo>
                    <a:pt x="449" y="1110"/>
                  </a:lnTo>
                  <a:lnTo>
                    <a:pt x="451" y="1107"/>
                  </a:lnTo>
                  <a:lnTo>
                    <a:pt x="451" y="1107"/>
                  </a:lnTo>
                  <a:lnTo>
                    <a:pt x="462" y="1120"/>
                  </a:lnTo>
                  <a:lnTo>
                    <a:pt x="462" y="1120"/>
                  </a:lnTo>
                  <a:lnTo>
                    <a:pt x="475" y="1134"/>
                  </a:lnTo>
                  <a:lnTo>
                    <a:pt x="475" y="1134"/>
                  </a:lnTo>
                  <a:lnTo>
                    <a:pt x="479" y="1137"/>
                  </a:lnTo>
                  <a:lnTo>
                    <a:pt x="485" y="1138"/>
                  </a:lnTo>
                  <a:lnTo>
                    <a:pt x="489" y="1137"/>
                  </a:lnTo>
                  <a:lnTo>
                    <a:pt x="494" y="1135"/>
                  </a:lnTo>
                  <a:lnTo>
                    <a:pt x="494" y="1135"/>
                  </a:lnTo>
                  <a:lnTo>
                    <a:pt x="496" y="1133"/>
                  </a:lnTo>
                  <a:lnTo>
                    <a:pt x="503" y="1129"/>
                  </a:lnTo>
                  <a:lnTo>
                    <a:pt x="503" y="1129"/>
                  </a:lnTo>
                  <a:lnTo>
                    <a:pt x="510" y="1125"/>
                  </a:lnTo>
                  <a:lnTo>
                    <a:pt x="516" y="1123"/>
                  </a:lnTo>
                  <a:lnTo>
                    <a:pt x="516" y="1123"/>
                  </a:lnTo>
                  <a:lnTo>
                    <a:pt x="516" y="1124"/>
                  </a:lnTo>
                  <a:lnTo>
                    <a:pt x="516" y="1124"/>
                  </a:lnTo>
                  <a:lnTo>
                    <a:pt x="515" y="1128"/>
                  </a:lnTo>
                  <a:lnTo>
                    <a:pt x="513" y="1130"/>
                  </a:lnTo>
                  <a:lnTo>
                    <a:pt x="510" y="1134"/>
                  </a:lnTo>
                  <a:lnTo>
                    <a:pt x="510" y="1134"/>
                  </a:lnTo>
                  <a:lnTo>
                    <a:pt x="501" y="1140"/>
                  </a:lnTo>
                  <a:lnTo>
                    <a:pt x="491" y="1146"/>
                  </a:lnTo>
                  <a:lnTo>
                    <a:pt x="491" y="1146"/>
                  </a:lnTo>
                  <a:lnTo>
                    <a:pt x="474" y="1154"/>
                  </a:lnTo>
                  <a:lnTo>
                    <a:pt x="450" y="1167"/>
                  </a:lnTo>
                  <a:lnTo>
                    <a:pt x="450" y="1167"/>
                  </a:lnTo>
                  <a:lnTo>
                    <a:pt x="425" y="1179"/>
                  </a:lnTo>
                  <a:lnTo>
                    <a:pt x="415" y="1184"/>
                  </a:lnTo>
                  <a:lnTo>
                    <a:pt x="408" y="1189"/>
                  </a:lnTo>
                  <a:lnTo>
                    <a:pt x="408" y="1189"/>
                  </a:lnTo>
                  <a:lnTo>
                    <a:pt x="393" y="1198"/>
                  </a:lnTo>
                  <a:lnTo>
                    <a:pt x="373" y="1210"/>
                  </a:lnTo>
                  <a:lnTo>
                    <a:pt x="373" y="1210"/>
                  </a:lnTo>
                  <a:lnTo>
                    <a:pt x="352" y="1219"/>
                  </a:lnTo>
                  <a:lnTo>
                    <a:pt x="352" y="1219"/>
                  </a:lnTo>
                  <a:lnTo>
                    <a:pt x="345" y="1222"/>
                  </a:lnTo>
                  <a:lnTo>
                    <a:pt x="345" y="1222"/>
                  </a:lnTo>
                  <a:lnTo>
                    <a:pt x="343" y="1222"/>
                  </a:lnTo>
                  <a:lnTo>
                    <a:pt x="342" y="1222"/>
                  </a:lnTo>
                  <a:lnTo>
                    <a:pt x="342" y="1222"/>
                  </a:lnTo>
                  <a:lnTo>
                    <a:pt x="336" y="1224"/>
                  </a:lnTo>
                  <a:lnTo>
                    <a:pt x="329" y="1226"/>
                  </a:lnTo>
                  <a:lnTo>
                    <a:pt x="326" y="1230"/>
                  </a:lnTo>
                  <a:lnTo>
                    <a:pt x="323" y="1235"/>
                  </a:lnTo>
                  <a:lnTo>
                    <a:pt x="323" y="1235"/>
                  </a:lnTo>
                  <a:lnTo>
                    <a:pt x="321" y="1240"/>
                  </a:lnTo>
                  <a:lnTo>
                    <a:pt x="319" y="1244"/>
                  </a:lnTo>
                  <a:lnTo>
                    <a:pt x="318" y="1253"/>
                  </a:lnTo>
                  <a:lnTo>
                    <a:pt x="318" y="1253"/>
                  </a:lnTo>
                  <a:lnTo>
                    <a:pt x="318" y="1258"/>
                  </a:lnTo>
                  <a:lnTo>
                    <a:pt x="319" y="1262"/>
                  </a:lnTo>
                  <a:lnTo>
                    <a:pt x="321" y="1267"/>
                  </a:lnTo>
                  <a:lnTo>
                    <a:pt x="324" y="1272"/>
                  </a:lnTo>
                  <a:lnTo>
                    <a:pt x="324" y="1272"/>
                  </a:lnTo>
                  <a:lnTo>
                    <a:pt x="327" y="1277"/>
                  </a:lnTo>
                  <a:lnTo>
                    <a:pt x="333" y="1280"/>
                  </a:lnTo>
                  <a:lnTo>
                    <a:pt x="339" y="1282"/>
                  </a:lnTo>
                  <a:lnTo>
                    <a:pt x="345" y="1282"/>
                  </a:lnTo>
                  <a:lnTo>
                    <a:pt x="345" y="1282"/>
                  </a:lnTo>
                  <a:lnTo>
                    <a:pt x="349" y="1282"/>
                  </a:lnTo>
                  <a:lnTo>
                    <a:pt x="349" y="1282"/>
                  </a:lnTo>
                  <a:lnTo>
                    <a:pt x="360" y="1280"/>
                  </a:lnTo>
                  <a:lnTo>
                    <a:pt x="375" y="1276"/>
                  </a:lnTo>
                  <a:lnTo>
                    <a:pt x="405" y="1264"/>
                  </a:lnTo>
                  <a:lnTo>
                    <a:pt x="435" y="1251"/>
                  </a:lnTo>
                  <a:lnTo>
                    <a:pt x="456" y="1242"/>
                  </a:lnTo>
                  <a:lnTo>
                    <a:pt x="456" y="1242"/>
                  </a:lnTo>
                  <a:lnTo>
                    <a:pt x="458" y="1241"/>
                  </a:lnTo>
                  <a:lnTo>
                    <a:pt x="458" y="1241"/>
                  </a:lnTo>
                  <a:lnTo>
                    <a:pt x="458" y="1241"/>
                  </a:lnTo>
                  <a:lnTo>
                    <a:pt x="460" y="1241"/>
                  </a:lnTo>
                  <a:lnTo>
                    <a:pt x="460" y="1241"/>
                  </a:lnTo>
                  <a:lnTo>
                    <a:pt x="464" y="1242"/>
                  </a:lnTo>
                  <a:lnTo>
                    <a:pt x="470" y="1243"/>
                  </a:lnTo>
                  <a:lnTo>
                    <a:pt x="470" y="1243"/>
                  </a:lnTo>
                  <a:lnTo>
                    <a:pt x="477" y="1242"/>
                  </a:lnTo>
                  <a:lnTo>
                    <a:pt x="487" y="1239"/>
                  </a:lnTo>
                  <a:lnTo>
                    <a:pt x="498" y="1234"/>
                  </a:lnTo>
                  <a:lnTo>
                    <a:pt x="511" y="1226"/>
                  </a:lnTo>
                  <a:lnTo>
                    <a:pt x="511" y="1226"/>
                  </a:lnTo>
                  <a:lnTo>
                    <a:pt x="541" y="1208"/>
                  </a:lnTo>
                  <a:lnTo>
                    <a:pt x="565" y="1192"/>
                  </a:lnTo>
                  <a:lnTo>
                    <a:pt x="565" y="1192"/>
                  </a:lnTo>
                  <a:lnTo>
                    <a:pt x="574" y="1186"/>
                  </a:lnTo>
                  <a:lnTo>
                    <a:pt x="581" y="1182"/>
                  </a:lnTo>
                  <a:lnTo>
                    <a:pt x="581" y="1182"/>
                  </a:lnTo>
                  <a:lnTo>
                    <a:pt x="585" y="1180"/>
                  </a:lnTo>
                  <a:lnTo>
                    <a:pt x="587" y="1180"/>
                  </a:lnTo>
                  <a:lnTo>
                    <a:pt x="587" y="1180"/>
                  </a:lnTo>
                  <a:lnTo>
                    <a:pt x="588" y="1181"/>
                  </a:lnTo>
                  <a:lnTo>
                    <a:pt x="588" y="1181"/>
                  </a:lnTo>
                  <a:lnTo>
                    <a:pt x="592" y="1186"/>
                  </a:lnTo>
                  <a:lnTo>
                    <a:pt x="599" y="1195"/>
                  </a:lnTo>
                  <a:lnTo>
                    <a:pt x="603" y="1199"/>
                  </a:lnTo>
                  <a:lnTo>
                    <a:pt x="608" y="1203"/>
                  </a:lnTo>
                  <a:lnTo>
                    <a:pt x="614" y="1207"/>
                  </a:lnTo>
                  <a:lnTo>
                    <a:pt x="622" y="1210"/>
                  </a:lnTo>
                  <a:lnTo>
                    <a:pt x="622" y="1210"/>
                  </a:lnTo>
                  <a:lnTo>
                    <a:pt x="626" y="1211"/>
                  </a:lnTo>
                  <a:lnTo>
                    <a:pt x="632" y="1211"/>
                  </a:lnTo>
                  <a:lnTo>
                    <a:pt x="632" y="1211"/>
                  </a:lnTo>
                  <a:lnTo>
                    <a:pt x="642" y="1210"/>
                  </a:lnTo>
                  <a:lnTo>
                    <a:pt x="650" y="1207"/>
                  </a:lnTo>
                  <a:lnTo>
                    <a:pt x="658" y="1202"/>
                  </a:lnTo>
                  <a:lnTo>
                    <a:pt x="664" y="1198"/>
                  </a:lnTo>
                  <a:lnTo>
                    <a:pt x="676" y="1187"/>
                  </a:lnTo>
                  <a:lnTo>
                    <a:pt x="680" y="1183"/>
                  </a:lnTo>
                  <a:lnTo>
                    <a:pt x="683" y="1180"/>
                  </a:lnTo>
                  <a:lnTo>
                    <a:pt x="683" y="1180"/>
                  </a:lnTo>
                  <a:lnTo>
                    <a:pt x="688" y="1176"/>
                  </a:lnTo>
                  <a:lnTo>
                    <a:pt x="692" y="1171"/>
                  </a:lnTo>
                  <a:lnTo>
                    <a:pt x="696" y="1165"/>
                  </a:lnTo>
                  <a:lnTo>
                    <a:pt x="699" y="1160"/>
                  </a:lnTo>
                  <a:lnTo>
                    <a:pt x="702" y="1147"/>
                  </a:lnTo>
                  <a:lnTo>
                    <a:pt x="704" y="1135"/>
                  </a:lnTo>
                  <a:lnTo>
                    <a:pt x="704" y="1135"/>
                  </a:lnTo>
                  <a:lnTo>
                    <a:pt x="704" y="1130"/>
                  </a:lnTo>
                  <a:lnTo>
                    <a:pt x="702" y="1124"/>
                  </a:lnTo>
                  <a:lnTo>
                    <a:pt x="702" y="1124"/>
                  </a:lnTo>
                  <a:lnTo>
                    <a:pt x="699" y="1120"/>
                  </a:lnTo>
                  <a:lnTo>
                    <a:pt x="696" y="1116"/>
                  </a:lnTo>
                  <a:lnTo>
                    <a:pt x="691" y="1115"/>
                  </a:lnTo>
                  <a:lnTo>
                    <a:pt x="687" y="1114"/>
                  </a:lnTo>
                  <a:lnTo>
                    <a:pt x="687" y="1114"/>
                  </a:lnTo>
                  <a:lnTo>
                    <a:pt x="682" y="1115"/>
                  </a:lnTo>
                  <a:lnTo>
                    <a:pt x="682" y="1115"/>
                  </a:lnTo>
                  <a:lnTo>
                    <a:pt x="675" y="1115"/>
                  </a:lnTo>
                  <a:lnTo>
                    <a:pt x="675" y="1115"/>
                  </a:lnTo>
                  <a:lnTo>
                    <a:pt x="680" y="1110"/>
                  </a:lnTo>
                  <a:lnTo>
                    <a:pt x="684" y="1104"/>
                  </a:lnTo>
                  <a:lnTo>
                    <a:pt x="687" y="1097"/>
                  </a:lnTo>
                  <a:lnTo>
                    <a:pt x="689" y="1089"/>
                  </a:lnTo>
                  <a:lnTo>
                    <a:pt x="689" y="1089"/>
                  </a:lnTo>
                  <a:lnTo>
                    <a:pt x="689" y="1081"/>
                  </a:lnTo>
                  <a:lnTo>
                    <a:pt x="691" y="1071"/>
                  </a:lnTo>
                  <a:lnTo>
                    <a:pt x="695" y="1063"/>
                  </a:lnTo>
                  <a:lnTo>
                    <a:pt x="697" y="1060"/>
                  </a:lnTo>
                  <a:lnTo>
                    <a:pt x="700" y="1057"/>
                  </a:lnTo>
                  <a:lnTo>
                    <a:pt x="700" y="1057"/>
                  </a:lnTo>
                  <a:lnTo>
                    <a:pt x="696" y="1069"/>
                  </a:lnTo>
                  <a:lnTo>
                    <a:pt x="696" y="1069"/>
                  </a:lnTo>
                  <a:lnTo>
                    <a:pt x="693" y="1077"/>
                  </a:lnTo>
                  <a:lnTo>
                    <a:pt x="692" y="1086"/>
                  </a:lnTo>
                  <a:lnTo>
                    <a:pt x="692" y="1086"/>
                  </a:lnTo>
                  <a:lnTo>
                    <a:pt x="693" y="1091"/>
                  </a:lnTo>
                  <a:lnTo>
                    <a:pt x="694" y="1095"/>
                  </a:lnTo>
                  <a:lnTo>
                    <a:pt x="696" y="1099"/>
                  </a:lnTo>
                  <a:lnTo>
                    <a:pt x="699" y="1103"/>
                  </a:lnTo>
                  <a:lnTo>
                    <a:pt x="699" y="1103"/>
                  </a:lnTo>
                  <a:lnTo>
                    <a:pt x="703" y="1106"/>
                  </a:lnTo>
                  <a:lnTo>
                    <a:pt x="707" y="1108"/>
                  </a:lnTo>
                  <a:lnTo>
                    <a:pt x="712" y="1109"/>
                  </a:lnTo>
                  <a:lnTo>
                    <a:pt x="716" y="1109"/>
                  </a:lnTo>
                  <a:lnTo>
                    <a:pt x="716" y="1109"/>
                  </a:lnTo>
                  <a:lnTo>
                    <a:pt x="722" y="1108"/>
                  </a:lnTo>
                  <a:lnTo>
                    <a:pt x="727" y="1107"/>
                  </a:lnTo>
                  <a:lnTo>
                    <a:pt x="738" y="1103"/>
                  </a:lnTo>
                  <a:lnTo>
                    <a:pt x="749" y="1096"/>
                  </a:lnTo>
                  <a:lnTo>
                    <a:pt x="758" y="1089"/>
                  </a:lnTo>
                  <a:lnTo>
                    <a:pt x="758" y="1089"/>
                  </a:lnTo>
                  <a:lnTo>
                    <a:pt x="761" y="1087"/>
                  </a:lnTo>
                  <a:lnTo>
                    <a:pt x="764" y="1085"/>
                  </a:lnTo>
                  <a:lnTo>
                    <a:pt x="772" y="1083"/>
                  </a:lnTo>
                  <a:lnTo>
                    <a:pt x="772" y="1083"/>
                  </a:lnTo>
                  <a:lnTo>
                    <a:pt x="779" y="1082"/>
                  </a:lnTo>
                  <a:lnTo>
                    <a:pt x="789" y="1078"/>
                  </a:lnTo>
                  <a:lnTo>
                    <a:pt x="798" y="1073"/>
                  </a:lnTo>
                  <a:lnTo>
                    <a:pt x="809" y="1066"/>
                  </a:lnTo>
                  <a:lnTo>
                    <a:pt x="809" y="1066"/>
                  </a:lnTo>
                  <a:lnTo>
                    <a:pt x="818" y="1058"/>
                  </a:lnTo>
                  <a:lnTo>
                    <a:pt x="827" y="1051"/>
                  </a:lnTo>
                  <a:lnTo>
                    <a:pt x="837" y="1040"/>
                  </a:lnTo>
                  <a:lnTo>
                    <a:pt x="837" y="1040"/>
                  </a:lnTo>
                  <a:lnTo>
                    <a:pt x="841" y="1036"/>
                  </a:lnTo>
                  <a:lnTo>
                    <a:pt x="844" y="1035"/>
                  </a:lnTo>
                  <a:lnTo>
                    <a:pt x="844" y="1035"/>
                  </a:lnTo>
                  <a:lnTo>
                    <a:pt x="844" y="1036"/>
                  </a:lnTo>
                  <a:lnTo>
                    <a:pt x="844" y="1036"/>
                  </a:lnTo>
                  <a:lnTo>
                    <a:pt x="852" y="1040"/>
                  </a:lnTo>
                  <a:lnTo>
                    <a:pt x="864" y="1048"/>
                  </a:lnTo>
                  <a:lnTo>
                    <a:pt x="864" y="1048"/>
                  </a:lnTo>
                  <a:lnTo>
                    <a:pt x="870" y="1052"/>
                  </a:lnTo>
                  <a:lnTo>
                    <a:pt x="877" y="1056"/>
                  </a:lnTo>
                  <a:lnTo>
                    <a:pt x="885" y="1058"/>
                  </a:lnTo>
                  <a:lnTo>
                    <a:pt x="893" y="1059"/>
                  </a:lnTo>
                  <a:lnTo>
                    <a:pt x="893" y="1059"/>
                  </a:lnTo>
                  <a:lnTo>
                    <a:pt x="898" y="1059"/>
                  </a:lnTo>
                  <a:lnTo>
                    <a:pt x="902" y="1058"/>
                  </a:lnTo>
                  <a:lnTo>
                    <a:pt x="906" y="1057"/>
                  </a:lnTo>
                  <a:lnTo>
                    <a:pt x="910" y="1054"/>
                  </a:lnTo>
                  <a:lnTo>
                    <a:pt x="910" y="1054"/>
                  </a:lnTo>
                  <a:lnTo>
                    <a:pt x="910" y="1054"/>
                  </a:lnTo>
                  <a:lnTo>
                    <a:pt x="912" y="1054"/>
                  </a:lnTo>
                  <a:lnTo>
                    <a:pt x="912" y="1054"/>
                  </a:lnTo>
                  <a:lnTo>
                    <a:pt x="917" y="1054"/>
                  </a:lnTo>
                  <a:lnTo>
                    <a:pt x="925" y="1056"/>
                  </a:lnTo>
                  <a:lnTo>
                    <a:pt x="944" y="1062"/>
                  </a:lnTo>
                  <a:lnTo>
                    <a:pt x="944" y="1062"/>
                  </a:lnTo>
                  <a:lnTo>
                    <a:pt x="963" y="1068"/>
                  </a:lnTo>
                  <a:lnTo>
                    <a:pt x="974" y="1071"/>
                  </a:lnTo>
                  <a:lnTo>
                    <a:pt x="984" y="1072"/>
                  </a:lnTo>
                  <a:lnTo>
                    <a:pt x="984" y="1072"/>
                  </a:lnTo>
                  <a:lnTo>
                    <a:pt x="993" y="1073"/>
                  </a:lnTo>
                  <a:lnTo>
                    <a:pt x="1007" y="1077"/>
                  </a:lnTo>
                  <a:lnTo>
                    <a:pt x="1043" y="1091"/>
                  </a:lnTo>
                  <a:lnTo>
                    <a:pt x="1043" y="1091"/>
                  </a:lnTo>
                  <a:lnTo>
                    <a:pt x="1078" y="1104"/>
                  </a:lnTo>
                  <a:lnTo>
                    <a:pt x="1078" y="1104"/>
                  </a:lnTo>
                  <a:lnTo>
                    <a:pt x="1092" y="1108"/>
                  </a:lnTo>
                  <a:lnTo>
                    <a:pt x="1098" y="1110"/>
                  </a:lnTo>
                  <a:lnTo>
                    <a:pt x="1104" y="1111"/>
                  </a:lnTo>
                  <a:lnTo>
                    <a:pt x="1104" y="1111"/>
                  </a:lnTo>
                  <a:lnTo>
                    <a:pt x="1108" y="1111"/>
                  </a:lnTo>
                  <a:lnTo>
                    <a:pt x="1115" y="1114"/>
                  </a:lnTo>
                  <a:lnTo>
                    <a:pt x="1124" y="1117"/>
                  </a:lnTo>
                  <a:lnTo>
                    <a:pt x="1133" y="1124"/>
                  </a:lnTo>
                  <a:lnTo>
                    <a:pt x="1133" y="1124"/>
                  </a:lnTo>
                  <a:lnTo>
                    <a:pt x="1141" y="1131"/>
                  </a:lnTo>
                  <a:lnTo>
                    <a:pt x="1147" y="1139"/>
                  </a:lnTo>
                  <a:lnTo>
                    <a:pt x="1150" y="1143"/>
                  </a:lnTo>
                  <a:lnTo>
                    <a:pt x="1152" y="1148"/>
                  </a:lnTo>
                  <a:lnTo>
                    <a:pt x="1153" y="1153"/>
                  </a:lnTo>
                  <a:lnTo>
                    <a:pt x="1154" y="1159"/>
                  </a:lnTo>
                  <a:lnTo>
                    <a:pt x="1154" y="1159"/>
                  </a:lnTo>
                  <a:lnTo>
                    <a:pt x="1155" y="1171"/>
                  </a:lnTo>
                  <a:lnTo>
                    <a:pt x="1157" y="1182"/>
                  </a:lnTo>
                  <a:lnTo>
                    <a:pt x="1162" y="1190"/>
                  </a:lnTo>
                  <a:lnTo>
                    <a:pt x="1167" y="1198"/>
                  </a:lnTo>
                  <a:lnTo>
                    <a:pt x="1167" y="1198"/>
                  </a:lnTo>
                  <a:lnTo>
                    <a:pt x="1171" y="1201"/>
                  </a:lnTo>
                  <a:lnTo>
                    <a:pt x="1174" y="1203"/>
                  </a:lnTo>
                  <a:lnTo>
                    <a:pt x="1181" y="1206"/>
                  </a:lnTo>
                  <a:lnTo>
                    <a:pt x="1188" y="1207"/>
                  </a:lnTo>
                  <a:lnTo>
                    <a:pt x="1193" y="1207"/>
                  </a:lnTo>
                  <a:lnTo>
                    <a:pt x="1193" y="1207"/>
                  </a:lnTo>
                  <a:lnTo>
                    <a:pt x="1200" y="1207"/>
                  </a:lnTo>
                  <a:lnTo>
                    <a:pt x="1200" y="1207"/>
                  </a:lnTo>
                  <a:lnTo>
                    <a:pt x="1204" y="1208"/>
                  </a:lnTo>
                  <a:lnTo>
                    <a:pt x="1210" y="1209"/>
                  </a:lnTo>
                  <a:lnTo>
                    <a:pt x="1217" y="1212"/>
                  </a:lnTo>
                  <a:lnTo>
                    <a:pt x="1224" y="1215"/>
                  </a:lnTo>
                  <a:lnTo>
                    <a:pt x="1224" y="1215"/>
                  </a:lnTo>
                  <a:lnTo>
                    <a:pt x="1230" y="1218"/>
                  </a:lnTo>
                  <a:lnTo>
                    <a:pt x="1234" y="1222"/>
                  </a:lnTo>
                  <a:lnTo>
                    <a:pt x="1234" y="1222"/>
                  </a:lnTo>
                  <a:lnTo>
                    <a:pt x="1237" y="1224"/>
                  </a:lnTo>
                  <a:lnTo>
                    <a:pt x="1237" y="1224"/>
                  </a:lnTo>
                  <a:lnTo>
                    <a:pt x="1235" y="1240"/>
                  </a:lnTo>
                  <a:lnTo>
                    <a:pt x="1234" y="1262"/>
                  </a:lnTo>
                  <a:lnTo>
                    <a:pt x="1234" y="1262"/>
                  </a:lnTo>
                  <a:lnTo>
                    <a:pt x="1235" y="1280"/>
                  </a:lnTo>
                  <a:lnTo>
                    <a:pt x="1237" y="1288"/>
                  </a:lnTo>
                  <a:lnTo>
                    <a:pt x="1239" y="1296"/>
                  </a:lnTo>
                  <a:lnTo>
                    <a:pt x="1241" y="1304"/>
                  </a:lnTo>
                  <a:lnTo>
                    <a:pt x="1245" y="1313"/>
                  </a:lnTo>
                  <a:lnTo>
                    <a:pt x="1251" y="1319"/>
                  </a:lnTo>
                  <a:lnTo>
                    <a:pt x="1258" y="1325"/>
                  </a:lnTo>
                  <a:lnTo>
                    <a:pt x="1258" y="1325"/>
                  </a:lnTo>
                  <a:lnTo>
                    <a:pt x="1273" y="1335"/>
                  </a:lnTo>
                  <a:lnTo>
                    <a:pt x="1288" y="1347"/>
                  </a:lnTo>
                  <a:lnTo>
                    <a:pt x="1288" y="1347"/>
                  </a:lnTo>
                  <a:lnTo>
                    <a:pt x="1295" y="1352"/>
                  </a:lnTo>
                  <a:lnTo>
                    <a:pt x="1302" y="1356"/>
                  </a:lnTo>
                  <a:lnTo>
                    <a:pt x="1309" y="1360"/>
                  </a:lnTo>
                  <a:lnTo>
                    <a:pt x="1319" y="1361"/>
                  </a:lnTo>
                  <a:lnTo>
                    <a:pt x="1319" y="1361"/>
                  </a:lnTo>
                  <a:lnTo>
                    <a:pt x="1324" y="1361"/>
                  </a:lnTo>
                  <a:lnTo>
                    <a:pt x="1329" y="1358"/>
                  </a:lnTo>
                  <a:lnTo>
                    <a:pt x="1329" y="1358"/>
                  </a:lnTo>
                  <a:lnTo>
                    <a:pt x="1333" y="1355"/>
                  </a:lnTo>
                  <a:lnTo>
                    <a:pt x="1335" y="1352"/>
                  </a:lnTo>
                  <a:lnTo>
                    <a:pt x="1337" y="1349"/>
                  </a:lnTo>
                  <a:lnTo>
                    <a:pt x="1338" y="1345"/>
                  </a:lnTo>
                  <a:lnTo>
                    <a:pt x="1339" y="1339"/>
                  </a:lnTo>
                  <a:lnTo>
                    <a:pt x="1339" y="1333"/>
                  </a:lnTo>
                  <a:lnTo>
                    <a:pt x="1339" y="1333"/>
                  </a:lnTo>
                  <a:lnTo>
                    <a:pt x="1339" y="1324"/>
                  </a:lnTo>
                  <a:lnTo>
                    <a:pt x="1337" y="1314"/>
                  </a:lnTo>
                  <a:lnTo>
                    <a:pt x="1337" y="1314"/>
                  </a:lnTo>
                  <a:lnTo>
                    <a:pt x="1342" y="1320"/>
                  </a:lnTo>
                  <a:lnTo>
                    <a:pt x="1342" y="1320"/>
                  </a:lnTo>
                  <a:lnTo>
                    <a:pt x="1346" y="1323"/>
                  </a:lnTo>
                  <a:lnTo>
                    <a:pt x="1351" y="1326"/>
                  </a:lnTo>
                  <a:lnTo>
                    <a:pt x="1356" y="1329"/>
                  </a:lnTo>
                  <a:lnTo>
                    <a:pt x="1362" y="1330"/>
                  </a:lnTo>
                  <a:lnTo>
                    <a:pt x="1362" y="1330"/>
                  </a:lnTo>
                  <a:lnTo>
                    <a:pt x="1366" y="1333"/>
                  </a:lnTo>
                  <a:lnTo>
                    <a:pt x="1366" y="1333"/>
                  </a:lnTo>
                  <a:lnTo>
                    <a:pt x="1372" y="1340"/>
                  </a:lnTo>
                  <a:lnTo>
                    <a:pt x="1378" y="1350"/>
                  </a:lnTo>
                  <a:lnTo>
                    <a:pt x="1382" y="1359"/>
                  </a:lnTo>
                  <a:lnTo>
                    <a:pt x="1383" y="1363"/>
                  </a:lnTo>
                  <a:lnTo>
                    <a:pt x="1383" y="1366"/>
                  </a:lnTo>
                  <a:lnTo>
                    <a:pt x="1383" y="1366"/>
                  </a:lnTo>
                  <a:lnTo>
                    <a:pt x="1382" y="1370"/>
                  </a:lnTo>
                  <a:lnTo>
                    <a:pt x="1382" y="1370"/>
                  </a:lnTo>
                  <a:lnTo>
                    <a:pt x="1380" y="1377"/>
                  </a:lnTo>
                  <a:lnTo>
                    <a:pt x="1380" y="1386"/>
                  </a:lnTo>
                  <a:lnTo>
                    <a:pt x="1380" y="1386"/>
                  </a:lnTo>
                  <a:lnTo>
                    <a:pt x="1381" y="1395"/>
                  </a:lnTo>
                  <a:lnTo>
                    <a:pt x="1383" y="1404"/>
                  </a:lnTo>
                  <a:lnTo>
                    <a:pt x="1386" y="1412"/>
                  </a:lnTo>
                  <a:lnTo>
                    <a:pt x="1392" y="1420"/>
                  </a:lnTo>
                  <a:lnTo>
                    <a:pt x="1398" y="1428"/>
                  </a:lnTo>
                  <a:lnTo>
                    <a:pt x="1406" y="1433"/>
                  </a:lnTo>
                  <a:lnTo>
                    <a:pt x="1415" y="1437"/>
                  </a:lnTo>
                  <a:lnTo>
                    <a:pt x="1420" y="1438"/>
                  </a:lnTo>
                  <a:lnTo>
                    <a:pt x="1426" y="1438"/>
                  </a:lnTo>
                  <a:lnTo>
                    <a:pt x="1426" y="1438"/>
                  </a:lnTo>
                  <a:lnTo>
                    <a:pt x="1430" y="1439"/>
                  </a:lnTo>
                  <a:lnTo>
                    <a:pt x="1436" y="1443"/>
                  </a:lnTo>
                  <a:lnTo>
                    <a:pt x="1443" y="1448"/>
                  </a:lnTo>
                  <a:lnTo>
                    <a:pt x="1451" y="1455"/>
                  </a:lnTo>
                  <a:lnTo>
                    <a:pt x="1451" y="1455"/>
                  </a:lnTo>
                  <a:lnTo>
                    <a:pt x="1466" y="1471"/>
                  </a:lnTo>
                  <a:lnTo>
                    <a:pt x="1466" y="1471"/>
                  </a:lnTo>
                  <a:lnTo>
                    <a:pt x="1473" y="1478"/>
                  </a:lnTo>
                  <a:lnTo>
                    <a:pt x="1477" y="1480"/>
                  </a:lnTo>
                  <a:lnTo>
                    <a:pt x="1482" y="1483"/>
                  </a:lnTo>
                  <a:lnTo>
                    <a:pt x="1482" y="1483"/>
                  </a:lnTo>
                  <a:lnTo>
                    <a:pt x="1485" y="1485"/>
                  </a:lnTo>
                  <a:lnTo>
                    <a:pt x="1490" y="1490"/>
                  </a:lnTo>
                  <a:lnTo>
                    <a:pt x="1490" y="1490"/>
                  </a:lnTo>
                  <a:lnTo>
                    <a:pt x="1494" y="1495"/>
                  </a:lnTo>
                  <a:lnTo>
                    <a:pt x="1494" y="1495"/>
                  </a:lnTo>
                  <a:lnTo>
                    <a:pt x="1494" y="1498"/>
                  </a:lnTo>
                  <a:lnTo>
                    <a:pt x="1494" y="1498"/>
                  </a:lnTo>
                  <a:lnTo>
                    <a:pt x="1494" y="1498"/>
                  </a:lnTo>
                  <a:lnTo>
                    <a:pt x="1495" y="1505"/>
                  </a:lnTo>
                  <a:lnTo>
                    <a:pt x="1497" y="1513"/>
                  </a:lnTo>
                  <a:lnTo>
                    <a:pt x="1502" y="1536"/>
                  </a:lnTo>
                  <a:lnTo>
                    <a:pt x="1502" y="1536"/>
                  </a:lnTo>
                  <a:lnTo>
                    <a:pt x="1506" y="1560"/>
                  </a:lnTo>
                  <a:lnTo>
                    <a:pt x="1507" y="1570"/>
                  </a:lnTo>
                  <a:lnTo>
                    <a:pt x="1508" y="1579"/>
                  </a:lnTo>
                  <a:lnTo>
                    <a:pt x="1508" y="1579"/>
                  </a:lnTo>
                  <a:lnTo>
                    <a:pt x="1506" y="1603"/>
                  </a:lnTo>
                  <a:lnTo>
                    <a:pt x="1504" y="1641"/>
                  </a:lnTo>
                  <a:lnTo>
                    <a:pt x="1497" y="1715"/>
                  </a:lnTo>
                  <a:lnTo>
                    <a:pt x="1497" y="1715"/>
                  </a:lnTo>
                  <a:lnTo>
                    <a:pt x="1497" y="1721"/>
                  </a:lnTo>
                  <a:lnTo>
                    <a:pt x="1497" y="1721"/>
                  </a:lnTo>
                  <a:lnTo>
                    <a:pt x="1498" y="1737"/>
                  </a:lnTo>
                  <a:lnTo>
                    <a:pt x="1502" y="1753"/>
                  </a:lnTo>
                  <a:lnTo>
                    <a:pt x="1506" y="1770"/>
                  </a:lnTo>
                  <a:lnTo>
                    <a:pt x="1512" y="1786"/>
                  </a:lnTo>
                  <a:lnTo>
                    <a:pt x="1519" y="1803"/>
                  </a:lnTo>
                  <a:lnTo>
                    <a:pt x="1527" y="1818"/>
                  </a:lnTo>
                  <a:lnTo>
                    <a:pt x="1536" y="1832"/>
                  </a:lnTo>
                  <a:lnTo>
                    <a:pt x="1546" y="1845"/>
                  </a:lnTo>
                  <a:lnTo>
                    <a:pt x="1546" y="1845"/>
                  </a:lnTo>
                  <a:lnTo>
                    <a:pt x="1554" y="1856"/>
                  </a:lnTo>
                  <a:lnTo>
                    <a:pt x="1563" y="1869"/>
                  </a:lnTo>
                  <a:lnTo>
                    <a:pt x="1580" y="1899"/>
                  </a:lnTo>
                  <a:lnTo>
                    <a:pt x="1580" y="1899"/>
                  </a:lnTo>
                  <a:lnTo>
                    <a:pt x="1594" y="1926"/>
                  </a:lnTo>
                  <a:lnTo>
                    <a:pt x="1602" y="1937"/>
                  </a:lnTo>
                  <a:lnTo>
                    <a:pt x="1606" y="1942"/>
                  </a:lnTo>
                  <a:lnTo>
                    <a:pt x="1610" y="1946"/>
                  </a:lnTo>
                  <a:lnTo>
                    <a:pt x="1610" y="1946"/>
                  </a:lnTo>
                  <a:lnTo>
                    <a:pt x="1614" y="1949"/>
                  </a:lnTo>
                  <a:lnTo>
                    <a:pt x="1618" y="1955"/>
                  </a:lnTo>
                  <a:lnTo>
                    <a:pt x="1628" y="1969"/>
                  </a:lnTo>
                  <a:lnTo>
                    <a:pt x="1628" y="1969"/>
                  </a:lnTo>
                  <a:lnTo>
                    <a:pt x="1634" y="1976"/>
                  </a:lnTo>
                  <a:lnTo>
                    <a:pt x="1641" y="1983"/>
                  </a:lnTo>
                  <a:lnTo>
                    <a:pt x="1646" y="1986"/>
                  </a:lnTo>
                  <a:lnTo>
                    <a:pt x="1652" y="1988"/>
                  </a:lnTo>
                  <a:lnTo>
                    <a:pt x="1657" y="1991"/>
                  </a:lnTo>
                  <a:lnTo>
                    <a:pt x="1663" y="1991"/>
                  </a:lnTo>
                  <a:lnTo>
                    <a:pt x="1663" y="1991"/>
                  </a:lnTo>
                  <a:lnTo>
                    <a:pt x="1668" y="1991"/>
                  </a:lnTo>
                  <a:lnTo>
                    <a:pt x="1668" y="1991"/>
                  </a:lnTo>
                  <a:lnTo>
                    <a:pt x="1670" y="1991"/>
                  </a:lnTo>
                  <a:lnTo>
                    <a:pt x="1670" y="1991"/>
                  </a:lnTo>
                  <a:lnTo>
                    <a:pt x="1674" y="1991"/>
                  </a:lnTo>
                  <a:lnTo>
                    <a:pt x="1678" y="1993"/>
                  </a:lnTo>
                  <a:lnTo>
                    <a:pt x="1682" y="1996"/>
                  </a:lnTo>
                  <a:lnTo>
                    <a:pt x="1687" y="2001"/>
                  </a:lnTo>
                  <a:lnTo>
                    <a:pt x="1687" y="2001"/>
                  </a:lnTo>
                  <a:lnTo>
                    <a:pt x="1693" y="2009"/>
                  </a:lnTo>
                  <a:lnTo>
                    <a:pt x="1699" y="2018"/>
                  </a:lnTo>
                  <a:lnTo>
                    <a:pt x="1712" y="2044"/>
                  </a:lnTo>
                  <a:lnTo>
                    <a:pt x="1712" y="2044"/>
                  </a:lnTo>
                  <a:lnTo>
                    <a:pt x="1719" y="2059"/>
                  </a:lnTo>
                  <a:lnTo>
                    <a:pt x="1727" y="2078"/>
                  </a:lnTo>
                  <a:lnTo>
                    <a:pt x="1741" y="2115"/>
                  </a:lnTo>
                  <a:lnTo>
                    <a:pt x="1741" y="2115"/>
                  </a:lnTo>
                  <a:lnTo>
                    <a:pt x="1748" y="2131"/>
                  </a:lnTo>
                  <a:lnTo>
                    <a:pt x="1755" y="2147"/>
                  </a:lnTo>
                  <a:lnTo>
                    <a:pt x="1755" y="2147"/>
                  </a:lnTo>
                  <a:lnTo>
                    <a:pt x="1758" y="2153"/>
                  </a:lnTo>
                  <a:lnTo>
                    <a:pt x="1762" y="2158"/>
                  </a:lnTo>
                  <a:lnTo>
                    <a:pt x="1768" y="2163"/>
                  </a:lnTo>
                  <a:lnTo>
                    <a:pt x="1774" y="2167"/>
                  </a:lnTo>
                  <a:lnTo>
                    <a:pt x="1774" y="2167"/>
                  </a:lnTo>
                  <a:lnTo>
                    <a:pt x="1782" y="2171"/>
                  </a:lnTo>
                  <a:lnTo>
                    <a:pt x="1790" y="2177"/>
                  </a:lnTo>
                  <a:lnTo>
                    <a:pt x="1790" y="2177"/>
                  </a:lnTo>
                  <a:lnTo>
                    <a:pt x="1793" y="2182"/>
                  </a:lnTo>
                  <a:lnTo>
                    <a:pt x="1795" y="2185"/>
                  </a:lnTo>
                  <a:lnTo>
                    <a:pt x="1796" y="2188"/>
                  </a:lnTo>
                  <a:lnTo>
                    <a:pt x="1796" y="2188"/>
                  </a:lnTo>
                  <a:lnTo>
                    <a:pt x="1796" y="2189"/>
                  </a:lnTo>
                  <a:lnTo>
                    <a:pt x="1796" y="2189"/>
                  </a:lnTo>
                  <a:lnTo>
                    <a:pt x="1789" y="2198"/>
                  </a:lnTo>
                  <a:lnTo>
                    <a:pt x="1782" y="2209"/>
                  </a:lnTo>
                  <a:lnTo>
                    <a:pt x="1779" y="2215"/>
                  </a:lnTo>
                  <a:lnTo>
                    <a:pt x="1776" y="2223"/>
                  </a:lnTo>
                  <a:lnTo>
                    <a:pt x="1774" y="2229"/>
                  </a:lnTo>
                  <a:lnTo>
                    <a:pt x="1773" y="2236"/>
                  </a:lnTo>
                  <a:lnTo>
                    <a:pt x="1773" y="2236"/>
                  </a:lnTo>
                  <a:lnTo>
                    <a:pt x="1773" y="2240"/>
                  </a:lnTo>
                  <a:lnTo>
                    <a:pt x="1774" y="2244"/>
                  </a:lnTo>
                  <a:lnTo>
                    <a:pt x="1776" y="2248"/>
                  </a:lnTo>
                  <a:lnTo>
                    <a:pt x="1779" y="2252"/>
                  </a:lnTo>
                  <a:lnTo>
                    <a:pt x="1779" y="2252"/>
                  </a:lnTo>
                  <a:lnTo>
                    <a:pt x="1783" y="2256"/>
                  </a:lnTo>
                  <a:lnTo>
                    <a:pt x="1788" y="2257"/>
                  </a:lnTo>
                  <a:lnTo>
                    <a:pt x="1792" y="2258"/>
                  </a:lnTo>
                  <a:lnTo>
                    <a:pt x="1796" y="2258"/>
                  </a:lnTo>
                  <a:lnTo>
                    <a:pt x="1796" y="2258"/>
                  </a:lnTo>
                  <a:lnTo>
                    <a:pt x="1807" y="2258"/>
                  </a:lnTo>
                  <a:lnTo>
                    <a:pt x="1815" y="2256"/>
                  </a:lnTo>
                  <a:lnTo>
                    <a:pt x="1820" y="2254"/>
                  </a:lnTo>
                  <a:lnTo>
                    <a:pt x="1823" y="2253"/>
                  </a:lnTo>
                  <a:lnTo>
                    <a:pt x="1823" y="2253"/>
                  </a:lnTo>
                  <a:lnTo>
                    <a:pt x="1824" y="2254"/>
                  </a:lnTo>
                  <a:lnTo>
                    <a:pt x="1825" y="2254"/>
                  </a:lnTo>
                  <a:lnTo>
                    <a:pt x="1828" y="2258"/>
                  </a:lnTo>
                  <a:lnTo>
                    <a:pt x="1833" y="2264"/>
                  </a:lnTo>
                  <a:lnTo>
                    <a:pt x="1833" y="2264"/>
                  </a:lnTo>
                  <a:lnTo>
                    <a:pt x="1840" y="2274"/>
                  </a:lnTo>
                  <a:lnTo>
                    <a:pt x="1847" y="2282"/>
                  </a:lnTo>
                  <a:lnTo>
                    <a:pt x="1859" y="2298"/>
                  </a:lnTo>
                  <a:lnTo>
                    <a:pt x="1859" y="2298"/>
                  </a:lnTo>
                  <a:lnTo>
                    <a:pt x="1863" y="2303"/>
                  </a:lnTo>
                  <a:lnTo>
                    <a:pt x="1866" y="2308"/>
                  </a:lnTo>
                  <a:lnTo>
                    <a:pt x="1868" y="2312"/>
                  </a:lnTo>
                  <a:lnTo>
                    <a:pt x="1868" y="2314"/>
                  </a:lnTo>
                  <a:lnTo>
                    <a:pt x="1868" y="2314"/>
                  </a:lnTo>
                  <a:lnTo>
                    <a:pt x="1868" y="2315"/>
                  </a:lnTo>
                  <a:lnTo>
                    <a:pt x="1868" y="2315"/>
                  </a:lnTo>
                  <a:lnTo>
                    <a:pt x="1868" y="2320"/>
                  </a:lnTo>
                  <a:lnTo>
                    <a:pt x="1868" y="2320"/>
                  </a:lnTo>
                  <a:lnTo>
                    <a:pt x="1868" y="2325"/>
                  </a:lnTo>
                  <a:lnTo>
                    <a:pt x="1870" y="2329"/>
                  </a:lnTo>
                  <a:lnTo>
                    <a:pt x="1871" y="2334"/>
                  </a:lnTo>
                  <a:lnTo>
                    <a:pt x="1874" y="2338"/>
                  </a:lnTo>
                  <a:lnTo>
                    <a:pt x="1881" y="2344"/>
                  </a:lnTo>
                  <a:lnTo>
                    <a:pt x="1887" y="2348"/>
                  </a:lnTo>
                  <a:lnTo>
                    <a:pt x="1887" y="2348"/>
                  </a:lnTo>
                  <a:lnTo>
                    <a:pt x="1897" y="2353"/>
                  </a:lnTo>
                  <a:lnTo>
                    <a:pt x="1906" y="2356"/>
                  </a:lnTo>
                  <a:lnTo>
                    <a:pt x="1906" y="2356"/>
                  </a:lnTo>
                  <a:lnTo>
                    <a:pt x="1907" y="2357"/>
                  </a:lnTo>
                  <a:lnTo>
                    <a:pt x="1907" y="2357"/>
                  </a:lnTo>
                  <a:lnTo>
                    <a:pt x="1913" y="2365"/>
                  </a:lnTo>
                  <a:lnTo>
                    <a:pt x="1924" y="2378"/>
                  </a:lnTo>
                  <a:lnTo>
                    <a:pt x="1924" y="2378"/>
                  </a:lnTo>
                  <a:lnTo>
                    <a:pt x="1930" y="2384"/>
                  </a:lnTo>
                  <a:lnTo>
                    <a:pt x="1936" y="2390"/>
                  </a:lnTo>
                  <a:lnTo>
                    <a:pt x="1940" y="2392"/>
                  </a:lnTo>
                  <a:lnTo>
                    <a:pt x="1944" y="2394"/>
                  </a:lnTo>
                  <a:lnTo>
                    <a:pt x="1949" y="2396"/>
                  </a:lnTo>
                  <a:lnTo>
                    <a:pt x="1955" y="2396"/>
                  </a:lnTo>
                  <a:lnTo>
                    <a:pt x="1955" y="2396"/>
                  </a:lnTo>
                  <a:lnTo>
                    <a:pt x="1961" y="2395"/>
                  </a:lnTo>
                  <a:lnTo>
                    <a:pt x="1967" y="2393"/>
                  </a:lnTo>
                  <a:lnTo>
                    <a:pt x="1972" y="2390"/>
                  </a:lnTo>
                  <a:lnTo>
                    <a:pt x="1976" y="2386"/>
                  </a:lnTo>
                  <a:lnTo>
                    <a:pt x="1976" y="2386"/>
                  </a:lnTo>
                  <a:lnTo>
                    <a:pt x="1980" y="2381"/>
                  </a:lnTo>
                  <a:lnTo>
                    <a:pt x="1983" y="2376"/>
                  </a:lnTo>
                  <a:lnTo>
                    <a:pt x="1985" y="2370"/>
                  </a:lnTo>
                  <a:lnTo>
                    <a:pt x="1985" y="2363"/>
                  </a:lnTo>
                  <a:lnTo>
                    <a:pt x="1985" y="2363"/>
                  </a:lnTo>
                  <a:lnTo>
                    <a:pt x="1984" y="2357"/>
                  </a:lnTo>
                  <a:lnTo>
                    <a:pt x="1983" y="2351"/>
                  </a:lnTo>
                  <a:lnTo>
                    <a:pt x="1980" y="2345"/>
                  </a:lnTo>
                  <a:lnTo>
                    <a:pt x="1977" y="2339"/>
                  </a:lnTo>
                  <a:lnTo>
                    <a:pt x="1970" y="2329"/>
                  </a:lnTo>
                  <a:lnTo>
                    <a:pt x="1961" y="2319"/>
                  </a:lnTo>
                  <a:lnTo>
                    <a:pt x="1961" y="2319"/>
                  </a:lnTo>
                  <a:lnTo>
                    <a:pt x="1943" y="2304"/>
                  </a:lnTo>
                  <a:lnTo>
                    <a:pt x="1931" y="2292"/>
                  </a:lnTo>
                  <a:lnTo>
                    <a:pt x="1931" y="2292"/>
                  </a:lnTo>
                  <a:lnTo>
                    <a:pt x="1929" y="2290"/>
                  </a:lnTo>
                  <a:lnTo>
                    <a:pt x="1928" y="2284"/>
                  </a:lnTo>
                  <a:lnTo>
                    <a:pt x="1925" y="2266"/>
                  </a:lnTo>
                  <a:lnTo>
                    <a:pt x="1925" y="2266"/>
                  </a:lnTo>
                  <a:lnTo>
                    <a:pt x="1922" y="2253"/>
                  </a:lnTo>
                  <a:lnTo>
                    <a:pt x="1920" y="2246"/>
                  </a:lnTo>
                  <a:lnTo>
                    <a:pt x="1917" y="2240"/>
                  </a:lnTo>
                  <a:lnTo>
                    <a:pt x="1913" y="2233"/>
                  </a:lnTo>
                  <a:lnTo>
                    <a:pt x="1908" y="2226"/>
                  </a:lnTo>
                  <a:lnTo>
                    <a:pt x="1902" y="2219"/>
                  </a:lnTo>
                  <a:lnTo>
                    <a:pt x="1896" y="2211"/>
                  </a:lnTo>
                  <a:lnTo>
                    <a:pt x="1896" y="2211"/>
                  </a:lnTo>
                  <a:lnTo>
                    <a:pt x="1886" y="2201"/>
                  </a:lnTo>
                  <a:lnTo>
                    <a:pt x="1879" y="2192"/>
                  </a:lnTo>
                  <a:lnTo>
                    <a:pt x="1873" y="2184"/>
                  </a:lnTo>
                  <a:lnTo>
                    <a:pt x="1868" y="2174"/>
                  </a:lnTo>
                  <a:lnTo>
                    <a:pt x="1868" y="2174"/>
                  </a:lnTo>
                  <a:lnTo>
                    <a:pt x="1884" y="2192"/>
                  </a:lnTo>
                  <a:lnTo>
                    <a:pt x="1899" y="2208"/>
                  </a:lnTo>
                  <a:lnTo>
                    <a:pt x="1925" y="2236"/>
                  </a:lnTo>
                  <a:lnTo>
                    <a:pt x="1925" y="2236"/>
                  </a:lnTo>
                  <a:lnTo>
                    <a:pt x="1933" y="2246"/>
                  </a:lnTo>
                  <a:lnTo>
                    <a:pt x="1942" y="2261"/>
                  </a:lnTo>
                  <a:lnTo>
                    <a:pt x="1965" y="2297"/>
                  </a:lnTo>
                  <a:lnTo>
                    <a:pt x="1965" y="2297"/>
                  </a:lnTo>
                  <a:lnTo>
                    <a:pt x="1975" y="2314"/>
                  </a:lnTo>
                  <a:lnTo>
                    <a:pt x="1985" y="2329"/>
                  </a:lnTo>
                  <a:lnTo>
                    <a:pt x="1985" y="2329"/>
                  </a:lnTo>
                  <a:lnTo>
                    <a:pt x="1995" y="2341"/>
                  </a:lnTo>
                  <a:lnTo>
                    <a:pt x="1995" y="2341"/>
                  </a:lnTo>
                  <a:lnTo>
                    <a:pt x="2000" y="2345"/>
                  </a:lnTo>
                  <a:lnTo>
                    <a:pt x="2003" y="2347"/>
                  </a:lnTo>
                  <a:lnTo>
                    <a:pt x="2008" y="2348"/>
                  </a:lnTo>
                  <a:lnTo>
                    <a:pt x="2008" y="2348"/>
                  </a:lnTo>
                  <a:lnTo>
                    <a:pt x="2017" y="2356"/>
                  </a:lnTo>
                  <a:lnTo>
                    <a:pt x="2023" y="2362"/>
                  </a:lnTo>
                  <a:lnTo>
                    <a:pt x="2030" y="2370"/>
                  </a:lnTo>
                  <a:lnTo>
                    <a:pt x="2030" y="2370"/>
                  </a:lnTo>
                  <a:lnTo>
                    <a:pt x="2040" y="2382"/>
                  </a:lnTo>
                  <a:lnTo>
                    <a:pt x="2046" y="2390"/>
                  </a:lnTo>
                  <a:lnTo>
                    <a:pt x="2046" y="2390"/>
                  </a:lnTo>
                  <a:lnTo>
                    <a:pt x="2052" y="2403"/>
                  </a:lnTo>
                  <a:lnTo>
                    <a:pt x="2052" y="2403"/>
                  </a:lnTo>
                  <a:lnTo>
                    <a:pt x="2056" y="2417"/>
                  </a:lnTo>
                  <a:lnTo>
                    <a:pt x="2057" y="2422"/>
                  </a:lnTo>
                  <a:lnTo>
                    <a:pt x="2058" y="2427"/>
                  </a:lnTo>
                  <a:lnTo>
                    <a:pt x="2058" y="2427"/>
                  </a:lnTo>
                  <a:lnTo>
                    <a:pt x="2058" y="2428"/>
                  </a:lnTo>
                  <a:lnTo>
                    <a:pt x="2058" y="2428"/>
                  </a:lnTo>
                  <a:lnTo>
                    <a:pt x="2056" y="2431"/>
                  </a:lnTo>
                  <a:lnTo>
                    <a:pt x="2055" y="2435"/>
                  </a:lnTo>
                  <a:lnTo>
                    <a:pt x="2054" y="2442"/>
                  </a:lnTo>
                  <a:lnTo>
                    <a:pt x="2054" y="2442"/>
                  </a:lnTo>
                  <a:lnTo>
                    <a:pt x="2055" y="2452"/>
                  </a:lnTo>
                  <a:lnTo>
                    <a:pt x="2057" y="2461"/>
                  </a:lnTo>
                  <a:lnTo>
                    <a:pt x="2061" y="2471"/>
                  </a:lnTo>
                  <a:lnTo>
                    <a:pt x="2066" y="2481"/>
                  </a:lnTo>
                  <a:lnTo>
                    <a:pt x="2070" y="2491"/>
                  </a:lnTo>
                  <a:lnTo>
                    <a:pt x="2076" y="2500"/>
                  </a:lnTo>
                  <a:lnTo>
                    <a:pt x="2082" y="2507"/>
                  </a:lnTo>
                  <a:lnTo>
                    <a:pt x="2090" y="2514"/>
                  </a:lnTo>
                  <a:lnTo>
                    <a:pt x="2090" y="2514"/>
                  </a:lnTo>
                  <a:lnTo>
                    <a:pt x="2112" y="2528"/>
                  </a:lnTo>
                  <a:lnTo>
                    <a:pt x="2143" y="2545"/>
                  </a:lnTo>
                  <a:lnTo>
                    <a:pt x="2188" y="2572"/>
                  </a:lnTo>
                  <a:lnTo>
                    <a:pt x="2188" y="2572"/>
                  </a:lnTo>
                  <a:lnTo>
                    <a:pt x="2195" y="2581"/>
                  </a:lnTo>
                  <a:lnTo>
                    <a:pt x="2208" y="2598"/>
                  </a:lnTo>
                  <a:lnTo>
                    <a:pt x="2208" y="2598"/>
                  </a:lnTo>
                  <a:lnTo>
                    <a:pt x="2217" y="2607"/>
                  </a:lnTo>
                  <a:lnTo>
                    <a:pt x="2222" y="2611"/>
                  </a:lnTo>
                  <a:lnTo>
                    <a:pt x="2227" y="2615"/>
                  </a:lnTo>
                  <a:lnTo>
                    <a:pt x="2232" y="2619"/>
                  </a:lnTo>
                  <a:lnTo>
                    <a:pt x="2238" y="2622"/>
                  </a:lnTo>
                  <a:lnTo>
                    <a:pt x="2245" y="2623"/>
                  </a:lnTo>
                  <a:lnTo>
                    <a:pt x="2252" y="2624"/>
                  </a:lnTo>
                  <a:lnTo>
                    <a:pt x="2252" y="2624"/>
                  </a:lnTo>
                  <a:lnTo>
                    <a:pt x="2271" y="2625"/>
                  </a:lnTo>
                  <a:lnTo>
                    <a:pt x="2285" y="2627"/>
                  </a:lnTo>
                  <a:lnTo>
                    <a:pt x="2295" y="2629"/>
                  </a:lnTo>
                  <a:lnTo>
                    <a:pt x="2297" y="2630"/>
                  </a:lnTo>
                  <a:lnTo>
                    <a:pt x="2298" y="2631"/>
                  </a:lnTo>
                  <a:lnTo>
                    <a:pt x="2298" y="2631"/>
                  </a:lnTo>
                  <a:lnTo>
                    <a:pt x="2303" y="2639"/>
                  </a:lnTo>
                  <a:lnTo>
                    <a:pt x="2312" y="2650"/>
                  </a:lnTo>
                  <a:lnTo>
                    <a:pt x="2312" y="2650"/>
                  </a:lnTo>
                  <a:lnTo>
                    <a:pt x="2318" y="2656"/>
                  </a:lnTo>
                  <a:lnTo>
                    <a:pt x="2324" y="2661"/>
                  </a:lnTo>
                  <a:lnTo>
                    <a:pt x="2333" y="2665"/>
                  </a:lnTo>
                  <a:lnTo>
                    <a:pt x="2337" y="2666"/>
                  </a:lnTo>
                  <a:lnTo>
                    <a:pt x="2342" y="2667"/>
                  </a:lnTo>
                  <a:lnTo>
                    <a:pt x="2342" y="2667"/>
                  </a:lnTo>
                  <a:lnTo>
                    <a:pt x="2348" y="2666"/>
                  </a:lnTo>
                  <a:lnTo>
                    <a:pt x="2354" y="2663"/>
                  </a:lnTo>
                  <a:lnTo>
                    <a:pt x="2359" y="2660"/>
                  </a:lnTo>
                  <a:lnTo>
                    <a:pt x="2363" y="2655"/>
                  </a:lnTo>
                  <a:lnTo>
                    <a:pt x="2363" y="2655"/>
                  </a:lnTo>
                  <a:lnTo>
                    <a:pt x="2374" y="2642"/>
                  </a:lnTo>
                  <a:lnTo>
                    <a:pt x="2379" y="2635"/>
                  </a:lnTo>
                  <a:lnTo>
                    <a:pt x="2379" y="2635"/>
                  </a:lnTo>
                  <a:lnTo>
                    <a:pt x="2381" y="2632"/>
                  </a:lnTo>
                  <a:lnTo>
                    <a:pt x="2384" y="2631"/>
                  </a:lnTo>
                  <a:lnTo>
                    <a:pt x="2387" y="2630"/>
                  </a:lnTo>
                  <a:lnTo>
                    <a:pt x="2393" y="2630"/>
                  </a:lnTo>
                  <a:lnTo>
                    <a:pt x="2393" y="2630"/>
                  </a:lnTo>
                  <a:lnTo>
                    <a:pt x="2398" y="2631"/>
                  </a:lnTo>
                  <a:lnTo>
                    <a:pt x="2402" y="2632"/>
                  </a:lnTo>
                  <a:lnTo>
                    <a:pt x="2406" y="2636"/>
                  </a:lnTo>
                  <a:lnTo>
                    <a:pt x="2410" y="2639"/>
                  </a:lnTo>
                  <a:lnTo>
                    <a:pt x="2410" y="2639"/>
                  </a:lnTo>
                  <a:lnTo>
                    <a:pt x="2419" y="2649"/>
                  </a:lnTo>
                  <a:lnTo>
                    <a:pt x="2428" y="2662"/>
                  </a:lnTo>
                  <a:lnTo>
                    <a:pt x="2428" y="2662"/>
                  </a:lnTo>
                  <a:lnTo>
                    <a:pt x="2440" y="2677"/>
                  </a:lnTo>
                  <a:lnTo>
                    <a:pt x="2459" y="2694"/>
                  </a:lnTo>
                  <a:lnTo>
                    <a:pt x="2459" y="2694"/>
                  </a:lnTo>
                  <a:lnTo>
                    <a:pt x="2468" y="2702"/>
                  </a:lnTo>
                  <a:lnTo>
                    <a:pt x="2478" y="2709"/>
                  </a:lnTo>
                  <a:lnTo>
                    <a:pt x="2484" y="2713"/>
                  </a:lnTo>
                  <a:lnTo>
                    <a:pt x="2490" y="2716"/>
                  </a:lnTo>
                  <a:lnTo>
                    <a:pt x="2495" y="2717"/>
                  </a:lnTo>
                  <a:lnTo>
                    <a:pt x="2501" y="2718"/>
                  </a:lnTo>
                  <a:lnTo>
                    <a:pt x="2501" y="2718"/>
                  </a:lnTo>
                  <a:lnTo>
                    <a:pt x="2505" y="2718"/>
                  </a:lnTo>
                  <a:lnTo>
                    <a:pt x="2505" y="2718"/>
                  </a:lnTo>
                  <a:lnTo>
                    <a:pt x="2506" y="2718"/>
                  </a:lnTo>
                  <a:lnTo>
                    <a:pt x="2506" y="2718"/>
                  </a:lnTo>
                  <a:lnTo>
                    <a:pt x="2512" y="2719"/>
                  </a:lnTo>
                  <a:lnTo>
                    <a:pt x="2523" y="2724"/>
                  </a:lnTo>
                  <a:lnTo>
                    <a:pt x="2523" y="2724"/>
                  </a:lnTo>
                  <a:lnTo>
                    <a:pt x="2535" y="2731"/>
                  </a:lnTo>
                  <a:lnTo>
                    <a:pt x="2542" y="2733"/>
                  </a:lnTo>
                  <a:lnTo>
                    <a:pt x="2550" y="2734"/>
                  </a:lnTo>
                  <a:lnTo>
                    <a:pt x="2550" y="2734"/>
                  </a:lnTo>
                  <a:lnTo>
                    <a:pt x="2557" y="2733"/>
                  </a:lnTo>
                  <a:lnTo>
                    <a:pt x="2561" y="2732"/>
                  </a:lnTo>
                  <a:lnTo>
                    <a:pt x="2564" y="2730"/>
                  </a:lnTo>
                  <a:lnTo>
                    <a:pt x="2564" y="2730"/>
                  </a:lnTo>
                  <a:lnTo>
                    <a:pt x="2565" y="2730"/>
                  </a:lnTo>
                  <a:lnTo>
                    <a:pt x="2565" y="2730"/>
                  </a:lnTo>
                  <a:lnTo>
                    <a:pt x="2570" y="2731"/>
                  </a:lnTo>
                  <a:lnTo>
                    <a:pt x="2577" y="2734"/>
                  </a:lnTo>
                  <a:lnTo>
                    <a:pt x="2591" y="2742"/>
                  </a:lnTo>
                  <a:lnTo>
                    <a:pt x="2591" y="2742"/>
                  </a:lnTo>
                  <a:lnTo>
                    <a:pt x="2602" y="2750"/>
                  </a:lnTo>
                  <a:lnTo>
                    <a:pt x="2608" y="2754"/>
                  </a:lnTo>
                  <a:lnTo>
                    <a:pt x="2614" y="2760"/>
                  </a:lnTo>
                  <a:lnTo>
                    <a:pt x="2619" y="2766"/>
                  </a:lnTo>
                  <a:lnTo>
                    <a:pt x="2624" y="2774"/>
                  </a:lnTo>
                  <a:lnTo>
                    <a:pt x="2627" y="2782"/>
                  </a:lnTo>
                  <a:lnTo>
                    <a:pt x="2628" y="2787"/>
                  </a:lnTo>
                  <a:lnTo>
                    <a:pt x="2628" y="2791"/>
                  </a:lnTo>
                  <a:lnTo>
                    <a:pt x="2628" y="2791"/>
                  </a:lnTo>
                  <a:lnTo>
                    <a:pt x="2628" y="2794"/>
                  </a:lnTo>
                  <a:lnTo>
                    <a:pt x="2628" y="2794"/>
                  </a:lnTo>
                  <a:lnTo>
                    <a:pt x="2628" y="2800"/>
                  </a:lnTo>
                  <a:lnTo>
                    <a:pt x="2628" y="2800"/>
                  </a:lnTo>
                  <a:lnTo>
                    <a:pt x="2628" y="2807"/>
                  </a:lnTo>
                  <a:lnTo>
                    <a:pt x="2629" y="2813"/>
                  </a:lnTo>
                  <a:lnTo>
                    <a:pt x="2631" y="2819"/>
                  </a:lnTo>
                  <a:lnTo>
                    <a:pt x="2633" y="2825"/>
                  </a:lnTo>
                  <a:lnTo>
                    <a:pt x="2638" y="2834"/>
                  </a:lnTo>
                  <a:lnTo>
                    <a:pt x="2644" y="2842"/>
                  </a:lnTo>
                  <a:lnTo>
                    <a:pt x="2651" y="2848"/>
                  </a:lnTo>
                  <a:lnTo>
                    <a:pt x="2658" y="2853"/>
                  </a:lnTo>
                  <a:lnTo>
                    <a:pt x="2670" y="2859"/>
                  </a:lnTo>
                  <a:lnTo>
                    <a:pt x="2670" y="2859"/>
                  </a:lnTo>
                  <a:lnTo>
                    <a:pt x="2680" y="2868"/>
                  </a:lnTo>
                  <a:lnTo>
                    <a:pt x="2692" y="2878"/>
                  </a:lnTo>
                  <a:lnTo>
                    <a:pt x="2703" y="2890"/>
                  </a:lnTo>
                  <a:lnTo>
                    <a:pt x="2714" y="2903"/>
                  </a:lnTo>
                  <a:lnTo>
                    <a:pt x="2714" y="2903"/>
                  </a:lnTo>
                  <a:lnTo>
                    <a:pt x="2721" y="2909"/>
                  </a:lnTo>
                  <a:lnTo>
                    <a:pt x="2729" y="2915"/>
                  </a:lnTo>
                  <a:lnTo>
                    <a:pt x="2737" y="2918"/>
                  </a:lnTo>
                  <a:lnTo>
                    <a:pt x="2745" y="2921"/>
                  </a:lnTo>
                  <a:lnTo>
                    <a:pt x="2745" y="2921"/>
                  </a:lnTo>
                  <a:lnTo>
                    <a:pt x="2757" y="2927"/>
                  </a:lnTo>
                  <a:lnTo>
                    <a:pt x="2757" y="2927"/>
                  </a:lnTo>
                  <a:lnTo>
                    <a:pt x="2761" y="2928"/>
                  </a:lnTo>
                  <a:lnTo>
                    <a:pt x="2761" y="2928"/>
                  </a:lnTo>
                  <a:lnTo>
                    <a:pt x="2762" y="2929"/>
                  </a:lnTo>
                  <a:lnTo>
                    <a:pt x="2762" y="2929"/>
                  </a:lnTo>
                  <a:lnTo>
                    <a:pt x="2769" y="2941"/>
                  </a:lnTo>
                  <a:lnTo>
                    <a:pt x="2769" y="2941"/>
                  </a:lnTo>
                  <a:lnTo>
                    <a:pt x="2773" y="2945"/>
                  </a:lnTo>
                  <a:lnTo>
                    <a:pt x="2778" y="2948"/>
                  </a:lnTo>
                  <a:lnTo>
                    <a:pt x="2785" y="2951"/>
                  </a:lnTo>
                  <a:lnTo>
                    <a:pt x="2792" y="2952"/>
                  </a:lnTo>
                  <a:lnTo>
                    <a:pt x="2792" y="2952"/>
                  </a:lnTo>
                  <a:lnTo>
                    <a:pt x="2797" y="2951"/>
                  </a:lnTo>
                  <a:lnTo>
                    <a:pt x="2803" y="2950"/>
                  </a:lnTo>
                  <a:lnTo>
                    <a:pt x="2808" y="2947"/>
                  </a:lnTo>
                  <a:lnTo>
                    <a:pt x="2814" y="2944"/>
                  </a:lnTo>
                  <a:lnTo>
                    <a:pt x="2814" y="2944"/>
                  </a:lnTo>
                  <a:lnTo>
                    <a:pt x="2821" y="2939"/>
                  </a:lnTo>
                  <a:lnTo>
                    <a:pt x="2826" y="2933"/>
                  </a:lnTo>
                  <a:lnTo>
                    <a:pt x="2829" y="2928"/>
                  </a:lnTo>
                  <a:lnTo>
                    <a:pt x="2832" y="2923"/>
                  </a:lnTo>
                  <a:lnTo>
                    <a:pt x="2835" y="2917"/>
                  </a:lnTo>
                  <a:lnTo>
                    <a:pt x="2836" y="2912"/>
                  </a:lnTo>
                  <a:lnTo>
                    <a:pt x="2838" y="2903"/>
                  </a:lnTo>
                  <a:lnTo>
                    <a:pt x="2838" y="2903"/>
                  </a:lnTo>
                  <a:lnTo>
                    <a:pt x="2838" y="2903"/>
                  </a:lnTo>
                  <a:lnTo>
                    <a:pt x="2843" y="2903"/>
                  </a:lnTo>
                  <a:lnTo>
                    <a:pt x="2847" y="2904"/>
                  </a:lnTo>
                  <a:lnTo>
                    <a:pt x="2850" y="2905"/>
                  </a:lnTo>
                  <a:lnTo>
                    <a:pt x="2852" y="2906"/>
                  </a:lnTo>
                  <a:lnTo>
                    <a:pt x="2852" y="2906"/>
                  </a:lnTo>
                  <a:lnTo>
                    <a:pt x="2855" y="2910"/>
                  </a:lnTo>
                  <a:lnTo>
                    <a:pt x="2859" y="2915"/>
                  </a:lnTo>
                  <a:lnTo>
                    <a:pt x="2866" y="2932"/>
                  </a:lnTo>
                  <a:lnTo>
                    <a:pt x="2866" y="2932"/>
                  </a:lnTo>
                  <a:lnTo>
                    <a:pt x="2872" y="2949"/>
                  </a:lnTo>
                  <a:lnTo>
                    <a:pt x="2872" y="2949"/>
                  </a:lnTo>
                  <a:lnTo>
                    <a:pt x="2875" y="2956"/>
                  </a:lnTo>
                  <a:lnTo>
                    <a:pt x="2877" y="2960"/>
                  </a:lnTo>
                  <a:lnTo>
                    <a:pt x="2881" y="2963"/>
                  </a:lnTo>
                  <a:lnTo>
                    <a:pt x="2881" y="2963"/>
                  </a:lnTo>
                  <a:lnTo>
                    <a:pt x="2881" y="2963"/>
                  </a:lnTo>
                  <a:lnTo>
                    <a:pt x="2881" y="2963"/>
                  </a:lnTo>
                  <a:lnTo>
                    <a:pt x="2884" y="2969"/>
                  </a:lnTo>
                  <a:lnTo>
                    <a:pt x="2887" y="2981"/>
                  </a:lnTo>
                  <a:lnTo>
                    <a:pt x="2887" y="2981"/>
                  </a:lnTo>
                  <a:lnTo>
                    <a:pt x="2890" y="2996"/>
                  </a:lnTo>
                  <a:lnTo>
                    <a:pt x="2891" y="3004"/>
                  </a:lnTo>
                  <a:lnTo>
                    <a:pt x="2892" y="3012"/>
                  </a:lnTo>
                  <a:lnTo>
                    <a:pt x="2892" y="3012"/>
                  </a:lnTo>
                  <a:lnTo>
                    <a:pt x="2891" y="3024"/>
                  </a:lnTo>
                  <a:lnTo>
                    <a:pt x="2889" y="3034"/>
                  </a:lnTo>
                  <a:lnTo>
                    <a:pt x="2889" y="3034"/>
                  </a:lnTo>
                  <a:lnTo>
                    <a:pt x="2886" y="3047"/>
                  </a:lnTo>
                  <a:lnTo>
                    <a:pt x="2883" y="3060"/>
                  </a:lnTo>
                  <a:lnTo>
                    <a:pt x="2880" y="3081"/>
                  </a:lnTo>
                  <a:lnTo>
                    <a:pt x="2880" y="3081"/>
                  </a:lnTo>
                  <a:lnTo>
                    <a:pt x="2878" y="3092"/>
                  </a:lnTo>
                  <a:lnTo>
                    <a:pt x="2878" y="3092"/>
                  </a:lnTo>
                  <a:lnTo>
                    <a:pt x="2874" y="3094"/>
                  </a:lnTo>
                  <a:lnTo>
                    <a:pt x="2871" y="3097"/>
                  </a:lnTo>
                  <a:lnTo>
                    <a:pt x="2866" y="3102"/>
                  </a:lnTo>
                  <a:lnTo>
                    <a:pt x="2866" y="3102"/>
                  </a:lnTo>
                  <a:lnTo>
                    <a:pt x="2859" y="3114"/>
                  </a:lnTo>
                  <a:lnTo>
                    <a:pt x="2851" y="3125"/>
                  </a:lnTo>
                  <a:lnTo>
                    <a:pt x="2851" y="3125"/>
                  </a:lnTo>
                  <a:lnTo>
                    <a:pt x="2845" y="3136"/>
                  </a:lnTo>
                  <a:lnTo>
                    <a:pt x="2840" y="3141"/>
                  </a:lnTo>
                  <a:lnTo>
                    <a:pt x="2840" y="3141"/>
                  </a:lnTo>
                  <a:lnTo>
                    <a:pt x="2832" y="3146"/>
                  </a:lnTo>
                  <a:lnTo>
                    <a:pt x="2824" y="3154"/>
                  </a:lnTo>
                  <a:lnTo>
                    <a:pt x="2814" y="3162"/>
                  </a:lnTo>
                  <a:lnTo>
                    <a:pt x="2805" y="3173"/>
                  </a:lnTo>
                  <a:lnTo>
                    <a:pt x="2805" y="3173"/>
                  </a:lnTo>
                  <a:lnTo>
                    <a:pt x="2797" y="3183"/>
                  </a:lnTo>
                  <a:lnTo>
                    <a:pt x="2789" y="3194"/>
                  </a:lnTo>
                  <a:lnTo>
                    <a:pt x="2786" y="3199"/>
                  </a:lnTo>
                  <a:lnTo>
                    <a:pt x="2784" y="3205"/>
                  </a:lnTo>
                  <a:lnTo>
                    <a:pt x="2782" y="3211"/>
                  </a:lnTo>
                  <a:lnTo>
                    <a:pt x="2782" y="3217"/>
                  </a:lnTo>
                  <a:lnTo>
                    <a:pt x="2782" y="3217"/>
                  </a:lnTo>
                  <a:lnTo>
                    <a:pt x="2782" y="3221"/>
                  </a:lnTo>
                  <a:lnTo>
                    <a:pt x="2782" y="3221"/>
                  </a:lnTo>
                  <a:lnTo>
                    <a:pt x="2784" y="3228"/>
                  </a:lnTo>
                  <a:lnTo>
                    <a:pt x="2786" y="3236"/>
                  </a:lnTo>
                  <a:lnTo>
                    <a:pt x="2793" y="3256"/>
                  </a:lnTo>
                  <a:lnTo>
                    <a:pt x="2793" y="3256"/>
                  </a:lnTo>
                  <a:lnTo>
                    <a:pt x="2799" y="3276"/>
                  </a:lnTo>
                  <a:lnTo>
                    <a:pt x="2801" y="3285"/>
                  </a:lnTo>
                  <a:lnTo>
                    <a:pt x="2802" y="3292"/>
                  </a:lnTo>
                  <a:lnTo>
                    <a:pt x="2802" y="3292"/>
                  </a:lnTo>
                  <a:lnTo>
                    <a:pt x="2801" y="3296"/>
                  </a:lnTo>
                  <a:lnTo>
                    <a:pt x="2801" y="3296"/>
                  </a:lnTo>
                  <a:lnTo>
                    <a:pt x="2800" y="3301"/>
                  </a:lnTo>
                  <a:lnTo>
                    <a:pt x="2796" y="3307"/>
                  </a:lnTo>
                  <a:lnTo>
                    <a:pt x="2786" y="3323"/>
                  </a:lnTo>
                  <a:lnTo>
                    <a:pt x="2786" y="3323"/>
                  </a:lnTo>
                  <a:lnTo>
                    <a:pt x="2780" y="3332"/>
                  </a:lnTo>
                  <a:lnTo>
                    <a:pt x="2775" y="3342"/>
                  </a:lnTo>
                  <a:lnTo>
                    <a:pt x="2771" y="3355"/>
                  </a:lnTo>
                  <a:lnTo>
                    <a:pt x="2770" y="3361"/>
                  </a:lnTo>
                  <a:lnTo>
                    <a:pt x="2770" y="3367"/>
                  </a:lnTo>
                  <a:lnTo>
                    <a:pt x="2770" y="3367"/>
                  </a:lnTo>
                  <a:lnTo>
                    <a:pt x="2770" y="3374"/>
                  </a:lnTo>
                  <a:lnTo>
                    <a:pt x="2771" y="3380"/>
                  </a:lnTo>
                  <a:lnTo>
                    <a:pt x="2771" y="3380"/>
                  </a:lnTo>
                  <a:lnTo>
                    <a:pt x="2774" y="3388"/>
                  </a:lnTo>
                  <a:lnTo>
                    <a:pt x="2777" y="3396"/>
                  </a:lnTo>
                  <a:lnTo>
                    <a:pt x="2783" y="3402"/>
                  </a:lnTo>
                  <a:lnTo>
                    <a:pt x="2788" y="3408"/>
                  </a:lnTo>
                  <a:lnTo>
                    <a:pt x="2799" y="3417"/>
                  </a:lnTo>
                  <a:lnTo>
                    <a:pt x="2810" y="3425"/>
                  </a:lnTo>
                  <a:lnTo>
                    <a:pt x="2810" y="3425"/>
                  </a:lnTo>
                  <a:lnTo>
                    <a:pt x="2820" y="3433"/>
                  </a:lnTo>
                  <a:lnTo>
                    <a:pt x="2828" y="3439"/>
                  </a:lnTo>
                  <a:lnTo>
                    <a:pt x="2832" y="3445"/>
                  </a:lnTo>
                  <a:lnTo>
                    <a:pt x="2834" y="3448"/>
                  </a:lnTo>
                  <a:lnTo>
                    <a:pt x="2834" y="3450"/>
                  </a:lnTo>
                  <a:lnTo>
                    <a:pt x="2834" y="3450"/>
                  </a:lnTo>
                  <a:lnTo>
                    <a:pt x="2835" y="3457"/>
                  </a:lnTo>
                  <a:lnTo>
                    <a:pt x="2837" y="3465"/>
                  </a:lnTo>
                  <a:lnTo>
                    <a:pt x="2842" y="3482"/>
                  </a:lnTo>
                  <a:lnTo>
                    <a:pt x="2849" y="3499"/>
                  </a:lnTo>
                  <a:lnTo>
                    <a:pt x="2856" y="3518"/>
                  </a:lnTo>
                  <a:lnTo>
                    <a:pt x="2856" y="3518"/>
                  </a:lnTo>
                  <a:lnTo>
                    <a:pt x="2871" y="3552"/>
                  </a:lnTo>
                  <a:lnTo>
                    <a:pt x="2876" y="3566"/>
                  </a:lnTo>
                  <a:lnTo>
                    <a:pt x="2879" y="3577"/>
                  </a:lnTo>
                  <a:lnTo>
                    <a:pt x="2879" y="3577"/>
                  </a:lnTo>
                  <a:lnTo>
                    <a:pt x="2881" y="3585"/>
                  </a:lnTo>
                  <a:lnTo>
                    <a:pt x="2883" y="3592"/>
                  </a:lnTo>
                  <a:lnTo>
                    <a:pt x="2890" y="3605"/>
                  </a:lnTo>
                  <a:lnTo>
                    <a:pt x="2907" y="3631"/>
                  </a:lnTo>
                  <a:lnTo>
                    <a:pt x="2907" y="3631"/>
                  </a:lnTo>
                  <a:lnTo>
                    <a:pt x="2915" y="3643"/>
                  </a:lnTo>
                  <a:lnTo>
                    <a:pt x="2921" y="3655"/>
                  </a:lnTo>
                  <a:lnTo>
                    <a:pt x="2925" y="3668"/>
                  </a:lnTo>
                  <a:lnTo>
                    <a:pt x="2926" y="3674"/>
                  </a:lnTo>
                  <a:lnTo>
                    <a:pt x="2926" y="3680"/>
                  </a:lnTo>
                  <a:lnTo>
                    <a:pt x="2926" y="3680"/>
                  </a:lnTo>
                  <a:lnTo>
                    <a:pt x="2927" y="3690"/>
                  </a:lnTo>
                  <a:lnTo>
                    <a:pt x="2929" y="3700"/>
                  </a:lnTo>
                  <a:lnTo>
                    <a:pt x="2934" y="3709"/>
                  </a:lnTo>
                  <a:lnTo>
                    <a:pt x="2939" y="3716"/>
                  </a:lnTo>
                  <a:lnTo>
                    <a:pt x="2944" y="3724"/>
                  </a:lnTo>
                  <a:lnTo>
                    <a:pt x="2950" y="3730"/>
                  </a:lnTo>
                  <a:lnTo>
                    <a:pt x="2957" y="3737"/>
                  </a:lnTo>
                  <a:lnTo>
                    <a:pt x="2963" y="3742"/>
                  </a:lnTo>
                  <a:lnTo>
                    <a:pt x="2963" y="3742"/>
                  </a:lnTo>
                  <a:lnTo>
                    <a:pt x="2977" y="3751"/>
                  </a:lnTo>
                  <a:lnTo>
                    <a:pt x="2990" y="3758"/>
                  </a:lnTo>
                  <a:lnTo>
                    <a:pt x="3001" y="3762"/>
                  </a:lnTo>
                  <a:lnTo>
                    <a:pt x="3010" y="3765"/>
                  </a:lnTo>
                  <a:lnTo>
                    <a:pt x="3010" y="3765"/>
                  </a:lnTo>
                  <a:lnTo>
                    <a:pt x="3016" y="3769"/>
                  </a:lnTo>
                  <a:lnTo>
                    <a:pt x="3028" y="3780"/>
                  </a:lnTo>
                  <a:lnTo>
                    <a:pt x="3028" y="3780"/>
                  </a:lnTo>
                  <a:lnTo>
                    <a:pt x="3043" y="3792"/>
                  </a:lnTo>
                  <a:lnTo>
                    <a:pt x="3051" y="3798"/>
                  </a:lnTo>
                  <a:lnTo>
                    <a:pt x="3059" y="3803"/>
                  </a:lnTo>
                  <a:lnTo>
                    <a:pt x="3059" y="3803"/>
                  </a:lnTo>
                  <a:lnTo>
                    <a:pt x="3064" y="3806"/>
                  </a:lnTo>
                  <a:lnTo>
                    <a:pt x="3069" y="3811"/>
                  </a:lnTo>
                  <a:lnTo>
                    <a:pt x="3079" y="3820"/>
                  </a:lnTo>
                  <a:lnTo>
                    <a:pt x="3090" y="3833"/>
                  </a:lnTo>
                  <a:lnTo>
                    <a:pt x="3099" y="3849"/>
                  </a:lnTo>
                  <a:lnTo>
                    <a:pt x="3099" y="3849"/>
                  </a:lnTo>
                  <a:lnTo>
                    <a:pt x="3101" y="3854"/>
                  </a:lnTo>
                  <a:lnTo>
                    <a:pt x="3103" y="3860"/>
                  </a:lnTo>
                  <a:lnTo>
                    <a:pt x="3106" y="3873"/>
                  </a:lnTo>
                  <a:lnTo>
                    <a:pt x="3107" y="3887"/>
                  </a:lnTo>
                  <a:lnTo>
                    <a:pt x="3107" y="3899"/>
                  </a:lnTo>
                  <a:lnTo>
                    <a:pt x="3107" y="3899"/>
                  </a:lnTo>
                  <a:lnTo>
                    <a:pt x="3107" y="3911"/>
                  </a:lnTo>
                  <a:lnTo>
                    <a:pt x="3107" y="3911"/>
                  </a:lnTo>
                  <a:lnTo>
                    <a:pt x="3106" y="3932"/>
                  </a:lnTo>
                  <a:lnTo>
                    <a:pt x="3102" y="3972"/>
                  </a:lnTo>
                  <a:lnTo>
                    <a:pt x="3098" y="4021"/>
                  </a:lnTo>
                  <a:lnTo>
                    <a:pt x="3092" y="4066"/>
                  </a:lnTo>
                  <a:lnTo>
                    <a:pt x="3092" y="4066"/>
                  </a:lnTo>
                  <a:lnTo>
                    <a:pt x="3091" y="4083"/>
                  </a:lnTo>
                  <a:lnTo>
                    <a:pt x="3090" y="4098"/>
                  </a:lnTo>
                  <a:lnTo>
                    <a:pt x="3090" y="4098"/>
                  </a:lnTo>
                  <a:lnTo>
                    <a:pt x="3091" y="4116"/>
                  </a:lnTo>
                  <a:lnTo>
                    <a:pt x="3092" y="4131"/>
                  </a:lnTo>
                  <a:lnTo>
                    <a:pt x="3093" y="4145"/>
                  </a:lnTo>
                  <a:lnTo>
                    <a:pt x="3093" y="4157"/>
                  </a:lnTo>
                  <a:lnTo>
                    <a:pt x="3093" y="4157"/>
                  </a:lnTo>
                  <a:lnTo>
                    <a:pt x="3093" y="4162"/>
                  </a:lnTo>
                  <a:lnTo>
                    <a:pt x="3093" y="4166"/>
                  </a:lnTo>
                  <a:lnTo>
                    <a:pt x="3091" y="4170"/>
                  </a:lnTo>
                  <a:lnTo>
                    <a:pt x="3091" y="4170"/>
                  </a:lnTo>
                  <a:lnTo>
                    <a:pt x="3082" y="4178"/>
                  </a:lnTo>
                  <a:lnTo>
                    <a:pt x="3073" y="4187"/>
                  </a:lnTo>
                  <a:lnTo>
                    <a:pt x="3069" y="4193"/>
                  </a:lnTo>
                  <a:lnTo>
                    <a:pt x="3065" y="4199"/>
                  </a:lnTo>
                  <a:lnTo>
                    <a:pt x="3063" y="4206"/>
                  </a:lnTo>
                  <a:lnTo>
                    <a:pt x="3062" y="4214"/>
                  </a:lnTo>
                  <a:lnTo>
                    <a:pt x="3062" y="4214"/>
                  </a:lnTo>
                  <a:lnTo>
                    <a:pt x="3062" y="4219"/>
                  </a:lnTo>
                  <a:lnTo>
                    <a:pt x="3064" y="4225"/>
                  </a:lnTo>
                  <a:lnTo>
                    <a:pt x="3066" y="4231"/>
                  </a:lnTo>
                  <a:lnTo>
                    <a:pt x="3070" y="4236"/>
                  </a:lnTo>
                  <a:lnTo>
                    <a:pt x="3070" y="4236"/>
                  </a:lnTo>
                  <a:lnTo>
                    <a:pt x="3071" y="4237"/>
                  </a:lnTo>
                  <a:lnTo>
                    <a:pt x="3071" y="4237"/>
                  </a:lnTo>
                  <a:lnTo>
                    <a:pt x="3068" y="4240"/>
                  </a:lnTo>
                  <a:lnTo>
                    <a:pt x="3063" y="4245"/>
                  </a:lnTo>
                  <a:lnTo>
                    <a:pt x="3063" y="4245"/>
                  </a:lnTo>
                  <a:lnTo>
                    <a:pt x="3056" y="4252"/>
                  </a:lnTo>
                  <a:lnTo>
                    <a:pt x="3056" y="4252"/>
                  </a:lnTo>
                  <a:lnTo>
                    <a:pt x="3052" y="4257"/>
                  </a:lnTo>
                  <a:lnTo>
                    <a:pt x="3050" y="4261"/>
                  </a:lnTo>
                  <a:lnTo>
                    <a:pt x="3050" y="4267"/>
                  </a:lnTo>
                  <a:lnTo>
                    <a:pt x="3050" y="4267"/>
                  </a:lnTo>
                  <a:lnTo>
                    <a:pt x="3051" y="4273"/>
                  </a:lnTo>
                  <a:lnTo>
                    <a:pt x="3052" y="4279"/>
                  </a:lnTo>
                  <a:lnTo>
                    <a:pt x="3056" y="4294"/>
                  </a:lnTo>
                  <a:lnTo>
                    <a:pt x="3056" y="4294"/>
                  </a:lnTo>
                  <a:lnTo>
                    <a:pt x="3061" y="4313"/>
                  </a:lnTo>
                  <a:lnTo>
                    <a:pt x="3062" y="4321"/>
                  </a:lnTo>
                  <a:lnTo>
                    <a:pt x="3062" y="4329"/>
                  </a:lnTo>
                  <a:lnTo>
                    <a:pt x="3062" y="4329"/>
                  </a:lnTo>
                  <a:lnTo>
                    <a:pt x="3062" y="4334"/>
                  </a:lnTo>
                  <a:lnTo>
                    <a:pt x="3061" y="4338"/>
                  </a:lnTo>
                  <a:lnTo>
                    <a:pt x="3061" y="4338"/>
                  </a:lnTo>
                  <a:lnTo>
                    <a:pt x="3053" y="4357"/>
                  </a:lnTo>
                  <a:lnTo>
                    <a:pt x="3047" y="4375"/>
                  </a:lnTo>
                  <a:lnTo>
                    <a:pt x="3040" y="4394"/>
                  </a:lnTo>
                  <a:lnTo>
                    <a:pt x="3035" y="4408"/>
                  </a:lnTo>
                  <a:lnTo>
                    <a:pt x="3035" y="4408"/>
                  </a:lnTo>
                  <a:lnTo>
                    <a:pt x="3030" y="4419"/>
                  </a:lnTo>
                  <a:lnTo>
                    <a:pt x="3023" y="4432"/>
                  </a:lnTo>
                  <a:lnTo>
                    <a:pt x="3019" y="4439"/>
                  </a:lnTo>
                  <a:lnTo>
                    <a:pt x="3017" y="4447"/>
                  </a:lnTo>
                  <a:lnTo>
                    <a:pt x="3015" y="4457"/>
                  </a:lnTo>
                  <a:lnTo>
                    <a:pt x="3014" y="4467"/>
                  </a:lnTo>
                  <a:lnTo>
                    <a:pt x="3014" y="4467"/>
                  </a:lnTo>
                  <a:lnTo>
                    <a:pt x="3014" y="4473"/>
                  </a:lnTo>
                  <a:lnTo>
                    <a:pt x="3015" y="4479"/>
                  </a:lnTo>
                  <a:lnTo>
                    <a:pt x="3015" y="4479"/>
                  </a:lnTo>
                  <a:lnTo>
                    <a:pt x="3015" y="4482"/>
                  </a:lnTo>
                  <a:lnTo>
                    <a:pt x="3015" y="4482"/>
                  </a:lnTo>
                  <a:lnTo>
                    <a:pt x="3015" y="4485"/>
                  </a:lnTo>
                  <a:lnTo>
                    <a:pt x="3010" y="4489"/>
                  </a:lnTo>
                  <a:lnTo>
                    <a:pt x="3010" y="4489"/>
                  </a:lnTo>
                  <a:lnTo>
                    <a:pt x="3004" y="4495"/>
                  </a:lnTo>
                  <a:lnTo>
                    <a:pt x="2999" y="4501"/>
                  </a:lnTo>
                  <a:lnTo>
                    <a:pt x="2997" y="4505"/>
                  </a:lnTo>
                  <a:lnTo>
                    <a:pt x="2995" y="4510"/>
                  </a:lnTo>
                  <a:lnTo>
                    <a:pt x="2994" y="4515"/>
                  </a:lnTo>
                  <a:lnTo>
                    <a:pt x="2994" y="4521"/>
                  </a:lnTo>
                  <a:lnTo>
                    <a:pt x="2994" y="4521"/>
                  </a:lnTo>
                  <a:lnTo>
                    <a:pt x="2994" y="4526"/>
                  </a:lnTo>
                  <a:lnTo>
                    <a:pt x="2995" y="4533"/>
                  </a:lnTo>
                  <a:lnTo>
                    <a:pt x="2997" y="4537"/>
                  </a:lnTo>
                  <a:lnTo>
                    <a:pt x="2999" y="4541"/>
                  </a:lnTo>
                  <a:lnTo>
                    <a:pt x="3003" y="4548"/>
                  </a:lnTo>
                  <a:lnTo>
                    <a:pt x="3008" y="4552"/>
                  </a:lnTo>
                  <a:lnTo>
                    <a:pt x="3008" y="4552"/>
                  </a:lnTo>
                  <a:lnTo>
                    <a:pt x="3012" y="4555"/>
                  </a:lnTo>
                  <a:lnTo>
                    <a:pt x="3013" y="4560"/>
                  </a:lnTo>
                  <a:lnTo>
                    <a:pt x="3013" y="4560"/>
                  </a:lnTo>
                  <a:lnTo>
                    <a:pt x="3012" y="4568"/>
                  </a:lnTo>
                  <a:lnTo>
                    <a:pt x="3012" y="4568"/>
                  </a:lnTo>
                  <a:lnTo>
                    <a:pt x="3010" y="4578"/>
                  </a:lnTo>
                  <a:lnTo>
                    <a:pt x="3008" y="4586"/>
                  </a:lnTo>
                  <a:lnTo>
                    <a:pt x="3002" y="4601"/>
                  </a:lnTo>
                  <a:lnTo>
                    <a:pt x="3002" y="4601"/>
                  </a:lnTo>
                  <a:lnTo>
                    <a:pt x="2999" y="4609"/>
                  </a:lnTo>
                  <a:lnTo>
                    <a:pt x="2996" y="4616"/>
                  </a:lnTo>
                  <a:lnTo>
                    <a:pt x="2995" y="4625"/>
                  </a:lnTo>
                  <a:lnTo>
                    <a:pt x="2994" y="4635"/>
                  </a:lnTo>
                  <a:lnTo>
                    <a:pt x="2994" y="4635"/>
                  </a:lnTo>
                  <a:lnTo>
                    <a:pt x="2995" y="4647"/>
                  </a:lnTo>
                  <a:lnTo>
                    <a:pt x="2996" y="4657"/>
                  </a:lnTo>
                  <a:lnTo>
                    <a:pt x="3001" y="4677"/>
                  </a:lnTo>
                  <a:lnTo>
                    <a:pt x="3001" y="4677"/>
                  </a:lnTo>
                  <a:lnTo>
                    <a:pt x="3006" y="4702"/>
                  </a:lnTo>
                  <a:lnTo>
                    <a:pt x="3006" y="4702"/>
                  </a:lnTo>
                  <a:lnTo>
                    <a:pt x="3005" y="4708"/>
                  </a:lnTo>
                  <a:lnTo>
                    <a:pt x="2999" y="4722"/>
                  </a:lnTo>
                  <a:lnTo>
                    <a:pt x="2999" y="4722"/>
                  </a:lnTo>
                  <a:lnTo>
                    <a:pt x="2990" y="4739"/>
                  </a:lnTo>
                  <a:lnTo>
                    <a:pt x="2980" y="4757"/>
                  </a:lnTo>
                  <a:lnTo>
                    <a:pt x="2980" y="4757"/>
                  </a:lnTo>
                  <a:lnTo>
                    <a:pt x="2968" y="4772"/>
                  </a:lnTo>
                  <a:lnTo>
                    <a:pt x="2958" y="4786"/>
                  </a:lnTo>
                  <a:lnTo>
                    <a:pt x="2955" y="4792"/>
                  </a:lnTo>
                  <a:lnTo>
                    <a:pt x="2952" y="4800"/>
                  </a:lnTo>
                  <a:lnTo>
                    <a:pt x="2950" y="4807"/>
                  </a:lnTo>
                  <a:lnTo>
                    <a:pt x="2949" y="4815"/>
                  </a:lnTo>
                  <a:lnTo>
                    <a:pt x="2949" y="4815"/>
                  </a:lnTo>
                  <a:lnTo>
                    <a:pt x="2949" y="4821"/>
                  </a:lnTo>
                  <a:lnTo>
                    <a:pt x="2949" y="4821"/>
                  </a:lnTo>
                  <a:lnTo>
                    <a:pt x="2951" y="4828"/>
                  </a:lnTo>
                  <a:lnTo>
                    <a:pt x="2954" y="4836"/>
                  </a:lnTo>
                  <a:lnTo>
                    <a:pt x="2960" y="4847"/>
                  </a:lnTo>
                  <a:lnTo>
                    <a:pt x="2960" y="4847"/>
                  </a:lnTo>
                  <a:lnTo>
                    <a:pt x="2965" y="4856"/>
                  </a:lnTo>
                  <a:lnTo>
                    <a:pt x="2965" y="4856"/>
                  </a:lnTo>
                  <a:lnTo>
                    <a:pt x="2966" y="4858"/>
                  </a:lnTo>
                  <a:lnTo>
                    <a:pt x="2966" y="4858"/>
                  </a:lnTo>
                  <a:lnTo>
                    <a:pt x="2956" y="4879"/>
                  </a:lnTo>
                  <a:lnTo>
                    <a:pt x="2956" y="4879"/>
                  </a:lnTo>
                  <a:lnTo>
                    <a:pt x="2952" y="4887"/>
                  </a:lnTo>
                  <a:lnTo>
                    <a:pt x="2948" y="4896"/>
                  </a:lnTo>
                  <a:lnTo>
                    <a:pt x="2945" y="4906"/>
                  </a:lnTo>
                  <a:lnTo>
                    <a:pt x="2944" y="4918"/>
                  </a:lnTo>
                  <a:lnTo>
                    <a:pt x="2944" y="4918"/>
                  </a:lnTo>
                  <a:lnTo>
                    <a:pt x="2944" y="4923"/>
                  </a:lnTo>
                  <a:lnTo>
                    <a:pt x="2944" y="4923"/>
                  </a:lnTo>
                  <a:lnTo>
                    <a:pt x="2945" y="4928"/>
                  </a:lnTo>
                  <a:lnTo>
                    <a:pt x="2947" y="4933"/>
                  </a:lnTo>
                  <a:lnTo>
                    <a:pt x="2950" y="4937"/>
                  </a:lnTo>
                  <a:lnTo>
                    <a:pt x="2953" y="4941"/>
                  </a:lnTo>
                  <a:lnTo>
                    <a:pt x="2957" y="4944"/>
                  </a:lnTo>
                  <a:lnTo>
                    <a:pt x="2960" y="4947"/>
                  </a:lnTo>
                  <a:lnTo>
                    <a:pt x="2967" y="4949"/>
                  </a:lnTo>
                  <a:lnTo>
                    <a:pt x="2967" y="4949"/>
                  </a:lnTo>
                  <a:lnTo>
                    <a:pt x="2974" y="4952"/>
                  </a:lnTo>
                  <a:lnTo>
                    <a:pt x="2974" y="4952"/>
                  </a:lnTo>
                  <a:lnTo>
                    <a:pt x="2966" y="4960"/>
                  </a:lnTo>
                  <a:lnTo>
                    <a:pt x="2966" y="4960"/>
                  </a:lnTo>
                  <a:lnTo>
                    <a:pt x="2963" y="4963"/>
                  </a:lnTo>
                  <a:lnTo>
                    <a:pt x="2960" y="4968"/>
                  </a:lnTo>
                  <a:lnTo>
                    <a:pt x="2957" y="4974"/>
                  </a:lnTo>
                  <a:lnTo>
                    <a:pt x="2955" y="4981"/>
                  </a:lnTo>
                  <a:lnTo>
                    <a:pt x="2955" y="4981"/>
                  </a:lnTo>
                  <a:lnTo>
                    <a:pt x="2956" y="4987"/>
                  </a:lnTo>
                  <a:lnTo>
                    <a:pt x="2957" y="4992"/>
                  </a:lnTo>
                  <a:lnTo>
                    <a:pt x="2960" y="4996"/>
                  </a:lnTo>
                  <a:lnTo>
                    <a:pt x="2963" y="4999"/>
                  </a:lnTo>
                  <a:lnTo>
                    <a:pt x="2963" y="4999"/>
                  </a:lnTo>
                  <a:lnTo>
                    <a:pt x="2969" y="5005"/>
                  </a:lnTo>
                  <a:lnTo>
                    <a:pt x="2976" y="5009"/>
                  </a:lnTo>
                  <a:lnTo>
                    <a:pt x="2985" y="5014"/>
                  </a:lnTo>
                  <a:lnTo>
                    <a:pt x="2985" y="5014"/>
                  </a:lnTo>
                  <a:lnTo>
                    <a:pt x="2987" y="5016"/>
                  </a:lnTo>
                  <a:lnTo>
                    <a:pt x="2989" y="5018"/>
                  </a:lnTo>
                  <a:lnTo>
                    <a:pt x="2989" y="5023"/>
                  </a:lnTo>
                  <a:lnTo>
                    <a:pt x="2990" y="5028"/>
                  </a:lnTo>
                  <a:lnTo>
                    <a:pt x="2990" y="5028"/>
                  </a:lnTo>
                  <a:lnTo>
                    <a:pt x="2989" y="5036"/>
                  </a:lnTo>
                  <a:lnTo>
                    <a:pt x="2989" y="5036"/>
                  </a:lnTo>
                  <a:lnTo>
                    <a:pt x="2989" y="5045"/>
                  </a:lnTo>
                  <a:lnTo>
                    <a:pt x="2989" y="5045"/>
                  </a:lnTo>
                  <a:lnTo>
                    <a:pt x="2989" y="5052"/>
                  </a:lnTo>
                  <a:lnTo>
                    <a:pt x="2990" y="5058"/>
                  </a:lnTo>
                  <a:lnTo>
                    <a:pt x="2992" y="5065"/>
                  </a:lnTo>
                  <a:lnTo>
                    <a:pt x="2995" y="5070"/>
                  </a:lnTo>
                  <a:lnTo>
                    <a:pt x="3001" y="5079"/>
                  </a:lnTo>
                  <a:lnTo>
                    <a:pt x="3009" y="5087"/>
                  </a:lnTo>
                  <a:lnTo>
                    <a:pt x="3016" y="5092"/>
                  </a:lnTo>
                  <a:lnTo>
                    <a:pt x="3022" y="5096"/>
                  </a:lnTo>
                  <a:lnTo>
                    <a:pt x="3026" y="5099"/>
                  </a:lnTo>
                  <a:lnTo>
                    <a:pt x="3027" y="5101"/>
                  </a:lnTo>
                  <a:lnTo>
                    <a:pt x="3027" y="5101"/>
                  </a:lnTo>
                  <a:lnTo>
                    <a:pt x="3034" y="5109"/>
                  </a:lnTo>
                  <a:lnTo>
                    <a:pt x="3043" y="5119"/>
                  </a:lnTo>
                  <a:lnTo>
                    <a:pt x="3043" y="5119"/>
                  </a:lnTo>
                  <a:lnTo>
                    <a:pt x="3049" y="5124"/>
                  </a:lnTo>
                  <a:lnTo>
                    <a:pt x="3055" y="5129"/>
                  </a:lnTo>
                  <a:lnTo>
                    <a:pt x="3062" y="5132"/>
                  </a:lnTo>
                  <a:lnTo>
                    <a:pt x="3070" y="5136"/>
                  </a:lnTo>
                  <a:lnTo>
                    <a:pt x="3070" y="5136"/>
                  </a:lnTo>
                  <a:lnTo>
                    <a:pt x="3072" y="5141"/>
                  </a:lnTo>
                  <a:lnTo>
                    <a:pt x="3074" y="5143"/>
                  </a:lnTo>
                  <a:lnTo>
                    <a:pt x="3076" y="5145"/>
                  </a:lnTo>
                  <a:lnTo>
                    <a:pt x="3076" y="5145"/>
                  </a:lnTo>
                  <a:lnTo>
                    <a:pt x="3080" y="5147"/>
                  </a:lnTo>
                  <a:lnTo>
                    <a:pt x="3084" y="5147"/>
                  </a:lnTo>
                  <a:lnTo>
                    <a:pt x="3084" y="5147"/>
                  </a:lnTo>
                  <a:lnTo>
                    <a:pt x="3094" y="5151"/>
                  </a:lnTo>
                  <a:lnTo>
                    <a:pt x="3110" y="5159"/>
                  </a:lnTo>
                  <a:lnTo>
                    <a:pt x="3110" y="5159"/>
                  </a:lnTo>
                  <a:lnTo>
                    <a:pt x="3119" y="5163"/>
                  </a:lnTo>
                  <a:lnTo>
                    <a:pt x="3130" y="5167"/>
                  </a:lnTo>
                  <a:lnTo>
                    <a:pt x="3140" y="5170"/>
                  </a:lnTo>
                  <a:lnTo>
                    <a:pt x="3150" y="5171"/>
                  </a:lnTo>
                  <a:lnTo>
                    <a:pt x="3150" y="5171"/>
                  </a:lnTo>
                  <a:lnTo>
                    <a:pt x="3161" y="5170"/>
                  </a:lnTo>
                  <a:lnTo>
                    <a:pt x="3171" y="5169"/>
                  </a:lnTo>
                  <a:lnTo>
                    <a:pt x="3192" y="5164"/>
                  </a:lnTo>
                  <a:lnTo>
                    <a:pt x="3211" y="5159"/>
                  </a:lnTo>
                  <a:lnTo>
                    <a:pt x="3223" y="5155"/>
                  </a:lnTo>
                  <a:lnTo>
                    <a:pt x="3223" y="5155"/>
                  </a:lnTo>
                  <a:lnTo>
                    <a:pt x="3256" y="5148"/>
                  </a:lnTo>
                  <a:lnTo>
                    <a:pt x="3256" y="5148"/>
                  </a:lnTo>
                  <a:lnTo>
                    <a:pt x="3267" y="5145"/>
                  </a:lnTo>
                  <a:lnTo>
                    <a:pt x="3279" y="5141"/>
                  </a:lnTo>
                  <a:lnTo>
                    <a:pt x="3279" y="5141"/>
                  </a:lnTo>
                  <a:lnTo>
                    <a:pt x="3288" y="5137"/>
                  </a:lnTo>
                  <a:lnTo>
                    <a:pt x="3293" y="5133"/>
                  </a:lnTo>
                  <a:lnTo>
                    <a:pt x="3297" y="5128"/>
                  </a:lnTo>
                  <a:lnTo>
                    <a:pt x="3297" y="5128"/>
                  </a:lnTo>
                  <a:lnTo>
                    <a:pt x="3298" y="5125"/>
                  </a:lnTo>
                  <a:lnTo>
                    <a:pt x="3299" y="5121"/>
                  </a:lnTo>
                  <a:lnTo>
                    <a:pt x="3299" y="5121"/>
                  </a:lnTo>
                  <a:lnTo>
                    <a:pt x="3298" y="5115"/>
                  </a:lnTo>
                  <a:lnTo>
                    <a:pt x="3296" y="5111"/>
                  </a:lnTo>
                  <a:lnTo>
                    <a:pt x="3293" y="5108"/>
                  </a:lnTo>
                  <a:lnTo>
                    <a:pt x="3291" y="5107"/>
                  </a:lnTo>
                  <a:lnTo>
                    <a:pt x="3291" y="5107"/>
                  </a:lnTo>
                  <a:lnTo>
                    <a:pt x="3283" y="5104"/>
                  </a:lnTo>
                  <a:lnTo>
                    <a:pt x="3275" y="5103"/>
                  </a:lnTo>
                  <a:lnTo>
                    <a:pt x="3257" y="5101"/>
                  </a:lnTo>
                  <a:lnTo>
                    <a:pt x="3257" y="5101"/>
                  </a:lnTo>
                  <a:lnTo>
                    <a:pt x="3240" y="5099"/>
                  </a:lnTo>
                  <a:lnTo>
                    <a:pt x="3231" y="5096"/>
                  </a:lnTo>
                  <a:lnTo>
                    <a:pt x="3225" y="5094"/>
                  </a:lnTo>
                  <a:lnTo>
                    <a:pt x="3225" y="5094"/>
                  </a:lnTo>
                  <a:lnTo>
                    <a:pt x="3218" y="5091"/>
                  </a:lnTo>
                  <a:lnTo>
                    <a:pt x="3210" y="5084"/>
                  </a:lnTo>
                  <a:lnTo>
                    <a:pt x="3200" y="5076"/>
                  </a:lnTo>
                  <a:lnTo>
                    <a:pt x="3189" y="5066"/>
                  </a:lnTo>
                  <a:lnTo>
                    <a:pt x="3189" y="5066"/>
                  </a:lnTo>
                  <a:lnTo>
                    <a:pt x="3181" y="5055"/>
                  </a:lnTo>
                  <a:lnTo>
                    <a:pt x="3173" y="5045"/>
                  </a:lnTo>
                  <a:lnTo>
                    <a:pt x="3168" y="5037"/>
                  </a:lnTo>
                  <a:lnTo>
                    <a:pt x="3166" y="5032"/>
                  </a:lnTo>
                  <a:lnTo>
                    <a:pt x="3166" y="5032"/>
                  </a:lnTo>
                  <a:lnTo>
                    <a:pt x="3164" y="5023"/>
                  </a:lnTo>
                  <a:lnTo>
                    <a:pt x="3164" y="5011"/>
                  </a:lnTo>
                  <a:lnTo>
                    <a:pt x="3164" y="5011"/>
                  </a:lnTo>
                  <a:lnTo>
                    <a:pt x="3164" y="5000"/>
                  </a:lnTo>
                  <a:lnTo>
                    <a:pt x="3166" y="4991"/>
                  </a:lnTo>
                  <a:lnTo>
                    <a:pt x="3169" y="4983"/>
                  </a:lnTo>
                  <a:lnTo>
                    <a:pt x="3171" y="4981"/>
                  </a:lnTo>
                  <a:lnTo>
                    <a:pt x="3173" y="4979"/>
                  </a:lnTo>
                  <a:lnTo>
                    <a:pt x="3173" y="4979"/>
                  </a:lnTo>
                  <a:lnTo>
                    <a:pt x="3181" y="4973"/>
                  </a:lnTo>
                  <a:lnTo>
                    <a:pt x="3190" y="4965"/>
                  </a:lnTo>
                  <a:lnTo>
                    <a:pt x="3212" y="4945"/>
                  </a:lnTo>
                  <a:lnTo>
                    <a:pt x="3245" y="4916"/>
                  </a:lnTo>
                  <a:lnTo>
                    <a:pt x="3245" y="4916"/>
                  </a:lnTo>
                  <a:lnTo>
                    <a:pt x="3249" y="4910"/>
                  </a:lnTo>
                  <a:lnTo>
                    <a:pt x="3254" y="4903"/>
                  </a:lnTo>
                  <a:lnTo>
                    <a:pt x="3261" y="4888"/>
                  </a:lnTo>
                  <a:lnTo>
                    <a:pt x="3261" y="4888"/>
                  </a:lnTo>
                  <a:lnTo>
                    <a:pt x="3266" y="4872"/>
                  </a:lnTo>
                  <a:lnTo>
                    <a:pt x="3267" y="4863"/>
                  </a:lnTo>
                  <a:lnTo>
                    <a:pt x="3268" y="4855"/>
                  </a:lnTo>
                  <a:lnTo>
                    <a:pt x="3268" y="4855"/>
                  </a:lnTo>
                  <a:lnTo>
                    <a:pt x="3268" y="4852"/>
                  </a:lnTo>
                  <a:lnTo>
                    <a:pt x="3267" y="4848"/>
                  </a:lnTo>
                  <a:lnTo>
                    <a:pt x="3265" y="4843"/>
                  </a:lnTo>
                  <a:lnTo>
                    <a:pt x="3261" y="4839"/>
                  </a:lnTo>
                  <a:lnTo>
                    <a:pt x="3261" y="4839"/>
                  </a:lnTo>
                  <a:lnTo>
                    <a:pt x="3256" y="4836"/>
                  </a:lnTo>
                  <a:lnTo>
                    <a:pt x="3252" y="4834"/>
                  </a:lnTo>
                  <a:lnTo>
                    <a:pt x="3244" y="4833"/>
                  </a:lnTo>
                  <a:lnTo>
                    <a:pt x="3244" y="4833"/>
                  </a:lnTo>
                  <a:lnTo>
                    <a:pt x="3220" y="4831"/>
                  </a:lnTo>
                  <a:lnTo>
                    <a:pt x="3220" y="4831"/>
                  </a:lnTo>
                  <a:lnTo>
                    <a:pt x="3214" y="4830"/>
                  </a:lnTo>
                  <a:lnTo>
                    <a:pt x="3214" y="4830"/>
                  </a:lnTo>
                  <a:lnTo>
                    <a:pt x="3214" y="4830"/>
                  </a:lnTo>
                  <a:lnTo>
                    <a:pt x="3214" y="4830"/>
                  </a:lnTo>
                  <a:lnTo>
                    <a:pt x="3214" y="4828"/>
                  </a:lnTo>
                  <a:lnTo>
                    <a:pt x="3216" y="4823"/>
                  </a:lnTo>
                  <a:lnTo>
                    <a:pt x="3222" y="4817"/>
                  </a:lnTo>
                  <a:lnTo>
                    <a:pt x="3231" y="4808"/>
                  </a:lnTo>
                  <a:lnTo>
                    <a:pt x="3231" y="4808"/>
                  </a:lnTo>
                  <a:lnTo>
                    <a:pt x="3242" y="4799"/>
                  </a:lnTo>
                  <a:lnTo>
                    <a:pt x="3250" y="4789"/>
                  </a:lnTo>
                  <a:lnTo>
                    <a:pt x="3257" y="4779"/>
                  </a:lnTo>
                  <a:lnTo>
                    <a:pt x="3263" y="4771"/>
                  </a:lnTo>
                  <a:lnTo>
                    <a:pt x="3263" y="4771"/>
                  </a:lnTo>
                  <a:lnTo>
                    <a:pt x="3274" y="4755"/>
                  </a:lnTo>
                  <a:lnTo>
                    <a:pt x="3277" y="4750"/>
                  </a:lnTo>
                  <a:lnTo>
                    <a:pt x="3280" y="4747"/>
                  </a:lnTo>
                  <a:lnTo>
                    <a:pt x="3280" y="4747"/>
                  </a:lnTo>
                  <a:lnTo>
                    <a:pt x="3289" y="4739"/>
                  </a:lnTo>
                  <a:lnTo>
                    <a:pt x="3300" y="4727"/>
                  </a:lnTo>
                  <a:lnTo>
                    <a:pt x="3306" y="4720"/>
                  </a:lnTo>
                  <a:lnTo>
                    <a:pt x="3312" y="4711"/>
                  </a:lnTo>
                  <a:lnTo>
                    <a:pt x="3317" y="4703"/>
                  </a:lnTo>
                  <a:lnTo>
                    <a:pt x="3321" y="4694"/>
                  </a:lnTo>
                  <a:lnTo>
                    <a:pt x="3321" y="4694"/>
                  </a:lnTo>
                  <a:lnTo>
                    <a:pt x="3323" y="4688"/>
                  </a:lnTo>
                  <a:lnTo>
                    <a:pt x="3324" y="4681"/>
                  </a:lnTo>
                  <a:lnTo>
                    <a:pt x="3324" y="4681"/>
                  </a:lnTo>
                  <a:lnTo>
                    <a:pt x="3323" y="4678"/>
                  </a:lnTo>
                  <a:lnTo>
                    <a:pt x="3323" y="4674"/>
                  </a:lnTo>
                  <a:lnTo>
                    <a:pt x="3321" y="4671"/>
                  </a:lnTo>
                  <a:lnTo>
                    <a:pt x="3318" y="4668"/>
                  </a:lnTo>
                  <a:lnTo>
                    <a:pt x="3318" y="4668"/>
                  </a:lnTo>
                  <a:lnTo>
                    <a:pt x="3315" y="4666"/>
                  </a:lnTo>
                  <a:lnTo>
                    <a:pt x="3312" y="4664"/>
                  </a:lnTo>
                  <a:lnTo>
                    <a:pt x="3306" y="4664"/>
                  </a:lnTo>
                  <a:lnTo>
                    <a:pt x="3306" y="4664"/>
                  </a:lnTo>
                  <a:lnTo>
                    <a:pt x="3300" y="4665"/>
                  </a:lnTo>
                  <a:lnTo>
                    <a:pt x="3295" y="4666"/>
                  </a:lnTo>
                  <a:lnTo>
                    <a:pt x="3290" y="4667"/>
                  </a:lnTo>
                  <a:lnTo>
                    <a:pt x="3287" y="4667"/>
                  </a:lnTo>
                  <a:lnTo>
                    <a:pt x="3287" y="4667"/>
                  </a:lnTo>
                  <a:lnTo>
                    <a:pt x="3284" y="4664"/>
                  </a:lnTo>
                  <a:lnTo>
                    <a:pt x="3284" y="4664"/>
                  </a:lnTo>
                  <a:lnTo>
                    <a:pt x="3282" y="4660"/>
                  </a:lnTo>
                  <a:lnTo>
                    <a:pt x="3280" y="4654"/>
                  </a:lnTo>
                  <a:lnTo>
                    <a:pt x="3278" y="4641"/>
                  </a:lnTo>
                  <a:lnTo>
                    <a:pt x="3278" y="4641"/>
                  </a:lnTo>
                  <a:lnTo>
                    <a:pt x="3291" y="4647"/>
                  </a:lnTo>
                  <a:lnTo>
                    <a:pt x="3291" y="4647"/>
                  </a:lnTo>
                  <a:lnTo>
                    <a:pt x="3308" y="4653"/>
                  </a:lnTo>
                  <a:lnTo>
                    <a:pt x="3326" y="4657"/>
                  </a:lnTo>
                  <a:lnTo>
                    <a:pt x="3326" y="4657"/>
                  </a:lnTo>
                  <a:lnTo>
                    <a:pt x="3331" y="4658"/>
                  </a:lnTo>
                  <a:lnTo>
                    <a:pt x="3336" y="4659"/>
                  </a:lnTo>
                  <a:lnTo>
                    <a:pt x="3336" y="4659"/>
                  </a:lnTo>
                  <a:lnTo>
                    <a:pt x="3340" y="4658"/>
                  </a:lnTo>
                  <a:lnTo>
                    <a:pt x="3345" y="4657"/>
                  </a:lnTo>
                  <a:lnTo>
                    <a:pt x="3350" y="4656"/>
                  </a:lnTo>
                  <a:lnTo>
                    <a:pt x="3354" y="4653"/>
                  </a:lnTo>
                  <a:lnTo>
                    <a:pt x="3354" y="4653"/>
                  </a:lnTo>
                  <a:lnTo>
                    <a:pt x="3356" y="4649"/>
                  </a:lnTo>
                  <a:lnTo>
                    <a:pt x="3358" y="4645"/>
                  </a:lnTo>
                  <a:lnTo>
                    <a:pt x="3359" y="4640"/>
                  </a:lnTo>
                  <a:lnTo>
                    <a:pt x="3359" y="4637"/>
                  </a:lnTo>
                  <a:lnTo>
                    <a:pt x="3359" y="4637"/>
                  </a:lnTo>
                  <a:lnTo>
                    <a:pt x="3358" y="4629"/>
                  </a:lnTo>
                  <a:lnTo>
                    <a:pt x="3357" y="4622"/>
                  </a:lnTo>
                  <a:lnTo>
                    <a:pt x="3354" y="4610"/>
                  </a:lnTo>
                  <a:lnTo>
                    <a:pt x="3354" y="4610"/>
                  </a:lnTo>
                  <a:lnTo>
                    <a:pt x="3354" y="4604"/>
                  </a:lnTo>
                  <a:lnTo>
                    <a:pt x="3354" y="4604"/>
                  </a:lnTo>
                  <a:lnTo>
                    <a:pt x="3355" y="4595"/>
                  </a:lnTo>
                  <a:lnTo>
                    <a:pt x="3357" y="4587"/>
                  </a:lnTo>
                  <a:lnTo>
                    <a:pt x="3357" y="4587"/>
                  </a:lnTo>
                  <a:lnTo>
                    <a:pt x="3357" y="4585"/>
                  </a:lnTo>
                  <a:lnTo>
                    <a:pt x="3357" y="4585"/>
                  </a:lnTo>
                  <a:lnTo>
                    <a:pt x="3364" y="4587"/>
                  </a:lnTo>
                  <a:lnTo>
                    <a:pt x="3370" y="4588"/>
                  </a:lnTo>
                  <a:lnTo>
                    <a:pt x="3383" y="4589"/>
                  </a:lnTo>
                  <a:lnTo>
                    <a:pt x="3383" y="4589"/>
                  </a:lnTo>
                  <a:lnTo>
                    <a:pt x="3408" y="4588"/>
                  </a:lnTo>
                  <a:lnTo>
                    <a:pt x="3434" y="4585"/>
                  </a:lnTo>
                  <a:lnTo>
                    <a:pt x="3454" y="4582"/>
                  </a:lnTo>
                  <a:lnTo>
                    <a:pt x="3468" y="4579"/>
                  </a:lnTo>
                  <a:lnTo>
                    <a:pt x="3468" y="4579"/>
                  </a:lnTo>
                  <a:lnTo>
                    <a:pt x="3474" y="4576"/>
                  </a:lnTo>
                  <a:lnTo>
                    <a:pt x="3478" y="4573"/>
                  </a:lnTo>
                  <a:lnTo>
                    <a:pt x="3485" y="4563"/>
                  </a:lnTo>
                  <a:lnTo>
                    <a:pt x="3485" y="4563"/>
                  </a:lnTo>
                  <a:lnTo>
                    <a:pt x="3495" y="4548"/>
                  </a:lnTo>
                  <a:lnTo>
                    <a:pt x="3506" y="4530"/>
                  </a:lnTo>
                  <a:lnTo>
                    <a:pt x="3515" y="4513"/>
                  </a:lnTo>
                  <a:lnTo>
                    <a:pt x="3522" y="4502"/>
                  </a:lnTo>
                  <a:lnTo>
                    <a:pt x="3522" y="4502"/>
                  </a:lnTo>
                  <a:lnTo>
                    <a:pt x="3526" y="4495"/>
                  </a:lnTo>
                  <a:lnTo>
                    <a:pt x="3530" y="4487"/>
                  </a:lnTo>
                  <a:lnTo>
                    <a:pt x="3532" y="4479"/>
                  </a:lnTo>
                  <a:lnTo>
                    <a:pt x="3533" y="4471"/>
                  </a:lnTo>
                  <a:lnTo>
                    <a:pt x="3533" y="4471"/>
                  </a:lnTo>
                  <a:lnTo>
                    <a:pt x="3532" y="4464"/>
                  </a:lnTo>
                  <a:lnTo>
                    <a:pt x="3529" y="4457"/>
                  </a:lnTo>
                  <a:lnTo>
                    <a:pt x="3525" y="4450"/>
                  </a:lnTo>
                  <a:lnTo>
                    <a:pt x="3519" y="4444"/>
                  </a:lnTo>
                  <a:lnTo>
                    <a:pt x="3519" y="4444"/>
                  </a:lnTo>
                  <a:lnTo>
                    <a:pt x="3515" y="4440"/>
                  </a:lnTo>
                  <a:lnTo>
                    <a:pt x="3515" y="4440"/>
                  </a:lnTo>
                  <a:lnTo>
                    <a:pt x="3532" y="4445"/>
                  </a:lnTo>
                  <a:lnTo>
                    <a:pt x="3542" y="4447"/>
                  </a:lnTo>
                  <a:lnTo>
                    <a:pt x="3551" y="4447"/>
                  </a:lnTo>
                  <a:lnTo>
                    <a:pt x="3551" y="4447"/>
                  </a:lnTo>
                  <a:lnTo>
                    <a:pt x="3558" y="4447"/>
                  </a:lnTo>
                  <a:lnTo>
                    <a:pt x="3565" y="4446"/>
                  </a:lnTo>
                  <a:lnTo>
                    <a:pt x="3572" y="4443"/>
                  </a:lnTo>
                  <a:lnTo>
                    <a:pt x="3580" y="4440"/>
                  </a:lnTo>
                  <a:lnTo>
                    <a:pt x="3587" y="4436"/>
                  </a:lnTo>
                  <a:lnTo>
                    <a:pt x="3594" y="4430"/>
                  </a:lnTo>
                  <a:lnTo>
                    <a:pt x="3601" y="4424"/>
                  </a:lnTo>
                  <a:lnTo>
                    <a:pt x="3608" y="4417"/>
                  </a:lnTo>
                  <a:lnTo>
                    <a:pt x="3608" y="4417"/>
                  </a:lnTo>
                  <a:lnTo>
                    <a:pt x="3632" y="4391"/>
                  </a:lnTo>
                  <a:lnTo>
                    <a:pt x="3641" y="4380"/>
                  </a:lnTo>
                  <a:lnTo>
                    <a:pt x="3651" y="4369"/>
                  </a:lnTo>
                  <a:lnTo>
                    <a:pt x="3659" y="4358"/>
                  </a:lnTo>
                  <a:lnTo>
                    <a:pt x="3665" y="4348"/>
                  </a:lnTo>
                  <a:lnTo>
                    <a:pt x="3670" y="4336"/>
                  </a:lnTo>
                  <a:lnTo>
                    <a:pt x="3672" y="4324"/>
                  </a:lnTo>
                  <a:lnTo>
                    <a:pt x="3672" y="4324"/>
                  </a:lnTo>
                  <a:lnTo>
                    <a:pt x="3674" y="4310"/>
                  </a:lnTo>
                  <a:lnTo>
                    <a:pt x="3678" y="4296"/>
                  </a:lnTo>
                  <a:lnTo>
                    <a:pt x="3682" y="4286"/>
                  </a:lnTo>
                  <a:lnTo>
                    <a:pt x="3688" y="4279"/>
                  </a:lnTo>
                  <a:lnTo>
                    <a:pt x="3688" y="4279"/>
                  </a:lnTo>
                  <a:lnTo>
                    <a:pt x="3693" y="4282"/>
                  </a:lnTo>
                  <a:lnTo>
                    <a:pt x="3697" y="4283"/>
                  </a:lnTo>
                  <a:lnTo>
                    <a:pt x="3702" y="4284"/>
                  </a:lnTo>
                  <a:lnTo>
                    <a:pt x="3702" y="4284"/>
                  </a:lnTo>
                  <a:lnTo>
                    <a:pt x="3707" y="4283"/>
                  </a:lnTo>
                  <a:lnTo>
                    <a:pt x="3711" y="4281"/>
                  </a:lnTo>
                  <a:lnTo>
                    <a:pt x="3715" y="4279"/>
                  </a:lnTo>
                  <a:lnTo>
                    <a:pt x="3719" y="4275"/>
                  </a:lnTo>
                  <a:lnTo>
                    <a:pt x="3719" y="4275"/>
                  </a:lnTo>
                  <a:lnTo>
                    <a:pt x="3725" y="4267"/>
                  </a:lnTo>
                  <a:lnTo>
                    <a:pt x="3730" y="4256"/>
                  </a:lnTo>
                  <a:lnTo>
                    <a:pt x="3730" y="4256"/>
                  </a:lnTo>
                  <a:lnTo>
                    <a:pt x="3735" y="4244"/>
                  </a:lnTo>
                  <a:lnTo>
                    <a:pt x="3739" y="4236"/>
                  </a:lnTo>
                  <a:lnTo>
                    <a:pt x="3744" y="4229"/>
                  </a:lnTo>
                  <a:lnTo>
                    <a:pt x="3749" y="4223"/>
                  </a:lnTo>
                  <a:lnTo>
                    <a:pt x="3749" y="4223"/>
                  </a:lnTo>
                  <a:lnTo>
                    <a:pt x="3755" y="4217"/>
                  </a:lnTo>
                  <a:lnTo>
                    <a:pt x="3762" y="4209"/>
                  </a:lnTo>
                  <a:lnTo>
                    <a:pt x="3768" y="4200"/>
                  </a:lnTo>
                  <a:lnTo>
                    <a:pt x="3774" y="4187"/>
                  </a:lnTo>
                  <a:lnTo>
                    <a:pt x="3774" y="4187"/>
                  </a:lnTo>
                  <a:lnTo>
                    <a:pt x="3776" y="4181"/>
                  </a:lnTo>
                  <a:lnTo>
                    <a:pt x="3778" y="4176"/>
                  </a:lnTo>
                  <a:lnTo>
                    <a:pt x="3779" y="4165"/>
                  </a:lnTo>
                  <a:lnTo>
                    <a:pt x="3779" y="4165"/>
                  </a:lnTo>
                  <a:lnTo>
                    <a:pt x="3778" y="4156"/>
                  </a:lnTo>
                  <a:lnTo>
                    <a:pt x="3777" y="4147"/>
                  </a:lnTo>
                  <a:lnTo>
                    <a:pt x="3774" y="4132"/>
                  </a:lnTo>
                  <a:lnTo>
                    <a:pt x="3770" y="4119"/>
                  </a:lnTo>
                  <a:lnTo>
                    <a:pt x="3769" y="4113"/>
                  </a:lnTo>
                  <a:lnTo>
                    <a:pt x="3769" y="4107"/>
                  </a:lnTo>
                  <a:lnTo>
                    <a:pt x="3769" y="4107"/>
                  </a:lnTo>
                  <a:lnTo>
                    <a:pt x="3769" y="4103"/>
                  </a:lnTo>
                  <a:lnTo>
                    <a:pt x="3770" y="4099"/>
                  </a:lnTo>
                  <a:lnTo>
                    <a:pt x="3772" y="4096"/>
                  </a:lnTo>
                  <a:lnTo>
                    <a:pt x="3775" y="4093"/>
                  </a:lnTo>
                  <a:lnTo>
                    <a:pt x="3775" y="4093"/>
                  </a:lnTo>
                  <a:lnTo>
                    <a:pt x="3787" y="4085"/>
                  </a:lnTo>
                  <a:lnTo>
                    <a:pt x="3800" y="4076"/>
                  </a:lnTo>
                  <a:lnTo>
                    <a:pt x="3826" y="4058"/>
                  </a:lnTo>
                  <a:lnTo>
                    <a:pt x="3856" y="4041"/>
                  </a:lnTo>
                  <a:lnTo>
                    <a:pt x="3856" y="4041"/>
                  </a:lnTo>
                  <a:lnTo>
                    <a:pt x="3866" y="4035"/>
                  </a:lnTo>
                  <a:lnTo>
                    <a:pt x="3866" y="4035"/>
                  </a:lnTo>
                  <a:lnTo>
                    <a:pt x="3880" y="4029"/>
                  </a:lnTo>
                  <a:lnTo>
                    <a:pt x="3898" y="4023"/>
                  </a:lnTo>
                  <a:lnTo>
                    <a:pt x="3898" y="4023"/>
                  </a:lnTo>
                  <a:lnTo>
                    <a:pt x="3908" y="4021"/>
                  </a:lnTo>
                  <a:lnTo>
                    <a:pt x="3920" y="4019"/>
                  </a:lnTo>
                  <a:lnTo>
                    <a:pt x="3940" y="4017"/>
                  </a:lnTo>
                  <a:lnTo>
                    <a:pt x="3940" y="4017"/>
                  </a:lnTo>
                  <a:lnTo>
                    <a:pt x="3952" y="4015"/>
                  </a:lnTo>
                  <a:lnTo>
                    <a:pt x="3962" y="4012"/>
                  </a:lnTo>
                  <a:lnTo>
                    <a:pt x="3967" y="4009"/>
                  </a:lnTo>
                  <a:lnTo>
                    <a:pt x="3971" y="4006"/>
                  </a:lnTo>
                  <a:lnTo>
                    <a:pt x="3975" y="4002"/>
                  </a:lnTo>
                  <a:lnTo>
                    <a:pt x="3979" y="3996"/>
                  </a:lnTo>
                  <a:lnTo>
                    <a:pt x="3979" y="3996"/>
                  </a:lnTo>
                  <a:lnTo>
                    <a:pt x="3983" y="3987"/>
                  </a:lnTo>
                  <a:lnTo>
                    <a:pt x="3988" y="3978"/>
                  </a:lnTo>
                  <a:lnTo>
                    <a:pt x="3996" y="3956"/>
                  </a:lnTo>
                  <a:lnTo>
                    <a:pt x="4004" y="3936"/>
                  </a:lnTo>
                  <a:lnTo>
                    <a:pt x="4009" y="3927"/>
                  </a:lnTo>
                  <a:lnTo>
                    <a:pt x="4013" y="3919"/>
                  </a:lnTo>
                  <a:lnTo>
                    <a:pt x="4013" y="3919"/>
                  </a:lnTo>
                  <a:lnTo>
                    <a:pt x="4023" y="3904"/>
                  </a:lnTo>
                  <a:lnTo>
                    <a:pt x="4033" y="3887"/>
                  </a:lnTo>
                  <a:lnTo>
                    <a:pt x="4037" y="3878"/>
                  </a:lnTo>
                  <a:lnTo>
                    <a:pt x="4040" y="3869"/>
                  </a:lnTo>
                  <a:lnTo>
                    <a:pt x="4042" y="3860"/>
                  </a:lnTo>
                  <a:lnTo>
                    <a:pt x="4043" y="3852"/>
                  </a:lnTo>
                  <a:lnTo>
                    <a:pt x="4043" y="3852"/>
                  </a:lnTo>
                  <a:lnTo>
                    <a:pt x="4042" y="3844"/>
                  </a:lnTo>
                  <a:lnTo>
                    <a:pt x="4040" y="3837"/>
                  </a:lnTo>
                  <a:lnTo>
                    <a:pt x="4040" y="3837"/>
                  </a:lnTo>
                  <a:lnTo>
                    <a:pt x="4040" y="3835"/>
                  </a:lnTo>
                  <a:lnTo>
                    <a:pt x="4040" y="3835"/>
                  </a:lnTo>
                  <a:lnTo>
                    <a:pt x="4040" y="3828"/>
                  </a:lnTo>
                  <a:lnTo>
                    <a:pt x="4042" y="3818"/>
                  </a:lnTo>
                  <a:lnTo>
                    <a:pt x="4049" y="3793"/>
                  </a:lnTo>
                  <a:lnTo>
                    <a:pt x="4049" y="3793"/>
                  </a:lnTo>
                  <a:lnTo>
                    <a:pt x="4055" y="3767"/>
                  </a:lnTo>
                  <a:lnTo>
                    <a:pt x="4057" y="3756"/>
                  </a:lnTo>
                  <a:lnTo>
                    <a:pt x="4058" y="3746"/>
                  </a:lnTo>
                  <a:lnTo>
                    <a:pt x="4058" y="3746"/>
                  </a:lnTo>
                  <a:lnTo>
                    <a:pt x="4058" y="3742"/>
                  </a:lnTo>
                  <a:lnTo>
                    <a:pt x="4058" y="3742"/>
                  </a:lnTo>
                  <a:lnTo>
                    <a:pt x="4056" y="3731"/>
                  </a:lnTo>
                  <a:lnTo>
                    <a:pt x="4053" y="3720"/>
                  </a:lnTo>
                  <a:lnTo>
                    <a:pt x="4050" y="3709"/>
                  </a:lnTo>
                  <a:lnTo>
                    <a:pt x="4049" y="3697"/>
                  </a:lnTo>
                  <a:lnTo>
                    <a:pt x="4049" y="3697"/>
                  </a:lnTo>
                  <a:lnTo>
                    <a:pt x="4050" y="3686"/>
                  </a:lnTo>
                  <a:lnTo>
                    <a:pt x="4053" y="3677"/>
                  </a:lnTo>
                  <a:lnTo>
                    <a:pt x="4055" y="3672"/>
                  </a:lnTo>
                  <a:lnTo>
                    <a:pt x="4058" y="3667"/>
                  </a:lnTo>
                  <a:lnTo>
                    <a:pt x="4062" y="3662"/>
                  </a:lnTo>
                  <a:lnTo>
                    <a:pt x="4067" y="3658"/>
                  </a:lnTo>
                  <a:lnTo>
                    <a:pt x="4067" y="3658"/>
                  </a:lnTo>
                  <a:lnTo>
                    <a:pt x="4082" y="3642"/>
                  </a:lnTo>
                  <a:lnTo>
                    <a:pt x="4096" y="3627"/>
                  </a:lnTo>
                  <a:lnTo>
                    <a:pt x="4110" y="3610"/>
                  </a:lnTo>
                  <a:lnTo>
                    <a:pt x="4122" y="3595"/>
                  </a:lnTo>
                  <a:lnTo>
                    <a:pt x="4122" y="3595"/>
                  </a:lnTo>
                  <a:lnTo>
                    <a:pt x="4132" y="3580"/>
                  </a:lnTo>
                  <a:lnTo>
                    <a:pt x="4142" y="3567"/>
                  </a:lnTo>
                  <a:lnTo>
                    <a:pt x="4148" y="3555"/>
                  </a:lnTo>
                  <a:lnTo>
                    <a:pt x="4151" y="3545"/>
                  </a:lnTo>
                  <a:lnTo>
                    <a:pt x="4151" y="3545"/>
                  </a:lnTo>
                  <a:lnTo>
                    <a:pt x="4156" y="3529"/>
                  </a:lnTo>
                  <a:lnTo>
                    <a:pt x="4166" y="3501"/>
                  </a:lnTo>
                  <a:lnTo>
                    <a:pt x="4166" y="3501"/>
                  </a:lnTo>
                  <a:lnTo>
                    <a:pt x="4172" y="3485"/>
                  </a:lnTo>
                  <a:lnTo>
                    <a:pt x="4177" y="3469"/>
                  </a:lnTo>
                  <a:lnTo>
                    <a:pt x="4181" y="3453"/>
                  </a:lnTo>
                  <a:lnTo>
                    <a:pt x="4182" y="3438"/>
                  </a:lnTo>
                  <a:lnTo>
                    <a:pt x="4182" y="3438"/>
                  </a:lnTo>
                  <a:lnTo>
                    <a:pt x="4182" y="3434"/>
                  </a:lnTo>
                  <a:lnTo>
                    <a:pt x="4182" y="3434"/>
                  </a:lnTo>
                  <a:lnTo>
                    <a:pt x="4179" y="3419"/>
                  </a:lnTo>
                  <a:lnTo>
                    <a:pt x="4174" y="3406"/>
                  </a:lnTo>
                  <a:lnTo>
                    <a:pt x="4168" y="3394"/>
                  </a:lnTo>
                  <a:lnTo>
                    <a:pt x="4161" y="3381"/>
                  </a:lnTo>
                  <a:lnTo>
                    <a:pt x="4153" y="3371"/>
                  </a:lnTo>
                  <a:lnTo>
                    <a:pt x="4145" y="3361"/>
                  </a:lnTo>
                  <a:lnTo>
                    <a:pt x="4135" y="3353"/>
                  </a:lnTo>
                  <a:lnTo>
                    <a:pt x="4126" y="3347"/>
                  </a:lnTo>
                  <a:lnTo>
                    <a:pt x="4126" y="3347"/>
                  </a:lnTo>
                  <a:close/>
                  <a:moveTo>
                    <a:pt x="2881" y="1603"/>
                  </a:moveTo>
                  <a:lnTo>
                    <a:pt x="2882" y="1602"/>
                  </a:lnTo>
                  <a:lnTo>
                    <a:pt x="2881" y="1603"/>
                  </a:lnTo>
                  <a:lnTo>
                    <a:pt x="2881" y="1603"/>
                  </a:lnTo>
                  <a:close/>
                  <a:moveTo>
                    <a:pt x="2858" y="1643"/>
                  </a:moveTo>
                  <a:lnTo>
                    <a:pt x="2858" y="1643"/>
                  </a:lnTo>
                  <a:lnTo>
                    <a:pt x="2877" y="1622"/>
                  </a:lnTo>
                  <a:lnTo>
                    <a:pt x="2877" y="1622"/>
                  </a:lnTo>
                  <a:lnTo>
                    <a:pt x="2882" y="1617"/>
                  </a:lnTo>
                  <a:lnTo>
                    <a:pt x="2882" y="1617"/>
                  </a:lnTo>
                  <a:lnTo>
                    <a:pt x="2890" y="1617"/>
                  </a:lnTo>
                  <a:lnTo>
                    <a:pt x="2890" y="1617"/>
                  </a:lnTo>
                  <a:lnTo>
                    <a:pt x="2909" y="1616"/>
                  </a:lnTo>
                  <a:lnTo>
                    <a:pt x="2928" y="1615"/>
                  </a:lnTo>
                  <a:lnTo>
                    <a:pt x="2928" y="1615"/>
                  </a:lnTo>
                  <a:lnTo>
                    <a:pt x="2938" y="1615"/>
                  </a:lnTo>
                  <a:lnTo>
                    <a:pt x="2938" y="1615"/>
                  </a:lnTo>
                  <a:lnTo>
                    <a:pt x="2911" y="1626"/>
                  </a:lnTo>
                  <a:lnTo>
                    <a:pt x="2911" y="1626"/>
                  </a:lnTo>
                  <a:lnTo>
                    <a:pt x="2897" y="1633"/>
                  </a:lnTo>
                  <a:lnTo>
                    <a:pt x="2885" y="1637"/>
                  </a:lnTo>
                  <a:lnTo>
                    <a:pt x="2885" y="1637"/>
                  </a:lnTo>
                  <a:lnTo>
                    <a:pt x="2879" y="1640"/>
                  </a:lnTo>
                  <a:lnTo>
                    <a:pt x="2874" y="1643"/>
                  </a:lnTo>
                  <a:lnTo>
                    <a:pt x="2868" y="1648"/>
                  </a:lnTo>
                  <a:lnTo>
                    <a:pt x="2864" y="1655"/>
                  </a:lnTo>
                  <a:lnTo>
                    <a:pt x="2864" y="1655"/>
                  </a:lnTo>
                  <a:lnTo>
                    <a:pt x="2861" y="1658"/>
                  </a:lnTo>
                  <a:lnTo>
                    <a:pt x="2856" y="1661"/>
                  </a:lnTo>
                  <a:lnTo>
                    <a:pt x="2842" y="1669"/>
                  </a:lnTo>
                  <a:lnTo>
                    <a:pt x="2842" y="1669"/>
                  </a:lnTo>
                  <a:lnTo>
                    <a:pt x="2836" y="1672"/>
                  </a:lnTo>
                  <a:lnTo>
                    <a:pt x="2836" y="1672"/>
                  </a:lnTo>
                  <a:lnTo>
                    <a:pt x="2858" y="1643"/>
                  </a:lnTo>
                  <a:lnTo>
                    <a:pt x="2858" y="1643"/>
                  </a:lnTo>
                  <a:close/>
                  <a:moveTo>
                    <a:pt x="2818" y="1563"/>
                  </a:moveTo>
                  <a:lnTo>
                    <a:pt x="2818" y="1563"/>
                  </a:lnTo>
                  <a:lnTo>
                    <a:pt x="2822" y="1569"/>
                  </a:lnTo>
                  <a:lnTo>
                    <a:pt x="2824" y="1576"/>
                  </a:lnTo>
                  <a:lnTo>
                    <a:pt x="2824" y="1576"/>
                  </a:lnTo>
                  <a:lnTo>
                    <a:pt x="2824" y="1575"/>
                  </a:lnTo>
                  <a:lnTo>
                    <a:pt x="2824" y="1575"/>
                  </a:lnTo>
                  <a:lnTo>
                    <a:pt x="2820" y="1568"/>
                  </a:lnTo>
                  <a:lnTo>
                    <a:pt x="2818" y="1565"/>
                  </a:lnTo>
                  <a:lnTo>
                    <a:pt x="2817" y="1561"/>
                  </a:lnTo>
                  <a:lnTo>
                    <a:pt x="2817" y="1561"/>
                  </a:lnTo>
                  <a:lnTo>
                    <a:pt x="2818" y="1563"/>
                  </a:lnTo>
                  <a:lnTo>
                    <a:pt x="2818" y="1563"/>
                  </a:lnTo>
                  <a:close/>
                  <a:moveTo>
                    <a:pt x="2811" y="1689"/>
                  </a:moveTo>
                  <a:lnTo>
                    <a:pt x="2811" y="1689"/>
                  </a:lnTo>
                  <a:lnTo>
                    <a:pt x="2807" y="1693"/>
                  </a:lnTo>
                  <a:lnTo>
                    <a:pt x="2807" y="1693"/>
                  </a:lnTo>
                  <a:lnTo>
                    <a:pt x="2801" y="1699"/>
                  </a:lnTo>
                  <a:lnTo>
                    <a:pt x="2795" y="1703"/>
                  </a:lnTo>
                  <a:lnTo>
                    <a:pt x="2789" y="1707"/>
                  </a:lnTo>
                  <a:lnTo>
                    <a:pt x="2784" y="1709"/>
                  </a:lnTo>
                  <a:lnTo>
                    <a:pt x="2784" y="1709"/>
                  </a:lnTo>
                  <a:lnTo>
                    <a:pt x="2787" y="1704"/>
                  </a:lnTo>
                  <a:lnTo>
                    <a:pt x="2787" y="1704"/>
                  </a:lnTo>
                  <a:lnTo>
                    <a:pt x="2788" y="1703"/>
                  </a:lnTo>
                  <a:lnTo>
                    <a:pt x="2788" y="1703"/>
                  </a:lnTo>
                  <a:lnTo>
                    <a:pt x="2798" y="1696"/>
                  </a:lnTo>
                  <a:lnTo>
                    <a:pt x="2811" y="1689"/>
                  </a:lnTo>
                  <a:lnTo>
                    <a:pt x="2811" y="1689"/>
                  </a:lnTo>
                  <a:close/>
                  <a:moveTo>
                    <a:pt x="2745" y="1547"/>
                  </a:moveTo>
                  <a:lnTo>
                    <a:pt x="2745" y="1547"/>
                  </a:lnTo>
                  <a:lnTo>
                    <a:pt x="2748" y="1547"/>
                  </a:lnTo>
                  <a:lnTo>
                    <a:pt x="2751" y="1546"/>
                  </a:lnTo>
                  <a:lnTo>
                    <a:pt x="2747" y="1533"/>
                  </a:lnTo>
                  <a:lnTo>
                    <a:pt x="2752" y="1545"/>
                  </a:lnTo>
                  <a:lnTo>
                    <a:pt x="2752" y="1546"/>
                  </a:lnTo>
                  <a:lnTo>
                    <a:pt x="2752" y="1546"/>
                  </a:lnTo>
                  <a:lnTo>
                    <a:pt x="2759" y="1545"/>
                  </a:lnTo>
                  <a:lnTo>
                    <a:pt x="2773" y="1544"/>
                  </a:lnTo>
                  <a:lnTo>
                    <a:pt x="2773" y="1544"/>
                  </a:lnTo>
                  <a:lnTo>
                    <a:pt x="2795" y="1545"/>
                  </a:lnTo>
                  <a:lnTo>
                    <a:pt x="2795" y="1545"/>
                  </a:lnTo>
                  <a:lnTo>
                    <a:pt x="2794" y="1547"/>
                  </a:lnTo>
                  <a:lnTo>
                    <a:pt x="2793" y="1548"/>
                  </a:lnTo>
                  <a:lnTo>
                    <a:pt x="2791" y="1550"/>
                  </a:lnTo>
                  <a:lnTo>
                    <a:pt x="2791" y="1550"/>
                  </a:lnTo>
                  <a:lnTo>
                    <a:pt x="2787" y="1559"/>
                  </a:lnTo>
                  <a:lnTo>
                    <a:pt x="2784" y="1571"/>
                  </a:lnTo>
                  <a:lnTo>
                    <a:pt x="2784" y="1571"/>
                  </a:lnTo>
                  <a:lnTo>
                    <a:pt x="2782" y="1586"/>
                  </a:lnTo>
                  <a:lnTo>
                    <a:pt x="2780" y="1600"/>
                  </a:lnTo>
                  <a:lnTo>
                    <a:pt x="2780" y="1600"/>
                  </a:lnTo>
                  <a:lnTo>
                    <a:pt x="2782" y="1613"/>
                  </a:lnTo>
                  <a:lnTo>
                    <a:pt x="2783" y="1618"/>
                  </a:lnTo>
                  <a:lnTo>
                    <a:pt x="2786" y="1624"/>
                  </a:lnTo>
                  <a:lnTo>
                    <a:pt x="2786" y="1624"/>
                  </a:lnTo>
                  <a:lnTo>
                    <a:pt x="2786" y="1625"/>
                  </a:lnTo>
                  <a:lnTo>
                    <a:pt x="2786" y="1625"/>
                  </a:lnTo>
                  <a:lnTo>
                    <a:pt x="2786" y="1627"/>
                  </a:lnTo>
                  <a:lnTo>
                    <a:pt x="2784" y="1629"/>
                  </a:lnTo>
                  <a:lnTo>
                    <a:pt x="2782" y="1633"/>
                  </a:lnTo>
                  <a:lnTo>
                    <a:pt x="2777" y="1636"/>
                  </a:lnTo>
                  <a:lnTo>
                    <a:pt x="2777" y="1636"/>
                  </a:lnTo>
                  <a:lnTo>
                    <a:pt x="2769" y="1642"/>
                  </a:lnTo>
                  <a:lnTo>
                    <a:pt x="2769" y="1642"/>
                  </a:lnTo>
                  <a:lnTo>
                    <a:pt x="2769" y="1642"/>
                  </a:lnTo>
                  <a:lnTo>
                    <a:pt x="2769" y="1642"/>
                  </a:lnTo>
                  <a:lnTo>
                    <a:pt x="2766" y="1630"/>
                  </a:lnTo>
                  <a:lnTo>
                    <a:pt x="2765" y="1622"/>
                  </a:lnTo>
                  <a:lnTo>
                    <a:pt x="2764" y="1613"/>
                  </a:lnTo>
                  <a:lnTo>
                    <a:pt x="2764" y="1613"/>
                  </a:lnTo>
                  <a:lnTo>
                    <a:pt x="2765" y="1603"/>
                  </a:lnTo>
                  <a:lnTo>
                    <a:pt x="2765" y="1603"/>
                  </a:lnTo>
                  <a:lnTo>
                    <a:pt x="2765" y="1597"/>
                  </a:lnTo>
                  <a:lnTo>
                    <a:pt x="2765" y="1597"/>
                  </a:lnTo>
                  <a:lnTo>
                    <a:pt x="2764" y="1589"/>
                  </a:lnTo>
                  <a:lnTo>
                    <a:pt x="2763" y="1582"/>
                  </a:lnTo>
                  <a:lnTo>
                    <a:pt x="2761" y="1574"/>
                  </a:lnTo>
                  <a:lnTo>
                    <a:pt x="2757" y="1566"/>
                  </a:lnTo>
                  <a:lnTo>
                    <a:pt x="2753" y="1560"/>
                  </a:lnTo>
                  <a:lnTo>
                    <a:pt x="2748" y="1555"/>
                  </a:lnTo>
                  <a:lnTo>
                    <a:pt x="2741" y="1550"/>
                  </a:lnTo>
                  <a:lnTo>
                    <a:pt x="2735" y="1546"/>
                  </a:lnTo>
                  <a:lnTo>
                    <a:pt x="2735" y="1546"/>
                  </a:lnTo>
                  <a:lnTo>
                    <a:pt x="2745" y="1547"/>
                  </a:lnTo>
                  <a:lnTo>
                    <a:pt x="2745" y="1547"/>
                  </a:lnTo>
                  <a:close/>
                  <a:moveTo>
                    <a:pt x="2716" y="1541"/>
                  </a:moveTo>
                  <a:lnTo>
                    <a:pt x="2716" y="1541"/>
                  </a:lnTo>
                  <a:lnTo>
                    <a:pt x="2714" y="1541"/>
                  </a:lnTo>
                  <a:lnTo>
                    <a:pt x="2714" y="1541"/>
                  </a:lnTo>
                  <a:lnTo>
                    <a:pt x="2708" y="1541"/>
                  </a:lnTo>
                  <a:lnTo>
                    <a:pt x="2708" y="1541"/>
                  </a:lnTo>
                  <a:lnTo>
                    <a:pt x="2701" y="1543"/>
                  </a:lnTo>
                  <a:lnTo>
                    <a:pt x="2695" y="1544"/>
                  </a:lnTo>
                  <a:lnTo>
                    <a:pt x="2684" y="1549"/>
                  </a:lnTo>
                  <a:lnTo>
                    <a:pt x="2676" y="1555"/>
                  </a:lnTo>
                  <a:lnTo>
                    <a:pt x="2667" y="1562"/>
                  </a:lnTo>
                  <a:lnTo>
                    <a:pt x="2661" y="1569"/>
                  </a:lnTo>
                  <a:lnTo>
                    <a:pt x="2657" y="1576"/>
                  </a:lnTo>
                  <a:lnTo>
                    <a:pt x="2653" y="1581"/>
                  </a:lnTo>
                  <a:lnTo>
                    <a:pt x="2650" y="1584"/>
                  </a:lnTo>
                  <a:lnTo>
                    <a:pt x="2650" y="1584"/>
                  </a:lnTo>
                  <a:lnTo>
                    <a:pt x="2645" y="1590"/>
                  </a:lnTo>
                  <a:lnTo>
                    <a:pt x="2642" y="1597"/>
                  </a:lnTo>
                  <a:lnTo>
                    <a:pt x="2641" y="1604"/>
                  </a:lnTo>
                  <a:lnTo>
                    <a:pt x="2639" y="1612"/>
                  </a:lnTo>
                  <a:lnTo>
                    <a:pt x="2639" y="1612"/>
                  </a:lnTo>
                  <a:lnTo>
                    <a:pt x="2638" y="1628"/>
                  </a:lnTo>
                  <a:lnTo>
                    <a:pt x="2637" y="1643"/>
                  </a:lnTo>
                  <a:lnTo>
                    <a:pt x="2637" y="1643"/>
                  </a:lnTo>
                  <a:lnTo>
                    <a:pt x="2638" y="1658"/>
                  </a:lnTo>
                  <a:lnTo>
                    <a:pt x="2639" y="1668"/>
                  </a:lnTo>
                  <a:lnTo>
                    <a:pt x="2639" y="1668"/>
                  </a:lnTo>
                  <a:lnTo>
                    <a:pt x="2639" y="1678"/>
                  </a:lnTo>
                  <a:lnTo>
                    <a:pt x="2639" y="1678"/>
                  </a:lnTo>
                  <a:lnTo>
                    <a:pt x="2639" y="1689"/>
                  </a:lnTo>
                  <a:lnTo>
                    <a:pt x="2638" y="1694"/>
                  </a:lnTo>
                  <a:lnTo>
                    <a:pt x="2636" y="1698"/>
                  </a:lnTo>
                  <a:lnTo>
                    <a:pt x="2636" y="1698"/>
                  </a:lnTo>
                  <a:lnTo>
                    <a:pt x="2634" y="1703"/>
                  </a:lnTo>
                  <a:lnTo>
                    <a:pt x="2632" y="1703"/>
                  </a:lnTo>
                  <a:lnTo>
                    <a:pt x="2632" y="1703"/>
                  </a:lnTo>
                  <a:lnTo>
                    <a:pt x="2631" y="1703"/>
                  </a:lnTo>
                  <a:lnTo>
                    <a:pt x="2631" y="1703"/>
                  </a:lnTo>
                  <a:lnTo>
                    <a:pt x="2629" y="1703"/>
                  </a:lnTo>
                  <a:lnTo>
                    <a:pt x="2627" y="1698"/>
                  </a:lnTo>
                  <a:lnTo>
                    <a:pt x="2627" y="1698"/>
                  </a:lnTo>
                  <a:lnTo>
                    <a:pt x="2625" y="1688"/>
                  </a:lnTo>
                  <a:lnTo>
                    <a:pt x="2624" y="1675"/>
                  </a:lnTo>
                  <a:lnTo>
                    <a:pt x="2624" y="1675"/>
                  </a:lnTo>
                  <a:lnTo>
                    <a:pt x="2625" y="1659"/>
                  </a:lnTo>
                  <a:lnTo>
                    <a:pt x="2626" y="1646"/>
                  </a:lnTo>
                  <a:lnTo>
                    <a:pt x="2626" y="1646"/>
                  </a:lnTo>
                  <a:lnTo>
                    <a:pt x="2627" y="1637"/>
                  </a:lnTo>
                  <a:lnTo>
                    <a:pt x="2627" y="1637"/>
                  </a:lnTo>
                  <a:lnTo>
                    <a:pt x="2626" y="1614"/>
                  </a:lnTo>
                  <a:lnTo>
                    <a:pt x="2625" y="1588"/>
                  </a:lnTo>
                  <a:lnTo>
                    <a:pt x="2625" y="1588"/>
                  </a:lnTo>
                  <a:lnTo>
                    <a:pt x="2625" y="1574"/>
                  </a:lnTo>
                  <a:lnTo>
                    <a:pt x="2627" y="1567"/>
                  </a:lnTo>
                  <a:lnTo>
                    <a:pt x="2628" y="1562"/>
                  </a:lnTo>
                  <a:lnTo>
                    <a:pt x="2628" y="1562"/>
                  </a:lnTo>
                  <a:lnTo>
                    <a:pt x="2632" y="1556"/>
                  </a:lnTo>
                  <a:lnTo>
                    <a:pt x="2636" y="1551"/>
                  </a:lnTo>
                  <a:lnTo>
                    <a:pt x="2642" y="1547"/>
                  </a:lnTo>
                  <a:lnTo>
                    <a:pt x="2649" y="1543"/>
                  </a:lnTo>
                  <a:lnTo>
                    <a:pt x="2656" y="1540"/>
                  </a:lnTo>
                  <a:lnTo>
                    <a:pt x="2663" y="1538"/>
                  </a:lnTo>
                  <a:lnTo>
                    <a:pt x="2679" y="1534"/>
                  </a:lnTo>
                  <a:lnTo>
                    <a:pt x="2679" y="1534"/>
                  </a:lnTo>
                  <a:lnTo>
                    <a:pt x="2682" y="1534"/>
                  </a:lnTo>
                  <a:lnTo>
                    <a:pt x="2682" y="1534"/>
                  </a:lnTo>
                  <a:lnTo>
                    <a:pt x="2688" y="1534"/>
                  </a:lnTo>
                  <a:lnTo>
                    <a:pt x="2695" y="1536"/>
                  </a:lnTo>
                  <a:lnTo>
                    <a:pt x="2713" y="1540"/>
                  </a:lnTo>
                  <a:lnTo>
                    <a:pt x="2713" y="1540"/>
                  </a:lnTo>
                  <a:lnTo>
                    <a:pt x="2716" y="1541"/>
                  </a:lnTo>
                  <a:lnTo>
                    <a:pt x="2716" y="1541"/>
                  </a:lnTo>
                  <a:close/>
                  <a:moveTo>
                    <a:pt x="2523" y="1478"/>
                  </a:moveTo>
                  <a:lnTo>
                    <a:pt x="2523" y="1477"/>
                  </a:lnTo>
                  <a:lnTo>
                    <a:pt x="2523" y="1477"/>
                  </a:lnTo>
                  <a:lnTo>
                    <a:pt x="2526" y="1476"/>
                  </a:lnTo>
                  <a:lnTo>
                    <a:pt x="2533" y="1474"/>
                  </a:lnTo>
                  <a:lnTo>
                    <a:pt x="2543" y="1470"/>
                  </a:lnTo>
                  <a:lnTo>
                    <a:pt x="2557" y="1464"/>
                  </a:lnTo>
                  <a:lnTo>
                    <a:pt x="2551" y="1452"/>
                  </a:lnTo>
                  <a:lnTo>
                    <a:pt x="2557" y="1464"/>
                  </a:lnTo>
                  <a:lnTo>
                    <a:pt x="2557" y="1464"/>
                  </a:lnTo>
                  <a:lnTo>
                    <a:pt x="2568" y="1458"/>
                  </a:lnTo>
                  <a:lnTo>
                    <a:pt x="2579" y="1451"/>
                  </a:lnTo>
                  <a:lnTo>
                    <a:pt x="2599" y="1436"/>
                  </a:lnTo>
                  <a:lnTo>
                    <a:pt x="2599" y="1436"/>
                  </a:lnTo>
                  <a:lnTo>
                    <a:pt x="2607" y="1431"/>
                  </a:lnTo>
                  <a:lnTo>
                    <a:pt x="2615" y="1426"/>
                  </a:lnTo>
                  <a:lnTo>
                    <a:pt x="2620" y="1423"/>
                  </a:lnTo>
                  <a:lnTo>
                    <a:pt x="2624" y="1421"/>
                  </a:lnTo>
                  <a:lnTo>
                    <a:pt x="2624" y="1421"/>
                  </a:lnTo>
                  <a:lnTo>
                    <a:pt x="2638" y="1436"/>
                  </a:lnTo>
                  <a:lnTo>
                    <a:pt x="2653" y="1449"/>
                  </a:lnTo>
                  <a:lnTo>
                    <a:pt x="2661" y="1454"/>
                  </a:lnTo>
                  <a:lnTo>
                    <a:pt x="2670" y="1460"/>
                  </a:lnTo>
                  <a:lnTo>
                    <a:pt x="2678" y="1464"/>
                  </a:lnTo>
                  <a:lnTo>
                    <a:pt x="2687" y="1467"/>
                  </a:lnTo>
                  <a:lnTo>
                    <a:pt x="2687" y="1467"/>
                  </a:lnTo>
                  <a:lnTo>
                    <a:pt x="2685" y="1472"/>
                  </a:lnTo>
                  <a:lnTo>
                    <a:pt x="2682" y="1477"/>
                  </a:lnTo>
                  <a:lnTo>
                    <a:pt x="2682" y="1477"/>
                  </a:lnTo>
                  <a:lnTo>
                    <a:pt x="2677" y="1484"/>
                  </a:lnTo>
                  <a:lnTo>
                    <a:pt x="2677" y="1484"/>
                  </a:lnTo>
                  <a:lnTo>
                    <a:pt x="2677" y="1484"/>
                  </a:lnTo>
                  <a:lnTo>
                    <a:pt x="2677" y="1484"/>
                  </a:lnTo>
                  <a:lnTo>
                    <a:pt x="2667" y="1483"/>
                  </a:lnTo>
                  <a:lnTo>
                    <a:pt x="2655" y="1481"/>
                  </a:lnTo>
                  <a:lnTo>
                    <a:pt x="2640" y="1479"/>
                  </a:lnTo>
                  <a:lnTo>
                    <a:pt x="2623" y="1478"/>
                  </a:lnTo>
                  <a:lnTo>
                    <a:pt x="2623" y="1478"/>
                  </a:lnTo>
                  <a:lnTo>
                    <a:pt x="2618" y="1477"/>
                  </a:lnTo>
                  <a:lnTo>
                    <a:pt x="2616" y="1476"/>
                  </a:lnTo>
                  <a:lnTo>
                    <a:pt x="2616" y="1476"/>
                  </a:lnTo>
                  <a:lnTo>
                    <a:pt x="2613" y="1470"/>
                  </a:lnTo>
                  <a:lnTo>
                    <a:pt x="2613" y="1470"/>
                  </a:lnTo>
                  <a:lnTo>
                    <a:pt x="2611" y="1468"/>
                  </a:lnTo>
                  <a:lnTo>
                    <a:pt x="2608" y="1466"/>
                  </a:lnTo>
                  <a:lnTo>
                    <a:pt x="2603" y="1464"/>
                  </a:lnTo>
                  <a:lnTo>
                    <a:pt x="2599" y="1463"/>
                  </a:lnTo>
                  <a:lnTo>
                    <a:pt x="2599" y="1463"/>
                  </a:lnTo>
                  <a:lnTo>
                    <a:pt x="2596" y="1463"/>
                  </a:lnTo>
                  <a:lnTo>
                    <a:pt x="2592" y="1464"/>
                  </a:lnTo>
                  <a:lnTo>
                    <a:pt x="2592" y="1464"/>
                  </a:lnTo>
                  <a:lnTo>
                    <a:pt x="2570" y="1471"/>
                  </a:lnTo>
                  <a:lnTo>
                    <a:pt x="2556" y="1476"/>
                  </a:lnTo>
                  <a:lnTo>
                    <a:pt x="2542" y="1483"/>
                  </a:lnTo>
                  <a:lnTo>
                    <a:pt x="2542" y="1483"/>
                  </a:lnTo>
                  <a:lnTo>
                    <a:pt x="2536" y="1485"/>
                  </a:lnTo>
                  <a:lnTo>
                    <a:pt x="2529" y="1486"/>
                  </a:lnTo>
                  <a:lnTo>
                    <a:pt x="2529" y="1486"/>
                  </a:lnTo>
                  <a:lnTo>
                    <a:pt x="2524" y="1486"/>
                  </a:lnTo>
                  <a:lnTo>
                    <a:pt x="2522" y="1485"/>
                  </a:lnTo>
                  <a:lnTo>
                    <a:pt x="2522" y="1485"/>
                  </a:lnTo>
                  <a:lnTo>
                    <a:pt x="2522" y="1479"/>
                  </a:lnTo>
                  <a:lnTo>
                    <a:pt x="2523" y="1478"/>
                  </a:lnTo>
                  <a:lnTo>
                    <a:pt x="2523" y="1478"/>
                  </a:lnTo>
                  <a:close/>
                  <a:moveTo>
                    <a:pt x="2699" y="852"/>
                  </a:moveTo>
                  <a:lnTo>
                    <a:pt x="2699" y="852"/>
                  </a:lnTo>
                  <a:lnTo>
                    <a:pt x="2695" y="854"/>
                  </a:lnTo>
                  <a:lnTo>
                    <a:pt x="2695" y="854"/>
                  </a:lnTo>
                  <a:lnTo>
                    <a:pt x="2689" y="855"/>
                  </a:lnTo>
                  <a:lnTo>
                    <a:pt x="2689" y="855"/>
                  </a:lnTo>
                  <a:lnTo>
                    <a:pt x="2687" y="855"/>
                  </a:lnTo>
                  <a:lnTo>
                    <a:pt x="2686" y="854"/>
                  </a:lnTo>
                  <a:lnTo>
                    <a:pt x="2686" y="854"/>
                  </a:lnTo>
                  <a:lnTo>
                    <a:pt x="2683" y="850"/>
                  </a:lnTo>
                  <a:lnTo>
                    <a:pt x="2683" y="850"/>
                  </a:lnTo>
                  <a:lnTo>
                    <a:pt x="2699" y="852"/>
                  </a:lnTo>
                  <a:lnTo>
                    <a:pt x="2699" y="852"/>
                  </a:lnTo>
                  <a:close/>
                  <a:moveTo>
                    <a:pt x="2592" y="724"/>
                  </a:moveTo>
                  <a:lnTo>
                    <a:pt x="2592" y="724"/>
                  </a:lnTo>
                  <a:lnTo>
                    <a:pt x="2607" y="723"/>
                  </a:lnTo>
                  <a:lnTo>
                    <a:pt x="2607" y="723"/>
                  </a:lnTo>
                  <a:lnTo>
                    <a:pt x="2620" y="723"/>
                  </a:lnTo>
                  <a:lnTo>
                    <a:pt x="2620" y="723"/>
                  </a:lnTo>
                  <a:lnTo>
                    <a:pt x="2638" y="724"/>
                  </a:lnTo>
                  <a:lnTo>
                    <a:pt x="2653" y="726"/>
                  </a:lnTo>
                  <a:lnTo>
                    <a:pt x="2653" y="726"/>
                  </a:lnTo>
                  <a:lnTo>
                    <a:pt x="2657" y="727"/>
                  </a:lnTo>
                  <a:lnTo>
                    <a:pt x="2657" y="727"/>
                  </a:lnTo>
                  <a:lnTo>
                    <a:pt x="2657" y="733"/>
                  </a:lnTo>
                  <a:lnTo>
                    <a:pt x="2657" y="733"/>
                  </a:lnTo>
                  <a:lnTo>
                    <a:pt x="2655" y="740"/>
                  </a:lnTo>
                  <a:lnTo>
                    <a:pt x="2654" y="745"/>
                  </a:lnTo>
                  <a:lnTo>
                    <a:pt x="2654" y="745"/>
                  </a:lnTo>
                  <a:lnTo>
                    <a:pt x="2653" y="747"/>
                  </a:lnTo>
                  <a:lnTo>
                    <a:pt x="2653" y="747"/>
                  </a:lnTo>
                  <a:lnTo>
                    <a:pt x="2644" y="750"/>
                  </a:lnTo>
                  <a:lnTo>
                    <a:pt x="2633" y="754"/>
                  </a:lnTo>
                  <a:lnTo>
                    <a:pt x="2633" y="754"/>
                  </a:lnTo>
                  <a:lnTo>
                    <a:pt x="2625" y="757"/>
                  </a:lnTo>
                  <a:lnTo>
                    <a:pt x="2618" y="762"/>
                  </a:lnTo>
                  <a:lnTo>
                    <a:pt x="2613" y="769"/>
                  </a:lnTo>
                  <a:lnTo>
                    <a:pt x="2610" y="773"/>
                  </a:lnTo>
                  <a:lnTo>
                    <a:pt x="2609" y="779"/>
                  </a:lnTo>
                  <a:lnTo>
                    <a:pt x="2609" y="779"/>
                  </a:lnTo>
                  <a:lnTo>
                    <a:pt x="2608" y="781"/>
                  </a:lnTo>
                  <a:lnTo>
                    <a:pt x="2608" y="781"/>
                  </a:lnTo>
                  <a:lnTo>
                    <a:pt x="2609" y="770"/>
                  </a:lnTo>
                  <a:lnTo>
                    <a:pt x="2609" y="770"/>
                  </a:lnTo>
                  <a:lnTo>
                    <a:pt x="2608" y="761"/>
                  </a:lnTo>
                  <a:lnTo>
                    <a:pt x="2606" y="753"/>
                  </a:lnTo>
                  <a:lnTo>
                    <a:pt x="2604" y="749"/>
                  </a:lnTo>
                  <a:lnTo>
                    <a:pt x="2602" y="744"/>
                  </a:lnTo>
                  <a:lnTo>
                    <a:pt x="2599" y="741"/>
                  </a:lnTo>
                  <a:lnTo>
                    <a:pt x="2595" y="736"/>
                  </a:lnTo>
                  <a:lnTo>
                    <a:pt x="2595" y="736"/>
                  </a:lnTo>
                  <a:lnTo>
                    <a:pt x="2585" y="728"/>
                  </a:lnTo>
                  <a:lnTo>
                    <a:pt x="2580" y="725"/>
                  </a:lnTo>
                  <a:lnTo>
                    <a:pt x="2575" y="723"/>
                  </a:lnTo>
                  <a:lnTo>
                    <a:pt x="2575" y="723"/>
                  </a:lnTo>
                  <a:lnTo>
                    <a:pt x="2583" y="724"/>
                  </a:lnTo>
                  <a:lnTo>
                    <a:pt x="2592" y="724"/>
                  </a:lnTo>
                  <a:lnTo>
                    <a:pt x="2592" y="724"/>
                  </a:lnTo>
                  <a:close/>
                  <a:moveTo>
                    <a:pt x="2400" y="629"/>
                  </a:moveTo>
                  <a:lnTo>
                    <a:pt x="2399" y="623"/>
                  </a:lnTo>
                  <a:lnTo>
                    <a:pt x="2400" y="629"/>
                  </a:lnTo>
                  <a:lnTo>
                    <a:pt x="2400" y="629"/>
                  </a:lnTo>
                  <a:lnTo>
                    <a:pt x="2400" y="629"/>
                  </a:lnTo>
                  <a:lnTo>
                    <a:pt x="2400" y="629"/>
                  </a:lnTo>
                  <a:close/>
                  <a:moveTo>
                    <a:pt x="416" y="920"/>
                  </a:moveTo>
                  <a:lnTo>
                    <a:pt x="416" y="920"/>
                  </a:lnTo>
                  <a:lnTo>
                    <a:pt x="412" y="923"/>
                  </a:lnTo>
                  <a:lnTo>
                    <a:pt x="409" y="926"/>
                  </a:lnTo>
                  <a:lnTo>
                    <a:pt x="404" y="928"/>
                  </a:lnTo>
                  <a:lnTo>
                    <a:pt x="400" y="928"/>
                  </a:lnTo>
                  <a:lnTo>
                    <a:pt x="400" y="928"/>
                  </a:lnTo>
                  <a:lnTo>
                    <a:pt x="398" y="928"/>
                  </a:lnTo>
                  <a:lnTo>
                    <a:pt x="398" y="928"/>
                  </a:lnTo>
                  <a:lnTo>
                    <a:pt x="390" y="927"/>
                  </a:lnTo>
                  <a:lnTo>
                    <a:pt x="390" y="927"/>
                  </a:lnTo>
                  <a:lnTo>
                    <a:pt x="394" y="924"/>
                  </a:lnTo>
                  <a:lnTo>
                    <a:pt x="399" y="920"/>
                  </a:lnTo>
                  <a:lnTo>
                    <a:pt x="399" y="920"/>
                  </a:lnTo>
                  <a:lnTo>
                    <a:pt x="403" y="917"/>
                  </a:lnTo>
                  <a:lnTo>
                    <a:pt x="409" y="915"/>
                  </a:lnTo>
                  <a:lnTo>
                    <a:pt x="413" y="913"/>
                  </a:lnTo>
                  <a:lnTo>
                    <a:pt x="417" y="913"/>
                  </a:lnTo>
                  <a:lnTo>
                    <a:pt x="417" y="913"/>
                  </a:lnTo>
                  <a:lnTo>
                    <a:pt x="420" y="913"/>
                  </a:lnTo>
                  <a:lnTo>
                    <a:pt x="420" y="913"/>
                  </a:lnTo>
                  <a:lnTo>
                    <a:pt x="418" y="917"/>
                  </a:lnTo>
                  <a:lnTo>
                    <a:pt x="416" y="920"/>
                  </a:lnTo>
                  <a:lnTo>
                    <a:pt x="416" y="920"/>
                  </a:lnTo>
                  <a:close/>
                  <a:moveTo>
                    <a:pt x="1508" y="1420"/>
                  </a:moveTo>
                  <a:lnTo>
                    <a:pt x="1508" y="1420"/>
                  </a:lnTo>
                  <a:lnTo>
                    <a:pt x="1508" y="1419"/>
                  </a:lnTo>
                  <a:lnTo>
                    <a:pt x="1508" y="1419"/>
                  </a:lnTo>
                  <a:lnTo>
                    <a:pt x="1508" y="1419"/>
                  </a:lnTo>
                  <a:lnTo>
                    <a:pt x="1508" y="1419"/>
                  </a:lnTo>
                  <a:lnTo>
                    <a:pt x="1511" y="1423"/>
                  </a:lnTo>
                  <a:lnTo>
                    <a:pt x="1511" y="1423"/>
                  </a:lnTo>
                  <a:lnTo>
                    <a:pt x="1508" y="1420"/>
                  </a:lnTo>
                  <a:lnTo>
                    <a:pt x="1508" y="1420"/>
                  </a:lnTo>
                  <a:close/>
                  <a:moveTo>
                    <a:pt x="1556" y="1464"/>
                  </a:moveTo>
                  <a:lnTo>
                    <a:pt x="1556" y="1464"/>
                  </a:lnTo>
                  <a:lnTo>
                    <a:pt x="1558" y="1469"/>
                  </a:lnTo>
                  <a:lnTo>
                    <a:pt x="1559" y="1474"/>
                  </a:lnTo>
                  <a:lnTo>
                    <a:pt x="1560" y="1479"/>
                  </a:lnTo>
                  <a:lnTo>
                    <a:pt x="1560" y="1479"/>
                  </a:lnTo>
                  <a:lnTo>
                    <a:pt x="1556" y="1464"/>
                  </a:lnTo>
                  <a:lnTo>
                    <a:pt x="1556" y="1464"/>
                  </a:lnTo>
                  <a:close/>
                  <a:moveTo>
                    <a:pt x="1813" y="2094"/>
                  </a:moveTo>
                  <a:lnTo>
                    <a:pt x="1813" y="2094"/>
                  </a:lnTo>
                  <a:lnTo>
                    <a:pt x="1814" y="2092"/>
                  </a:lnTo>
                  <a:lnTo>
                    <a:pt x="1814" y="2090"/>
                  </a:lnTo>
                  <a:lnTo>
                    <a:pt x="1816" y="2087"/>
                  </a:lnTo>
                  <a:lnTo>
                    <a:pt x="1820" y="2084"/>
                  </a:lnTo>
                  <a:lnTo>
                    <a:pt x="1820" y="2084"/>
                  </a:lnTo>
                  <a:lnTo>
                    <a:pt x="1822" y="2082"/>
                  </a:lnTo>
                  <a:lnTo>
                    <a:pt x="1822" y="2082"/>
                  </a:lnTo>
                  <a:lnTo>
                    <a:pt x="1825" y="2088"/>
                  </a:lnTo>
                  <a:lnTo>
                    <a:pt x="1828" y="2096"/>
                  </a:lnTo>
                  <a:lnTo>
                    <a:pt x="1828" y="2096"/>
                  </a:lnTo>
                  <a:lnTo>
                    <a:pt x="1832" y="2111"/>
                  </a:lnTo>
                  <a:lnTo>
                    <a:pt x="1836" y="2126"/>
                  </a:lnTo>
                  <a:lnTo>
                    <a:pt x="1836" y="2126"/>
                  </a:lnTo>
                  <a:lnTo>
                    <a:pt x="1837" y="2127"/>
                  </a:lnTo>
                  <a:lnTo>
                    <a:pt x="1837" y="2127"/>
                  </a:lnTo>
                  <a:lnTo>
                    <a:pt x="1826" y="2116"/>
                  </a:lnTo>
                  <a:lnTo>
                    <a:pt x="1819" y="2107"/>
                  </a:lnTo>
                  <a:lnTo>
                    <a:pt x="1814" y="2099"/>
                  </a:lnTo>
                  <a:lnTo>
                    <a:pt x="1813" y="2096"/>
                  </a:lnTo>
                  <a:lnTo>
                    <a:pt x="1813" y="2094"/>
                  </a:lnTo>
                  <a:lnTo>
                    <a:pt x="1813" y="2094"/>
                  </a:lnTo>
                  <a:close/>
                  <a:moveTo>
                    <a:pt x="1955" y="586"/>
                  </a:moveTo>
                  <a:lnTo>
                    <a:pt x="1955" y="586"/>
                  </a:lnTo>
                  <a:lnTo>
                    <a:pt x="1953" y="586"/>
                  </a:lnTo>
                  <a:lnTo>
                    <a:pt x="1953" y="586"/>
                  </a:lnTo>
                  <a:lnTo>
                    <a:pt x="1939" y="587"/>
                  </a:lnTo>
                  <a:lnTo>
                    <a:pt x="1925" y="589"/>
                  </a:lnTo>
                  <a:lnTo>
                    <a:pt x="1925" y="589"/>
                  </a:lnTo>
                  <a:lnTo>
                    <a:pt x="1887" y="595"/>
                  </a:lnTo>
                  <a:lnTo>
                    <a:pt x="1867" y="598"/>
                  </a:lnTo>
                  <a:lnTo>
                    <a:pt x="1853" y="599"/>
                  </a:lnTo>
                  <a:lnTo>
                    <a:pt x="1853" y="599"/>
                  </a:lnTo>
                  <a:lnTo>
                    <a:pt x="1850" y="599"/>
                  </a:lnTo>
                  <a:lnTo>
                    <a:pt x="1850" y="599"/>
                  </a:lnTo>
                  <a:lnTo>
                    <a:pt x="1847" y="598"/>
                  </a:lnTo>
                  <a:lnTo>
                    <a:pt x="1847" y="598"/>
                  </a:lnTo>
                  <a:lnTo>
                    <a:pt x="1840" y="592"/>
                  </a:lnTo>
                  <a:lnTo>
                    <a:pt x="1832" y="587"/>
                  </a:lnTo>
                  <a:lnTo>
                    <a:pt x="1823" y="581"/>
                  </a:lnTo>
                  <a:lnTo>
                    <a:pt x="1823" y="581"/>
                  </a:lnTo>
                  <a:lnTo>
                    <a:pt x="1806" y="573"/>
                  </a:lnTo>
                  <a:lnTo>
                    <a:pt x="1791" y="568"/>
                  </a:lnTo>
                  <a:lnTo>
                    <a:pt x="1781" y="565"/>
                  </a:lnTo>
                  <a:lnTo>
                    <a:pt x="1771" y="560"/>
                  </a:lnTo>
                  <a:lnTo>
                    <a:pt x="1771" y="560"/>
                  </a:lnTo>
                  <a:lnTo>
                    <a:pt x="1781" y="554"/>
                  </a:lnTo>
                  <a:lnTo>
                    <a:pt x="1790" y="547"/>
                  </a:lnTo>
                  <a:lnTo>
                    <a:pt x="1790" y="547"/>
                  </a:lnTo>
                  <a:lnTo>
                    <a:pt x="1799" y="541"/>
                  </a:lnTo>
                  <a:lnTo>
                    <a:pt x="1799" y="541"/>
                  </a:lnTo>
                  <a:lnTo>
                    <a:pt x="1803" y="540"/>
                  </a:lnTo>
                  <a:lnTo>
                    <a:pt x="1803" y="540"/>
                  </a:lnTo>
                  <a:lnTo>
                    <a:pt x="1806" y="546"/>
                  </a:lnTo>
                  <a:lnTo>
                    <a:pt x="1810" y="556"/>
                  </a:lnTo>
                  <a:lnTo>
                    <a:pt x="1810" y="556"/>
                  </a:lnTo>
                  <a:lnTo>
                    <a:pt x="1813" y="562"/>
                  </a:lnTo>
                  <a:lnTo>
                    <a:pt x="1816" y="569"/>
                  </a:lnTo>
                  <a:lnTo>
                    <a:pt x="1821" y="575"/>
                  </a:lnTo>
                  <a:lnTo>
                    <a:pt x="1825" y="578"/>
                  </a:lnTo>
                  <a:lnTo>
                    <a:pt x="1829" y="580"/>
                  </a:lnTo>
                  <a:lnTo>
                    <a:pt x="1829" y="580"/>
                  </a:lnTo>
                  <a:lnTo>
                    <a:pt x="1836" y="583"/>
                  </a:lnTo>
                  <a:lnTo>
                    <a:pt x="1845" y="585"/>
                  </a:lnTo>
                  <a:lnTo>
                    <a:pt x="1854" y="586"/>
                  </a:lnTo>
                  <a:lnTo>
                    <a:pt x="1863" y="586"/>
                  </a:lnTo>
                  <a:lnTo>
                    <a:pt x="1863" y="586"/>
                  </a:lnTo>
                  <a:lnTo>
                    <a:pt x="1872" y="586"/>
                  </a:lnTo>
                  <a:lnTo>
                    <a:pt x="1882" y="585"/>
                  </a:lnTo>
                  <a:lnTo>
                    <a:pt x="1890" y="584"/>
                  </a:lnTo>
                  <a:lnTo>
                    <a:pt x="1898" y="581"/>
                  </a:lnTo>
                  <a:lnTo>
                    <a:pt x="1898" y="581"/>
                  </a:lnTo>
                  <a:lnTo>
                    <a:pt x="1903" y="580"/>
                  </a:lnTo>
                  <a:lnTo>
                    <a:pt x="1912" y="578"/>
                  </a:lnTo>
                  <a:lnTo>
                    <a:pt x="1923" y="578"/>
                  </a:lnTo>
                  <a:lnTo>
                    <a:pt x="1934" y="577"/>
                  </a:lnTo>
                  <a:lnTo>
                    <a:pt x="1934" y="577"/>
                  </a:lnTo>
                  <a:lnTo>
                    <a:pt x="1953" y="578"/>
                  </a:lnTo>
                  <a:lnTo>
                    <a:pt x="1966" y="580"/>
                  </a:lnTo>
                  <a:lnTo>
                    <a:pt x="1966" y="580"/>
                  </a:lnTo>
                  <a:lnTo>
                    <a:pt x="1989" y="584"/>
                  </a:lnTo>
                  <a:lnTo>
                    <a:pt x="1989" y="584"/>
                  </a:lnTo>
                  <a:lnTo>
                    <a:pt x="1988" y="591"/>
                  </a:lnTo>
                  <a:lnTo>
                    <a:pt x="1988" y="591"/>
                  </a:lnTo>
                  <a:lnTo>
                    <a:pt x="1989" y="600"/>
                  </a:lnTo>
                  <a:lnTo>
                    <a:pt x="1989" y="600"/>
                  </a:lnTo>
                  <a:lnTo>
                    <a:pt x="1985" y="597"/>
                  </a:lnTo>
                  <a:lnTo>
                    <a:pt x="1981" y="594"/>
                  </a:lnTo>
                  <a:lnTo>
                    <a:pt x="1973" y="590"/>
                  </a:lnTo>
                  <a:lnTo>
                    <a:pt x="1964" y="587"/>
                  </a:lnTo>
                  <a:lnTo>
                    <a:pt x="1955" y="586"/>
                  </a:lnTo>
                  <a:lnTo>
                    <a:pt x="1955" y="586"/>
                  </a:lnTo>
                  <a:close/>
                  <a:moveTo>
                    <a:pt x="3688" y="3196"/>
                  </a:moveTo>
                  <a:lnTo>
                    <a:pt x="3688" y="3196"/>
                  </a:lnTo>
                  <a:lnTo>
                    <a:pt x="3685" y="3199"/>
                  </a:lnTo>
                  <a:lnTo>
                    <a:pt x="3682" y="3202"/>
                  </a:lnTo>
                  <a:lnTo>
                    <a:pt x="3677" y="3205"/>
                  </a:lnTo>
                  <a:lnTo>
                    <a:pt x="3666" y="3209"/>
                  </a:lnTo>
                  <a:lnTo>
                    <a:pt x="3666" y="3209"/>
                  </a:lnTo>
                  <a:lnTo>
                    <a:pt x="3661" y="3210"/>
                  </a:lnTo>
                  <a:lnTo>
                    <a:pt x="3656" y="3210"/>
                  </a:lnTo>
                  <a:lnTo>
                    <a:pt x="3656" y="3210"/>
                  </a:lnTo>
                  <a:lnTo>
                    <a:pt x="3652" y="3210"/>
                  </a:lnTo>
                  <a:lnTo>
                    <a:pt x="3652" y="3210"/>
                  </a:lnTo>
                  <a:lnTo>
                    <a:pt x="3654" y="3208"/>
                  </a:lnTo>
                  <a:lnTo>
                    <a:pt x="3657" y="3207"/>
                  </a:lnTo>
                  <a:lnTo>
                    <a:pt x="3657" y="3207"/>
                  </a:lnTo>
                  <a:lnTo>
                    <a:pt x="3672" y="3201"/>
                  </a:lnTo>
                  <a:lnTo>
                    <a:pt x="3689" y="3194"/>
                  </a:lnTo>
                  <a:lnTo>
                    <a:pt x="3689" y="3194"/>
                  </a:lnTo>
                  <a:lnTo>
                    <a:pt x="3688" y="3196"/>
                  </a:lnTo>
                  <a:lnTo>
                    <a:pt x="3688" y="3196"/>
                  </a:lnTo>
                  <a:close/>
                  <a:moveTo>
                    <a:pt x="3732" y="3266"/>
                  </a:moveTo>
                  <a:lnTo>
                    <a:pt x="3732" y="3266"/>
                  </a:lnTo>
                  <a:lnTo>
                    <a:pt x="3732" y="3266"/>
                  </a:lnTo>
                  <a:lnTo>
                    <a:pt x="3732" y="3266"/>
                  </a:lnTo>
                  <a:lnTo>
                    <a:pt x="3732" y="3266"/>
                  </a:lnTo>
                  <a:lnTo>
                    <a:pt x="3732" y="3266"/>
                  </a:lnTo>
                  <a:lnTo>
                    <a:pt x="3732" y="3266"/>
                  </a:lnTo>
                  <a:lnTo>
                    <a:pt x="3732" y="3266"/>
                  </a:lnTo>
                  <a:lnTo>
                    <a:pt x="3732" y="3266"/>
                  </a:lnTo>
                  <a:close/>
                  <a:moveTo>
                    <a:pt x="2232" y="577"/>
                  </a:moveTo>
                  <a:lnTo>
                    <a:pt x="2232" y="577"/>
                  </a:lnTo>
                  <a:lnTo>
                    <a:pt x="2225" y="577"/>
                  </a:lnTo>
                  <a:lnTo>
                    <a:pt x="2217" y="576"/>
                  </a:lnTo>
                  <a:lnTo>
                    <a:pt x="2206" y="574"/>
                  </a:lnTo>
                  <a:lnTo>
                    <a:pt x="2196" y="574"/>
                  </a:lnTo>
                  <a:lnTo>
                    <a:pt x="2196" y="574"/>
                  </a:lnTo>
                  <a:lnTo>
                    <a:pt x="2189" y="574"/>
                  </a:lnTo>
                  <a:lnTo>
                    <a:pt x="2181" y="576"/>
                  </a:lnTo>
                  <a:lnTo>
                    <a:pt x="2173" y="578"/>
                  </a:lnTo>
                  <a:lnTo>
                    <a:pt x="2166" y="582"/>
                  </a:lnTo>
                  <a:lnTo>
                    <a:pt x="2166" y="582"/>
                  </a:lnTo>
                  <a:lnTo>
                    <a:pt x="2161" y="589"/>
                  </a:lnTo>
                  <a:lnTo>
                    <a:pt x="2158" y="595"/>
                  </a:lnTo>
                  <a:lnTo>
                    <a:pt x="2156" y="601"/>
                  </a:lnTo>
                  <a:lnTo>
                    <a:pt x="2155" y="607"/>
                  </a:lnTo>
                  <a:lnTo>
                    <a:pt x="2155" y="607"/>
                  </a:lnTo>
                  <a:lnTo>
                    <a:pt x="2156" y="613"/>
                  </a:lnTo>
                  <a:lnTo>
                    <a:pt x="2157" y="619"/>
                  </a:lnTo>
                  <a:lnTo>
                    <a:pt x="2159" y="625"/>
                  </a:lnTo>
                  <a:lnTo>
                    <a:pt x="2162" y="632"/>
                  </a:lnTo>
                  <a:lnTo>
                    <a:pt x="2167" y="637"/>
                  </a:lnTo>
                  <a:lnTo>
                    <a:pt x="2172" y="641"/>
                  </a:lnTo>
                  <a:lnTo>
                    <a:pt x="2179" y="644"/>
                  </a:lnTo>
                  <a:lnTo>
                    <a:pt x="2186" y="646"/>
                  </a:lnTo>
                  <a:lnTo>
                    <a:pt x="2186" y="646"/>
                  </a:lnTo>
                  <a:lnTo>
                    <a:pt x="2191" y="647"/>
                  </a:lnTo>
                  <a:lnTo>
                    <a:pt x="2191" y="647"/>
                  </a:lnTo>
                  <a:lnTo>
                    <a:pt x="2202" y="646"/>
                  </a:lnTo>
                  <a:lnTo>
                    <a:pt x="2213" y="644"/>
                  </a:lnTo>
                  <a:lnTo>
                    <a:pt x="2230" y="640"/>
                  </a:lnTo>
                  <a:lnTo>
                    <a:pt x="2230" y="640"/>
                  </a:lnTo>
                  <a:lnTo>
                    <a:pt x="2233" y="652"/>
                  </a:lnTo>
                  <a:lnTo>
                    <a:pt x="2239" y="667"/>
                  </a:lnTo>
                  <a:lnTo>
                    <a:pt x="2239" y="667"/>
                  </a:lnTo>
                  <a:lnTo>
                    <a:pt x="2244" y="676"/>
                  </a:lnTo>
                  <a:lnTo>
                    <a:pt x="2247" y="681"/>
                  </a:lnTo>
                  <a:lnTo>
                    <a:pt x="2251" y="686"/>
                  </a:lnTo>
                  <a:lnTo>
                    <a:pt x="2256" y="689"/>
                  </a:lnTo>
                  <a:lnTo>
                    <a:pt x="2261" y="693"/>
                  </a:lnTo>
                  <a:lnTo>
                    <a:pt x="2268" y="695"/>
                  </a:lnTo>
                  <a:lnTo>
                    <a:pt x="2275" y="696"/>
                  </a:lnTo>
                  <a:lnTo>
                    <a:pt x="2275" y="696"/>
                  </a:lnTo>
                  <a:lnTo>
                    <a:pt x="2279" y="695"/>
                  </a:lnTo>
                  <a:lnTo>
                    <a:pt x="2284" y="694"/>
                  </a:lnTo>
                  <a:lnTo>
                    <a:pt x="2293" y="690"/>
                  </a:lnTo>
                  <a:lnTo>
                    <a:pt x="2293" y="690"/>
                  </a:lnTo>
                  <a:lnTo>
                    <a:pt x="2304" y="683"/>
                  </a:lnTo>
                  <a:lnTo>
                    <a:pt x="2312" y="676"/>
                  </a:lnTo>
                  <a:lnTo>
                    <a:pt x="2319" y="669"/>
                  </a:lnTo>
                  <a:lnTo>
                    <a:pt x="2323" y="662"/>
                  </a:lnTo>
                  <a:lnTo>
                    <a:pt x="2323" y="662"/>
                  </a:lnTo>
                  <a:lnTo>
                    <a:pt x="2328" y="655"/>
                  </a:lnTo>
                  <a:lnTo>
                    <a:pt x="2328" y="655"/>
                  </a:lnTo>
                  <a:lnTo>
                    <a:pt x="2332" y="653"/>
                  </a:lnTo>
                  <a:lnTo>
                    <a:pt x="2335" y="650"/>
                  </a:lnTo>
                  <a:lnTo>
                    <a:pt x="2337" y="647"/>
                  </a:lnTo>
                  <a:lnTo>
                    <a:pt x="2338" y="645"/>
                  </a:lnTo>
                  <a:lnTo>
                    <a:pt x="2338" y="645"/>
                  </a:lnTo>
                  <a:lnTo>
                    <a:pt x="2339" y="640"/>
                  </a:lnTo>
                  <a:lnTo>
                    <a:pt x="2339" y="635"/>
                  </a:lnTo>
                  <a:lnTo>
                    <a:pt x="2339" y="635"/>
                  </a:lnTo>
                  <a:lnTo>
                    <a:pt x="2338" y="620"/>
                  </a:lnTo>
                  <a:lnTo>
                    <a:pt x="2336" y="612"/>
                  </a:lnTo>
                  <a:lnTo>
                    <a:pt x="2334" y="604"/>
                  </a:lnTo>
                  <a:lnTo>
                    <a:pt x="2331" y="597"/>
                  </a:lnTo>
                  <a:lnTo>
                    <a:pt x="2326" y="590"/>
                  </a:lnTo>
                  <a:lnTo>
                    <a:pt x="2321" y="582"/>
                  </a:lnTo>
                  <a:lnTo>
                    <a:pt x="2316" y="576"/>
                  </a:lnTo>
                  <a:lnTo>
                    <a:pt x="2316" y="576"/>
                  </a:lnTo>
                  <a:lnTo>
                    <a:pt x="2308" y="572"/>
                  </a:lnTo>
                  <a:lnTo>
                    <a:pt x="2300" y="570"/>
                  </a:lnTo>
                  <a:lnTo>
                    <a:pt x="2292" y="569"/>
                  </a:lnTo>
                  <a:lnTo>
                    <a:pt x="2282" y="569"/>
                  </a:lnTo>
                  <a:lnTo>
                    <a:pt x="2282" y="569"/>
                  </a:lnTo>
                  <a:lnTo>
                    <a:pt x="2269" y="569"/>
                  </a:lnTo>
                  <a:lnTo>
                    <a:pt x="2256" y="571"/>
                  </a:lnTo>
                  <a:lnTo>
                    <a:pt x="2243" y="574"/>
                  </a:lnTo>
                  <a:lnTo>
                    <a:pt x="2234" y="577"/>
                  </a:lnTo>
                  <a:lnTo>
                    <a:pt x="2234" y="577"/>
                  </a:lnTo>
                  <a:lnTo>
                    <a:pt x="2234" y="577"/>
                  </a:lnTo>
                  <a:lnTo>
                    <a:pt x="2232" y="577"/>
                  </a:lnTo>
                  <a:lnTo>
                    <a:pt x="2232" y="577"/>
                  </a:lnTo>
                  <a:close/>
                  <a:moveTo>
                    <a:pt x="5613" y="1817"/>
                  </a:moveTo>
                  <a:lnTo>
                    <a:pt x="5613" y="1817"/>
                  </a:lnTo>
                  <a:lnTo>
                    <a:pt x="5600" y="1816"/>
                  </a:lnTo>
                  <a:lnTo>
                    <a:pt x="5589" y="1814"/>
                  </a:lnTo>
                  <a:lnTo>
                    <a:pt x="5578" y="1813"/>
                  </a:lnTo>
                  <a:lnTo>
                    <a:pt x="5578" y="1813"/>
                  </a:lnTo>
                  <a:lnTo>
                    <a:pt x="5572" y="1814"/>
                  </a:lnTo>
                  <a:lnTo>
                    <a:pt x="5564" y="1815"/>
                  </a:lnTo>
                  <a:lnTo>
                    <a:pt x="5558" y="1816"/>
                  </a:lnTo>
                  <a:lnTo>
                    <a:pt x="5552" y="1820"/>
                  </a:lnTo>
                  <a:lnTo>
                    <a:pt x="5552" y="1820"/>
                  </a:lnTo>
                  <a:lnTo>
                    <a:pt x="5549" y="1822"/>
                  </a:lnTo>
                  <a:lnTo>
                    <a:pt x="5547" y="1826"/>
                  </a:lnTo>
                  <a:lnTo>
                    <a:pt x="5545" y="1830"/>
                  </a:lnTo>
                  <a:lnTo>
                    <a:pt x="5545" y="1834"/>
                  </a:lnTo>
                  <a:lnTo>
                    <a:pt x="5545" y="1834"/>
                  </a:lnTo>
                  <a:lnTo>
                    <a:pt x="5545" y="1840"/>
                  </a:lnTo>
                  <a:lnTo>
                    <a:pt x="5547" y="1843"/>
                  </a:lnTo>
                  <a:lnTo>
                    <a:pt x="5550" y="1850"/>
                  </a:lnTo>
                  <a:lnTo>
                    <a:pt x="5555" y="1855"/>
                  </a:lnTo>
                  <a:lnTo>
                    <a:pt x="5559" y="1860"/>
                  </a:lnTo>
                  <a:lnTo>
                    <a:pt x="5559" y="1860"/>
                  </a:lnTo>
                  <a:lnTo>
                    <a:pt x="5571" y="1868"/>
                  </a:lnTo>
                  <a:lnTo>
                    <a:pt x="5582" y="1875"/>
                  </a:lnTo>
                  <a:lnTo>
                    <a:pt x="5582" y="1875"/>
                  </a:lnTo>
                  <a:lnTo>
                    <a:pt x="5588" y="1880"/>
                  </a:lnTo>
                  <a:lnTo>
                    <a:pt x="5595" y="1887"/>
                  </a:lnTo>
                  <a:lnTo>
                    <a:pt x="5595" y="1887"/>
                  </a:lnTo>
                  <a:lnTo>
                    <a:pt x="5603" y="1896"/>
                  </a:lnTo>
                  <a:lnTo>
                    <a:pt x="5610" y="1900"/>
                  </a:lnTo>
                  <a:lnTo>
                    <a:pt x="5617" y="1903"/>
                  </a:lnTo>
                  <a:lnTo>
                    <a:pt x="5617" y="1903"/>
                  </a:lnTo>
                  <a:lnTo>
                    <a:pt x="5617" y="1903"/>
                  </a:lnTo>
                  <a:lnTo>
                    <a:pt x="5617" y="1903"/>
                  </a:lnTo>
                  <a:lnTo>
                    <a:pt x="5617" y="1903"/>
                  </a:lnTo>
                  <a:lnTo>
                    <a:pt x="5622" y="1904"/>
                  </a:lnTo>
                  <a:lnTo>
                    <a:pt x="5628" y="1904"/>
                  </a:lnTo>
                  <a:lnTo>
                    <a:pt x="5628" y="1904"/>
                  </a:lnTo>
                  <a:lnTo>
                    <a:pt x="5633" y="1904"/>
                  </a:lnTo>
                  <a:lnTo>
                    <a:pt x="5639" y="1903"/>
                  </a:lnTo>
                  <a:lnTo>
                    <a:pt x="5645" y="1901"/>
                  </a:lnTo>
                  <a:lnTo>
                    <a:pt x="5652" y="1898"/>
                  </a:lnTo>
                  <a:lnTo>
                    <a:pt x="5652" y="1898"/>
                  </a:lnTo>
                  <a:lnTo>
                    <a:pt x="5658" y="1894"/>
                  </a:lnTo>
                  <a:lnTo>
                    <a:pt x="5663" y="1888"/>
                  </a:lnTo>
                  <a:lnTo>
                    <a:pt x="5666" y="1880"/>
                  </a:lnTo>
                  <a:lnTo>
                    <a:pt x="5667" y="1875"/>
                  </a:lnTo>
                  <a:lnTo>
                    <a:pt x="5667" y="1871"/>
                  </a:lnTo>
                  <a:lnTo>
                    <a:pt x="5667" y="1871"/>
                  </a:lnTo>
                  <a:lnTo>
                    <a:pt x="5667" y="1864"/>
                  </a:lnTo>
                  <a:lnTo>
                    <a:pt x="5665" y="1856"/>
                  </a:lnTo>
                  <a:lnTo>
                    <a:pt x="5665" y="1856"/>
                  </a:lnTo>
                  <a:lnTo>
                    <a:pt x="5663" y="1850"/>
                  </a:lnTo>
                  <a:lnTo>
                    <a:pt x="5660" y="1844"/>
                  </a:lnTo>
                  <a:lnTo>
                    <a:pt x="5657" y="1839"/>
                  </a:lnTo>
                  <a:lnTo>
                    <a:pt x="5653" y="1834"/>
                  </a:lnTo>
                  <a:lnTo>
                    <a:pt x="5645" y="1827"/>
                  </a:lnTo>
                  <a:lnTo>
                    <a:pt x="5637" y="1822"/>
                  </a:lnTo>
                  <a:lnTo>
                    <a:pt x="5629" y="1819"/>
                  </a:lnTo>
                  <a:lnTo>
                    <a:pt x="5622" y="1818"/>
                  </a:lnTo>
                  <a:lnTo>
                    <a:pt x="5617" y="1817"/>
                  </a:lnTo>
                  <a:lnTo>
                    <a:pt x="5613" y="1817"/>
                  </a:lnTo>
                  <a:lnTo>
                    <a:pt x="5613" y="1817"/>
                  </a:lnTo>
                  <a:close/>
                  <a:moveTo>
                    <a:pt x="8888" y="2727"/>
                  </a:moveTo>
                  <a:lnTo>
                    <a:pt x="8888" y="2727"/>
                  </a:lnTo>
                  <a:lnTo>
                    <a:pt x="8886" y="2727"/>
                  </a:lnTo>
                  <a:lnTo>
                    <a:pt x="8886" y="2727"/>
                  </a:lnTo>
                  <a:lnTo>
                    <a:pt x="8880" y="2728"/>
                  </a:lnTo>
                  <a:lnTo>
                    <a:pt x="8876" y="2730"/>
                  </a:lnTo>
                  <a:lnTo>
                    <a:pt x="8874" y="2733"/>
                  </a:lnTo>
                  <a:lnTo>
                    <a:pt x="8871" y="2735"/>
                  </a:lnTo>
                  <a:lnTo>
                    <a:pt x="8871" y="2735"/>
                  </a:lnTo>
                  <a:lnTo>
                    <a:pt x="8865" y="2744"/>
                  </a:lnTo>
                  <a:lnTo>
                    <a:pt x="8859" y="2756"/>
                  </a:lnTo>
                  <a:lnTo>
                    <a:pt x="8855" y="2768"/>
                  </a:lnTo>
                  <a:lnTo>
                    <a:pt x="8854" y="2774"/>
                  </a:lnTo>
                  <a:lnTo>
                    <a:pt x="8853" y="2781"/>
                  </a:lnTo>
                  <a:lnTo>
                    <a:pt x="8853" y="2781"/>
                  </a:lnTo>
                  <a:lnTo>
                    <a:pt x="8854" y="2790"/>
                  </a:lnTo>
                  <a:lnTo>
                    <a:pt x="8856" y="2797"/>
                  </a:lnTo>
                  <a:lnTo>
                    <a:pt x="8856" y="2797"/>
                  </a:lnTo>
                  <a:lnTo>
                    <a:pt x="8856" y="2797"/>
                  </a:lnTo>
                  <a:lnTo>
                    <a:pt x="8856" y="2797"/>
                  </a:lnTo>
                  <a:lnTo>
                    <a:pt x="8847" y="2788"/>
                  </a:lnTo>
                  <a:lnTo>
                    <a:pt x="8838" y="2779"/>
                  </a:lnTo>
                  <a:lnTo>
                    <a:pt x="8833" y="2776"/>
                  </a:lnTo>
                  <a:lnTo>
                    <a:pt x="8827" y="2773"/>
                  </a:lnTo>
                  <a:lnTo>
                    <a:pt x="8820" y="2771"/>
                  </a:lnTo>
                  <a:lnTo>
                    <a:pt x="8814" y="2770"/>
                  </a:lnTo>
                  <a:lnTo>
                    <a:pt x="8814" y="2770"/>
                  </a:lnTo>
                  <a:lnTo>
                    <a:pt x="8806" y="2771"/>
                  </a:lnTo>
                  <a:lnTo>
                    <a:pt x="8799" y="2773"/>
                  </a:lnTo>
                  <a:lnTo>
                    <a:pt x="8799" y="2773"/>
                  </a:lnTo>
                  <a:lnTo>
                    <a:pt x="8795" y="2776"/>
                  </a:lnTo>
                  <a:lnTo>
                    <a:pt x="8792" y="2778"/>
                  </a:lnTo>
                  <a:lnTo>
                    <a:pt x="8789" y="2783"/>
                  </a:lnTo>
                  <a:lnTo>
                    <a:pt x="8789" y="2783"/>
                  </a:lnTo>
                  <a:lnTo>
                    <a:pt x="8784" y="2793"/>
                  </a:lnTo>
                  <a:lnTo>
                    <a:pt x="8780" y="2803"/>
                  </a:lnTo>
                  <a:lnTo>
                    <a:pt x="8777" y="2814"/>
                  </a:lnTo>
                  <a:lnTo>
                    <a:pt x="8775" y="2827"/>
                  </a:lnTo>
                  <a:lnTo>
                    <a:pt x="8775" y="2827"/>
                  </a:lnTo>
                  <a:lnTo>
                    <a:pt x="8776" y="2831"/>
                  </a:lnTo>
                  <a:lnTo>
                    <a:pt x="8776" y="2836"/>
                  </a:lnTo>
                  <a:lnTo>
                    <a:pt x="8778" y="2841"/>
                  </a:lnTo>
                  <a:lnTo>
                    <a:pt x="8781" y="2845"/>
                  </a:lnTo>
                  <a:lnTo>
                    <a:pt x="8781" y="2845"/>
                  </a:lnTo>
                  <a:lnTo>
                    <a:pt x="8785" y="2850"/>
                  </a:lnTo>
                  <a:lnTo>
                    <a:pt x="8790" y="2853"/>
                  </a:lnTo>
                  <a:lnTo>
                    <a:pt x="8796" y="2855"/>
                  </a:lnTo>
                  <a:lnTo>
                    <a:pt x="8802" y="2855"/>
                  </a:lnTo>
                  <a:lnTo>
                    <a:pt x="8802" y="2855"/>
                  </a:lnTo>
                  <a:lnTo>
                    <a:pt x="8826" y="2857"/>
                  </a:lnTo>
                  <a:lnTo>
                    <a:pt x="8853" y="2858"/>
                  </a:lnTo>
                  <a:lnTo>
                    <a:pt x="8853" y="2858"/>
                  </a:lnTo>
                  <a:lnTo>
                    <a:pt x="8860" y="2858"/>
                  </a:lnTo>
                  <a:lnTo>
                    <a:pt x="8867" y="2856"/>
                  </a:lnTo>
                  <a:lnTo>
                    <a:pt x="8867" y="2856"/>
                  </a:lnTo>
                  <a:lnTo>
                    <a:pt x="8871" y="2855"/>
                  </a:lnTo>
                  <a:lnTo>
                    <a:pt x="8875" y="2852"/>
                  </a:lnTo>
                  <a:lnTo>
                    <a:pt x="8875" y="2852"/>
                  </a:lnTo>
                  <a:lnTo>
                    <a:pt x="8878" y="2850"/>
                  </a:lnTo>
                  <a:lnTo>
                    <a:pt x="8879" y="2847"/>
                  </a:lnTo>
                  <a:lnTo>
                    <a:pt x="8881" y="2844"/>
                  </a:lnTo>
                  <a:lnTo>
                    <a:pt x="8881" y="2840"/>
                  </a:lnTo>
                  <a:lnTo>
                    <a:pt x="8881" y="2840"/>
                  </a:lnTo>
                  <a:lnTo>
                    <a:pt x="8880" y="2834"/>
                  </a:lnTo>
                  <a:lnTo>
                    <a:pt x="8878" y="2830"/>
                  </a:lnTo>
                  <a:lnTo>
                    <a:pt x="8878" y="2830"/>
                  </a:lnTo>
                  <a:lnTo>
                    <a:pt x="8872" y="2819"/>
                  </a:lnTo>
                  <a:lnTo>
                    <a:pt x="8863" y="2806"/>
                  </a:lnTo>
                  <a:lnTo>
                    <a:pt x="8863" y="2806"/>
                  </a:lnTo>
                  <a:lnTo>
                    <a:pt x="8868" y="2809"/>
                  </a:lnTo>
                  <a:lnTo>
                    <a:pt x="8873" y="2812"/>
                  </a:lnTo>
                  <a:lnTo>
                    <a:pt x="8879" y="2813"/>
                  </a:lnTo>
                  <a:lnTo>
                    <a:pt x="8886" y="2813"/>
                  </a:lnTo>
                  <a:lnTo>
                    <a:pt x="8886" y="2813"/>
                  </a:lnTo>
                  <a:lnTo>
                    <a:pt x="8891" y="2813"/>
                  </a:lnTo>
                  <a:lnTo>
                    <a:pt x="8891" y="2813"/>
                  </a:lnTo>
                  <a:lnTo>
                    <a:pt x="8900" y="2812"/>
                  </a:lnTo>
                  <a:lnTo>
                    <a:pt x="8908" y="2810"/>
                  </a:lnTo>
                  <a:lnTo>
                    <a:pt x="8915" y="2806"/>
                  </a:lnTo>
                  <a:lnTo>
                    <a:pt x="8921" y="2801"/>
                  </a:lnTo>
                  <a:lnTo>
                    <a:pt x="8926" y="2795"/>
                  </a:lnTo>
                  <a:lnTo>
                    <a:pt x="8930" y="2789"/>
                  </a:lnTo>
                  <a:lnTo>
                    <a:pt x="8932" y="2781"/>
                  </a:lnTo>
                  <a:lnTo>
                    <a:pt x="8932" y="2774"/>
                  </a:lnTo>
                  <a:lnTo>
                    <a:pt x="8932" y="2774"/>
                  </a:lnTo>
                  <a:lnTo>
                    <a:pt x="8931" y="2766"/>
                  </a:lnTo>
                  <a:lnTo>
                    <a:pt x="8929" y="2758"/>
                  </a:lnTo>
                  <a:lnTo>
                    <a:pt x="8924" y="2751"/>
                  </a:lnTo>
                  <a:lnTo>
                    <a:pt x="8919" y="2743"/>
                  </a:lnTo>
                  <a:lnTo>
                    <a:pt x="8913" y="2737"/>
                  </a:lnTo>
                  <a:lnTo>
                    <a:pt x="8906" y="2733"/>
                  </a:lnTo>
                  <a:lnTo>
                    <a:pt x="8898" y="2729"/>
                  </a:lnTo>
                  <a:lnTo>
                    <a:pt x="8888" y="2727"/>
                  </a:lnTo>
                  <a:lnTo>
                    <a:pt x="8888" y="2727"/>
                  </a:lnTo>
                  <a:close/>
                  <a:moveTo>
                    <a:pt x="9571" y="4615"/>
                  </a:moveTo>
                  <a:lnTo>
                    <a:pt x="9571" y="4615"/>
                  </a:lnTo>
                  <a:lnTo>
                    <a:pt x="9565" y="4616"/>
                  </a:lnTo>
                  <a:lnTo>
                    <a:pt x="9560" y="4617"/>
                  </a:lnTo>
                  <a:lnTo>
                    <a:pt x="9551" y="4622"/>
                  </a:lnTo>
                  <a:lnTo>
                    <a:pt x="9533" y="4633"/>
                  </a:lnTo>
                  <a:lnTo>
                    <a:pt x="9533" y="4633"/>
                  </a:lnTo>
                  <a:lnTo>
                    <a:pt x="9516" y="4644"/>
                  </a:lnTo>
                  <a:lnTo>
                    <a:pt x="9516" y="4644"/>
                  </a:lnTo>
                  <a:lnTo>
                    <a:pt x="9510" y="4646"/>
                  </a:lnTo>
                  <a:lnTo>
                    <a:pt x="9510" y="4646"/>
                  </a:lnTo>
                  <a:lnTo>
                    <a:pt x="9510" y="4647"/>
                  </a:lnTo>
                  <a:lnTo>
                    <a:pt x="9510" y="4647"/>
                  </a:lnTo>
                  <a:lnTo>
                    <a:pt x="9500" y="4642"/>
                  </a:lnTo>
                  <a:lnTo>
                    <a:pt x="9487" y="4638"/>
                  </a:lnTo>
                  <a:lnTo>
                    <a:pt x="9474" y="4632"/>
                  </a:lnTo>
                  <a:lnTo>
                    <a:pt x="9474" y="4632"/>
                  </a:lnTo>
                  <a:lnTo>
                    <a:pt x="9470" y="4631"/>
                  </a:lnTo>
                  <a:lnTo>
                    <a:pt x="9466" y="4631"/>
                  </a:lnTo>
                  <a:lnTo>
                    <a:pt x="9462" y="4633"/>
                  </a:lnTo>
                  <a:lnTo>
                    <a:pt x="9459" y="4636"/>
                  </a:lnTo>
                  <a:lnTo>
                    <a:pt x="9459" y="4636"/>
                  </a:lnTo>
                  <a:lnTo>
                    <a:pt x="9455" y="4641"/>
                  </a:lnTo>
                  <a:lnTo>
                    <a:pt x="9450" y="4648"/>
                  </a:lnTo>
                  <a:lnTo>
                    <a:pt x="9448" y="4655"/>
                  </a:lnTo>
                  <a:lnTo>
                    <a:pt x="9447" y="4661"/>
                  </a:lnTo>
                  <a:lnTo>
                    <a:pt x="9447" y="4661"/>
                  </a:lnTo>
                  <a:lnTo>
                    <a:pt x="9448" y="4667"/>
                  </a:lnTo>
                  <a:lnTo>
                    <a:pt x="9450" y="4672"/>
                  </a:lnTo>
                  <a:lnTo>
                    <a:pt x="9452" y="4676"/>
                  </a:lnTo>
                  <a:lnTo>
                    <a:pt x="9456" y="4681"/>
                  </a:lnTo>
                  <a:lnTo>
                    <a:pt x="9461" y="4687"/>
                  </a:lnTo>
                  <a:lnTo>
                    <a:pt x="9467" y="4691"/>
                  </a:lnTo>
                  <a:lnTo>
                    <a:pt x="9467" y="4691"/>
                  </a:lnTo>
                  <a:lnTo>
                    <a:pt x="9471" y="4695"/>
                  </a:lnTo>
                  <a:lnTo>
                    <a:pt x="9474" y="4699"/>
                  </a:lnTo>
                  <a:lnTo>
                    <a:pt x="9476" y="4702"/>
                  </a:lnTo>
                  <a:lnTo>
                    <a:pt x="9476" y="4704"/>
                  </a:lnTo>
                  <a:lnTo>
                    <a:pt x="9476" y="4704"/>
                  </a:lnTo>
                  <a:lnTo>
                    <a:pt x="9476" y="4708"/>
                  </a:lnTo>
                  <a:lnTo>
                    <a:pt x="9476" y="4708"/>
                  </a:lnTo>
                  <a:lnTo>
                    <a:pt x="9475" y="4712"/>
                  </a:lnTo>
                  <a:lnTo>
                    <a:pt x="9475" y="4717"/>
                  </a:lnTo>
                  <a:lnTo>
                    <a:pt x="9475" y="4717"/>
                  </a:lnTo>
                  <a:lnTo>
                    <a:pt x="9475" y="4725"/>
                  </a:lnTo>
                  <a:lnTo>
                    <a:pt x="9478" y="4731"/>
                  </a:lnTo>
                  <a:lnTo>
                    <a:pt x="9481" y="4736"/>
                  </a:lnTo>
                  <a:lnTo>
                    <a:pt x="9486" y="4740"/>
                  </a:lnTo>
                  <a:lnTo>
                    <a:pt x="9486" y="4740"/>
                  </a:lnTo>
                  <a:lnTo>
                    <a:pt x="9492" y="4743"/>
                  </a:lnTo>
                  <a:lnTo>
                    <a:pt x="9497" y="4745"/>
                  </a:lnTo>
                  <a:lnTo>
                    <a:pt x="9503" y="4745"/>
                  </a:lnTo>
                  <a:lnTo>
                    <a:pt x="9508" y="4746"/>
                  </a:lnTo>
                  <a:lnTo>
                    <a:pt x="9508" y="4746"/>
                  </a:lnTo>
                  <a:lnTo>
                    <a:pt x="9518" y="4745"/>
                  </a:lnTo>
                  <a:lnTo>
                    <a:pt x="9529" y="4743"/>
                  </a:lnTo>
                  <a:lnTo>
                    <a:pt x="9538" y="4740"/>
                  </a:lnTo>
                  <a:lnTo>
                    <a:pt x="9545" y="4738"/>
                  </a:lnTo>
                  <a:lnTo>
                    <a:pt x="9545" y="4738"/>
                  </a:lnTo>
                  <a:lnTo>
                    <a:pt x="9550" y="4734"/>
                  </a:lnTo>
                  <a:lnTo>
                    <a:pt x="9554" y="4730"/>
                  </a:lnTo>
                  <a:lnTo>
                    <a:pt x="9561" y="4720"/>
                  </a:lnTo>
                  <a:lnTo>
                    <a:pt x="9561" y="4720"/>
                  </a:lnTo>
                  <a:lnTo>
                    <a:pt x="9571" y="4700"/>
                  </a:lnTo>
                  <a:lnTo>
                    <a:pt x="9581" y="4678"/>
                  </a:lnTo>
                  <a:lnTo>
                    <a:pt x="9584" y="4668"/>
                  </a:lnTo>
                  <a:lnTo>
                    <a:pt x="9587" y="4657"/>
                  </a:lnTo>
                  <a:lnTo>
                    <a:pt x="9589" y="4647"/>
                  </a:lnTo>
                  <a:lnTo>
                    <a:pt x="9590" y="4637"/>
                  </a:lnTo>
                  <a:lnTo>
                    <a:pt x="9590" y="4637"/>
                  </a:lnTo>
                  <a:lnTo>
                    <a:pt x="9590" y="4633"/>
                  </a:lnTo>
                  <a:lnTo>
                    <a:pt x="9589" y="4629"/>
                  </a:lnTo>
                  <a:lnTo>
                    <a:pt x="9589" y="4629"/>
                  </a:lnTo>
                  <a:lnTo>
                    <a:pt x="9588" y="4626"/>
                  </a:lnTo>
                  <a:lnTo>
                    <a:pt x="9587" y="4623"/>
                  </a:lnTo>
                  <a:lnTo>
                    <a:pt x="9582" y="4619"/>
                  </a:lnTo>
                  <a:lnTo>
                    <a:pt x="9577" y="4616"/>
                  </a:lnTo>
                  <a:lnTo>
                    <a:pt x="9574" y="4615"/>
                  </a:lnTo>
                  <a:lnTo>
                    <a:pt x="9571" y="4615"/>
                  </a:lnTo>
                  <a:lnTo>
                    <a:pt x="9571" y="4615"/>
                  </a:lnTo>
                  <a:close/>
                  <a:moveTo>
                    <a:pt x="8903" y="2842"/>
                  </a:moveTo>
                  <a:lnTo>
                    <a:pt x="8903" y="2842"/>
                  </a:lnTo>
                  <a:lnTo>
                    <a:pt x="8901" y="2840"/>
                  </a:lnTo>
                  <a:lnTo>
                    <a:pt x="8899" y="2839"/>
                  </a:lnTo>
                  <a:lnTo>
                    <a:pt x="8893" y="2839"/>
                  </a:lnTo>
                  <a:lnTo>
                    <a:pt x="8893" y="2839"/>
                  </a:lnTo>
                  <a:lnTo>
                    <a:pt x="8888" y="2840"/>
                  </a:lnTo>
                  <a:lnTo>
                    <a:pt x="8885" y="2842"/>
                  </a:lnTo>
                  <a:lnTo>
                    <a:pt x="8883" y="2844"/>
                  </a:lnTo>
                  <a:lnTo>
                    <a:pt x="8883" y="2844"/>
                  </a:lnTo>
                  <a:lnTo>
                    <a:pt x="8871" y="2864"/>
                  </a:lnTo>
                  <a:lnTo>
                    <a:pt x="8862" y="2875"/>
                  </a:lnTo>
                  <a:lnTo>
                    <a:pt x="8862" y="2875"/>
                  </a:lnTo>
                  <a:lnTo>
                    <a:pt x="8859" y="2878"/>
                  </a:lnTo>
                  <a:lnTo>
                    <a:pt x="8859" y="2878"/>
                  </a:lnTo>
                  <a:lnTo>
                    <a:pt x="8853" y="2875"/>
                  </a:lnTo>
                  <a:lnTo>
                    <a:pt x="8842" y="2870"/>
                  </a:lnTo>
                  <a:lnTo>
                    <a:pt x="8842" y="2870"/>
                  </a:lnTo>
                  <a:lnTo>
                    <a:pt x="8834" y="2867"/>
                  </a:lnTo>
                  <a:lnTo>
                    <a:pt x="8826" y="2866"/>
                  </a:lnTo>
                  <a:lnTo>
                    <a:pt x="8826" y="2866"/>
                  </a:lnTo>
                  <a:lnTo>
                    <a:pt x="8821" y="2867"/>
                  </a:lnTo>
                  <a:lnTo>
                    <a:pt x="8815" y="2868"/>
                  </a:lnTo>
                  <a:lnTo>
                    <a:pt x="8804" y="2872"/>
                  </a:lnTo>
                  <a:lnTo>
                    <a:pt x="8794" y="2877"/>
                  </a:lnTo>
                  <a:lnTo>
                    <a:pt x="8785" y="2884"/>
                  </a:lnTo>
                  <a:lnTo>
                    <a:pt x="8785" y="2884"/>
                  </a:lnTo>
                  <a:lnTo>
                    <a:pt x="8778" y="2891"/>
                  </a:lnTo>
                  <a:lnTo>
                    <a:pt x="8771" y="2900"/>
                  </a:lnTo>
                  <a:lnTo>
                    <a:pt x="8769" y="2905"/>
                  </a:lnTo>
                  <a:lnTo>
                    <a:pt x="8767" y="2909"/>
                  </a:lnTo>
                  <a:lnTo>
                    <a:pt x="8765" y="2914"/>
                  </a:lnTo>
                  <a:lnTo>
                    <a:pt x="8765" y="2919"/>
                  </a:lnTo>
                  <a:lnTo>
                    <a:pt x="8765" y="2919"/>
                  </a:lnTo>
                  <a:lnTo>
                    <a:pt x="8765" y="2924"/>
                  </a:lnTo>
                  <a:lnTo>
                    <a:pt x="8767" y="2930"/>
                  </a:lnTo>
                  <a:lnTo>
                    <a:pt x="8767" y="2930"/>
                  </a:lnTo>
                  <a:lnTo>
                    <a:pt x="8770" y="2933"/>
                  </a:lnTo>
                  <a:lnTo>
                    <a:pt x="8772" y="2936"/>
                  </a:lnTo>
                  <a:lnTo>
                    <a:pt x="8779" y="2940"/>
                  </a:lnTo>
                  <a:lnTo>
                    <a:pt x="8785" y="2942"/>
                  </a:lnTo>
                  <a:lnTo>
                    <a:pt x="8791" y="2943"/>
                  </a:lnTo>
                  <a:lnTo>
                    <a:pt x="8791" y="2943"/>
                  </a:lnTo>
                  <a:lnTo>
                    <a:pt x="8808" y="2944"/>
                  </a:lnTo>
                  <a:lnTo>
                    <a:pt x="8826" y="2945"/>
                  </a:lnTo>
                  <a:lnTo>
                    <a:pt x="8826" y="2945"/>
                  </a:lnTo>
                  <a:lnTo>
                    <a:pt x="8832" y="2947"/>
                  </a:lnTo>
                  <a:lnTo>
                    <a:pt x="8837" y="2949"/>
                  </a:lnTo>
                  <a:lnTo>
                    <a:pt x="8840" y="2951"/>
                  </a:lnTo>
                  <a:lnTo>
                    <a:pt x="8842" y="2953"/>
                  </a:lnTo>
                  <a:lnTo>
                    <a:pt x="8842" y="2953"/>
                  </a:lnTo>
                  <a:lnTo>
                    <a:pt x="8848" y="2966"/>
                  </a:lnTo>
                  <a:lnTo>
                    <a:pt x="8854" y="2976"/>
                  </a:lnTo>
                  <a:lnTo>
                    <a:pt x="8854" y="2976"/>
                  </a:lnTo>
                  <a:lnTo>
                    <a:pt x="8858" y="2981"/>
                  </a:lnTo>
                  <a:lnTo>
                    <a:pt x="8863" y="2984"/>
                  </a:lnTo>
                  <a:lnTo>
                    <a:pt x="8869" y="2987"/>
                  </a:lnTo>
                  <a:lnTo>
                    <a:pt x="8875" y="2988"/>
                  </a:lnTo>
                  <a:lnTo>
                    <a:pt x="8875" y="2988"/>
                  </a:lnTo>
                  <a:lnTo>
                    <a:pt x="8876" y="2988"/>
                  </a:lnTo>
                  <a:lnTo>
                    <a:pt x="8876" y="2988"/>
                  </a:lnTo>
                  <a:lnTo>
                    <a:pt x="8885" y="2987"/>
                  </a:lnTo>
                  <a:lnTo>
                    <a:pt x="8895" y="2985"/>
                  </a:lnTo>
                  <a:lnTo>
                    <a:pt x="8895" y="2985"/>
                  </a:lnTo>
                  <a:lnTo>
                    <a:pt x="8901" y="2983"/>
                  </a:lnTo>
                  <a:lnTo>
                    <a:pt x="8906" y="2980"/>
                  </a:lnTo>
                  <a:lnTo>
                    <a:pt x="8916" y="2973"/>
                  </a:lnTo>
                  <a:lnTo>
                    <a:pt x="8926" y="2965"/>
                  </a:lnTo>
                  <a:lnTo>
                    <a:pt x="8933" y="2955"/>
                  </a:lnTo>
                  <a:lnTo>
                    <a:pt x="8933" y="2955"/>
                  </a:lnTo>
                  <a:lnTo>
                    <a:pt x="8940" y="2945"/>
                  </a:lnTo>
                  <a:lnTo>
                    <a:pt x="8944" y="2934"/>
                  </a:lnTo>
                  <a:lnTo>
                    <a:pt x="8948" y="2923"/>
                  </a:lnTo>
                  <a:lnTo>
                    <a:pt x="8949" y="2911"/>
                  </a:lnTo>
                  <a:lnTo>
                    <a:pt x="8949" y="2911"/>
                  </a:lnTo>
                  <a:lnTo>
                    <a:pt x="8948" y="2905"/>
                  </a:lnTo>
                  <a:lnTo>
                    <a:pt x="8947" y="2898"/>
                  </a:lnTo>
                  <a:lnTo>
                    <a:pt x="8947" y="2898"/>
                  </a:lnTo>
                  <a:lnTo>
                    <a:pt x="8942" y="2888"/>
                  </a:lnTo>
                  <a:lnTo>
                    <a:pt x="8936" y="2878"/>
                  </a:lnTo>
                  <a:lnTo>
                    <a:pt x="8929" y="2869"/>
                  </a:lnTo>
                  <a:lnTo>
                    <a:pt x="8921" y="2860"/>
                  </a:lnTo>
                  <a:lnTo>
                    <a:pt x="8909" y="2847"/>
                  </a:lnTo>
                  <a:lnTo>
                    <a:pt x="8903" y="2842"/>
                  </a:lnTo>
                  <a:lnTo>
                    <a:pt x="8903" y="2842"/>
                  </a:lnTo>
                  <a:close/>
                  <a:moveTo>
                    <a:pt x="9640" y="3973"/>
                  </a:moveTo>
                  <a:lnTo>
                    <a:pt x="9640" y="3973"/>
                  </a:lnTo>
                  <a:lnTo>
                    <a:pt x="9630" y="3957"/>
                  </a:lnTo>
                  <a:lnTo>
                    <a:pt x="9621" y="3944"/>
                  </a:lnTo>
                  <a:lnTo>
                    <a:pt x="9616" y="3933"/>
                  </a:lnTo>
                  <a:lnTo>
                    <a:pt x="9615" y="3929"/>
                  </a:lnTo>
                  <a:lnTo>
                    <a:pt x="9615" y="3926"/>
                  </a:lnTo>
                  <a:lnTo>
                    <a:pt x="9615" y="3926"/>
                  </a:lnTo>
                  <a:lnTo>
                    <a:pt x="9615" y="3925"/>
                  </a:lnTo>
                  <a:lnTo>
                    <a:pt x="9615" y="3925"/>
                  </a:lnTo>
                  <a:lnTo>
                    <a:pt x="9615" y="3921"/>
                  </a:lnTo>
                  <a:lnTo>
                    <a:pt x="9615" y="3921"/>
                  </a:lnTo>
                  <a:lnTo>
                    <a:pt x="9614" y="3914"/>
                  </a:lnTo>
                  <a:lnTo>
                    <a:pt x="9612" y="3907"/>
                  </a:lnTo>
                  <a:lnTo>
                    <a:pt x="9608" y="3902"/>
                  </a:lnTo>
                  <a:lnTo>
                    <a:pt x="9603" y="3897"/>
                  </a:lnTo>
                  <a:lnTo>
                    <a:pt x="9603" y="3897"/>
                  </a:lnTo>
                  <a:lnTo>
                    <a:pt x="9595" y="3892"/>
                  </a:lnTo>
                  <a:lnTo>
                    <a:pt x="9588" y="3888"/>
                  </a:lnTo>
                  <a:lnTo>
                    <a:pt x="9572" y="3880"/>
                  </a:lnTo>
                  <a:lnTo>
                    <a:pt x="9556" y="3873"/>
                  </a:lnTo>
                  <a:lnTo>
                    <a:pt x="9550" y="3870"/>
                  </a:lnTo>
                  <a:lnTo>
                    <a:pt x="9545" y="3866"/>
                  </a:lnTo>
                  <a:lnTo>
                    <a:pt x="9545" y="3866"/>
                  </a:lnTo>
                  <a:lnTo>
                    <a:pt x="9543" y="3863"/>
                  </a:lnTo>
                  <a:lnTo>
                    <a:pt x="9540" y="3859"/>
                  </a:lnTo>
                  <a:lnTo>
                    <a:pt x="9535" y="3849"/>
                  </a:lnTo>
                  <a:lnTo>
                    <a:pt x="9531" y="3834"/>
                  </a:lnTo>
                  <a:lnTo>
                    <a:pt x="9526" y="3819"/>
                  </a:lnTo>
                  <a:lnTo>
                    <a:pt x="9526" y="3819"/>
                  </a:lnTo>
                  <a:lnTo>
                    <a:pt x="9519" y="3784"/>
                  </a:lnTo>
                  <a:lnTo>
                    <a:pt x="9516" y="3766"/>
                  </a:lnTo>
                  <a:lnTo>
                    <a:pt x="9511" y="3751"/>
                  </a:lnTo>
                  <a:lnTo>
                    <a:pt x="9511" y="3751"/>
                  </a:lnTo>
                  <a:lnTo>
                    <a:pt x="9506" y="3737"/>
                  </a:lnTo>
                  <a:lnTo>
                    <a:pt x="9499" y="3723"/>
                  </a:lnTo>
                  <a:lnTo>
                    <a:pt x="9491" y="3712"/>
                  </a:lnTo>
                  <a:lnTo>
                    <a:pt x="9482" y="3700"/>
                  </a:lnTo>
                  <a:lnTo>
                    <a:pt x="9465" y="3677"/>
                  </a:lnTo>
                  <a:lnTo>
                    <a:pt x="9446" y="3654"/>
                  </a:lnTo>
                  <a:lnTo>
                    <a:pt x="9446" y="3654"/>
                  </a:lnTo>
                  <a:lnTo>
                    <a:pt x="9439" y="3642"/>
                  </a:lnTo>
                  <a:lnTo>
                    <a:pt x="9432" y="3628"/>
                  </a:lnTo>
                  <a:lnTo>
                    <a:pt x="9426" y="3611"/>
                  </a:lnTo>
                  <a:lnTo>
                    <a:pt x="9421" y="3595"/>
                  </a:lnTo>
                  <a:lnTo>
                    <a:pt x="9421" y="3595"/>
                  </a:lnTo>
                  <a:lnTo>
                    <a:pt x="9410" y="3567"/>
                  </a:lnTo>
                  <a:lnTo>
                    <a:pt x="9410" y="3567"/>
                  </a:lnTo>
                  <a:lnTo>
                    <a:pt x="9406" y="3557"/>
                  </a:lnTo>
                  <a:lnTo>
                    <a:pt x="9406" y="3557"/>
                  </a:lnTo>
                  <a:lnTo>
                    <a:pt x="9404" y="3554"/>
                  </a:lnTo>
                  <a:lnTo>
                    <a:pt x="9401" y="3550"/>
                  </a:lnTo>
                  <a:lnTo>
                    <a:pt x="9401" y="3550"/>
                  </a:lnTo>
                  <a:lnTo>
                    <a:pt x="9406" y="3547"/>
                  </a:lnTo>
                  <a:lnTo>
                    <a:pt x="9410" y="3543"/>
                  </a:lnTo>
                  <a:lnTo>
                    <a:pt x="9418" y="3535"/>
                  </a:lnTo>
                  <a:lnTo>
                    <a:pt x="9423" y="3526"/>
                  </a:lnTo>
                  <a:lnTo>
                    <a:pt x="9429" y="3517"/>
                  </a:lnTo>
                  <a:lnTo>
                    <a:pt x="9429" y="3517"/>
                  </a:lnTo>
                  <a:lnTo>
                    <a:pt x="9440" y="3493"/>
                  </a:lnTo>
                  <a:lnTo>
                    <a:pt x="9445" y="3484"/>
                  </a:lnTo>
                  <a:lnTo>
                    <a:pt x="9448" y="3479"/>
                  </a:lnTo>
                  <a:lnTo>
                    <a:pt x="9448" y="3479"/>
                  </a:lnTo>
                  <a:lnTo>
                    <a:pt x="9452" y="3476"/>
                  </a:lnTo>
                  <a:lnTo>
                    <a:pt x="9460" y="3473"/>
                  </a:lnTo>
                  <a:lnTo>
                    <a:pt x="9469" y="3470"/>
                  </a:lnTo>
                  <a:lnTo>
                    <a:pt x="9474" y="3470"/>
                  </a:lnTo>
                  <a:lnTo>
                    <a:pt x="9478" y="3469"/>
                  </a:lnTo>
                  <a:lnTo>
                    <a:pt x="9478" y="3469"/>
                  </a:lnTo>
                  <a:lnTo>
                    <a:pt x="9485" y="3470"/>
                  </a:lnTo>
                  <a:lnTo>
                    <a:pt x="9491" y="3472"/>
                  </a:lnTo>
                  <a:lnTo>
                    <a:pt x="9491" y="3472"/>
                  </a:lnTo>
                  <a:lnTo>
                    <a:pt x="9493" y="3473"/>
                  </a:lnTo>
                  <a:lnTo>
                    <a:pt x="9494" y="3476"/>
                  </a:lnTo>
                  <a:lnTo>
                    <a:pt x="9494" y="3476"/>
                  </a:lnTo>
                  <a:lnTo>
                    <a:pt x="9496" y="3487"/>
                  </a:lnTo>
                  <a:lnTo>
                    <a:pt x="9500" y="3498"/>
                  </a:lnTo>
                  <a:lnTo>
                    <a:pt x="9505" y="3510"/>
                  </a:lnTo>
                  <a:lnTo>
                    <a:pt x="9511" y="3520"/>
                  </a:lnTo>
                  <a:lnTo>
                    <a:pt x="9518" y="3530"/>
                  </a:lnTo>
                  <a:lnTo>
                    <a:pt x="9527" y="3539"/>
                  </a:lnTo>
                  <a:lnTo>
                    <a:pt x="9538" y="3549"/>
                  </a:lnTo>
                  <a:lnTo>
                    <a:pt x="9550" y="3557"/>
                  </a:lnTo>
                  <a:lnTo>
                    <a:pt x="9550" y="3557"/>
                  </a:lnTo>
                  <a:lnTo>
                    <a:pt x="9567" y="3567"/>
                  </a:lnTo>
                  <a:lnTo>
                    <a:pt x="9584" y="3575"/>
                  </a:lnTo>
                  <a:lnTo>
                    <a:pt x="9592" y="3579"/>
                  </a:lnTo>
                  <a:lnTo>
                    <a:pt x="9600" y="3583"/>
                  </a:lnTo>
                  <a:lnTo>
                    <a:pt x="9609" y="3585"/>
                  </a:lnTo>
                  <a:lnTo>
                    <a:pt x="9616" y="3586"/>
                  </a:lnTo>
                  <a:lnTo>
                    <a:pt x="9616" y="3586"/>
                  </a:lnTo>
                  <a:lnTo>
                    <a:pt x="9619" y="3586"/>
                  </a:lnTo>
                  <a:lnTo>
                    <a:pt x="9622" y="3585"/>
                  </a:lnTo>
                  <a:lnTo>
                    <a:pt x="9629" y="3581"/>
                  </a:lnTo>
                  <a:lnTo>
                    <a:pt x="9632" y="3578"/>
                  </a:lnTo>
                  <a:lnTo>
                    <a:pt x="9634" y="3576"/>
                  </a:lnTo>
                  <a:lnTo>
                    <a:pt x="9636" y="3572"/>
                  </a:lnTo>
                  <a:lnTo>
                    <a:pt x="9637" y="3569"/>
                  </a:lnTo>
                  <a:lnTo>
                    <a:pt x="9637" y="3569"/>
                  </a:lnTo>
                  <a:lnTo>
                    <a:pt x="9637" y="3563"/>
                  </a:lnTo>
                  <a:lnTo>
                    <a:pt x="9637" y="3563"/>
                  </a:lnTo>
                  <a:lnTo>
                    <a:pt x="9636" y="3553"/>
                  </a:lnTo>
                  <a:lnTo>
                    <a:pt x="9634" y="3541"/>
                  </a:lnTo>
                  <a:lnTo>
                    <a:pt x="9630" y="3528"/>
                  </a:lnTo>
                  <a:lnTo>
                    <a:pt x="9626" y="3516"/>
                  </a:lnTo>
                  <a:lnTo>
                    <a:pt x="9626" y="3516"/>
                  </a:lnTo>
                  <a:lnTo>
                    <a:pt x="9620" y="3502"/>
                  </a:lnTo>
                  <a:lnTo>
                    <a:pt x="9614" y="3491"/>
                  </a:lnTo>
                  <a:lnTo>
                    <a:pt x="9610" y="3486"/>
                  </a:lnTo>
                  <a:lnTo>
                    <a:pt x="9606" y="3481"/>
                  </a:lnTo>
                  <a:lnTo>
                    <a:pt x="9600" y="3477"/>
                  </a:lnTo>
                  <a:lnTo>
                    <a:pt x="9594" y="3474"/>
                  </a:lnTo>
                  <a:lnTo>
                    <a:pt x="9594" y="3474"/>
                  </a:lnTo>
                  <a:lnTo>
                    <a:pt x="9589" y="3470"/>
                  </a:lnTo>
                  <a:lnTo>
                    <a:pt x="9582" y="3462"/>
                  </a:lnTo>
                  <a:lnTo>
                    <a:pt x="9573" y="3453"/>
                  </a:lnTo>
                  <a:lnTo>
                    <a:pt x="9564" y="3442"/>
                  </a:lnTo>
                  <a:lnTo>
                    <a:pt x="9564" y="3442"/>
                  </a:lnTo>
                  <a:lnTo>
                    <a:pt x="9557" y="3431"/>
                  </a:lnTo>
                  <a:lnTo>
                    <a:pt x="9552" y="3419"/>
                  </a:lnTo>
                  <a:lnTo>
                    <a:pt x="9548" y="3410"/>
                  </a:lnTo>
                  <a:lnTo>
                    <a:pt x="9547" y="3404"/>
                  </a:lnTo>
                  <a:lnTo>
                    <a:pt x="9547" y="3404"/>
                  </a:lnTo>
                  <a:lnTo>
                    <a:pt x="9546" y="3398"/>
                  </a:lnTo>
                  <a:lnTo>
                    <a:pt x="9545" y="3393"/>
                  </a:lnTo>
                  <a:lnTo>
                    <a:pt x="9542" y="3387"/>
                  </a:lnTo>
                  <a:lnTo>
                    <a:pt x="9539" y="3382"/>
                  </a:lnTo>
                  <a:lnTo>
                    <a:pt x="9532" y="3375"/>
                  </a:lnTo>
                  <a:lnTo>
                    <a:pt x="9524" y="3370"/>
                  </a:lnTo>
                  <a:lnTo>
                    <a:pt x="9524" y="3370"/>
                  </a:lnTo>
                  <a:lnTo>
                    <a:pt x="9509" y="3361"/>
                  </a:lnTo>
                  <a:lnTo>
                    <a:pt x="9503" y="3357"/>
                  </a:lnTo>
                  <a:lnTo>
                    <a:pt x="9498" y="3352"/>
                  </a:lnTo>
                  <a:lnTo>
                    <a:pt x="9498" y="3352"/>
                  </a:lnTo>
                  <a:lnTo>
                    <a:pt x="9494" y="3347"/>
                  </a:lnTo>
                  <a:lnTo>
                    <a:pt x="9488" y="3340"/>
                  </a:lnTo>
                  <a:lnTo>
                    <a:pt x="9482" y="3330"/>
                  </a:lnTo>
                  <a:lnTo>
                    <a:pt x="9475" y="3319"/>
                  </a:lnTo>
                  <a:lnTo>
                    <a:pt x="9467" y="3308"/>
                  </a:lnTo>
                  <a:lnTo>
                    <a:pt x="9462" y="3303"/>
                  </a:lnTo>
                  <a:lnTo>
                    <a:pt x="9456" y="3298"/>
                  </a:lnTo>
                  <a:lnTo>
                    <a:pt x="9449" y="3293"/>
                  </a:lnTo>
                  <a:lnTo>
                    <a:pt x="9442" y="3289"/>
                  </a:lnTo>
                  <a:lnTo>
                    <a:pt x="9435" y="3286"/>
                  </a:lnTo>
                  <a:lnTo>
                    <a:pt x="9427" y="3284"/>
                  </a:lnTo>
                  <a:lnTo>
                    <a:pt x="9427" y="3284"/>
                  </a:lnTo>
                  <a:lnTo>
                    <a:pt x="9414" y="3280"/>
                  </a:lnTo>
                  <a:lnTo>
                    <a:pt x="9405" y="3276"/>
                  </a:lnTo>
                  <a:lnTo>
                    <a:pt x="9396" y="3271"/>
                  </a:lnTo>
                  <a:lnTo>
                    <a:pt x="9388" y="3266"/>
                  </a:lnTo>
                  <a:lnTo>
                    <a:pt x="9368" y="3254"/>
                  </a:lnTo>
                  <a:lnTo>
                    <a:pt x="9343" y="3236"/>
                  </a:lnTo>
                  <a:lnTo>
                    <a:pt x="9343" y="3236"/>
                  </a:lnTo>
                  <a:lnTo>
                    <a:pt x="9332" y="3231"/>
                  </a:lnTo>
                  <a:lnTo>
                    <a:pt x="9321" y="3227"/>
                  </a:lnTo>
                  <a:lnTo>
                    <a:pt x="9309" y="3223"/>
                  </a:lnTo>
                  <a:lnTo>
                    <a:pt x="9296" y="3220"/>
                  </a:lnTo>
                  <a:lnTo>
                    <a:pt x="9283" y="3218"/>
                  </a:lnTo>
                  <a:lnTo>
                    <a:pt x="9271" y="3217"/>
                  </a:lnTo>
                  <a:lnTo>
                    <a:pt x="9246" y="3216"/>
                  </a:lnTo>
                  <a:lnTo>
                    <a:pt x="9246" y="3216"/>
                  </a:lnTo>
                  <a:lnTo>
                    <a:pt x="9229" y="3216"/>
                  </a:lnTo>
                  <a:lnTo>
                    <a:pt x="9213" y="3219"/>
                  </a:lnTo>
                  <a:lnTo>
                    <a:pt x="9213" y="3219"/>
                  </a:lnTo>
                  <a:lnTo>
                    <a:pt x="9206" y="3220"/>
                  </a:lnTo>
                  <a:lnTo>
                    <a:pt x="9200" y="3223"/>
                  </a:lnTo>
                  <a:lnTo>
                    <a:pt x="9200" y="3223"/>
                  </a:lnTo>
                  <a:lnTo>
                    <a:pt x="9197" y="3225"/>
                  </a:lnTo>
                  <a:lnTo>
                    <a:pt x="9197" y="3225"/>
                  </a:lnTo>
                  <a:lnTo>
                    <a:pt x="9188" y="3220"/>
                  </a:lnTo>
                  <a:lnTo>
                    <a:pt x="9177" y="3215"/>
                  </a:lnTo>
                  <a:lnTo>
                    <a:pt x="9177" y="3215"/>
                  </a:lnTo>
                  <a:lnTo>
                    <a:pt x="9165" y="3211"/>
                  </a:lnTo>
                  <a:lnTo>
                    <a:pt x="9154" y="3209"/>
                  </a:lnTo>
                  <a:lnTo>
                    <a:pt x="9136" y="3207"/>
                  </a:lnTo>
                  <a:lnTo>
                    <a:pt x="9136" y="3207"/>
                  </a:lnTo>
                  <a:lnTo>
                    <a:pt x="9130" y="3206"/>
                  </a:lnTo>
                  <a:lnTo>
                    <a:pt x="9127" y="3205"/>
                  </a:lnTo>
                  <a:lnTo>
                    <a:pt x="9127" y="3205"/>
                  </a:lnTo>
                  <a:lnTo>
                    <a:pt x="9126" y="3205"/>
                  </a:lnTo>
                  <a:lnTo>
                    <a:pt x="9125" y="3201"/>
                  </a:lnTo>
                  <a:lnTo>
                    <a:pt x="9125" y="3201"/>
                  </a:lnTo>
                  <a:lnTo>
                    <a:pt x="9123" y="3196"/>
                  </a:lnTo>
                  <a:lnTo>
                    <a:pt x="9121" y="3191"/>
                  </a:lnTo>
                  <a:lnTo>
                    <a:pt x="9118" y="3187"/>
                  </a:lnTo>
                  <a:lnTo>
                    <a:pt x="9113" y="3183"/>
                  </a:lnTo>
                  <a:lnTo>
                    <a:pt x="9109" y="3180"/>
                  </a:lnTo>
                  <a:lnTo>
                    <a:pt x="9104" y="3177"/>
                  </a:lnTo>
                  <a:lnTo>
                    <a:pt x="9099" y="3175"/>
                  </a:lnTo>
                  <a:lnTo>
                    <a:pt x="9093" y="3175"/>
                  </a:lnTo>
                  <a:lnTo>
                    <a:pt x="9093" y="3175"/>
                  </a:lnTo>
                  <a:lnTo>
                    <a:pt x="9088" y="3175"/>
                  </a:lnTo>
                  <a:lnTo>
                    <a:pt x="9083" y="3177"/>
                  </a:lnTo>
                  <a:lnTo>
                    <a:pt x="9078" y="3178"/>
                  </a:lnTo>
                  <a:lnTo>
                    <a:pt x="9073" y="3181"/>
                  </a:lnTo>
                  <a:lnTo>
                    <a:pt x="9064" y="3188"/>
                  </a:lnTo>
                  <a:lnTo>
                    <a:pt x="9055" y="3197"/>
                  </a:lnTo>
                  <a:lnTo>
                    <a:pt x="9055" y="3197"/>
                  </a:lnTo>
                  <a:lnTo>
                    <a:pt x="9044" y="3211"/>
                  </a:lnTo>
                  <a:lnTo>
                    <a:pt x="9044" y="3211"/>
                  </a:lnTo>
                  <a:lnTo>
                    <a:pt x="9040" y="3217"/>
                  </a:lnTo>
                  <a:lnTo>
                    <a:pt x="9037" y="3221"/>
                  </a:lnTo>
                  <a:lnTo>
                    <a:pt x="9036" y="3227"/>
                  </a:lnTo>
                  <a:lnTo>
                    <a:pt x="9036" y="3227"/>
                  </a:lnTo>
                  <a:lnTo>
                    <a:pt x="9036" y="3231"/>
                  </a:lnTo>
                  <a:lnTo>
                    <a:pt x="9039" y="3234"/>
                  </a:lnTo>
                  <a:lnTo>
                    <a:pt x="9041" y="3237"/>
                  </a:lnTo>
                  <a:lnTo>
                    <a:pt x="9043" y="3241"/>
                  </a:lnTo>
                  <a:lnTo>
                    <a:pt x="9043" y="3241"/>
                  </a:lnTo>
                  <a:lnTo>
                    <a:pt x="9049" y="3245"/>
                  </a:lnTo>
                  <a:lnTo>
                    <a:pt x="9057" y="3247"/>
                  </a:lnTo>
                  <a:lnTo>
                    <a:pt x="9078" y="3252"/>
                  </a:lnTo>
                  <a:lnTo>
                    <a:pt x="9078" y="3252"/>
                  </a:lnTo>
                  <a:lnTo>
                    <a:pt x="9097" y="3256"/>
                  </a:lnTo>
                  <a:lnTo>
                    <a:pt x="9110" y="3259"/>
                  </a:lnTo>
                  <a:lnTo>
                    <a:pt x="9110" y="3259"/>
                  </a:lnTo>
                  <a:lnTo>
                    <a:pt x="9110" y="3259"/>
                  </a:lnTo>
                  <a:lnTo>
                    <a:pt x="9107" y="3264"/>
                  </a:lnTo>
                  <a:lnTo>
                    <a:pt x="9107" y="3264"/>
                  </a:lnTo>
                  <a:lnTo>
                    <a:pt x="9098" y="3277"/>
                  </a:lnTo>
                  <a:lnTo>
                    <a:pt x="9090" y="3292"/>
                  </a:lnTo>
                  <a:lnTo>
                    <a:pt x="9087" y="3299"/>
                  </a:lnTo>
                  <a:lnTo>
                    <a:pt x="9085" y="3305"/>
                  </a:lnTo>
                  <a:lnTo>
                    <a:pt x="9084" y="3312"/>
                  </a:lnTo>
                  <a:lnTo>
                    <a:pt x="9083" y="3320"/>
                  </a:lnTo>
                  <a:lnTo>
                    <a:pt x="9083" y="3320"/>
                  </a:lnTo>
                  <a:lnTo>
                    <a:pt x="9083" y="3323"/>
                  </a:lnTo>
                  <a:lnTo>
                    <a:pt x="9084" y="3326"/>
                  </a:lnTo>
                  <a:lnTo>
                    <a:pt x="9085" y="3330"/>
                  </a:lnTo>
                  <a:lnTo>
                    <a:pt x="9087" y="3333"/>
                  </a:lnTo>
                  <a:lnTo>
                    <a:pt x="9089" y="3336"/>
                  </a:lnTo>
                  <a:lnTo>
                    <a:pt x="9092" y="3339"/>
                  </a:lnTo>
                  <a:lnTo>
                    <a:pt x="9096" y="3341"/>
                  </a:lnTo>
                  <a:lnTo>
                    <a:pt x="9100" y="3342"/>
                  </a:lnTo>
                  <a:lnTo>
                    <a:pt x="9100" y="3342"/>
                  </a:lnTo>
                  <a:lnTo>
                    <a:pt x="9107" y="3342"/>
                  </a:lnTo>
                  <a:lnTo>
                    <a:pt x="9107" y="3342"/>
                  </a:lnTo>
                  <a:lnTo>
                    <a:pt x="9120" y="3342"/>
                  </a:lnTo>
                  <a:lnTo>
                    <a:pt x="9133" y="3340"/>
                  </a:lnTo>
                  <a:lnTo>
                    <a:pt x="9144" y="3338"/>
                  </a:lnTo>
                  <a:lnTo>
                    <a:pt x="9155" y="3337"/>
                  </a:lnTo>
                  <a:lnTo>
                    <a:pt x="9155" y="3337"/>
                  </a:lnTo>
                  <a:lnTo>
                    <a:pt x="9156" y="3337"/>
                  </a:lnTo>
                  <a:lnTo>
                    <a:pt x="9156" y="3337"/>
                  </a:lnTo>
                  <a:lnTo>
                    <a:pt x="9157" y="3341"/>
                  </a:lnTo>
                  <a:lnTo>
                    <a:pt x="9159" y="3347"/>
                  </a:lnTo>
                  <a:lnTo>
                    <a:pt x="9159" y="3347"/>
                  </a:lnTo>
                  <a:lnTo>
                    <a:pt x="9162" y="3351"/>
                  </a:lnTo>
                  <a:lnTo>
                    <a:pt x="9166" y="3355"/>
                  </a:lnTo>
                  <a:lnTo>
                    <a:pt x="9170" y="3358"/>
                  </a:lnTo>
                  <a:lnTo>
                    <a:pt x="9175" y="3359"/>
                  </a:lnTo>
                  <a:lnTo>
                    <a:pt x="9175" y="3359"/>
                  </a:lnTo>
                  <a:lnTo>
                    <a:pt x="9187" y="3363"/>
                  </a:lnTo>
                  <a:lnTo>
                    <a:pt x="9206" y="3366"/>
                  </a:lnTo>
                  <a:lnTo>
                    <a:pt x="9206" y="3366"/>
                  </a:lnTo>
                  <a:lnTo>
                    <a:pt x="9221" y="3370"/>
                  </a:lnTo>
                  <a:lnTo>
                    <a:pt x="9234" y="3374"/>
                  </a:lnTo>
                  <a:lnTo>
                    <a:pt x="9243" y="3378"/>
                  </a:lnTo>
                  <a:lnTo>
                    <a:pt x="9250" y="3383"/>
                  </a:lnTo>
                  <a:lnTo>
                    <a:pt x="9255" y="3388"/>
                  </a:lnTo>
                  <a:lnTo>
                    <a:pt x="9259" y="3394"/>
                  </a:lnTo>
                  <a:lnTo>
                    <a:pt x="9268" y="3404"/>
                  </a:lnTo>
                  <a:lnTo>
                    <a:pt x="9268" y="3404"/>
                  </a:lnTo>
                  <a:lnTo>
                    <a:pt x="9275" y="3412"/>
                  </a:lnTo>
                  <a:lnTo>
                    <a:pt x="9283" y="3424"/>
                  </a:lnTo>
                  <a:lnTo>
                    <a:pt x="9283" y="3424"/>
                  </a:lnTo>
                  <a:lnTo>
                    <a:pt x="9289" y="3435"/>
                  </a:lnTo>
                  <a:lnTo>
                    <a:pt x="9289" y="3435"/>
                  </a:lnTo>
                  <a:lnTo>
                    <a:pt x="9283" y="3437"/>
                  </a:lnTo>
                  <a:lnTo>
                    <a:pt x="9277" y="3439"/>
                  </a:lnTo>
                  <a:lnTo>
                    <a:pt x="9272" y="3443"/>
                  </a:lnTo>
                  <a:lnTo>
                    <a:pt x="9268" y="3447"/>
                  </a:lnTo>
                  <a:lnTo>
                    <a:pt x="9268" y="3447"/>
                  </a:lnTo>
                  <a:lnTo>
                    <a:pt x="9261" y="3452"/>
                  </a:lnTo>
                  <a:lnTo>
                    <a:pt x="9257" y="3458"/>
                  </a:lnTo>
                  <a:lnTo>
                    <a:pt x="9254" y="3465"/>
                  </a:lnTo>
                  <a:lnTo>
                    <a:pt x="9252" y="3474"/>
                  </a:lnTo>
                  <a:lnTo>
                    <a:pt x="9252" y="3474"/>
                  </a:lnTo>
                  <a:lnTo>
                    <a:pt x="9252" y="3477"/>
                  </a:lnTo>
                  <a:lnTo>
                    <a:pt x="9253" y="3480"/>
                  </a:lnTo>
                  <a:lnTo>
                    <a:pt x="9257" y="3486"/>
                  </a:lnTo>
                  <a:lnTo>
                    <a:pt x="9262" y="3490"/>
                  </a:lnTo>
                  <a:lnTo>
                    <a:pt x="9265" y="3491"/>
                  </a:lnTo>
                  <a:lnTo>
                    <a:pt x="9268" y="3492"/>
                  </a:lnTo>
                  <a:lnTo>
                    <a:pt x="9268" y="3492"/>
                  </a:lnTo>
                  <a:lnTo>
                    <a:pt x="9277" y="3493"/>
                  </a:lnTo>
                  <a:lnTo>
                    <a:pt x="9277" y="3493"/>
                  </a:lnTo>
                  <a:lnTo>
                    <a:pt x="9289" y="3492"/>
                  </a:lnTo>
                  <a:lnTo>
                    <a:pt x="9301" y="3491"/>
                  </a:lnTo>
                  <a:lnTo>
                    <a:pt x="9313" y="3489"/>
                  </a:lnTo>
                  <a:lnTo>
                    <a:pt x="9322" y="3489"/>
                  </a:lnTo>
                  <a:lnTo>
                    <a:pt x="9322" y="3489"/>
                  </a:lnTo>
                  <a:lnTo>
                    <a:pt x="9323" y="3489"/>
                  </a:lnTo>
                  <a:lnTo>
                    <a:pt x="9323" y="3489"/>
                  </a:lnTo>
                  <a:lnTo>
                    <a:pt x="9329" y="3503"/>
                  </a:lnTo>
                  <a:lnTo>
                    <a:pt x="9339" y="3521"/>
                  </a:lnTo>
                  <a:lnTo>
                    <a:pt x="9339" y="3521"/>
                  </a:lnTo>
                  <a:lnTo>
                    <a:pt x="9347" y="3532"/>
                  </a:lnTo>
                  <a:lnTo>
                    <a:pt x="9355" y="3541"/>
                  </a:lnTo>
                  <a:lnTo>
                    <a:pt x="9360" y="3547"/>
                  </a:lnTo>
                  <a:lnTo>
                    <a:pt x="9365" y="3550"/>
                  </a:lnTo>
                  <a:lnTo>
                    <a:pt x="9371" y="3553"/>
                  </a:lnTo>
                  <a:lnTo>
                    <a:pt x="9379" y="3555"/>
                  </a:lnTo>
                  <a:lnTo>
                    <a:pt x="9379" y="3555"/>
                  </a:lnTo>
                  <a:lnTo>
                    <a:pt x="9375" y="3560"/>
                  </a:lnTo>
                  <a:lnTo>
                    <a:pt x="9373" y="3566"/>
                  </a:lnTo>
                  <a:lnTo>
                    <a:pt x="9373" y="3566"/>
                  </a:lnTo>
                  <a:lnTo>
                    <a:pt x="9368" y="3583"/>
                  </a:lnTo>
                  <a:lnTo>
                    <a:pt x="9363" y="3603"/>
                  </a:lnTo>
                  <a:lnTo>
                    <a:pt x="9360" y="3626"/>
                  </a:lnTo>
                  <a:lnTo>
                    <a:pt x="9359" y="3637"/>
                  </a:lnTo>
                  <a:lnTo>
                    <a:pt x="9359" y="3648"/>
                  </a:lnTo>
                  <a:lnTo>
                    <a:pt x="9359" y="3648"/>
                  </a:lnTo>
                  <a:lnTo>
                    <a:pt x="9359" y="3660"/>
                  </a:lnTo>
                  <a:lnTo>
                    <a:pt x="9360" y="3669"/>
                  </a:lnTo>
                  <a:lnTo>
                    <a:pt x="9363" y="3679"/>
                  </a:lnTo>
                  <a:lnTo>
                    <a:pt x="9367" y="3687"/>
                  </a:lnTo>
                  <a:lnTo>
                    <a:pt x="9367" y="3687"/>
                  </a:lnTo>
                  <a:lnTo>
                    <a:pt x="9369" y="3690"/>
                  </a:lnTo>
                  <a:lnTo>
                    <a:pt x="9370" y="3694"/>
                  </a:lnTo>
                  <a:lnTo>
                    <a:pt x="9371" y="3705"/>
                  </a:lnTo>
                  <a:lnTo>
                    <a:pt x="9371" y="3705"/>
                  </a:lnTo>
                  <a:lnTo>
                    <a:pt x="9370" y="3714"/>
                  </a:lnTo>
                  <a:lnTo>
                    <a:pt x="9369" y="3724"/>
                  </a:lnTo>
                  <a:lnTo>
                    <a:pt x="9366" y="3736"/>
                  </a:lnTo>
                  <a:lnTo>
                    <a:pt x="9362" y="3747"/>
                  </a:lnTo>
                  <a:lnTo>
                    <a:pt x="9354" y="3770"/>
                  </a:lnTo>
                  <a:lnTo>
                    <a:pt x="9346" y="3793"/>
                  </a:lnTo>
                  <a:lnTo>
                    <a:pt x="9346" y="3793"/>
                  </a:lnTo>
                  <a:lnTo>
                    <a:pt x="9345" y="3796"/>
                  </a:lnTo>
                  <a:lnTo>
                    <a:pt x="9344" y="3798"/>
                  </a:lnTo>
                  <a:lnTo>
                    <a:pt x="9344" y="3798"/>
                  </a:lnTo>
                  <a:lnTo>
                    <a:pt x="9342" y="3798"/>
                  </a:lnTo>
                  <a:lnTo>
                    <a:pt x="9338" y="3796"/>
                  </a:lnTo>
                  <a:lnTo>
                    <a:pt x="9338" y="3796"/>
                  </a:lnTo>
                  <a:lnTo>
                    <a:pt x="9330" y="3790"/>
                  </a:lnTo>
                  <a:lnTo>
                    <a:pt x="9320" y="3782"/>
                  </a:lnTo>
                  <a:lnTo>
                    <a:pt x="9310" y="3772"/>
                  </a:lnTo>
                  <a:lnTo>
                    <a:pt x="9298" y="3763"/>
                  </a:lnTo>
                  <a:lnTo>
                    <a:pt x="9298" y="3763"/>
                  </a:lnTo>
                  <a:lnTo>
                    <a:pt x="9288" y="3756"/>
                  </a:lnTo>
                  <a:lnTo>
                    <a:pt x="9277" y="3750"/>
                  </a:lnTo>
                  <a:lnTo>
                    <a:pt x="9255" y="3738"/>
                  </a:lnTo>
                  <a:lnTo>
                    <a:pt x="9245" y="3731"/>
                  </a:lnTo>
                  <a:lnTo>
                    <a:pt x="9237" y="3726"/>
                  </a:lnTo>
                  <a:lnTo>
                    <a:pt x="9229" y="3720"/>
                  </a:lnTo>
                  <a:lnTo>
                    <a:pt x="9223" y="3714"/>
                  </a:lnTo>
                  <a:lnTo>
                    <a:pt x="9223" y="3714"/>
                  </a:lnTo>
                  <a:lnTo>
                    <a:pt x="9222" y="3713"/>
                  </a:lnTo>
                  <a:lnTo>
                    <a:pt x="9222" y="3710"/>
                  </a:lnTo>
                  <a:lnTo>
                    <a:pt x="9222" y="3710"/>
                  </a:lnTo>
                  <a:lnTo>
                    <a:pt x="9222" y="3704"/>
                  </a:lnTo>
                  <a:lnTo>
                    <a:pt x="9225" y="3696"/>
                  </a:lnTo>
                  <a:lnTo>
                    <a:pt x="9233" y="3676"/>
                  </a:lnTo>
                  <a:lnTo>
                    <a:pt x="9233" y="3676"/>
                  </a:lnTo>
                  <a:lnTo>
                    <a:pt x="9241" y="3654"/>
                  </a:lnTo>
                  <a:lnTo>
                    <a:pt x="9244" y="3643"/>
                  </a:lnTo>
                  <a:lnTo>
                    <a:pt x="9246" y="3632"/>
                  </a:lnTo>
                  <a:lnTo>
                    <a:pt x="9246" y="3632"/>
                  </a:lnTo>
                  <a:lnTo>
                    <a:pt x="9245" y="3625"/>
                  </a:lnTo>
                  <a:lnTo>
                    <a:pt x="9242" y="3616"/>
                  </a:lnTo>
                  <a:lnTo>
                    <a:pt x="9242" y="3616"/>
                  </a:lnTo>
                  <a:lnTo>
                    <a:pt x="9238" y="3611"/>
                  </a:lnTo>
                  <a:lnTo>
                    <a:pt x="9233" y="3607"/>
                  </a:lnTo>
                  <a:lnTo>
                    <a:pt x="9228" y="3605"/>
                  </a:lnTo>
                  <a:lnTo>
                    <a:pt x="9222" y="3603"/>
                  </a:lnTo>
                  <a:lnTo>
                    <a:pt x="9211" y="3601"/>
                  </a:lnTo>
                  <a:lnTo>
                    <a:pt x="9200" y="3600"/>
                  </a:lnTo>
                  <a:lnTo>
                    <a:pt x="9200" y="3600"/>
                  </a:lnTo>
                  <a:lnTo>
                    <a:pt x="9180" y="3601"/>
                  </a:lnTo>
                  <a:lnTo>
                    <a:pt x="9162" y="3604"/>
                  </a:lnTo>
                  <a:lnTo>
                    <a:pt x="9162" y="3604"/>
                  </a:lnTo>
                  <a:lnTo>
                    <a:pt x="9147" y="3606"/>
                  </a:lnTo>
                  <a:lnTo>
                    <a:pt x="9147" y="3606"/>
                  </a:lnTo>
                  <a:lnTo>
                    <a:pt x="9145" y="3606"/>
                  </a:lnTo>
                  <a:lnTo>
                    <a:pt x="9145" y="3606"/>
                  </a:lnTo>
                  <a:lnTo>
                    <a:pt x="9134" y="3594"/>
                  </a:lnTo>
                  <a:lnTo>
                    <a:pt x="9134" y="3594"/>
                  </a:lnTo>
                  <a:lnTo>
                    <a:pt x="9129" y="3589"/>
                  </a:lnTo>
                  <a:lnTo>
                    <a:pt x="9123" y="3584"/>
                  </a:lnTo>
                  <a:lnTo>
                    <a:pt x="9115" y="3579"/>
                  </a:lnTo>
                  <a:lnTo>
                    <a:pt x="9110" y="3578"/>
                  </a:lnTo>
                  <a:lnTo>
                    <a:pt x="9105" y="3577"/>
                  </a:lnTo>
                  <a:lnTo>
                    <a:pt x="9105" y="3577"/>
                  </a:lnTo>
                  <a:lnTo>
                    <a:pt x="9101" y="3577"/>
                  </a:lnTo>
                  <a:lnTo>
                    <a:pt x="9098" y="3578"/>
                  </a:lnTo>
                  <a:lnTo>
                    <a:pt x="9093" y="3581"/>
                  </a:lnTo>
                  <a:lnTo>
                    <a:pt x="9089" y="3586"/>
                  </a:lnTo>
                  <a:lnTo>
                    <a:pt x="9087" y="3590"/>
                  </a:lnTo>
                  <a:lnTo>
                    <a:pt x="9087" y="3590"/>
                  </a:lnTo>
                  <a:lnTo>
                    <a:pt x="9083" y="3601"/>
                  </a:lnTo>
                  <a:lnTo>
                    <a:pt x="9081" y="3613"/>
                  </a:lnTo>
                  <a:lnTo>
                    <a:pt x="9081" y="3613"/>
                  </a:lnTo>
                  <a:lnTo>
                    <a:pt x="9065" y="3594"/>
                  </a:lnTo>
                  <a:lnTo>
                    <a:pt x="9065" y="3594"/>
                  </a:lnTo>
                  <a:lnTo>
                    <a:pt x="9058" y="3587"/>
                  </a:lnTo>
                  <a:lnTo>
                    <a:pt x="9058" y="3587"/>
                  </a:lnTo>
                  <a:lnTo>
                    <a:pt x="9054" y="3584"/>
                  </a:lnTo>
                  <a:lnTo>
                    <a:pt x="9051" y="3581"/>
                  </a:lnTo>
                  <a:lnTo>
                    <a:pt x="9046" y="3580"/>
                  </a:lnTo>
                  <a:lnTo>
                    <a:pt x="9046" y="3580"/>
                  </a:lnTo>
                  <a:lnTo>
                    <a:pt x="9044" y="3581"/>
                  </a:lnTo>
                  <a:lnTo>
                    <a:pt x="9041" y="3581"/>
                  </a:lnTo>
                  <a:lnTo>
                    <a:pt x="9036" y="3585"/>
                  </a:lnTo>
                  <a:lnTo>
                    <a:pt x="9033" y="3589"/>
                  </a:lnTo>
                  <a:lnTo>
                    <a:pt x="9032" y="3591"/>
                  </a:lnTo>
                  <a:lnTo>
                    <a:pt x="9032" y="3591"/>
                  </a:lnTo>
                  <a:lnTo>
                    <a:pt x="9031" y="3595"/>
                  </a:lnTo>
                  <a:lnTo>
                    <a:pt x="9031" y="3598"/>
                  </a:lnTo>
                  <a:lnTo>
                    <a:pt x="9031" y="3598"/>
                  </a:lnTo>
                  <a:lnTo>
                    <a:pt x="9032" y="3613"/>
                  </a:lnTo>
                  <a:lnTo>
                    <a:pt x="9032" y="3613"/>
                  </a:lnTo>
                  <a:lnTo>
                    <a:pt x="9031" y="3621"/>
                  </a:lnTo>
                  <a:lnTo>
                    <a:pt x="9030" y="3627"/>
                  </a:lnTo>
                  <a:lnTo>
                    <a:pt x="9028" y="3634"/>
                  </a:lnTo>
                  <a:lnTo>
                    <a:pt x="9025" y="3639"/>
                  </a:lnTo>
                  <a:lnTo>
                    <a:pt x="9025" y="3639"/>
                  </a:lnTo>
                  <a:lnTo>
                    <a:pt x="9013" y="3654"/>
                  </a:lnTo>
                  <a:lnTo>
                    <a:pt x="9009" y="3660"/>
                  </a:lnTo>
                  <a:lnTo>
                    <a:pt x="9006" y="3665"/>
                  </a:lnTo>
                  <a:lnTo>
                    <a:pt x="9006" y="3665"/>
                  </a:lnTo>
                  <a:lnTo>
                    <a:pt x="9002" y="3676"/>
                  </a:lnTo>
                  <a:lnTo>
                    <a:pt x="8997" y="3691"/>
                  </a:lnTo>
                  <a:lnTo>
                    <a:pt x="8997" y="3691"/>
                  </a:lnTo>
                  <a:lnTo>
                    <a:pt x="8995" y="3697"/>
                  </a:lnTo>
                  <a:lnTo>
                    <a:pt x="8993" y="3699"/>
                  </a:lnTo>
                  <a:lnTo>
                    <a:pt x="8993" y="3699"/>
                  </a:lnTo>
                  <a:lnTo>
                    <a:pt x="8992" y="3700"/>
                  </a:lnTo>
                  <a:lnTo>
                    <a:pt x="8992" y="3700"/>
                  </a:lnTo>
                  <a:lnTo>
                    <a:pt x="8992" y="3700"/>
                  </a:lnTo>
                  <a:lnTo>
                    <a:pt x="8992" y="3700"/>
                  </a:lnTo>
                  <a:lnTo>
                    <a:pt x="8989" y="3699"/>
                  </a:lnTo>
                  <a:lnTo>
                    <a:pt x="8983" y="3694"/>
                  </a:lnTo>
                  <a:lnTo>
                    <a:pt x="8974" y="3686"/>
                  </a:lnTo>
                  <a:lnTo>
                    <a:pt x="8966" y="3676"/>
                  </a:lnTo>
                  <a:lnTo>
                    <a:pt x="8966" y="3676"/>
                  </a:lnTo>
                  <a:lnTo>
                    <a:pt x="8957" y="3667"/>
                  </a:lnTo>
                  <a:lnTo>
                    <a:pt x="8950" y="3661"/>
                  </a:lnTo>
                  <a:lnTo>
                    <a:pt x="8946" y="3658"/>
                  </a:lnTo>
                  <a:lnTo>
                    <a:pt x="8941" y="3656"/>
                  </a:lnTo>
                  <a:lnTo>
                    <a:pt x="8937" y="3655"/>
                  </a:lnTo>
                  <a:lnTo>
                    <a:pt x="8933" y="3654"/>
                  </a:lnTo>
                  <a:lnTo>
                    <a:pt x="8933" y="3654"/>
                  </a:lnTo>
                  <a:lnTo>
                    <a:pt x="8926" y="3655"/>
                  </a:lnTo>
                  <a:lnTo>
                    <a:pt x="8919" y="3658"/>
                  </a:lnTo>
                  <a:lnTo>
                    <a:pt x="8915" y="3660"/>
                  </a:lnTo>
                  <a:lnTo>
                    <a:pt x="8910" y="3663"/>
                  </a:lnTo>
                  <a:lnTo>
                    <a:pt x="8903" y="3668"/>
                  </a:lnTo>
                  <a:lnTo>
                    <a:pt x="8898" y="3672"/>
                  </a:lnTo>
                  <a:lnTo>
                    <a:pt x="8898" y="3672"/>
                  </a:lnTo>
                  <a:lnTo>
                    <a:pt x="8893" y="3676"/>
                  </a:lnTo>
                  <a:lnTo>
                    <a:pt x="8889" y="3680"/>
                  </a:lnTo>
                  <a:lnTo>
                    <a:pt x="8885" y="3685"/>
                  </a:lnTo>
                  <a:lnTo>
                    <a:pt x="8882" y="3690"/>
                  </a:lnTo>
                  <a:lnTo>
                    <a:pt x="8877" y="3702"/>
                  </a:lnTo>
                  <a:lnTo>
                    <a:pt x="8872" y="3714"/>
                  </a:lnTo>
                  <a:lnTo>
                    <a:pt x="8872" y="3714"/>
                  </a:lnTo>
                  <a:lnTo>
                    <a:pt x="8864" y="3736"/>
                  </a:lnTo>
                  <a:lnTo>
                    <a:pt x="8859" y="3748"/>
                  </a:lnTo>
                  <a:lnTo>
                    <a:pt x="8859" y="3748"/>
                  </a:lnTo>
                  <a:lnTo>
                    <a:pt x="8859" y="3748"/>
                  </a:lnTo>
                  <a:lnTo>
                    <a:pt x="8855" y="3751"/>
                  </a:lnTo>
                  <a:lnTo>
                    <a:pt x="8847" y="3755"/>
                  </a:lnTo>
                  <a:lnTo>
                    <a:pt x="8827" y="3764"/>
                  </a:lnTo>
                  <a:lnTo>
                    <a:pt x="8827" y="3764"/>
                  </a:lnTo>
                  <a:lnTo>
                    <a:pt x="8804" y="3776"/>
                  </a:lnTo>
                  <a:lnTo>
                    <a:pt x="8795" y="3782"/>
                  </a:lnTo>
                  <a:lnTo>
                    <a:pt x="8787" y="3789"/>
                  </a:lnTo>
                  <a:lnTo>
                    <a:pt x="8787" y="3789"/>
                  </a:lnTo>
                  <a:lnTo>
                    <a:pt x="8784" y="3794"/>
                  </a:lnTo>
                  <a:lnTo>
                    <a:pt x="8781" y="3799"/>
                  </a:lnTo>
                  <a:lnTo>
                    <a:pt x="8776" y="3810"/>
                  </a:lnTo>
                  <a:lnTo>
                    <a:pt x="8772" y="3822"/>
                  </a:lnTo>
                  <a:lnTo>
                    <a:pt x="8770" y="3834"/>
                  </a:lnTo>
                  <a:lnTo>
                    <a:pt x="8770" y="3834"/>
                  </a:lnTo>
                  <a:lnTo>
                    <a:pt x="8767" y="3852"/>
                  </a:lnTo>
                  <a:lnTo>
                    <a:pt x="8766" y="3866"/>
                  </a:lnTo>
                  <a:lnTo>
                    <a:pt x="8766" y="3866"/>
                  </a:lnTo>
                  <a:lnTo>
                    <a:pt x="8741" y="3870"/>
                  </a:lnTo>
                  <a:lnTo>
                    <a:pt x="8741" y="3870"/>
                  </a:lnTo>
                  <a:lnTo>
                    <a:pt x="8730" y="3872"/>
                  </a:lnTo>
                  <a:lnTo>
                    <a:pt x="8720" y="3874"/>
                  </a:lnTo>
                  <a:lnTo>
                    <a:pt x="8710" y="3877"/>
                  </a:lnTo>
                  <a:lnTo>
                    <a:pt x="8705" y="3880"/>
                  </a:lnTo>
                  <a:lnTo>
                    <a:pt x="8701" y="3883"/>
                  </a:lnTo>
                  <a:lnTo>
                    <a:pt x="8701" y="3883"/>
                  </a:lnTo>
                  <a:lnTo>
                    <a:pt x="8696" y="3887"/>
                  </a:lnTo>
                  <a:lnTo>
                    <a:pt x="8692" y="3888"/>
                  </a:lnTo>
                  <a:lnTo>
                    <a:pt x="8687" y="3889"/>
                  </a:lnTo>
                  <a:lnTo>
                    <a:pt x="8681" y="3890"/>
                  </a:lnTo>
                  <a:lnTo>
                    <a:pt x="8681" y="3890"/>
                  </a:lnTo>
                  <a:lnTo>
                    <a:pt x="8673" y="3889"/>
                  </a:lnTo>
                  <a:lnTo>
                    <a:pt x="8664" y="3888"/>
                  </a:lnTo>
                  <a:lnTo>
                    <a:pt x="8655" y="3887"/>
                  </a:lnTo>
                  <a:lnTo>
                    <a:pt x="8646" y="3887"/>
                  </a:lnTo>
                  <a:lnTo>
                    <a:pt x="8646" y="3887"/>
                  </a:lnTo>
                  <a:lnTo>
                    <a:pt x="8639" y="3888"/>
                  </a:lnTo>
                  <a:lnTo>
                    <a:pt x="8632" y="3891"/>
                  </a:lnTo>
                  <a:lnTo>
                    <a:pt x="8626" y="3894"/>
                  </a:lnTo>
                  <a:lnTo>
                    <a:pt x="8619" y="3898"/>
                  </a:lnTo>
                  <a:lnTo>
                    <a:pt x="8619" y="3898"/>
                  </a:lnTo>
                  <a:lnTo>
                    <a:pt x="8598" y="3914"/>
                  </a:lnTo>
                  <a:lnTo>
                    <a:pt x="8575" y="3933"/>
                  </a:lnTo>
                  <a:lnTo>
                    <a:pt x="8555" y="3949"/>
                  </a:lnTo>
                  <a:lnTo>
                    <a:pt x="8540" y="3962"/>
                  </a:lnTo>
                  <a:lnTo>
                    <a:pt x="8540" y="3962"/>
                  </a:lnTo>
                  <a:lnTo>
                    <a:pt x="8534" y="3967"/>
                  </a:lnTo>
                  <a:lnTo>
                    <a:pt x="8530" y="3974"/>
                  </a:lnTo>
                  <a:lnTo>
                    <a:pt x="8526" y="3981"/>
                  </a:lnTo>
                  <a:lnTo>
                    <a:pt x="8523" y="3989"/>
                  </a:lnTo>
                  <a:lnTo>
                    <a:pt x="8521" y="3997"/>
                  </a:lnTo>
                  <a:lnTo>
                    <a:pt x="8520" y="4006"/>
                  </a:lnTo>
                  <a:lnTo>
                    <a:pt x="8519" y="4022"/>
                  </a:lnTo>
                  <a:lnTo>
                    <a:pt x="8519" y="4022"/>
                  </a:lnTo>
                  <a:lnTo>
                    <a:pt x="8519" y="4034"/>
                  </a:lnTo>
                  <a:lnTo>
                    <a:pt x="8521" y="4045"/>
                  </a:lnTo>
                  <a:lnTo>
                    <a:pt x="8523" y="4054"/>
                  </a:lnTo>
                  <a:lnTo>
                    <a:pt x="8528" y="4063"/>
                  </a:lnTo>
                  <a:lnTo>
                    <a:pt x="8528" y="4063"/>
                  </a:lnTo>
                  <a:lnTo>
                    <a:pt x="8533" y="4072"/>
                  </a:lnTo>
                  <a:lnTo>
                    <a:pt x="8539" y="4084"/>
                  </a:lnTo>
                  <a:lnTo>
                    <a:pt x="8544" y="4095"/>
                  </a:lnTo>
                  <a:lnTo>
                    <a:pt x="8546" y="4103"/>
                  </a:lnTo>
                  <a:lnTo>
                    <a:pt x="8546" y="4103"/>
                  </a:lnTo>
                  <a:lnTo>
                    <a:pt x="8542" y="4106"/>
                  </a:lnTo>
                  <a:lnTo>
                    <a:pt x="8539" y="4110"/>
                  </a:lnTo>
                  <a:lnTo>
                    <a:pt x="8537" y="4116"/>
                  </a:lnTo>
                  <a:lnTo>
                    <a:pt x="8535" y="4120"/>
                  </a:lnTo>
                  <a:lnTo>
                    <a:pt x="8533" y="4130"/>
                  </a:lnTo>
                  <a:lnTo>
                    <a:pt x="8532" y="4142"/>
                  </a:lnTo>
                  <a:lnTo>
                    <a:pt x="8532" y="4142"/>
                  </a:lnTo>
                  <a:lnTo>
                    <a:pt x="8532" y="4149"/>
                  </a:lnTo>
                  <a:lnTo>
                    <a:pt x="8533" y="4157"/>
                  </a:lnTo>
                  <a:lnTo>
                    <a:pt x="8535" y="4165"/>
                  </a:lnTo>
                  <a:lnTo>
                    <a:pt x="8537" y="4173"/>
                  </a:lnTo>
                  <a:lnTo>
                    <a:pt x="8540" y="4181"/>
                  </a:lnTo>
                  <a:lnTo>
                    <a:pt x="8544" y="4190"/>
                  </a:lnTo>
                  <a:lnTo>
                    <a:pt x="8550" y="4198"/>
                  </a:lnTo>
                  <a:lnTo>
                    <a:pt x="8556" y="4205"/>
                  </a:lnTo>
                  <a:lnTo>
                    <a:pt x="8556" y="4205"/>
                  </a:lnTo>
                  <a:lnTo>
                    <a:pt x="8567" y="4220"/>
                  </a:lnTo>
                  <a:lnTo>
                    <a:pt x="8572" y="4231"/>
                  </a:lnTo>
                  <a:lnTo>
                    <a:pt x="8574" y="4238"/>
                  </a:lnTo>
                  <a:lnTo>
                    <a:pt x="8575" y="4244"/>
                  </a:lnTo>
                  <a:lnTo>
                    <a:pt x="8575" y="4244"/>
                  </a:lnTo>
                  <a:lnTo>
                    <a:pt x="8575" y="4252"/>
                  </a:lnTo>
                  <a:lnTo>
                    <a:pt x="8575" y="4252"/>
                  </a:lnTo>
                  <a:lnTo>
                    <a:pt x="8575" y="4262"/>
                  </a:lnTo>
                  <a:lnTo>
                    <a:pt x="8575" y="4262"/>
                  </a:lnTo>
                  <a:lnTo>
                    <a:pt x="8577" y="4271"/>
                  </a:lnTo>
                  <a:lnTo>
                    <a:pt x="8580" y="4278"/>
                  </a:lnTo>
                  <a:lnTo>
                    <a:pt x="8584" y="4285"/>
                  </a:lnTo>
                  <a:lnTo>
                    <a:pt x="8590" y="4290"/>
                  </a:lnTo>
                  <a:lnTo>
                    <a:pt x="8590" y="4290"/>
                  </a:lnTo>
                  <a:lnTo>
                    <a:pt x="8600" y="4304"/>
                  </a:lnTo>
                  <a:lnTo>
                    <a:pt x="8613" y="4321"/>
                  </a:lnTo>
                  <a:lnTo>
                    <a:pt x="8613" y="4321"/>
                  </a:lnTo>
                  <a:lnTo>
                    <a:pt x="8614" y="4325"/>
                  </a:lnTo>
                  <a:lnTo>
                    <a:pt x="8615" y="4327"/>
                  </a:lnTo>
                  <a:lnTo>
                    <a:pt x="8615" y="4327"/>
                  </a:lnTo>
                  <a:lnTo>
                    <a:pt x="8614" y="4331"/>
                  </a:lnTo>
                  <a:lnTo>
                    <a:pt x="8611" y="4336"/>
                  </a:lnTo>
                  <a:lnTo>
                    <a:pt x="8605" y="4344"/>
                  </a:lnTo>
                  <a:lnTo>
                    <a:pt x="8598" y="4350"/>
                  </a:lnTo>
                  <a:lnTo>
                    <a:pt x="8598" y="4350"/>
                  </a:lnTo>
                  <a:lnTo>
                    <a:pt x="8582" y="4364"/>
                  </a:lnTo>
                  <a:lnTo>
                    <a:pt x="8575" y="4372"/>
                  </a:lnTo>
                  <a:lnTo>
                    <a:pt x="8571" y="4376"/>
                  </a:lnTo>
                  <a:lnTo>
                    <a:pt x="8569" y="4382"/>
                  </a:lnTo>
                  <a:lnTo>
                    <a:pt x="8569" y="4382"/>
                  </a:lnTo>
                  <a:lnTo>
                    <a:pt x="8567" y="4387"/>
                  </a:lnTo>
                  <a:lnTo>
                    <a:pt x="8567" y="4393"/>
                  </a:lnTo>
                  <a:lnTo>
                    <a:pt x="8567" y="4393"/>
                  </a:lnTo>
                  <a:lnTo>
                    <a:pt x="8568" y="4403"/>
                  </a:lnTo>
                  <a:lnTo>
                    <a:pt x="8571" y="4412"/>
                  </a:lnTo>
                  <a:lnTo>
                    <a:pt x="8575" y="4422"/>
                  </a:lnTo>
                  <a:lnTo>
                    <a:pt x="8581" y="4429"/>
                  </a:lnTo>
                  <a:lnTo>
                    <a:pt x="8593" y="4443"/>
                  </a:lnTo>
                  <a:lnTo>
                    <a:pt x="8604" y="4456"/>
                  </a:lnTo>
                  <a:lnTo>
                    <a:pt x="8604" y="4456"/>
                  </a:lnTo>
                  <a:lnTo>
                    <a:pt x="8608" y="4459"/>
                  </a:lnTo>
                  <a:lnTo>
                    <a:pt x="8612" y="4462"/>
                  </a:lnTo>
                  <a:lnTo>
                    <a:pt x="8620" y="4465"/>
                  </a:lnTo>
                  <a:lnTo>
                    <a:pt x="8630" y="4467"/>
                  </a:lnTo>
                  <a:lnTo>
                    <a:pt x="8639" y="4467"/>
                  </a:lnTo>
                  <a:lnTo>
                    <a:pt x="8639" y="4467"/>
                  </a:lnTo>
                  <a:lnTo>
                    <a:pt x="8653" y="4467"/>
                  </a:lnTo>
                  <a:lnTo>
                    <a:pt x="8668" y="4464"/>
                  </a:lnTo>
                  <a:lnTo>
                    <a:pt x="8682" y="4460"/>
                  </a:lnTo>
                  <a:lnTo>
                    <a:pt x="8693" y="4456"/>
                  </a:lnTo>
                  <a:lnTo>
                    <a:pt x="8693" y="4456"/>
                  </a:lnTo>
                  <a:lnTo>
                    <a:pt x="8704" y="4450"/>
                  </a:lnTo>
                  <a:lnTo>
                    <a:pt x="8713" y="4445"/>
                  </a:lnTo>
                  <a:lnTo>
                    <a:pt x="8730" y="4434"/>
                  </a:lnTo>
                  <a:lnTo>
                    <a:pt x="8730" y="4434"/>
                  </a:lnTo>
                  <a:lnTo>
                    <a:pt x="8745" y="4425"/>
                  </a:lnTo>
                  <a:lnTo>
                    <a:pt x="8751" y="4422"/>
                  </a:lnTo>
                  <a:lnTo>
                    <a:pt x="8754" y="4420"/>
                  </a:lnTo>
                  <a:lnTo>
                    <a:pt x="8754" y="4420"/>
                  </a:lnTo>
                  <a:lnTo>
                    <a:pt x="8772" y="4419"/>
                  </a:lnTo>
                  <a:lnTo>
                    <a:pt x="8800" y="4417"/>
                  </a:lnTo>
                  <a:lnTo>
                    <a:pt x="8800" y="4417"/>
                  </a:lnTo>
                  <a:lnTo>
                    <a:pt x="8837" y="4414"/>
                  </a:lnTo>
                  <a:lnTo>
                    <a:pt x="8837" y="4414"/>
                  </a:lnTo>
                  <a:lnTo>
                    <a:pt x="8840" y="4413"/>
                  </a:lnTo>
                  <a:lnTo>
                    <a:pt x="8843" y="4412"/>
                  </a:lnTo>
                  <a:lnTo>
                    <a:pt x="8846" y="4410"/>
                  </a:lnTo>
                  <a:lnTo>
                    <a:pt x="8848" y="4407"/>
                  </a:lnTo>
                  <a:lnTo>
                    <a:pt x="8848" y="4407"/>
                  </a:lnTo>
                  <a:lnTo>
                    <a:pt x="8863" y="4383"/>
                  </a:lnTo>
                  <a:lnTo>
                    <a:pt x="8876" y="4360"/>
                  </a:lnTo>
                  <a:lnTo>
                    <a:pt x="8891" y="4340"/>
                  </a:lnTo>
                  <a:lnTo>
                    <a:pt x="8891" y="4340"/>
                  </a:lnTo>
                  <a:lnTo>
                    <a:pt x="8893" y="4337"/>
                  </a:lnTo>
                  <a:lnTo>
                    <a:pt x="8897" y="4335"/>
                  </a:lnTo>
                  <a:lnTo>
                    <a:pt x="8902" y="4334"/>
                  </a:lnTo>
                  <a:lnTo>
                    <a:pt x="8909" y="4333"/>
                  </a:lnTo>
                  <a:lnTo>
                    <a:pt x="8909" y="4333"/>
                  </a:lnTo>
                  <a:lnTo>
                    <a:pt x="8922" y="4335"/>
                  </a:lnTo>
                  <a:lnTo>
                    <a:pt x="8935" y="4337"/>
                  </a:lnTo>
                  <a:lnTo>
                    <a:pt x="8935" y="4337"/>
                  </a:lnTo>
                  <a:lnTo>
                    <a:pt x="8947" y="4342"/>
                  </a:lnTo>
                  <a:lnTo>
                    <a:pt x="8947" y="4342"/>
                  </a:lnTo>
                  <a:lnTo>
                    <a:pt x="8951" y="4343"/>
                  </a:lnTo>
                  <a:lnTo>
                    <a:pt x="8954" y="4343"/>
                  </a:lnTo>
                  <a:lnTo>
                    <a:pt x="8957" y="4342"/>
                  </a:lnTo>
                  <a:lnTo>
                    <a:pt x="8960" y="4340"/>
                  </a:lnTo>
                  <a:lnTo>
                    <a:pt x="8960" y="4340"/>
                  </a:lnTo>
                  <a:lnTo>
                    <a:pt x="8964" y="4337"/>
                  </a:lnTo>
                  <a:lnTo>
                    <a:pt x="8964" y="4337"/>
                  </a:lnTo>
                  <a:lnTo>
                    <a:pt x="8973" y="4332"/>
                  </a:lnTo>
                  <a:lnTo>
                    <a:pt x="8987" y="4325"/>
                  </a:lnTo>
                  <a:lnTo>
                    <a:pt x="9009" y="4317"/>
                  </a:lnTo>
                  <a:lnTo>
                    <a:pt x="9039" y="4309"/>
                  </a:lnTo>
                  <a:lnTo>
                    <a:pt x="9039" y="4309"/>
                  </a:lnTo>
                  <a:lnTo>
                    <a:pt x="9052" y="4306"/>
                  </a:lnTo>
                  <a:lnTo>
                    <a:pt x="9061" y="4305"/>
                  </a:lnTo>
                  <a:lnTo>
                    <a:pt x="9061" y="4305"/>
                  </a:lnTo>
                  <a:lnTo>
                    <a:pt x="9065" y="4306"/>
                  </a:lnTo>
                  <a:lnTo>
                    <a:pt x="9066" y="4306"/>
                  </a:lnTo>
                  <a:lnTo>
                    <a:pt x="9066" y="4306"/>
                  </a:lnTo>
                  <a:lnTo>
                    <a:pt x="9067" y="4307"/>
                  </a:lnTo>
                  <a:lnTo>
                    <a:pt x="9067" y="4307"/>
                  </a:lnTo>
                  <a:lnTo>
                    <a:pt x="9068" y="4311"/>
                  </a:lnTo>
                  <a:lnTo>
                    <a:pt x="9071" y="4318"/>
                  </a:lnTo>
                  <a:lnTo>
                    <a:pt x="9073" y="4322"/>
                  </a:lnTo>
                  <a:lnTo>
                    <a:pt x="9078" y="4326"/>
                  </a:lnTo>
                  <a:lnTo>
                    <a:pt x="9082" y="4329"/>
                  </a:lnTo>
                  <a:lnTo>
                    <a:pt x="9088" y="4332"/>
                  </a:lnTo>
                  <a:lnTo>
                    <a:pt x="9088" y="4332"/>
                  </a:lnTo>
                  <a:lnTo>
                    <a:pt x="9106" y="4340"/>
                  </a:lnTo>
                  <a:lnTo>
                    <a:pt x="9125" y="4346"/>
                  </a:lnTo>
                  <a:lnTo>
                    <a:pt x="9141" y="4352"/>
                  </a:lnTo>
                  <a:lnTo>
                    <a:pt x="9148" y="4356"/>
                  </a:lnTo>
                  <a:lnTo>
                    <a:pt x="9155" y="4360"/>
                  </a:lnTo>
                  <a:lnTo>
                    <a:pt x="9155" y="4360"/>
                  </a:lnTo>
                  <a:lnTo>
                    <a:pt x="9157" y="4363"/>
                  </a:lnTo>
                  <a:lnTo>
                    <a:pt x="9158" y="4370"/>
                  </a:lnTo>
                  <a:lnTo>
                    <a:pt x="9158" y="4370"/>
                  </a:lnTo>
                  <a:lnTo>
                    <a:pt x="9156" y="4381"/>
                  </a:lnTo>
                  <a:lnTo>
                    <a:pt x="9154" y="4392"/>
                  </a:lnTo>
                  <a:lnTo>
                    <a:pt x="9149" y="4403"/>
                  </a:lnTo>
                  <a:lnTo>
                    <a:pt x="9147" y="4414"/>
                  </a:lnTo>
                  <a:lnTo>
                    <a:pt x="9147" y="4414"/>
                  </a:lnTo>
                  <a:lnTo>
                    <a:pt x="9146" y="4418"/>
                  </a:lnTo>
                  <a:lnTo>
                    <a:pt x="9146" y="4418"/>
                  </a:lnTo>
                  <a:lnTo>
                    <a:pt x="9147" y="4424"/>
                  </a:lnTo>
                  <a:lnTo>
                    <a:pt x="9150" y="4429"/>
                  </a:lnTo>
                  <a:lnTo>
                    <a:pt x="9155" y="4433"/>
                  </a:lnTo>
                  <a:lnTo>
                    <a:pt x="9159" y="4435"/>
                  </a:lnTo>
                  <a:lnTo>
                    <a:pt x="9159" y="4435"/>
                  </a:lnTo>
                  <a:lnTo>
                    <a:pt x="9163" y="4437"/>
                  </a:lnTo>
                  <a:lnTo>
                    <a:pt x="9167" y="4437"/>
                  </a:lnTo>
                  <a:lnTo>
                    <a:pt x="9174" y="4438"/>
                  </a:lnTo>
                  <a:lnTo>
                    <a:pt x="9174" y="4438"/>
                  </a:lnTo>
                  <a:lnTo>
                    <a:pt x="9187" y="4437"/>
                  </a:lnTo>
                  <a:lnTo>
                    <a:pt x="9194" y="4435"/>
                  </a:lnTo>
                  <a:lnTo>
                    <a:pt x="9199" y="4433"/>
                  </a:lnTo>
                  <a:lnTo>
                    <a:pt x="9199" y="4433"/>
                  </a:lnTo>
                  <a:lnTo>
                    <a:pt x="9205" y="4430"/>
                  </a:lnTo>
                  <a:lnTo>
                    <a:pt x="9211" y="4426"/>
                  </a:lnTo>
                  <a:lnTo>
                    <a:pt x="9215" y="4421"/>
                  </a:lnTo>
                  <a:lnTo>
                    <a:pt x="9217" y="4417"/>
                  </a:lnTo>
                  <a:lnTo>
                    <a:pt x="9218" y="4412"/>
                  </a:lnTo>
                  <a:lnTo>
                    <a:pt x="9218" y="4412"/>
                  </a:lnTo>
                  <a:lnTo>
                    <a:pt x="9220" y="4406"/>
                  </a:lnTo>
                  <a:lnTo>
                    <a:pt x="9225" y="4398"/>
                  </a:lnTo>
                  <a:lnTo>
                    <a:pt x="9234" y="4389"/>
                  </a:lnTo>
                  <a:lnTo>
                    <a:pt x="9245" y="4379"/>
                  </a:lnTo>
                  <a:lnTo>
                    <a:pt x="9245" y="4379"/>
                  </a:lnTo>
                  <a:lnTo>
                    <a:pt x="9244" y="4395"/>
                  </a:lnTo>
                  <a:lnTo>
                    <a:pt x="9244" y="4395"/>
                  </a:lnTo>
                  <a:lnTo>
                    <a:pt x="9245" y="4407"/>
                  </a:lnTo>
                  <a:lnTo>
                    <a:pt x="9246" y="4414"/>
                  </a:lnTo>
                  <a:lnTo>
                    <a:pt x="9248" y="4421"/>
                  </a:lnTo>
                  <a:lnTo>
                    <a:pt x="9248" y="4421"/>
                  </a:lnTo>
                  <a:lnTo>
                    <a:pt x="9250" y="4426"/>
                  </a:lnTo>
                  <a:lnTo>
                    <a:pt x="9253" y="4431"/>
                  </a:lnTo>
                  <a:lnTo>
                    <a:pt x="9253" y="4431"/>
                  </a:lnTo>
                  <a:lnTo>
                    <a:pt x="9256" y="4433"/>
                  </a:lnTo>
                  <a:lnTo>
                    <a:pt x="9259" y="4434"/>
                  </a:lnTo>
                  <a:lnTo>
                    <a:pt x="9262" y="4436"/>
                  </a:lnTo>
                  <a:lnTo>
                    <a:pt x="9267" y="4436"/>
                  </a:lnTo>
                  <a:lnTo>
                    <a:pt x="9267" y="4436"/>
                  </a:lnTo>
                  <a:lnTo>
                    <a:pt x="9271" y="4436"/>
                  </a:lnTo>
                  <a:lnTo>
                    <a:pt x="9274" y="4435"/>
                  </a:lnTo>
                  <a:lnTo>
                    <a:pt x="9279" y="4431"/>
                  </a:lnTo>
                  <a:lnTo>
                    <a:pt x="9279" y="4431"/>
                  </a:lnTo>
                  <a:lnTo>
                    <a:pt x="9282" y="4437"/>
                  </a:lnTo>
                  <a:lnTo>
                    <a:pt x="9283" y="4441"/>
                  </a:lnTo>
                  <a:lnTo>
                    <a:pt x="9283" y="4441"/>
                  </a:lnTo>
                  <a:lnTo>
                    <a:pt x="9286" y="4446"/>
                  </a:lnTo>
                  <a:lnTo>
                    <a:pt x="9289" y="4450"/>
                  </a:lnTo>
                  <a:lnTo>
                    <a:pt x="9295" y="4455"/>
                  </a:lnTo>
                  <a:lnTo>
                    <a:pt x="9295" y="4455"/>
                  </a:lnTo>
                  <a:lnTo>
                    <a:pt x="9305" y="4460"/>
                  </a:lnTo>
                  <a:lnTo>
                    <a:pt x="9312" y="4465"/>
                  </a:lnTo>
                  <a:lnTo>
                    <a:pt x="9312" y="4465"/>
                  </a:lnTo>
                  <a:lnTo>
                    <a:pt x="9314" y="4468"/>
                  </a:lnTo>
                  <a:lnTo>
                    <a:pt x="9316" y="4471"/>
                  </a:lnTo>
                  <a:lnTo>
                    <a:pt x="9317" y="4474"/>
                  </a:lnTo>
                  <a:lnTo>
                    <a:pt x="9318" y="4479"/>
                  </a:lnTo>
                  <a:lnTo>
                    <a:pt x="9318" y="4479"/>
                  </a:lnTo>
                  <a:lnTo>
                    <a:pt x="9318" y="4500"/>
                  </a:lnTo>
                  <a:lnTo>
                    <a:pt x="9319" y="4516"/>
                  </a:lnTo>
                  <a:lnTo>
                    <a:pt x="9319" y="4516"/>
                  </a:lnTo>
                  <a:lnTo>
                    <a:pt x="9320" y="4524"/>
                  </a:lnTo>
                  <a:lnTo>
                    <a:pt x="9321" y="4531"/>
                  </a:lnTo>
                  <a:lnTo>
                    <a:pt x="9325" y="4538"/>
                  </a:lnTo>
                  <a:lnTo>
                    <a:pt x="9330" y="4544"/>
                  </a:lnTo>
                  <a:lnTo>
                    <a:pt x="9330" y="4544"/>
                  </a:lnTo>
                  <a:lnTo>
                    <a:pt x="9335" y="4547"/>
                  </a:lnTo>
                  <a:lnTo>
                    <a:pt x="9339" y="4548"/>
                  </a:lnTo>
                  <a:lnTo>
                    <a:pt x="9347" y="4549"/>
                  </a:lnTo>
                  <a:lnTo>
                    <a:pt x="9347" y="4549"/>
                  </a:lnTo>
                  <a:lnTo>
                    <a:pt x="9359" y="4552"/>
                  </a:lnTo>
                  <a:lnTo>
                    <a:pt x="9365" y="4553"/>
                  </a:lnTo>
                  <a:lnTo>
                    <a:pt x="9371" y="4556"/>
                  </a:lnTo>
                  <a:lnTo>
                    <a:pt x="9378" y="4559"/>
                  </a:lnTo>
                  <a:lnTo>
                    <a:pt x="9383" y="4563"/>
                  </a:lnTo>
                  <a:lnTo>
                    <a:pt x="9388" y="4569"/>
                  </a:lnTo>
                  <a:lnTo>
                    <a:pt x="9392" y="4576"/>
                  </a:lnTo>
                  <a:lnTo>
                    <a:pt x="9392" y="4576"/>
                  </a:lnTo>
                  <a:lnTo>
                    <a:pt x="9397" y="4584"/>
                  </a:lnTo>
                  <a:lnTo>
                    <a:pt x="9402" y="4591"/>
                  </a:lnTo>
                  <a:lnTo>
                    <a:pt x="9406" y="4594"/>
                  </a:lnTo>
                  <a:lnTo>
                    <a:pt x="9410" y="4596"/>
                  </a:lnTo>
                  <a:lnTo>
                    <a:pt x="9414" y="4598"/>
                  </a:lnTo>
                  <a:lnTo>
                    <a:pt x="9420" y="4598"/>
                  </a:lnTo>
                  <a:lnTo>
                    <a:pt x="9420" y="4598"/>
                  </a:lnTo>
                  <a:lnTo>
                    <a:pt x="9424" y="4598"/>
                  </a:lnTo>
                  <a:lnTo>
                    <a:pt x="9428" y="4597"/>
                  </a:lnTo>
                  <a:lnTo>
                    <a:pt x="9432" y="4595"/>
                  </a:lnTo>
                  <a:lnTo>
                    <a:pt x="9435" y="4593"/>
                  </a:lnTo>
                  <a:lnTo>
                    <a:pt x="9439" y="4588"/>
                  </a:lnTo>
                  <a:lnTo>
                    <a:pt x="9443" y="4583"/>
                  </a:lnTo>
                  <a:lnTo>
                    <a:pt x="9443" y="4583"/>
                  </a:lnTo>
                  <a:lnTo>
                    <a:pt x="9455" y="4565"/>
                  </a:lnTo>
                  <a:lnTo>
                    <a:pt x="9455" y="4565"/>
                  </a:lnTo>
                  <a:lnTo>
                    <a:pt x="9455" y="4565"/>
                  </a:lnTo>
                  <a:lnTo>
                    <a:pt x="9455" y="4565"/>
                  </a:lnTo>
                  <a:lnTo>
                    <a:pt x="9458" y="4565"/>
                  </a:lnTo>
                  <a:lnTo>
                    <a:pt x="9463" y="4566"/>
                  </a:lnTo>
                  <a:lnTo>
                    <a:pt x="9473" y="4572"/>
                  </a:lnTo>
                  <a:lnTo>
                    <a:pt x="9482" y="4578"/>
                  </a:lnTo>
                  <a:lnTo>
                    <a:pt x="9488" y="4584"/>
                  </a:lnTo>
                  <a:lnTo>
                    <a:pt x="9488" y="4584"/>
                  </a:lnTo>
                  <a:lnTo>
                    <a:pt x="9492" y="4587"/>
                  </a:lnTo>
                  <a:lnTo>
                    <a:pt x="9496" y="4589"/>
                  </a:lnTo>
                  <a:lnTo>
                    <a:pt x="9500" y="4591"/>
                  </a:lnTo>
                  <a:lnTo>
                    <a:pt x="9504" y="4591"/>
                  </a:lnTo>
                  <a:lnTo>
                    <a:pt x="9504" y="4591"/>
                  </a:lnTo>
                  <a:lnTo>
                    <a:pt x="9509" y="4590"/>
                  </a:lnTo>
                  <a:lnTo>
                    <a:pt x="9514" y="4589"/>
                  </a:lnTo>
                  <a:lnTo>
                    <a:pt x="9522" y="4585"/>
                  </a:lnTo>
                  <a:lnTo>
                    <a:pt x="9539" y="4574"/>
                  </a:lnTo>
                  <a:lnTo>
                    <a:pt x="9539" y="4574"/>
                  </a:lnTo>
                  <a:lnTo>
                    <a:pt x="9557" y="4561"/>
                  </a:lnTo>
                  <a:lnTo>
                    <a:pt x="9568" y="4556"/>
                  </a:lnTo>
                  <a:lnTo>
                    <a:pt x="9578" y="4552"/>
                  </a:lnTo>
                  <a:lnTo>
                    <a:pt x="9578" y="4552"/>
                  </a:lnTo>
                  <a:lnTo>
                    <a:pt x="9599" y="4545"/>
                  </a:lnTo>
                  <a:lnTo>
                    <a:pt x="9607" y="4543"/>
                  </a:lnTo>
                  <a:lnTo>
                    <a:pt x="9613" y="4539"/>
                  </a:lnTo>
                  <a:lnTo>
                    <a:pt x="9613" y="4539"/>
                  </a:lnTo>
                  <a:lnTo>
                    <a:pt x="9618" y="4535"/>
                  </a:lnTo>
                  <a:lnTo>
                    <a:pt x="9622" y="4530"/>
                  </a:lnTo>
                  <a:lnTo>
                    <a:pt x="9628" y="4519"/>
                  </a:lnTo>
                  <a:lnTo>
                    <a:pt x="9628" y="4519"/>
                  </a:lnTo>
                  <a:lnTo>
                    <a:pt x="9632" y="4509"/>
                  </a:lnTo>
                  <a:lnTo>
                    <a:pt x="9636" y="4498"/>
                  </a:lnTo>
                  <a:lnTo>
                    <a:pt x="9645" y="4472"/>
                  </a:lnTo>
                  <a:lnTo>
                    <a:pt x="9649" y="4458"/>
                  </a:lnTo>
                  <a:lnTo>
                    <a:pt x="9655" y="4444"/>
                  </a:lnTo>
                  <a:lnTo>
                    <a:pt x="9661" y="4430"/>
                  </a:lnTo>
                  <a:lnTo>
                    <a:pt x="9668" y="4418"/>
                  </a:lnTo>
                  <a:lnTo>
                    <a:pt x="9668" y="4418"/>
                  </a:lnTo>
                  <a:lnTo>
                    <a:pt x="9676" y="4402"/>
                  </a:lnTo>
                  <a:lnTo>
                    <a:pt x="9686" y="4385"/>
                  </a:lnTo>
                  <a:lnTo>
                    <a:pt x="9695" y="4366"/>
                  </a:lnTo>
                  <a:lnTo>
                    <a:pt x="9704" y="4346"/>
                  </a:lnTo>
                  <a:lnTo>
                    <a:pt x="9711" y="4325"/>
                  </a:lnTo>
                  <a:lnTo>
                    <a:pt x="9718" y="4305"/>
                  </a:lnTo>
                  <a:lnTo>
                    <a:pt x="9721" y="4283"/>
                  </a:lnTo>
                  <a:lnTo>
                    <a:pt x="9722" y="4273"/>
                  </a:lnTo>
                  <a:lnTo>
                    <a:pt x="9723" y="4263"/>
                  </a:lnTo>
                  <a:lnTo>
                    <a:pt x="9723" y="4263"/>
                  </a:lnTo>
                  <a:lnTo>
                    <a:pt x="9722" y="4216"/>
                  </a:lnTo>
                  <a:lnTo>
                    <a:pt x="9721" y="4189"/>
                  </a:lnTo>
                  <a:lnTo>
                    <a:pt x="9718" y="4158"/>
                  </a:lnTo>
                  <a:lnTo>
                    <a:pt x="9714" y="4127"/>
                  </a:lnTo>
                  <a:lnTo>
                    <a:pt x="9708" y="4097"/>
                  </a:lnTo>
                  <a:lnTo>
                    <a:pt x="9705" y="4084"/>
                  </a:lnTo>
                  <a:lnTo>
                    <a:pt x="9701" y="4070"/>
                  </a:lnTo>
                  <a:lnTo>
                    <a:pt x="9696" y="4058"/>
                  </a:lnTo>
                  <a:lnTo>
                    <a:pt x="9691" y="4047"/>
                  </a:lnTo>
                  <a:lnTo>
                    <a:pt x="9691" y="4047"/>
                  </a:lnTo>
                  <a:lnTo>
                    <a:pt x="9680" y="4027"/>
                  </a:lnTo>
                  <a:lnTo>
                    <a:pt x="9666" y="4008"/>
                  </a:lnTo>
                  <a:lnTo>
                    <a:pt x="9640" y="3973"/>
                  </a:lnTo>
                  <a:lnTo>
                    <a:pt x="9640" y="3973"/>
                  </a:lnTo>
                  <a:close/>
                  <a:moveTo>
                    <a:pt x="8836" y="3563"/>
                  </a:moveTo>
                  <a:lnTo>
                    <a:pt x="8836" y="3563"/>
                  </a:lnTo>
                  <a:lnTo>
                    <a:pt x="8839" y="3566"/>
                  </a:lnTo>
                  <a:lnTo>
                    <a:pt x="8843" y="3568"/>
                  </a:lnTo>
                  <a:lnTo>
                    <a:pt x="8847" y="3569"/>
                  </a:lnTo>
                  <a:lnTo>
                    <a:pt x="8852" y="3569"/>
                  </a:lnTo>
                  <a:lnTo>
                    <a:pt x="8852" y="3569"/>
                  </a:lnTo>
                  <a:lnTo>
                    <a:pt x="8852" y="3569"/>
                  </a:lnTo>
                  <a:lnTo>
                    <a:pt x="8852" y="3569"/>
                  </a:lnTo>
                  <a:lnTo>
                    <a:pt x="8858" y="3569"/>
                  </a:lnTo>
                  <a:lnTo>
                    <a:pt x="8863" y="3567"/>
                  </a:lnTo>
                  <a:lnTo>
                    <a:pt x="8872" y="3563"/>
                  </a:lnTo>
                  <a:lnTo>
                    <a:pt x="8880" y="3558"/>
                  </a:lnTo>
                  <a:lnTo>
                    <a:pt x="8889" y="3552"/>
                  </a:lnTo>
                  <a:lnTo>
                    <a:pt x="8889" y="3552"/>
                  </a:lnTo>
                  <a:lnTo>
                    <a:pt x="8897" y="3546"/>
                  </a:lnTo>
                  <a:lnTo>
                    <a:pt x="8903" y="3539"/>
                  </a:lnTo>
                  <a:lnTo>
                    <a:pt x="8903" y="3539"/>
                  </a:lnTo>
                  <a:lnTo>
                    <a:pt x="8911" y="3537"/>
                  </a:lnTo>
                  <a:lnTo>
                    <a:pt x="8922" y="3534"/>
                  </a:lnTo>
                  <a:lnTo>
                    <a:pt x="8922" y="3534"/>
                  </a:lnTo>
                  <a:lnTo>
                    <a:pt x="8931" y="3529"/>
                  </a:lnTo>
                  <a:lnTo>
                    <a:pt x="8936" y="3527"/>
                  </a:lnTo>
                  <a:lnTo>
                    <a:pt x="8940" y="3523"/>
                  </a:lnTo>
                  <a:lnTo>
                    <a:pt x="8940" y="3523"/>
                  </a:lnTo>
                  <a:lnTo>
                    <a:pt x="8944" y="3519"/>
                  </a:lnTo>
                  <a:lnTo>
                    <a:pt x="8947" y="3514"/>
                  </a:lnTo>
                  <a:lnTo>
                    <a:pt x="8949" y="3508"/>
                  </a:lnTo>
                  <a:lnTo>
                    <a:pt x="8950" y="3500"/>
                  </a:lnTo>
                  <a:lnTo>
                    <a:pt x="8950" y="3500"/>
                  </a:lnTo>
                  <a:lnTo>
                    <a:pt x="8950" y="3495"/>
                  </a:lnTo>
                  <a:lnTo>
                    <a:pt x="8949" y="3490"/>
                  </a:lnTo>
                  <a:lnTo>
                    <a:pt x="8945" y="3482"/>
                  </a:lnTo>
                  <a:lnTo>
                    <a:pt x="8940" y="3475"/>
                  </a:lnTo>
                  <a:lnTo>
                    <a:pt x="8933" y="3467"/>
                  </a:lnTo>
                  <a:lnTo>
                    <a:pt x="8933" y="3467"/>
                  </a:lnTo>
                  <a:lnTo>
                    <a:pt x="8926" y="3462"/>
                  </a:lnTo>
                  <a:lnTo>
                    <a:pt x="8917" y="3458"/>
                  </a:lnTo>
                  <a:lnTo>
                    <a:pt x="8909" y="3455"/>
                  </a:lnTo>
                  <a:lnTo>
                    <a:pt x="8899" y="3453"/>
                  </a:lnTo>
                  <a:lnTo>
                    <a:pt x="8899" y="3453"/>
                  </a:lnTo>
                  <a:lnTo>
                    <a:pt x="8891" y="3454"/>
                  </a:lnTo>
                  <a:lnTo>
                    <a:pt x="8883" y="3457"/>
                  </a:lnTo>
                  <a:lnTo>
                    <a:pt x="8876" y="3462"/>
                  </a:lnTo>
                  <a:lnTo>
                    <a:pt x="8873" y="3465"/>
                  </a:lnTo>
                  <a:lnTo>
                    <a:pt x="8871" y="3470"/>
                  </a:lnTo>
                  <a:lnTo>
                    <a:pt x="8871" y="3470"/>
                  </a:lnTo>
                  <a:lnTo>
                    <a:pt x="8865" y="3477"/>
                  </a:lnTo>
                  <a:lnTo>
                    <a:pt x="8859" y="3485"/>
                  </a:lnTo>
                  <a:lnTo>
                    <a:pt x="8845" y="3502"/>
                  </a:lnTo>
                  <a:lnTo>
                    <a:pt x="8845" y="3502"/>
                  </a:lnTo>
                  <a:lnTo>
                    <a:pt x="8839" y="3512"/>
                  </a:lnTo>
                  <a:lnTo>
                    <a:pt x="8834" y="3521"/>
                  </a:lnTo>
                  <a:lnTo>
                    <a:pt x="8830" y="3531"/>
                  </a:lnTo>
                  <a:lnTo>
                    <a:pt x="8829" y="3536"/>
                  </a:lnTo>
                  <a:lnTo>
                    <a:pt x="8829" y="3542"/>
                  </a:lnTo>
                  <a:lnTo>
                    <a:pt x="8829" y="3542"/>
                  </a:lnTo>
                  <a:lnTo>
                    <a:pt x="8829" y="3548"/>
                  </a:lnTo>
                  <a:lnTo>
                    <a:pt x="8829" y="3548"/>
                  </a:lnTo>
                  <a:lnTo>
                    <a:pt x="8830" y="3552"/>
                  </a:lnTo>
                  <a:lnTo>
                    <a:pt x="8831" y="3556"/>
                  </a:lnTo>
                  <a:lnTo>
                    <a:pt x="8833" y="3559"/>
                  </a:lnTo>
                  <a:lnTo>
                    <a:pt x="8836" y="3563"/>
                  </a:lnTo>
                  <a:lnTo>
                    <a:pt x="8836" y="3563"/>
                  </a:lnTo>
                  <a:close/>
                  <a:moveTo>
                    <a:pt x="8764" y="3201"/>
                  </a:moveTo>
                  <a:lnTo>
                    <a:pt x="8764" y="3201"/>
                  </a:lnTo>
                  <a:lnTo>
                    <a:pt x="8770" y="3201"/>
                  </a:lnTo>
                  <a:lnTo>
                    <a:pt x="8770" y="3201"/>
                  </a:lnTo>
                  <a:lnTo>
                    <a:pt x="8826" y="3194"/>
                  </a:lnTo>
                  <a:lnTo>
                    <a:pt x="8852" y="3190"/>
                  </a:lnTo>
                  <a:lnTo>
                    <a:pt x="8867" y="3189"/>
                  </a:lnTo>
                  <a:lnTo>
                    <a:pt x="8867" y="3189"/>
                  </a:lnTo>
                  <a:lnTo>
                    <a:pt x="8872" y="3188"/>
                  </a:lnTo>
                  <a:lnTo>
                    <a:pt x="8877" y="3186"/>
                  </a:lnTo>
                  <a:lnTo>
                    <a:pt x="8880" y="3184"/>
                  </a:lnTo>
                  <a:lnTo>
                    <a:pt x="8883" y="3182"/>
                  </a:lnTo>
                  <a:lnTo>
                    <a:pt x="8889" y="3176"/>
                  </a:lnTo>
                  <a:lnTo>
                    <a:pt x="8894" y="3170"/>
                  </a:lnTo>
                  <a:lnTo>
                    <a:pt x="8894" y="3170"/>
                  </a:lnTo>
                  <a:lnTo>
                    <a:pt x="8897" y="3162"/>
                  </a:lnTo>
                  <a:lnTo>
                    <a:pt x="8900" y="3155"/>
                  </a:lnTo>
                  <a:lnTo>
                    <a:pt x="8902" y="3148"/>
                  </a:lnTo>
                  <a:lnTo>
                    <a:pt x="8903" y="3141"/>
                  </a:lnTo>
                  <a:lnTo>
                    <a:pt x="8903" y="3141"/>
                  </a:lnTo>
                  <a:lnTo>
                    <a:pt x="8903" y="3137"/>
                  </a:lnTo>
                  <a:lnTo>
                    <a:pt x="8900" y="3131"/>
                  </a:lnTo>
                  <a:lnTo>
                    <a:pt x="8900" y="3131"/>
                  </a:lnTo>
                  <a:lnTo>
                    <a:pt x="8898" y="3128"/>
                  </a:lnTo>
                  <a:lnTo>
                    <a:pt x="8895" y="3125"/>
                  </a:lnTo>
                  <a:lnTo>
                    <a:pt x="8891" y="3124"/>
                  </a:lnTo>
                  <a:lnTo>
                    <a:pt x="8888" y="3123"/>
                  </a:lnTo>
                  <a:lnTo>
                    <a:pt x="8888" y="3123"/>
                  </a:lnTo>
                  <a:lnTo>
                    <a:pt x="8868" y="3126"/>
                  </a:lnTo>
                  <a:lnTo>
                    <a:pt x="8841" y="3132"/>
                  </a:lnTo>
                  <a:lnTo>
                    <a:pt x="8814" y="3138"/>
                  </a:lnTo>
                  <a:lnTo>
                    <a:pt x="8795" y="3142"/>
                  </a:lnTo>
                  <a:lnTo>
                    <a:pt x="8795" y="3142"/>
                  </a:lnTo>
                  <a:lnTo>
                    <a:pt x="8794" y="3142"/>
                  </a:lnTo>
                  <a:lnTo>
                    <a:pt x="8794" y="3142"/>
                  </a:lnTo>
                  <a:lnTo>
                    <a:pt x="8782" y="3141"/>
                  </a:lnTo>
                  <a:lnTo>
                    <a:pt x="8767" y="3139"/>
                  </a:lnTo>
                  <a:lnTo>
                    <a:pt x="8767" y="3139"/>
                  </a:lnTo>
                  <a:lnTo>
                    <a:pt x="8749" y="3136"/>
                  </a:lnTo>
                  <a:lnTo>
                    <a:pt x="8749" y="3136"/>
                  </a:lnTo>
                  <a:lnTo>
                    <a:pt x="8746" y="3136"/>
                  </a:lnTo>
                  <a:lnTo>
                    <a:pt x="8742" y="3137"/>
                  </a:lnTo>
                  <a:lnTo>
                    <a:pt x="8739" y="3138"/>
                  </a:lnTo>
                  <a:lnTo>
                    <a:pt x="8736" y="3141"/>
                  </a:lnTo>
                  <a:lnTo>
                    <a:pt x="8736" y="3141"/>
                  </a:lnTo>
                  <a:lnTo>
                    <a:pt x="8731" y="3147"/>
                  </a:lnTo>
                  <a:lnTo>
                    <a:pt x="8728" y="3154"/>
                  </a:lnTo>
                  <a:lnTo>
                    <a:pt x="8726" y="3160"/>
                  </a:lnTo>
                  <a:lnTo>
                    <a:pt x="8725" y="3169"/>
                  </a:lnTo>
                  <a:lnTo>
                    <a:pt x="8725" y="3169"/>
                  </a:lnTo>
                  <a:lnTo>
                    <a:pt x="8726" y="3175"/>
                  </a:lnTo>
                  <a:lnTo>
                    <a:pt x="8728" y="3182"/>
                  </a:lnTo>
                  <a:lnTo>
                    <a:pt x="8732" y="3188"/>
                  </a:lnTo>
                  <a:lnTo>
                    <a:pt x="8736" y="3192"/>
                  </a:lnTo>
                  <a:lnTo>
                    <a:pt x="8736" y="3192"/>
                  </a:lnTo>
                  <a:lnTo>
                    <a:pt x="8743" y="3196"/>
                  </a:lnTo>
                  <a:lnTo>
                    <a:pt x="8750" y="3199"/>
                  </a:lnTo>
                  <a:lnTo>
                    <a:pt x="8756" y="3200"/>
                  </a:lnTo>
                  <a:lnTo>
                    <a:pt x="8764" y="3201"/>
                  </a:lnTo>
                  <a:lnTo>
                    <a:pt x="8764" y="3201"/>
                  </a:lnTo>
                  <a:close/>
                  <a:moveTo>
                    <a:pt x="10514" y="3746"/>
                  </a:moveTo>
                  <a:lnTo>
                    <a:pt x="10514" y="3746"/>
                  </a:lnTo>
                  <a:lnTo>
                    <a:pt x="10514" y="3746"/>
                  </a:lnTo>
                  <a:lnTo>
                    <a:pt x="10510" y="3745"/>
                  </a:lnTo>
                  <a:lnTo>
                    <a:pt x="10504" y="3745"/>
                  </a:lnTo>
                  <a:lnTo>
                    <a:pt x="10504" y="3745"/>
                  </a:lnTo>
                  <a:lnTo>
                    <a:pt x="10496" y="3746"/>
                  </a:lnTo>
                  <a:lnTo>
                    <a:pt x="10489" y="3749"/>
                  </a:lnTo>
                  <a:lnTo>
                    <a:pt x="10483" y="3753"/>
                  </a:lnTo>
                  <a:lnTo>
                    <a:pt x="10477" y="3757"/>
                  </a:lnTo>
                  <a:lnTo>
                    <a:pt x="10477" y="3757"/>
                  </a:lnTo>
                  <a:lnTo>
                    <a:pt x="10467" y="3765"/>
                  </a:lnTo>
                  <a:lnTo>
                    <a:pt x="10459" y="3775"/>
                  </a:lnTo>
                  <a:lnTo>
                    <a:pt x="10445" y="3793"/>
                  </a:lnTo>
                  <a:lnTo>
                    <a:pt x="10430" y="3815"/>
                  </a:lnTo>
                  <a:lnTo>
                    <a:pt x="10430" y="3815"/>
                  </a:lnTo>
                  <a:lnTo>
                    <a:pt x="10428" y="3820"/>
                  </a:lnTo>
                  <a:lnTo>
                    <a:pt x="10428" y="3825"/>
                  </a:lnTo>
                  <a:lnTo>
                    <a:pt x="10428" y="3825"/>
                  </a:lnTo>
                  <a:lnTo>
                    <a:pt x="10429" y="3828"/>
                  </a:lnTo>
                  <a:lnTo>
                    <a:pt x="10431" y="3830"/>
                  </a:lnTo>
                  <a:lnTo>
                    <a:pt x="10436" y="3833"/>
                  </a:lnTo>
                  <a:lnTo>
                    <a:pt x="10436" y="3833"/>
                  </a:lnTo>
                  <a:lnTo>
                    <a:pt x="10444" y="3836"/>
                  </a:lnTo>
                  <a:lnTo>
                    <a:pt x="10451" y="3837"/>
                  </a:lnTo>
                  <a:lnTo>
                    <a:pt x="10452" y="3837"/>
                  </a:lnTo>
                  <a:lnTo>
                    <a:pt x="10452" y="3837"/>
                  </a:lnTo>
                  <a:lnTo>
                    <a:pt x="10459" y="3836"/>
                  </a:lnTo>
                  <a:lnTo>
                    <a:pt x="10466" y="3834"/>
                  </a:lnTo>
                  <a:lnTo>
                    <a:pt x="10473" y="3832"/>
                  </a:lnTo>
                  <a:lnTo>
                    <a:pt x="10479" y="3829"/>
                  </a:lnTo>
                  <a:lnTo>
                    <a:pt x="10491" y="3821"/>
                  </a:lnTo>
                  <a:lnTo>
                    <a:pt x="10502" y="3812"/>
                  </a:lnTo>
                  <a:lnTo>
                    <a:pt x="10502" y="3812"/>
                  </a:lnTo>
                  <a:lnTo>
                    <a:pt x="10512" y="3801"/>
                  </a:lnTo>
                  <a:lnTo>
                    <a:pt x="10520" y="3790"/>
                  </a:lnTo>
                  <a:lnTo>
                    <a:pt x="10523" y="3785"/>
                  </a:lnTo>
                  <a:lnTo>
                    <a:pt x="10525" y="3779"/>
                  </a:lnTo>
                  <a:lnTo>
                    <a:pt x="10527" y="3773"/>
                  </a:lnTo>
                  <a:lnTo>
                    <a:pt x="10527" y="3766"/>
                  </a:lnTo>
                  <a:lnTo>
                    <a:pt x="10527" y="3766"/>
                  </a:lnTo>
                  <a:lnTo>
                    <a:pt x="10527" y="3761"/>
                  </a:lnTo>
                  <a:lnTo>
                    <a:pt x="10524" y="3755"/>
                  </a:lnTo>
                  <a:lnTo>
                    <a:pt x="10520" y="3750"/>
                  </a:lnTo>
                  <a:lnTo>
                    <a:pt x="10517" y="3748"/>
                  </a:lnTo>
                  <a:lnTo>
                    <a:pt x="10514" y="3746"/>
                  </a:lnTo>
                  <a:lnTo>
                    <a:pt x="10514" y="3746"/>
                  </a:lnTo>
                  <a:close/>
                  <a:moveTo>
                    <a:pt x="10439" y="4508"/>
                  </a:moveTo>
                  <a:lnTo>
                    <a:pt x="10439" y="4508"/>
                  </a:lnTo>
                  <a:lnTo>
                    <a:pt x="10434" y="4509"/>
                  </a:lnTo>
                  <a:lnTo>
                    <a:pt x="10429" y="4510"/>
                  </a:lnTo>
                  <a:lnTo>
                    <a:pt x="10423" y="4513"/>
                  </a:lnTo>
                  <a:lnTo>
                    <a:pt x="10423" y="4513"/>
                  </a:lnTo>
                  <a:lnTo>
                    <a:pt x="10420" y="4514"/>
                  </a:lnTo>
                  <a:lnTo>
                    <a:pt x="10419" y="4515"/>
                  </a:lnTo>
                  <a:lnTo>
                    <a:pt x="10419" y="4515"/>
                  </a:lnTo>
                  <a:lnTo>
                    <a:pt x="10416" y="4514"/>
                  </a:lnTo>
                  <a:lnTo>
                    <a:pt x="10409" y="4510"/>
                  </a:lnTo>
                  <a:lnTo>
                    <a:pt x="10409" y="4510"/>
                  </a:lnTo>
                  <a:lnTo>
                    <a:pt x="10397" y="4502"/>
                  </a:lnTo>
                  <a:lnTo>
                    <a:pt x="10392" y="4499"/>
                  </a:lnTo>
                  <a:lnTo>
                    <a:pt x="10392" y="4499"/>
                  </a:lnTo>
                  <a:lnTo>
                    <a:pt x="10388" y="4493"/>
                  </a:lnTo>
                  <a:lnTo>
                    <a:pt x="10380" y="4476"/>
                  </a:lnTo>
                  <a:lnTo>
                    <a:pt x="10380" y="4476"/>
                  </a:lnTo>
                  <a:lnTo>
                    <a:pt x="10377" y="4468"/>
                  </a:lnTo>
                  <a:lnTo>
                    <a:pt x="10373" y="4458"/>
                  </a:lnTo>
                  <a:lnTo>
                    <a:pt x="10366" y="4439"/>
                  </a:lnTo>
                  <a:lnTo>
                    <a:pt x="10366" y="4439"/>
                  </a:lnTo>
                  <a:lnTo>
                    <a:pt x="10362" y="4430"/>
                  </a:lnTo>
                  <a:lnTo>
                    <a:pt x="10356" y="4422"/>
                  </a:lnTo>
                  <a:lnTo>
                    <a:pt x="10356" y="4422"/>
                  </a:lnTo>
                  <a:lnTo>
                    <a:pt x="10352" y="4418"/>
                  </a:lnTo>
                  <a:lnTo>
                    <a:pt x="10348" y="4414"/>
                  </a:lnTo>
                  <a:lnTo>
                    <a:pt x="10342" y="4412"/>
                  </a:lnTo>
                  <a:lnTo>
                    <a:pt x="10336" y="4411"/>
                  </a:lnTo>
                  <a:lnTo>
                    <a:pt x="10336" y="4411"/>
                  </a:lnTo>
                  <a:lnTo>
                    <a:pt x="10332" y="4412"/>
                  </a:lnTo>
                  <a:lnTo>
                    <a:pt x="10328" y="4413"/>
                  </a:lnTo>
                  <a:lnTo>
                    <a:pt x="10319" y="4418"/>
                  </a:lnTo>
                  <a:lnTo>
                    <a:pt x="10319" y="4418"/>
                  </a:lnTo>
                  <a:lnTo>
                    <a:pt x="10316" y="4420"/>
                  </a:lnTo>
                  <a:lnTo>
                    <a:pt x="10313" y="4423"/>
                  </a:lnTo>
                  <a:lnTo>
                    <a:pt x="10310" y="4428"/>
                  </a:lnTo>
                  <a:lnTo>
                    <a:pt x="10309" y="4434"/>
                  </a:lnTo>
                  <a:lnTo>
                    <a:pt x="10309" y="4439"/>
                  </a:lnTo>
                  <a:lnTo>
                    <a:pt x="10309" y="4439"/>
                  </a:lnTo>
                  <a:lnTo>
                    <a:pt x="10310" y="4452"/>
                  </a:lnTo>
                  <a:lnTo>
                    <a:pt x="10314" y="4465"/>
                  </a:lnTo>
                  <a:lnTo>
                    <a:pt x="10319" y="4477"/>
                  </a:lnTo>
                  <a:lnTo>
                    <a:pt x="10326" y="4487"/>
                  </a:lnTo>
                  <a:lnTo>
                    <a:pt x="10326" y="4487"/>
                  </a:lnTo>
                  <a:lnTo>
                    <a:pt x="10330" y="4495"/>
                  </a:lnTo>
                  <a:lnTo>
                    <a:pt x="10331" y="4501"/>
                  </a:lnTo>
                  <a:lnTo>
                    <a:pt x="10333" y="4508"/>
                  </a:lnTo>
                  <a:lnTo>
                    <a:pt x="10333" y="4508"/>
                  </a:lnTo>
                  <a:lnTo>
                    <a:pt x="10335" y="4523"/>
                  </a:lnTo>
                  <a:lnTo>
                    <a:pt x="10336" y="4537"/>
                  </a:lnTo>
                  <a:lnTo>
                    <a:pt x="10336" y="4537"/>
                  </a:lnTo>
                  <a:lnTo>
                    <a:pt x="10336" y="4542"/>
                  </a:lnTo>
                  <a:lnTo>
                    <a:pt x="10336" y="4542"/>
                  </a:lnTo>
                  <a:lnTo>
                    <a:pt x="10331" y="4546"/>
                  </a:lnTo>
                  <a:lnTo>
                    <a:pt x="10322" y="4553"/>
                  </a:lnTo>
                  <a:lnTo>
                    <a:pt x="10322" y="4553"/>
                  </a:lnTo>
                  <a:lnTo>
                    <a:pt x="10316" y="4557"/>
                  </a:lnTo>
                  <a:lnTo>
                    <a:pt x="10311" y="4562"/>
                  </a:lnTo>
                  <a:lnTo>
                    <a:pt x="10309" y="4565"/>
                  </a:lnTo>
                  <a:lnTo>
                    <a:pt x="10307" y="4570"/>
                  </a:lnTo>
                  <a:lnTo>
                    <a:pt x="10306" y="4574"/>
                  </a:lnTo>
                  <a:lnTo>
                    <a:pt x="10305" y="4579"/>
                  </a:lnTo>
                  <a:lnTo>
                    <a:pt x="10305" y="4579"/>
                  </a:lnTo>
                  <a:lnTo>
                    <a:pt x="10306" y="4585"/>
                  </a:lnTo>
                  <a:lnTo>
                    <a:pt x="10308" y="4590"/>
                  </a:lnTo>
                  <a:lnTo>
                    <a:pt x="10311" y="4594"/>
                  </a:lnTo>
                  <a:lnTo>
                    <a:pt x="10315" y="4598"/>
                  </a:lnTo>
                  <a:lnTo>
                    <a:pt x="10315" y="4598"/>
                  </a:lnTo>
                  <a:lnTo>
                    <a:pt x="10322" y="4601"/>
                  </a:lnTo>
                  <a:lnTo>
                    <a:pt x="10327" y="4603"/>
                  </a:lnTo>
                  <a:lnTo>
                    <a:pt x="10338" y="4607"/>
                  </a:lnTo>
                  <a:lnTo>
                    <a:pt x="10348" y="4608"/>
                  </a:lnTo>
                  <a:lnTo>
                    <a:pt x="10356" y="4609"/>
                  </a:lnTo>
                  <a:lnTo>
                    <a:pt x="10356" y="4609"/>
                  </a:lnTo>
                  <a:lnTo>
                    <a:pt x="10362" y="4609"/>
                  </a:lnTo>
                  <a:lnTo>
                    <a:pt x="10362" y="4609"/>
                  </a:lnTo>
                  <a:lnTo>
                    <a:pt x="10354" y="4623"/>
                  </a:lnTo>
                  <a:lnTo>
                    <a:pt x="10351" y="4631"/>
                  </a:lnTo>
                  <a:lnTo>
                    <a:pt x="10350" y="4640"/>
                  </a:lnTo>
                  <a:lnTo>
                    <a:pt x="10350" y="4640"/>
                  </a:lnTo>
                  <a:lnTo>
                    <a:pt x="10338" y="4627"/>
                  </a:lnTo>
                  <a:lnTo>
                    <a:pt x="10338" y="4627"/>
                  </a:lnTo>
                  <a:lnTo>
                    <a:pt x="10332" y="4621"/>
                  </a:lnTo>
                  <a:lnTo>
                    <a:pt x="10325" y="4615"/>
                  </a:lnTo>
                  <a:lnTo>
                    <a:pt x="10325" y="4615"/>
                  </a:lnTo>
                  <a:lnTo>
                    <a:pt x="10318" y="4610"/>
                  </a:lnTo>
                  <a:lnTo>
                    <a:pt x="10314" y="4608"/>
                  </a:lnTo>
                  <a:lnTo>
                    <a:pt x="10307" y="4607"/>
                  </a:lnTo>
                  <a:lnTo>
                    <a:pt x="10307" y="4607"/>
                  </a:lnTo>
                  <a:lnTo>
                    <a:pt x="10305" y="4607"/>
                  </a:lnTo>
                  <a:lnTo>
                    <a:pt x="10303" y="4607"/>
                  </a:lnTo>
                  <a:lnTo>
                    <a:pt x="10299" y="4610"/>
                  </a:lnTo>
                  <a:lnTo>
                    <a:pt x="10295" y="4613"/>
                  </a:lnTo>
                  <a:lnTo>
                    <a:pt x="10294" y="4616"/>
                  </a:lnTo>
                  <a:lnTo>
                    <a:pt x="10293" y="4618"/>
                  </a:lnTo>
                  <a:lnTo>
                    <a:pt x="10293" y="4618"/>
                  </a:lnTo>
                  <a:lnTo>
                    <a:pt x="10291" y="4621"/>
                  </a:lnTo>
                  <a:lnTo>
                    <a:pt x="10284" y="4625"/>
                  </a:lnTo>
                  <a:lnTo>
                    <a:pt x="10284" y="4625"/>
                  </a:lnTo>
                  <a:lnTo>
                    <a:pt x="10271" y="4633"/>
                  </a:lnTo>
                  <a:lnTo>
                    <a:pt x="10264" y="4638"/>
                  </a:lnTo>
                  <a:lnTo>
                    <a:pt x="10257" y="4645"/>
                  </a:lnTo>
                  <a:lnTo>
                    <a:pt x="10257" y="4645"/>
                  </a:lnTo>
                  <a:lnTo>
                    <a:pt x="10251" y="4652"/>
                  </a:lnTo>
                  <a:lnTo>
                    <a:pt x="10247" y="4658"/>
                  </a:lnTo>
                  <a:lnTo>
                    <a:pt x="10243" y="4667"/>
                  </a:lnTo>
                  <a:lnTo>
                    <a:pt x="10243" y="4667"/>
                  </a:lnTo>
                  <a:lnTo>
                    <a:pt x="10240" y="4671"/>
                  </a:lnTo>
                  <a:lnTo>
                    <a:pt x="10236" y="4676"/>
                  </a:lnTo>
                  <a:lnTo>
                    <a:pt x="10228" y="4684"/>
                  </a:lnTo>
                  <a:lnTo>
                    <a:pt x="10216" y="4694"/>
                  </a:lnTo>
                  <a:lnTo>
                    <a:pt x="10216" y="4694"/>
                  </a:lnTo>
                  <a:lnTo>
                    <a:pt x="10183" y="4716"/>
                  </a:lnTo>
                  <a:lnTo>
                    <a:pt x="10166" y="4729"/>
                  </a:lnTo>
                  <a:lnTo>
                    <a:pt x="10150" y="4740"/>
                  </a:lnTo>
                  <a:lnTo>
                    <a:pt x="10136" y="4752"/>
                  </a:lnTo>
                  <a:lnTo>
                    <a:pt x="10123" y="4765"/>
                  </a:lnTo>
                  <a:lnTo>
                    <a:pt x="10113" y="4777"/>
                  </a:lnTo>
                  <a:lnTo>
                    <a:pt x="10109" y="4783"/>
                  </a:lnTo>
                  <a:lnTo>
                    <a:pt x="10106" y="4790"/>
                  </a:lnTo>
                  <a:lnTo>
                    <a:pt x="10106" y="4790"/>
                  </a:lnTo>
                  <a:lnTo>
                    <a:pt x="10103" y="4799"/>
                  </a:lnTo>
                  <a:lnTo>
                    <a:pt x="10103" y="4808"/>
                  </a:lnTo>
                  <a:lnTo>
                    <a:pt x="10103" y="4808"/>
                  </a:lnTo>
                  <a:lnTo>
                    <a:pt x="10103" y="4813"/>
                  </a:lnTo>
                  <a:lnTo>
                    <a:pt x="10104" y="4818"/>
                  </a:lnTo>
                  <a:lnTo>
                    <a:pt x="10106" y="4822"/>
                  </a:lnTo>
                  <a:lnTo>
                    <a:pt x="10108" y="4827"/>
                  </a:lnTo>
                  <a:lnTo>
                    <a:pt x="10111" y="4831"/>
                  </a:lnTo>
                  <a:lnTo>
                    <a:pt x="10114" y="4835"/>
                  </a:lnTo>
                  <a:lnTo>
                    <a:pt x="10118" y="4839"/>
                  </a:lnTo>
                  <a:lnTo>
                    <a:pt x="10122" y="4841"/>
                  </a:lnTo>
                  <a:lnTo>
                    <a:pt x="10122" y="4841"/>
                  </a:lnTo>
                  <a:lnTo>
                    <a:pt x="10133" y="4846"/>
                  </a:lnTo>
                  <a:lnTo>
                    <a:pt x="10143" y="4849"/>
                  </a:lnTo>
                  <a:lnTo>
                    <a:pt x="10154" y="4851"/>
                  </a:lnTo>
                  <a:lnTo>
                    <a:pt x="10167" y="4853"/>
                  </a:lnTo>
                  <a:lnTo>
                    <a:pt x="10167" y="4853"/>
                  </a:lnTo>
                  <a:lnTo>
                    <a:pt x="10185" y="4855"/>
                  </a:lnTo>
                  <a:lnTo>
                    <a:pt x="10197" y="4856"/>
                  </a:lnTo>
                  <a:lnTo>
                    <a:pt x="10197" y="4856"/>
                  </a:lnTo>
                  <a:lnTo>
                    <a:pt x="10198" y="4856"/>
                  </a:lnTo>
                  <a:lnTo>
                    <a:pt x="10198" y="4856"/>
                  </a:lnTo>
                  <a:lnTo>
                    <a:pt x="10203" y="4855"/>
                  </a:lnTo>
                  <a:lnTo>
                    <a:pt x="10210" y="4853"/>
                  </a:lnTo>
                  <a:lnTo>
                    <a:pt x="10214" y="4850"/>
                  </a:lnTo>
                  <a:lnTo>
                    <a:pt x="10218" y="4847"/>
                  </a:lnTo>
                  <a:lnTo>
                    <a:pt x="10218" y="4847"/>
                  </a:lnTo>
                  <a:lnTo>
                    <a:pt x="10226" y="4838"/>
                  </a:lnTo>
                  <a:lnTo>
                    <a:pt x="10236" y="4823"/>
                  </a:lnTo>
                  <a:lnTo>
                    <a:pt x="10236" y="4823"/>
                  </a:lnTo>
                  <a:lnTo>
                    <a:pt x="10247" y="4811"/>
                  </a:lnTo>
                  <a:lnTo>
                    <a:pt x="10256" y="4800"/>
                  </a:lnTo>
                  <a:lnTo>
                    <a:pt x="10275" y="4779"/>
                  </a:lnTo>
                  <a:lnTo>
                    <a:pt x="10297" y="4760"/>
                  </a:lnTo>
                  <a:lnTo>
                    <a:pt x="10321" y="4738"/>
                  </a:lnTo>
                  <a:lnTo>
                    <a:pt x="10321" y="4738"/>
                  </a:lnTo>
                  <a:lnTo>
                    <a:pt x="10331" y="4728"/>
                  </a:lnTo>
                  <a:lnTo>
                    <a:pt x="10339" y="4715"/>
                  </a:lnTo>
                  <a:lnTo>
                    <a:pt x="10345" y="4704"/>
                  </a:lnTo>
                  <a:lnTo>
                    <a:pt x="10349" y="4693"/>
                  </a:lnTo>
                  <a:lnTo>
                    <a:pt x="10352" y="4682"/>
                  </a:lnTo>
                  <a:lnTo>
                    <a:pt x="10354" y="4672"/>
                  </a:lnTo>
                  <a:lnTo>
                    <a:pt x="10356" y="4658"/>
                  </a:lnTo>
                  <a:lnTo>
                    <a:pt x="10356" y="4658"/>
                  </a:lnTo>
                  <a:lnTo>
                    <a:pt x="10363" y="4663"/>
                  </a:lnTo>
                  <a:lnTo>
                    <a:pt x="10367" y="4665"/>
                  </a:lnTo>
                  <a:lnTo>
                    <a:pt x="10371" y="4666"/>
                  </a:lnTo>
                  <a:lnTo>
                    <a:pt x="10371" y="4666"/>
                  </a:lnTo>
                  <a:lnTo>
                    <a:pt x="10375" y="4667"/>
                  </a:lnTo>
                  <a:lnTo>
                    <a:pt x="10380" y="4667"/>
                  </a:lnTo>
                  <a:lnTo>
                    <a:pt x="10380" y="4667"/>
                  </a:lnTo>
                  <a:lnTo>
                    <a:pt x="10385" y="4667"/>
                  </a:lnTo>
                  <a:lnTo>
                    <a:pt x="10390" y="4666"/>
                  </a:lnTo>
                  <a:lnTo>
                    <a:pt x="10396" y="4663"/>
                  </a:lnTo>
                  <a:lnTo>
                    <a:pt x="10400" y="4661"/>
                  </a:lnTo>
                  <a:lnTo>
                    <a:pt x="10406" y="4654"/>
                  </a:lnTo>
                  <a:lnTo>
                    <a:pt x="10411" y="4647"/>
                  </a:lnTo>
                  <a:lnTo>
                    <a:pt x="10411" y="4647"/>
                  </a:lnTo>
                  <a:lnTo>
                    <a:pt x="10419" y="4631"/>
                  </a:lnTo>
                  <a:lnTo>
                    <a:pt x="10425" y="4617"/>
                  </a:lnTo>
                  <a:lnTo>
                    <a:pt x="10425" y="4617"/>
                  </a:lnTo>
                  <a:lnTo>
                    <a:pt x="10432" y="4602"/>
                  </a:lnTo>
                  <a:lnTo>
                    <a:pt x="10440" y="4589"/>
                  </a:lnTo>
                  <a:lnTo>
                    <a:pt x="10447" y="4579"/>
                  </a:lnTo>
                  <a:lnTo>
                    <a:pt x="10452" y="4575"/>
                  </a:lnTo>
                  <a:lnTo>
                    <a:pt x="10456" y="4572"/>
                  </a:lnTo>
                  <a:lnTo>
                    <a:pt x="10456" y="4572"/>
                  </a:lnTo>
                  <a:lnTo>
                    <a:pt x="10462" y="4566"/>
                  </a:lnTo>
                  <a:lnTo>
                    <a:pt x="10466" y="4560"/>
                  </a:lnTo>
                  <a:lnTo>
                    <a:pt x="10468" y="4553"/>
                  </a:lnTo>
                  <a:lnTo>
                    <a:pt x="10469" y="4546"/>
                  </a:lnTo>
                  <a:lnTo>
                    <a:pt x="10469" y="4546"/>
                  </a:lnTo>
                  <a:lnTo>
                    <a:pt x="10468" y="4539"/>
                  </a:lnTo>
                  <a:lnTo>
                    <a:pt x="10467" y="4533"/>
                  </a:lnTo>
                  <a:lnTo>
                    <a:pt x="10464" y="4526"/>
                  </a:lnTo>
                  <a:lnTo>
                    <a:pt x="10461" y="4521"/>
                  </a:lnTo>
                  <a:lnTo>
                    <a:pt x="10461" y="4521"/>
                  </a:lnTo>
                  <a:lnTo>
                    <a:pt x="10457" y="4517"/>
                  </a:lnTo>
                  <a:lnTo>
                    <a:pt x="10452" y="4513"/>
                  </a:lnTo>
                  <a:lnTo>
                    <a:pt x="10447" y="4510"/>
                  </a:lnTo>
                  <a:lnTo>
                    <a:pt x="10439" y="4508"/>
                  </a:lnTo>
                  <a:lnTo>
                    <a:pt x="10439" y="4508"/>
                  </a:lnTo>
                  <a:close/>
                  <a:moveTo>
                    <a:pt x="10109" y="4002"/>
                  </a:moveTo>
                  <a:lnTo>
                    <a:pt x="10109" y="4002"/>
                  </a:lnTo>
                  <a:lnTo>
                    <a:pt x="10114" y="4001"/>
                  </a:lnTo>
                  <a:lnTo>
                    <a:pt x="10119" y="3999"/>
                  </a:lnTo>
                  <a:lnTo>
                    <a:pt x="10123" y="3996"/>
                  </a:lnTo>
                  <a:lnTo>
                    <a:pt x="10127" y="3993"/>
                  </a:lnTo>
                  <a:lnTo>
                    <a:pt x="10130" y="3989"/>
                  </a:lnTo>
                  <a:lnTo>
                    <a:pt x="10134" y="3984"/>
                  </a:lnTo>
                  <a:lnTo>
                    <a:pt x="10135" y="3979"/>
                  </a:lnTo>
                  <a:lnTo>
                    <a:pt x="10136" y="3974"/>
                  </a:lnTo>
                  <a:lnTo>
                    <a:pt x="10123" y="3972"/>
                  </a:lnTo>
                  <a:lnTo>
                    <a:pt x="10136" y="3974"/>
                  </a:lnTo>
                  <a:lnTo>
                    <a:pt x="10136" y="3974"/>
                  </a:lnTo>
                  <a:lnTo>
                    <a:pt x="10137" y="3967"/>
                  </a:lnTo>
                  <a:lnTo>
                    <a:pt x="10137" y="3967"/>
                  </a:lnTo>
                  <a:lnTo>
                    <a:pt x="10136" y="3958"/>
                  </a:lnTo>
                  <a:lnTo>
                    <a:pt x="10134" y="3950"/>
                  </a:lnTo>
                  <a:lnTo>
                    <a:pt x="10129" y="3942"/>
                  </a:lnTo>
                  <a:lnTo>
                    <a:pt x="10122" y="3935"/>
                  </a:lnTo>
                  <a:lnTo>
                    <a:pt x="10114" y="3928"/>
                  </a:lnTo>
                  <a:lnTo>
                    <a:pt x="10104" y="3921"/>
                  </a:lnTo>
                  <a:lnTo>
                    <a:pt x="10091" y="3915"/>
                  </a:lnTo>
                  <a:lnTo>
                    <a:pt x="10076" y="3911"/>
                  </a:lnTo>
                  <a:lnTo>
                    <a:pt x="10076" y="3911"/>
                  </a:lnTo>
                  <a:lnTo>
                    <a:pt x="10064" y="3908"/>
                  </a:lnTo>
                  <a:lnTo>
                    <a:pt x="10054" y="3907"/>
                  </a:lnTo>
                  <a:lnTo>
                    <a:pt x="10054" y="3907"/>
                  </a:lnTo>
                  <a:lnTo>
                    <a:pt x="10049" y="3907"/>
                  </a:lnTo>
                  <a:lnTo>
                    <a:pt x="10043" y="3909"/>
                  </a:lnTo>
                  <a:lnTo>
                    <a:pt x="10043" y="3909"/>
                  </a:lnTo>
                  <a:lnTo>
                    <a:pt x="10040" y="3912"/>
                  </a:lnTo>
                  <a:lnTo>
                    <a:pt x="10038" y="3915"/>
                  </a:lnTo>
                  <a:lnTo>
                    <a:pt x="10036" y="3919"/>
                  </a:lnTo>
                  <a:lnTo>
                    <a:pt x="10036" y="3924"/>
                  </a:lnTo>
                  <a:lnTo>
                    <a:pt x="10036" y="3924"/>
                  </a:lnTo>
                  <a:lnTo>
                    <a:pt x="10037" y="3928"/>
                  </a:lnTo>
                  <a:lnTo>
                    <a:pt x="10038" y="3931"/>
                  </a:lnTo>
                  <a:lnTo>
                    <a:pt x="10040" y="3936"/>
                  </a:lnTo>
                  <a:lnTo>
                    <a:pt x="10040" y="3936"/>
                  </a:lnTo>
                  <a:lnTo>
                    <a:pt x="10050" y="3950"/>
                  </a:lnTo>
                  <a:lnTo>
                    <a:pt x="10057" y="3958"/>
                  </a:lnTo>
                  <a:lnTo>
                    <a:pt x="10062" y="3967"/>
                  </a:lnTo>
                  <a:lnTo>
                    <a:pt x="10062" y="3967"/>
                  </a:lnTo>
                  <a:lnTo>
                    <a:pt x="10066" y="3973"/>
                  </a:lnTo>
                  <a:lnTo>
                    <a:pt x="10071" y="3980"/>
                  </a:lnTo>
                  <a:lnTo>
                    <a:pt x="10076" y="3985"/>
                  </a:lnTo>
                  <a:lnTo>
                    <a:pt x="10081" y="3990"/>
                  </a:lnTo>
                  <a:lnTo>
                    <a:pt x="10087" y="3994"/>
                  </a:lnTo>
                  <a:lnTo>
                    <a:pt x="10093" y="3997"/>
                  </a:lnTo>
                  <a:lnTo>
                    <a:pt x="10101" y="4001"/>
                  </a:lnTo>
                  <a:lnTo>
                    <a:pt x="10108" y="4002"/>
                  </a:lnTo>
                  <a:lnTo>
                    <a:pt x="10108" y="4002"/>
                  </a:lnTo>
                  <a:lnTo>
                    <a:pt x="10109" y="4002"/>
                  </a:lnTo>
                  <a:lnTo>
                    <a:pt x="10109" y="4002"/>
                  </a:lnTo>
                  <a:close/>
                  <a:moveTo>
                    <a:pt x="5279" y="1749"/>
                  </a:moveTo>
                  <a:lnTo>
                    <a:pt x="5279" y="1749"/>
                  </a:lnTo>
                  <a:lnTo>
                    <a:pt x="5274" y="1750"/>
                  </a:lnTo>
                  <a:lnTo>
                    <a:pt x="5270" y="1751"/>
                  </a:lnTo>
                  <a:lnTo>
                    <a:pt x="5265" y="1754"/>
                  </a:lnTo>
                  <a:lnTo>
                    <a:pt x="5261" y="1756"/>
                  </a:lnTo>
                  <a:lnTo>
                    <a:pt x="5255" y="1764"/>
                  </a:lnTo>
                  <a:lnTo>
                    <a:pt x="5250" y="1773"/>
                  </a:lnTo>
                  <a:lnTo>
                    <a:pt x="5250" y="1773"/>
                  </a:lnTo>
                  <a:lnTo>
                    <a:pt x="5248" y="1778"/>
                  </a:lnTo>
                  <a:lnTo>
                    <a:pt x="5247" y="1783"/>
                  </a:lnTo>
                  <a:lnTo>
                    <a:pt x="5247" y="1783"/>
                  </a:lnTo>
                  <a:lnTo>
                    <a:pt x="5248" y="1788"/>
                  </a:lnTo>
                  <a:lnTo>
                    <a:pt x="5251" y="1793"/>
                  </a:lnTo>
                  <a:lnTo>
                    <a:pt x="5254" y="1797"/>
                  </a:lnTo>
                  <a:lnTo>
                    <a:pt x="5258" y="1799"/>
                  </a:lnTo>
                  <a:lnTo>
                    <a:pt x="5258" y="1799"/>
                  </a:lnTo>
                  <a:lnTo>
                    <a:pt x="5265" y="1803"/>
                  </a:lnTo>
                  <a:lnTo>
                    <a:pt x="5273" y="1804"/>
                  </a:lnTo>
                  <a:lnTo>
                    <a:pt x="5273" y="1804"/>
                  </a:lnTo>
                  <a:lnTo>
                    <a:pt x="5280" y="1803"/>
                  </a:lnTo>
                  <a:lnTo>
                    <a:pt x="5287" y="1801"/>
                  </a:lnTo>
                  <a:lnTo>
                    <a:pt x="5290" y="1798"/>
                  </a:lnTo>
                  <a:lnTo>
                    <a:pt x="5293" y="1795"/>
                  </a:lnTo>
                  <a:lnTo>
                    <a:pt x="5296" y="1792"/>
                  </a:lnTo>
                  <a:lnTo>
                    <a:pt x="5298" y="1787"/>
                  </a:lnTo>
                  <a:lnTo>
                    <a:pt x="5298" y="1787"/>
                  </a:lnTo>
                  <a:lnTo>
                    <a:pt x="5298" y="1787"/>
                  </a:lnTo>
                  <a:lnTo>
                    <a:pt x="5300" y="1782"/>
                  </a:lnTo>
                  <a:lnTo>
                    <a:pt x="5300" y="1776"/>
                  </a:lnTo>
                  <a:lnTo>
                    <a:pt x="5300" y="1776"/>
                  </a:lnTo>
                  <a:lnTo>
                    <a:pt x="5299" y="1768"/>
                  </a:lnTo>
                  <a:lnTo>
                    <a:pt x="5298" y="1764"/>
                  </a:lnTo>
                  <a:lnTo>
                    <a:pt x="5296" y="1760"/>
                  </a:lnTo>
                  <a:lnTo>
                    <a:pt x="5296" y="1760"/>
                  </a:lnTo>
                  <a:lnTo>
                    <a:pt x="5293" y="1756"/>
                  </a:lnTo>
                  <a:lnTo>
                    <a:pt x="5289" y="1753"/>
                  </a:lnTo>
                  <a:lnTo>
                    <a:pt x="5284" y="1750"/>
                  </a:lnTo>
                  <a:lnTo>
                    <a:pt x="5279" y="1749"/>
                  </a:lnTo>
                  <a:lnTo>
                    <a:pt x="5279" y="1749"/>
                  </a:lnTo>
                  <a:close/>
                  <a:moveTo>
                    <a:pt x="8766" y="3323"/>
                  </a:moveTo>
                  <a:lnTo>
                    <a:pt x="8766" y="3323"/>
                  </a:lnTo>
                  <a:lnTo>
                    <a:pt x="8766" y="3331"/>
                  </a:lnTo>
                  <a:lnTo>
                    <a:pt x="8768" y="3339"/>
                  </a:lnTo>
                  <a:lnTo>
                    <a:pt x="8772" y="3349"/>
                  </a:lnTo>
                  <a:lnTo>
                    <a:pt x="8779" y="3361"/>
                  </a:lnTo>
                  <a:lnTo>
                    <a:pt x="8779" y="3361"/>
                  </a:lnTo>
                  <a:lnTo>
                    <a:pt x="8786" y="3370"/>
                  </a:lnTo>
                  <a:lnTo>
                    <a:pt x="8794" y="3377"/>
                  </a:lnTo>
                  <a:lnTo>
                    <a:pt x="8802" y="3382"/>
                  </a:lnTo>
                  <a:lnTo>
                    <a:pt x="8810" y="3386"/>
                  </a:lnTo>
                  <a:lnTo>
                    <a:pt x="8819" y="3388"/>
                  </a:lnTo>
                  <a:lnTo>
                    <a:pt x="8826" y="3389"/>
                  </a:lnTo>
                  <a:lnTo>
                    <a:pt x="8836" y="3390"/>
                  </a:lnTo>
                  <a:lnTo>
                    <a:pt x="8836" y="3390"/>
                  </a:lnTo>
                  <a:lnTo>
                    <a:pt x="8840" y="3390"/>
                  </a:lnTo>
                  <a:lnTo>
                    <a:pt x="8840" y="3390"/>
                  </a:lnTo>
                  <a:lnTo>
                    <a:pt x="8845" y="3388"/>
                  </a:lnTo>
                  <a:lnTo>
                    <a:pt x="8849" y="3386"/>
                  </a:lnTo>
                  <a:lnTo>
                    <a:pt x="8852" y="3381"/>
                  </a:lnTo>
                  <a:lnTo>
                    <a:pt x="8853" y="3377"/>
                  </a:lnTo>
                  <a:lnTo>
                    <a:pt x="8853" y="3377"/>
                  </a:lnTo>
                  <a:lnTo>
                    <a:pt x="8852" y="3365"/>
                  </a:lnTo>
                  <a:lnTo>
                    <a:pt x="8851" y="3351"/>
                  </a:lnTo>
                  <a:lnTo>
                    <a:pt x="8847" y="3336"/>
                  </a:lnTo>
                  <a:lnTo>
                    <a:pt x="8847" y="3336"/>
                  </a:lnTo>
                  <a:lnTo>
                    <a:pt x="8843" y="3320"/>
                  </a:lnTo>
                  <a:lnTo>
                    <a:pt x="8841" y="3311"/>
                  </a:lnTo>
                  <a:lnTo>
                    <a:pt x="8837" y="3303"/>
                  </a:lnTo>
                  <a:lnTo>
                    <a:pt x="8834" y="3296"/>
                  </a:lnTo>
                  <a:lnTo>
                    <a:pt x="8829" y="3288"/>
                  </a:lnTo>
                  <a:lnTo>
                    <a:pt x="8823" y="3282"/>
                  </a:lnTo>
                  <a:lnTo>
                    <a:pt x="8817" y="3276"/>
                  </a:lnTo>
                  <a:lnTo>
                    <a:pt x="8817" y="3276"/>
                  </a:lnTo>
                  <a:lnTo>
                    <a:pt x="8805" y="3268"/>
                  </a:lnTo>
                  <a:lnTo>
                    <a:pt x="8805" y="3268"/>
                  </a:lnTo>
                  <a:lnTo>
                    <a:pt x="8810" y="3268"/>
                  </a:lnTo>
                  <a:lnTo>
                    <a:pt x="8810" y="3268"/>
                  </a:lnTo>
                  <a:lnTo>
                    <a:pt x="8819" y="3268"/>
                  </a:lnTo>
                  <a:lnTo>
                    <a:pt x="8827" y="3266"/>
                  </a:lnTo>
                  <a:lnTo>
                    <a:pt x="8834" y="3264"/>
                  </a:lnTo>
                  <a:lnTo>
                    <a:pt x="8840" y="3260"/>
                  </a:lnTo>
                  <a:lnTo>
                    <a:pt x="8840" y="3260"/>
                  </a:lnTo>
                  <a:lnTo>
                    <a:pt x="8846" y="3256"/>
                  </a:lnTo>
                  <a:lnTo>
                    <a:pt x="8851" y="3250"/>
                  </a:lnTo>
                  <a:lnTo>
                    <a:pt x="8854" y="3243"/>
                  </a:lnTo>
                  <a:lnTo>
                    <a:pt x="8854" y="3235"/>
                  </a:lnTo>
                  <a:lnTo>
                    <a:pt x="8854" y="3235"/>
                  </a:lnTo>
                  <a:lnTo>
                    <a:pt x="8854" y="3228"/>
                  </a:lnTo>
                  <a:lnTo>
                    <a:pt x="8852" y="3222"/>
                  </a:lnTo>
                  <a:lnTo>
                    <a:pt x="8852" y="3222"/>
                  </a:lnTo>
                  <a:lnTo>
                    <a:pt x="8847" y="3216"/>
                  </a:lnTo>
                  <a:lnTo>
                    <a:pt x="8843" y="3212"/>
                  </a:lnTo>
                  <a:lnTo>
                    <a:pt x="8838" y="3208"/>
                  </a:lnTo>
                  <a:lnTo>
                    <a:pt x="8833" y="3206"/>
                  </a:lnTo>
                  <a:lnTo>
                    <a:pt x="8827" y="3205"/>
                  </a:lnTo>
                  <a:lnTo>
                    <a:pt x="8822" y="3204"/>
                  </a:lnTo>
                  <a:lnTo>
                    <a:pt x="8810" y="3202"/>
                  </a:lnTo>
                  <a:lnTo>
                    <a:pt x="8810" y="3202"/>
                  </a:lnTo>
                  <a:lnTo>
                    <a:pt x="8797" y="3204"/>
                  </a:lnTo>
                  <a:lnTo>
                    <a:pt x="8785" y="3205"/>
                  </a:lnTo>
                  <a:lnTo>
                    <a:pt x="8766" y="3208"/>
                  </a:lnTo>
                  <a:lnTo>
                    <a:pt x="8766" y="3208"/>
                  </a:lnTo>
                  <a:lnTo>
                    <a:pt x="8765" y="3209"/>
                  </a:lnTo>
                  <a:lnTo>
                    <a:pt x="8765" y="3209"/>
                  </a:lnTo>
                  <a:lnTo>
                    <a:pt x="8757" y="3207"/>
                  </a:lnTo>
                  <a:lnTo>
                    <a:pt x="8748" y="3204"/>
                  </a:lnTo>
                  <a:lnTo>
                    <a:pt x="8748" y="3204"/>
                  </a:lnTo>
                  <a:lnTo>
                    <a:pt x="8739" y="3198"/>
                  </a:lnTo>
                  <a:lnTo>
                    <a:pt x="8739" y="3198"/>
                  </a:lnTo>
                  <a:lnTo>
                    <a:pt x="8735" y="3196"/>
                  </a:lnTo>
                  <a:lnTo>
                    <a:pt x="8732" y="3196"/>
                  </a:lnTo>
                  <a:lnTo>
                    <a:pt x="8729" y="3196"/>
                  </a:lnTo>
                  <a:lnTo>
                    <a:pt x="8726" y="3196"/>
                  </a:lnTo>
                  <a:lnTo>
                    <a:pt x="8726" y="3196"/>
                  </a:lnTo>
                  <a:lnTo>
                    <a:pt x="8722" y="3198"/>
                  </a:lnTo>
                  <a:lnTo>
                    <a:pt x="8719" y="3201"/>
                  </a:lnTo>
                  <a:lnTo>
                    <a:pt x="8715" y="3205"/>
                  </a:lnTo>
                  <a:lnTo>
                    <a:pt x="8713" y="3208"/>
                  </a:lnTo>
                  <a:lnTo>
                    <a:pt x="8709" y="3215"/>
                  </a:lnTo>
                  <a:lnTo>
                    <a:pt x="8706" y="3223"/>
                  </a:lnTo>
                  <a:lnTo>
                    <a:pt x="8706" y="3223"/>
                  </a:lnTo>
                  <a:lnTo>
                    <a:pt x="8704" y="3238"/>
                  </a:lnTo>
                  <a:lnTo>
                    <a:pt x="8702" y="3258"/>
                  </a:lnTo>
                  <a:lnTo>
                    <a:pt x="8702" y="3258"/>
                  </a:lnTo>
                  <a:lnTo>
                    <a:pt x="8700" y="3264"/>
                  </a:lnTo>
                  <a:lnTo>
                    <a:pt x="8697" y="3270"/>
                  </a:lnTo>
                  <a:lnTo>
                    <a:pt x="8692" y="3284"/>
                  </a:lnTo>
                  <a:lnTo>
                    <a:pt x="8688" y="3296"/>
                  </a:lnTo>
                  <a:lnTo>
                    <a:pt x="8686" y="3303"/>
                  </a:lnTo>
                  <a:lnTo>
                    <a:pt x="8685" y="3311"/>
                  </a:lnTo>
                  <a:lnTo>
                    <a:pt x="8685" y="3311"/>
                  </a:lnTo>
                  <a:lnTo>
                    <a:pt x="8686" y="3318"/>
                  </a:lnTo>
                  <a:lnTo>
                    <a:pt x="8688" y="3325"/>
                  </a:lnTo>
                  <a:lnTo>
                    <a:pt x="8692" y="3331"/>
                  </a:lnTo>
                  <a:lnTo>
                    <a:pt x="8698" y="3337"/>
                  </a:lnTo>
                  <a:lnTo>
                    <a:pt x="8698" y="3337"/>
                  </a:lnTo>
                  <a:lnTo>
                    <a:pt x="8702" y="3339"/>
                  </a:lnTo>
                  <a:lnTo>
                    <a:pt x="8706" y="3340"/>
                  </a:lnTo>
                  <a:lnTo>
                    <a:pt x="8713" y="3341"/>
                  </a:lnTo>
                  <a:lnTo>
                    <a:pt x="8713" y="3341"/>
                  </a:lnTo>
                  <a:lnTo>
                    <a:pt x="8719" y="3340"/>
                  </a:lnTo>
                  <a:lnTo>
                    <a:pt x="8725" y="3339"/>
                  </a:lnTo>
                  <a:lnTo>
                    <a:pt x="8730" y="3336"/>
                  </a:lnTo>
                  <a:lnTo>
                    <a:pt x="8735" y="3334"/>
                  </a:lnTo>
                  <a:lnTo>
                    <a:pt x="8744" y="3327"/>
                  </a:lnTo>
                  <a:lnTo>
                    <a:pt x="8752" y="3320"/>
                  </a:lnTo>
                  <a:lnTo>
                    <a:pt x="8752" y="3320"/>
                  </a:lnTo>
                  <a:lnTo>
                    <a:pt x="8764" y="3308"/>
                  </a:lnTo>
                  <a:lnTo>
                    <a:pt x="8764" y="3308"/>
                  </a:lnTo>
                  <a:lnTo>
                    <a:pt x="8765" y="3314"/>
                  </a:lnTo>
                  <a:lnTo>
                    <a:pt x="8766" y="3323"/>
                  </a:lnTo>
                  <a:lnTo>
                    <a:pt x="8766" y="3323"/>
                  </a:lnTo>
                  <a:close/>
                  <a:moveTo>
                    <a:pt x="10017" y="1124"/>
                  </a:moveTo>
                  <a:lnTo>
                    <a:pt x="10017" y="1124"/>
                  </a:lnTo>
                  <a:lnTo>
                    <a:pt x="10019" y="1121"/>
                  </a:lnTo>
                  <a:lnTo>
                    <a:pt x="10022" y="1112"/>
                  </a:lnTo>
                  <a:lnTo>
                    <a:pt x="10022" y="1112"/>
                  </a:lnTo>
                  <a:lnTo>
                    <a:pt x="10032" y="1091"/>
                  </a:lnTo>
                  <a:lnTo>
                    <a:pt x="10036" y="1084"/>
                  </a:lnTo>
                  <a:lnTo>
                    <a:pt x="10040" y="1078"/>
                  </a:lnTo>
                  <a:lnTo>
                    <a:pt x="10040" y="1078"/>
                  </a:lnTo>
                  <a:lnTo>
                    <a:pt x="10047" y="1073"/>
                  </a:lnTo>
                  <a:lnTo>
                    <a:pt x="10051" y="1071"/>
                  </a:lnTo>
                  <a:lnTo>
                    <a:pt x="10058" y="1069"/>
                  </a:lnTo>
                  <a:lnTo>
                    <a:pt x="10066" y="1068"/>
                  </a:lnTo>
                  <a:lnTo>
                    <a:pt x="10075" y="1067"/>
                  </a:lnTo>
                  <a:lnTo>
                    <a:pt x="10085" y="1066"/>
                  </a:lnTo>
                  <a:lnTo>
                    <a:pt x="10098" y="1066"/>
                  </a:lnTo>
                  <a:lnTo>
                    <a:pt x="10098" y="1066"/>
                  </a:lnTo>
                  <a:lnTo>
                    <a:pt x="10132" y="1066"/>
                  </a:lnTo>
                  <a:lnTo>
                    <a:pt x="10151" y="1068"/>
                  </a:lnTo>
                  <a:lnTo>
                    <a:pt x="10163" y="1069"/>
                  </a:lnTo>
                  <a:lnTo>
                    <a:pt x="10181" y="1069"/>
                  </a:lnTo>
                  <a:lnTo>
                    <a:pt x="10181" y="1069"/>
                  </a:lnTo>
                  <a:lnTo>
                    <a:pt x="10209" y="1069"/>
                  </a:lnTo>
                  <a:lnTo>
                    <a:pt x="10209" y="1069"/>
                  </a:lnTo>
                  <a:lnTo>
                    <a:pt x="10221" y="1068"/>
                  </a:lnTo>
                  <a:lnTo>
                    <a:pt x="10232" y="1066"/>
                  </a:lnTo>
                  <a:lnTo>
                    <a:pt x="10242" y="1063"/>
                  </a:lnTo>
                  <a:lnTo>
                    <a:pt x="10252" y="1060"/>
                  </a:lnTo>
                  <a:lnTo>
                    <a:pt x="10270" y="1053"/>
                  </a:lnTo>
                  <a:lnTo>
                    <a:pt x="10286" y="1045"/>
                  </a:lnTo>
                  <a:lnTo>
                    <a:pt x="10286" y="1045"/>
                  </a:lnTo>
                  <a:lnTo>
                    <a:pt x="10317" y="1026"/>
                  </a:lnTo>
                  <a:lnTo>
                    <a:pt x="10334" y="1018"/>
                  </a:lnTo>
                  <a:lnTo>
                    <a:pt x="10352" y="1011"/>
                  </a:lnTo>
                  <a:lnTo>
                    <a:pt x="10352" y="1011"/>
                  </a:lnTo>
                  <a:lnTo>
                    <a:pt x="10384" y="1001"/>
                  </a:lnTo>
                  <a:lnTo>
                    <a:pt x="10412" y="994"/>
                  </a:lnTo>
                  <a:lnTo>
                    <a:pt x="10435" y="989"/>
                  </a:lnTo>
                  <a:lnTo>
                    <a:pt x="10445" y="988"/>
                  </a:lnTo>
                  <a:lnTo>
                    <a:pt x="10452" y="988"/>
                  </a:lnTo>
                  <a:lnTo>
                    <a:pt x="10452" y="988"/>
                  </a:lnTo>
                  <a:lnTo>
                    <a:pt x="10459" y="988"/>
                  </a:lnTo>
                  <a:lnTo>
                    <a:pt x="10463" y="989"/>
                  </a:lnTo>
                  <a:lnTo>
                    <a:pt x="10463" y="989"/>
                  </a:lnTo>
                  <a:lnTo>
                    <a:pt x="10468" y="992"/>
                  </a:lnTo>
                  <a:lnTo>
                    <a:pt x="10475" y="993"/>
                  </a:lnTo>
                  <a:lnTo>
                    <a:pt x="10480" y="994"/>
                  </a:lnTo>
                  <a:lnTo>
                    <a:pt x="10486" y="995"/>
                  </a:lnTo>
                  <a:lnTo>
                    <a:pt x="10486" y="995"/>
                  </a:lnTo>
                  <a:lnTo>
                    <a:pt x="10495" y="994"/>
                  </a:lnTo>
                  <a:lnTo>
                    <a:pt x="10499" y="992"/>
                  </a:lnTo>
                  <a:lnTo>
                    <a:pt x="10504" y="990"/>
                  </a:lnTo>
                  <a:lnTo>
                    <a:pt x="10504" y="990"/>
                  </a:lnTo>
                  <a:lnTo>
                    <a:pt x="10509" y="988"/>
                  </a:lnTo>
                  <a:lnTo>
                    <a:pt x="10512" y="983"/>
                  </a:lnTo>
                  <a:lnTo>
                    <a:pt x="10515" y="978"/>
                  </a:lnTo>
                  <a:lnTo>
                    <a:pt x="10516" y="972"/>
                  </a:lnTo>
                  <a:lnTo>
                    <a:pt x="10516" y="972"/>
                  </a:lnTo>
                  <a:lnTo>
                    <a:pt x="10515" y="965"/>
                  </a:lnTo>
                  <a:lnTo>
                    <a:pt x="10513" y="960"/>
                  </a:lnTo>
                  <a:lnTo>
                    <a:pt x="10511" y="956"/>
                  </a:lnTo>
                  <a:lnTo>
                    <a:pt x="10506" y="951"/>
                  </a:lnTo>
                  <a:lnTo>
                    <a:pt x="10506" y="951"/>
                  </a:lnTo>
                  <a:lnTo>
                    <a:pt x="10493" y="937"/>
                  </a:lnTo>
                  <a:lnTo>
                    <a:pt x="10479" y="922"/>
                  </a:lnTo>
                  <a:lnTo>
                    <a:pt x="10479" y="922"/>
                  </a:lnTo>
                  <a:lnTo>
                    <a:pt x="10471" y="913"/>
                  </a:lnTo>
                  <a:lnTo>
                    <a:pt x="10471" y="913"/>
                  </a:lnTo>
                  <a:lnTo>
                    <a:pt x="10482" y="909"/>
                  </a:lnTo>
                  <a:lnTo>
                    <a:pt x="10494" y="904"/>
                  </a:lnTo>
                  <a:lnTo>
                    <a:pt x="10494" y="904"/>
                  </a:lnTo>
                  <a:lnTo>
                    <a:pt x="10501" y="900"/>
                  </a:lnTo>
                  <a:lnTo>
                    <a:pt x="10509" y="893"/>
                  </a:lnTo>
                  <a:lnTo>
                    <a:pt x="10515" y="884"/>
                  </a:lnTo>
                  <a:lnTo>
                    <a:pt x="10517" y="879"/>
                  </a:lnTo>
                  <a:lnTo>
                    <a:pt x="10519" y="873"/>
                  </a:lnTo>
                  <a:lnTo>
                    <a:pt x="10519" y="873"/>
                  </a:lnTo>
                  <a:lnTo>
                    <a:pt x="10521" y="868"/>
                  </a:lnTo>
                  <a:lnTo>
                    <a:pt x="10521" y="862"/>
                  </a:lnTo>
                  <a:lnTo>
                    <a:pt x="10521" y="862"/>
                  </a:lnTo>
                  <a:lnTo>
                    <a:pt x="10520" y="852"/>
                  </a:lnTo>
                  <a:lnTo>
                    <a:pt x="10518" y="843"/>
                  </a:lnTo>
                  <a:lnTo>
                    <a:pt x="10513" y="827"/>
                  </a:lnTo>
                  <a:lnTo>
                    <a:pt x="10507" y="811"/>
                  </a:lnTo>
                  <a:lnTo>
                    <a:pt x="10506" y="804"/>
                  </a:lnTo>
                  <a:lnTo>
                    <a:pt x="10506" y="798"/>
                  </a:lnTo>
                  <a:lnTo>
                    <a:pt x="10506" y="798"/>
                  </a:lnTo>
                  <a:lnTo>
                    <a:pt x="10506" y="792"/>
                  </a:lnTo>
                  <a:lnTo>
                    <a:pt x="10510" y="788"/>
                  </a:lnTo>
                  <a:lnTo>
                    <a:pt x="10510" y="788"/>
                  </a:lnTo>
                  <a:lnTo>
                    <a:pt x="10514" y="783"/>
                  </a:lnTo>
                  <a:lnTo>
                    <a:pt x="10516" y="776"/>
                  </a:lnTo>
                  <a:lnTo>
                    <a:pt x="10518" y="770"/>
                  </a:lnTo>
                  <a:lnTo>
                    <a:pt x="10518" y="764"/>
                  </a:lnTo>
                  <a:lnTo>
                    <a:pt x="10518" y="764"/>
                  </a:lnTo>
                  <a:lnTo>
                    <a:pt x="10518" y="758"/>
                  </a:lnTo>
                  <a:lnTo>
                    <a:pt x="10517" y="753"/>
                  </a:lnTo>
                  <a:lnTo>
                    <a:pt x="10515" y="748"/>
                  </a:lnTo>
                  <a:lnTo>
                    <a:pt x="10512" y="743"/>
                  </a:lnTo>
                  <a:lnTo>
                    <a:pt x="10505" y="733"/>
                  </a:lnTo>
                  <a:lnTo>
                    <a:pt x="10498" y="726"/>
                  </a:lnTo>
                  <a:lnTo>
                    <a:pt x="10498" y="726"/>
                  </a:lnTo>
                  <a:lnTo>
                    <a:pt x="10490" y="719"/>
                  </a:lnTo>
                  <a:lnTo>
                    <a:pt x="10481" y="714"/>
                  </a:lnTo>
                  <a:lnTo>
                    <a:pt x="10472" y="710"/>
                  </a:lnTo>
                  <a:lnTo>
                    <a:pt x="10462" y="707"/>
                  </a:lnTo>
                  <a:lnTo>
                    <a:pt x="10462" y="707"/>
                  </a:lnTo>
                  <a:lnTo>
                    <a:pt x="10456" y="706"/>
                  </a:lnTo>
                  <a:lnTo>
                    <a:pt x="10449" y="705"/>
                  </a:lnTo>
                  <a:lnTo>
                    <a:pt x="10432" y="705"/>
                  </a:lnTo>
                  <a:lnTo>
                    <a:pt x="10432" y="705"/>
                  </a:lnTo>
                  <a:lnTo>
                    <a:pt x="10398" y="705"/>
                  </a:lnTo>
                  <a:lnTo>
                    <a:pt x="10363" y="706"/>
                  </a:lnTo>
                  <a:lnTo>
                    <a:pt x="10363" y="706"/>
                  </a:lnTo>
                  <a:lnTo>
                    <a:pt x="10348" y="706"/>
                  </a:lnTo>
                  <a:lnTo>
                    <a:pt x="10336" y="705"/>
                  </a:lnTo>
                  <a:lnTo>
                    <a:pt x="10327" y="704"/>
                  </a:lnTo>
                  <a:lnTo>
                    <a:pt x="10323" y="701"/>
                  </a:lnTo>
                  <a:lnTo>
                    <a:pt x="10323" y="701"/>
                  </a:lnTo>
                  <a:lnTo>
                    <a:pt x="10309" y="694"/>
                  </a:lnTo>
                  <a:lnTo>
                    <a:pt x="10294" y="687"/>
                  </a:lnTo>
                  <a:lnTo>
                    <a:pt x="10286" y="684"/>
                  </a:lnTo>
                  <a:lnTo>
                    <a:pt x="10278" y="682"/>
                  </a:lnTo>
                  <a:lnTo>
                    <a:pt x="10270" y="680"/>
                  </a:lnTo>
                  <a:lnTo>
                    <a:pt x="10263" y="679"/>
                  </a:lnTo>
                  <a:lnTo>
                    <a:pt x="10263" y="679"/>
                  </a:lnTo>
                  <a:lnTo>
                    <a:pt x="10258" y="680"/>
                  </a:lnTo>
                  <a:lnTo>
                    <a:pt x="10254" y="680"/>
                  </a:lnTo>
                  <a:lnTo>
                    <a:pt x="10249" y="682"/>
                  </a:lnTo>
                  <a:lnTo>
                    <a:pt x="10245" y="685"/>
                  </a:lnTo>
                  <a:lnTo>
                    <a:pt x="10245" y="685"/>
                  </a:lnTo>
                  <a:lnTo>
                    <a:pt x="10238" y="692"/>
                  </a:lnTo>
                  <a:lnTo>
                    <a:pt x="10233" y="701"/>
                  </a:lnTo>
                  <a:lnTo>
                    <a:pt x="10222" y="721"/>
                  </a:lnTo>
                  <a:lnTo>
                    <a:pt x="10222" y="721"/>
                  </a:lnTo>
                  <a:lnTo>
                    <a:pt x="10213" y="738"/>
                  </a:lnTo>
                  <a:lnTo>
                    <a:pt x="10213" y="738"/>
                  </a:lnTo>
                  <a:lnTo>
                    <a:pt x="10211" y="737"/>
                  </a:lnTo>
                  <a:lnTo>
                    <a:pt x="10208" y="735"/>
                  </a:lnTo>
                  <a:lnTo>
                    <a:pt x="10203" y="731"/>
                  </a:lnTo>
                  <a:lnTo>
                    <a:pt x="10200" y="725"/>
                  </a:lnTo>
                  <a:lnTo>
                    <a:pt x="10200" y="725"/>
                  </a:lnTo>
                  <a:lnTo>
                    <a:pt x="10195" y="719"/>
                  </a:lnTo>
                  <a:lnTo>
                    <a:pt x="10190" y="714"/>
                  </a:lnTo>
                  <a:lnTo>
                    <a:pt x="10184" y="710"/>
                  </a:lnTo>
                  <a:lnTo>
                    <a:pt x="10177" y="706"/>
                  </a:lnTo>
                  <a:lnTo>
                    <a:pt x="10170" y="704"/>
                  </a:lnTo>
                  <a:lnTo>
                    <a:pt x="10162" y="701"/>
                  </a:lnTo>
                  <a:lnTo>
                    <a:pt x="10147" y="697"/>
                  </a:lnTo>
                  <a:lnTo>
                    <a:pt x="10147" y="697"/>
                  </a:lnTo>
                  <a:lnTo>
                    <a:pt x="10130" y="696"/>
                  </a:lnTo>
                  <a:lnTo>
                    <a:pt x="10114" y="694"/>
                  </a:lnTo>
                  <a:lnTo>
                    <a:pt x="10084" y="694"/>
                  </a:lnTo>
                  <a:lnTo>
                    <a:pt x="10084" y="694"/>
                  </a:lnTo>
                  <a:lnTo>
                    <a:pt x="10066" y="694"/>
                  </a:lnTo>
                  <a:lnTo>
                    <a:pt x="10066" y="694"/>
                  </a:lnTo>
                  <a:lnTo>
                    <a:pt x="10045" y="695"/>
                  </a:lnTo>
                  <a:lnTo>
                    <a:pt x="10025" y="697"/>
                  </a:lnTo>
                  <a:lnTo>
                    <a:pt x="10004" y="700"/>
                  </a:lnTo>
                  <a:lnTo>
                    <a:pt x="9984" y="704"/>
                  </a:lnTo>
                  <a:lnTo>
                    <a:pt x="9984" y="704"/>
                  </a:lnTo>
                  <a:lnTo>
                    <a:pt x="9964" y="706"/>
                  </a:lnTo>
                  <a:lnTo>
                    <a:pt x="9957" y="708"/>
                  </a:lnTo>
                  <a:lnTo>
                    <a:pt x="9951" y="708"/>
                  </a:lnTo>
                  <a:lnTo>
                    <a:pt x="9951" y="708"/>
                  </a:lnTo>
                  <a:lnTo>
                    <a:pt x="9947" y="707"/>
                  </a:lnTo>
                  <a:lnTo>
                    <a:pt x="9942" y="706"/>
                  </a:lnTo>
                  <a:lnTo>
                    <a:pt x="9937" y="704"/>
                  </a:lnTo>
                  <a:lnTo>
                    <a:pt x="9932" y="698"/>
                  </a:lnTo>
                  <a:lnTo>
                    <a:pt x="9932" y="698"/>
                  </a:lnTo>
                  <a:lnTo>
                    <a:pt x="9923" y="690"/>
                  </a:lnTo>
                  <a:lnTo>
                    <a:pt x="9914" y="683"/>
                  </a:lnTo>
                  <a:lnTo>
                    <a:pt x="9904" y="677"/>
                  </a:lnTo>
                  <a:lnTo>
                    <a:pt x="9896" y="672"/>
                  </a:lnTo>
                  <a:lnTo>
                    <a:pt x="9882" y="663"/>
                  </a:lnTo>
                  <a:lnTo>
                    <a:pt x="9877" y="660"/>
                  </a:lnTo>
                  <a:lnTo>
                    <a:pt x="9874" y="658"/>
                  </a:lnTo>
                  <a:lnTo>
                    <a:pt x="9874" y="658"/>
                  </a:lnTo>
                  <a:lnTo>
                    <a:pt x="9868" y="654"/>
                  </a:lnTo>
                  <a:lnTo>
                    <a:pt x="9862" y="652"/>
                  </a:lnTo>
                  <a:lnTo>
                    <a:pt x="9849" y="650"/>
                  </a:lnTo>
                  <a:lnTo>
                    <a:pt x="9849" y="650"/>
                  </a:lnTo>
                  <a:lnTo>
                    <a:pt x="9835" y="648"/>
                  </a:lnTo>
                  <a:lnTo>
                    <a:pt x="9817" y="648"/>
                  </a:lnTo>
                  <a:lnTo>
                    <a:pt x="9817" y="648"/>
                  </a:lnTo>
                  <a:lnTo>
                    <a:pt x="9786" y="649"/>
                  </a:lnTo>
                  <a:lnTo>
                    <a:pt x="9770" y="650"/>
                  </a:lnTo>
                  <a:lnTo>
                    <a:pt x="9756" y="652"/>
                  </a:lnTo>
                  <a:lnTo>
                    <a:pt x="9756" y="652"/>
                  </a:lnTo>
                  <a:lnTo>
                    <a:pt x="9729" y="655"/>
                  </a:lnTo>
                  <a:lnTo>
                    <a:pt x="9705" y="657"/>
                  </a:lnTo>
                  <a:lnTo>
                    <a:pt x="9674" y="658"/>
                  </a:lnTo>
                  <a:lnTo>
                    <a:pt x="9674" y="658"/>
                  </a:lnTo>
                  <a:lnTo>
                    <a:pt x="9664" y="652"/>
                  </a:lnTo>
                  <a:lnTo>
                    <a:pt x="9664" y="652"/>
                  </a:lnTo>
                  <a:lnTo>
                    <a:pt x="9649" y="644"/>
                  </a:lnTo>
                  <a:lnTo>
                    <a:pt x="9629" y="631"/>
                  </a:lnTo>
                  <a:lnTo>
                    <a:pt x="9629" y="631"/>
                  </a:lnTo>
                  <a:lnTo>
                    <a:pt x="9607" y="615"/>
                  </a:lnTo>
                  <a:lnTo>
                    <a:pt x="9585" y="604"/>
                  </a:lnTo>
                  <a:lnTo>
                    <a:pt x="9585" y="604"/>
                  </a:lnTo>
                  <a:lnTo>
                    <a:pt x="9567" y="596"/>
                  </a:lnTo>
                  <a:lnTo>
                    <a:pt x="9559" y="593"/>
                  </a:lnTo>
                  <a:lnTo>
                    <a:pt x="9551" y="592"/>
                  </a:lnTo>
                  <a:lnTo>
                    <a:pt x="9551" y="592"/>
                  </a:lnTo>
                  <a:lnTo>
                    <a:pt x="9540" y="594"/>
                  </a:lnTo>
                  <a:lnTo>
                    <a:pt x="9521" y="596"/>
                  </a:lnTo>
                  <a:lnTo>
                    <a:pt x="9501" y="598"/>
                  </a:lnTo>
                  <a:lnTo>
                    <a:pt x="9479" y="599"/>
                  </a:lnTo>
                  <a:lnTo>
                    <a:pt x="9479" y="599"/>
                  </a:lnTo>
                  <a:lnTo>
                    <a:pt x="9470" y="599"/>
                  </a:lnTo>
                  <a:lnTo>
                    <a:pt x="9462" y="598"/>
                  </a:lnTo>
                  <a:lnTo>
                    <a:pt x="9457" y="596"/>
                  </a:lnTo>
                  <a:lnTo>
                    <a:pt x="9455" y="595"/>
                  </a:lnTo>
                  <a:lnTo>
                    <a:pt x="9455" y="595"/>
                  </a:lnTo>
                  <a:lnTo>
                    <a:pt x="9442" y="585"/>
                  </a:lnTo>
                  <a:lnTo>
                    <a:pt x="9430" y="577"/>
                  </a:lnTo>
                  <a:lnTo>
                    <a:pt x="9417" y="571"/>
                  </a:lnTo>
                  <a:lnTo>
                    <a:pt x="9410" y="570"/>
                  </a:lnTo>
                  <a:lnTo>
                    <a:pt x="9404" y="568"/>
                  </a:lnTo>
                  <a:lnTo>
                    <a:pt x="9404" y="568"/>
                  </a:lnTo>
                  <a:lnTo>
                    <a:pt x="9423" y="564"/>
                  </a:lnTo>
                  <a:lnTo>
                    <a:pt x="9443" y="558"/>
                  </a:lnTo>
                  <a:lnTo>
                    <a:pt x="9443" y="558"/>
                  </a:lnTo>
                  <a:lnTo>
                    <a:pt x="9480" y="545"/>
                  </a:lnTo>
                  <a:lnTo>
                    <a:pt x="9480" y="545"/>
                  </a:lnTo>
                  <a:lnTo>
                    <a:pt x="9483" y="544"/>
                  </a:lnTo>
                  <a:lnTo>
                    <a:pt x="9485" y="542"/>
                  </a:lnTo>
                  <a:lnTo>
                    <a:pt x="9487" y="540"/>
                  </a:lnTo>
                  <a:lnTo>
                    <a:pt x="9488" y="537"/>
                  </a:lnTo>
                  <a:lnTo>
                    <a:pt x="9488" y="537"/>
                  </a:lnTo>
                  <a:lnTo>
                    <a:pt x="9489" y="532"/>
                  </a:lnTo>
                  <a:lnTo>
                    <a:pt x="9488" y="529"/>
                  </a:lnTo>
                  <a:lnTo>
                    <a:pt x="9487" y="526"/>
                  </a:lnTo>
                  <a:lnTo>
                    <a:pt x="9487" y="526"/>
                  </a:lnTo>
                  <a:lnTo>
                    <a:pt x="9483" y="520"/>
                  </a:lnTo>
                  <a:lnTo>
                    <a:pt x="9478" y="515"/>
                  </a:lnTo>
                  <a:lnTo>
                    <a:pt x="9472" y="507"/>
                  </a:lnTo>
                  <a:lnTo>
                    <a:pt x="9472" y="507"/>
                  </a:lnTo>
                  <a:lnTo>
                    <a:pt x="9465" y="500"/>
                  </a:lnTo>
                  <a:lnTo>
                    <a:pt x="9456" y="494"/>
                  </a:lnTo>
                  <a:lnTo>
                    <a:pt x="9449" y="491"/>
                  </a:lnTo>
                  <a:lnTo>
                    <a:pt x="9444" y="489"/>
                  </a:lnTo>
                  <a:lnTo>
                    <a:pt x="9438" y="488"/>
                  </a:lnTo>
                  <a:lnTo>
                    <a:pt x="9431" y="487"/>
                  </a:lnTo>
                  <a:lnTo>
                    <a:pt x="9431" y="487"/>
                  </a:lnTo>
                  <a:lnTo>
                    <a:pt x="9422" y="486"/>
                  </a:lnTo>
                  <a:lnTo>
                    <a:pt x="9411" y="485"/>
                  </a:lnTo>
                  <a:lnTo>
                    <a:pt x="9388" y="480"/>
                  </a:lnTo>
                  <a:lnTo>
                    <a:pt x="9388" y="480"/>
                  </a:lnTo>
                  <a:lnTo>
                    <a:pt x="9366" y="475"/>
                  </a:lnTo>
                  <a:lnTo>
                    <a:pt x="9357" y="472"/>
                  </a:lnTo>
                  <a:lnTo>
                    <a:pt x="9349" y="471"/>
                  </a:lnTo>
                  <a:lnTo>
                    <a:pt x="9349" y="471"/>
                  </a:lnTo>
                  <a:lnTo>
                    <a:pt x="9345" y="472"/>
                  </a:lnTo>
                  <a:lnTo>
                    <a:pt x="9341" y="472"/>
                  </a:lnTo>
                  <a:lnTo>
                    <a:pt x="9337" y="475"/>
                  </a:lnTo>
                  <a:lnTo>
                    <a:pt x="9334" y="477"/>
                  </a:lnTo>
                  <a:lnTo>
                    <a:pt x="9334" y="477"/>
                  </a:lnTo>
                  <a:lnTo>
                    <a:pt x="9331" y="480"/>
                  </a:lnTo>
                  <a:lnTo>
                    <a:pt x="9329" y="483"/>
                  </a:lnTo>
                  <a:lnTo>
                    <a:pt x="9329" y="483"/>
                  </a:lnTo>
                  <a:lnTo>
                    <a:pt x="9324" y="482"/>
                  </a:lnTo>
                  <a:lnTo>
                    <a:pt x="9324" y="482"/>
                  </a:lnTo>
                  <a:lnTo>
                    <a:pt x="9312" y="478"/>
                  </a:lnTo>
                  <a:lnTo>
                    <a:pt x="9298" y="475"/>
                  </a:lnTo>
                  <a:lnTo>
                    <a:pt x="9285" y="471"/>
                  </a:lnTo>
                  <a:lnTo>
                    <a:pt x="9272" y="469"/>
                  </a:lnTo>
                  <a:lnTo>
                    <a:pt x="9272" y="469"/>
                  </a:lnTo>
                  <a:lnTo>
                    <a:pt x="9266" y="470"/>
                  </a:lnTo>
                  <a:lnTo>
                    <a:pt x="9259" y="471"/>
                  </a:lnTo>
                  <a:lnTo>
                    <a:pt x="9253" y="473"/>
                  </a:lnTo>
                  <a:lnTo>
                    <a:pt x="9247" y="478"/>
                  </a:lnTo>
                  <a:lnTo>
                    <a:pt x="9247" y="478"/>
                  </a:lnTo>
                  <a:lnTo>
                    <a:pt x="9229" y="492"/>
                  </a:lnTo>
                  <a:lnTo>
                    <a:pt x="9229" y="492"/>
                  </a:lnTo>
                  <a:lnTo>
                    <a:pt x="9223" y="496"/>
                  </a:lnTo>
                  <a:lnTo>
                    <a:pt x="9219" y="501"/>
                  </a:lnTo>
                  <a:lnTo>
                    <a:pt x="9215" y="507"/>
                  </a:lnTo>
                  <a:lnTo>
                    <a:pt x="9214" y="511"/>
                  </a:lnTo>
                  <a:lnTo>
                    <a:pt x="9213" y="517"/>
                  </a:lnTo>
                  <a:lnTo>
                    <a:pt x="9213" y="517"/>
                  </a:lnTo>
                  <a:lnTo>
                    <a:pt x="9213" y="522"/>
                  </a:lnTo>
                  <a:lnTo>
                    <a:pt x="9215" y="527"/>
                  </a:lnTo>
                  <a:lnTo>
                    <a:pt x="9218" y="531"/>
                  </a:lnTo>
                  <a:lnTo>
                    <a:pt x="9221" y="534"/>
                  </a:lnTo>
                  <a:lnTo>
                    <a:pt x="9221" y="534"/>
                  </a:lnTo>
                  <a:lnTo>
                    <a:pt x="9230" y="539"/>
                  </a:lnTo>
                  <a:lnTo>
                    <a:pt x="9239" y="542"/>
                  </a:lnTo>
                  <a:lnTo>
                    <a:pt x="9239" y="542"/>
                  </a:lnTo>
                  <a:lnTo>
                    <a:pt x="9254" y="546"/>
                  </a:lnTo>
                  <a:lnTo>
                    <a:pt x="9269" y="548"/>
                  </a:lnTo>
                  <a:lnTo>
                    <a:pt x="9294" y="551"/>
                  </a:lnTo>
                  <a:lnTo>
                    <a:pt x="9294" y="551"/>
                  </a:lnTo>
                  <a:lnTo>
                    <a:pt x="9304" y="551"/>
                  </a:lnTo>
                  <a:lnTo>
                    <a:pt x="9310" y="552"/>
                  </a:lnTo>
                  <a:lnTo>
                    <a:pt x="9313" y="554"/>
                  </a:lnTo>
                  <a:lnTo>
                    <a:pt x="9314" y="555"/>
                  </a:lnTo>
                  <a:lnTo>
                    <a:pt x="9314" y="555"/>
                  </a:lnTo>
                  <a:lnTo>
                    <a:pt x="9317" y="560"/>
                  </a:lnTo>
                  <a:lnTo>
                    <a:pt x="9317" y="564"/>
                  </a:lnTo>
                  <a:lnTo>
                    <a:pt x="9317" y="564"/>
                  </a:lnTo>
                  <a:lnTo>
                    <a:pt x="9317" y="567"/>
                  </a:lnTo>
                  <a:lnTo>
                    <a:pt x="9315" y="572"/>
                  </a:lnTo>
                  <a:lnTo>
                    <a:pt x="9314" y="578"/>
                  </a:lnTo>
                  <a:lnTo>
                    <a:pt x="9313" y="587"/>
                  </a:lnTo>
                  <a:lnTo>
                    <a:pt x="9313" y="587"/>
                  </a:lnTo>
                  <a:lnTo>
                    <a:pt x="9310" y="595"/>
                  </a:lnTo>
                  <a:lnTo>
                    <a:pt x="9307" y="601"/>
                  </a:lnTo>
                  <a:lnTo>
                    <a:pt x="9303" y="608"/>
                  </a:lnTo>
                  <a:lnTo>
                    <a:pt x="9303" y="608"/>
                  </a:lnTo>
                  <a:lnTo>
                    <a:pt x="9298" y="615"/>
                  </a:lnTo>
                  <a:lnTo>
                    <a:pt x="9293" y="620"/>
                  </a:lnTo>
                  <a:lnTo>
                    <a:pt x="9289" y="624"/>
                  </a:lnTo>
                  <a:lnTo>
                    <a:pt x="9287" y="627"/>
                  </a:lnTo>
                  <a:lnTo>
                    <a:pt x="9287" y="627"/>
                  </a:lnTo>
                  <a:lnTo>
                    <a:pt x="9286" y="627"/>
                  </a:lnTo>
                  <a:lnTo>
                    <a:pt x="9286" y="627"/>
                  </a:lnTo>
                  <a:lnTo>
                    <a:pt x="9278" y="625"/>
                  </a:lnTo>
                  <a:lnTo>
                    <a:pt x="9272" y="624"/>
                  </a:lnTo>
                  <a:lnTo>
                    <a:pt x="9263" y="624"/>
                  </a:lnTo>
                  <a:lnTo>
                    <a:pt x="9263" y="624"/>
                  </a:lnTo>
                  <a:lnTo>
                    <a:pt x="9257" y="624"/>
                  </a:lnTo>
                  <a:lnTo>
                    <a:pt x="9250" y="625"/>
                  </a:lnTo>
                  <a:lnTo>
                    <a:pt x="9242" y="629"/>
                  </a:lnTo>
                  <a:lnTo>
                    <a:pt x="9234" y="633"/>
                  </a:lnTo>
                  <a:lnTo>
                    <a:pt x="9234" y="633"/>
                  </a:lnTo>
                  <a:lnTo>
                    <a:pt x="9231" y="635"/>
                  </a:lnTo>
                  <a:lnTo>
                    <a:pt x="9225" y="636"/>
                  </a:lnTo>
                  <a:lnTo>
                    <a:pt x="9214" y="638"/>
                  </a:lnTo>
                  <a:lnTo>
                    <a:pt x="9200" y="639"/>
                  </a:lnTo>
                  <a:lnTo>
                    <a:pt x="9185" y="639"/>
                  </a:lnTo>
                  <a:lnTo>
                    <a:pt x="9185" y="639"/>
                  </a:lnTo>
                  <a:lnTo>
                    <a:pt x="9172" y="639"/>
                  </a:lnTo>
                  <a:lnTo>
                    <a:pt x="9172" y="639"/>
                  </a:lnTo>
                  <a:lnTo>
                    <a:pt x="9163" y="640"/>
                  </a:lnTo>
                  <a:lnTo>
                    <a:pt x="9154" y="640"/>
                  </a:lnTo>
                  <a:lnTo>
                    <a:pt x="9154" y="640"/>
                  </a:lnTo>
                  <a:lnTo>
                    <a:pt x="9147" y="641"/>
                  </a:lnTo>
                  <a:lnTo>
                    <a:pt x="9142" y="643"/>
                  </a:lnTo>
                  <a:lnTo>
                    <a:pt x="9142" y="643"/>
                  </a:lnTo>
                  <a:lnTo>
                    <a:pt x="9136" y="637"/>
                  </a:lnTo>
                  <a:lnTo>
                    <a:pt x="9136" y="637"/>
                  </a:lnTo>
                  <a:lnTo>
                    <a:pt x="9132" y="633"/>
                  </a:lnTo>
                  <a:lnTo>
                    <a:pt x="9127" y="629"/>
                  </a:lnTo>
                  <a:lnTo>
                    <a:pt x="9122" y="625"/>
                  </a:lnTo>
                  <a:lnTo>
                    <a:pt x="9113" y="624"/>
                  </a:lnTo>
                  <a:lnTo>
                    <a:pt x="9113" y="624"/>
                  </a:lnTo>
                  <a:lnTo>
                    <a:pt x="9108" y="624"/>
                  </a:lnTo>
                  <a:lnTo>
                    <a:pt x="9104" y="627"/>
                  </a:lnTo>
                  <a:lnTo>
                    <a:pt x="9104" y="627"/>
                  </a:lnTo>
                  <a:lnTo>
                    <a:pt x="9097" y="632"/>
                  </a:lnTo>
                  <a:lnTo>
                    <a:pt x="9089" y="637"/>
                  </a:lnTo>
                  <a:lnTo>
                    <a:pt x="9073" y="651"/>
                  </a:lnTo>
                  <a:lnTo>
                    <a:pt x="9073" y="651"/>
                  </a:lnTo>
                  <a:lnTo>
                    <a:pt x="9065" y="658"/>
                  </a:lnTo>
                  <a:lnTo>
                    <a:pt x="9058" y="663"/>
                  </a:lnTo>
                  <a:lnTo>
                    <a:pt x="9052" y="667"/>
                  </a:lnTo>
                  <a:lnTo>
                    <a:pt x="9050" y="668"/>
                  </a:lnTo>
                  <a:lnTo>
                    <a:pt x="9050" y="668"/>
                  </a:lnTo>
                  <a:lnTo>
                    <a:pt x="9050" y="668"/>
                  </a:lnTo>
                  <a:lnTo>
                    <a:pt x="9046" y="666"/>
                  </a:lnTo>
                  <a:lnTo>
                    <a:pt x="9041" y="663"/>
                  </a:lnTo>
                  <a:lnTo>
                    <a:pt x="9035" y="659"/>
                  </a:lnTo>
                  <a:lnTo>
                    <a:pt x="9030" y="655"/>
                  </a:lnTo>
                  <a:lnTo>
                    <a:pt x="9026" y="650"/>
                  </a:lnTo>
                  <a:lnTo>
                    <a:pt x="9023" y="644"/>
                  </a:lnTo>
                  <a:lnTo>
                    <a:pt x="9021" y="638"/>
                  </a:lnTo>
                  <a:lnTo>
                    <a:pt x="9021" y="633"/>
                  </a:lnTo>
                  <a:lnTo>
                    <a:pt x="9021" y="633"/>
                  </a:lnTo>
                  <a:lnTo>
                    <a:pt x="9020" y="622"/>
                  </a:lnTo>
                  <a:lnTo>
                    <a:pt x="9019" y="612"/>
                  </a:lnTo>
                  <a:lnTo>
                    <a:pt x="9016" y="593"/>
                  </a:lnTo>
                  <a:lnTo>
                    <a:pt x="9016" y="593"/>
                  </a:lnTo>
                  <a:lnTo>
                    <a:pt x="9013" y="583"/>
                  </a:lnTo>
                  <a:lnTo>
                    <a:pt x="9010" y="575"/>
                  </a:lnTo>
                  <a:lnTo>
                    <a:pt x="9007" y="568"/>
                  </a:lnTo>
                  <a:lnTo>
                    <a:pt x="9001" y="562"/>
                  </a:lnTo>
                  <a:lnTo>
                    <a:pt x="9001" y="562"/>
                  </a:lnTo>
                  <a:lnTo>
                    <a:pt x="8996" y="560"/>
                  </a:lnTo>
                  <a:lnTo>
                    <a:pt x="8993" y="558"/>
                  </a:lnTo>
                  <a:lnTo>
                    <a:pt x="8986" y="557"/>
                  </a:lnTo>
                  <a:lnTo>
                    <a:pt x="8986" y="557"/>
                  </a:lnTo>
                  <a:lnTo>
                    <a:pt x="8975" y="555"/>
                  </a:lnTo>
                  <a:lnTo>
                    <a:pt x="8961" y="553"/>
                  </a:lnTo>
                  <a:lnTo>
                    <a:pt x="8932" y="552"/>
                  </a:lnTo>
                  <a:lnTo>
                    <a:pt x="8932" y="552"/>
                  </a:lnTo>
                  <a:lnTo>
                    <a:pt x="8918" y="552"/>
                  </a:lnTo>
                  <a:lnTo>
                    <a:pt x="8907" y="554"/>
                  </a:lnTo>
                  <a:lnTo>
                    <a:pt x="8907" y="554"/>
                  </a:lnTo>
                  <a:lnTo>
                    <a:pt x="8886" y="556"/>
                  </a:lnTo>
                  <a:lnTo>
                    <a:pt x="8858" y="560"/>
                  </a:lnTo>
                  <a:lnTo>
                    <a:pt x="8858" y="560"/>
                  </a:lnTo>
                  <a:lnTo>
                    <a:pt x="8842" y="563"/>
                  </a:lnTo>
                  <a:lnTo>
                    <a:pt x="8829" y="566"/>
                  </a:lnTo>
                  <a:lnTo>
                    <a:pt x="8829" y="566"/>
                  </a:lnTo>
                  <a:lnTo>
                    <a:pt x="8817" y="571"/>
                  </a:lnTo>
                  <a:lnTo>
                    <a:pt x="8811" y="574"/>
                  </a:lnTo>
                  <a:lnTo>
                    <a:pt x="8806" y="578"/>
                  </a:lnTo>
                  <a:lnTo>
                    <a:pt x="8806" y="578"/>
                  </a:lnTo>
                  <a:lnTo>
                    <a:pt x="8804" y="581"/>
                  </a:lnTo>
                  <a:lnTo>
                    <a:pt x="8799" y="584"/>
                  </a:lnTo>
                  <a:lnTo>
                    <a:pt x="8788" y="590"/>
                  </a:lnTo>
                  <a:lnTo>
                    <a:pt x="8773" y="594"/>
                  </a:lnTo>
                  <a:lnTo>
                    <a:pt x="8767" y="595"/>
                  </a:lnTo>
                  <a:lnTo>
                    <a:pt x="8761" y="595"/>
                  </a:lnTo>
                  <a:lnTo>
                    <a:pt x="8761" y="595"/>
                  </a:lnTo>
                  <a:lnTo>
                    <a:pt x="8758" y="595"/>
                  </a:lnTo>
                  <a:lnTo>
                    <a:pt x="8754" y="593"/>
                  </a:lnTo>
                  <a:lnTo>
                    <a:pt x="8741" y="585"/>
                  </a:lnTo>
                  <a:lnTo>
                    <a:pt x="8741" y="585"/>
                  </a:lnTo>
                  <a:lnTo>
                    <a:pt x="8731" y="580"/>
                  </a:lnTo>
                  <a:lnTo>
                    <a:pt x="8721" y="576"/>
                  </a:lnTo>
                  <a:lnTo>
                    <a:pt x="8708" y="571"/>
                  </a:lnTo>
                  <a:lnTo>
                    <a:pt x="8693" y="568"/>
                  </a:lnTo>
                  <a:lnTo>
                    <a:pt x="8693" y="568"/>
                  </a:lnTo>
                  <a:lnTo>
                    <a:pt x="8669" y="565"/>
                  </a:lnTo>
                  <a:lnTo>
                    <a:pt x="8639" y="563"/>
                  </a:lnTo>
                  <a:lnTo>
                    <a:pt x="8609" y="561"/>
                  </a:lnTo>
                  <a:lnTo>
                    <a:pt x="8582" y="561"/>
                  </a:lnTo>
                  <a:lnTo>
                    <a:pt x="8582" y="561"/>
                  </a:lnTo>
                  <a:lnTo>
                    <a:pt x="8568" y="561"/>
                  </a:lnTo>
                  <a:lnTo>
                    <a:pt x="8563" y="562"/>
                  </a:lnTo>
                  <a:lnTo>
                    <a:pt x="8557" y="563"/>
                  </a:lnTo>
                  <a:lnTo>
                    <a:pt x="8557" y="563"/>
                  </a:lnTo>
                  <a:lnTo>
                    <a:pt x="8556" y="563"/>
                  </a:lnTo>
                  <a:lnTo>
                    <a:pt x="8556" y="563"/>
                  </a:lnTo>
                  <a:lnTo>
                    <a:pt x="8552" y="562"/>
                  </a:lnTo>
                  <a:lnTo>
                    <a:pt x="8545" y="561"/>
                  </a:lnTo>
                  <a:lnTo>
                    <a:pt x="8545" y="561"/>
                  </a:lnTo>
                  <a:lnTo>
                    <a:pt x="8554" y="553"/>
                  </a:lnTo>
                  <a:lnTo>
                    <a:pt x="8563" y="541"/>
                  </a:lnTo>
                  <a:lnTo>
                    <a:pt x="8563" y="541"/>
                  </a:lnTo>
                  <a:lnTo>
                    <a:pt x="8568" y="533"/>
                  </a:lnTo>
                  <a:lnTo>
                    <a:pt x="8573" y="524"/>
                  </a:lnTo>
                  <a:lnTo>
                    <a:pt x="8577" y="514"/>
                  </a:lnTo>
                  <a:lnTo>
                    <a:pt x="8578" y="508"/>
                  </a:lnTo>
                  <a:lnTo>
                    <a:pt x="8578" y="502"/>
                  </a:lnTo>
                  <a:lnTo>
                    <a:pt x="8578" y="502"/>
                  </a:lnTo>
                  <a:lnTo>
                    <a:pt x="8578" y="496"/>
                  </a:lnTo>
                  <a:lnTo>
                    <a:pt x="8576" y="489"/>
                  </a:lnTo>
                  <a:lnTo>
                    <a:pt x="8572" y="483"/>
                  </a:lnTo>
                  <a:lnTo>
                    <a:pt x="8567" y="478"/>
                  </a:lnTo>
                  <a:lnTo>
                    <a:pt x="8567" y="478"/>
                  </a:lnTo>
                  <a:lnTo>
                    <a:pt x="8561" y="473"/>
                  </a:lnTo>
                  <a:lnTo>
                    <a:pt x="8555" y="470"/>
                  </a:lnTo>
                  <a:lnTo>
                    <a:pt x="8541" y="465"/>
                  </a:lnTo>
                  <a:lnTo>
                    <a:pt x="8527" y="461"/>
                  </a:lnTo>
                  <a:lnTo>
                    <a:pt x="8513" y="459"/>
                  </a:lnTo>
                  <a:lnTo>
                    <a:pt x="8486" y="456"/>
                  </a:lnTo>
                  <a:lnTo>
                    <a:pt x="8465" y="454"/>
                  </a:lnTo>
                  <a:lnTo>
                    <a:pt x="8465" y="454"/>
                  </a:lnTo>
                  <a:lnTo>
                    <a:pt x="8442" y="450"/>
                  </a:lnTo>
                  <a:lnTo>
                    <a:pt x="8427" y="449"/>
                  </a:lnTo>
                  <a:lnTo>
                    <a:pt x="8413" y="449"/>
                  </a:lnTo>
                  <a:lnTo>
                    <a:pt x="8413" y="449"/>
                  </a:lnTo>
                  <a:lnTo>
                    <a:pt x="8398" y="449"/>
                  </a:lnTo>
                  <a:lnTo>
                    <a:pt x="8381" y="451"/>
                  </a:lnTo>
                  <a:lnTo>
                    <a:pt x="8381" y="451"/>
                  </a:lnTo>
                  <a:lnTo>
                    <a:pt x="8371" y="453"/>
                  </a:lnTo>
                  <a:lnTo>
                    <a:pt x="8363" y="456"/>
                  </a:lnTo>
                  <a:lnTo>
                    <a:pt x="8348" y="462"/>
                  </a:lnTo>
                  <a:lnTo>
                    <a:pt x="8346" y="463"/>
                  </a:lnTo>
                  <a:lnTo>
                    <a:pt x="8346" y="463"/>
                  </a:lnTo>
                  <a:lnTo>
                    <a:pt x="8345" y="460"/>
                  </a:lnTo>
                  <a:lnTo>
                    <a:pt x="8344" y="459"/>
                  </a:lnTo>
                  <a:lnTo>
                    <a:pt x="8344" y="459"/>
                  </a:lnTo>
                  <a:lnTo>
                    <a:pt x="8341" y="456"/>
                  </a:lnTo>
                  <a:lnTo>
                    <a:pt x="8339" y="455"/>
                  </a:lnTo>
                  <a:lnTo>
                    <a:pt x="8339" y="455"/>
                  </a:lnTo>
                  <a:lnTo>
                    <a:pt x="8316" y="444"/>
                  </a:lnTo>
                  <a:lnTo>
                    <a:pt x="8316" y="444"/>
                  </a:lnTo>
                  <a:lnTo>
                    <a:pt x="8294" y="432"/>
                  </a:lnTo>
                  <a:lnTo>
                    <a:pt x="8274" y="425"/>
                  </a:lnTo>
                  <a:lnTo>
                    <a:pt x="8257" y="422"/>
                  </a:lnTo>
                  <a:lnTo>
                    <a:pt x="8242" y="420"/>
                  </a:lnTo>
                  <a:lnTo>
                    <a:pt x="8242" y="420"/>
                  </a:lnTo>
                  <a:lnTo>
                    <a:pt x="8233" y="421"/>
                  </a:lnTo>
                  <a:lnTo>
                    <a:pt x="8225" y="423"/>
                  </a:lnTo>
                  <a:lnTo>
                    <a:pt x="8217" y="425"/>
                  </a:lnTo>
                  <a:lnTo>
                    <a:pt x="8211" y="428"/>
                  </a:lnTo>
                  <a:lnTo>
                    <a:pt x="8211" y="428"/>
                  </a:lnTo>
                  <a:lnTo>
                    <a:pt x="8205" y="432"/>
                  </a:lnTo>
                  <a:lnTo>
                    <a:pt x="8201" y="437"/>
                  </a:lnTo>
                  <a:lnTo>
                    <a:pt x="8201" y="437"/>
                  </a:lnTo>
                  <a:lnTo>
                    <a:pt x="8198" y="441"/>
                  </a:lnTo>
                  <a:lnTo>
                    <a:pt x="8198" y="441"/>
                  </a:lnTo>
                  <a:lnTo>
                    <a:pt x="8191" y="444"/>
                  </a:lnTo>
                  <a:lnTo>
                    <a:pt x="8175" y="452"/>
                  </a:lnTo>
                  <a:lnTo>
                    <a:pt x="8175" y="452"/>
                  </a:lnTo>
                  <a:lnTo>
                    <a:pt x="8128" y="472"/>
                  </a:lnTo>
                  <a:lnTo>
                    <a:pt x="8105" y="482"/>
                  </a:lnTo>
                  <a:lnTo>
                    <a:pt x="8104" y="482"/>
                  </a:lnTo>
                  <a:lnTo>
                    <a:pt x="8104" y="482"/>
                  </a:lnTo>
                  <a:lnTo>
                    <a:pt x="8099" y="481"/>
                  </a:lnTo>
                  <a:lnTo>
                    <a:pt x="8089" y="479"/>
                  </a:lnTo>
                  <a:lnTo>
                    <a:pt x="8066" y="473"/>
                  </a:lnTo>
                  <a:lnTo>
                    <a:pt x="8066" y="473"/>
                  </a:lnTo>
                  <a:lnTo>
                    <a:pt x="8044" y="466"/>
                  </a:lnTo>
                  <a:lnTo>
                    <a:pt x="8044" y="466"/>
                  </a:lnTo>
                  <a:lnTo>
                    <a:pt x="8037" y="463"/>
                  </a:lnTo>
                  <a:lnTo>
                    <a:pt x="8037" y="463"/>
                  </a:lnTo>
                  <a:lnTo>
                    <a:pt x="8035" y="462"/>
                  </a:lnTo>
                  <a:lnTo>
                    <a:pt x="8035" y="462"/>
                  </a:lnTo>
                  <a:lnTo>
                    <a:pt x="8035" y="462"/>
                  </a:lnTo>
                  <a:lnTo>
                    <a:pt x="8031" y="460"/>
                  </a:lnTo>
                  <a:lnTo>
                    <a:pt x="8027" y="459"/>
                  </a:lnTo>
                  <a:lnTo>
                    <a:pt x="8019" y="458"/>
                  </a:lnTo>
                  <a:lnTo>
                    <a:pt x="8019" y="458"/>
                  </a:lnTo>
                  <a:lnTo>
                    <a:pt x="8013" y="458"/>
                  </a:lnTo>
                  <a:lnTo>
                    <a:pt x="8006" y="459"/>
                  </a:lnTo>
                  <a:lnTo>
                    <a:pt x="7992" y="463"/>
                  </a:lnTo>
                  <a:lnTo>
                    <a:pt x="7976" y="469"/>
                  </a:lnTo>
                  <a:lnTo>
                    <a:pt x="7961" y="477"/>
                  </a:lnTo>
                  <a:lnTo>
                    <a:pt x="7961" y="477"/>
                  </a:lnTo>
                  <a:lnTo>
                    <a:pt x="7944" y="485"/>
                  </a:lnTo>
                  <a:lnTo>
                    <a:pt x="7931" y="493"/>
                  </a:lnTo>
                  <a:lnTo>
                    <a:pt x="7919" y="498"/>
                  </a:lnTo>
                  <a:lnTo>
                    <a:pt x="7914" y="500"/>
                  </a:lnTo>
                  <a:lnTo>
                    <a:pt x="7909" y="500"/>
                  </a:lnTo>
                  <a:lnTo>
                    <a:pt x="7909" y="500"/>
                  </a:lnTo>
                  <a:lnTo>
                    <a:pt x="7902" y="499"/>
                  </a:lnTo>
                  <a:lnTo>
                    <a:pt x="7902" y="499"/>
                  </a:lnTo>
                  <a:lnTo>
                    <a:pt x="7893" y="497"/>
                  </a:lnTo>
                  <a:lnTo>
                    <a:pt x="7883" y="496"/>
                  </a:lnTo>
                  <a:lnTo>
                    <a:pt x="7862" y="495"/>
                  </a:lnTo>
                  <a:lnTo>
                    <a:pt x="7862" y="495"/>
                  </a:lnTo>
                  <a:lnTo>
                    <a:pt x="7847" y="495"/>
                  </a:lnTo>
                  <a:lnTo>
                    <a:pt x="7831" y="497"/>
                  </a:lnTo>
                  <a:lnTo>
                    <a:pt x="7817" y="501"/>
                  </a:lnTo>
                  <a:lnTo>
                    <a:pt x="7803" y="506"/>
                  </a:lnTo>
                  <a:lnTo>
                    <a:pt x="7803" y="506"/>
                  </a:lnTo>
                  <a:lnTo>
                    <a:pt x="7786" y="513"/>
                  </a:lnTo>
                  <a:lnTo>
                    <a:pt x="7770" y="519"/>
                  </a:lnTo>
                  <a:lnTo>
                    <a:pt x="7762" y="523"/>
                  </a:lnTo>
                  <a:lnTo>
                    <a:pt x="7752" y="527"/>
                  </a:lnTo>
                  <a:lnTo>
                    <a:pt x="7743" y="533"/>
                  </a:lnTo>
                  <a:lnTo>
                    <a:pt x="7733" y="541"/>
                  </a:lnTo>
                  <a:lnTo>
                    <a:pt x="7733" y="541"/>
                  </a:lnTo>
                  <a:lnTo>
                    <a:pt x="7724" y="547"/>
                  </a:lnTo>
                  <a:lnTo>
                    <a:pt x="7713" y="554"/>
                  </a:lnTo>
                  <a:lnTo>
                    <a:pt x="7702" y="559"/>
                  </a:lnTo>
                  <a:lnTo>
                    <a:pt x="7691" y="563"/>
                  </a:lnTo>
                  <a:lnTo>
                    <a:pt x="7691" y="563"/>
                  </a:lnTo>
                  <a:lnTo>
                    <a:pt x="7676" y="568"/>
                  </a:lnTo>
                  <a:lnTo>
                    <a:pt x="7667" y="571"/>
                  </a:lnTo>
                  <a:lnTo>
                    <a:pt x="7667" y="571"/>
                  </a:lnTo>
                  <a:lnTo>
                    <a:pt x="7639" y="569"/>
                  </a:lnTo>
                  <a:lnTo>
                    <a:pt x="7603" y="568"/>
                  </a:lnTo>
                  <a:lnTo>
                    <a:pt x="7603" y="568"/>
                  </a:lnTo>
                  <a:lnTo>
                    <a:pt x="7589" y="568"/>
                  </a:lnTo>
                  <a:lnTo>
                    <a:pt x="7575" y="569"/>
                  </a:lnTo>
                  <a:lnTo>
                    <a:pt x="7575" y="569"/>
                  </a:lnTo>
                  <a:lnTo>
                    <a:pt x="7569" y="571"/>
                  </a:lnTo>
                  <a:lnTo>
                    <a:pt x="7561" y="574"/>
                  </a:lnTo>
                  <a:lnTo>
                    <a:pt x="7561" y="574"/>
                  </a:lnTo>
                  <a:lnTo>
                    <a:pt x="7557" y="576"/>
                  </a:lnTo>
                  <a:lnTo>
                    <a:pt x="7554" y="580"/>
                  </a:lnTo>
                  <a:lnTo>
                    <a:pt x="7552" y="585"/>
                  </a:lnTo>
                  <a:lnTo>
                    <a:pt x="7551" y="591"/>
                  </a:lnTo>
                  <a:lnTo>
                    <a:pt x="7551" y="591"/>
                  </a:lnTo>
                  <a:lnTo>
                    <a:pt x="7552" y="597"/>
                  </a:lnTo>
                  <a:lnTo>
                    <a:pt x="7554" y="602"/>
                  </a:lnTo>
                  <a:lnTo>
                    <a:pt x="7557" y="607"/>
                  </a:lnTo>
                  <a:lnTo>
                    <a:pt x="7561" y="611"/>
                  </a:lnTo>
                  <a:lnTo>
                    <a:pt x="7561" y="611"/>
                  </a:lnTo>
                  <a:lnTo>
                    <a:pt x="7566" y="616"/>
                  </a:lnTo>
                  <a:lnTo>
                    <a:pt x="7572" y="620"/>
                  </a:lnTo>
                  <a:lnTo>
                    <a:pt x="7585" y="630"/>
                  </a:lnTo>
                  <a:lnTo>
                    <a:pt x="7599" y="637"/>
                  </a:lnTo>
                  <a:lnTo>
                    <a:pt x="7614" y="644"/>
                  </a:lnTo>
                  <a:lnTo>
                    <a:pt x="7614" y="644"/>
                  </a:lnTo>
                  <a:lnTo>
                    <a:pt x="7615" y="645"/>
                  </a:lnTo>
                  <a:lnTo>
                    <a:pt x="7615" y="645"/>
                  </a:lnTo>
                  <a:lnTo>
                    <a:pt x="7598" y="638"/>
                  </a:lnTo>
                  <a:lnTo>
                    <a:pt x="7598" y="638"/>
                  </a:lnTo>
                  <a:lnTo>
                    <a:pt x="7580" y="632"/>
                  </a:lnTo>
                  <a:lnTo>
                    <a:pt x="7570" y="629"/>
                  </a:lnTo>
                  <a:lnTo>
                    <a:pt x="7570" y="629"/>
                  </a:lnTo>
                  <a:lnTo>
                    <a:pt x="7567" y="628"/>
                  </a:lnTo>
                  <a:lnTo>
                    <a:pt x="7563" y="624"/>
                  </a:lnTo>
                  <a:lnTo>
                    <a:pt x="7550" y="611"/>
                  </a:lnTo>
                  <a:lnTo>
                    <a:pt x="7550" y="611"/>
                  </a:lnTo>
                  <a:lnTo>
                    <a:pt x="7545" y="606"/>
                  </a:lnTo>
                  <a:lnTo>
                    <a:pt x="7539" y="601"/>
                  </a:lnTo>
                  <a:lnTo>
                    <a:pt x="7533" y="597"/>
                  </a:lnTo>
                  <a:lnTo>
                    <a:pt x="7526" y="593"/>
                  </a:lnTo>
                  <a:lnTo>
                    <a:pt x="7520" y="591"/>
                  </a:lnTo>
                  <a:lnTo>
                    <a:pt x="7514" y="589"/>
                  </a:lnTo>
                  <a:lnTo>
                    <a:pt x="7508" y="587"/>
                  </a:lnTo>
                  <a:lnTo>
                    <a:pt x="7502" y="587"/>
                  </a:lnTo>
                  <a:lnTo>
                    <a:pt x="7502" y="587"/>
                  </a:lnTo>
                  <a:lnTo>
                    <a:pt x="7497" y="587"/>
                  </a:lnTo>
                  <a:lnTo>
                    <a:pt x="7491" y="589"/>
                  </a:lnTo>
                  <a:lnTo>
                    <a:pt x="7485" y="590"/>
                  </a:lnTo>
                  <a:lnTo>
                    <a:pt x="7481" y="593"/>
                  </a:lnTo>
                  <a:lnTo>
                    <a:pt x="7476" y="595"/>
                  </a:lnTo>
                  <a:lnTo>
                    <a:pt x="7472" y="599"/>
                  </a:lnTo>
                  <a:lnTo>
                    <a:pt x="7468" y="603"/>
                  </a:lnTo>
                  <a:lnTo>
                    <a:pt x="7465" y="607"/>
                  </a:lnTo>
                  <a:lnTo>
                    <a:pt x="7465" y="607"/>
                  </a:lnTo>
                  <a:lnTo>
                    <a:pt x="7462" y="612"/>
                  </a:lnTo>
                  <a:lnTo>
                    <a:pt x="7460" y="617"/>
                  </a:lnTo>
                  <a:lnTo>
                    <a:pt x="7457" y="628"/>
                  </a:lnTo>
                  <a:lnTo>
                    <a:pt x="7453" y="647"/>
                  </a:lnTo>
                  <a:lnTo>
                    <a:pt x="7453" y="647"/>
                  </a:lnTo>
                  <a:lnTo>
                    <a:pt x="7452" y="654"/>
                  </a:lnTo>
                  <a:lnTo>
                    <a:pt x="7450" y="658"/>
                  </a:lnTo>
                  <a:lnTo>
                    <a:pt x="7450" y="658"/>
                  </a:lnTo>
                  <a:lnTo>
                    <a:pt x="7450" y="658"/>
                  </a:lnTo>
                  <a:lnTo>
                    <a:pt x="7434" y="663"/>
                  </a:lnTo>
                  <a:lnTo>
                    <a:pt x="7434" y="663"/>
                  </a:lnTo>
                  <a:lnTo>
                    <a:pt x="7433" y="658"/>
                  </a:lnTo>
                  <a:lnTo>
                    <a:pt x="7433" y="658"/>
                  </a:lnTo>
                  <a:lnTo>
                    <a:pt x="7432" y="641"/>
                  </a:lnTo>
                  <a:lnTo>
                    <a:pt x="7430" y="621"/>
                  </a:lnTo>
                  <a:lnTo>
                    <a:pt x="7430" y="621"/>
                  </a:lnTo>
                  <a:lnTo>
                    <a:pt x="7429" y="612"/>
                  </a:lnTo>
                  <a:lnTo>
                    <a:pt x="7427" y="604"/>
                  </a:lnTo>
                  <a:lnTo>
                    <a:pt x="7427" y="604"/>
                  </a:lnTo>
                  <a:lnTo>
                    <a:pt x="7425" y="600"/>
                  </a:lnTo>
                  <a:lnTo>
                    <a:pt x="7423" y="595"/>
                  </a:lnTo>
                  <a:lnTo>
                    <a:pt x="7423" y="595"/>
                  </a:lnTo>
                  <a:lnTo>
                    <a:pt x="7421" y="593"/>
                  </a:lnTo>
                  <a:lnTo>
                    <a:pt x="7418" y="591"/>
                  </a:lnTo>
                  <a:lnTo>
                    <a:pt x="7413" y="590"/>
                  </a:lnTo>
                  <a:lnTo>
                    <a:pt x="7409" y="589"/>
                  </a:lnTo>
                  <a:lnTo>
                    <a:pt x="7409" y="589"/>
                  </a:lnTo>
                  <a:lnTo>
                    <a:pt x="7405" y="590"/>
                  </a:lnTo>
                  <a:lnTo>
                    <a:pt x="7401" y="591"/>
                  </a:lnTo>
                  <a:lnTo>
                    <a:pt x="7398" y="593"/>
                  </a:lnTo>
                  <a:lnTo>
                    <a:pt x="7396" y="595"/>
                  </a:lnTo>
                  <a:lnTo>
                    <a:pt x="7392" y="600"/>
                  </a:lnTo>
                  <a:lnTo>
                    <a:pt x="7389" y="605"/>
                  </a:lnTo>
                  <a:lnTo>
                    <a:pt x="7389" y="605"/>
                  </a:lnTo>
                  <a:lnTo>
                    <a:pt x="7378" y="621"/>
                  </a:lnTo>
                  <a:lnTo>
                    <a:pt x="7370" y="632"/>
                  </a:lnTo>
                  <a:lnTo>
                    <a:pt x="7370" y="632"/>
                  </a:lnTo>
                  <a:lnTo>
                    <a:pt x="7367" y="637"/>
                  </a:lnTo>
                  <a:lnTo>
                    <a:pt x="7364" y="643"/>
                  </a:lnTo>
                  <a:lnTo>
                    <a:pt x="7362" y="649"/>
                  </a:lnTo>
                  <a:lnTo>
                    <a:pt x="7362" y="656"/>
                  </a:lnTo>
                  <a:lnTo>
                    <a:pt x="7362" y="656"/>
                  </a:lnTo>
                  <a:lnTo>
                    <a:pt x="7363" y="663"/>
                  </a:lnTo>
                  <a:lnTo>
                    <a:pt x="7364" y="670"/>
                  </a:lnTo>
                  <a:lnTo>
                    <a:pt x="7368" y="681"/>
                  </a:lnTo>
                  <a:lnTo>
                    <a:pt x="7371" y="691"/>
                  </a:lnTo>
                  <a:lnTo>
                    <a:pt x="7372" y="696"/>
                  </a:lnTo>
                  <a:lnTo>
                    <a:pt x="7372" y="703"/>
                  </a:lnTo>
                  <a:lnTo>
                    <a:pt x="7372" y="703"/>
                  </a:lnTo>
                  <a:lnTo>
                    <a:pt x="7372" y="711"/>
                  </a:lnTo>
                  <a:lnTo>
                    <a:pt x="7372" y="711"/>
                  </a:lnTo>
                  <a:lnTo>
                    <a:pt x="7369" y="728"/>
                  </a:lnTo>
                  <a:lnTo>
                    <a:pt x="7368" y="744"/>
                  </a:lnTo>
                  <a:lnTo>
                    <a:pt x="7368" y="744"/>
                  </a:lnTo>
                  <a:lnTo>
                    <a:pt x="7369" y="752"/>
                  </a:lnTo>
                  <a:lnTo>
                    <a:pt x="7370" y="759"/>
                  </a:lnTo>
                  <a:lnTo>
                    <a:pt x="7370" y="759"/>
                  </a:lnTo>
                  <a:lnTo>
                    <a:pt x="7372" y="762"/>
                  </a:lnTo>
                  <a:lnTo>
                    <a:pt x="7374" y="765"/>
                  </a:lnTo>
                  <a:lnTo>
                    <a:pt x="7377" y="768"/>
                  </a:lnTo>
                  <a:lnTo>
                    <a:pt x="7382" y="770"/>
                  </a:lnTo>
                  <a:lnTo>
                    <a:pt x="7382" y="770"/>
                  </a:lnTo>
                  <a:lnTo>
                    <a:pt x="7369" y="786"/>
                  </a:lnTo>
                  <a:lnTo>
                    <a:pt x="7357" y="801"/>
                  </a:lnTo>
                  <a:lnTo>
                    <a:pt x="7341" y="823"/>
                  </a:lnTo>
                  <a:lnTo>
                    <a:pt x="7341" y="823"/>
                  </a:lnTo>
                  <a:lnTo>
                    <a:pt x="7317" y="835"/>
                  </a:lnTo>
                  <a:lnTo>
                    <a:pt x="7317" y="835"/>
                  </a:lnTo>
                  <a:lnTo>
                    <a:pt x="7306" y="840"/>
                  </a:lnTo>
                  <a:lnTo>
                    <a:pt x="7306" y="840"/>
                  </a:lnTo>
                  <a:lnTo>
                    <a:pt x="7318" y="828"/>
                  </a:lnTo>
                  <a:lnTo>
                    <a:pt x="7324" y="822"/>
                  </a:lnTo>
                  <a:lnTo>
                    <a:pt x="7330" y="817"/>
                  </a:lnTo>
                  <a:lnTo>
                    <a:pt x="7330" y="817"/>
                  </a:lnTo>
                  <a:lnTo>
                    <a:pt x="7337" y="810"/>
                  </a:lnTo>
                  <a:lnTo>
                    <a:pt x="7344" y="803"/>
                  </a:lnTo>
                  <a:lnTo>
                    <a:pt x="7350" y="796"/>
                  </a:lnTo>
                  <a:lnTo>
                    <a:pt x="7355" y="789"/>
                  </a:lnTo>
                  <a:lnTo>
                    <a:pt x="7359" y="781"/>
                  </a:lnTo>
                  <a:lnTo>
                    <a:pt x="7362" y="772"/>
                  </a:lnTo>
                  <a:lnTo>
                    <a:pt x="7364" y="764"/>
                  </a:lnTo>
                  <a:lnTo>
                    <a:pt x="7365" y="756"/>
                  </a:lnTo>
                  <a:lnTo>
                    <a:pt x="7365" y="756"/>
                  </a:lnTo>
                  <a:lnTo>
                    <a:pt x="7364" y="749"/>
                  </a:lnTo>
                  <a:lnTo>
                    <a:pt x="7363" y="745"/>
                  </a:lnTo>
                  <a:lnTo>
                    <a:pt x="7360" y="742"/>
                  </a:lnTo>
                  <a:lnTo>
                    <a:pt x="7360" y="742"/>
                  </a:lnTo>
                  <a:lnTo>
                    <a:pt x="7360" y="742"/>
                  </a:lnTo>
                  <a:lnTo>
                    <a:pt x="7357" y="732"/>
                  </a:lnTo>
                  <a:lnTo>
                    <a:pt x="7353" y="716"/>
                  </a:lnTo>
                  <a:lnTo>
                    <a:pt x="7351" y="696"/>
                  </a:lnTo>
                  <a:lnTo>
                    <a:pt x="7350" y="681"/>
                  </a:lnTo>
                  <a:lnTo>
                    <a:pt x="7350" y="681"/>
                  </a:lnTo>
                  <a:lnTo>
                    <a:pt x="7350" y="675"/>
                  </a:lnTo>
                  <a:lnTo>
                    <a:pt x="7350" y="673"/>
                  </a:lnTo>
                  <a:lnTo>
                    <a:pt x="7350" y="673"/>
                  </a:lnTo>
                  <a:lnTo>
                    <a:pt x="7353" y="667"/>
                  </a:lnTo>
                  <a:lnTo>
                    <a:pt x="7357" y="658"/>
                  </a:lnTo>
                  <a:lnTo>
                    <a:pt x="7362" y="647"/>
                  </a:lnTo>
                  <a:lnTo>
                    <a:pt x="7364" y="641"/>
                  </a:lnTo>
                  <a:lnTo>
                    <a:pt x="7365" y="634"/>
                  </a:lnTo>
                  <a:lnTo>
                    <a:pt x="7365" y="634"/>
                  </a:lnTo>
                  <a:lnTo>
                    <a:pt x="7364" y="631"/>
                  </a:lnTo>
                  <a:lnTo>
                    <a:pt x="7364" y="627"/>
                  </a:lnTo>
                  <a:lnTo>
                    <a:pt x="7360" y="618"/>
                  </a:lnTo>
                  <a:lnTo>
                    <a:pt x="7354" y="611"/>
                  </a:lnTo>
                  <a:lnTo>
                    <a:pt x="7347" y="606"/>
                  </a:lnTo>
                  <a:lnTo>
                    <a:pt x="7347" y="606"/>
                  </a:lnTo>
                  <a:lnTo>
                    <a:pt x="7330" y="595"/>
                  </a:lnTo>
                  <a:lnTo>
                    <a:pt x="7315" y="583"/>
                  </a:lnTo>
                  <a:lnTo>
                    <a:pt x="7299" y="572"/>
                  </a:lnTo>
                  <a:lnTo>
                    <a:pt x="7291" y="567"/>
                  </a:lnTo>
                  <a:lnTo>
                    <a:pt x="7283" y="563"/>
                  </a:lnTo>
                  <a:lnTo>
                    <a:pt x="7283" y="563"/>
                  </a:lnTo>
                  <a:lnTo>
                    <a:pt x="7277" y="562"/>
                  </a:lnTo>
                  <a:lnTo>
                    <a:pt x="7272" y="561"/>
                  </a:lnTo>
                  <a:lnTo>
                    <a:pt x="7272" y="561"/>
                  </a:lnTo>
                  <a:lnTo>
                    <a:pt x="7265" y="562"/>
                  </a:lnTo>
                  <a:lnTo>
                    <a:pt x="7259" y="564"/>
                  </a:lnTo>
                  <a:lnTo>
                    <a:pt x="7254" y="566"/>
                  </a:lnTo>
                  <a:lnTo>
                    <a:pt x="7249" y="570"/>
                  </a:lnTo>
                  <a:lnTo>
                    <a:pt x="7241" y="577"/>
                  </a:lnTo>
                  <a:lnTo>
                    <a:pt x="7234" y="585"/>
                  </a:lnTo>
                  <a:lnTo>
                    <a:pt x="7234" y="585"/>
                  </a:lnTo>
                  <a:lnTo>
                    <a:pt x="7219" y="602"/>
                  </a:lnTo>
                  <a:lnTo>
                    <a:pt x="7214" y="608"/>
                  </a:lnTo>
                  <a:lnTo>
                    <a:pt x="7210" y="612"/>
                  </a:lnTo>
                  <a:lnTo>
                    <a:pt x="7210" y="612"/>
                  </a:lnTo>
                  <a:lnTo>
                    <a:pt x="7203" y="618"/>
                  </a:lnTo>
                  <a:lnTo>
                    <a:pt x="7197" y="624"/>
                  </a:lnTo>
                  <a:lnTo>
                    <a:pt x="7189" y="634"/>
                  </a:lnTo>
                  <a:lnTo>
                    <a:pt x="7189" y="634"/>
                  </a:lnTo>
                  <a:lnTo>
                    <a:pt x="7187" y="636"/>
                  </a:lnTo>
                  <a:lnTo>
                    <a:pt x="7185" y="638"/>
                  </a:lnTo>
                  <a:lnTo>
                    <a:pt x="7182" y="639"/>
                  </a:lnTo>
                  <a:lnTo>
                    <a:pt x="7178" y="640"/>
                  </a:lnTo>
                  <a:lnTo>
                    <a:pt x="7178" y="640"/>
                  </a:lnTo>
                  <a:lnTo>
                    <a:pt x="7171" y="642"/>
                  </a:lnTo>
                  <a:lnTo>
                    <a:pt x="7164" y="645"/>
                  </a:lnTo>
                  <a:lnTo>
                    <a:pt x="7158" y="649"/>
                  </a:lnTo>
                  <a:lnTo>
                    <a:pt x="7153" y="654"/>
                  </a:lnTo>
                  <a:lnTo>
                    <a:pt x="7149" y="659"/>
                  </a:lnTo>
                  <a:lnTo>
                    <a:pt x="7146" y="667"/>
                  </a:lnTo>
                  <a:lnTo>
                    <a:pt x="7144" y="674"/>
                  </a:lnTo>
                  <a:lnTo>
                    <a:pt x="7143" y="681"/>
                  </a:lnTo>
                  <a:lnTo>
                    <a:pt x="7143" y="681"/>
                  </a:lnTo>
                  <a:lnTo>
                    <a:pt x="7144" y="687"/>
                  </a:lnTo>
                  <a:lnTo>
                    <a:pt x="7145" y="693"/>
                  </a:lnTo>
                  <a:lnTo>
                    <a:pt x="7147" y="699"/>
                  </a:lnTo>
                  <a:lnTo>
                    <a:pt x="7150" y="705"/>
                  </a:lnTo>
                  <a:lnTo>
                    <a:pt x="7155" y="711"/>
                  </a:lnTo>
                  <a:lnTo>
                    <a:pt x="7160" y="716"/>
                  </a:lnTo>
                  <a:lnTo>
                    <a:pt x="7166" y="720"/>
                  </a:lnTo>
                  <a:lnTo>
                    <a:pt x="7173" y="725"/>
                  </a:lnTo>
                  <a:lnTo>
                    <a:pt x="7173" y="725"/>
                  </a:lnTo>
                  <a:lnTo>
                    <a:pt x="7192" y="735"/>
                  </a:lnTo>
                  <a:lnTo>
                    <a:pt x="7204" y="745"/>
                  </a:lnTo>
                  <a:lnTo>
                    <a:pt x="7204" y="745"/>
                  </a:lnTo>
                  <a:lnTo>
                    <a:pt x="7209" y="752"/>
                  </a:lnTo>
                  <a:lnTo>
                    <a:pt x="7209" y="752"/>
                  </a:lnTo>
                  <a:lnTo>
                    <a:pt x="7209" y="752"/>
                  </a:lnTo>
                  <a:lnTo>
                    <a:pt x="7209" y="752"/>
                  </a:lnTo>
                  <a:lnTo>
                    <a:pt x="7207" y="752"/>
                  </a:lnTo>
                  <a:lnTo>
                    <a:pt x="7207" y="752"/>
                  </a:lnTo>
                  <a:lnTo>
                    <a:pt x="7197" y="751"/>
                  </a:lnTo>
                  <a:lnTo>
                    <a:pt x="7185" y="748"/>
                  </a:lnTo>
                  <a:lnTo>
                    <a:pt x="7185" y="748"/>
                  </a:lnTo>
                  <a:lnTo>
                    <a:pt x="7172" y="743"/>
                  </a:lnTo>
                  <a:lnTo>
                    <a:pt x="7172" y="743"/>
                  </a:lnTo>
                  <a:lnTo>
                    <a:pt x="7172" y="743"/>
                  </a:lnTo>
                  <a:lnTo>
                    <a:pt x="7164" y="738"/>
                  </a:lnTo>
                  <a:lnTo>
                    <a:pt x="7149" y="732"/>
                  </a:lnTo>
                  <a:lnTo>
                    <a:pt x="7141" y="729"/>
                  </a:lnTo>
                  <a:lnTo>
                    <a:pt x="7133" y="727"/>
                  </a:lnTo>
                  <a:lnTo>
                    <a:pt x="7124" y="725"/>
                  </a:lnTo>
                  <a:lnTo>
                    <a:pt x="7114" y="724"/>
                  </a:lnTo>
                  <a:lnTo>
                    <a:pt x="7114" y="724"/>
                  </a:lnTo>
                  <a:lnTo>
                    <a:pt x="7108" y="724"/>
                  </a:lnTo>
                  <a:lnTo>
                    <a:pt x="7102" y="722"/>
                  </a:lnTo>
                  <a:lnTo>
                    <a:pt x="7087" y="717"/>
                  </a:lnTo>
                  <a:lnTo>
                    <a:pt x="7069" y="711"/>
                  </a:lnTo>
                  <a:lnTo>
                    <a:pt x="7060" y="709"/>
                  </a:lnTo>
                  <a:lnTo>
                    <a:pt x="7051" y="707"/>
                  </a:lnTo>
                  <a:lnTo>
                    <a:pt x="7051" y="707"/>
                  </a:lnTo>
                  <a:lnTo>
                    <a:pt x="7038" y="705"/>
                  </a:lnTo>
                  <a:lnTo>
                    <a:pt x="7024" y="705"/>
                  </a:lnTo>
                  <a:lnTo>
                    <a:pt x="7024" y="705"/>
                  </a:lnTo>
                  <a:lnTo>
                    <a:pt x="7009" y="705"/>
                  </a:lnTo>
                  <a:lnTo>
                    <a:pt x="6994" y="707"/>
                  </a:lnTo>
                  <a:lnTo>
                    <a:pt x="6987" y="709"/>
                  </a:lnTo>
                  <a:lnTo>
                    <a:pt x="6981" y="712"/>
                  </a:lnTo>
                  <a:lnTo>
                    <a:pt x="6975" y="715"/>
                  </a:lnTo>
                  <a:lnTo>
                    <a:pt x="6969" y="720"/>
                  </a:lnTo>
                  <a:lnTo>
                    <a:pt x="6969" y="720"/>
                  </a:lnTo>
                  <a:lnTo>
                    <a:pt x="6960" y="730"/>
                  </a:lnTo>
                  <a:lnTo>
                    <a:pt x="6950" y="742"/>
                  </a:lnTo>
                  <a:lnTo>
                    <a:pt x="6950" y="742"/>
                  </a:lnTo>
                  <a:lnTo>
                    <a:pt x="6944" y="748"/>
                  </a:lnTo>
                  <a:lnTo>
                    <a:pt x="6939" y="751"/>
                  </a:lnTo>
                  <a:lnTo>
                    <a:pt x="6935" y="753"/>
                  </a:lnTo>
                  <a:lnTo>
                    <a:pt x="6933" y="754"/>
                  </a:lnTo>
                  <a:lnTo>
                    <a:pt x="6933" y="754"/>
                  </a:lnTo>
                  <a:lnTo>
                    <a:pt x="6931" y="753"/>
                  </a:lnTo>
                  <a:lnTo>
                    <a:pt x="6931" y="753"/>
                  </a:lnTo>
                  <a:lnTo>
                    <a:pt x="6922" y="748"/>
                  </a:lnTo>
                  <a:lnTo>
                    <a:pt x="6916" y="742"/>
                  </a:lnTo>
                  <a:lnTo>
                    <a:pt x="6916" y="742"/>
                  </a:lnTo>
                  <a:lnTo>
                    <a:pt x="6912" y="740"/>
                  </a:lnTo>
                  <a:lnTo>
                    <a:pt x="6907" y="736"/>
                  </a:lnTo>
                  <a:lnTo>
                    <a:pt x="6901" y="734"/>
                  </a:lnTo>
                  <a:lnTo>
                    <a:pt x="6895" y="734"/>
                  </a:lnTo>
                  <a:lnTo>
                    <a:pt x="6895" y="734"/>
                  </a:lnTo>
                  <a:lnTo>
                    <a:pt x="6888" y="734"/>
                  </a:lnTo>
                  <a:lnTo>
                    <a:pt x="6883" y="735"/>
                  </a:lnTo>
                  <a:lnTo>
                    <a:pt x="6871" y="741"/>
                  </a:lnTo>
                  <a:lnTo>
                    <a:pt x="6871" y="741"/>
                  </a:lnTo>
                  <a:lnTo>
                    <a:pt x="6864" y="743"/>
                  </a:lnTo>
                  <a:lnTo>
                    <a:pt x="6856" y="743"/>
                  </a:lnTo>
                  <a:lnTo>
                    <a:pt x="6856" y="743"/>
                  </a:lnTo>
                  <a:lnTo>
                    <a:pt x="6848" y="743"/>
                  </a:lnTo>
                  <a:lnTo>
                    <a:pt x="6841" y="742"/>
                  </a:lnTo>
                  <a:lnTo>
                    <a:pt x="6833" y="741"/>
                  </a:lnTo>
                  <a:lnTo>
                    <a:pt x="6825" y="741"/>
                  </a:lnTo>
                  <a:lnTo>
                    <a:pt x="6825" y="741"/>
                  </a:lnTo>
                  <a:lnTo>
                    <a:pt x="6818" y="741"/>
                  </a:lnTo>
                  <a:lnTo>
                    <a:pt x="6809" y="743"/>
                  </a:lnTo>
                  <a:lnTo>
                    <a:pt x="6802" y="747"/>
                  </a:lnTo>
                  <a:lnTo>
                    <a:pt x="6799" y="750"/>
                  </a:lnTo>
                  <a:lnTo>
                    <a:pt x="6796" y="753"/>
                  </a:lnTo>
                  <a:lnTo>
                    <a:pt x="6796" y="753"/>
                  </a:lnTo>
                  <a:lnTo>
                    <a:pt x="6790" y="760"/>
                  </a:lnTo>
                  <a:lnTo>
                    <a:pt x="6790" y="760"/>
                  </a:lnTo>
                  <a:lnTo>
                    <a:pt x="6760" y="749"/>
                  </a:lnTo>
                  <a:lnTo>
                    <a:pt x="6760" y="749"/>
                  </a:lnTo>
                  <a:lnTo>
                    <a:pt x="6745" y="744"/>
                  </a:lnTo>
                  <a:lnTo>
                    <a:pt x="6737" y="743"/>
                  </a:lnTo>
                  <a:lnTo>
                    <a:pt x="6731" y="743"/>
                  </a:lnTo>
                  <a:lnTo>
                    <a:pt x="6731" y="743"/>
                  </a:lnTo>
                  <a:lnTo>
                    <a:pt x="6726" y="743"/>
                  </a:lnTo>
                  <a:lnTo>
                    <a:pt x="6721" y="744"/>
                  </a:lnTo>
                  <a:lnTo>
                    <a:pt x="6712" y="747"/>
                  </a:lnTo>
                  <a:lnTo>
                    <a:pt x="6705" y="752"/>
                  </a:lnTo>
                  <a:lnTo>
                    <a:pt x="6699" y="756"/>
                  </a:lnTo>
                  <a:lnTo>
                    <a:pt x="6699" y="756"/>
                  </a:lnTo>
                  <a:lnTo>
                    <a:pt x="6693" y="760"/>
                  </a:lnTo>
                  <a:lnTo>
                    <a:pt x="6688" y="763"/>
                  </a:lnTo>
                  <a:lnTo>
                    <a:pt x="6680" y="767"/>
                  </a:lnTo>
                  <a:lnTo>
                    <a:pt x="6671" y="769"/>
                  </a:lnTo>
                  <a:lnTo>
                    <a:pt x="6671" y="769"/>
                  </a:lnTo>
                  <a:lnTo>
                    <a:pt x="6657" y="771"/>
                  </a:lnTo>
                  <a:lnTo>
                    <a:pt x="6645" y="772"/>
                  </a:lnTo>
                  <a:lnTo>
                    <a:pt x="6645" y="772"/>
                  </a:lnTo>
                  <a:lnTo>
                    <a:pt x="6625" y="771"/>
                  </a:lnTo>
                  <a:lnTo>
                    <a:pt x="6608" y="769"/>
                  </a:lnTo>
                  <a:lnTo>
                    <a:pt x="6608" y="769"/>
                  </a:lnTo>
                  <a:lnTo>
                    <a:pt x="6600" y="770"/>
                  </a:lnTo>
                  <a:lnTo>
                    <a:pt x="6592" y="772"/>
                  </a:lnTo>
                  <a:lnTo>
                    <a:pt x="6587" y="774"/>
                  </a:lnTo>
                  <a:lnTo>
                    <a:pt x="6583" y="776"/>
                  </a:lnTo>
                  <a:lnTo>
                    <a:pt x="6580" y="780"/>
                  </a:lnTo>
                  <a:lnTo>
                    <a:pt x="6577" y="784"/>
                  </a:lnTo>
                  <a:lnTo>
                    <a:pt x="6577" y="784"/>
                  </a:lnTo>
                  <a:lnTo>
                    <a:pt x="6565" y="802"/>
                  </a:lnTo>
                  <a:lnTo>
                    <a:pt x="6565" y="802"/>
                  </a:lnTo>
                  <a:lnTo>
                    <a:pt x="6569" y="791"/>
                  </a:lnTo>
                  <a:lnTo>
                    <a:pt x="6569" y="791"/>
                  </a:lnTo>
                  <a:lnTo>
                    <a:pt x="6575" y="776"/>
                  </a:lnTo>
                  <a:lnTo>
                    <a:pt x="6578" y="768"/>
                  </a:lnTo>
                  <a:lnTo>
                    <a:pt x="6579" y="760"/>
                  </a:lnTo>
                  <a:lnTo>
                    <a:pt x="6579" y="760"/>
                  </a:lnTo>
                  <a:lnTo>
                    <a:pt x="6578" y="756"/>
                  </a:lnTo>
                  <a:lnTo>
                    <a:pt x="6577" y="751"/>
                  </a:lnTo>
                  <a:lnTo>
                    <a:pt x="6575" y="747"/>
                  </a:lnTo>
                  <a:lnTo>
                    <a:pt x="6572" y="743"/>
                  </a:lnTo>
                  <a:lnTo>
                    <a:pt x="6572" y="743"/>
                  </a:lnTo>
                  <a:lnTo>
                    <a:pt x="6568" y="740"/>
                  </a:lnTo>
                  <a:lnTo>
                    <a:pt x="6563" y="737"/>
                  </a:lnTo>
                  <a:lnTo>
                    <a:pt x="6554" y="734"/>
                  </a:lnTo>
                  <a:lnTo>
                    <a:pt x="6544" y="732"/>
                  </a:lnTo>
                  <a:lnTo>
                    <a:pt x="6534" y="732"/>
                  </a:lnTo>
                  <a:lnTo>
                    <a:pt x="6534" y="732"/>
                  </a:lnTo>
                  <a:lnTo>
                    <a:pt x="6519" y="733"/>
                  </a:lnTo>
                  <a:lnTo>
                    <a:pt x="6504" y="735"/>
                  </a:lnTo>
                  <a:lnTo>
                    <a:pt x="6504" y="735"/>
                  </a:lnTo>
                  <a:lnTo>
                    <a:pt x="6491" y="740"/>
                  </a:lnTo>
                  <a:lnTo>
                    <a:pt x="6486" y="743"/>
                  </a:lnTo>
                  <a:lnTo>
                    <a:pt x="6480" y="747"/>
                  </a:lnTo>
                  <a:lnTo>
                    <a:pt x="6480" y="747"/>
                  </a:lnTo>
                  <a:lnTo>
                    <a:pt x="6477" y="754"/>
                  </a:lnTo>
                  <a:lnTo>
                    <a:pt x="6474" y="760"/>
                  </a:lnTo>
                  <a:lnTo>
                    <a:pt x="6473" y="766"/>
                  </a:lnTo>
                  <a:lnTo>
                    <a:pt x="6472" y="772"/>
                  </a:lnTo>
                  <a:lnTo>
                    <a:pt x="6472" y="772"/>
                  </a:lnTo>
                  <a:lnTo>
                    <a:pt x="6473" y="785"/>
                  </a:lnTo>
                  <a:lnTo>
                    <a:pt x="6476" y="795"/>
                  </a:lnTo>
                  <a:lnTo>
                    <a:pt x="6478" y="805"/>
                  </a:lnTo>
                  <a:lnTo>
                    <a:pt x="6481" y="814"/>
                  </a:lnTo>
                  <a:lnTo>
                    <a:pt x="6481" y="814"/>
                  </a:lnTo>
                  <a:lnTo>
                    <a:pt x="6482" y="821"/>
                  </a:lnTo>
                  <a:lnTo>
                    <a:pt x="6482" y="821"/>
                  </a:lnTo>
                  <a:lnTo>
                    <a:pt x="6479" y="817"/>
                  </a:lnTo>
                  <a:lnTo>
                    <a:pt x="6474" y="813"/>
                  </a:lnTo>
                  <a:lnTo>
                    <a:pt x="6470" y="811"/>
                  </a:lnTo>
                  <a:lnTo>
                    <a:pt x="6464" y="811"/>
                  </a:lnTo>
                  <a:lnTo>
                    <a:pt x="6464" y="811"/>
                  </a:lnTo>
                  <a:lnTo>
                    <a:pt x="6459" y="811"/>
                  </a:lnTo>
                  <a:lnTo>
                    <a:pt x="6459" y="811"/>
                  </a:lnTo>
                  <a:lnTo>
                    <a:pt x="6450" y="814"/>
                  </a:lnTo>
                  <a:lnTo>
                    <a:pt x="6441" y="818"/>
                  </a:lnTo>
                  <a:lnTo>
                    <a:pt x="6441" y="818"/>
                  </a:lnTo>
                  <a:lnTo>
                    <a:pt x="6443" y="812"/>
                  </a:lnTo>
                  <a:lnTo>
                    <a:pt x="6445" y="806"/>
                  </a:lnTo>
                  <a:lnTo>
                    <a:pt x="6445" y="806"/>
                  </a:lnTo>
                  <a:lnTo>
                    <a:pt x="6444" y="802"/>
                  </a:lnTo>
                  <a:lnTo>
                    <a:pt x="6443" y="798"/>
                  </a:lnTo>
                  <a:lnTo>
                    <a:pt x="6441" y="795"/>
                  </a:lnTo>
                  <a:lnTo>
                    <a:pt x="6439" y="793"/>
                  </a:lnTo>
                  <a:lnTo>
                    <a:pt x="6433" y="789"/>
                  </a:lnTo>
                  <a:lnTo>
                    <a:pt x="6428" y="786"/>
                  </a:lnTo>
                  <a:lnTo>
                    <a:pt x="6428" y="786"/>
                  </a:lnTo>
                  <a:lnTo>
                    <a:pt x="6411" y="776"/>
                  </a:lnTo>
                  <a:lnTo>
                    <a:pt x="6392" y="768"/>
                  </a:lnTo>
                  <a:lnTo>
                    <a:pt x="6381" y="764"/>
                  </a:lnTo>
                  <a:lnTo>
                    <a:pt x="6370" y="760"/>
                  </a:lnTo>
                  <a:lnTo>
                    <a:pt x="6357" y="757"/>
                  </a:lnTo>
                  <a:lnTo>
                    <a:pt x="6344" y="754"/>
                  </a:lnTo>
                  <a:lnTo>
                    <a:pt x="6344" y="754"/>
                  </a:lnTo>
                  <a:lnTo>
                    <a:pt x="6315" y="751"/>
                  </a:lnTo>
                  <a:lnTo>
                    <a:pt x="6282" y="746"/>
                  </a:lnTo>
                  <a:lnTo>
                    <a:pt x="6266" y="743"/>
                  </a:lnTo>
                  <a:lnTo>
                    <a:pt x="6247" y="738"/>
                  </a:lnTo>
                  <a:lnTo>
                    <a:pt x="6229" y="733"/>
                  </a:lnTo>
                  <a:lnTo>
                    <a:pt x="6209" y="725"/>
                  </a:lnTo>
                  <a:lnTo>
                    <a:pt x="6209" y="725"/>
                  </a:lnTo>
                  <a:lnTo>
                    <a:pt x="6176" y="710"/>
                  </a:lnTo>
                  <a:lnTo>
                    <a:pt x="6152" y="699"/>
                  </a:lnTo>
                  <a:lnTo>
                    <a:pt x="6134" y="691"/>
                  </a:lnTo>
                  <a:lnTo>
                    <a:pt x="6117" y="685"/>
                  </a:lnTo>
                  <a:lnTo>
                    <a:pt x="6117" y="685"/>
                  </a:lnTo>
                  <a:lnTo>
                    <a:pt x="6089" y="679"/>
                  </a:lnTo>
                  <a:lnTo>
                    <a:pt x="6043" y="672"/>
                  </a:lnTo>
                  <a:lnTo>
                    <a:pt x="6015" y="668"/>
                  </a:lnTo>
                  <a:lnTo>
                    <a:pt x="5987" y="665"/>
                  </a:lnTo>
                  <a:lnTo>
                    <a:pt x="5958" y="661"/>
                  </a:lnTo>
                  <a:lnTo>
                    <a:pt x="5930" y="660"/>
                  </a:lnTo>
                  <a:lnTo>
                    <a:pt x="5930" y="660"/>
                  </a:lnTo>
                  <a:lnTo>
                    <a:pt x="5908" y="661"/>
                  </a:lnTo>
                  <a:lnTo>
                    <a:pt x="5888" y="665"/>
                  </a:lnTo>
                  <a:lnTo>
                    <a:pt x="5888" y="665"/>
                  </a:lnTo>
                  <a:lnTo>
                    <a:pt x="5859" y="671"/>
                  </a:lnTo>
                  <a:lnTo>
                    <a:pt x="5824" y="680"/>
                  </a:lnTo>
                  <a:lnTo>
                    <a:pt x="5784" y="691"/>
                  </a:lnTo>
                  <a:lnTo>
                    <a:pt x="5744" y="704"/>
                  </a:lnTo>
                  <a:lnTo>
                    <a:pt x="5744" y="704"/>
                  </a:lnTo>
                  <a:lnTo>
                    <a:pt x="5706" y="715"/>
                  </a:lnTo>
                  <a:lnTo>
                    <a:pt x="5674" y="726"/>
                  </a:lnTo>
                  <a:lnTo>
                    <a:pt x="5674" y="726"/>
                  </a:lnTo>
                  <a:lnTo>
                    <a:pt x="5651" y="734"/>
                  </a:lnTo>
                  <a:lnTo>
                    <a:pt x="5651" y="734"/>
                  </a:lnTo>
                  <a:lnTo>
                    <a:pt x="5643" y="738"/>
                  </a:lnTo>
                  <a:lnTo>
                    <a:pt x="5636" y="743"/>
                  </a:lnTo>
                  <a:lnTo>
                    <a:pt x="5636" y="743"/>
                  </a:lnTo>
                  <a:lnTo>
                    <a:pt x="5630" y="749"/>
                  </a:lnTo>
                  <a:lnTo>
                    <a:pt x="5625" y="756"/>
                  </a:lnTo>
                  <a:lnTo>
                    <a:pt x="5614" y="774"/>
                  </a:lnTo>
                  <a:lnTo>
                    <a:pt x="5614" y="774"/>
                  </a:lnTo>
                  <a:lnTo>
                    <a:pt x="5606" y="785"/>
                  </a:lnTo>
                  <a:lnTo>
                    <a:pt x="5598" y="796"/>
                  </a:lnTo>
                  <a:lnTo>
                    <a:pt x="5589" y="807"/>
                  </a:lnTo>
                  <a:lnTo>
                    <a:pt x="5579" y="818"/>
                  </a:lnTo>
                  <a:lnTo>
                    <a:pt x="5579" y="818"/>
                  </a:lnTo>
                  <a:lnTo>
                    <a:pt x="5549" y="846"/>
                  </a:lnTo>
                  <a:lnTo>
                    <a:pt x="5532" y="863"/>
                  </a:lnTo>
                  <a:lnTo>
                    <a:pt x="5514" y="880"/>
                  </a:lnTo>
                  <a:lnTo>
                    <a:pt x="5496" y="896"/>
                  </a:lnTo>
                  <a:lnTo>
                    <a:pt x="5477" y="909"/>
                  </a:lnTo>
                  <a:lnTo>
                    <a:pt x="5468" y="915"/>
                  </a:lnTo>
                  <a:lnTo>
                    <a:pt x="5460" y="919"/>
                  </a:lnTo>
                  <a:lnTo>
                    <a:pt x="5451" y="923"/>
                  </a:lnTo>
                  <a:lnTo>
                    <a:pt x="5444" y="925"/>
                  </a:lnTo>
                  <a:lnTo>
                    <a:pt x="5444" y="925"/>
                  </a:lnTo>
                  <a:lnTo>
                    <a:pt x="5434" y="928"/>
                  </a:lnTo>
                  <a:lnTo>
                    <a:pt x="5424" y="933"/>
                  </a:lnTo>
                  <a:lnTo>
                    <a:pt x="5404" y="942"/>
                  </a:lnTo>
                  <a:lnTo>
                    <a:pt x="5387" y="952"/>
                  </a:lnTo>
                  <a:lnTo>
                    <a:pt x="5370" y="964"/>
                  </a:lnTo>
                  <a:lnTo>
                    <a:pt x="5370" y="964"/>
                  </a:lnTo>
                  <a:lnTo>
                    <a:pt x="5356" y="976"/>
                  </a:lnTo>
                  <a:lnTo>
                    <a:pt x="5343" y="987"/>
                  </a:lnTo>
                  <a:lnTo>
                    <a:pt x="5343" y="987"/>
                  </a:lnTo>
                  <a:lnTo>
                    <a:pt x="5335" y="997"/>
                  </a:lnTo>
                  <a:lnTo>
                    <a:pt x="5333" y="1003"/>
                  </a:lnTo>
                  <a:lnTo>
                    <a:pt x="5331" y="1011"/>
                  </a:lnTo>
                  <a:lnTo>
                    <a:pt x="5331" y="1011"/>
                  </a:lnTo>
                  <a:lnTo>
                    <a:pt x="5332" y="1019"/>
                  </a:lnTo>
                  <a:lnTo>
                    <a:pt x="5334" y="1026"/>
                  </a:lnTo>
                  <a:lnTo>
                    <a:pt x="5339" y="1045"/>
                  </a:lnTo>
                  <a:lnTo>
                    <a:pt x="5339" y="1045"/>
                  </a:lnTo>
                  <a:lnTo>
                    <a:pt x="5345" y="1061"/>
                  </a:lnTo>
                  <a:lnTo>
                    <a:pt x="5347" y="1072"/>
                  </a:lnTo>
                  <a:lnTo>
                    <a:pt x="5347" y="1072"/>
                  </a:lnTo>
                  <a:lnTo>
                    <a:pt x="5346" y="1077"/>
                  </a:lnTo>
                  <a:lnTo>
                    <a:pt x="5346" y="1082"/>
                  </a:lnTo>
                  <a:lnTo>
                    <a:pt x="5346" y="1082"/>
                  </a:lnTo>
                  <a:lnTo>
                    <a:pt x="5346" y="1091"/>
                  </a:lnTo>
                  <a:lnTo>
                    <a:pt x="5349" y="1100"/>
                  </a:lnTo>
                  <a:lnTo>
                    <a:pt x="5352" y="1110"/>
                  </a:lnTo>
                  <a:lnTo>
                    <a:pt x="5357" y="1121"/>
                  </a:lnTo>
                  <a:lnTo>
                    <a:pt x="5357" y="1121"/>
                  </a:lnTo>
                  <a:lnTo>
                    <a:pt x="5363" y="1131"/>
                  </a:lnTo>
                  <a:lnTo>
                    <a:pt x="5371" y="1140"/>
                  </a:lnTo>
                  <a:lnTo>
                    <a:pt x="5380" y="1148"/>
                  </a:lnTo>
                  <a:lnTo>
                    <a:pt x="5386" y="1151"/>
                  </a:lnTo>
                  <a:lnTo>
                    <a:pt x="5392" y="1154"/>
                  </a:lnTo>
                  <a:lnTo>
                    <a:pt x="5392" y="1154"/>
                  </a:lnTo>
                  <a:lnTo>
                    <a:pt x="5402" y="1159"/>
                  </a:lnTo>
                  <a:lnTo>
                    <a:pt x="5413" y="1161"/>
                  </a:lnTo>
                  <a:lnTo>
                    <a:pt x="5424" y="1163"/>
                  </a:lnTo>
                  <a:lnTo>
                    <a:pt x="5435" y="1163"/>
                  </a:lnTo>
                  <a:lnTo>
                    <a:pt x="5435" y="1163"/>
                  </a:lnTo>
                  <a:lnTo>
                    <a:pt x="5445" y="1163"/>
                  </a:lnTo>
                  <a:lnTo>
                    <a:pt x="5455" y="1162"/>
                  </a:lnTo>
                  <a:lnTo>
                    <a:pt x="5455" y="1162"/>
                  </a:lnTo>
                  <a:lnTo>
                    <a:pt x="5454" y="1162"/>
                  </a:lnTo>
                  <a:lnTo>
                    <a:pt x="5454" y="1162"/>
                  </a:lnTo>
                  <a:lnTo>
                    <a:pt x="5445" y="1166"/>
                  </a:lnTo>
                  <a:lnTo>
                    <a:pt x="5437" y="1171"/>
                  </a:lnTo>
                  <a:lnTo>
                    <a:pt x="5430" y="1177"/>
                  </a:lnTo>
                  <a:lnTo>
                    <a:pt x="5428" y="1181"/>
                  </a:lnTo>
                  <a:lnTo>
                    <a:pt x="5425" y="1186"/>
                  </a:lnTo>
                  <a:lnTo>
                    <a:pt x="5425" y="1186"/>
                  </a:lnTo>
                  <a:lnTo>
                    <a:pt x="5421" y="1197"/>
                  </a:lnTo>
                  <a:lnTo>
                    <a:pt x="5417" y="1209"/>
                  </a:lnTo>
                  <a:lnTo>
                    <a:pt x="5415" y="1222"/>
                  </a:lnTo>
                  <a:lnTo>
                    <a:pt x="5414" y="1237"/>
                  </a:lnTo>
                  <a:lnTo>
                    <a:pt x="5414" y="1237"/>
                  </a:lnTo>
                  <a:lnTo>
                    <a:pt x="5414" y="1244"/>
                  </a:lnTo>
                  <a:lnTo>
                    <a:pt x="5415" y="1251"/>
                  </a:lnTo>
                  <a:lnTo>
                    <a:pt x="5417" y="1257"/>
                  </a:lnTo>
                  <a:lnTo>
                    <a:pt x="5421" y="1264"/>
                  </a:lnTo>
                  <a:lnTo>
                    <a:pt x="5421" y="1264"/>
                  </a:lnTo>
                  <a:lnTo>
                    <a:pt x="5430" y="1276"/>
                  </a:lnTo>
                  <a:lnTo>
                    <a:pt x="5430" y="1276"/>
                  </a:lnTo>
                  <a:lnTo>
                    <a:pt x="5416" y="1274"/>
                  </a:lnTo>
                  <a:lnTo>
                    <a:pt x="5403" y="1273"/>
                  </a:lnTo>
                  <a:lnTo>
                    <a:pt x="5403" y="1273"/>
                  </a:lnTo>
                  <a:lnTo>
                    <a:pt x="5390" y="1274"/>
                  </a:lnTo>
                  <a:lnTo>
                    <a:pt x="5376" y="1276"/>
                  </a:lnTo>
                  <a:lnTo>
                    <a:pt x="5370" y="1279"/>
                  </a:lnTo>
                  <a:lnTo>
                    <a:pt x="5364" y="1281"/>
                  </a:lnTo>
                  <a:lnTo>
                    <a:pt x="5358" y="1285"/>
                  </a:lnTo>
                  <a:lnTo>
                    <a:pt x="5353" y="1289"/>
                  </a:lnTo>
                  <a:lnTo>
                    <a:pt x="5353" y="1289"/>
                  </a:lnTo>
                  <a:lnTo>
                    <a:pt x="5338" y="1302"/>
                  </a:lnTo>
                  <a:lnTo>
                    <a:pt x="5324" y="1318"/>
                  </a:lnTo>
                  <a:lnTo>
                    <a:pt x="5300" y="1343"/>
                  </a:lnTo>
                  <a:lnTo>
                    <a:pt x="5300" y="1343"/>
                  </a:lnTo>
                  <a:lnTo>
                    <a:pt x="5288" y="1345"/>
                  </a:lnTo>
                  <a:lnTo>
                    <a:pt x="5273" y="1349"/>
                  </a:lnTo>
                  <a:lnTo>
                    <a:pt x="5273" y="1349"/>
                  </a:lnTo>
                  <a:lnTo>
                    <a:pt x="5260" y="1352"/>
                  </a:lnTo>
                  <a:lnTo>
                    <a:pt x="5260" y="1352"/>
                  </a:lnTo>
                  <a:lnTo>
                    <a:pt x="5259" y="1349"/>
                  </a:lnTo>
                  <a:lnTo>
                    <a:pt x="5259" y="1349"/>
                  </a:lnTo>
                  <a:lnTo>
                    <a:pt x="5257" y="1337"/>
                  </a:lnTo>
                  <a:lnTo>
                    <a:pt x="5252" y="1327"/>
                  </a:lnTo>
                  <a:lnTo>
                    <a:pt x="5247" y="1316"/>
                  </a:lnTo>
                  <a:lnTo>
                    <a:pt x="5240" y="1305"/>
                  </a:lnTo>
                  <a:lnTo>
                    <a:pt x="5232" y="1296"/>
                  </a:lnTo>
                  <a:lnTo>
                    <a:pt x="5222" y="1287"/>
                  </a:lnTo>
                  <a:lnTo>
                    <a:pt x="5212" y="1279"/>
                  </a:lnTo>
                  <a:lnTo>
                    <a:pt x="5203" y="1273"/>
                  </a:lnTo>
                  <a:lnTo>
                    <a:pt x="5203" y="1273"/>
                  </a:lnTo>
                  <a:lnTo>
                    <a:pt x="5197" y="1267"/>
                  </a:lnTo>
                  <a:lnTo>
                    <a:pt x="5189" y="1260"/>
                  </a:lnTo>
                  <a:lnTo>
                    <a:pt x="5181" y="1249"/>
                  </a:lnTo>
                  <a:lnTo>
                    <a:pt x="5173" y="1238"/>
                  </a:lnTo>
                  <a:lnTo>
                    <a:pt x="5173" y="1238"/>
                  </a:lnTo>
                  <a:lnTo>
                    <a:pt x="5158" y="1214"/>
                  </a:lnTo>
                  <a:lnTo>
                    <a:pt x="5150" y="1204"/>
                  </a:lnTo>
                  <a:lnTo>
                    <a:pt x="5142" y="1196"/>
                  </a:lnTo>
                  <a:lnTo>
                    <a:pt x="5142" y="1196"/>
                  </a:lnTo>
                  <a:lnTo>
                    <a:pt x="5142" y="1196"/>
                  </a:lnTo>
                  <a:lnTo>
                    <a:pt x="5143" y="1190"/>
                  </a:lnTo>
                  <a:lnTo>
                    <a:pt x="5145" y="1182"/>
                  </a:lnTo>
                  <a:lnTo>
                    <a:pt x="5148" y="1172"/>
                  </a:lnTo>
                  <a:lnTo>
                    <a:pt x="5150" y="1160"/>
                  </a:lnTo>
                  <a:lnTo>
                    <a:pt x="5150" y="1160"/>
                  </a:lnTo>
                  <a:lnTo>
                    <a:pt x="5149" y="1153"/>
                  </a:lnTo>
                  <a:lnTo>
                    <a:pt x="5148" y="1146"/>
                  </a:lnTo>
                  <a:lnTo>
                    <a:pt x="5145" y="1140"/>
                  </a:lnTo>
                  <a:lnTo>
                    <a:pt x="5141" y="1134"/>
                  </a:lnTo>
                  <a:lnTo>
                    <a:pt x="5141" y="1134"/>
                  </a:lnTo>
                  <a:lnTo>
                    <a:pt x="5134" y="1127"/>
                  </a:lnTo>
                  <a:lnTo>
                    <a:pt x="5127" y="1121"/>
                  </a:lnTo>
                  <a:lnTo>
                    <a:pt x="5120" y="1115"/>
                  </a:lnTo>
                  <a:lnTo>
                    <a:pt x="5112" y="1112"/>
                  </a:lnTo>
                  <a:lnTo>
                    <a:pt x="5112" y="1112"/>
                  </a:lnTo>
                  <a:lnTo>
                    <a:pt x="5101" y="1106"/>
                  </a:lnTo>
                  <a:lnTo>
                    <a:pt x="5095" y="1103"/>
                  </a:lnTo>
                  <a:lnTo>
                    <a:pt x="5089" y="1099"/>
                  </a:lnTo>
                  <a:lnTo>
                    <a:pt x="5089" y="1099"/>
                  </a:lnTo>
                  <a:lnTo>
                    <a:pt x="5084" y="1096"/>
                  </a:lnTo>
                  <a:lnTo>
                    <a:pt x="5077" y="1093"/>
                  </a:lnTo>
                  <a:lnTo>
                    <a:pt x="5071" y="1092"/>
                  </a:lnTo>
                  <a:lnTo>
                    <a:pt x="5066" y="1091"/>
                  </a:lnTo>
                  <a:lnTo>
                    <a:pt x="5066" y="1091"/>
                  </a:lnTo>
                  <a:lnTo>
                    <a:pt x="5058" y="1092"/>
                  </a:lnTo>
                  <a:lnTo>
                    <a:pt x="5051" y="1095"/>
                  </a:lnTo>
                  <a:lnTo>
                    <a:pt x="5044" y="1098"/>
                  </a:lnTo>
                  <a:lnTo>
                    <a:pt x="5038" y="1102"/>
                  </a:lnTo>
                  <a:lnTo>
                    <a:pt x="5033" y="1107"/>
                  </a:lnTo>
                  <a:lnTo>
                    <a:pt x="5028" y="1112"/>
                  </a:lnTo>
                  <a:lnTo>
                    <a:pt x="5020" y="1124"/>
                  </a:lnTo>
                  <a:lnTo>
                    <a:pt x="5020" y="1124"/>
                  </a:lnTo>
                  <a:lnTo>
                    <a:pt x="5018" y="1125"/>
                  </a:lnTo>
                  <a:lnTo>
                    <a:pt x="5018" y="1125"/>
                  </a:lnTo>
                  <a:lnTo>
                    <a:pt x="5018" y="1125"/>
                  </a:lnTo>
                  <a:lnTo>
                    <a:pt x="5016" y="1125"/>
                  </a:lnTo>
                  <a:lnTo>
                    <a:pt x="5011" y="1123"/>
                  </a:lnTo>
                  <a:lnTo>
                    <a:pt x="5003" y="1121"/>
                  </a:lnTo>
                  <a:lnTo>
                    <a:pt x="4994" y="1120"/>
                  </a:lnTo>
                  <a:lnTo>
                    <a:pt x="4994" y="1120"/>
                  </a:lnTo>
                  <a:lnTo>
                    <a:pt x="4989" y="1120"/>
                  </a:lnTo>
                  <a:lnTo>
                    <a:pt x="4983" y="1122"/>
                  </a:lnTo>
                  <a:lnTo>
                    <a:pt x="4983" y="1122"/>
                  </a:lnTo>
                  <a:lnTo>
                    <a:pt x="4978" y="1125"/>
                  </a:lnTo>
                  <a:lnTo>
                    <a:pt x="4974" y="1128"/>
                  </a:lnTo>
                  <a:lnTo>
                    <a:pt x="4970" y="1132"/>
                  </a:lnTo>
                  <a:lnTo>
                    <a:pt x="4966" y="1136"/>
                  </a:lnTo>
                  <a:lnTo>
                    <a:pt x="4964" y="1141"/>
                  </a:lnTo>
                  <a:lnTo>
                    <a:pt x="4963" y="1146"/>
                  </a:lnTo>
                  <a:lnTo>
                    <a:pt x="4962" y="1150"/>
                  </a:lnTo>
                  <a:lnTo>
                    <a:pt x="4962" y="1155"/>
                  </a:lnTo>
                  <a:lnTo>
                    <a:pt x="4962" y="1155"/>
                  </a:lnTo>
                  <a:lnTo>
                    <a:pt x="4963" y="1167"/>
                  </a:lnTo>
                  <a:lnTo>
                    <a:pt x="4966" y="1177"/>
                  </a:lnTo>
                  <a:lnTo>
                    <a:pt x="4970" y="1186"/>
                  </a:lnTo>
                  <a:lnTo>
                    <a:pt x="4975" y="1196"/>
                  </a:lnTo>
                  <a:lnTo>
                    <a:pt x="4975" y="1196"/>
                  </a:lnTo>
                  <a:lnTo>
                    <a:pt x="4985" y="1211"/>
                  </a:lnTo>
                  <a:lnTo>
                    <a:pt x="4985" y="1211"/>
                  </a:lnTo>
                  <a:lnTo>
                    <a:pt x="4978" y="1210"/>
                  </a:lnTo>
                  <a:lnTo>
                    <a:pt x="4972" y="1210"/>
                  </a:lnTo>
                  <a:lnTo>
                    <a:pt x="4972" y="1210"/>
                  </a:lnTo>
                  <a:lnTo>
                    <a:pt x="4964" y="1210"/>
                  </a:lnTo>
                  <a:lnTo>
                    <a:pt x="4958" y="1211"/>
                  </a:lnTo>
                  <a:lnTo>
                    <a:pt x="4958" y="1211"/>
                  </a:lnTo>
                  <a:lnTo>
                    <a:pt x="4952" y="1213"/>
                  </a:lnTo>
                  <a:lnTo>
                    <a:pt x="4947" y="1215"/>
                  </a:lnTo>
                  <a:lnTo>
                    <a:pt x="4942" y="1218"/>
                  </a:lnTo>
                  <a:lnTo>
                    <a:pt x="4938" y="1221"/>
                  </a:lnTo>
                  <a:lnTo>
                    <a:pt x="4932" y="1228"/>
                  </a:lnTo>
                  <a:lnTo>
                    <a:pt x="4926" y="1235"/>
                  </a:lnTo>
                  <a:lnTo>
                    <a:pt x="4926" y="1235"/>
                  </a:lnTo>
                  <a:lnTo>
                    <a:pt x="4923" y="1240"/>
                  </a:lnTo>
                  <a:lnTo>
                    <a:pt x="4920" y="1243"/>
                  </a:lnTo>
                  <a:lnTo>
                    <a:pt x="4920" y="1243"/>
                  </a:lnTo>
                  <a:lnTo>
                    <a:pt x="4920" y="1244"/>
                  </a:lnTo>
                  <a:lnTo>
                    <a:pt x="4920" y="1244"/>
                  </a:lnTo>
                  <a:lnTo>
                    <a:pt x="4914" y="1244"/>
                  </a:lnTo>
                  <a:lnTo>
                    <a:pt x="4907" y="1245"/>
                  </a:lnTo>
                  <a:lnTo>
                    <a:pt x="4901" y="1247"/>
                  </a:lnTo>
                  <a:lnTo>
                    <a:pt x="4895" y="1250"/>
                  </a:lnTo>
                  <a:lnTo>
                    <a:pt x="4895" y="1250"/>
                  </a:lnTo>
                  <a:lnTo>
                    <a:pt x="4888" y="1254"/>
                  </a:lnTo>
                  <a:lnTo>
                    <a:pt x="4883" y="1260"/>
                  </a:lnTo>
                  <a:lnTo>
                    <a:pt x="4880" y="1268"/>
                  </a:lnTo>
                  <a:lnTo>
                    <a:pt x="4879" y="1273"/>
                  </a:lnTo>
                  <a:lnTo>
                    <a:pt x="4879" y="1277"/>
                  </a:lnTo>
                  <a:lnTo>
                    <a:pt x="4879" y="1277"/>
                  </a:lnTo>
                  <a:lnTo>
                    <a:pt x="4880" y="1287"/>
                  </a:lnTo>
                  <a:lnTo>
                    <a:pt x="4880" y="1287"/>
                  </a:lnTo>
                  <a:lnTo>
                    <a:pt x="4885" y="1305"/>
                  </a:lnTo>
                  <a:lnTo>
                    <a:pt x="4887" y="1312"/>
                  </a:lnTo>
                  <a:lnTo>
                    <a:pt x="4887" y="1316"/>
                  </a:lnTo>
                  <a:lnTo>
                    <a:pt x="4887" y="1316"/>
                  </a:lnTo>
                  <a:lnTo>
                    <a:pt x="4887" y="1317"/>
                  </a:lnTo>
                  <a:lnTo>
                    <a:pt x="4887" y="1317"/>
                  </a:lnTo>
                  <a:lnTo>
                    <a:pt x="4886" y="1318"/>
                  </a:lnTo>
                  <a:lnTo>
                    <a:pt x="4886" y="1318"/>
                  </a:lnTo>
                  <a:lnTo>
                    <a:pt x="4883" y="1320"/>
                  </a:lnTo>
                  <a:lnTo>
                    <a:pt x="4880" y="1322"/>
                  </a:lnTo>
                  <a:lnTo>
                    <a:pt x="4877" y="1328"/>
                  </a:lnTo>
                  <a:lnTo>
                    <a:pt x="4875" y="1334"/>
                  </a:lnTo>
                  <a:lnTo>
                    <a:pt x="4874" y="1340"/>
                  </a:lnTo>
                  <a:lnTo>
                    <a:pt x="4874" y="1340"/>
                  </a:lnTo>
                  <a:lnTo>
                    <a:pt x="4875" y="1349"/>
                  </a:lnTo>
                  <a:lnTo>
                    <a:pt x="4877" y="1357"/>
                  </a:lnTo>
                  <a:lnTo>
                    <a:pt x="4880" y="1364"/>
                  </a:lnTo>
                  <a:lnTo>
                    <a:pt x="4885" y="1371"/>
                  </a:lnTo>
                  <a:lnTo>
                    <a:pt x="4885" y="1371"/>
                  </a:lnTo>
                  <a:lnTo>
                    <a:pt x="4890" y="1377"/>
                  </a:lnTo>
                  <a:lnTo>
                    <a:pt x="4897" y="1383"/>
                  </a:lnTo>
                  <a:lnTo>
                    <a:pt x="4905" y="1388"/>
                  </a:lnTo>
                  <a:lnTo>
                    <a:pt x="4913" y="1390"/>
                  </a:lnTo>
                  <a:lnTo>
                    <a:pt x="4913" y="1390"/>
                  </a:lnTo>
                  <a:lnTo>
                    <a:pt x="4913" y="1390"/>
                  </a:lnTo>
                  <a:lnTo>
                    <a:pt x="4920" y="1391"/>
                  </a:lnTo>
                  <a:lnTo>
                    <a:pt x="4920" y="1391"/>
                  </a:lnTo>
                  <a:lnTo>
                    <a:pt x="4929" y="1390"/>
                  </a:lnTo>
                  <a:lnTo>
                    <a:pt x="4939" y="1388"/>
                  </a:lnTo>
                  <a:lnTo>
                    <a:pt x="4947" y="1383"/>
                  </a:lnTo>
                  <a:lnTo>
                    <a:pt x="4955" y="1380"/>
                  </a:lnTo>
                  <a:lnTo>
                    <a:pt x="4970" y="1371"/>
                  </a:lnTo>
                  <a:lnTo>
                    <a:pt x="4982" y="1365"/>
                  </a:lnTo>
                  <a:lnTo>
                    <a:pt x="4982" y="1365"/>
                  </a:lnTo>
                  <a:lnTo>
                    <a:pt x="4989" y="1361"/>
                  </a:lnTo>
                  <a:lnTo>
                    <a:pt x="4997" y="1356"/>
                  </a:lnTo>
                  <a:lnTo>
                    <a:pt x="5006" y="1350"/>
                  </a:lnTo>
                  <a:lnTo>
                    <a:pt x="5013" y="1341"/>
                  </a:lnTo>
                  <a:lnTo>
                    <a:pt x="5020" y="1333"/>
                  </a:lnTo>
                  <a:lnTo>
                    <a:pt x="5026" y="1323"/>
                  </a:lnTo>
                  <a:lnTo>
                    <a:pt x="5028" y="1318"/>
                  </a:lnTo>
                  <a:lnTo>
                    <a:pt x="5030" y="1312"/>
                  </a:lnTo>
                  <a:lnTo>
                    <a:pt x="5031" y="1305"/>
                  </a:lnTo>
                  <a:lnTo>
                    <a:pt x="5031" y="1299"/>
                  </a:lnTo>
                  <a:lnTo>
                    <a:pt x="5031" y="1299"/>
                  </a:lnTo>
                  <a:lnTo>
                    <a:pt x="5030" y="1277"/>
                  </a:lnTo>
                  <a:lnTo>
                    <a:pt x="5029" y="1266"/>
                  </a:lnTo>
                  <a:lnTo>
                    <a:pt x="5027" y="1256"/>
                  </a:lnTo>
                  <a:lnTo>
                    <a:pt x="5027" y="1256"/>
                  </a:lnTo>
                  <a:lnTo>
                    <a:pt x="5032" y="1260"/>
                  </a:lnTo>
                  <a:lnTo>
                    <a:pt x="5038" y="1248"/>
                  </a:lnTo>
                  <a:lnTo>
                    <a:pt x="5032" y="1260"/>
                  </a:lnTo>
                  <a:lnTo>
                    <a:pt x="5032" y="1260"/>
                  </a:lnTo>
                  <a:lnTo>
                    <a:pt x="5053" y="1267"/>
                  </a:lnTo>
                  <a:lnTo>
                    <a:pt x="5072" y="1276"/>
                  </a:lnTo>
                  <a:lnTo>
                    <a:pt x="5072" y="1276"/>
                  </a:lnTo>
                  <a:lnTo>
                    <a:pt x="5081" y="1279"/>
                  </a:lnTo>
                  <a:lnTo>
                    <a:pt x="5081" y="1279"/>
                  </a:lnTo>
                  <a:lnTo>
                    <a:pt x="5065" y="1290"/>
                  </a:lnTo>
                  <a:lnTo>
                    <a:pt x="5051" y="1303"/>
                  </a:lnTo>
                  <a:lnTo>
                    <a:pt x="5051" y="1303"/>
                  </a:lnTo>
                  <a:lnTo>
                    <a:pt x="5041" y="1314"/>
                  </a:lnTo>
                  <a:lnTo>
                    <a:pt x="5034" y="1323"/>
                  </a:lnTo>
                  <a:lnTo>
                    <a:pt x="5027" y="1333"/>
                  </a:lnTo>
                  <a:lnTo>
                    <a:pt x="5023" y="1343"/>
                  </a:lnTo>
                  <a:lnTo>
                    <a:pt x="5023" y="1343"/>
                  </a:lnTo>
                  <a:lnTo>
                    <a:pt x="5022" y="1350"/>
                  </a:lnTo>
                  <a:lnTo>
                    <a:pt x="5022" y="1350"/>
                  </a:lnTo>
                  <a:lnTo>
                    <a:pt x="5023" y="1357"/>
                  </a:lnTo>
                  <a:lnTo>
                    <a:pt x="5026" y="1362"/>
                  </a:lnTo>
                  <a:lnTo>
                    <a:pt x="5029" y="1367"/>
                  </a:lnTo>
                  <a:lnTo>
                    <a:pt x="5033" y="1371"/>
                  </a:lnTo>
                  <a:lnTo>
                    <a:pt x="5041" y="1378"/>
                  </a:lnTo>
                  <a:lnTo>
                    <a:pt x="5051" y="1385"/>
                  </a:lnTo>
                  <a:lnTo>
                    <a:pt x="5051" y="1385"/>
                  </a:lnTo>
                  <a:lnTo>
                    <a:pt x="5060" y="1390"/>
                  </a:lnTo>
                  <a:lnTo>
                    <a:pt x="5060" y="1390"/>
                  </a:lnTo>
                  <a:lnTo>
                    <a:pt x="5059" y="1395"/>
                  </a:lnTo>
                  <a:lnTo>
                    <a:pt x="5058" y="1402"/>
                  </a:lnTo>
                  <a:lnTo>
                    <a:pt x="5058" y="1402"/>
                  </a:lnTo>
                  <a:lnTo>
                    <a:pt x="5058" y="1407"/>
                  </a:lnTo>
                  <a:lnTo>
                    <a:pt x="5061" y="1413"/>
                  </a:lnTo>
                  <a:lnTo>
                    <a:pt x="5065" y="1418"/>
                  </a:lnTo>
                  <a:lnTo>
                    <a:pt x="5067" y="1420"/>
                  </a:lnTo>
                  <a:lnTo>
                    <a:pt x="5070" y="1421"/>
                  </a:lnTo>
                  <a:lnTo>
                    <a:pt x="5070" y="1421"/>
                  </a:lnTo>
                  <a:lnTo>
                    <a:pt x="5074" y="1424"/>
                  </a:lnTo>
                  <a:lnTo>
                    <a:pt x="5079" y="1424"/>
                  </a:lnTo>
                  <a:lnTo>
                    <a:pt x="5079" y="1424"/>
                  </a:lnTo>
                  <a:lnTo>
                    <a:pt x="5085" y="1424"/>
                  </a:lnTo>
                  <a:lnTo>
                    <a:pt x="5089" y="1421"/>
                  </a:lnTo>
                  <a:lnTo>
                    <a:pt x="5093" y="1419"/>
                  </a:lnTo>
                  <a:lnTo>
                    <a:pt x="5096" y="1417"/>
                  </a:lnTo>
                  <a:lnTo>
                    <a:pt x="5100" y="1413"/>
                  </a:lnTo>
                  <a:lnTo>
                    <a:pt x="5104" y="1409"/>
                  </a:lnTo>
                  <a:lnTo>
                    <a:pt x="5104" y="1409"/>
                  </a:lnTo>
                  <a:lnTo>
                    <a:pt x="5111" y="1404"/>
                  </a:lnTo>
                  <a:lnTo>
                    <a:pt x="5113" y="1403"/>
                  </a:lnTo>
                  <a:lnTo>
                    <a:pt x="5116" y="1402"/>
                  </a:lnTo>
                  <a:lnTo>
                    <a:pt x="5116" y="1402"/>
                  </a:lnTo>
                  <a:lnTo>
                    <a:pt x="5123" y="1403"/>
                  </a:lnTo>
                  <a:lnTo>
                    <a:pt x="5131" y="1404"/>
                  </a:lnTo>
                  <a:lnTo>
                    <a:pt x="5150" y="1409"/>
                  </a:lnTo>
                  <a:lnTo>
                    <a:pt x="5173" y="1414"/>
                  </a:lnTo>
                  <a:lnTo>
                    <a:pt x="5183" y="1416"/>
                  </a:lnTo>
                  <a:lnTo>
                    <a:pt x="5192" y="1417"/>
                  </a:lnTo>
                  <a:lnTo>
                    <a:pt x="5192" y="1417"/>
                  </a:lnTo>
                  <a:lnTo>
                    <a:pt x="5165" y="1424"/>
                  </a:lnTo>
                  <a:lnTo>
                    <a:pt x="5136" y="1430"/>
                  </a:lnTo>
                  <a:lnTo>
                    <a:pt x="5136" y="1430"/>
                  </a:lnTo>
                  <a:lnTo>
                    <a:pt x="5125" y="1433"/>
                  </a:lnTo>
                  <a:lnTo>
                    <a:pt x="5115" y="1437"/>
                  </a:lnTo>
                  <a:lnTo>
                    <a:pt x="5108" y="1441"/>
                  </a:lnTo>
                  <a:lnTo>
                    <a:pt x="5102" y="1445"/>
                  </a:lnTo>
                  <a:lnTo>
                    <a:pt x="5102" y="1445"/>
                  </a:lnTo>
                  <a:lnTo>
                    <a:pt x="5097" y="1448"/>
                  </a:lnTo>
                  <a:lnTo>
                    <a:pt x="5092" y="1450"/>
                  </a:lnTo>
                  <a:lnTo>
                    <a:pt x="5085" y="1452"/>
                  </a:lnTo>
                  <a:lnTo>
                    <a:pt x="5074" y="1453"/>
                  </a:lnTo>
                  <a:lnTo>
                    <a:pt x="5074" y="1453"/>
                  </a:lnTo>
                  <a:lnTo>
                    <a:pt x="5060" y="1456"/>
                  </a:lnTo>
                  <a:lnTo>
                    <a:pt x="5054" y="1458"/>
                  </a:lnTo>
                  <a:lnTo>
                    <a:pt x="5048" y="1461"/>
                  </a:lnTo>
                  <a:lnTo>
                    <a:pt x="5048" y="1461"/>
                  </a:lnTo>
                  <a:lnTo>
                    <a:pt x="5042" y="1464"/>
                  </a:lnTo>
                  <a:lnTo>
                    <a:pt x="5038" y="1468"/>
                  </a:lnTo>
                  <a:lnTo>
                    <a:pt x="5035" y="1474"/>
                  </a:lnTo>
                  <a:lnTo>
                    <a:pt x="5033" y="1477"/>
                  </a:lnTo>
                  <a:lnTo>
                    <a:pt x="5033" y="1481"/>
                  </a:lnTo>
                  <a:lnTo>
                    <a:pt x="5033" y="1481"/>
                  </a:lnTo>
                  <a:lnTo>
                    <a:pt x="5034" y="1487"/>
                  </a:lnTo>
                  <a:lnTo>
                    <a:pt x="5037" y="1492"/>
                  </a:lnTo>
                  <a:lnTo>
                    <a:pt x="5040" y="1496"/>
                  </a:lnTo>
                  <a:lnTo>
                    <a:pt x="5045" y="1500"/>
                  </a:lnTo>
                  <a:lnTo>
                    <a:pt x="5045" y="1500"/>
                  </a:lnTo>
                  <a:lnTo>
                    <a:pt x="5055" y="1504"/>
                  </a:lnTo>
                  <a:lnTo>
                    <a:pt x="5066" y="1507"/>
                  </a:lnTo>
                  <a:lnTo>
                    <a:pt x="5066" y="1507"/>
                  </a:lnTo>
                  <a:lnTo>
                    <a:pt x="5077" y="1510"/>
                  </a:lnTo>
                  <a:lnTo>
                    <a:pt x="5091" y="1514"/>
                  </a:lnTo>
                  <a:lnTo>
                    <a:pt x="5103" y="1519"/>
                  </a:lnTo>
                  <a:lnTo>
                    <a:pt x="5115" y="1526"/>
                  </a:lnTo>
                  <a:lnTo>
                    <a:pt x="5115" y="1526"/>
                  </a:lnTo>
                  <a:lnTo>
                    <a:pt x="5126" y="1533"/>
                  </a:lnTo>
                  <a:lnTo>
                    <a:pt x="5134" y="1541"/>
                  </a:lnTo>
                  <a:lnTo>
                    <a:pt x="5139" y="1547"/>
                  </a:lnTo>
                  <a:lnTo>
                    <a:pt x="5140" y="1550"/>
                  </a:lnTo>
                  <a:lnTo>
                    <a:pt x="5140" y="1552"/>
                  </a:lnTo>
                  <a:lnTo>
                    <a:pt x="5140" y="1552"/>
                  </a:lnTo>
                  <a:lnTo>
                    <a:pt x="5141" y="1565"/>
                  </a:lnTo>
                  <a:lnTo>
                    <a:pt x="5141" y="1565"/>
                  </a:lnTo>
                  <a:lnTo>
                    <a:pt x="5140" y="1581"/>
                  </a:lnTo>
                  <a:lnTo>
                    <a:pt x="5137" y="1597"/>
                  </a:lnTo>
                  <a:lnTo>
                    <a:pt x="5133" y="1614"/>
                  </a:lnTo>
                  <a:lnTo>
                    <a:pt x="5127" y="1630"/>
                  </a:lnTo>
                  <a:lnTo>
                    <a:pt x="5127" y="1629"/>
                  </a:lnTo>
                  <a:lnTo>
                    <a:pt x="5127" y="1629"/>
                  </a:lnTo>
                  <a:lnTo>
                    <a:pt x="5125" y="1630"/>
                  </a:lnTo>
                  <a:lnTo>
                    <a:pt x="5122" y="1631"/>
                  </a:lnTo>
                  <a:lnTo>
                    <a:pt x="5115" y="1632"/>
                  </a:lnTo>
                  <a:lnTo>
                    <a:pt x="5109" y="1632"/>
                  </a:lnTo>
                  <a:lnTo>
                    <a:pt x="5109" y="1632"/>
                  </a:lnTo>
                  <a:lnTo>
                    <a:pt x="5095" y="1632"/>
                  </a:lnTo>
                  <a:lnTo>
                    <a:pt x="5079" y="1630"/>
                  </a:lnTo>
                  <a:lnTo>
                    <a:pt x="5063" y="1629"/>
                  </a:lnTo>
                  <a:lnTo>
                    <a:pt x="5049" y="1628"/>
                  </a:lnTo>
                  <a:lnTo>
                    <a:pt x="5049" y="1628"/>
                  </a:lnTo>
                  <a:lnTo>
                    <a:pt x="5032" y="1627"/>
                  </a:lnTo>
                  <a:lnTo>
                    <a:pt x="5012" y="1626"/>
                  </a:lnTo>
                  <a:lnTo>
                    <a:pt x="4990" y="1624"/>
                  </a:lnTo>
                  <a:lnTo>
                    <a:pt x="4968" y="1623"/>
                  </a:lnTo>
                  <a:lnTo>
                    <a:pt x="4968" y="1623"/>
                  </a:lnTo>
                  <a:lnTo>
                    <a:pt x="4956" y="1623"/>
                  </a:lnTo>
                  <a:lnTo>
                    <a:pt x="4946" y="1624"/>
                  </a:lnTo>
                  <a:lnTo>
                    <a:pt x="4937" y="1626"/>
                  </a:lnTo>
                  <a:lnTo>
                    <a:pt x="4927" y="1629"/>
                  </a:lnTo>
                  <a:lnTo>
                    <a:pt x="4927" y="1629"/>
                  </a:lnTo>
                  <a:lnTo>
                    <a:pt x="4919" y="1635"/>
                  </a:lnTo>
                  <a:lnTo>
                    <a:pt x="4913" y="1641"/>
                  </a:lnTo>
                  <a:lnTo>
                    <a:pt x="4909" y="1648"/>
                  </a:lnTo>
                  <a:lnTo>
                    <a:pt x="4906" y="1657"/>
                  </a:lnTo>
                  <a:lnTo>
                    <a:pt x="4904" y="1666"/>
                  </a:lnTo>
                  <a:lnTo>
                    <a:pt x="4902" y="1674"/>
                  </a:lnTo>
                  <a:lnTo>
                    <a:pt x="4901" y="1693"/>
                  </a:lnTo>
                  <a:lnTo>
                    <a:pt x="4901" y="1693"/>
                  </a:lnTo>
                  <a:lnTo>
                    <a:pt x="4902" y="1707"/>
                  </a:lnTo>
                  <a:lnTo>
                    <a:pt x="4903" y="1720"/>
                  </a:lnTo>
                  <a:lnTo>
                    <a:pt x="4905" y="1733"/>
                  </a:lnTo>
                  <a:lnTo>
                    <a:pt x="4908" y="1744"/>
                  </a:lnTo>
                  <a:lnTo>
                    <a:pt x="4908" y="1744"/>
                  </a:lnTo>
                  <a:lnTo>
                    <a:pt x="4909" y="1751"/>
                  </a:lnTo>
                  <a:lnTo>
                    <a:pt x="4910" y="1758"/>
                  </a:lnTo>
                  <a:lnTo>
                    <a:pt x="4910" y="1758"/>
                  </a:lnTo>
                  <a:lnTo>
                    <a:pt x="4909" y="1766"/>
                  </a:lnTo>
                  <a:lnTo>
                    <a:pt x="4907" y="1772"/>
                  </a:lnTo>
                  <a:lnTo>
                    <a:pt x="4903" y="1777"/>
                  </a:lnTo>
                  <a:lnTo>
                    <a:pt x="4899" y="1782"/>
                  </a:lnTo>
                  <a:lnTo>
                    <a:pt x="4899" y="1782"/>
                  </a:lnTo>
                  <a:lnTo>
                    <a:pt x="4894" y="1789"/>
                  </a:lnTo>
                  <a:lnTo>
                    <a:pt x="4889" y="1797"/>
                  </a:lnTo>
                  <a:lnTo>
                    <a:pt x="4887" y="1807"/>
                  </a:lnTo>
                  <a:lnTo>
                    <a:pt x="4886" y="1816"/>
                  </a:lnTo>
                  <a:lnTo>
                    <a:pt x="4886" y="1816"/>
                  </a:lnTo>
                  <a:lnTo>
                    <a:pt x="4886" y="1824"/>
                  </a:lnTo>
                  <a:lnTo>
                    <a:pt x="4888" y="1833"/>
                  </a:lnTo>
                  <a:lnTo>
                    <a:pt x="4893" y="1842"/>
                  </a:lnTo>
                  <a:lnTo>
                    <a:pt x="4896" y="1846"/>
                  </a:lnTo>
                  <a:lnTo>
                    <a:pt x="4899" y="1849"/>
                  </a:lnTo>
                  <a:lnTo>
                    <a:pt x="4899" y="1849"/>
                  </a:lnTo>
                  <a:lnTo>
                    <a:pt x="4902" y="1853"/>
                  </a:lnTo>
                  <a:lnTo>
                    <a:pt x="4906" y="1858"/>
                  </a:lnTo>
                  <a:lnTo>
                    <a:pt x="4914" y="1870"/>
                  </a:lnTo>
                  <a:lnTo>
                    <a:pt x="4914" y="1870"/>
                  </a:lnTo>
                  <a:lnTo>
                    <a:pt x="4918" y="1878"/>
                  </a:lnTo>
                  <a:lnTo>
                    <a:pt x="4922" y="1884"/>
                  </a:lnTo>
                  <a:lnTo>
                    <a:pt x="4928" y="1890"/>
                  </a:lnTo>
                  <a:lnTo>
                    <a:pt x="4933" y="1892"/>
                  </a:lnTo>
                  <a:lnTo>
                    <a:pt x="4937" y="1894"/>
                  </a:lnTo>
                  <a:lnTo>
                    <a:pt x="4937" y="1894"/>
                  </a:lnTo>
                  <a:lnTo>
                    <a:pt x="4941" y="1895"/>
                  </a:lnTo>
                  <a:lnTo>
                    <a:pt x="4945" y="1895"/>
                  </a:lnTo>
                  <a:lnTo>
                    <a:pt x="4945" y="1895"/>
                  </a:lnTo>
                  <a:lnTo>
                    <a:pt x="4959" y="1894"/>
                  </a:lnTo>
                  <a:lnTo>
                    <a:pt x="4974" y="1893"/>
                  </a:lnTo>
                  <a:lnTo>
                    <a:pt x="4974" y="1893"/>
                  </a:lnTo>
                  <a:lnTo>
                    <a:pt x="4979" y="1893"/>
                  </a:lnTo>
                  <a:lnTo>
                    <a:pt x="4982" y="1894"/>
                  </a:lnTo>
                  <a:lnTo>
                    <a:pt x="4984" y="1895"/>
                  </a:lnTo>
                  <a:lnTo>
                    <a:pt x="4986" y="1896"/>
                  </a:lnTo>
                  <a:lnTo>
                    <a:pt x="4986" y="1896"/>
                  </a:lnTo>
                  <a:lnTo>
                    <a:pt x="4992" y="1906"/>
                  </a:lnTo>
                  <a:lnTo>
                    <a:pt x="5000" y="1921"/>
                  </a:lnTo>
                  <a:lnTo>
                    <a:pt x="5000" y="1921"/>
                  </a:lnTo>
                  <a:lnTo>
                    <a:pt x="5004" y="1928"/>
                  </a:lnTo>
                  <a:lnTo>
                    <a:pt x="5009" y="1934"/>
                  </a:lnTo>
                  <a:lnTo>
                    <a:pt x="5009" y="1934"/>
                  </a:lnTo>
                  <a:lnTo>
                    <a:pt x="5011" y="1936"/>
                  </a:lnTo>
                  <a:lnTo>
                    <a:pt x="5011" y="1936"/>
                  </a:lnTo>
                  <a:lnTo>
                    <a:pt x="5009" y="1937"/>
                  </a:lnTo>
                  <a:lnTo>
                    <a:pt x="5009" y="1937"/>
                  </a:lnTo>
                  <a:lnTo>
                    <a:pt x="4996" y="1945"/>
                  </a:lnTo>
                  <a:lnTo>
                    <a:pt x="4986" y="1954"/>
                  </a:lnTo>
                  <a:lnTo>
                    <a:pt x="4966" y="1971"/>
                  </a:lnTo>
                  <a:lnTo>
                    <a:pt x="4966" y="1971"/>
                  </a:lnTo>
                  <a:lnTo>
                    <a:pt x="4951" y="1983"/>
                  </a:lnTo>
                  <a:lnTo>
                    <a:pt x="4951" y="1983"/>
                  </a:lnTo>
                  <a:lnTo>
                    <a:pt x="4948" y="1985"/>
                  </a:lnTo>
                  <a:lnTo>
                    <a:pt x="4948" y="1985"/>
                  </a:lnTo>
                  <a:lnTo>
                    <a:pt x="4944" y="1986"/>
                  </a:lnTo>
                  <a:lnTo>
                    <a:pt x="4941" y="1988"/>
                  </a:lnTo>
                  <a:lnTo>
                    <a:pt x="4935" y="1993"/>
                  </a:lnTo>
                  <a:lnTo>
                    <a:pt x="4935" y="1993"/>
                  </a:lnTo>
                  <a:lnTo>
                    <a:pt x="4929" y="1997"/>
                  </a:lnTo>
                  <a:lnTo>
                    <a:pt x="4924" y="2002"/>
                  </a:lnTo>
                  <a:lnTo>
                    <a:pt x="4918" y="2009"/>
                  </a:lnTo>
                  <a:lnTo>
                    <a:pt x="4913" y="2017"/>
                  </a:lnTo>
                  <a:lnTo>
                    <a:pt x="4908" y="2026"/>
                  </a:lnTo>
                  <a:lnTo>
                    <a:pt x="4903" y="2037"/>
                  </a:lnTo>
                  <a:lnTo>
                    <a:pt x="4898" y="2048"/>
                  </a:lnTo>
                  <a:lnTo>
                    <a:pt x="4893" y="2060"/>
                  </a:lnTo>
                  <a:lnTo>
                    <a:pt x="4893" y="2060"/>
                  </a:lnTo>
                  <a:lnTo>
                    <a:pt x="4890" y="2070"/>
                  </a:lnTo>
                  <a:lnTo>
                    <a:pt x="4888" y="2079"/>
                  </a:lnTo>
                  <a:lnTo>
                    <a:pt x="4886" y="2096"/>
                  </a:lnTo>
                  <a:lnTo>
                    <a:pt x="4884" y="2125"/>
                  </a:lnTo>
                  <a:lnTo>
                    <a:pt x="4884" y="2125"/>
                  </a:lnTo>
                  <a:lnTo>
                    <a:pt x="4883" y="2135"/>
                  </a:lnTo>
                  <a:lnTo>
                    <a:pt x="4881" y="2144"/>
                  </a:lnTo>
                  <a:lnTo>
                    <a:pt x="4878" y="2149"/>
                  </a:lnTo>
                  <a:lnTo>
                    <a:pt x="4874" y="2153"/>
                  </a:lnTo>
                  <a:lnTo>
                    <a:pt x="4874" y="2153"/>
                  </a:lnTo>
                  <a:lnTo>
                    <a:pt x="4849" y="2167"/>
                  </a:lnTo>
                  <a:lnTo>
                    <a:pt x="4821" y="2186"/>
                  </a:lnTo>
                  <a:lnTo>
                    <a:pt x="4807" y="2196"/>
                  </a:lnTo>
                  <a:lnTo>
                    <a:pt x="4794" y="2206"/>
                  </a:lnTo>
                  <a:lnTo>
                    <a:pt x="4783" y="2218"/>
                  </a:lnTo>
                  <a:lnTo>
                    <a:pt x="4772" y="2228"/>
                  </a:lnTo>
                  <a:lnTo>
                    <a:pt x="4772" y="2228"/>
                  </a:lnTo>
                  <a:lnTo>
                    <a:pt x="4768" y="2234"/>
                  </a:lnTo>
                  <a:lnTo>
                    <a:pt x="4763" y="2241"/>
                  </a:lnTo>
                  <a:lnTo>
                    <a:pt x="4755" y="2258"/>
                  </a:lnTo>
                  <a:lnTo>
                    <a:pt x="4746" y="2277"/>
                  </a:lnTo>
                  <a:lnTo>
                    <a:pt x="4737" y="2299"/>
                  </a:lnTo>
                  <a:lnTo>
                    <a:pt x="4737" y="2299"/>
                  </a:lnTo>
                  <a:lnTo>
                    <a:pt x="4719" y="2342"/>
                  </a:lnTo>
                  <a:lnTo>
                    <a:pt x="4710" y="2360"/>
                  </a:lnTo>
                  <a:lnTo>
                    <a:pt x="4701" y="2376"/>
                  </a:lnTo>
                  <a:lnTo>
                    <a:pt x="4701" y="2376"/>
                  </a:lnTo>
                  <a:lnTo>
                    <a:pt x="4695" y="2387"/>
                  </a:lnTo>
                  <a:lnTo>
                    <a:pt x="4691" y="2398"/>
                  </a:lnTo>
                  <a:lnTo>
                    <a:pt x="4689" y="2410"/>
                  </a:lnTo>
                  <a:lnTo>
                    <a:pt x="4688" y="2420"/>
                  </a:lnTo>
                  <a:lnTo>
                    <a:pt x="4688" y="2420"/>
                  </a:lnTo>
                  <a:lnTo>
                    <a:pt x="4689" y="2430"/>
                  </a:lnTo>
                  <a:lnTo>
                    <a:pt x="4690" y="2440"/>
                  </a:lnTo>
                  <a:lnTo>
                    <a:pt x="4693" y="2450"/>
                  </a:lnTo>
                  <a:lnTo>
                    <a:pt x="4695" y="2458"/>
                  </a:lnTo>
                  <a:lnTo>
                    <a:pt x="4701" y="2473"/>
                  </a:lnTo>
                  <a:lnTo>
                    <a:pt x="4705" y="2485"/>
                  </a:lnTo>
                  <a:lnTo>
                    <a:pt x="4705" y="2485"/>
                  </a:lnTo>
                  <a:lnTo>
                    <a:pt x="4711" y="2510"/>
                  </a:lnTo>
                  <a:lnTo>
                    <a:pt x="4713" y="2526"/>
                  </a:lnTo>
                  <a:lnTo>
                    <a:pt x="4714" y="2541"/>
                  </a:lnTo>
                  <a:lnTo>
                    <a:pt x="4714" y="2541"/>
                  </a:lnTo>
                  <a:lnTo>
                    <a:pt x="4714" y="2552"/>
                  </a:lnTo>
                  <a:lnTo>
                    <a:pt x="4712" y="2564"/>
                  </a:lnTo>
                  <a:lnTo>
                    <a:pt x="4708" y="2575"/>
                  </a:lnTo>
                  <a:lnTo>
                    <a:pt x="4701" y="2586"/>
                  </a:lnTo>
                  <a:lnTo>
                    <a:pt x="4701" y="2586"/>
                  </a:lnTo>
                  <a:lnTo>
                    <a:pt x="4692" y="2602"/>
                  </a:lnTo>
                  <a:lnTo>
                    <a:pt x="4685" y="2615"/>
                  </a:lnTo>
                  <a:lnTo>
                    <a:pt x="4676" y="2636"/>
                  </a:lnTo>
                  <a:lnTo>
                    <a:pt x="4676" y="2636"/>
                  </a:lnTo>
                  <a:lnTo>
                    <a:pt x="4671" y="2647"/>
                  </a:lnTo>
                  <a:lnTo>
                    <a:pt x="4671" y="2647"/>
                  </a:lnTo>
                  <a:lnTo>
                    <a:pt x="4671" y="2647"/>
                  </a:lnTo>
                  <a:lnTo>
                    <a:pt x="4671" y="2647"/>
                  </a:lnTo>
                  <a:lnTo>
                    <a:pt x="4668" y="2648"/>
                  </a:lnTo>
                  <a:lnTo>
                    <a:pt x="4663" y="2650"/>
                  </a:lnTo>
                  <a:lnTo>
                    <a:pt x="4663" y="2650"/>
                  </a:lnTo>
                  <a:lnTo>
                    <a:pt x="4661" y="2653"/>
                  </a:lnTo>
                  <a:lnTo>
                    <a:pt x="4659" y="2656"/>
                  </a:lnTo>
                  <a:lnTo>
                    <a:pt x="4658" y="2659"/>
                  </a:lnTo>
                  <a:lnTo>
                    <a:pt x="4658" y="2662"/>
                  </a:lnTo>
                  <a:lnTo>
                    <a:pt x="4658" y="2662"/>
                  </a:lnTo>
                  <a:lnTo>
                    <a:pt x="4659" y="2667"/>
                  </a:lnTo>
                  <a:lnTo>
                    <a:pt x="4660" y="2670"/>
                  </a:lnTo>
                  <a:lnTo>
                    <a:pt x="4663" y="2676"/>
                  </a:lnTo>
                  <a:lnTo>
                    <a:pt x="4663" y="2676"/>
                  </a:lnTo>
                  <a:lnTo>
                    <a:pt x="4668" y="2682"/>
                  </a:lnTo>
                  <a:lnTo>
                    <a:pt x="4673" y="2689"/>
                  </a:lnTo>
                  <a:lnTo>
                    <a:pt x="4677" y="2697"/>
                  </a:lnTo>
                  <a:lnTo>
                    <a:pt x="4680" y="2706"/>
                  </a:lnTo>
                  <a:lnTo>
                    <a:pt x="4680" y="2706"/>
                  </a:lnTo>
                  <a:lnTo>
                    <a:pt x="4680" y="2713"/>
                  </a:lnTo>
                  <a:lnTo>
                    <a:pt x="4680" y="2713"/>
                  </a:lnTo>
                  <a:lnTo>
                    <a:pt x="4679" y="2721"/>
                  </a:lnTo>
                  <a:lnTo>
                    <a:pt x="4678" y="2729"/>
                  </a:lnTo>
                  <a:lnTo>
                    <a:pt x="4677" y="2739"/>
                  </a:lnTo>
                  <a:lnTo>
                    <a:pt x="4676" y="2751"/>
                  </a:lnTo>
                  <a:lnTo>
                    <a:pt x="4676" y="2751"/>
                  </a:lnTo>
                  <a:lnTo>
                    <a:pt x="4676" y="2757"/>
                  </a:lnTo>
                  <a:lnTo>
                    <a:pt x="4677" y="2764"/>
                  </a:lnTo>
                  <a:lnTo>
                    <a:pt x="4680" y="2771"/>
                  </a:lnTo>
                  <a:lnTo>
                    <a:pt x="4683" y="2778"/>
                  </a:lnTo>
                  <a:lnTo>
                    <a:pt x="4688" y="2784"/>
                  </a:lnTo>
                  <a:lnTo>
                    <a:pt x="4694" y="2792"/>
                  </a:lnTo>
                  <a:lnTo>
                    <a:pt x="4701" y="2798"/>
                  </a:lnTo>
                  <a:lnTo>
                    <a:pt x="4711" y="2803"/>
                  </a:lnTo>
                  <a:lnTo>
                    <a:pt x="4711" y="2803"/>
                  </a:lnTo>
                  <a:lnTo>
                    <a:pt x="4727" y="2813"/>
                  </a:lnTo>
                  <a:lnTo>
                    <a:pt x="4740" y="2822"/>
                  </a:lnTo>
                  <a:lnTo>
                    <a:pt x="4753" y="2832"/>
                  </a:lnTo>
                  <a:lnTo>
                    <a:pt x="4762" y="2841"/>
                  </a:lnTo>
                  <a:lnTo>
                    <a:pt x="4770" y="2850"/>
                  </a:lnTo>
                  <a:lnTo>
                    <a:pt x="4777" y="2860"/>
                  </a:lnTo>
                  <a:lnTo>
                    <a:pt x="4783" y="2871"/>
                  </a:lnTo>
                  <a:lnTo>
                    <a:pt x="4788" y="2883"/>
                  </a:lnTo>
                  <a:lnTo>
                    <a:pt x="4788" y="2883"/>
                  </a:lnTo>
                  <a:lnTo>
                    <a:pt x="4791" y="2891"/>
                  </a:lnTo>
                  <a:lnTo>
                    <a:pt x="4795" y="2900"/>
                  </a:lnTo>
                  <a:lnTo>
                    <a:pt x="4806" y="2916"/>
                  </a:lnTo>
                  <a:lnTo>
                    <a:pt x="4820" y="2933"/>
                  </a:lnTo>
                  <a:lnTo>
                    <a:pt x="4833" y="2949"/>
                  </a:lnTo>
                  <a:lnTo>
                    <a:pt x="4856" y="2973"/>
                  </a:lnTo>
                  <a:lnTo>
                    <a:pt x="4866" y="2984"/>
                  </a:lnTo>
                  <a:lnTo>
                    <a:pt x="4866" y="2984"/>
                  </a:lnTo>
                  <a:lnTo>
                    <a:pt x="4891" y="3010"/>
                  </a:lnTo>
                  <a:lnTo>
                    <a:pt x="4914" y="3033"/>
                  </a:lnTo>
                  <a:lnTo>
                    <a:pt x="4934" y="3054"/>
                  </a:lnTo>
                  <a:lnTo>
                    <a:pt x="4934" y="3054"/>
                  </a:lnTo>
                  <a:lnTo>
                    <a:pt x="4941" y="3060"/>
                  </a:lnTo>
                  <a:lnTo>
                    <a:pt x="4948" y="3064"/>
                  </a:lnTo>
                  <a:lnTo>
                    <a:pt x="4955" y="3067"/>
                  </a:lnTo>
                  <a:lnTo>
                    <a:pt x="4962" y="3068"/>
                  </a:lnTo>
                  <a:lnTo>
                    <a:pt x="4962" y="3068"/>
                  </a:lnTo>
                  <a:lnTo>
                    <a:pt x="4966" y="3068"/>
                  </a:lnTo>
                  <a:lnTo>
                    <a:pt x="4970" y="3067"/>
                  </a:lnTo>
                  <a:lnTo>
                    <a:pt x="4976" y="3064"/>
                  </a:lnTo>
                  <a:lnTo>
                    <a:pt x="4980" y="3060"/>
                  </a:lnTo>
                  <a:lnTo>
                    <a:pt x="4984" y="3056"/>
                  </a:lnTo>
                  <a:lnTo>
                    <a:pt x="4984" y="3056"/>
                  </a:lnTo>
                  <a:lnTo>
                    <a:pt x="4988" y="3045"/>
                  </a:lnTo>
                  <a:lnTo>
                    <a:pt x="4991" y="3035"/>
                  </a:lnTo>
                  <a:lnTo>
                    <a:pt x="4991" y="3035"/>
                  </a:lnTo>
                  <a:lnTo>
                    <a:pt x="4992" y="3032"/>
                  </a:lnTo>
                  <a:lnTo>
                    <a:pt x="4994" y="3029"/>
                  </a:lnTo>
                  <a:lnTo>
                    <a:pt x="4998" y="3027"/>
                  </a:lnTo>
                  <a:lnTo>
                    <a:pt x="5006" y="3025"/>
                  </a:lnTo>
                  <a:lnTo>
                    <a:pt x="5006" y="3025"/>
                  </a:lnTo>
                  <a:lnTo>
                    <a:pt x="5014" y="3023"/>
                  </a:lnTo>
                  <a:lnTo>
                    <a:pt x="5024" y="3022"/>
                  </a:lnTo>
                  <a:lnTo>
                    <a:pt x="5049" y="3021"/>
                  </a:lnTo>
                  <a:lnTo>
                    <a:pt x="5049" y="3021"/>
                  </a:lnTo>
                  <a:lnTo>
                    <a:pt x="5066" y="3022"/>
                  </a:lnTo>
                  <a:lnTo>
                    <a:pt x="5084" y="3024"/>
                  </a:lnTo>
                  <a:lnTo>
                    <a:pt x="5100" y="3025"/>
                  </a:lnTo>
                  <a:lnTo>
                    <a:pt x="5119" y="3026"/>
                  </a:lnTo>
                  <a:lnTo>
                    <a:pt x="5119" y="3026"/>
                  </a:lnTo>
                  <a:lnTo>
                    <a:pt x="5132" y="3026"/>
                  </a:lnTo>
                  <a:lnTo>
                    <a:pt x="5146" y="3024"/>
                  </a:lnTo>
                  <a:lnTo>
                    <a:pt x="5146" y="3024"/>
                  </a:lnTo>
                  <a:lnTo>
                    <a:pt x="5161" y="3021"/>
                  </a:lnTo>
                  <a:lnTo>
                    <a:pt x="5175" y="3016"/>
                  </a:lnTo>
                  <a:lnTo>
                    <a:pt x="5187" y="3009"/>
                  </a:lnTo>
                  <a:lnTo>
                    <a:pt x="5200" y="3002"/>
                  </a:lnTo>
                  <a:lnTo>
                    <a:pt x="5220" y="2991"/>
                  </a:lnTo>
                  <a:lnTo>
                    <a:pt x="5232" y="2984"/>
                  </a:lnTo>
                  <a:lnTo>
                    <a:pt x="5232" y="2984"/>
                  </a:lnTo>
                  <a:lnTo>
                    <a:pt x="5243" y="2978"/>
                  </a:lnTo>
                  <a:lnTo>
                    <a:pt x="5256" y="2970"/>
                  </a:lnTo>
                  <a:lnTo>
                    <a:pt x="5264" y="2966"/>
                  </a:lnTo>
                  <a:lnTo>
                    <a:pt x="5272" y="2964"/>
                  </a:lnTo>
                  <a:lnTo>
                    <a:pt x="5280" y="2962"/>
                  </a:lnTo>
                  <a:lnTo>
                    <a:pt x="5287" y="2961"/>
                  </a:lnTo>
                  <a:lnTo>
                    <a:pt x="5287" y="2961"/>
                  </a:lnTo>
                  <a:lnTo>
                    <a:pt x="5292" y="2961"/>
                  </a:lnTo>
                  <a:lnTo>
                    <a:pt x="5297" y="2962"/>
                  </a:lnTo>
                  <a:lnTo>
                    <a:pt x="5301" y="2964"/>
                  </a:lnTo>
                  <a:lnTo>
                    <a:pt x="5306" y="2967"/>
                  </a:lnTo>
                  <a:lnTo>
                    <a:pt x="5306" y="2967"/>
                  </a:lnTo>
                  <a:lnTo>
                    <a:pt x="5315" y="2976"/>
                  </a:lnTo>
                  <a:lnTo>
                    <a:pt x="5321" y="2983"/>
                  </a:lnTo>
                  <a:lnTo>
                    <a:pt x="5326" y="2992"/>
                  </a:lnTo>
                  <a:lnTo>
                    <a:pt x="5330" y="3001"/>
                  </a:lnTo>
                  <a:lnTo>
                    <a:pt x="5330" y="3001"/>
                  </a:lnTo>
                  <a:lnTo>
                    <a:pt x="5337" y="3022"/>
                  </a:lnTo>
                  <a:lnTo>
                    <a:pt x="5342" y="3033"/>
                  </a:lnTo>
                  <a:lnTo>
                    <a:pt x="5346" y="3038"/>
                  </a:lnTo>
                  <a:lnTo>
                    <a:pt x="5349" y="3043"/>
                  </a:lnTo>
                  <a:lnTo>
                    <a:pt x="5349" y="3043"/>
                  </a:lnTo>
                  <a:lnTo>
                    <a:pt x="5356" y="3050"/>
                  </a:lnTo>
                  <a:lnTo>
                    <a:pt x="5365" y="3056"/>
                  </a:lnTo>
                  <a:lnTo>
                    <a:pt x="5373" y="3058"/>
                  </a:lnTo>
                  <a:lnTo>
                    <a:pt x="5383" y="3059"/>
                  </a:lnTo>
                  <a:lnTo>
                    <a:pt x="5383" y="3059"/>
                  </a:lnTo>
                  <a:lnTo>
                    <a:pt x="5391" y="3059"/>
                  </a:lnTo>
                  <a:lnTo>
                    <a:pt x="5398" y="3057"/>
                  </a:lnTo>
                  <a:lnTo>
                    <a:pt x="5405" y="3055"/>
                  </a:lnTo>
                  <a:lnTo>
                    <a:pt x="5412" y="3052"/>
                  </a:lnTo>
                  <a:lnTo>
                    <a:pt x="5419" y="3047"/>
                  </a:lnTo>
                  <a:lnTo>
                    <a:pt x="5426" y="3042"/>
                  </a:lnTo>
                  <a:lnTo>
                    <a:pt x="5438" y="3032"/>
                  </a:lnTo>
                  <a:lnTo>
                    <a:pt x="5438" y="3032"/>
                  </a:lnTo>
                  <a:lnTo>
                    <a:pt x="5445" y="3026"/>
                  </a:lnTo>
                  <a:lnTo>
                    <a:pt x="5445" y="3026"/>
                  </a:lnTo>
                  <a:lnTo>
                    <a:pt x="5452" y="3032"/>
                  </a:lnTo>
                  <a:lnTo>
                    <a:pt x="5463" y="3040"/>
                  </a:lnTo>
                  <a:lnTo>
                    <a:pt x="5463" y="3040"/>
                  </a:lnTo>
                  <a:lnTo>
                    <a:pt x="5473" y="3047"/>
                  </a:lnTo>
                  <a:lnTo>
                    <a:pt x="5480" y="3055"/>
                  </a:lnTo>
                  <a:lnTo>
                    <a:pt x="5484" y="3060"/>
                  </a:lnTo>
                  <a:lnTo>
                    <a:pt x="5485" y="3063"/>
                  </a:lnTo>
                  <a:lnTo>
                    <a:pt x="5485" y="3065"/>
                  </a:lnTo>
                  <a:lnTo>
                    <a:pt x="5485" y="3065"/>
                  </a:lnTo>
                  <a:lnTo>
                    <a:pt x="5484" y="3068"/>
                  </a:lnTo>
                  <a:lnTo>
                    <a:pt x="5483" y="3072"/>
                  </a:lnTo>
                  <a:lnTo>
                    <a:pt x="5480" y="3077"/>
                  </a:lnTo>
                  <a:lnTo>
                    <a:pt x="5475" y="3083"/>
                  </a:lnTo>
                  <a:lnTo>
                    <a:pt x="5475" y="3083"/>
                  </a:lnTo>
                  <a:lnTo>
                    <a:pt x="5470" y="3090"/>
                  </a:lnTo>
                  <a:lnTo>
                    <a:pt x="5466" y="3097"/>
                  </a:lnTo>
                  <a:lnTo>
                    <a:pt x="5462" y="3104"/>
                  </a:lnTo>
                  <a:lnTo>
                    <a:pt x="5460" y="3111"/>
                  </a:lnTo>
                  <a:lnTo>
                    <a:pt x="5456" y="3126"/>
                  </a:lnTo>
                  <a:lnTo>
                    <a:pt x="5455" y="3141"/>
                  </a:lnTo>
                  <a:lnTo>
                    <a:pt x="5455" y="3141"/>
                  </a:lnTo>
                  <a:lnTo>
                    <a:pt x="5453" y="3171"/>
                  </a:lnTo>
                  <a:lnTo>
                    <a:pt x="5451" y="3185"/>
                  </a:lnTo>
                  <a:lnTo>
                    <a:pt x="5447" y="3198"/>
                  </a:lnTo>
                  <a:lnTo>
                    <a:pt x="5447" y="3198"/>
                  </a:lnTo>
                  <a:lnTo>
                    <a:pt x="5440" y="3221"/>
                  </a:lnTo>
                  <a:lnTo>
                    <a:pt x="5438" y="3230"/>
                  </a:lnTo>
                  <a:lnTo>
                    <a:pt x="5437" y="3238"/>
                  </a:lnTo>
                  <a:lnTo>
                    <a:pt x="5437" y="3238"/>
                  </a:lnTo>
                  <a:lnTo>
                    <a:pt x="5438" y="3246"/>
                  </a:lnTo>
                  <a:lnTo>
                    <a:pt x="5439" y="3252"/>
                  </a:lnTo>
                  <a:lnTo>
                    <a:pt x="5442" y="3258"/>
                  </a:lnTo>
                  <a:lnTo>
                    <a:pt x="5446" y="3263"/>
                  </a:lnTo>
                  <a:lnTo>
                    <a:pt x="5446" y="3263"/>
                  </a:lnTo>
                  <a:lnTo>
                    <a:pt x="5450" y="3268"/>
                  </a:lnTo>
                  <a:lnTo>
                    <a:pt x="5455" y="3272"/>
                  </a:lnTo>
                  <a:lnTo>
                    <a:pt x="5468" y="3281"/>
                  </a:lnTo>
                  <a:lnTo>
                    <a:pt x="5468" y="3281"/>
                  </a:lnTo>
                  <a:lnTo>
                    <a:pt x="5471" y="3283"/>
                  </a:lnTo>
                  <a:lnTo>
                    <a:pt x="5476" y="3289"/>
                  </a:lnTo>
                  <a:lnTo>
                    <a:pt x="5487" y="3304"/>
                  </a:lnTo>
                  <a:lnTo>
                    <a:pt x="5501" y="3326"/>
                  </a:lnTo>
                  <a:lnTo>
                    <a:pt x="5514" y="3349"/>
                  </a:lnTo>
                  <a:lnTo>
                    <a:pt x="5514" y="3349"/>
                  </a:lnTo>
                  <a:lnTo>
                    <a:pt x="5539" y="3396"/>
                  </a:lnTo>
                  <a:lnTo>
                    <a:pt x="5549" y="3414"/>
                  </a:lnTo>
                  <a:lnTo>
                    <a:pt x="5556" y="3426"/>
                  </a:lnTo>
                  <a:lnTo>
                    <a:pt x="5556" y="3426"/>
                  </a:lnTo>
                  <a:lnTo>
                    <a:pt x="5558" y="3429"/>
                  </a:lnTo>
                  <a:lnTo>
                    <a:pt x="5559" y="3435"/>
                  </a:lnTo>
                  <a:lnTo>
                    <a:pt x="5560" y="3441"/>
                  </a:lnTo>
                  <a:lnTo>
                    <a:pt x="5560" y="3449"/>
                  </a:lnTo>
                  <a:lnTo>
                    <a:pt x="5560" y="3449"/>
                  </a:lnTo>
                  <a:lnTo>
                    <a:pt x="5559" y="3470"/>
                  </a:lnTo>
                  <a:lnTo>
                    <a:pt x="5559" y="3491"/>
                  </a:lnTo>
                  <a:lnTo>
                    <a:pt x="5559" y="3491"/>
                  </a:lnTo>
                  <a:lnTo>
                    <a:pt x="5559" y="3504"/>
                  </a:lnTo>
                  <a:lnTo>
                    <a:pt x="5560" y="3517"/>
                  </a:lnTo>
                  <a:lnTo>
                    <a:pt x="5563" y="3530"/>
                  </a:lnTo>
                  <a:lnTo>
                    <a:pt x="5568" y="3542"/>
                  </a:lnTo>
                  <a:lnTo>
                    <a:pt x="5568" y="3542"/>
                  </a:lnTo>
                  <a:lnTo>
                    <a:pt x="5584" y="3575"/>
                  </a:lnTo>
                  <a:lnTo>
                    <a:pt x="5589" y="3587"/>
                  </a:lnTo>
                  <a:lnTo>
                    <a:pt x="5590" y="3592"/>
                  </a:lnTo>
                  <a:lnTo>
                    <a:pt x="5591" y="3595"/>
                  </a:lnTo>
                  <a:lnTo>
                    <a:pt x="5591" y="3595"/>
                  </a:lnTo>
                  <a:lnTo>
                    <a:pt x="5590" y="3600"/>
                  </a:lnTo>
                  <a:lnTo>
                    <a:pt x="5586" y="3604"/>
                  </a:lnTo>
                  <a:lnTo>
                    <a:pt x="5586" y="3604"/>
                  </a:lnTo>
                  <a:lnTo>
                    <a:pt x="5578" y="3612"/>
                  </a:lnTo>
                  <a:lnTo>
                    <a:pt x="5568" y="3622"/>
                  </a:lnTo>
                  <a:lnTo>
                    <a:pt x="5558" y="3634"/>
                  </a:lnTo>
                  <a:lnTo>
                    <a:pt x="5549" y="3647"/>
                  </a:lnTo>
                  <a:lnTo>
                    <a:pt x="5540" y="3663"/>
                  </a:lnTo>
                  <a:lnTo>
                    <a:pt x="5536" y="3672"/>
                  </a:lnTo>
                  <a:lnTo>
                    <a:pt x="5532" y="3681"/>
                  </a:lnTo>
                  <a:lnTo>
                    <a:pt x="5529" y="3691"/>
                  </a:lnTo>
                  <a:lnTo>
                    <a:pt x="5526" y="3702"/>
                  </a:lnTo>
                  <a:lnTo>
                    <a:pt x="5525" y="3713"/>
                  </a:lnTo>
                  <a:lnTo>
                    <a:pt x="5524" y="3725"/>
                  </a:lnTo>
                  <a:lnTo>
                    <a:pt x="5524" y="3725"/>
                  </a:lnTo>
                  <a:lnTo>
                    <a:pt x="5523" y="3741"/>
                  </a:lnTo>
                  <a:lnTo>
                    <a:pt x="5523" y="3741"/>
                  </a:lnTo>
                  <a:lnTo>
                    <a:pt x="5524" y="3760"/>
                  </a:lnTo>
                  <a:lnTo>
                    <a:pt x="5525" y="3779"/>
                  </a:lnTo>
                  <a:lnTo>
                    <a:pt x="5528" y="3795"/>
                  </a:lnTo>
                  <a:lnTo>
                    <a:pt x="5530" y="3810"/>
                  </a:lnTo>
                  <a:lnTo>
                    <a:pt x="5535" y="3823"/>
                  </a:lnTo>
                  <a:lnTo>
                    <a:pt x="5538" y="3835"/>
                  </a:lnTo>
                  <a:lnTo>
                    <a:pt x="5545" y="3855"/>
                  </a:lnTo>
                  <a:lnTo>
                    <a:pt x="5545" y="3855"/>
                  </a:lnTo>
                  <a:lnTo>
                    <a:pt x="5568" y="3904"/>
                  </a:lnTo>
                  <a:lnTo>
                    <a:pt x="5582" y="3932"/>
                  </a:lnTo>
                  <a:lnTo>
                    <a:pt x="5593" y="3954"/>
                  </a:lnTo>
                  <a:lnTo>
                    <a:pt x="5593" y="3954"/>
                  </a:lnTo>
                  <a:lnTo>
                    <a:pt x="5598" y="3963"/>
                  </a:lnTo>
                  <a:lnTo>
                    <a:pt x="5602" y="3973"/>
                  </a:lnTo>
                  <a:lnTo>
                    <a:pt x="5611" y="4000"/>
                  </a:lnTo>
                  <a:lnTo>
                    <a:pt x="5618" y="4028"/>
                  </a:lnTo>
                  <a:lnTo>
                    <a:pt x="5621" y="4042"/>
                  </a:lnTo>
                  <a:lnTo>
                    <a:pt x="5622" y="4054"/>
                  </a:lnTo>
                  <a:lnTo>
                    <a:pt x="5622" y="4054"/>
                  </a:lnTo>
                  <a:lnTo>
                    <a:pt x="5623" y="4069"/>
                  </a:lnTo>
                  <a:lnTo>
                    <a:pt x="5623" y="4069"/>
                  </a:lnTo>
                  <a:lnTo>
                    <a:pt x="5622" y="4103"/>
                  </a:lnTo>
                  <a:lnTo>
                    <a:pt x="5622" y="4103"/>
                  </a:lnTo>
                  <a:lnTo>
                    <a:pt x="5622" y="4116"/>
                  </a:lnTo>
                  <a:lnTo>
                    <a:pt x="5623" y="4128"/>
                  </a:lnTo>
                  <a:lnTo>
                    <a:pt x="5626" y="4139"/>
                  </a:lnTo>
                  <a:lnTo>
                    <a:pt x="5629" y="4145"/>
                  </a:lnTo>
                  <a:lnTo>
                    <a:pt x="5632" y="4151"/>
                  </a:lnTo>
                  <a:lnTo>
                    <a:pt x="5632" y="4151"/>
                  </a:lnTo>
                  <a:lnTo>
                    <a:pt x="5635" y="4157"/>
                  </a:lnTo>
                  <a:lnTo>
                    <a:pt x="5639" y="4164"/>
                  </a:lnTo>
                  <a:lnTo>
                    <a:pt x="5649" y="4181"/>
                  </a:lnTo>
                  <a:lnTo>
                    <a:pt x="5654" y="4191"/>
                  </a:lnTo>
                  <a:lnTo>
                    <a:pt x="5660" y="4201"/>
                  </a:lnTo>
                  <a:lnTo>
                    <a:pt x="5667" y="4211"/>
                  </a:lnTo>
                  <a:lnTo>
                    <a:pt x="5675" y="4221"/>
                  </a:lnTo>
                  <a:lnTo>
                    <a:pt x="5675" y="4221"/>
                  </a:lnTo>
                  <a:lnTo>
                    <a:pt x="5681" y="4230"/>
                  </a:lnTo>
                  <a:lnTo>
                    <a:pt x="5688" y="4240"/>
                  </a:lnTo>
                  <a:lnTo>
                    <a:pt x="5693" y="4251"/>
                  </a:lnTo>
                  <a:lnTo>
                    <a:pt x="5696" y="4262"/>
                  </a:lnTo>
                  <a:lnTo>
                    <a:pt x="5696" y="4262"/>
                  </a:lnTo>
                  <a:lnTo>
                    <a:pt x="5701" y="4281"/>
                  </a:lnTo>
                  <a:lnTo>
                    <a:pt x="5702" y="4289"/>
                  </a:lnTo>
                  <a:lnTo>
                    <a:pt x="5703" y="4291"/>
                  </a:lnTo>
                  <a:lnTo>
                    <a:pt x="5703" y="4291"/>
                  </a:lnTo>
                  <a:lnTo>
                    <a:pt x="5704" y="4294"/>
                  </a:lnTo>
                  <a:lnTo>
                    <a:pt x="5706" y="4305"/>
                  </a:lnTo>
                  <a:lnTo>
                    <a:pt x="5706" y="4305"/>
                  </a:lnTo>
                  <a:lnTo>
                    <a:pt x="5709" y="4321"/>
                  </a:lnTo>
                  <a:lnTo>
                    <a:pt x="5712" y="4343"/>
                  </a:lnTo>
                  <a:lnTo>
                    <a:pt x="5712" y="4343"/>
                  </a:lnTo>
                  <a:lnTo>
                    <a:pt x="5714" y="4365"/>
                  </a:lnTo>
                  <a:lnTo>
                    <a:pt x="5716" y="4376"/>
                  </a:lnTo>
                  <a:lnTo>
                    <a:pt x="5719" y="4387"/>
                  </a:lnTo>
                  <a:lnTo>
                    <a:pt x="5719" y="4387"/>
                  </a:lnTo>
                  <a:lnTo>
                    <a:pt x="5724" y="4397"/>
                  </a:lnTo>
                  <a:lnTo>
                    <a:pt x="5731" y="4406"/>
                  </a:lnTo>
                  <a:lnTo>
                    <a:pt x="5738" y="4414"/>
                  </a:lnTo>
                  <a:lnTo>
                    <a:pt x="5748" y="4422"/>
                  </a:lnTo>
                  <a:lnTo>
                    <a:pt x="5748" y="4422"/>
                  </a:lnTo>
                  <a:lnTo>
                    <a:pt x="5760" y="4428"/>
                  </a:lnTo>
                  <a:lnTo>
                    <a:pt x="5770" y="4432"/>
                  </a:lnTo>
                  <a:lnTo>
                    <a:pt x="5780" y="4435"/>
                  </a:lnTo>
                  <a:lnTo>
                    <a:pt x="5790" y="4436"/>
                  </a:lnTo>
                  <a:lnTo>
                    <a:pt x="5790" y="4436"/>
                  </a:lnTo>
                  <a:lnTo>
                    <a:pt x="5790" y="4436"/>
                  </a:lnTo>
                  <a:lnTo>
                    <a:pt x="5800" y="4435"/>
                  </a:lnTo>
                  <a:lnTo>
                    <a:pt x="5807" y="4432"/>
                  </a:lnTo>
                  <a:lnTo>
                    <a:pt x="5814" y="4428"/>
                  </a:lnTo>
                  <a:lnTo>
                    <a:pt x="5820" y="4422"/>
                  </a:lnTo>
                  <a:lnTo>
                    <a:pt x="5820" y="4422"/>
                  </a:lnTo>
                  <a:lnTo>
                    <a:pt x="5822" y="4421"/>
                  </a:lnTo>
                  <a:lnTo>
                    <a:pt x="5827" y="4419"/>
                  </a:lnTo>
                  <a:lnTo>
                    <a:pt x="5827" y="4419"/>
                  </a:lnTo>
                  <a:lnTo>
                    <a:pt x="5840" y="4414"/>
                  </a:lnTo>
                  <a:lnTo>
                    <a:pt x="5856" y="4412"/>
                  </a:lnTo>
                  <a:lnTo>
                    <a:pt x="5875" y="4410"/>
                  </a:lnTo>
                  <a:lnTo>
                    <a:pt x="5892" y="4410"/>
                  </a:lnTo>
                  <a:lnTo>
                    <a:pt x="5892" y="4410"/>
                  </a:lnTo>
                  <a:lnTo>
                    <a:pt x="5905" y="4410"/>
                  </a:lnTo>
                  <a:lnTo>
                    <a:pt x="5917" y="4411"/>
                  </a:lnTo>
                  <a:lnTo>
                    <a:pt x="5917" y="4411"/>
                  </a:lnTo>
                  <a:lnTo>
                    <a:pt x="5925" y="4411"/>
                  </a:lnTo>
                  <a:lnTo>
                    <a:pt x="5925" y="4411"/>
                  </a:lnTo>
                  <a:lnTo>
                    <a:pt x="5938" y="4410"/>
                  </a:lnTo>
                  <a:lnTo>
                    <a:pt x="5952" y="4407"/>
                  </a:lnTo>
                  <a:lnTo>
                    <a:pt x="5966" y="4403"/>
                  </a:lnTo>
                  <a:lnTo>
                    <a:pt x="5979" y="4397"/>
                  </a:lnTo>
                  <a:lnTo>
                    <a:pt x="5992" y="4390"/>
                  </a:lnTo>
                  <a:lnTo>
                    <a:pt x="6005" y="4382"/>
                  </a:lnTo>
                  <a:lnTo>
                    <a:pt x="6017" y="4372"/>
                  </a:lnTo>
                  <a:lnTo>
                    <a:pt x="6030" y="4363"/>
                  </a:lnTo>
                  <a:lnTo>
                    <a:pt x="6030" y="4363"/>
                  </a:lnTo>
                  <a:lnTo>
                    <a:pt x="6043" y="4351"/>
                  </a:lnTo>
                  <a:lnTo>
                    <a:pt x="6057" y="4334"/>
                  </a:lnTo>
                  <a:lnTo>
                    <a:pt x="6072" y="4317"/>
                  </a:lnTo>
                  <a:lnTo>
                    <a:pt x="6086" y="4298"/>
                  </a:lnTo>
                  <a:lnTo>
                    <a:pt x="6111" y="4265"/>
                  </a:lnTo>
                  <a:lnTo>
                    <a:pt x="6129" y="4242"/>
                  </a:lnTo>
                  <a:lnTo>
                    <a:pt x="6129" y="4242"/>
                  </a:lnTo>
                  <a:lnTo>
                    <a:pt x="6144" y="4224"/>
                  </a:lnTo>
                  <a:lnTo>
                    <a:pt x="6162" y="4203"/>
                  </a:lnTo>
                  <a:lnTo>
                    <a:pt x="6162" y="4203"/>
                  </a:lnTo>
                  <a:lnTo>
                    <a:pt x="6170" y="4192"/>
                  </a:lnTo>
                  <a:lnTo>
                    <a:pt x="6178" y="4179"/>
                  </a:lnTo>
                  <a:lnTo>
                    <a:pt x="6181" y="4173"/>
                  </a:lnTo>
                  <a:lnTo>
                    <a:pt x="6183" y="4167"/>
                  </a:lnTo>
                  <a:lnTo>
                    <a:pt x="6185" y="4160"/>
                  </a:lnTo>
                  <a:lnTo>
                    <a:pt x="6185" y="4154"/>
                  </a:lnTo>
                  <a:lnTo>
                    <a:pt x="6185" y="4154"/>
                  </a:lnTo>
                  <a:lnTo>
                    <a:pt x="6185" y="4146"/>
                  </a:lnTo>
                  <a:lnTo>
                    <a:pt x="6185" y="4146"/>
                  </a:lnTo>
                  <a:lnTo>
                    <a:pt x="6180" y="4127"/>
                  </a:lnTo>
                  <a:lnTo>
                    <a:pt x="6179" y="4119"/>
                  </a:lnTo>
                  <a:lnTo>
                    <a:pt x="6178" y="4111"/>
                  </a:lnTo>
                  <a:lnTo>
                    <a:pt x="6178" y="4111"/>
                  </a:lnTo>
                  <a:lnTo>
                    <a:pt x="6178" y="4107"/>
                  </a:lnTo>
                  <a:lnTo>
                    <a:pt x="6179" y="4104"/>
                  </a:lnTo>
                  <a:lnTo>
                    <a:pt x="6181" y="4102"/>
                  </a:lnTo>
                  <a:lnTo>
                    <a:pt x="6184" y="4100"/>
                  </a:lnTo>
                  <a:lnTo>
                    <a:pt x="6184" y="4100"/>
                  </a:lnTo>
                  <a:lnTo>
                    <a:pt x="6202" y="4089"/>
                  </a:lnTo>
                  <a:lnTo>
                    <a:pt x="6226" y="4076"/>
                  </a:lnTo>
                  <a:lnTo>
                    <a:pt x="6226" y="4076"/>
                  </a:lnTo>
                  <a:lnTo>
                    <a:pt x="6237" y="4067"/>
                  </a:lnTo>
                  <a:lnTo>
                    <a:pt x="6246" y="4059"/>
                  </a:lnTo>
                  <a:lnTo>
                    <a:pt x="6252" y="4054"/>
                  </a:lnTo>
                  <a:lnTo>
                    <a:pt x="6255" y="4049"/>
                  </a:lnTo>
                  <a:lnTo>
                    <a:pt x="6258" y="4043"/>
                  </a:lnTo>
                  <a:lnTo>
                    <a:pt x="6260" y="4037"/>
                  </a:lnTo>
                  <a:lnTo>
                    <a:pt x="6260" y="4037"/>
                  </a:lnTo>
                  <a:lnTo>
                    <a:pt x="6260" y="4031"/>
                  </a:lnTo>
                  <a:lnTo>
                    <a:pt x="6260" y="4031"/>
                  </a:lnTo>
                  <a:lnTo>
                    <a:pt x="6259" y="4019"/>
                  </a:lnTo>
                  <a:lnTo>
                    <a:pt x="6257" y="4005"/>
                  </a:lnTo>
                  <a:lnTo>
                    <a:pt x="6251" y="3973"/>
                  </a:lnTo>
                  <a:lnTo>
                    <a:pt x="6242" y="3942"/>
                  </a:lnTo>
                  <a:lnTo>
                    <a:pt x="6237" y="3922"/>
                  </a:lnTo>
                  <a:lnTo>
                    <a:pt x="6237" y="3922"/>
                  </a:lnTo>
                  <a:lnTo>
                    <a:pt x="6236" y="3920"/>
                  </a:lnTo>
                  <a:lnTo>
                    <a:pt x="6236" y="3920"/>
                  </a:lnTo>
                  <a:lnTo>
                    <a:pt x="6237" y="3917"/>
                  </a:lnTo>
                  <a:lnTo>
                    <a:pt x="6238" y="3912"/>
                  </a:lnTo>
                  <a:lnTo>
                    <a:pt x="6245" y="3898"/>
                  </a:lnTo>
                  <a:lnTo>
                    <a:pt x="6255" y="3881"/>
                  </a:lnTo>
                  <a:lnTo>
                    <a:pt x="6268" y="3862"/>
                  </a:lnTo>
                  <a:lnTo>
                    <a:pt x="6268" y="3862"/>
                  </a:lnTo>
                  <a:lnTo>
                    <a:pt x="6271" y="3858"/>
                  </a:lnTo>
                  <a:lnTo>
                    <a:pt x="6275" y="3854"/>
                  </a:lnTo>
                  <a:lnTo>
                    <a:pt x="6286" y="3844"/>
                  </a:lnTo>
                  <a:lnTo>
                    <a:pt x="6299" y="3836"/>
                  </a:lnTo>
                  <a:lnTo>
                    <a:pt x="6313" y="3828"/>
                  </a:lnTo>
                  <a:lnTo>
                    <a:pt x="6313" y="3828"/>
                  </a:lnTo>
                  <a:lnTo>
                    <a:pt x="6340" y="3814"/>
                  </a:lnTo>
                  <a:lnTo>
                    <a:pt x="6340" y="3814"/>
                  </a:lnTo>
                  <a:lnTo>
                    <a:pt x="6351" y="3807"/>
                  </a:lnTo>
                  <a:lnTo>
                    <a:pt x="6355" y="3804"/>
                  </a:lnTo>
                  <a:lnTo>
                    <a:pt x="6359" y="3800"/>
                  </a:lnTo>
                  <a:lnTo>
                    <a:pt x="6359" y="3800"/>
                  </a:lnTo>
                  <a:lnTo>
                    <a:pt x="6365" y="3793"/>
                  </a:lnTo>
                  <a:lnTo>
                    <a:pt x="6371" y="3783"/>
                  </a:lnTo>
                  <a:lnTo>
                    <a:pt x="6378" y="3770"/>
                  </a:lnTo>
                  <a:lnTo>
                    <a:pt x="6385" y="3756"/>
                  </a:lnTo>
                  <a:lnTo>
                    <a:pt x="6391" y="3741"/>
                  </a:lnTo>
                  <a:lnTo>
                    <a:pt x="6397" y="3724"/>
                  </a:lnTo>
                  <a:lnTo>
                    <a:pt x="6403" y="3708"/>
                  </a:lnTo>
                  <a:lnTo>
                    <a:pt x="6406" y="3691"/>
                  </a:lnTo>
                  <a:lnTo>
                    <a:pt x="6406" y="3691"/>
                  </a:lnTo>
                  <a:lnTo>
                    <a:pt x="6407" y="3671"/>
                  </a:lnTo>
                  <a:lnTo>
                    <a:pt x="6407" y="3671"/>
                  </a:lnTo>
                  <a:lnTo>
                    <a:pt x="6406" y="3652"/>
                  </a:lnTo>
                  <a:lnTo>
                    <a:pt x="6404" y="3634"/>
                  </a:lnTo>
                  <a:lnTo>
                    <a:pt x="6403" y="3617"/>
                  </a:lnTo>
                  <a:lnTo>
                    <a:pt x="6402" y="3603"/>
                  </a:lnTo>
                  <a:lnTo>
                    <a:pt x="6402" y="3603"/>
                  </a:lnTo>
                  <a:lnTo>
                    <a:pt x="6403" y="3593"/>
                  </a:lnTo>
                  <a:lnTo>
                    <a:pt x="6404" y="3587"/>
                  </a:lnTo>
                  <a:lnTo>
                    <a:pt x="6404" y="3587"/>
                  </a:lnTo>
                  <a:lnTo>
                    <a:pt x="6407" y="3581"/>
                  </a:lnTo>
                  <a:lnTo>
                    <a:pt x="6408" y="3575"/>
                  </a:lnTo>
                  <a:lnTo>
                    <a:pt x="6410" y="3569"/>
                  </a:lnTo>
                  <a:lnTo>
                    <a:pt x="6410" y="3563"/>
                  </a:lnTo>
                  <a:lnTo>
                    <a:pt x="6410" y="3563"/>
                  </a:lnTo>
                  <a:lnTo>
                    <a:pt x="6409" y="3556"/>
                  </a:lnTo>
                  <a:lnTo>
                    <a:pt x="6408" y="3549"/>
                  </a:lnTo>
                  <a:lnTo>
                    <a:pt x="6406" y="3542"/>
                  </a:lnTo>
                  <a:lnTo>
                    <a:pt x="6402" y="3535"/>
                  </a:lnTo>
                  <a:lnTo>
                    <a:pt x="6397" y="3529"/>
                  </a:lnTo>
                  <a:lnTo>
                    <a:pt x="6393" y="3522"/>
                  </a:lnTo>
                  <a:lnTo>
                    <a:pt x="6382" y="3510"/>
                  </a:lnTo>
                  <a:lnTo>
                    <a:pt x="6382" y="3510"/>
                  </a:lnTo>
                  <a:lnTo>
                    <a:pt x="6379" y="3507"/>
                  </a:lnTo>
                  <a:lnTo>
                    <a:pt x="6377" y="3501"/>
                  </a:lnTo>
                  <a:lnTo>
                    <a:pt x="6373" y="3489"/>
                  </a:lnTo>
                  <a:lnTo>
                    <a:pt x="6369" y="3475"/>
                  </a:lnTo>
                  <a:lnTo>
                    <a:pt x="6367" y="3458"/>
                  </a:lnTo>
                  <a:lnTo>
                    <a:pt x="6367" y="3458"/>
                  </a:lnTo>
                  <a:lnTo>
                    <a:pt x="6365" y="3427"/>
                  </a:lnTo>
                  <a:lnTo>
                    <a:pt x="6365" y="3427"/>
                  </a:lnTo>
                  <a:lnTo>
                    <a:pt x="6363" y="3415"/>
                  </a:lnTo>
                  <a:lnTo>
                    <a:pt x="6361" y="3409"/>
                  </a:lnTo>
                  <a:lnTo>
                    <a:pt x="6358" y="3404"/>
                  </a:lnTo>
                  <a:lnTo>
                    <a:pt x="6358" y="3404"/>
                  </a:lnTo>
                  <a:lnTo>
                    <a:pt x="6358" y="3404"/>
                  </a:lnTo>
                  <a:lnTo>
                    <a:pt x="6358" y="3404"/>
                  </a:lnTo>
                  <a:lnTo>
                    <a:pt x="6358" y="3404"/>
                  </a:lnTo>
                  <a:lnTo>
                    <a:pt x="6357" y="3399"/>
                  </a:lnTo>
                  <a:lnTo>
                    <a:pt x="6356" y="3387"/>
                  </a:lnTo>
                  <a:lnTo>
                    <a:pt x="6356" y="3387"/>
                  </a:lnTo>
                  <a:lnTo>
                    <a:pt x="6357" y="3371"/>
                  </a:lnTo>
                  <a:lnTo>
                    <a:pt x="6360" y="3355"/>
                  </a:lnTo>
                  <a:lnTo>
                    <a:pt x="6360" y="3355"/>
                  </a:lnTo>
                  <a:lnTo>
                    <a:pt x="6363" y="3347"/>
                  </a:lnTo>
                  <a:lnTo>
                    <a:pt x="6365" y="3342"/>
                  </a:lnTo>
                  <a:lnTo>
                    <a:pt x="6365" y="3342"/>
                  </a:lnTo>
                  <a:lnTo>
                    <a:pt x="6366" y="3341"/>
                  </a:lnTo>
                  <a:lnTo>
                    <a:pt x="6366" y="3341"/>
                  </a:lnTo>
                  <a:lnTo>
                    <a:pt x="6371" y="3337"/>
                  </a:lnTo>
                  <a:lnTo>
                    <a:pt x="6376" y="3334"/>
                  </a:lnTo>
                  <a:lnTo>
                    <a:pt x="6384" y="3324"/>
                  </a:lnTo>
                  <a:lnTo>
                    <a:pt x="6384" y="3324"/>
                  </a:lnTo>
                  <a:lnTo>
                    <a:pt x="6397" y="3305"/>
                  </a:lnTo>
                  <a:lnTo>
                    <a:pt x="6412" y="3283"/>
                  </a:lnTo>
                  <a:lnTo>
                    <a:pt x="6426" y="3261"/>
                  </a:lnTo>
                  <a:lnTo>
                    <a:pt x="6438" y="3244"/>
                  </a:lnTo>
                  <a:lnTo>
                    <a:pt x="6438" y="3244"/>
                  </a:lnTo>
                  <a:lnTo>
                    <a:pt x="6459" y="3215"/>
                  </a:lnTo>
                  <a:lnTo>
                    <a:pt x="6472" y="3196"/>
                  </a:lnTo>
                  <a:lnTo>
                    <a:pt x="6488" y="3178"/>
                  </a:lnTo>
                  <a:lnTo>
                    <a:pt x="6488" y="3178"/>
                  </a:lnTo>
                  <a:lnTo>
                    <a:pt x="6502" y="3160"/>
                  </a:lnTo>
                  <a:lnTo>
                    <a:pt x="6517" y="3145"/>
                  </a:lnTo>
                  <a:lnTo>
                    <a:pt x="6528" y="3136"/>
                  </a:lnTo>
                  <a:lnTo>
                    <a:pt x="6533" y="3133"/>
                  </a:lnTo>
                  <a:lnTo>
                    <a:pt x="6535" y="3132"/>
                  </a:lnTo>
                  <a:lnTo>
                    <a:pt x="6535" y="3132"/>
                  </a:lnTo>
                  <a:lnTo>
                    <a:pt x="6542" y="3130"/>
                  </a:lnTo>
                  <a:lnTo>
                    <a:pt x="6549" y="3126"/>
                  </a:lnTo>
                  <a:lnTo>
                    <a:pt x="6557" y="3122"/>
                  </a:lnTo>
                  <a:lnTo>
                    <a:pt x="6563" y="3118"/>
                  </a:lnTo>
                  <a:lnTo>
                    <a:pt x="6576" y="3107"/>
                  </a:lnTo>
                  <a:lnTo>
                    <a:pt x="6589" y="3095"/>
                  </a:lnTo>
                  <a:lnTo>
                    <a:pt x="6589" y="3095"/>
                  </a:lnTo>
                  <a:lnTo>
                    <a:pt x="6599" y="3081"/>
                  </a:lnTo>
                  <a:lnTo>
                    <a:pt x="6608" y="3068"/>
                  </a:lnTo>
                  <a:lnTo>
                    <a:pt x="6612" y="3061"/>
                  </a:lnTo>
                  <a:lnTo>
                    <a:pt x="6615" y="3054"/>
                  </a:lnTo>
                  <a:lnTo>
                    <a:pt x="6617" y="3046"/>
                  </a:lnTo>
                  <a:lnTo>
                    <a:pt x="6618" y="3039"/>
                  </a:lnTo>
                  <a:lnTo>
                    <a:pt x="6618" y="3039"/>
                  </a:lnTo>
                  <a:lnTo>
                    <a:pt x="6619" y="3035"/>
                  </a:lnTo>
                  <a:lnTo>
                    <a:pt x="6621" y="3029"/>
                  </a:lnTo>
                  <a:lnTo>
                    <a:pt x="6630" y="3012"/>
                  </a:lnTo>
                  <a:lnTo>
                    <a:pt x="6642" y="2991"/>
                  </a:lnTo>
                  <a:lnTo>
                    <a:pt x="6655" y="2967"/>
                  </a:lnTo>
                  <a:lnTo>
                    <a:pt x="6655" y="2967"/>
                  </a:lnTo>
                  <a:lnTo>
                    <a:pt x="6682" y="2922"/>
                  </a:lnTo>
                  <a:lnTo>
                    <a:pt x="6682" y="2922"/>
                  </a:lnTo>
                  <a:lnTo>
                    <a:pt x="6691" y="2905"/>
                  </a:lnTo>
                  <a:lnTo>
                    <a:pt x="6694" y="2896"/>
                  </a:lnTo>
                  <a:lnTo>
                    <a:pt x="6696" y="2889"/>
                  </a:lnTo>
                  <a:lnTo>
                    <a:pt x="6696" y="2889"/>
                  </a:lnTo>
                  <a:lnTo>
                    <a:pt x="6700" y="2872"/>
                  </a:lnTo>
                  <a:lnTo>
                    <a:pt x="6708" y="2844"/>
                  </a:lnTo>
                  <a:lnTo>
                    <a:pt x="6708" y="2844"/>
                  </a:lnTo>
                  <a:lnTo>
                    <a:pt x="6716" y="2813"/>
                  </a:lnTo>
                  <a:lnTo>
                    <a:pt x="6718" y="2798"/>
                  </a:lnTo>
                  <a:lnTo>
                    <a:pt x="6719" y="2784"/>
                  </a:lnTo>
                  <a:lnTo>
                    <a:pt x="6719" y="2784"/>
                  </a:lnTo>
                  <a:lnTo>
                    <a:pt x="6719" y="2779"/>
                  </a:lnTo>
                  <a:lnTo>
                    <a:pt x="6718" y="2773"/>
                  </a:lnTo>
                  <a:lnTo>
                    <a:pt x="6717" y="2768"/>
                  </a:lnTo>
                  <a:lnTo>
                    <a:pt x="6714" y="2763"/>
                  </a:lnTo>
                  <a:lnTo>
                    <a:pt x="6714" y="2763"/>
                  </a:lnTo>
                  <a:lnTo>
                    <a:pt x="6711" y="2760"/>
                  </a:lnTo>
                  <a:lnTo>
                    <a:pt x="6709" y="2758"/>
                  </a:lnTo>
                  <a:lnTo>
                    <a:pt x="6703" y="2755"/>
                  </a:lnTo>
                  <a:lnTo>
                    <a:pt x="6696" y="2754"/>
                  </a:lnTo>
                  <a:lnTo>
                    <a:pt x="6691" y="2753"/>
                  </a:lnTo>
                  <a:lnTo>
                    <a:pt x="6691" y="2753"/>
                  </a:lnTo>
                  <a:lnTo>
                    <a:pt x="6676" y="2755"/>
                  </a:lnTo>
                  <a:lnTo>
                    <a:pt x="6658" y="2759"/>
                  </a:lnTo>
                  <a:lnTo>
                    <a:pt x="6641" y="2764"/>
                  </a:lnTo>
                  <a:lnTo>
                    <a:pt x="6623" y="2771"/>
                  </a:lnTo>
                  <a:lnTo>
                    <a:pt x="6593" y="2783"/>
                  </a:lnTo>
                  <a:lnTo>
                    <a:pt x="6575" y="2792"/>
                  </a:lnTo>
                  <a:lnTo>
                    <a:pt x="6575" y="2792"/>
                  </a:lnTo>
                  <a:lnTo>
                    <a:pt x="6562" y="2799"/>
                  </a:lnTo>
                  <a:lnTo>
                    <a:pt x="6544" y="2807"/>
                  </a:lnTo>
                  <a:lnTo>
                    <a:pt x="6534" y="2811"/>
                  </a:lnTo>
                  <a:lnTo>
                    <a:pt x="6523" y="2814"/>
                  </a:lnTo>
                  <a:lnTo>
                    <a:pt x="6511" y="2816"/>
                  </a:lnTo>
                  <a:lnTo>
                    <a:pt x="6499" y="2817"/>
                  </a:lnTo>
                  <a:lnTo>
                    <a:pt x="6499" y="2817"/>
                  </a:lnTo>
                  <a:lnTo>
                    <a:pt x="6493" y="2817"/>
                  </a:lnTo>
                  <a:lnTo>
                    <a:pt x="6493" y="2817"/>
                  </a:lnTo>
                  <a:lnTo>
                    <a:pt x="6488" y="2816"/>
                  </a:lnTo>
                  <a:lnTo>
                    <a:pt x="6485" y="2815"/>
                  </a:lnTo>
                  <a:lnTo>
                    <a:pt x="6483" y="2814"/>
                  </a:lnTo>
                  <a:lnTo>
                    <a:pt x="6482" y="2813"/>
                  </a:lnTo>
                  <a:lnTo>
                    <a:pt x="6482" y="2813"/>
                  </a:lnTo>
                  <a:lnTo>
                    <a:pt x="6480" y="2809"/>
                  </a:lnTo>
                  <a:lnTo>
                    <a:pt x="6479" y="2802"/>
                  </a:lnTo>
                  <a:lnTo>
                    <a:pt x="6479" y="2802"/>
                  </a:lnTo>
                  <a:lnTo>
                    <a:pt x="6480" y="2789"/>
                  </a:lnTo>
                  <a:lnTo>
                    <a:pt x="6481" y="2774"/>
                  </a:lnTo>
                  <a:lnTo>
                    <a:pt x="6481" y="2774"/>
                  </a:lnTo>
                  <a:lnTo>
                    <a:pt x="6481" y="2769"/>
                  </a:lnTo>
                  <a:lnTo>
                    <a:pt x="6481" y="2769"/>
                  </a:lnTo>
                  <a:lnTo>
                    <a:pt x="6478" y="2759"/>
                  </a:lnTo>
                  <a:lnTo>
                    <a:pt x="6472" y="2746"/>
                  </a:lnTo>
                  <a:lnTo>
                    <a:pt x="6472" y="2746"/>
                  </a:lnTo>
                  <a:lnTo>
                    <a:pt x="6477" y="2750"/>
                  </a:lnTo>
                  <a:lnTo>
                    <a:pt x="6477" y="2750"/>
                  </a:lnTo>
                  <a:lnTo>
                    <a:pt x="6482" y="2751"/>
                  </a:lnTo>
                  <a:lnTo>
                    <a:pt x="6486" y="2752"/>
                  </a:lnTo>
                  <a:lnTo>
                    <a:pt x="6495" y="2753"/>
                  </a:lnTo>
                  <a:lnTo>
                    <a:pt x="6495" y="2753"/>
                  </a:lnTo>
                  <a:lnTo>
                    <a:pt x="6507" y="2752"/>
                  </a:lnTo>
                  <a:lnTo>
                    <a:pt x="6521" y="2750"/>
                  </a:lnTo>
                  <a:lnTo>
                    <a:pt x="6535" y="2745"/>
                  </a:lnTo>
                  <a:lnTo>
                    <a:pt x="6549" y="2741"/>
                  </a:lnTo>
                  <a:lnTo>
                    <a:pt x="6549" y="2741"/>
                  </a:lnTo>
                  <a:lnTo>
                    <a:pt x="6573" y="2733"/>
                  </a:lnTo>
                  <a:lnTo>
                    <a:pt x="6583" y="2728"/>
                  </a:lnTo>
                  <a:lnTo>
                    <a:pt x="6591" y="2724"/>
                  </a:lnTo>
                  <a:lnTo>
                    <a:pt x="6591" y="2724"/>
                  </a:lnTo>
                  <a:lnTo>
                    <a:pt x="6610" y="2713"/>
                  </a:lnTo>
                  <a:lnTo>
                    <a:pt x="6645" y="2693"/>
                  </a:lnTo>
                  <a:lnTo>
                    <a:pt x="6665" y="2683"/>
                  </a:lnTo>
                  <a:lnTo>
                    <a:pt x="6683" y="2675"/>
                  </a:lnTo>
                  <a:lnTo>
                    <a:pt x="6698" y="2669"/>
                  </a:lnTo>
                  <a:lnTo>
                    <a:pt x="6705" y="2667"/>
                  </a:lnTo>
                  <a:lnTo>
                    <a:pt x="6710" y="2666"/>
                  </a:lnTo>
                  <a:lnTo>
                    <a:pt x="6710" y="2666"/>
                  </a:lnTo>
                  <a:lnTo>
                    <a:pt x="6716" y="2665"/>
                  </a:lnTo>
                  <a:lnTo>
                    <a:pt x="6722" y="2664"/>
                  </a:lnTo>
                  <a:lnTo>
                    <a:pt x="6733" y="2659"/>
                  </a:lnTo>
                  <a:lnTo>
                    <a:pt x="6742" y="2654"/>
                  </a:lnTo>
                  <a:lnTo>
                    <a:pt x="6750" y="2648"/>
                  </a:lnTo>
                  <a:lnTo>
                    <a:pt x="6750" y="2648"/>
                  </a:lnTo>
                  <a:lnTo>
                    <a:pt x="6757" y="2643"/>
                  </a:lnTo>
                  <a:lnTo>
                    <a:pt x="6764" y="2638"/>
                  </a:lnTo>
                  <a:lnTo>
                    <a:pt x="6773" y="2633"/>
                  </a:lnTo>
                  <a:lnTo>
                    <a:pt x="6784" y="2630"/>
                  </a:lnTo>
                  <a:lnTo>
                    <a:pt x="6784" y="2630"/>
                  </a:lnTo>
                  <a:lnTo>
                    <a:pt x="6792" y="2627"/>
                  </a:lnTo>
                  <a:lnTo>
                    <a:pt x="6799" y="2625"/>
                  </a:lnTo>
                  <a:lnTo>
                    <a:pt x="6813" y="2618"/>
                  </a:lnTo>
                  <a:lnTo>
                    <a:pt x="6827" y="2610"/>
                  </a:lnTo>
                  <a:lnTo>
                    <a:pt x="6839" y="2600"/>
                  </a:lnTo>
                  <a:lnTo>
                    <a:pt x="6850" y="2590"/>
                  </a:lnTo>
                  <a:lnTo>
                    <a:pt x="6861" y="2580"/>
                  </a:lnTo>
                  <a:lnTo>
                    <a:pt x="6880" y="2561"/>
                  </a:lnTo>
                  <a:lnTo>
                    <a:pt x="6880" y="2561"/>
                  </a:lnTo>
                  <a:lnTo>
                    <a:pt x="6891" y="2549"/>
                  </a:lnTo>
                  <a:lnTo>
                    <a:pt x="6901" y="2535"/>
                  </a:lnTo>
                  <a:lnTo>
                    <a:pt x="6911" y="2519"/>
                  </a:lnTo>
                  <a:lnTo>
                    <a:pt x="6920" y="2504"/>
                  </a:lnTo>
                  <a:lnTo>
                    <a:pt x="6937" y="2474"/>
                  </a:lnTo>
                  <a:lnTo>
                    <a:pt x="6948" y="2452"/>
                  </a:lnTo>
                  <a:lnTo>
                    <a:pt x="6948" y="2452"/>
                  </a:lnTo>
                  <a:lnTo>
                    <a:pt x="6950" y="2447"/>
                  </a:lnTo>
                  <a:lnTo>
                    <a:pt x="6954" y="2441"/>
                  </a:lnTo>
                  <a:lnTo>
                    <a:pt x="6963" y="2430"/>
                  </a:lnTo>
                  <a:lnTo>
                    <a:pt x="6968" y="2424"/>
                  </a:lnTo>
                  <a:lnTo>
                    <a:pt x="6972" y="2417"/>
                  </a:lnTo>
                  <a:lnTo>
                    <a:pt x="6974" y="2409"/>
                  </a:lnTo>
                  <a:lnTo>
                    <a:pt x="6976" y="2399"/>
                  </a:lnTo>
                  <a:lnTo>
                    <a:pt x="6976" y="2399"/>
                  </a:lnTo>
                  <a:lnTo>
                    <a:pt x="6974" y="2389"/>
                  </a:lnTo>
                  <a:lnTo>
                    <a:pt x="6973" y="2385"/>
                  </a:lnTo>
                  <a:lnTo>
                    <a:pt x="6971" y="2380"/>
                  </a:lnTo>
                  <a:lnTo>
                    <a:pt x="6971" y="2380"/>
                  </a:lnTo>
                  <a:lnTo>
                    <a:pt x="6967" y="2374"/>
                  </a:lnTo>
                  <a:lnTo>
                    <a:pt x="6962" y="2368"/>
                  </a:lnTo>
                  <a:lnTo>
                    <a:pt x="6952" y="2357"/>
                  </a:lnTo>
                  <a:lnTo>
                    <a:pt x="6940" y="2346"/>
                  </a:lnTo>
                  <a:lnTo>
                    <a:pt x="6926" y="2336"/>
                  </a:lnTo>
                  <a:lnTo>
                    <a:pt x="6926" y="2336"/>
                  </a:lnTo>
                  <a:lnTo>
                    <a:pt x="6913" y="2326"/>
                  </a:lnTo>
                  <a:lnTo>
                    <a:pt x="6900" y="2319"/>
                  </a:lnTo>
                  <a:lnTo>
                    <a:pt x="6887" y="2313"/>
                  </a:lnTo>
                  <a:lnTo>
                    <a:pt x="6876" y="2310"/>
                  </a:lnTo>
                  <a:lnTo>
                    <a:pt x="6876" y="2310"/>
                  </a:lnTo>
                  <a:lnTo>
                    <a:pt x="6875" y="2310"/>
                  </a:lnTo>
                  <a:lnTo>
                    <a:pt x="6873" y="2308"/>
                  </a:lnTo>
                  <a:lnTo>
                    <a:pt x="6873" y="2308"/>
                  </a:lnTo>
                  <a:lnTo>
                    <a:pt x="6869" y="2300"/>
                  </a:lnTo>
                  <a:lnTo>
                    <a:pt x="6866" y="2289"/>
                  </a:lnTo>
                  <a:lnTo>
                    <a:pt x="6866" y="2289"/>
                  </a:lnTo>
                  <a:lnTo>
                    <a:pt x="6864" y="2283"/>
                  </a:lnTo>
                  <a:lnTo>
                    <a:pt x="6861" y="2277"/>
                  </a:lnTo>
                  <a:lnTo>
                    <a:pt x="6861" y="2277"/>
                  </a:lnTo>
                  <a:lnTo>
                    <a:pt x="6858" y="2274"/>
                  </a:lnTo>
                  <a:lnTo>
                    <a:pt x="6854" y="2271"/>
                  </a:lnTo>
                  <a:lnTo>
                    <a:pt x="6849" y="2269"/>
                  </a:lnTo>
                  <a:lnTo>
                    <a:pt x="6843" y="2268"/>
                  </a:lnTo>
                  <a:lnTo>
                    <a:pt x="6843" y="2268"/>
                  </a:lnTo>
                  <a:lnTo>
                    <a:pt x="6838" y="2269"/>
                  </a:lnTo>
                  <a:lnTo>
                    <a:pt x="6834" y="2270"/>
                  </a:lnTo>
                  <a:lnTo>
                    <a:pt x="6830" y="2273"/>
                  </a:lnTo>
                  <a:lnTo>
                    <a:pt x="6827" y="2276"/>
                  </a:lnTo>
                  <a:lnTo>
                    <a:pt x="6827" y="2276"/>
                  </a:lnTo>
                  <a:lnTo>
                    <a:pt x="6821" y="2284"/>
                  </a:lnTo>
                  <a:lnTo>
                    <a:pt x="6817" y="2291"/>
                  </a:lnTo>
                  <a:lnTo>
                    <a:pt x="6810" y="2299"/>
                  </a:lnTo>
                  <a:lnTo>
                    <a:pt x="6806" y="2302"/>
                  </a:lnTo>
                  <a:lnTo>
                    <a:pt x="6801" y="2306"/>
                  </a:lnTo>
                  <a:lnTo>
                    <a:pt x="6801" y="2306"/>
                  </a:lnTo>
                  <a:lnTo>
                    <a:pt x="6792" y="2312"/>
                  </a:lnTo>
                  <a:lnTo>
                    <a:pt x="6784" y="2318"/>
                  </a:lnTo>
                  <a:lnTo>
                    <a:pt x="6767" y="2332"/>
                  </a:lnTo>
                  <a:lnTo>
                    <a:pt x="6767" y="2332"/>
                  </a:lnTo>
                  <a:lnTo>
                    <a:pt x="6760" y="2337"/>
                  </a:lnTo>
                  <a:lnTo>
                    <a:pt x="6754" y="2340"/>
                  </a:lnTo>
                  <a:lnTo>
                    <a:pt x="6750" y="2343"/>
                  </a:lnTo>
                  <a:lnTo>
                    <a:pt x="6747" y="2344"/>
                  </a:lnTo>
                  <a:lnTo>
                    <a:pt x="6747" y="2344"/>
                  </a:lnTo>
                  <a:lnTo>
                    <a:pt x="6747" y="2340"/>
                  </a:lnTo>
                  <a:lnTo>
                    <a:pt x="6747" y="2340"/>
                  </a:lnTo>
                  <a:lnTo>
                    <a:pt x="6746" y="2332"/>
                  </a:lnTo>
                  <a:lnTo>
                    <a:pt x="6743" y="2321"/>
                  </a:lnTo>
                  <a:lnTo>
                    <a:pt x="6741" y="2316"/>
                  </a:lnTo>
                  <a:lnTo>
                    <a:pt x="6737" y="2310"/>
                  </a:lnTo>
                  <a:lnTo>
                    <a:pt x="6732" y="2304"/>
                  </a:lnTo>
                  <a:lnTo>
                    <a:pt x="6727" y="2299"/>
                  </a:lnTo>
                  <a:lnTo>
                    <a:pt x="6727" y="2299"/>
                  </a:lnTo>
                  <a:lnTo>
                    <a:pt x="6710" y="2281"/>
                  </a:lnTo>
                  <a:lnTo>
                    <a:pt x="6699" y="2271"/>
                  </a:lnTo>
                  <a:lnTo>
                    <a:pt x="6699" y="2271"/>
                  </a:lnTo>
                  <a:lnTo>
                    <a:pt x="6696" y="2267"/>
                  </a:lnTo>
                  <a:lnTo>
                    <a:pt x="6695" y="2263"/>
                  </a:lnTo>
                  <a:lnTo>
                    <a:pt x="6694" y="2260"/>
                  </a:lnTo>
                  <a:lnTo>
                    <a:pt x="6693" y="2254"/>
                  </a:lnTo>
                  <a:lnTo>
                    <a:pt x="6693" y="2254"/>
                  </a:lnTo>
                  <a:lnTo>
                    <a:pt x="6692" y="2246"/>
                  </a:lnTo>
                  <a:lnTo>
                    <a:pt x="6690" y="2239"/>
                  </a:lnTo>
                  <a:lnTo>
                    <a:pt x="6686" y="2233"/>
                  </a:lnTo>
                  <a:lnTo>
                    <a:pt x="6682" y="2228"/>
                  </a:lnTo>
                  <a:lnTo>
                    <a:pt x="6682" y="2228"/>
                  </a:lnTo>
                  <a:lnTo>
                    <a:pt x="6668" y="2209"/>
                  </a:lnTo>
                  <a:lnTo>
                    <a:pt x="6651" y="2191"/>
                  </a:lnTo>
                  <a:lnTo>
                    <a:pt x="6645" y="2183"/>
                  </a:lnTo>
                  <a:lnTo>
                    <a:pt x="6639" y="2174"/>
                  </a:lnTo>
                  <a:lnTo>
                    <a:pt x="6635" y="2167"/>
                  </a:lnTo>
                  <a:lnTo>
                    <a:pt x="6634" y="2162"/>
                  </a:lnTo>
                  <a:lnTo>
                    <a:pt x="6634" y="2162"/>
                  </a:lnTo>
                  <a:lnTo>
                    <a:pt x="6633" y="2159"/>
                  </a:lnTo>
                  <a:lnTo>
                    <a:pt x="6633" y="2159"/>
                  </a:lnTo>
                  <a:lnTo>
                    <a:pt x="6634" y="2153"/>
                  </a:lnTo>
                  <a:lnTo>
                    <a:pt x="6636" y="2147"/>
                  </a:lnTo>
                  <a:lnTo>
                    <a:pt x="6639" y="2140"/>
                  </a:lnTo>
                  <a:lnTo>
                    <a:pt x="6643" y="2134"/>
                  </a:lnTo>
                  <a:lnTo>
                    <a:pt x="6643" y="2134"/>
                  </a:lnTo>
                  <a:lnTo>
                    <a:pt x="6648" y="2129"/>
                  </a:lnTo>
                  <a:lnTo>
                    <a:pt x="6652" y="2126"/>
                  </a:lnTo>
                  <a:lnTo>
                    <a:pt x="6655" y="2124"/>
                  </a:lnTo>
                  <a:lnTo>
                    <a:pt x="6658" y="2123"/>
                  </a:lnTo>
                  <a:lnTo>
                    <a:pt x="6658" y="2123"/>
                  </a:lnTo>
                  <a:lnTo>
                    <a:pt x="6658" y="2124"/>
                  </a:lnTo>
                  <a:lnTo>
                    <a:pt x="6658" y="2124"/>
                  </a:lnTo>
                  <a:lnTo>
                    <a:pt x="6663" y="2134"/>
                  </a:lnTo>
                  <a:lnTo>
                    <a:pt x="6668" y="2147"/>
                  </a:lnTo>
                  <a:lnTo>
                    <a:pt x="6673" y="2159"/>
                  </a:lnTo>
                  <a:lnTo>
                    <a:pt x="6679" y="2171"/>
                  </a:lnTo>
                  <a:lnTo>
                    <a:pt x="6686" y="2185"/>
                  </a:lnTo>
                  <a:lnTo>
                    <a:pt x="6695" y="2197"/>
                  </a:lnTo>
                  <a:lnTo>
                    <a:pt x="6700" y="2203"/>
                  </a:lnTo>
                  <a:lnTo>
                    <a:pt x="6706" y="2208"/>
                  </a:lnTo>
                  <a:lnTo>
                    <a:pt x="6712" y="2213"/>
                  </a:lnTo>
                  <a:lnTo>
                    <a:pt x="6719" y="2218"/>
                  </a:lnTo>
                  <a:lnTo>
                    <a:pt x="6719" y="2218"/>
                  </a:lnTo>
                  <a:lnTo>
                    <a:pt x="6730" y="2225"/>
                  </a:lnTo>
                  <a:lnTo>
                    <a:pt x="6742" y="2232"/>
                  </a:lnTo>
                  <a:lnTo>
                    <a:pt x="6763" y="2248"/>
                  </a:lnTo>
                  <a:lnTo>
                    <a:pt x="6763" y="2248"/>
                  </a:lnTo>
                  <a:lnTo>
                    <a:pt x="6782" y="2263"/>
                  </a:lnTo>
                  <a:lnTo>
                    <a:pt x="6790" y="2268"/>
                  </a:lnTo>
                  <a:lnTo>
                    <a:pt x="6799" y="2272"/>
                  </a:lnTo>
                  <a:lnTo>
                    <a:pt x="6799" y="2272"/>
                  </a:lnTo>
                  <a:lnTo>
                    <a:pt x="6803" y="2273"/>
                  </a:lnTo>
                  <a:lnTo>
                    <a:pt x="6807" y="2274"/>
                  </a:lnTo>
                  <a:lnTo>
                    <a:pt x="6807" y="2274"/>
                  </a:lnTo>
                  <a:lnTo>
                    <a:pt x="6812" y="2273"/>
                  </a:lnTo>
                  <a:lnTo>
                    <a:pt x="6818" y="2272"/>
                  </a:lnTo>
                  <a:lnTo>
                    <a:pt x="6827" y="2268"/>
                  </a:lnTo>
                  <a:lnTo>
                    <a:pt x="6835" y="2263"/>
                  </a:lnTo>
                  <a:lnTo>
                    <a:pt x="6844" y="2258"/>
                  </a:lnTo>
                  <a:lnTo>
                    <a:pt x="6844" y="2258"/>
                  </a:lnTo>
                  <a:lnTo>
                    <a:pt x="6859" y="2248"/>
                  </a:lnTo>
                  <a:lnTo>
                    <a:pt x="6859" y="2248"/>
                  </a:lnTo>
                  <a:lnTo>
                    <a:pt x="6864" y="2246"/>
                  </a:lnTo>
                  <a:lnTo>
                    <a:pt x="6864" y="2246"/>
                  </a:lnTo>
                  <a:lnTo>
                    <a:pt x="6873" y="2259"/>
                  </a:lnTo>
                  <a:lnTo>
                    <a:pt x="6886" y="2277"/>
                  </a:lnTo>
                  <a:lnTo>
                    <a:pt x="6886" y="2277"/>
                  </a:lnTo>
                  <a:lnTo>
                    <a:pt x="6895" y="2287"/>
                  </a:lnTo>
                  <a:lnTo>
                    <a:pt x="6903" y="2299"/>
                  </a:lnTo>
                  <a:lnTo>
                    <a:pt x="6912" y="2307"/>
                  </a:lnTo>
                  <a:lnTo>
                    <a:pt x="6918" y="2311"/>
                  </a:lnTo>
                  <a:lnTo>
                    <a:pt x="6923" y="2314"/>
                  </a:lnTo>
                  <a:lnTo>
                    <a:pt x="6923" y="2314"/>
                  </a:lnTo>
                  <a:lnTo>
                    <a:pt x="6937" y="2318"/>
                  </a:lnTo>
                  <a:lnTo>
                    <a:pt x="6952" y="2320"/>
                  </a:lnTo>
                  <a:lnTo>
                    <a:pt x="6986" y="2324"/>
                  </a:lnTo>
                  <a:lnTo>
                    <a:pt x="6986" y="2324"/>
                  </a:lnTo>
                  <a:lnTo>
                    <a:pt x="7019" y="2326"/>
                  </a:lnTo>
                  <a:lnTo>
                    <a:pt x="7039" y="2327"/>
                  </a:lnTo>
                  <a:lnTo>
                    <a:pt x="7039" y="2327"/>
                  </a:lnTo>
                  <a:lnTo>
                    <a:pt x="7055" y="2327"/>
                  </a:lnTo>
                  <a:lnTo>
                    <a:pt x="7055" y="2327"/>
                  </a:lnTo>
                  <a:lnTo>
                    <a:pt x="7072" y="2326"/>
                  </a:lnTo>
                  <a:lnTo>
                    <a:pt x="7083" y="2326"/>
                  </a:lnTo>
                  <a:lnTo>
                    <a:pt x="7092" y="2324"/>
                  </a:lnTo>
                  <a:lnTo>
                    <a:pt x="7092" y="2324"/>
                  </a:lnTo>
                  <a:lnTo>
                    <a:pt x="7101" y="2322"/>
                  </a:lnTo>
                  <a:lnTo>
                    <a:pt x="7110" y="2319"/>
                  </a:lnTo>
                  <a:lnTo>
                    <a:pt x="7114" y="2317"/>
                  </a:lnTo>
                  <a:lnTo>
                    <a:pt x="7119" y="2314"/>
                  </a:lnTo>
                  <a:lnTo>
                    <a:pt x="7123" y="2310"/>
                  </a:lnTo>
                  <a:lnTo>
                    <a:pt x="7126" y="2306"/>
                  </a:lnTo>
                  <a:lnTo>
                    <a:pt x="7126" y="2306"/>
                  </a:lnTo>
                  <a:lnTo>
                    <a:pt x="7131" y="2298"/>
                  </a:lnTo>
                  <a:lnTo>
                    <a:pt x="7134" y="2296"/>
                  </a:lnTo>
                  <a:lnTo>
                    <a:pt x="7134" y="2296"/>
                  </a:lnTo>
                  <a:lnTo>
                    <a:pt x="7137" y="2295"/>
                  </a:lnTo>
                  <a:lnTo>
                    <a:pt x="7142" y="2295"/>
                  </a:lnTo>
                  <a:lnTo>
                    <a:pt x="7142" y="2295"/>
                  </a:lnTo>
                  <a:lnTo>
                    <a:pt x="7150" y="2305"/>
                  </a:lnTo>
                  <a:lnTo>
                    <a:pt x="7162" y="2321"/>
                  </a:lnTo>
                  <a:lnTo>
                    <a:pt x="7162" y="2321"/>
                  </a:lnTo>
                  <a:lnTo>
                    <a:pt x="7168" y="2330"/>
                  </a:lnTo>
                  <a:lnTo>
                    <a:pt x="7175" y="2340"/>
                  </a:lnTo>
                  <a:lnTo>
                    <a:pt x="7178" y="2344"/>
                  </a:lnTo>
                  <a:lnTo>
                    <a:pt x="7182" y="2348"/>
                  </a:lnTo>
                  <a:lnTo>
                    <a:pt x="7187" y="2351"/>
                  </a:lnTo>
                  <a:lnTo>
                    <a:pt x="7193" y="2353"/>
                  </a:lnTo>
                  <a:lnTo>
                    <a:pt x="7193" y="2353"/>
                  </a:lnTo>
                  <a:lnTo>
                    <a:pt x="7209" y="2357"/>
                  </a:lnTo>
                  <a:lnTo>
                    <a:pt x="7216" y="2359"/>
                  </a:lnTo>
                  <a:lnTo>
                    <a:pt x="7222" y="2361"/>
                  </a:lnTo>
                  <a:lnTo>
                    <a:pt x="7222" y="2361"/>
                  </a:lnTo>
                  <a:lnTo>
                    <a:pt x="7226" y="2363"/>
                  </a:lnTo>
                  <a:lnTo>
                    <a:pt x="7228" y="2366"/>
                  </a:lnTo>
                  <a:lnTo>
                    <a:pt x="7231" y="2371"/>
                  </a:lnTo>
                  <a:lnTo>
                    <a:pt x="7232" y="2379"/>
                  </a:lnTo>
                  <a:lnTo>
                    <a:pt x="7232" y="2379"/>
                  </a:lnTo>
                  <a:lnTo>
                    <a:pt x="7232" y="2383"/>
                  </a:lnTo>
                  <a:lnTo>
                    <a:pt x="7232" y="2383"/>
                  </a:lnTo>
                  <a:lnTo>
                    <a:pt x="7232" y="2390"/>
                  </a:lnTo>
                  <a:lnTo>
                    <a:pt x="7232" y="2390"/>
                  </a:lnTo>
                  <a:lnTo>
                    <a:pt x="7232" y="2405"/>
                  </a:lnTo>
                  <a:lnTo>
                    <a:pt x="7235" y="2419"/>
                  </a:lnTo>
                  <a:lnTo>
                    <a:pt x="7238" y="2431"/>
                  </a:lnTo>
                  <a:lnTo>
                    <a:pt x="7243" y="2442"/>
                  </a:lnTo>
                  <a:lnTo>
                    <a:pt x="7243" y="2442"/>
                  </a:lnTo>
                  <a:lnTo>
                    <a:pt x="7249" y="2453"/>
                  </a:lnTo>
                  <a:lnTo>
                    <a:pt x="7256" y="2461"/>
                  </a:lnTo>
                  <a:lnTo>
                    <a:pt x="7260" y="2464"/>
                  </a:lnTo>
                  <a:lnTo>
                    <a:pt x="7264" y="2467"/>
                  </a:lnTo>
                  <a:lnTo>
                    <a:pt x="7270" y="2469"/>
                  </a:lnTo>
                  <a:lnTo>
                    <a:pt x="7275" y="2471"/>
                  </a:lnTo>
                  <a:lnTo>
                    <a:pt x="7275" y="2471"/>
                  </a:lnTo>
                  <a:lnTo>
                    <a:pt x="7279" y="2471"/>
                  </a:lnTo>
                  <a:lnTo>
                    <a:pt x="7279" y="2471"/>
                  </a:lnTo>
                  <a:lnTo>
                    <a:pt x="7285" y="2470"/>
                  </a:lnTo>
                  <a:lnTo>
                    <a:pt x="7291" y="2468"/>
                  </a:lnTo>
                  <a:lnTo>
                    <a:pt x="7297" y="2466"/>
                  </a:lnTo>
                  <a:lnTo>
                    <a:pt x="7302" y="2463"/>
                  </a:lnTo>
                  <a:lnTo>
                    <a:pt x="7312" y="2455"/>
                  </a:lnTo>
                  <a:lnTo>
                    <a:pt x="7322" y="2447"/>
                  </a:lnTo>
                  <a:lnTo>
                    <a:pt x="7322" y="2447"/>
                  </a:lnTo>
                  <a:lnTo>
                    <a:pt x="7321" y="2484"/>
                  </a:lnTo>
                  <a:lnTo>
                    <a:pt x="7319" y="2514"/>
                  </a:lnTo>
                  <a:lnTo>
                    <a:pt x="7319" y="2514"/>
                  </a:lnTo>
                  <a:lnTo>
                    <a:pt x="7319" y="2518"/>
                  </a:lnTo>
                  <a:lnTo>
                    <a:pt x="7319" y="2518"/>
                  </a:lnTo>
                  <a:lnTo>
                    <a:pt x="7321" y="2535"/>
                  </a:lnTo>
                  <a:lnTo>
                    <a:pt x="7324" y="2553"/>
                  </a:lnTo>
                  <a:lnTo>
                    <a:pt x="7328" y="2575"/>
                  </a:lnTo>
                  <a:lnTo>
                    <a:pt x="7333" y="2595"/>
                  </a:lnTo>
                  <a:lnTo>
                    <a:pt x="7344" y="2630"/>
                  </a:lnTo>
                  <a:lnTo>
                    <a:pt x="7348" y="2645"/>
                  </a:lnTo>
                  <a:lnTo>
                    <a:pt x="7348" y="2646"/>
                  </a:lnTo>
                  <a:lnTo>
                    <a:pt x="7348" y="2646"/>
                  </a:lnTo>
                  <a:lnTo>
                    <a:pt x="7368" y="2695"/>
                  </a:lnTo>
                  <a:lnTo>
                    <a:pt x="7384" y="2734"/>
                  </a:lnTo>
                  <a:lnTo>
                    <a:pt x="7396" y="2761"/>
                  </a:lnTo>
                  <a:lnTo>
                    <a:pt x="7396" y="2761"/>
                  </a:lnTo>
                  <a:lnTo>
                    <a:pt x="7408" y="2784"/>
                  </a:lnTo>
                  <a:lnTo>
                    <a:pt x="7427" y="2815"/>
                  </a:lnTo>
                  <a:lnTo>
                    <a:pt x="7427" y="2815"/>
                  </a:lnTo>
                  <a:lnTo>
                    <a:pt x="7435" y="2831"/>
                  </a:lnTo>
                  <a:lnTo>
                    <a:pt x="7441" y="2846"/>
                  </a:lnTo>
                  <a:lnTo>
                    <a:pt x="7445" y="2858"/>
                  </a:lnTo>
                  <a:lnTo>
                    <a:pt x="7446" y="2864"/>
                  </a:lnTo>
                  <a:lnTo>
                    <a:pt x="7447" y="2867"/>
                  </a:lnTo>
                  <a:lnTo>
                    <a:pt x="7447" y="2867"/>
                  </a:lnTo>
                  <a:lnTo>
                    <a:pt x="7448" y="2890"/>
                  </a:lnTo>
                  <a:lnTo>
                    <a:pt x="7449" y="2903"/>
                  </a:lnTo>
                  <a:lnTo>
                    <a:pt x="7451" y="2914"/>
                  </a:lnTo>
                  <a:lnTo>
                    <a:pt x="7451" y="2914"/>
                  </a:lnTo>
                  <a:lnTo>
                    <a:pt x="7454" y="2925"/>
                  </a:lnTo>
                  <a:lnTo>
                    <a:pt x="7460" y="2935"/>
                  </a:lnTo>
                  <a:lnTo>
                    <a:pt x="7460" y="2935"/>
                  </a:lnTo>
                  <a:lnTo>
                    <a:pt x="7463" y="2940"/>
                  </a:lnTo>
                  <a:lnTo>
                    <a:pt x="7467" y="2945"/>
                  </a:lnTo>
                  <a:lnTo>
                    <a:pt x="7473" y="2948"/>
                  </a:lnTo>
                  <a:lnTo>
                    <a:pt x="7476" y="2949"/>
                  </a:lnTo>
                  <a:lnTo>
                    <a:pt x="7480" y="2949"/>
                  </a:lnTo>
                  <a:lnTo>
                    <a:pt x="7480" y="2949"/>
                  </a:lnTo>
                  <a:lnTo>
                    <a:pt x="7484" y="2949"/>
                  </a:lnTo>
                  <a:lnTo>
                    <a:pt x="7488" y="2948"/>
                  </a:lnTo>
                  <a:lnTo>
                    <a:pt x="7494" y="2945"/>
                  </a:lnTo>
                  <a:lnTo>
                    <a:pt x="7499" y="2941"/>
                  </a:lnTo>
                  <a:lnTo>
                    <a:pt x="7502" y="2935"/>
                  </a:lnTo>
                  <a:lnTo>
                    <a:pt x="7502" y="2935"/>
                  </a:lnTo>
                  <a:lnTo>
                    <a:pt x="7507" y="2928"/>
                  </a:lnTo>
                  <a:lnTo>
                    <a:pt x="7512" y="2920"/>
                  </a:lnTo>
                  <a:lnTo>
                    <a:pt x="7521" y="2901"/>
                  </a:lnTo>
                  <a:lnTo>
                    <a:pt x="7531" y="2882"/>
                  </a:lnTo>
                  <a:lnTo>
                    <a:pt x="7540" y="2865"/>
                  </a:lnTo>
                  <a:lnTo>
                    <a:pt x="7540" y="2865"/>
                  </a:lnTo>
                  <a:lnTo>
                    <a:pt x="7544" y="2855"/>
                  </a:lnTo>
                  <a:lnTo>
                    <a:pt x="7544" y="2855"/>
                  </a:lnTo>
                  <a:lnTo>
                    <a:pt x="7541" y="2865"/>
                  </a:lnTo>
                  <a:lnTo>
                    <a:pt x="7538" y="2875"/>
                  </a:lnTo>
                  <a:lnTo>
                    <a:pt x="7538" y="2875"/>
                  </a:lnTo>
                  <a:lnTo>
                    <a:pt x="7536" y="2886"/>
                  </a:lnTo>
                  <a:lnTo>
                    <a:pt x="7534" y="2898"/>
                  </a:lnTo>
                  <a:lnTo>
                    <a:pt x="7533" y="2911"/>
                  </a:lnTo>
                  <a:lnTo>
                    <a:pt x="7533" y="2924"/>
                  </a:lnTo>
                  <a:lnTo>
                    <a:pt x="7533" y="2924"/>
                  </a:lnTo>
                  <a:lnTo>
                    <a:pt x="7534" y="2943"/>
                  </a:lnTo>
                  <a:lnTo>
                    <a:pt x="7535" y="2952"/>
                  </a:lnTo>
                  <a:lnTo>
                    <a:pt x="7537" y="2960"/>
                  </a:lnTo>
                  <a:lnTo>
                    <a:pt x="7537" y="2960"/>
                  </a:lnTo>
                  <a:lnTo>
                    <a:pt x="7540" y="2968"/>
                  </a:lnTo>
                  <a:lnTo>
                    <a:pt x="7544" y="2976"/>
                  </a:lnTo>
                  <a:lnTo>
                    <a:pt x="7550" y="2982"/>
                  </a:lnTo>
                  <a:lnTo>
                    <a:pt x="7554" y="2985"/>
                  </a:lnTo>
                  <a:lnTo>
                    <a:pt x="7558" y="2987"/>
                  </a:lnTo>
                  <a:lnTo>
                    <a:pt x="7558" y="2987"/>
                  </a:lnTo>
                  <a:lnTo>
                    <a:pt x="7564" y="2989"/>
                  </a:lnTo>
                  <a:lnTo>
                    <a:pt x="7571" y="2990"/>
                  </a:lnTo>
                  <a:lnTo>
                    <a:pt x="7571" y="2990"/>
                  </a:lnTo>
                  <a:lnTo>
                    <a:pt x="7578" y="2989"/>
                  </a:lnTo>
                  <a:lnTo>
                    <a:pt x="7583" y="2987"/>
                  </a:lnTo>
                  <a:lnTo>
                    <a:pt x="7588" y="2985"/>
                  </a:lnTo>
                  <a:lnTo>
                    <a:pt x="7593" y="2982"/>
                  </a:lnTo>
                  <a:lnTo>
                    <a:pt x="7597" y="2978"/>
                  </a:lnTo>
                  <a:lnTo>
                    <a:pt x="7600" y="2973"/>
                  </a:lnTo>
                  <a:lnTo>
                    <a:pt x="7607" y="2964"/>
                  </a:lnTo>
                  <a:lnTo>
                    <a:pt x="7607" y="2964"/>
                  </a:lnTo>
                  <a:lnTo>
                    <a:pt x="7611" y="2954"/>
                  </a:lnTo>
                  <a:lnTo>
                    <a:pt x="7614" y="2945"/>
                  </a:lnTo>
                  <a:lnTo>
                    <a:pt x="7616" y="2934"/>
                  </a:lnTo>
                  <a:lnTo>
                    <a:pt x="7617" y="2924"/>
                  </a:lnTo>
                  <a:lnTo>
                    <a:pt x="7617" y="2924"/>
                  </a:lnTo>
                  <a:lnTo>
                    <a:pt x="7616" y="2914"/>
                  </a:lnTo>
                  <a:lnTo>
                    <a:pt x="7615" y="2910"/>
                  </a:lnTo>
                  <a:lnTo>
                    <a:pt x="7612" y="2905"/>
                  </a:lnTo>
                  <a:lnTo>
                    <a:pt x="7612" y="2905"/>
                  </a:lnTo>
                  <a:lnTo>
                    <a:pt x="7610" y="2901"/>
                  </a:lnTo>
                  <a:lnTo>
                    <a:pt x="7607" y="2892"/>
                  </a:lnTo>
                  <a:lnTo>
                    <a:pt x="7600" y="2872"/>
                  </a:lnTo>
                  <a:lnTo>
                    <a:pt x="7600" y="2872"/>
                  </a:lnTo>
                  <a:lnTo>
                    <a:pt x="7596" y="2860"/>
                  </a:lnTo>
                  <a:lnTo>
                    <a:pt x="7591" y="2850"/>
                  </a:lnTo>
                  <a:lnTo>
                    <a:pt x="7591" y="2850"/>
                  </a:lnTo>
                  <a:lnTo>
                    <a:pt x="7588" y="2846"/>
                  </a:lnTo>
                  <a:lnTo>
                    <a:pt x="7583" y="2841"/>
                  </a:lnTo>
                  <a:lnTo>
                    <a:pt x="7577" y="2838"/>
                  </a:lnTo>
                  <a:lnTo>
                    <a:pt x="7573" y="2837"/>
                  </a:lnTo>
                  <a:lnTo>
                    <a:pt x="7570" y="2837"/>
                  </a:lnTo>
                  <a:lnTo>
                    <a:pt x="7570" y="2837"/>
                  </a:lnTo>
                  <a:lnTo>
                    <a:pt x="7562" y="2838"/>
                  </a:lnTo>
                  <a:lnTo>
                    <a:pt x="7557" y="2840"/>
                  </a:lnTo>
                  <a:lnTo>
                    <a:pt x="7557" y="2840"/>
                  </a:lnTo>
                  <a:lnTo>
                    <a:pt x="7557" y="2840"/>
                  </a:lnTo>
                  <a:lnTo>
                    <a:pt x="7550" y="2846"/>
                  </a:lnTo>
                  <a:lnTo>
                    <a:pt x="7545" y="2852"/>
                  </a:lnTo>
                  <a:lnTo>
                    <a:pt x="7545" y="2852"/>
                  </a:lnTo>
                  <a:lnTo>
                    <a:pt x="7550" y="2841"/>
                  </a:lnTo>
                  <a:lnTo>
                    <a:pt x="7554" y="2829"/>
                  </a:lnTo>
                  <a:lnTo>
                    <a:pt x="7561" y="2803"/>
                  </a:lnTo>
                  <a:lnTo>
                    <a:pt x="7566" y="2779"/>
                  </a:lnTo>
                  <a:lnTo>
                    <a:pt x="7571" y="2759"/>
                  </a:lnTo>
                  <a:lnTo>
                    <a:pt x="7571" y="2759"/>
                  </a:lnTo>
                  <a:lnTo>
                    <a:pt x="7574" y="2745"/>
                  </a:lnTo>
                  <a:lnTo>
                    <a:pt x="7576" y="2731"/>
                  </a:lnTo>
                  <a:lnTo>
                    <a:pt x="7578" y="2700"/>
                  </a:lnTo>
                  <a:lnTo>
                    <a:pt x="7579" y="2671"/>
                  </a:lnTo>
                  <a:lnTo>
                    <a:pt x="7579" y="2650"/>
                  </a:lnTo>
                  <a:lnTo>
                    <a:pt x="7579" y="2650"/>
                  </a:lnTo>
                  <a:lnTo>
                    <a:pt x="7579" y="2645"/>
                  </a:lnTo>
                  <a:lnTo>
                    <a:pt x="7581" y="2640"/>
                  </a:lnTo>
                  <a:lnTo>
                    <a:pt x="7584" y="2635"/>
                  </a:lnTo>
                  <a:lnTo>
                    <a:pt x="7588" y="2629"/>
                  </a:lnTo>
                  <a:lnTo>
                    <a:pt x="7593" y="2623"/>
                  </a:lnTo>
                  <a:lnTo>
                    <a:pt x="7600" y="2618"/>
                  </a:lnTo>
                  <a:lnTo>
                    <a:pt x="7611" y="2612"/>
                  </a:lnTo>
                  <a:lnTo>
                    <a:pt x="7622" y="2605"/>
                  </a:lnTo>
                  <a:lnTo>
                    <a:pt x="7622" y="2605"/>
                  </a:lnTo>
                  <a:lnTo>
                    <a:pt x="7629" y="2601"/>
                  </a:lnTo>
                  <a:lnTo>
                    <a:pt x="7636" y="2595"/>
                  </a:lnTo>
                  <a:lnTo>
                    <a:pt x="7650" y="2584"/>
                  </a:lnTo>
                  <a:lnTo>
                    <a:pt x="7662" y="2571"/>
                  </a:lnTo>
                  <a:lnTo>
                    <a:pt x="7673" y="2556"/>
                  </a:lnTo>
                  <a:lnTo>
                    <a:pt x="7694" y="2530"/>
                  </a:lnTo>
                  <a:lnTo>
                    <a:pt x="7704" y="2517"/>
                  </a:lnTo>
                  <a:lnTo>
                    <a:pt x="7714" y="2507"/>
                  </a:lnTo>
                  <a:lnTo>
                    <a:pt x="7714" y="2507"/>
                  </a:lnTo>
                  <a:lnTo>
                    <a:pt x="7721" y="2501"/>
                  </a:lnTo>
                  <a:lnTo>
                    <a:pt x="7727" y="2494"/>
                  </a:lnTo>
                  <a:lnTo>
                    <a:pt x="7735" y="2481"/>
                  </a:lnTo>
                  <a:lnTo>
                    <a:pt x="7742" y="2469"/>
                  </a:lnTo>
                  <a:lnTo>
                    <a:pt x="7749" y="2459"/>
                  </a:lnTo>
                  <a:lnTo>
                    <a:pt x="7749" y="2459"/>
                  </a:lnTo>
                  <a:lnTo>
                    <a:pt x="7756" y="2451"/>
                  </a:lnTo>
                  <a:lnTo>
                    <a:pt x="7761" y="2447"/>
                  </a:lnTo>
                  <a:lnTo>
                    <a:pt x="7765" y="2444"/>
                  </a:lnTo>
                  <a:lnTo>
                    <a:pt x="7771" y="2441"/>
                  </a:lnTo>
                  <a:lnTo>
                    <a:pt x="7777" y="2440"/>
                  </a:lnTo>
                  <a:lnTo>
                    <a:pt x="7784" y="2438"/>
                  </a:lnTo>
                  <a:lnTo>
                    <a:pt x="7793" y="2438"/>
                  </a:lnTo>
                  <a:lnTo>
                    <a:pt x="7793" y="2438"/>
                  </a:lnTo>
                  <a:lnTo>
                    <a:pt x="7828" y="2438"/>
                  </a:lnTo>
                  <a:lnTo>
                    <a:pt x="7840" y="2437"/>
                  </a:lnTo>
                  <a:lnTo>
                    <a:pt x="7849" y="2435"/>
                  </a:lnTo>
                  <a:lnTo>
                    <a:pt x="7849" y="2435"/>
                  </a:lnTo>
                  <a:lnTo>
                    <a:pt x="7854" y="2434"/>
                  </a:lnTo>
                  <a:lnTo>
                    <a:pt x="7858" y="2432"/>
                  </a:lnTo>
                  <a:lnTo>
                    <a:pt x="7864" y="2427"/>
                  </a:lnTo>
                  <a:lnTo>
                    <a:pt x="7869" y="2422"/>
                  </a:lnTo>
                  <a:lnTo>
                    <a:pt x="7874" y="2416"/>
                  </a:lnTo>
                  <a:lnTo>
                    <a:pt x="7874" y="2416"/>
                  </a:lnTo>
                  <a:lnTo>
                    <a:pt x="7880" y="2410"/>
                  </a:lnTo>
                  <a:lnTo>
                    <a:pt x="7884" y="2404"/>
                  </a:lnTo>
                  <a:lnTo>
                    <a:pt x="7884" y="2404"/>
                  </a:lnTo>
                  <a:lnTo>
                    <a:pt x="7886" y="2403"/>
                  </a:lnTo>
                  <a:lnTo>
                    <a:pt x="7886" y="2403"/>
                  </a:lnTo>
                  <a:lnTo>
                    <a:pt x="7887" y="2408"/>
                  </a:lnTo>
                  <a:lnTo>
                    <a:pt x="7889" y="2413"/>
                  </a:lnTo>
                  <a:lnTo>
                    <a:pt x="7889" y="2413"/>
                  </a:lnTo>
                  <a:lnTo>
                    <a:pt x="7891" y="2421"/>
                  </a:lnTo>
                  <a:lnTo>
                    <a:pt x="7894" y="2428"/>
                  </a:lnTo>
                  <a:lnTo>
                    <a:pt x="7901" y="2443"/>
                  </a:lnTo>
                  <a:lnTo>
                    <a:pt x="7911" y="2458"/>
                  </a:lnTo>
                  <a:lnTo>
                    <a:pt x="7920" y="2472"/>
                  </a:lnTo>
                  <a:lnTo>
                    <a:pt x="7920" y="2472"/>
                  </a:lnTo>
                  <a:lnTo>
                    <a:pt x="7937" y="2496"/>
                  </a:lnTo>
                  <a:lnTo>
                    <a:pt x="7949" y="2510"/>
                  </a:lnTo>
                  <a:lnTo>
                    <a:pt x="7949" y="2510"/>
                  </a:lnTo>
                  <a:lnTo>
                    <a:pt x="7954" y="2521"/>
                  </a:lnTo>
                  <a:lnTo>
                    <a:pt x="7960" y="2536"/>
                  </a:lnTo>
                  <a:lnTo>
                    <a:pt x="7962" y="2545"/>
                  </a:lnTo>
                  <a:lnTo>
                    <a:pt x="7964" y="2554"/>
                  </a:lnTo>
                  <a:lnTo>
                    <a:pt x="7966" y="2566"/>
                  </a:lnTo>
                  <a:lnTo>
                    <a:pt x="7966" y="2576"/>
                  </a:lnTo>
                  <a:lnTo>
                    <a:pt x="7966" y="2576"/>
                  </a:lnTo>
                  <a:lnTo>
                    <a:pt x="7966" y="2583"/>
                  </a:lnTo>
                  <a:lnTo>
                    <a:pt x="7966" y="2583"/>
                  </a:lnTo>
                  <a:lnTo>
                    <a:pt x="7965" y="2603"/>
                  </a:lnTo>
                  <a:lnTo>
                    <a:pt x="7965" y="2603"/>
                  </a:lnTo>
                  <a:lnTo>
                    <a:pt x="7966" y="2626"/>
                  </a:lnTo>
                  <a:lnTo>
                    <a:pt x="7968" y="2637"/>
                  </a:lnTo>
                  <a:lnTo>
                    <a:pt x="7970" y="2647"/>
                  </a:lnTo>
                  <a:lnTo>
                    <a:pt x="7970" y="2647"/>
                  </a:lnTo>
                  <a:lnTo>
                    <a:pt x="7972" y="2656"/>
                  </a:lnTo>
                  <a:lnTo>
                    <a:pt x="7976" y="2664"/>
                  </a:lnTo>
                  <a:lnTo>
                    <a:pt x="7976" y="2664"/>
                  </a:lnTo>
                  <a:lnTo>
                    <a:pt x="7978" y="2668"/>
                  </a:lnTo>
                  <a:lnTo>
                    <a:pt x="7982" y="2671"/>
                  </a:lnTo>
                  <a:lnTo>
                    <a:pt x="7988" y="2675"/>
                  </a:lnTo>
                  <a:lnTo>
                    <a:pt x="7995" y="2676"/>
                  </a:lnTo>
                  <a:lnTo>
                    <a:pt x="7995" y="2676"/>
                  </a:lnTo>
                  <a:lnTo>
                    <a:pt x="8002" y="2674"/>
                  </a:lnTo>
                  <a:lnTo>
                    <a:pt x="8007" y="2670"/>
                  </a:lnTo>
                  <a:lnTo>
                    <a:pt x="8011" y="2667"/>
                  </a:lnTo>
                  <a:lnTo>
                    <a:pt x="8015" y="2663"/>
                  </a:lnTo>
                  <a:lnTo>
                    <a:pt x="8015" y="2663"/>
                  </a:lnTo>
                  <a:lnTo>
                    <a:pt x="8025" y="2652"/>
                  </a:lnTo>
                  <a:lnTo>
                    <a:pt x="8032" y="2639"/>
                  </a:lnTo>
                  <a:lnTo>
                    <a:pt x="8042" y="2620"/>
                  </a:lnTo>
                  <a:lnTo>
                    <a:pt x="8042" y="2620"/>
                  </a:lnTo>
                  <a:lnTo>
                    <a:pt x="8052" y="2613"/>
                  </a:lnTo>
                  <a:lnTo>
                    <a:pt x="8052" y="2613"/>
                  </a:lnTo>
                  <a:lnTo>
                    <a:pt x="8063" y="2608"/>
                  </a:lnTo>
                  <a:lnTo>
                    <a:pt x="8068" y="2606"/>
                  </a:lnTo>
                  <a:lnTo>
                    <a:pt x="8071" y="2606"/>
                  </a:lnTo>
                  <a:lnTo>
                    <a:pt x="8071" y="2606"/>
                  </a:lnTo>
                  <a:lnTo>
                    <a:pt x="8071" y="2608"/>
                  </a:lnTo>
                  <a:lnTo>
                    <a:pt x="8072" y="2611"/>
                  </a:lnTo>
                  <a:lnTo>
                    <a:pt x="8072" y="2611"/>
                  </a:lnTo>
                  <a:lnTo>
                    <a:pt x="8072" y="2614"/>
                  </a:lnTo>
                  <a:lnTo>
                    <a:pt x="8072" y="2614"/>
                  </a:lnTo>
                  <a:lnTo>
                    <a:pt x="8071" y="2636"/>
                  </a:lnTo>
                  <a:lnTo>
                    <a:pt x="8071" y="2636"/>
                  </a:lnTo>
                  <a:lnTo>
                    <a:pt x="8072" y="2666"/>
                  </a:lnTo>
                  <a:lnTo>
                    <a:pt x="8074" y="2696"/>
                  </a:lnTo>
                  <a:lnTo>
                    <a:pt x="8076" y="2723"/>
                  </a:lnTo>
                  <a:lnTo>
                    <a:pt x="8076" y="2743"/>
                  </a:lnTo>
                  <a:lnTo>
                    <a:pt x="8076" y="2743"/>
                  </a:lnTo>
                  <a:lnTo>
                    <a:pt x="8077" y="2751"/>
                  </a:lnTo>
                  <a:lnTo>
                    <a:pt x="8078" y="2758"/>
                  </a:lnTo>
                  <a:lnTo>
                    <a:pt x="8083" y="2773"/>
                  </a:lnTo>
                  <a:lnTo>
                    <a:pt x="8089" y="2789"/>
                  </a:lnTo>
                  <a:lnTo>
                    <a:pt x="8097" y="2803"/>
                  </a:lnTo>
                  <a:lnTo>
                    <a:pt x="8097" y="2803"/>
                  </a:lnTo>
                  <a:lnTo>
                    <a:pt x="8107" y="2820"/>
                  </a:lnTo>
                  <a:lnTo>
                    <a:pt x="8107" y="2820"/>
                  </a:lnTo>
                  <a:lnTo>
                    <a:pt x="8105" y="2820"/>
                  </a:lnTo>
                  <a:lnTo>
                    <a:pt x="8105" y="2820"/>
                  </a:lnTo>
                  <a:lnTo>
                    <a:pt x="8101" y="2821"/>
                  </a:lnTo>
                  <a:lnTo>
                    <a:pt x="8098" y="2823"/>
                  </a:lnTo>
                  <a:lnTo>
                    <a:pt x="8090" y="2828"/>
                  </a:lnTo>
                  <a:lnTo>
                    <a:pt x="8085" y="2834"/>
                  </a:lnTo>
                  <a:lnTo>
                    <a:pt x="8082" y="2840"/>
                  </a:lnTo>
                  <a:lnTo>
                    <a:pt x="8082" y="2840"/>
                  </a:lnTo>
                  <a:lnTo>
                    <a:pt x="8080" y="2847"/>
                  </a:lnTo>
                  <a:lnTo>
                    <a:pt x="8078" y="2853"/>
                  </a:lnTo>
                  <a:lnTo>
                    <a:pt x="8077" y="2868"/>
                  </a:lnTo>
                  <a:lnTo>
                    <a:pt x="8077" y="2868"/>
                  </a:lnTo>
                  <a:lnTo>
                    <a:pt x="8078" y="2878"/>
                  </a:lnTo>
                  <a:lnTo>
                    <a:pt x="8079" y="2887"/>
                  </a:lnTo>
                  <a:lnTo>
                    <a:pt x="8082" y="2895"/>
                  </a:lnTo>
                  <a:lnTo>
                    <a:pt x="8086" y="2904"/>
                  </a:lnTo>
                  <a:lnTo>
                    <a:pt x="8086" y="2904"/>
                  </a:lnTo>
                  <a:lnTo>
                    <a:pt x="8092" y="2912"/>
                  </a:lnTo>
                  <a:lnTo>
                    <a:pt x="8100" y="2916"/>
                  </a:lnTo>
                  <a:lnTo>
                    <a:pt x="8105" y="2919"/>
                  </a:lnTo>
                  <a:lnTo>
                    <a:pt x="8109" y="2922"/>
                  </a:lnTo>
                  <a:lnTo>
                    <a:pt x="8109" y="2922"/>
                  </a:lnTo>
                  <a:lnTo>
                    <a:pt x="8113" y="2926"/>
                  </a:lnTo>
                  <a:lnTo>
                    <a:pt x="8118" y="2933"/>
                  </a:lnTo>
                  <a:lnTo>
                    <a:pt x="8122" y="2944"/>
                  </a:lnTo>
                  <a:lnTo>
                    <a:pt x="8127" y="2960"/>
                  </a:lnTo>
                  <a:lnTo>
                    <a:pt x="8127" y="2960"/>
                  </a:lnTo>
                  <a:lnTo>
                    <a:pt x="8132" y="2981"/>
                  </a:lnTo>
                  <a:lnTo>
                    <a:pt x="8139" y="3001"/>
                  </a:lnTo>
                  <a:lnTo>
                    <a:pt x="8146" y="3021"/>
                  </a:lnTo>
                  <a:lnTo>
                    <a:pt x="8152" y="3038"/>
                  </a:lnTo>
                  <a:lnTo>
                    <a:pt x="8165" y="3070"/>
                  </a:lnTo>
                  <a:lnTo>
                    <a:pt x="8176" y="3092"/>
                  </a:lnTo>
                  <a:lnTo>
                    <a:pt x="8176" y="3092"/>
                  </a:lnTo>
                  <a:lnTo>
                    <a:pt x="8182" y="3102"/>
                  </a:lnTo>
                  <a:lnTo>
                    <a:pt x="8190" y="3112"/>
                  </a:lnTo>
                  <a:lnTo>
                    <a:pt x="8200" y="3121"/>
                  </a:lnTo>
                  <a:lnTo>
                    <a:pt x="8211" y="3131"/>
                  </a:lnTo>
                  <a:lnTo>
                    <a:pt x="8211" y="3131"/>
                  </a:lnTo>
                  <a:lnTo>
                    <a:pt x="8231" y="3148"/>
                  </a:lnTo>
                  <a:lnTo>
                    <a:pt x="8245" y="3161"/>
                  </a:lnTo>
                  <a:lnTo>
                    <a:pt x="8245" y="3161"/>
                  </a:lnTo>
                  <a:lnTo>
                    <a:pt x="8251" y="3166"/>
                  </a:lnTo>
                  <a:lnTo>
                    <a:pt x="8256" y="3168"/>
                  </a:lnTo>
                  <a:lnTo>
                    <a:pt x="8261" y="3170"/>
                  </a:lnTo>
                  <a:lnTo>
                    <a:pt x="8267" y="3170"/>
                  </a:lnTo>
                  <a:lnTo>
                    <a:pt x="8267" y="3170"/>
                  </a:lnTo>
                  <a:lnTo>
                    <a:pt x="8273" y="3170"/>
                  </a:lnTo>
                  <a:lnTo>
                    <a:pt x="8279" y="3168"/>
                  </a:lnTo>
                  <a:lnTo>
                    <a:pt x="8285" y="3164"/>
                  </a:lnTo>
                  <a:lnTo>
                    <a:pt x="8289" y="3160"/>
                  </a:lnTo>
                  <a:lnTo>
                    <a:pt x="8293" y="3155"/>
                  </a:lnTo>
                  <a:lnTo>
                    <a:pt x="8296" y="3150"/>
                  </a:lnTo>
                  <a:lnTo>
                    <a:pt x="8298" y="3144"/>
                  </a:lnTo>
                  <a:lnTo>
                    <a:pt x="8298" y="3137"/>
                  </a:lnTo>
                  <a:lnTo>
                    <a:pt x="8298" y="3137"/>
                  </a:lnTo>
                  <a:lnTo>
                    <a:pt x="8298" y="3130"/>
                  </a:lnTo>
                  <a:lnTo>
                    <a:pt x="8294" y="3121"/>
                  </a:lnTo>
                  <a:lnTo>
                    <a:pt x="8294" y="3121"/>
                  </a:lnTo>
                  <a:lnTo>
                    <a:pt x="8275" y="3090"/>
                  </a:lnTo>
                  <a:lnTo>
                    <a:pt x="8267" y="3073"/>
                  </a:lnTo>
                  <a:lnTo>
                    <a:pt x="8264" y="3067"/>
                  </a:lnTo>
                  <a:lnTo>
                    <a:pt x="8263" y="3061"/>
                  </a:lnTo>
                  <a:lnTo>
                    <a:pt x="8263" y="3061"/>
                  </a:lnTo>
                  <a:lnTo>
                    <a:pt x="8262" y="3050"/>
                  </a:lnTo>
                  <a:lnTo>
                    <a:pt x="8259" y="3040"/>
                  </a:lnTo>
                  <a:lnTo>
                    <a:pt x="8252" y="3018"/>
                  </a:lnTo>
                  <a:lnTo>
                    <a:pt x="8240" y="2992"/>
                  </a:lnTo>
                  <a:lnTo>
                    <a:pt x="8227" y="2965"/>
                  </a:lnTo>
                  <a:lnTo>
                    <a:pt x="8227" y="2965"/>
                  </a:lnTo>
                  <a:lnTo>
                    <a:pt x="8219" y="2952"/>
                  </a:lnTo>
                  <a:lnTo>
                    <a:pt x="8211" y="2941"/>
                  </a:lnTo>
                  <a:lnTo>
                    <a:pt x="8197" y="2924"/>
                  </a:lnTo>
                  <a:lnTo>
                    <a:pt x="8186" y="2911"/>
                  </a:lnTo>
                  <a:lnTo>
                    <a:pt x="8181" y="2904"/>
                  </a:lnTo>
                  <a:lnTo>
                    <a:pt x="8177" y="2896"/>
                  </a:lnTo>
                  <a:lnTo>
                    <a:pt x="8177" y="2896"/>
                  </a:lnTo>
                  <a:lnTo>
                    <a:pt x="8168" y="2883"/>
                  </a:lnTo>
                  <a:lnTo>
                    <a:pt x="8158" y="2870"/>
                  </a:lnTo>
                  <a:lnTo>
                    <a:pt x="8146" y="2856"/>
                  </a:lnTo>
                  <a:lnTo>
                    <a:pt x="8135" y="2844"/>
                  </a:lnTo>
                  <a:lnTo>
                    <a:pt x="8135" y="2844"/>
                  </a:lnTo>
                  <a:lnTo>
                    <a:pt x="8139" y="2843"/>
                  </a:lnTo>
                  <a:lnTo>
                    <a:pt x="8142" y="2841"/>
                  </a:lnTo>
                  <a:lnTo>
                    <a:pt x="8145" y="2839"/>
                  </a:lnTo>
                  <a:lnTo>
                    <a:pt x="8146" y="2836"/>
                  </a:lnTo>
                  <a:lnTo>
                    <a:pt x="8146" y="2836"/>
                  </a:lnTo>
                  <a:lnTo>
                    <a:pt x="8148" y="2832"/>
                  </a:lnTo>
                  <a:lnTo>
                    <a:pt x="8148" y="2828"/>
                  </a:lnTo>
                  <a:lnTo>
                    <a:pt x="8148" y="2828"/>
                  </a:lnTo>
                  <a:lnTo>
                    <a:pt x="8149" y="2821"/>
                  </a:lnTo>
                  <a:lnTo>
                    <a:pt x="8151" y="2812"/>
                  </a:lnTo>
                  <a:lnTo>
                    <a:pt x="8157" y="2787"/>
                  </a:lnTo>
                  <a:lnTo>
                    <a:pt x="8157" y="2787"/>
                  </a:lnTo>
                  <a:lnTo>
                    <a:pt x="8164" y="2760"/>
                  </a:lnTo>
                  <a:lnTo>
                    <a:pt x="8166" y="2746"/>
                  </a:lnTo>
                  <a:lnTo>
                    <a:pt x="8168" y="2734"/>
                  </a:lnTo>
                  <a:lnTo>
                    <a:pt x="8168" y="2734"/>
                  </a:lnTo>
                  <a:lnTo>
                    <a:pt x="8192" y="2754"/>
                  </a:lnTo>
                  <a:lnTo>
                    <a:pt x="8192" y="2754"/>
                  </a:lnTo>
                  <a:lnTo>
                    <a:pt x="8202" y="2764"/>
                  </a:lnTo>
                  <a:lnTo>
                    <a:pt x="8212" y="2775"/>
                  </a:lnTo>
                  <a:lnTo>
                    <a:pt x="8221" y="2789"/>
                  </a:lnTo>
                  <a:lnTo>
                    <a:pt x="8228" y="2801"/>
                  </a:lnTo>
                  <a:lnTo>
                    <a:pt x="8228" y="2801"/>
                  </a:lnTo>
                  <a:lnTo>
                    <a:pt x="8239" y="2821"/>
                  </a:lnTo>
                  <a:lnTo>
                    <a:pt x="8243" y="2830"/>
                  </a:lnTo>
                  <a:lnTo>
                    <a:pt x="8245" y="2834"/>
                  </a:lnTo>
                  <a:lnTo>
                    <a:pt x="8245" y="2834"/>
                  </a:lnTo>
                  <a:lnTo>
                    <a:pt x="8251" y="2839"/>
                  </a:lnTo>
                  <a:lnTo>
                    <a:pt x="8262" y="2852"/>
                  </a:lnTo>
                  <a:lnTo>
                    <a:pt x="8262" y="2852"/>
                  </a:lnTo>
                  <a:lnTo>
                    <a:pt x="8274" y="2869"/>
                  </a:lnTo>
                  <a:lnTo>
                    <a:pt x="8278" y="2876"/>
                  </a:lnTo>
                  <a:lnTo>
                    <a:pt x="8280" y="2880"/>
                  </a:lnTo>
                  <a:lnTo>
                    <a:pt x="8280" y="2880"/>
                  </a:lnTo>
                  <a:lnTo>
                    <a:pt x="8281" y="2883"/>
                  </a:lnTo>
                  <a:lnTo>
                    <a:pt x="8283" y="2886"/>
                  </a:lnTo>
                  <a:lnTo>
                    <a:pt x="8289" y="2890"/>
                  </a:lnTo>
                  <a:lnTo>
                    <a:pt x="8295" y="2893"/>
                  </a:lnTo>
                  <a:lnTo>
                    <a:pt x="8301" y="2894"/>
                  </a:lnTo>
                  <a:lnTo>
                    <a:pt x="8301" y="2894"/>
                  </a:lnTo>
                  <a:lnTo>
                    <a:pt x="8309" y="2892"/>
                  </a:lnTo>
                  <a:lnTo>
                    <a:pt x="8316" y="2890"/>
                  </a:lnTo>
                  <a:lnTo>
                    <a:pt x="8324" y="2886"/>
                  </a:lnTo>
                  <a:lnTo>
                    <a:pt x="8331" y="2882"/>
                  </a:lnTo>
                  <a:lnTo>
                    <a:pt x="8331" y="2882"/>
                  </a:lnTo>
                  <a:lnTo>
                    <a:pt x="8337" y="2877"/>
                  </a:lnTo>
                  <a:lnTo>
                    <a:pt x="8343" y="2871"/>
                  </a:lnTo>
                  <a:lnTo>
                    <a:pt x="8348" y="2864"/>
                  </a:lnTo>
                  <a:lnTo>
                    <a:pt x="8352" y="2856"/>
                  </a:lnTo>
                  <a:lnTo>
                    <a:pt x="8352" y="2856"/>
                  </a:lnTo>
                  <a:lnTo>
                    <a:pt x="8357" y="2846"/>
                  </a:lnTo>
                  <a:lnTo>
                    <a:pt x="8362" y="2839"/>
                  </a:lnTo>
                  <a:lnTo>
                    <a:pt x="8364" y="2837"/>
                  </a:lnTo>
                  <a:lnTo>
                    <a:pt x="8367" y="2835"/>
                  </a:lnTo>
                  <a:lnTo>
                    <a:pt x="8377" y="2831"/>
                  </a:lnTo>
                  <a:lnTo>
                    <a:pt x="8377" y="2831"/>
                  </a:lnTo>
                  <a:lnTo>
                    <a:pt x="8392" y="2828"/>
                  </a:lnTo>
                  <a:lnTo>
                    <a:pt x="8401" y="2825"/>
                  </a:lnTo>
                  <a:lnTo>
                    <a:pt x="8410" y="2821"/>
                  </a:lnTo>
                  <a:lnTo>
                    <a:pt x="8410" y="2821"/>
                  </a:lnTo>
                  <a:lnTo>
                    <a:pt x="8415" y="2818"/>
                  </a:lnTo>
                  <a:lnTo>
                    <a:pt x="8419" y="2815"/>
                  </a:lnTo>
                  <a:lnTo>
                    <a:pt x="8423" y="2811"/>
                  </a:lnTo>
                  <a:lnTo>
                    <a:pt x="8427" y="2807"/>
                  </a:lnTo>
                  <a:lnTo>
                    <a:pt x="8431" y="2802"/>
                  </a:lnTo>
                  <a:lnTo>
                    <a:pt x="8434" y="2796"/>
                  </a:lnTo>
                  <a:lnTo>
                    <a:pt x="8437" y="2790"/>
                  </a:lnTo>
                  <a:lnTo>
                    <a:pt x="8439" y="2782"/>
                  </a:lnTo>
                  <a:lnTo>
                    <a:pt x="8439" y="2782"/>
                  </a:lnTo>
                  <a:lnTo>
                    <a:pt x="8443" y="2768"/>
                  </a:lnTo>
                  <a:lnTo>
                    <a:pt x="8448" y="2751"/>
                  </a:lnTo>
                  <a:lnTo>
                    <a:pt x="8452" y="2731"/>
                  </a:lnTo>
                  <a:lnTo>
                    <a:pt x="8453" y="2722"/>
                  </a:lnTo>
                  <a:lnTo>
                    <a:pt x="8454" y="2711"/>
                  </a:lnTo>
                  <a:lnTo>
                    <a:pt x="8454" y="2711"/>
                  </a:lnTo>
                  <a:lnTo>
                    <a:pt x="8453" y="2697"/>
                  </a:lnTo>
                  <a:lnTo>
                    <a:pt x="8450" y="2684"/>
                  </a:lnTo>
                  <a:lnTo>
                    <a:pt x="8445" y="2669"/>
                  </a:lnTo>
                  <a:lnTo>
                    <a:pt x="8441" y="2662"/>
                  </a:lnTo>
                  <a:lnTo>
                    <a:pt x="8437" y="2655"/>
                  </a:lnTo>
                  <a:lnTo>
                    <a:pt x="8437" y="2655"/>
                  </a:lnTo>
                  <a:lnTo>
                    <a:pt x="8417" y="2624"/>
                  </a:lnTo>
                  <a:lnTo>
                    <a:pt x="8400" y="2599"/>
                  </a:lnTo>
                  <a:lnTo>
                    <a:pt x="8392" y="2586"/>
                  </a:lnTo>
                  <a:lnTo>
                    <a:pt x="8384" y="2576"/>
                  </a:lnTo>
                  <a:lnTo>
                    <a:pt x="8376" y="2566"/>
                  </a:lnTo>
                  <a:lnTo>
                    <a:pt x="8367" y="2556"/>
                  </a:lnTo>
                  <a:lnTo>
                    <a:pt x="8367" y="2556"/>
                  </a:lnTo>
                  <a:lnTo>
                    <a:pt x="8361" y="2549"/>
                  </a:lnTo>
                  <a:lnTo>
                    <a:pt x="8353" y="2539"/>
                  </a:lnTo>
                  <a:lnTo>
                    <a:pt x="8347" y="2528"/>
                  </a:lnTo>
                  <a:lnTo>
                    <a:pt x="8341" y="2515"/>
                  </a:lnTo>
                  <a:lnTo>
                    <a:pt x="8341" y="2515"/>
                  </a:lnTo>
                  <a:lnTo>
                    <a:pt x="8337" y="2504"/>
                  </a:lnTo>
                  <a:lnTo>
                    <a:pt x="8333" y="2494"/>
                  </a:lnTo>
                  <a:lnTo>
                    <a:pt x="8333" y="2494"/>
                  </a:lnTo>
                  <a:lnTo>
                    <a:pt x="8362" y="2463"/>
                  </a:lnTo>
                  <a:lnTo>
                    <a:pt x="8390" y="2431"/>
                  </a:lnTo>
                  <a:lnTo>
                    <a:pt x="8390" y="2431"/>
                  </a:lnTo>
                  <a:lnTo>
                    <a:pt x="8394" y="2427"/>
                  </a:lnTo>
                  <a:lnTo>
                    <a:pt x="8398" y="2427"/>
                  </a:lnTo>
                  <a:lnTo>
                    <a:pt x="8398" y="2427"/>
                  </a:lnTo>
                  <a:lnTo>
                    <a:pt x="8401" y="2427"/>
                  </a:lnTo>
                  <a:lnTo>
                    <a:pt x="8404" y="2429"/>
                  </a:lnTo>
                  <a:lnTo>
                    <a:pt x="8406" y="2433"/>
                  </a:lnTo>
                  <a:lnTo>
                    <a:pt x="8408" y="2438"/>
                  </a:lnTo>
                  <a:lnTo>
                    <a:pt x="8408" y="2438"/>
                  </a:lnTo>
                  <a:lnTo>
                    <a:pt x="8408" y="2440"/>
                  </a:lnTo>
                  <a:lnTo>
                    <a:pt x="8408" y="2440"/>
                  </a:lnTo>
                  <a:lnTo>
                    <a:pt x="8407" y="2444"/>
                  </a:lnTo>
                  <a:lnTo>
                    <a:pt x="8405" y="2450"/>
                  </a:lnTo>
                  <a:lnTo>
                    <a:pt x="8396" y="2466"/>
                  </a:lnTo>
                  <a:lnTo>
                    <a:pt x="8396" y="2466"/>
                  </a:lnTo>
                  <a:lnTo>
                    <a:pt x="8391" y="2476"/>
                  </a:lnTo>
                  <a:lnTo>
                    <a:pt x="8387" y="2489"/>
                  </a:lnTo>
                  <a:lnTo>
                    <a:pt x="8383" y="2503"/>
                  </a:lnTo>
                  <a:lnTo>
                    <a:pt x="8380" y="2519"/>
                  </a:lnTo>
                  <a:lnTo>
                    <a:pt x="8380" y="2519"/>
                  </a:lnTo>
                  <a:lnTo>
                    <a:pt x="8379" y="2530"/>
                  </a:lnTo>
                  <a:lnTo>
                    <a:pt x="8379" y="2530"/>
                  </a:lnTo>
                  <a:lnTo>
                    <a:pt x="8380" y="2542"/>
                  </a:lnTo>
                  <a:lnTo>
                    <a:pt x="8383" y="2552"/>
                  </a:lnTo>
                  <a:lnTo>
                    <a:pt x="8387" y="2562"/>
                  </a:lnTo>
                  <a:lnTo>
                    <a:pt x="8392" y="2570"/>
                  </a:lnTo>
                  <a:lnTo>
                    <a:pt x="8399" y="2576"/>
                  </a:lnTo>
                  <a:lnTo>
                    <a:pt x="8406" y="2581"/>
                  </a:lnTo>
                  <a:lnTo>
                    <a:pt x="8414" y="2584"/>
                  </a:lnTo>
                  <a:lnTo>
                    <a:pt x="8422" y="2585"/>
                  </a:lnTo>
                  <a:lnTo>
                    <a:pt x="8422" y="2585"/>
                  </a:lnTo>
                  <a:lnTo>
                    <a:pt x="8428" y="2584"/>
                  </a:lnTo>
                  <a:lnTo>
                    <a:pt x="8434" y="2582"/>
                  </a:lnTo>
                  <a:lnTo>
                    <a:pt x="8440" y="2579"/>
                  </a:lnTo>
                  <a:lnTo>
                    <a:pt x="8444" y="2574"/>
                  </a:lnTo>
                  <a:lnTo>
                    <a:pt x="8444" y="2574"/>
                  </a:lnTo>
                  <a:lnTo>
                    <a:pt x="8465" y="2541"/>
                  </a:lnTo>
                  <a:lnTo>
                    <a:pt x="8465" y="2541"/>
                  </a:lnTo>
                  <a:lnTo>
                    <a:pt x="8476" y="2524"/>
                  </a:lnTo>
                  <a:lnTo>
                    <a:pt x="8476" y="2524"/>
                  </a:lnTo>
                  <a:lnTo>
                    <a:pt x="8480" y="2515"/>
                  </a:lnTo>
                  <a:lnTo>
                    <a:pt x="8481" y="2511"/>
                  </a:lnTo>
                  <a:lnTo>
                    <a:pt x="8482" y="2506"/>
                  </a:lnTo>
                  <a:lnTo>
                    <a:pt x="8482" y="2506"/>
                  </a:lnTo>
                  <a:lnTo>
                    <a:pt x="8481" y="2501"/>
                  </a:lnTo>
                  <a:lnTo>
                    <a:pt x="8479" y="2497"/>
                  </a:lnTo>
                  <a:lnTo>
                    <a:pt x="8477" y="2494"/>
                  </a:lnTo>
                  <a:lnTo>
                    <a:pt x="8475" y="2491"/>
                  </a:lnTo>
                  <a:lnTo>
                    <a:pt x="8475" y="2491"/>
                  </a:lnTo>
                  <a:lnTo>
                    <a:pt x="8469" y="2488"/>
                  </a:lnTo>
                  <a:lnTo>
                    <a:pt x="8466" y="2484"/>
                  </a:lnTo>
                  <a:lnTo>
                    <a:pt x="8463" y="2478"/>
                  </a:lnTo>
                  <a:lnTo>
                    <a:pt x="8461" y="2466"/>
                  </a:lnTo>
                  <a:lnTo>
                    <a:pt x="8461" y="2466"/>
                  </a:lnTo>
                  <a:lnTo>
                    <a:pt x="8461" y="2464"/>
                  </a:lnTo>
                  <a:lnTo>
                    <a:pt x="8461" y="2464"/>
                  </a:lnTo>
                  <a:lnTo>
                    <a:pt x="8462" y="2457"/>
                  </a:lnTo>
                  <a:lnTo>
                    <a:pt x="8464" y="2451"/>
                  </a:lnTo>
                  <a:lnTo>
                    <a:pt x="8467" y="2444"/>
                  </a:lnTo>
                  <a:lnTo>
                    <a:pt x="8471" y="2439"/>
                  </a:lnTo>
                  <a:lnTo>
                    <a:pt x="8471" y="2439"/>
                  </a:lnTo>
                  <a:lnTo>
                    <a:pt x="8476" y="2435"/>
                  </a:lnTo>
                  <a:lnTo>
                    <a:pt x="8481" y="2432"/>
                  </a:lnTo>
                  <a:lnTo>
                    <a:pt x="8484" y="2431"/>
                  </a:lnTo>
                  <a:lnTo>
                    <a:pt x="8487" y="2430"/>
                  </a:lnTo>
                  <a:lnTo>
                    <a:pt x="8487" y="2430"/>
                  </a:lnTo>
                  <a:lnTo>
                    <a:pt x="8491" y="2432"/>
                  </a:lnTo>
                  <a:lnTo>
                    <a:pt x="8495" y="2434"/>
                  </a:lnTo>
                  <a:lnTo>
                    <a:pt x="8504" y="2434"/>
                  </a:lnTo>
                  <a:lnTo>
                    <a:pt x="8504" y="2434"/>
                  </a:lnTo>
                  <a:lnTo>
                    <a:pt x="8517" y="2433"/>
                  </a:lnTo>
                  <a:lnTo>
                    <a:pt x="8532" y="2431"/>
                  </a:lnTo>
                  <a:lnTo>
                    <a:pt x="8549" y="2427"/>
                  </a:lnTo>
                  <a:lnTo>
                    <a:pt x="8566" y="2422"/>
                  </a:lnTo>
                  <a:lnTo>
                    <a:pt x="8583" y="2417"/>
                  </a:lnTo>
                  <a:lnTo>
                    <a:pt x="8601" y="2410"/>
                  </a:lnTo>
                  <a:lnTo>
                    <a:pt x="8616" y="2402"/>
                  </a:lnTo>
                  <a:lnTo>
                    <a:pt x="8631" y="2394"/>
                  </a:lnTo>
                  <a:lnTo>
                    <a:pt x="8631" y="2394"/>
                  </a:lnTo>
                  <a:lnTo>
                    <a:pt x="8639" y="2389"/>
                  </a:lnTo>
                  <a:lnTo>
                    <a:pt x="8646" y="2383"/>
                  </a:lnTo>
                  <a:lnTo>
                    <a:pt x="8658" y="2370"/>
                  </a:lnTo>
                  <a:lnTo>
                    <a:pt x="8671" y="2356"/>
                  </a:lnTo>
                  <a:lnTo>
                    <a:pt x="8681" y="2342"/>
                  </a:lnTo>
                  <a:lnTo>
                    <a:pt x="8700" y="2315"/>
                  </a:lnTo>
                  <a:lnTo>
                    <a:pt x="8708" y="2305"/>
                  </a:lnTo>
                  <a:lnTo>
                    <a:pt x="8715" y="2297"/>
                  </a:lnTo>
                  <a:lnTo>
                    <a:pt x="8715" y="2297"/>
                  </a:lnTo>
                  <a:lnTo>
                    <a:pt x="8740" y="2274"/>
                  </a:lnTo>
                  <a:lnTo>
                    <a:pt x="8756" y="2259"/>
                  </a:lnTo>
                  <a:lnTo>
                    <a:pt x="8772" y="2241"/>
                  </a:lnTo>
                  <a:lnTo>
                    <a:pt x="8772" y="2241"/>
                  </a:lnTo>
                  <a:lnTo>
                    <a:pt x="8788" y="2223"/>
                  </a:lnTo>
                  <a:lnTo>
                    <a:pt x="8795" y="2213"/>
                  </a:lnTo>
                  <a:lnTo>
                    <a:pt x="8801" y="2204"/>
                  </a:lnTo>
                  <a:lnTo>
                    <a:pt x="8806" y="2195"/>
                  </a:lnTo>
                  <a:lnTo>
                    <a:pt x="8810" y="2186"/>
                  </a:lnTo>
                  <a:lnTo>
                    <a:pt x="8814" y="2176"/>
                  </a:lnTo>
                  <a:lnTo>
                    <a:pt x="8816" y="2167"/>
                  </a:lnTo>
                  <a:lnTo>
                    <a:pt x="8816" y="2167"/>
                  </a:lnTo>
                  <a:lnTo>
                    <a:pt x="8815" y="2162"/>
                  </a:lnTo>
                  <a:lnTo>
                    <a:pt x="8815" y="2162"/>
                  </a:lnTo>
                  <a:lnTo>
                    <a:pt x="8814" y="2150"/>
                  </a:lnTo>
                  <a:lnTo>
                    <a:pt x="8813" y="2136"/>
                  </a:lnTo>
                  <a:lnTo>
                    <a:pt x="8811" y="2107"/>
                  </a:lnTo>
                  <a:lnTo>
                    <a:pt x="8810" y="2090"/>
                  </a:lnTo>
                  <a:lnTo>
                    <a:pt x="8807" y="2073"/>
                  </a:lnTo>
                  <a:lnTo>
                    <a:pt x="8803" y="2055"/>
                  </a:lnTo>
                  <a:lnTo>
                    <a:pt x="8800" y="2047"/>
                  </a:lnTo>
                  <a:lnTo>
                    <a:pt x="8796" y="2038"/>
                  </a:lnTo>
                  <a:lnTo>
                    <a:pt x="8796" y="2038"/>
                  </a:lnTo>
                  <a:lnTo>
                    <a:pt x="8789" y="2023"/>
                  </a:lnTo>
                  <a:lnTo>
                    <a:pt x="8781" y="2010"/>
                  </a:lnTo>
                  <a:lnTo>
                    <a:pt x="8766" y="1986"/>
                  </a:lnTo>
                  <a:lnTo>
                    <a:pt x="8753" y="1968"/>
                  </a:lnTo>
                  <a:lnTo>
                    <a:pt x="8743" y="1954"/>
                  </a:lnTo>
                  <a:lnTo>
                    <a:pt x="8743" y="1954"/>
                  </a:lnTo>
                  <a:lnTo>
                    <a:pt x="8752" y="1949"/>
                  </a:lnTo>
                  <a:lnTo>
                    <a:pt x="8764" y="1944"/>
                  </a:lnTo>
                  <a:lnTo>
                    <a:pt x="8764" y="1944"/>
                  </a:lnTo>
                  <a:lnTo>
                    <a:pt x="8775" y="1939"/>
                  </a:lnTo>
                  <a:lnTo>
                    <a:pt x="8786" y="1934"/>
                  </a:lnTo>
                  <a:lnTo>
                    <a:pt x="8796" y="1927"/>
                  </a:lnTo>
                  <a:lnTo>
                    <a:pt x="8806" y="1918"/>
                  </a:lnTo>
                  <a:lnTo>
                    <a:pt x="8806" y="1918"/>
                  </a:lnTo>
                  <a:lnTo>
                    <a:pt x="8813" y="1909"/>
                  </a:lnTo>
                  <a:lnTo>
                    <a:pt x="8817" y="1901"/>
                  </a:lnTo>
                  <a:lnTo>
                    <a:pt x="8820" y="1893"/>
                  </a:lnTo>
                  <a:lnTo>
                    <a:pt x="8821" y="1885"/>
                  </a:lnTo>
                  <a:lnTo>
                    <a:pt x="8821" y="1885"/>
                  </a:lnTo>
                  <a:lnTo>
                    <a:pt x="8820" y="1877"/>
                  </a:lnTo>
                  <a:lnTo>
                    <a:pt x="8818" y="1869"/>
                  </a:lnTo>
                  <a:lnTo>
                    <a:pt x="8814" y="1863"/>
                  </a:lnTo>
                  <a:lnTo>
                    <a:pt x="8809" y="1858"/>
                  </a:lnTo>
                  <a:lnTo>
                    <a:pt x="8804" y="1854"/>
                  </a:lnTo>
                  <a:lnTo>
                    <a:pt x="8799" y="1850"/>
                  </a:lnTo>
                  <a:lnTo>
                    <a:pt x="8793" y="1848"/>
                  </a:lnTo>
                  <a:lnTo>
                    <a:pt x="8787" y="1847"/>
                  </a:lnTo>
                  <a:lnTo>
                    <a:pt x="8787" y="1847"/>
                  </a:lnTo>
                  <a:lnTo>
                    <a:pt x="8781" y="1848"/>
                  </a:lnTo>
                  <a:lnTo>
                    <a:pt x="8781" y="1848"/>
                  </a:lnTo>
                  <a:lnTo>
                    <a:pt x="8757" y="1853"/>
                  </a:lnTo>
                  <a:lnTo>
                    <a:pt x="8744" y="1856"/>
                  </a:lnTo>
                  <a:lnTo>
                    <a:pt x="8733" y="1857"/>
                  </a:lnTo>
                  <a:lnTo>
                    <a:pt x="8733" y="1857"/>
                  </a:lnTo>
                  <a:lnTo>
                    <a:pt x="8729" y="1857"/>
                  </a:lnTo>
                  <a:lnTo>
                    <a:pt x="8729" y="1857"/>
                  </a:lnTo>
                  <a:lnTo>
                    <a:pt x="8728" y="1856"/>
                  </a:lnTo>
                  <a:lnTo>
                    <a:pt x="8725" y="1855"/>
                  </a:lnTo>
                  <a:lnTo>
                    <a:pt x="8719" y="1848"/>
                  </a:lnTo>
                  <a:lnTo>
                    <a:pt x="8709" y="1837"/>
                  </a:lnTo>
                  <a:lnTo>
                    <a:pt x="8695" y="1824"/>
                  </a:lnTo>
                  <a:lnTo>
                    <a:pt x="8695" y="1824"/>
                  </a:lnTo>
                  <a:lnTo>
                    <a:pt x="8692" y="1820"/>
                  </a:lnTo>
                  <a:lnTo>
                    <a:pt x="8692" y="1818"/>
                  </a:lnTo>
                  <a:lnTo>
                    <a:pt x="8692" y="1818"/>
                  </a:lnTo>
                  <a:lnTo>
                    <a:pt x="8693" y="1813"/>
                  </a:lnTo>
                  <a:lnTo>
                    <a:pt x="8696" y="1809"/>
                  </a:lnTo>
                  <a:lnTo>
                    <a:pt x="8696" y="1809"/>
                  </a:lnTo>
                  <a:lnTo>
                    <a:pt x="8701" y="1805"/>
                  </a:lnTo>
                  <a:lnTo>
                    <a:pt x="8701" y="1805"/>
                  </a:lnTo>
                  <a:lnTo>
                    <a:pt x="8702" y="1805"/>
                  </a:lnTo>
                  <a:lnTo>
                    <a:pt x="8702" y="1805"/>
                  </a:lnTo>
                  <a:lnTo>
                    <a:pt x="8706" y="1805"/>
                  </a:lnTo>
                  <a:lnTo>
                    <a:pt x="8706" y="1805"/>
                  </a:lnTo>
                  <a:lnTo>
                    <a:pt x="8711" y="1804"/>
                  </a:lnTo>
                  <a:lnTo>
                    <a:pt x="8716" y="1803"/>
                  </a:lnTo>
                  <a:lnTo>
                    <a:pt x="8725" y="1797"/>
                  </a:lnTo>
                  <a:lnTo>
                    <a:pt x="8734" y="1791"/>
                  </a:lnTo>
                  <a:lnTo>
                    <a:pt x="8743" y="1784"/>
                  </a:lnTo>
                  <a:lnTo>
                    <a:pt x="8743" y="1784"/>
                  </a:lnTo>
                  <a:lnTo>
                    <a:pt x="8759" y="1770"/>
                  </a:lnTo>
                  <a:lnTo>
                    <a:pt x="8771" y="1757"/>
                  </a:lnTo>
                  <a:lnTo>
                    <a:pt x="8771" y="1757"/>
                  </a:lnTo>
                  <a:lnTo>
                    <a:pt x="8768" y="1773"/>
                  </a:lnTo>
                  <a:lnTo>
                    <a:pt x="8767" y="1781"/>
                  </a:lnTo>
                  <a:lnTo>
                    <a:pt x="8766" y="1789"/>
                  </a:lnTo>
                  <a:lnTo>
                    <a:pt x="8766" y="1789"/>
                  </a:lnTo>
                  <a:lnTo>
                    <a:pt x="8767" y="1797"/>
                  </a:lnTo>
                  <a:lnTo>
                    <a:pt x="8768" y="1803"/>
                  </a:lnTo>
                  <a:lnTo>
                    <a:pt x="8770" y="1807"/>
                  </a:lnTo>
                  <a:lnTo>
                    <a:pt x="8770" y="1807"/>
                  </a:lnTo>
                  <a:lnTo>
                    <a:pt x="8772" y="1811"/>
                  </a:lnTo>
                  <a:lnTo>
                    <a:pt x="8777" y="1815"/>
                  </a:lnTo>
                  <a:lnTo>
                    <a:pt x="8782" y="1818"/>
                  </a:lnTo>
                  <a:lnTo>
                    <a:pt x="8787" y="1819"/>
                  </a:lnTo>
                  <a:lnTo>
                    <a:pt x="8787" y="1819"/>
                  </a:lnTo>
                  <a:lnTo>
                    <a:pt x="8791" y="1820"/>
                  </a:lnTo>
                  <a:lnTo>
                    <a:pt x="8791" y="1820"/>
                  </a:lnTo>
                  <a:lnTo>
                    <a:pt x="8798" y="1819"/>
                  </a:lnTo>
                  <a:lnTo>
                    <a:pt x="8804" y="1817"/>
                  </a:lnTo>
                  <a:lnTo>
                    <a:pt x="8810" y="1815"/>
                  </a:lnTo>
                  <a:lnTo>
                    <a:pt x="8817" y="1812"/>
                  </a:lnTo>
                  <a:lnTo>
                    <a:pt x="8828" y="1804"/>
                  </a:lnTo>
                  <a:lnTo>
                    <a:pt x="8839" y="1796"/>
                  </a:lnTo>
                  <a:lnTo>
                    <a:pt x="8839" y="1796"/>
                  </a:lnTo>
                  <a:lnTo>
                    <a:pt x="8859" y="1782"/>
                  </a:lnTo>
                  <a:lnTo>
                    <a:pt x="8859" y="1782"/>
                  </a:lnTo>
                  <a:lnTo>
                    <a:pt x="8860" y="1781"/>
                  </a:lnTo>
                  <a:lnTo>
                    <a:pt x="8860" y="1781"/>
                  </a:lnTo>
                  <a:lnTo>
                    <a:pt x="8864" y="1795"/>
                  </a:lnTo>
                  <a:lnTo>
                    <a:pt x="8866" y="1803"/>
                  </a:lnTo>
                  <a:lnTo>
                    <a:pt x="8866" y="1811"/>
                  </a:lnTo>
                  <a:lnTo>
                    <a:pt x="8866" y="1811"/>
                  </a:lnTo>
                  <a:lnTo>
                    <a:pt x="8866" y="1816"/>
                  </a:lnTo>
                  <a:lnTo>
                    <a:pt x="8865" y="1819"/>
                  </a:lnTo>
                  <a:lnTo>
                    <a:pt x="8865" y="1819"/>
                  </a:lnTo>
                  <a:lnTo>
                    <a:pt x="8862" y="1827"/>
                  </a:lnTo>
                  <a:lnTo>
                    <a:pt x="8860" y="1835"/>
                  </a:lnTo>
                  <a:lnTo>
                    <a:pt x="8859" y="1845"/>
                  </a:lnTo>
                  <a:lnTo>
                    <a:pt x="8859" y="1853"/>
                  </a:lnTo>
                  <a:lnTo>
                    <a:pt x="8859" y="1853"/>
                  </a:lnTo>
                  <a:lnTo>
                    <a:pt x="8859" y="1861"/>
                  </a:lnTo>
                  <a:lnTo>
                    <a:pt x="8861" y="1869"/>
                  </a:lnTo>
                  <a:lnTo>
                    <a:pt x="8861" y="1869"/>
                  </a:lnTo>
                  <a:lnTo>
                    <a:pt x="8863" y="1873"/>
                  </a:lnTo>
                  <a:lnTo>
                    <a:pt x="8866" y="1878"/>
                  </a:lnTo>
                  <a:lnTo>
                    <a:pt x="8871" y="1882"/>
                  </a:lnTo>
                  <a:lnTo>
                    <a:pt x="8874" y="1883"/>
                  </a:lnTo>
                  <a:lnTo>
                    <a:pt x="8878" y="1883"/>
                  </a:lnTo>
                  <a:lnTo>
                    <a:pt x="8878" y="1883"/>
                  </a:lnTo>
                  <a:lnTo>
                    <a:pt x="8882" y="1883"/>
                  </a:lnTo>
                  <a:lnTo>
                    <a:pt x="8882" y="1883"/>
                  </a:lnTo>
                  <a:lnTo>
                    <a:pt x="8890" y="1879"/>
                  </a:lnTo>
                  <a:lnTo>
                    <a:pt x="8896" y="1875"/>
                  </a:lnTo>
                  <a:lnTo>
                    <a:pt x="8905" y="1867"/>
                  </a:lnTo>
                  <a:lnTo>
                    <a:pt x="8905" y="1867"/>
                  </a:lnTo>
                  <a:lnTo>
                    <a:pt x="8909" y="1863"/>
                  </a:lnTo>
                  <a:lnTo>
                    <a:pt x="8909" y="1863"/>
                  </a:lnTo>
                  <a:lnTo>
                    <a:pt x="8914" y="1869"/>
                  </a:lnTo>
                  <a:lnTo>
                    <a:pt x="8918" y="1875"/>
                  </a:lnTo>
                  <a:lnTo>
                    <a:pt x="8921" y="1883"/>
                  </a:lnTo>
                  <a:lnTo>
                    <a:pt x="8922" y="1891"/>
                  </a:lnTo>
                  <a:lnTo>
                    <a:pt x="8922" y="1891"/>
                  </a:lnTo>
                  <a:lnTo>
                    <a:pt x="8921" y="1897"/>
                  </a:lnTo>
                  <a:lnTo>
                    <a:pt x="8919" y="1904"/>
                  </a:lnTo>
                  <a:lnTo>
                    <a:pt x="8919" y="1904"/>
                  </a:lnTo>
                  <a:lnTo>
                    <a:pt x="8917" y="1910"/>
                  </a:lnTo>
                  <a:lnTo>
                    <a:pt x="8914" y="1917"/>
                  </a:lnTo>
                  <a:lnTo>
                    <a:pt x="8907" y="1929"/>
                  </a:lnTo>
                  <a:lnTo>
                    <a:pt x="8903" y="1934"/>
                  </a:lnTo>
                  <a:lnTo>
                    <a:pt x="8901" y="1940"/>
                  </a:lnTo>
                  <a:lnTo>
                    <a:pt x="8899" y="1947"/>
                  </a:lnTo>
                  <a:lnTo>
                    <a:pt x="8897" y="1955"/>
                  </a:lnTo>
                  <a:lnTo>
                    <a:pt x="8897" y="1955"/>
                  </a:lnTo>
                  <a:lnTo>
                    <a:pt x="8898" y="1960"/>
                  </a:lnTo>
                  <a:lnTo>
                    <a:pt x="8899" y="1964"/>
                  </a:lnTo>
                  <a:lnTo>
                    <a:pt x="8900" y="1968"/>
                  </a:lnTo>
                  <a:lnTo>
                    <a:pt x="8903" y="1972"/>
                  </a:lnTo>
                  <a:lnTo>
                    <a:pt x="8909" y="1979"/>
                  </a:lnTo>
                  <a:lnTo>
                    <a:pt x="8917" y="1985"/>
                  </a:lnTo>
                  <a:lnTo>
                    <a:pt x="8917" y="1985"/>
                  </a:lnTo>
                  <a:lnTo>
                    <a:pt x="8926" y="1991"/>
                  </a:lnTo>
                  <a:lnTo>
                    <a:pt x="8933" y="1995"/>
                  </a:lnTo>
                  <a:lnTo>
                    <a:pt x="8941" y="1997"/>
                  </a:lnTo>
                  <a:lnTo>
                    <a:pt x="8949" y="1998"/>
                  </a:lnTo>
                  <a:lnTo>
                    <a:pt x="8949" y="1998"/>
                  </a:lnTo>
                  <a:lnTo>
                    <a:pt x="8956" y="1997"/>
                  </a:lnTo>
                  <a:lnTo>
                    <a:pt x="8964" y="1995"/>
                  </a:lnTo>
                  <a:lnTo>
                    <a:pt x="8970" y="1992"/>
                  </a:lnTo>
                  <a:lnTo>
                    <a:pt x="8975" y="1988"/>
                  </a:lnTo>
                  <a:lnTo>
                    <a:pt x="8985" y="1980"/>
                  </a:lnTo>
                  <a:lnTo>
                    <a:pt x="8994" y="1974"/>
                  </a:lnTo>
                  <a:lnTo>
                    <a:pt x="8994" y="1974"/>
                  </a:lnTo>
                  <a:lnTo>
                    <a:pt x="9003" y="1966"/>
                  </a:lnTo>
                  <a:lnTo>
                    <a:pt x="9010" y="1957"/>
                  </a:lnTo>
                  <a:lnTo>
                    <a:pt x="9016" y="1945"/>
                  </a:lnTo>
                  <a:lnTo>
                    <a:pt x="9021" y="1934"/>
                  </a:lnTo>
                  <a:lnTo>
                    <a:pt x="9025" y="1921"/>
                  </a:lnTo>
                  <a:lnTo>
                    <a:pt x="9027" y="1908"/>
                  </a:lnTo>
                  <a:lnTo>
                    <a:pt x="9029" y="1895"/>
                  </a:lnTo>
                  <a:lnTo>
                    <a:pt x="9030" y="1883"/>
                  </a:lnTo>
                  <a:lnTo>
                    <a:pt x="9030" y="1883"/>
                  </a:lnTo>
                  <a:lnTo>
                    <a:pt x="9029" y="1875"/>
                  </a:lnTo>
                  <a:lnTo>
                    <a:pt x="9028" y="1867"/>
                  </a:lnTo>
                  <a:lnTo>
                    <a:pt x="9027" y="1860"/>
                  </a:lnTo>
                  <a:lnTo>
                    <a:pt x="9023" y="1854"/>
                  </a:lnTo>
                  <a:lnTo>
                    <a:pt x="9023" y="1854"/>
                  </a:lnTo>
                  <a:lnTo>
                    <a:pt x="8997" y="1813"/>
                  </a:lnTo>
                  <a:lnTo>
                    <a:pt x="8997" y="1813"/>
                  </a:lnTo>
                  <a:lnTo>
                    <a:pt x="8989" y="1796"/>
                  </a:lnTo>
                  <a:lnTo>
                    <a:pt x="8984" y="1785"/>
                  </a:lnTo>
                  <a:lnTo>
                    <a:pt x="8984" y="1785"/>
                  </a:lnTo>
                  <a:lnTo>
                    <a:pt x="8994" y="1781"/>
                  </a:lnTo>
                  <a:lnTo>
                    <a:pt x="9009" y="1775"/>
                  </a:lnTo>
                  <a:lnTo>
                    <a:pt x="9009" y="1775"/>
                  </a:lnTo>
                  <a:lnTo>
                    <a:pt x="9017" y="1770"/>
                  </a:lnTo>
                  <a:lnTo>
                    <a:pt x="9021" y="1768"/>
                  </a:lnTo>
                  <a:lnTo>
                    <a:pt x="9024" y="1764"/>
                  </a:lnTo>
                  <a:lnTo>
                    <a:pt x="9028" y="1759"/>
                  </a:lnTo>
                  <a:lnTo>
                    <a:pt x="9030" y="1755"/>
                  </a:lnTo>
                  <a:lnTo>
                    <a:pt x="9032" y="1749"/>
                  </a:lnTo>
                  <a:lnTo>
                    <a:pt x="9033" y="1743"/>
                  </a:lnTo>
                  <a:lnTo>
                    <a:pt x="9033" y="1743"/>
                  </a:lnTo>
                  <a:lnTo>
                    <a:pt x="9033" y="1737"/>
                  </a:lnTo>
                  <a:lnTo>
                    <a:pt x="9035" y="1732"/>
                  </a:lnTo>
                  <a:lnTo>
                    <a:pt x="9037" y="1726"/>
                  </a:lnTo>
                  <a:lnTo>
                    <a:pt x="9042" y="1720"/>
                  </a:lnTo>
                  <a:lnTo>
                    <a:pt x="9046" y="1715"/>
                  </a:lnTo>
                  <a:lnTo>
                    <a:pt x="9050" y="1711"/>
                  </a:lnTo>
                  <a:lnTo>
                    <a:pt x="9055" y="1707"/>
                  </a:lnTo>
                  <a:lnTo>
                    <a:pt x="9061" y="1704"/>
                  </a:lnTo>
                  <a:lnTo>
                    <a:pt x="9061" y="1704"/>
                  </a:lnTo>
                  <a:lnTo>
                    <a:pt x="9069" y="1699"/>
                  </a:lnTo>
                  <a:lnTo>
                    <a:pt x="9077" y="1693"/>
                  </a:lnTo>
                  <a:lnTo>
                    <a:pt x="9089" y="1679"/>
                  </a:lnTo>
                  <a:lnTo>
                    <a:pt x="9089" y="1679"/>
                  </a:lnTo>
                  <a:lnTo>
                    <a:pt x="9097" y="1670"/>
                  </a:lnTo>
                  <a:lnTo>
                    <a:pt x="9097" y="1670"/>
                  </a:lnTo>
                  <a:lnTo>
                    <a:pt x="9101" y="1673"/>
                  </a:lnTo>
                  <a:lnTo>
                    <a:pt x="9105" y="1676"/>
                  </a:lnTo>
                  <a:lnTo>
                    <a:pt x="9116" y="1680"/>
                  </a:lnTo>
                  <a:lnTo>
                    <a:pt x="9116" y="1680"/>
                  </a:lnTo>
                  <a:lnTo>
                    <a:pt x="9123" y="1683"/>
                  </a:lnTo>
                  <a:lnTo>
                    <a:pt x="9131" y="1685"/>
                  </a:lnTo>
                  <a:lnTo>
                    <a:pt x="9138" y="1686"/>
                  </a:lnTo>
                  <a:lnTo>
                    <a:pt x="9146" y="1686"/>
                  </a:lnTo>
                  <a:lnTo>
                    <a:pt x="9146" y="1686"/>
                  </a:lnTo>
                  <a:lnTo>
                    <a:pt x="9156" y="1686"/>
                  </a:lnTo>
                  <a:lnTo>
                    <a:pt x="9164" y="1684"/>
                  </a:lnTo>
                  <a:lnTo>
                    <a:pt x="9168" y="1682"/>
                  </a:lnTo>
                  <a:lnTo>
                    <a:pt x="9172" y="1679"/>
                  </a:lnTo>
                  <a:lnTo>
                    <a:pt x="9175" y="1676"/>
                  </a:lnTo>
                  <a:lnTo>
                    <a:pt x="9178" y="1673"/>
                  </a:lnTo>
                  <a:lnTo>
                    <a:pt x="9178" y="1673"/>
                  </a:lnTo>
                  <a:lnTo>
                    <a:pt x="9185" y="1665"/>
                  </a:lnTo>
                  <a:lnTo>
                    <a:pt x="9196" y="1653"/>
                  </a:lnTo>
                  <a:lnTo>
                    <a:pt x="9225" y="1622"/>
                  </a:lnTo>
                  <a:lnTo>
                    <a:pt x="9261" y="1586"/>
                  </a:lnTo>
                  <a:lnTo>
                    <a:pt x="9294" y="1555"/>
                  </a:lnTo>
                  <a:lnTo>
                    <a:pt x="9294" y="1555"/>
                  </a:lnTo>
                  <a:lnTo>
                    <a:pt x="9310" y="1541"/>
                  </a:lnTo>
                  <a:lnTo>
                    <a:pt x="9322" y="1525"/>
                  </a:lnTo>
                  <a:lnTo>
                    <a:pt x="9332" y="1509"/>
                  </a:lnTo>
                  <a:lnTo>
                    <a:pt x="9342" y="1493"/>
                  </a:lnTo>
                  <a:lnTo>
                    <a:pt x="9349" y="1477"/>
                  </a:lnTo>
                  <a:lnTo>
                    <a:pt x="9355" y="1461"/>
                  </a:lnTo>
                  <a:lnTo>
                    <a:pt x="9359" y="1444"/>
                  </a:lnTo>
                  <a:lnTo>
                    <a:pt x="9363" y="1428"/>
                  </a:lnTo>
                  <a:lnTo>
                    <a:pt x="9363" y="1428"/>
                  </a:lnTo>
                  <a:lnTo>
                    <a:pt x="9368" y="1410"/>
                  </a:lnTo>
                  <a:lnTo>
                    <a:pt x="9373" y="1395"/>
                  </a:lnTo>
                  <a:lnTo>
                    <a:pt x="9373" y="1395"/>
                  </a:lnTo>
                  <a:lnTo>
                    <a:pt x="9373" y="1407"/>
                  </a:lnTo>
                  <a:lnTo>
                    <a:pt x="9373" y="1407"/>
                  </a:lnTo>
                  <a:lnTo>
                    <a:pt x="9372" y="1427"/>
                  </a:lnTo>
                  <a:lnTo>
                    <a:pt x="9372" y="1427"/>
                  </a:lnTo>
                  <a:lnTo>
                    <a:pt x="9372" y="1443"/>
                  </a:lnTo>
                  <a:lnTo>
                    <a:pt x="9371" y="1461"/>
                  </a:lnTo>
                  <a:lnTo>
                    <a:pt x="9371" y="1461"/>
                  </a:lnTo>
                  <a:lnTo>
                    <a:pt x="9372" y="1486"/>
                  </a:lnTo>
                  <a:lnTo>
                    <a:pt x="9373" y="1511"/>
                  </a:lnTo>
                  <a:lnTo>
                    <a:pt x="9373" y="1511"/>
                  </a:lnTo>
                  <a:lnTo>
                    <a:pt x="9375" y="1530"/>
                  </a:lnTo>
                  <a:lnTo>
                    <a:pt x="9375" y="1530"/>
                  </a:lnTo>
                  <a:lnTo>
                    <a:pt x="9376" y="1539"/>
                  </a:lnTo>
                  <a:lnTo>
                    <a:pt x="9380" y="1546"/>
                  </a:lnTo>
                  <a:lnTo>
                    <a:pt x="9380" y="1546"/>
                  </a:lnTo>
                  <a:lnTo>
                    <a:pt x="9386" y="1555"/>
                  </a:lnTo>
                  <a:lnTo>
                    <a:pt x="9396" y="1564"/>
                  </a:lnTo>
                  <a:lnTo>
                    <a:pt x="9396" y="1564"/>
                  </a:lnTo>
                  <a:lnTo>
                    <a:pt x="9401" y="1569"/>
                  </a:lnTo>
                  <a:lnTo>
                    <a:pt x="9407" y="1574"/>
                  </a:lnTo>
                  <a:lnTo>
                    <a:pt x="9416" y="1576"/>
                  </a:lnTo>
                  <a:lnTo>
                    <a:pt x="9424" y="1578"/>
                  </a:lnTo>
                  <a:lnTo>
                    <a:pt x="9424" y="1578"/>
                  </a:lnTo>
                  <a:lnTo>
                    <a:pt x="9429" y="1577"/>
                  </a:lnTo>
                  <a:lnTo>
                    <a:pt x="9434" y="1576"/>
                  </a:lnTo>
                  <a:lnTo>
                    <a:pt x="9434" y="1576"/>
                  </a:lnTo>
                  <a:lnTo>
                    <a:pt x="9438" y="1572"/>
                  </a:lnTo>
                  <a:lnTo>
                    <a:pt x="9441" y="1568"/>
                  </a:lnTo>
                  <a:lnTo>
                    <a:pt x="9443" y="1565"/>
                  </a:lnTo>
                  <a:lnTo>
                    <a:pt x="9444" y="1562"/>
                  </a:lnTo>
                  <a:lnTo>
                    <a:pt x="9445" y="1555"/>
                  </a:lnTo>
                  <a:lnTo>
                    <a:pt x="9446" y="1549"/>
                  </a:lnTo>
                  <a:lnTo>
                    <a:pt x="9446" y="1549"/>
                  </a:lnTo>
                  <a:lnTo>
                    <a:pt x="9445" y="1540"/>
                  </a:lnTo>
                  <a:lnTo>
                    <a:pt x="9444" y="1530"/>
                  </a:lnTo>
                  <a:lnTo>
                    <a:pt x="9441" y="1511"/>
                  </a:lnTo>
                  <a:lnTo>
                    <a:pt x="9441" y="1511"/>
                  </a:lnTo>
                  <a:lnTo>
                    <a:pt x="9437" y="1485"/>
                  </a:lnTo>
                  <a:lnTo>
                    <a:pt x="9437" y="1485"/>
                  </a:lnTo>
                  <a:lnTo>
                    <a:pt x="9438" y="1481"/>
                  </a:lnTo>
                  <a:lnTo>
                    <a:pt x="9438" y="1481"/>
                  </a:lnTo>
                  <a:lnTo>
                    <a:pt x="9441" y="1476"/>
                  </a:lnTo>
                  <a:lnTo>
                    <a:pt x="9447" y="1471"/>
                  </a:lnTo>
                  <a:lnTo>
                    <a:pt x="9451" y="1467"/>
                  </a:lnTo>
                  <a:lnTo>
                    <a:pt x="9455" y="1465"/>
                  </a:lnTo>
                  <a:lnTo>
                    <a:pt x="9455" y="1465"/>
                  </a:lnTo>
                  <a:lnTo>
                    <a:pt x="9460" y="1463"/>
                  </a:lnTo>
                  <a:lnTo>
                    <a:pt x="9464" y="1458"/>
                  </a:lnTo>
                  <a:lnTo>
                    <a:pt x="9466" y="1455"/>
                  </a:lnTo>
                  <a:lnTo>
                    <a:pt x="9467" y="1452"/>
                  </a:lnTo>
                  <a:lnTo>
                    <a:pt x="9467" y="1452"/>
                  </a:lnTo>
                  <a:lnTo>
                    <a:pt x="9468" y="1446"/>
                  </a:lnTo>
                  <a:lnTo>
                    <a:pt x="9468" y="1440"/>
                  </a:lnTo>
                  <a:lnTo>
                    <a:pt x="9468" y="1440"/>
                  </a:lnTo>
                  <a:lnTo>
                    <a:pt x="9467" y="1423"/>
                  </a:lnTo>
                  <a:lnTo>
                    <a:pt x="9463" y="1404"/>
                  </a:lnTo>
                  <a:lnTo>
                    <a:pt x="9458" y="1386"/>
                  </a:lnTo>
                  <a:lnTo>
                    <a:pt x="9454" y="1377"/>
                  </a:lnTo>
                  <a:lnTo>
                    <a:pt x="9449" y="1370"/>
                  </a:lnTo>
                  <a:lnTo>
                    <a:pt x="9449" y="1370"/>
                  </a:lnTo>
                  <a:lnTo>
                    <a:pt x="9441" y="1358"/>
                  </a:lnTo>
                  <a:lnTo>
                    <a:pt x="9433" y="1348"/>
                  </a:lnTo>
                  <a:lnTo>
                    <a:pt x="9433" y="1348"/>
                  </a:lnTo>
                  <a:lnTo>
                    <a:pt x="9433" y="1348"/>
                  </a:lnTo>
                  <a:lnTo>
                    <a:pt x="9433" y="1348"/>
                  </a:lnTo>
                  <a:lnTo>
                    <a:pt x="9437" y="1342"/>
                  </a:lnTo>
                  <a:lnTo>
                    <a:pt x="9441" y="1337"/>
                  </a:lnTo>
                  <a:lnTo>
                    <a:pt x="9441" y="1337"/>
                  </a:lnTo>
                  <a:lnTo>
                    <a:pt x="9444" y="1332"/>
                  </a:lnTo>
                  <a:lnTo>
                    <a:pt x="9446" y="1326"/>
                  </a:lnTo>
                  <a:lnTo>
                    <a:pt x="9448" y="1320"/>
                  </a:lnTo>
                  <a:lnTo>
                    <a:pt x="9449" y="1314"/>
                  </a:lnTo>
                  <a:lnTo>
                    <a:pt x="9449" y="1314"/>
                  </a:lnTo>
                  <a:lnTo>
                    <a:pt x="9448" y="1311"/>
                  </a:lnTo>
                  <a:lnTo>
                    <a:pt x="9447" y="1306"/>
                  </a:lnTo>
                  <a:lnTo>
                    <a:pt x="9445" y="1302"/>
                  </a:lnTo>
                  <a:lnTo>
                    <a:pt x="9442" y="1298"/>
                  </a:lnTo>
                  <a:lnTo>
                    <a:pt x="9442" y="1298"/>
                  </a:lnTo>
                  <a:lnTo>
                    <a:pt x="9440" y="1289"/>
                  </a:lnTo>
                  <a:lnTo>
                    <a:pt x="9440" y="1289"/>
                  </a:lnTo>
                  <a:lnTo>
                    <a:pt x="9438" y="1284"/>
                  </a:lnTo>
                  <a:lnTo>
                    <a:pt x="9433" y="1279"/>
                  </a:lnTo>
                  <a:lnTo>
                    <a:pt x="9431" y="1277"/>
                  </a:lnTo>
                  <a:lnTo>
                    <a:pt x="9427" y="1275"/>
                  </a:lnTo>
                  <a:lnTo>
                    <a:pt x="9424" y="1273"/>
                  </a:lnTo>
                  <a:lnTo>
                    <a:pt x="9419" y="1273"/>
                  </a:lnTo>
                  <a:lnTo>
                    <a:pt x="9419" y="1273"/>
                  </a:lnTo>
                  <a:lnTo>
                    <a:pt x="9414" y="1274"/>
                  </a:lnTo>
                  <a:lnTo>
                    <a:pt x="9409" y="1275"/>
                  </a:lnTo>
                  <a:lnTo>
                    <a:pt x="9409" y="1275"/>
                  </a:lnTo>
                  <a:lnTo>
                    <a:pt x="9400" y="1276"/>
                  </a:lnTo>
                  <a:lnTo>
                    <a:pt x="9384" y="1277"/>
                  </a:lnTo>
                  <a:lnTo>
                    <a:pt x="9384" y="1277"/>
                  </a:lnTo>
                  <a:lnTo>
                    <a:pt x="9378" y="1279"/>
                  </a:lnTo>
                  <a:lnTo>
                    <a:pt x="9370" y="1282"/>
                  </a:lnTo>
                  <a:lnTo>
                    <a:pt x="9370" y="1282"/>
                  </a:lnTo>
                  <a:lnTo>
                    <a:pt x="9366" y="1276"/>
                  </a:lnTo>
                  <a:lnTo>
                    <a:pt x="9362" y="1272"/>
                  </a:lnTo>
                  <a:lnTo>
                    <a:pt x="9358" y="1266"/>
                  </a:lnTo>
                  <a:lnTo>
                    <a:pt x="9353" y="1263"/>
                  </a:lnTo>
                  <a:lnTo>
                    <a:pt x="9348" y="1260"/>
                  </a:lnTo>
                  <a:lnTo>
                    <a:pt x="9343" y="1257"/>
                  </a:lnTo>
                  <a:lnTo>
                    <a:pt x="9336" y="1256"/>
                  </a:lnTo>
                  <a:lnTo>
                    <a:pt x="9329" y="1255"/>
                  </a:lnTo>
                  <a:lnTo>
                    <a:pt x="9329" y="1255"/>
                  </a:lnTo>
                  <a:lnTo>
                    <a:pt x="9324" y="1256"/>
                  </a:lnTo>
                  <a:lnTo>
                    <a:pt x="9324" y="1256"/>
                  </a:lnTo>
                  <a:lnTo>
                    <a:pt x="9314" y="1258"/>
                  </a:lnTo>
                  <a:lnTo>
                    <a:pt x="9306" y="1260"/>
                  </a:lnTo>
                  <a:lnTo>
                    <a:pt x="9292" y="1266"/>
                  </a:lnTo>
                  <a:lnTo>
                    <a:pt x="9280" y="1272"/>
                  </a:lnTo>
                  <a:lnTo>
                    <a:pt x="9275" y="1274"/>
                  </a:lnTo>
                  <a:lnTo>
                    <a:pt x="9270" y="1274"/>
                  </a:lnTo>
                  <a:lnTo>
                    <a:pt x="9270" y="1274"/>
                  </a:lnTo>
                  <a:lnTo>
                    <a:pt x="9269" y="1268"/>
                  </a:lnTo>
                  <a:lnTo>
                    <a:pt x="9269" y="1268"/>
                  </a:lnTo>
                  <a:lnTo>
                    <a:pt x="9270" y="1253"/>
                  </a:lnTo>
                  <a:lnTo>
                    <a:pt x="9270" y="1253"/>
                  </a:lnTo>
                  <a:lnTo>
                    <a:pt x="9270" y="1248"/>
                  </a:lnTo>
                  <a:lnTo>
                    <a:pt x="9268" y="1243"/>
                  </a:lnTo>
                  <a:lnTo>
                    <a:pt x="9268" y="1243"/>
                  </a:lnTo>
                  <a:lnTo>
                    <a:pt x="9267" y="1239"/>
                  </a:lnTo>
                  <a:lnTo>
                    <a:pt x="9262" y="1236"/>
                  </a:lnTo>
                  <a:lnTo>
                    <a:pt x="9258" y="1233"/>
                  </a:lnTo>
                  <a:lnTo>
                    <a:pt x="9255" y="1231"/>
                  </a:lnTo>
                  <a:lnTo>
                    <a:pt x="9253" y="1231"/>
                  </a:lnTo>
                  <a:lnTo>
                    <a:pt x="9253" y="1231"/>
                  </a:lnTo>
                  <a:lnTo>
                    <a:pt x="9247" y="1233"/>
                  </a:lnTo>
                  <a:lnTo>
                    <a:pt x="9243" y="1235"/>
                  </a:lnTo>
                  <a:lnTo>
                    <a:pt x="9238" y="1239"/>
                  </a:lnTo>
                  <a:lnTo>
                    <a:pt x="9238" y="1239"/>
                  </a:lnTo>
                  <a:lnTo>
                    <a:pt x="9223" y="1251"/>
                  </a:lnTo>
                  <a:lnTo>
                    <a:pt x="9223" y="1251"/>
                  </a:lnTo>
                  <a:lnTo>
                    <a:pt x="9219" y="1254"/>
                  </a:lnTo>
                  <a:lnTo>
                    <a:pt x="9219" y="1254"/>
                  </a:lnTo>
                  <a:lnTo>
                    <a:pt x="9220" y="1252"/>
                  </a:lnTo>
                  <a:lnTo>
                    <a:pt x="9222" y="1249"/>
                  </a:lnTo>
                  <a:lnTo>
                    <a:pt x="9222" y="1249"/>
                  </a:lnTo>
                  <a:lnTo>
                    <a:pt x="9228" y="1245"/>
                  </a:lnTo>
                  <a:lnTo>
                    <a:pt x="9234" y="1240"/>
                  </a:lnTo>
                  <a:lnTo>
                    <a:pt x="9249" y="1229"/>
                  </a:lnTo>
                  <a:lnTo>
                    <a:pt x="9267" y="1220"/>
                  </a:lnTo>
                  <a:lnTo>
                    <a:pt x="9285" y="1212"/>
                  </a:lnTo>
                  <a:lnTo>
                    <a:pt x="9285" y="1212"/>
                  </a:lnTo>
                  <a:lnTo>
                    <a:pt x="9294" y="1208"/>
                  </a:lnTo>
                  <a:lnTo>
                    <a:pt x="9304" y="1202"/>
                  </a:lnTo>
                  <a:lnTo>
                    <a:pt x="9313" y="1195"/>
                  </a:lnTo>
                  <a:lnTo>
                    <a:pt x="9321" y="1187"/>
                  </a:lnTo>
                  <a:lnTo>
                    <a:pt x="9339" y="1170"/>
                  </a:lnTo>
                  <a:lnTo>
                    <a:pt x="9357" y="1152"/>
                  </a:lnTo>
                  <a:lnTo>
                    <a:pt x="9357" y="1152"/>
                  </a:lnTo>
                  <a:lnTo>
                    <a:pt x="9374" y="1135"/>
                  </a:lnTo>
                  <a:lnTo>
                    <a:pt x="9390" y="1121"/>
                  </a:lnTo>
                  <a:lnTo>
                    <a:pt x="9390" y="1121"/>
                  </a:lnTo>
                  <a:lnTo>
                    <a:pt x="9396" y="1114"/>
                  </a:lnTo>
                  <a:lnTo>
                    <a:pt x="9402" y="1110"/>
                  </a:lnTo>
                  <a:lnTo>
                    <a:pt x="9407" y="1107"/>
                  </a:lnTo>
                  <a:lnTo>
                    <a:pt x="9407" y="1107"/>
                  </a:lnTo>
                  <a:lnTo>
                    <a:pt x="9420" y="1107"/>
                  </a:lnTo>
                  <a:lnTo>
                    <a:pt x="9420" y="1107"/>
                  </a:lnTo>
                  <a:lnTo>
                    <a:pt x="9440" y="1108"/>
                  </a:lnTo>
                  <a:lnTo>
                    <a:pt x="9465" y="1109"/>
                  </a:lnTo>
                  <a:lnTo>
                    <a:pt x="9495" y="1111"/>
                  </a:lnTo>
                  <a:lnTo>
                    <a:pt x="9524" y="1111"/>
                  </a:lnTo>
                  <a:lnTo>
                    <a:pt x="9524" y="1111"/>
                  </a:lnTo>
                  <a:lnTo>
                    <a:pt x="9549" y="1111"/>
                  </a:lnTo>
                  <a:lnTo>
                    <a:pt x="9549" y="1111"/>
                  </a:lnTo>
                  <a:lnTo>
                    <a:pt x="9565" y="1109"/>
                  </a:lnTo>
                  <a:lnTo>
                    <a:pt x="9580" y="1106"/>
                  </a:lnTo>
                  <a:lnTo>
                    <a:pt x="9593" y="1103"/>
                  </a:lnTo>
                  <a:lnTo>
                    <a:pt x="9603" y="1099"/>
                  </a:lnTo>
                  <a:lnTo>
                    <a:pt x="9619" y="1093"/>
                  </a:lnTo>
                  <a:lnTo>
                    <a:pt x="9624" y="1092"/>
                  </a:lnTo>
                  <a:lnTo>
                    <a:pt x="9627" y="1092"/>
                  </a:lnTo>
                  <a:lnTo>
                    <a:pt x="9627" y="1092"/>
                  </a:lnTo>
                  <a:lnTo>
                    <a:pt x="9629" y="1092"/>
                  </a:lnTo>
                  <a:lnTo>
                    <a:pt x="9630" y="1093"/>
                  </a:lnTo>
                  <a:lnTo>
                    <a:pt x="9630" y="1093"/>
                  </a:lnTo>
                  <a:lnTo>
                    <a:pt x="9638" y="1099"/>
                  </a:lnTo>
                  <a:lnTo>
                    <a:pt x="9648" y="1104"/>
                  </a:lnTo>
                  <a:lnTo>
                    <a:pt x="9657" y="1110"/>
                  </a:lnTo>
                  <a:lnTo>
                    <a:pt x="9667" y="1115"/>
                  </a:lnTo>
                  <a:lnTo>
                    <a:pt x="9678" y="1120"/>
                  </a:lnTo>
                  <a:lnTo>
                    <a:pt x="9690" y="1123"/>
                  </a:lnTo>
                  <a:lnTo>
                    <a:pt x="9701" y="1126"/>
                  </a:lnTo>
                  <a:lnTo>
                    <a:pt x="9711" y="1127"/>
                  </a:lnTo>
                  <a:lnTo>
                    <a:pt x="9711" y="1127"/>
                  </a:lnTo>
                  <a:lnTo>
                    <a:pt x="9719" y="1126"/>
                  </a:lnTo>
                  <a:lnTo>
                    <a:pt x="9719" y="1126"/>
                  </a:lnTo>
                  <a:lnTo>
                    <a:pt x="9732" y="1124"/>
                  </a:lnTo>
                  <a:lnTo>
                    <a:pt x="9738" y="1122"/>
                  </a:lnTo>
                  <a:lnTo>
                    <a:pt x="9743" y="1119"/>
                  </a:lnTo>
                  <a:lnTo>
                    <a:pt x="9743" y="1119"/>
                  </a:lnTo>
                  <a:lnTo>
                    <a:pt x="9755" y="1109"/>
                  </a:lnTo>
                  <a:lnTo>
                    <a:pt x="9773" y="1093"/>
                  </a:lnTo>
                  <a:lnTo>
                    <a:pt x="9773" y="1093"/>
                  </a:lnTo>
                  <a:lnTo>
                    <a:pt x="9785" y="1083"/>
                  </a:lnTo>
                  <a:lnTo>
                    <a:pt x="9798" y="1073"/>
                  </a:lnTo>
                  <a:lnTo>
                    <a:pt x="9821" y="1057"/>
                  </a:lnTo>
                  <a:lnTo>
                    <a:pt x="9833" y="1049"/>
                  </a:lnTo>
                  <a:lnTo>
                    <a:pt x="9843" y="1040"/>
                  </a:lnTo>
                  <a:lnTo>
                    <a:pt x="9852" y="1031"/>
                  </a:lnTo>
                  <a:lnTo>
                    <a:pt x="9860" y="1021"/>
                  </a:lnTo>
                  <a:lnTo>
                    <a:pt x="9860" y="1021"/>
                  </a:lnTo>
                  <a:lnTo>
                    <a:pt x="9864" y="1017"/>
                  </a:lnTo>
                  <a:lnTo>
                    <a:pt x="9869" y="1013"/>
                  </a:lnTo>
                  <a:lnTo>
                    <a:pt x="9875" y="1009"/>
                  </a:lnTo>
                  <a:lnTo>
                    <a:pt x="9881" y="1004"/>
                  </a:lnTo>
                  <a:lnTo>
                    <a:pt x="9893" y="999"/>
                  </a:lnTo>
                  <a:lnTo>
                    <a:pt x="9898" y="997"/>
                  </a:lnTo>
                  <a:lnTo>
                    <a:pt x="9902" y="997"/>
                  </a:lnTo>
                  <a:lnTo>
                    <a:pt x="9902" y="997"/>
                  </a:lnTo>
                  <a:lnTo>
                    <a:pt x="9904" y="997"/>
                  </a:lnTo>
                  <a:lnTo>
                    <a:pt x="9904" y="997"/>
                  </a:lnTo>
                  <a:lnTo>
                    <a:pt x="9904" y="1010"/>
                  </a:lnTo>
                  <a:lnTo>
                    <a:pt x="9904" y="1010"/>
                  </a:lnTo>
                  <a:lnTo>
                    <a:pt x="9904" y="1019"/>
                  </a:lnTo>
                  <a:lnTo>
                    <a:pt x="9904" y="1019"/>
                  </a:lnTo>
                  <a:lnTo>
                    <a:pt x="9906" y="1030"/>
                  </a:lnTo>
                  <a:lnTo>
                    <a:pt x="9907" y="1036"/>
                  </a:lnTo>
                  <a:lnTo>
                    <a:pt x="9909" y="1041"/>
                  </a:lnTo>
                  <a:lnTo>
                    <a:pt x="9909" y="1041"/>
                  </a:lnTo>
                  <a:lnTo>
                    <a:pt x="9910" y="1046"/>
                  </a:lnTo>
                  <a:lnTo>
                    <a:pt x="9912" y="1048"/>
                  </a:lnTo>
                  <a:lnTo>
                    <a:pt x="9918" y="1053"/>
                  </a:lnTo>
                  <a:lnTo>
                    <a:pt x="9925" y="1056"/>
                  </a:lnTo>
                  <a:lnTo>
                    <a:pt x="9929" y="1057"/>
                  </a:lnTo>
                  <a:lnTo>
                    <a:pt x="9932" y="1057"/>
                  </a:lnTo>
                  <a:lnTo>
                    <a:pt x="9932" y="1057"/>
                  </a:lnTo>
                  <a:lnTo>
                    <a:pt x="9937" y="1057"/>
                  </a:lnTo>
                  <a:lnTo>
                    <a:pt x="9937" y="1057"/>
                  </a:lnTo>
                  <a:lnTo>
                    <a:pt x="9917" y="1072"/>
                  </a:lnTo>
                  <a:lnTo>
                    <a:pt x="9917" y="1072"/>
                  </a:lnTo>
                  <a:lnTo>
                    <a:pt x="9908" y="1077"/>
                  </a:lnTo>
                  <a:lnTo>
                    <a:pt x="9895" y="1084"/>
                  </a:lnTo>
                  <a:lnTo>
                    <a:pt x="9864" y="1097"/>
                  </a:lnTo>
                  <a:lnTo>
                    <a:pt x="9864" y="1097"/>
                  </a:lnTo>
                  <a:lnTo>
                    <a:pt x="9848" y="1105"/>
                  </a:lnTo>
                  <a:lnTo>
                    <a:pt x="9832" y="1114"/>
                  </a:lnTo>
                  <a:lnTo>
                    <a:pt x="9823" y="1121"/>
                  </a:lnTo>
                  <a:lnTo>
                    <a:pt x="9816" y="1127"/>
                  </a:lnTo>
                  <a:lnTo>
                    <a:pt x="9810" y="1134"/>
                  </a:lnTo>
                  <a:lnTo>
                    <a:pt x="9804" y="1141"/>
                  </a:lnTo>
                  <a:lnTo>
                    <a:pt x="9804" y="1141"/>
                  </a:lnTo>
                  <a:lnTo>
                    <a:pt x="9788" y="1163"/>
                  </a:lnTo>
                  <a:lnTo>
                    <a:pt x="9781" y="1173"/>
                  </a:lnTo>
                  <a:lnTo>
                    <a:pt x="9775" y="1182"/>
                  </a:lnTo>
                  <a:lnTo>
                    <a:pt x="9771" y="1192"/>
                  </a:lnTo>
                  <a:lnTo>
                    <a:pt x="9767" y="1203"/>
                  </a:lnTo>
                  <a:lnTo>
                    <a:pt x="9765" y="1214"/>
                  </a:lnTo>
                  <a:lnTo>
                    <a:pt x="9764" y="1227"/>
                  </a:lnTo>
                  <a:lnTo>
                    <a:pt x="9764" y="1227"/>
                  </a:lnTo>
                  <a:lnTo>
                    <a:pt x="9764" y="1237"/>
                  </a:lnTo>
                  <a:lnTo>
                    <a:pt x="9764" y="1237"/>
                  </a:lnTo>
                  <a:lnTo>
                    <a:pt x="9766" y="1251"/>
                  </a:lnTo>
                  <a:lnTo>
                    <a:pt x="9770" y="1265"/>
                  </a:lnTo>
                  <a:lnTo>
                    <a:pt x="9775" y="1279"/>
                  </a:lnTo>
                  <a:lnTo>
                    <a:pt x="9780" y="1292"/>
                  </a:lnTo>
                  <a:lnTo>
                    <a:pt x="9786" y="1305"/>
                  </a:lnTo>
                  <a:lnTo>
                    <a:pt x="9790" y="1318"/>
                  </a:lnTo>
                  <a:lnTo>
                    <a:pt x="9794" y="1330"/>
                  </a:lnTo>
                  <a:lnTo>
                    <a:pt x="9795" y="1340"/>
                  </a:lnTo>
                  <a:lnTo>
                    <a:pt x="9795" y="1340"/>
                  </a:lnTo>
                  <a:lnTo>
                    <a:pt x="9794" y="1349"/>
                  </a:lnTo>
                  <a:lnTo>
                    <a:pt x="9790" y="1356"/>
                  </a:lnTo>
                  <a:lnTo>
                    <a:pt x="9790" y="1356"/>
                  </a:lnTo>
                  <a:lnTo>
                    <a:pt x="9783" y="1371"/>
                  </a:lnTo>
                  <a:lnTo>
                    <a:pt x="9777" y="1387"/>
                  </a:lnTo>
                  <a:lnTo>
                    <a:pt x="9772" y="1402"/>
                  </a:lnTo>
                  <a:lnTo>
                    <a:pt x="9768" y="1416"/>
                  </a:lnTo>
                  <a:lnTo>
                    <a:pt x="9763" y="1438"/>
                  </a:lnTo>
                  <a:lnTo>
                    <a:pt x="9762" y="1447"/>
                  </a:lnTo>
                  <a:lnTo>
                    <a:pt x="9762" y="1447"/>
                  </a:lnTo>
                  <a:lnTo>
                    <a:pt x="9762" y="1451"/>
                  </a:lnTo>
                  <a:lnTo>
                    <a:pt x="9764" y="1456"/>
                  </a:lnTo>
                  <a:lnTo>
                    <a:pt x="9766" y="1460"/>
                  </a:lnTo>
                  <a:lnTo>
                    <a:pt x="9770" y="1462"/>
                  </a:lnTo>
                  <a:lnTo>
                    <a:pt x="9770" y="1462"/>
                  </a:lnTo>
                  <a:lnTo>
                    <a:pt x="9775" y="1463"/>
                  </a:lnTo>
                  <a:lnTo>
                    <a:pt x="9779" y="1462"/>
                  </a:lnTo>
                  <a:lnTo>
                    <a:pt x="9783" y="1460"/>
                  </a:lnTo>
                  <a:lnTo>
                    <a:pt x="9786" y="1455"/>
                  </a:lnTo>
                  <a:lnTo>
                    <a:pt x="9786" y="1455"/>
                  </a:lnTo>
                  <a:lnTo>
                    <a:pt x="9791" y="1447"/>
                  </a:lnTo>
                  <a:lnTo>
                    <a:pt x="9806" y="1428"/>
                  </a:lnTo>
                  <a:lnTo>
                    <a:pt x="9806" y="1428"/>
                  </a:lnTo>
                  <a:lnTo>
                    <a:pt x="9816" y="1414"/>
                  </a:lnTo>
                  <a:lnTo>
                    <a:pt x="9827" y="1401"/>
                  </a:lnTo>
                  <a:lnTo>
                    <a:pt x="9841" y="1388"/>
                  </a:lnTo>
                  <a:lnTo>
                    <a:pt x="9855" y="1375"/>
                  </a:lnTo>
                  <a:lnTo>
                    <a:pt x="9855" y="1375"/>
                  </a:lnTo>
                  <a:lnTo>
                    <a:pt x="9872" y="1362"/>
                  </a:lnTo>
                  <a:lnTo>
                    <a:pt x="9886" y="1348"/>
                  </a:lnTo>
                  <a:lnTo>
                    <a:pt x="9898" y="1333"/>
                  </a:lnTo>
                  <a:lnTo>
                    <a:pt x="9910" y="1319"/>
                  </a:lnTo>
                  <a:lnTo>
                    <a:pt x="9927" y="1294"/>
                  </a:lnTo>
                  <a:lnTo>
                    <a:pt x="9940" y="1278"/>
                  </a:lnTo>
                  <a:lnTo>
                    <a:pt x="9940" y="1278"/>
                  </a:lnTo>
                  <a:lnTo>
                    <a:pt x="9945" y="1274"/>
                  </a:lnTo>
                  <a:lnTo>
                    <a:pt x="9952" y="1269"/>
                  </a:lnTo>
                  <a:lnTo>
                    <a:pt x="9971" y="1261"/>
                  </a:lnTo>
                  <a:lnTo>
                    <a:pt x="9971" y="1261"/>
                  </a:lnTo>
                  <a:lnTo>
                    <a:pt x="9982" y="1256"/>
                  </a:lnTo>
                  <a:lnTo>
                    <a:pt x="9991" y="1250"/>
                  </a:lnTo>
                  <a:lnTo>
                    <a:pt x="9991" y="1250"/>
                  </a:lnTo>
                  <a:lnTo>
                    <a:pt x="9996" y="1246"/>
                  </a:lnTo>
                  <a:lnTo>
                    <a:pt x="10000" y="1241"/>
                  </a:lnTo>
                  <a:lnTo>
                    <a:pt x="10002" y="1235"/>
                  </a:lnTo>
                  <a:lnTo>
                    <a:pt x="10003" y="1227"/>
                  </a:lnTo>
                  <a:lnTo>
                    <a:pt x="10003" y="1227"/>
                  </a:lnTo>
                  <a:lnTo>
                    <a:pt x="10004" y="1220"/>
                  </a:lnTo>
                  <a:lnTo>
                    <a:pt x="10005" y="1213"/>
                  </a:lnTo>
                  <a:lnTo>
                    <a:pt x="10010" y="1197"/>
                  </a:lnTo>
                  <a:lnTo>
                    <a:pt x="10023" y="1159"/>
                  </a:lnTo>
                  <a:lnTo>
                    <a:pt x="10023" y="1159"/>
                  </a:lnTo>
                  <a:lnTo>
                    <a:pt x="10025" y="1152"/>
                  </a:lnTo>
                  <a:lnTo>
                    <a:pt x="10025" y="1145"/>
                  </a:lnTo>
                  <a:lnTo>
                    <a:pt x="10025" y="1145"/>
                  </a:lnTo>
                  <a:lnTo>
                    <a:pt x="10025" y="1140"/>
                  </a:lnTo>
                  <a:lnTo>
                    <a:pt x="10023" y="1135"/>
                  </a:lnTo>
                  <a:lnTo>
                    <a:pt x="10020" y="1128"/>
                  </a:lnTo>
                  <a:lnTo>
                    <a:pt x="10020" y="1128"/>
                  </a:lnTo>
                  <a:lnTo>
                    <a:pt x="10017" y="1124"/>
                  </a:lnTo>
                  <a:lnTo>
                    <a:pt x="10017" y="1124"/>
                  </a:lnTo>
                  <a:close/>
                  <a:moveTo>
                    <a:pt x="6299" y="867"/>
                  </a:moveTo>
                  <a:lnTo>
                    <a:pt x="6299" y="867"/>
                  </a:lnTo>
                  <a:lnTo>
                    <a:pt x="6314" y="866"/>
                  </a:lnTo>
                  <a:lnTo>
                    <a:pt x="6331" y="864"/>
                  </a:lnTo>
                  <a:lnTo>
                    <a:pt x="6347" y="860"/>
                  </a:lnTo>
                  <a:lnTo>
                    <a:pt x="6366" y="854"/>
                  </a:lnTo>
                  <a:lnTo>
                    <a:pt x="6366" y="854"/>
                  </a:lnTo>
                  <a:lnTo>
                    <a:pt x="6363" y="861"/>
                  </a:lnTo>
                  <a:lnTo>
                    <a:pt x="6361" y="868"/>
                  </a:lnTo>
                  <a:lnTo>
                    <a:pt x="6360" y="880"/>
                  </a:lnTo>
                  <a:lnTo>
                    <a:pt x="6360" y="880"/>
                  </a:lnTo>
                  <a:lnTo>
                    <a:pt x="6360" y="887"/>
                  </a:lnTo>
                  <a:lnTo>
                    <a:pt x="6360" y="887"/>
                  </a:lnTo>
                  <a:lnTo>
                    <a:pt x="6360" y="897"/>
                  </a:lnTo>
                  <a:lnTo>
                    <a:pt x="6360" y="897"/>
                  </a:lnTo>
                  <a:lnTo>
                    <a:pt x="6351" y="900"/>
                  </a:lnTo>
                  <a:lnTo>
                    <a:pt x="6348" y="901"/>
                  </a:lnTo>
                  <a:lnTo>
                    <a:pt x="6345" y="902"/>
                  </a:lnTo>
                  <a:lnTo>
                    <a:pt x="6345" y="902"/>
                  </a:lnTo>
                  <a:lnTo>
                    <a:pt x="6342" y="901"/>
                  </a:lnTo>
                  <a:lnTo>
                    <a:pt x="6338" y="900"/>
                  </a:lnTo>
                  <a:lnTo>
                    <a:pt x="6333" y="897"/>
                  </a:lnTo>
                  <a:lnTo>
                    <a:pt x="6326" y="892"/>
                  </a:lnTo>
                  <a:lnTo>
                    <a:pt x="6326" y="892"/>
                  </a:lnTo>
                  <a:lnTo>
                    <a:pt x="6316" y="885"/>
                  </a:lnTo>
                  <a:lnTo>
                    <a:pt x="6309" y="881"/>
                  </a:lnTo>
                  <a:lnTo>
                    <a:pt x="6302" y="878"/>
                  </a:lnTo>
                  <a:lnTo>
                    <a:pt x="6294" y="877"/>
                  </a:lnTo>
                  <a:lnTo>
                    <a:pt x="6294" y="877"/>
                  </a:lnTo>
                  <a:lnTo>
                    <a:pt x="6289" y="878"/>
                  </a:lnTo>
                  <a:lnTo>
                    <a:pt x="6284" y="880"/>
                  </a:lnTo>
                  <a:lnTo>
                    <a:pt x="6280" y="882"/>
                  </a:lnTo>
                  <a:lnTo>
                    <a:pt x="6278" y="884"/>
                  </a:lnTo>
                  <a:lnTo>
                    <a:pt x="6278" y="884"/>
                  </a:lnTo>
                  <a:lnTo>
                    <a:pt x="6273" y="889"/>
                  </a:lnTo>
                  <a:lnTo>
                    <a:pt x="6273" y="889"/>
                  </a:lnTo>
                  <a:lnTo>
                    <a:pt x="6263" y="897"/>
                  </a:lnTo>
                  <a:lnTo>
                    <a:pt x="6256" y="900"/>
                  </a:lnTo>
                  <a:lnTo>
                    <a:pt x="6250" y="902"/>
                  </a:lnTo>
                  <a:lnTo>
                    <a:pt x="6250" y="902"/>
                  </a:lnTo>
                  <a:lnTo>
                    <a:pt x="6250" y="902"/>
                  </a:lnTo>
                  <a:lnTo>
                    <a:pt x="6250" y="902"/>
                  </a:lnTo>
                  <a:lnTo>
                    <a:pt x="6250" y="886"/>
                  </a:lnTo>
                  <a:lnTo>
                    <a:pt x="6250" y="883"/>
                  </a:lnTo>
                  <a:lnTo>
                    <a:pt x="6250" y="883"/>
                  </a:lnTo>
                  <a:lnTo>
                    <a:pt x="6250" y="877"/>
                  </a:lnTo>
                  <a:lnTo>
                    <a:pt x="6248" y="870"/>
                  </a:lnTo>
                  <a:lnTo>
                    <a:pt x="6246" y="864"/>
                  </a:lnTo>
                  <a:lnTo>
                    <a:pt x="6243" y="857"/>
                  </a:lnTo>
                  <a:lnTo>
                    <a:pt x="6243" y="857"/>
                  </a:lnTo>
                  <a:lnTo>
                    <a:pt x="6256" y="861"/>
                  </a:lnTo>
                  <a:lnTo>
                    <a:pt x="6269" y="864"/>
                  </a:lnTo>
                  <a:lnTo>
                    <a:pt x="6283" y="866"/>
                  </a:lnTo>
                  <a:lnTo>
                    <a:pt x="6299" y="867"/>
                  </a:lnTo>
                  <a:lnTo>
                    <a:pt x="6299" y="867"/>
                  </a:lnTo>
                  <a:close/>
                  <a:moveTo>
                    <a:pt x="6112" y="1026"/>
                  </a:moveTo>
                  <a:lnTo>
                    <a:pt x="6112" y="1026"/>
                  </a:lnTo>
                  <a:lnTo>
                    <a:pt x="6113" y="1023"/>
                  </a:lnTo>
                  <a:lnTo>
                    <a:pt x="6115" y="1021"/>
                  </a:lnTo>
                  <a:lnTo>
                    <a:pt x="6117" y="1020"/>
                  </a:lnTo>
                  <a:lnTo>
                    <a:pt x="6119" y="1020"/>
                  </a:lnTo>
                  <a:lnTo>
                    <a:pt x="6119" y="1020"/>
                  </a:lnTo>
                  <a:lnTo>
                    <a:pt x="6125" y="1020"/>
                  </a:lnTo>
                  <a:lnTo>
                    <a:pt x="6131" y="1023"/>
                  </a:lnTo>
                  <a:lnTo>
                    <a:pt x="6139" y="1026"/>
                  </a:lnTo>
                  <a:lnTo>
                    <a:pt x="6145" y="1031"/>
                  </a:lnTo>
                  <a:lnTo>
                    <a:pt x="6145" y="1031"/>
                  </a:lnTo>
                  <a:lnTo>
                    <a:pt x="6151" y="1036"/>
                  </a:lnTo>
                  <a:lnTo>
                    <a:pt x="6155" y="1041"/>
                  </a:lnTo>
                  <a:lnTo>
                    <a:pt x="6155" y="1041"/>
                  </a:lnTo>
                  <a:lnTo>
                    <a:pt x="6157" y="1047"/>
                  </a:lnTo>
                  <a:lnTo>
                    <a:pt x="6157" y="1047"/>
                  </a:lnTo>
                  <a:lnTo>
                    <a:pt x="6156" y="1047"/>
                  </a:lnTo>
                  <a:lnTo>
                    <a:pt x="6156" y="1047"/>
                  </a:lnTo>
                  <a:lnTo>
                    <a:pt x="6154" y="1048"/>
                  </a:lnTo>
                  <a:lnTo>
                    <a:pt x="6150" y="1048"/>
                  </a:lnTo>
                  <a:lnTo>
                    <a:pt x="6150" y="1048"/>
                  </a:lnTo>
                  <a:lnTo>
                    <a:pt x="6143" y="1048"/>
                  </a:lnTo>
                  <a:lnTo>
                    <a:pt x="6137" y="1046"/>
                  </a:lnTo>
                  <a:lnTo>
                    <a:pt x="6129" y="1042"/>
                  </a:lnTo>
                  <a:lnTo>
                    <a:pt x="6122" y="1039"/>
                  </a:lnTo>
                  <a:lnTo>
                    <a:pt x="6122" y="1039"/>
                  </a:lnTo>
                  <a:lnTo>
                    <a:pt x="6117" y="1036"/>
                  </a:lnTo>
                  <a:lnTo>
                    <a:pt x="6114" y="1032"/>
                  </a:lnTo>
                  <a:lnTo>
                    <a:pt x="6112" y="1029"/>
                  </a:lnTo>
                  <a:lnTo>
                    <a:pt x="6111" y="1028"/>
                  </a:lnTo>
                  <a:lnTo>
                    <a:pt x="6111" y="1028"/>
                  </a:lnTo>
                  <a:lnTo>
                    <a:pt x="6111" y="1027"/>
                  </a:lnTo>
                  <a:lnTo>
                    <a:pt x="6099" y="1023"/>
                  </a:lnTo>
                  <a:lnTo>
                    <a:pt x="6112" y="1026"/>
                  </a:lnTo>
                  <a:close/>
                  <a:moveTo>
                    <a:pt x="6042" y="1645"/>
                  </a:moveTo>
                  <a:lnTo>
                    <a:pt x="6042" y="1645"/>
                  </a:lnTo>
                  <a:lnTo>
                    <a:pt x="6049" y="1639"/>
                  </a:lnTo>
                  <a:lnTo>
                    <a:pt x="6055" y="1631"/>
                  </a:lnTo>
                  <a:lnTo>
                    <a:pt x="6063" y="1623"/>
                  </a:lnTo>
                  <a:lnTo>
                    <a:pt x="6069" y="1614"/>
                  </a:lnTo>
                  <a:lnTo>
                    <a:pt x="6081" y="1592"/>
                  </a:lnTo>
                  <a:lnTo>
                    <a:pt x="6093" y="1569"/>
                  </a:lnTo>
                  <a:lnTo>
                    <a:pt x="6093" y="1569"/>
                  </a:lnTo>
                  <a:lnTo>
                    <a:pt x="6097" y="1562"/>
                  </a:lnTo>
                  <a:lnTo>
                    <a:pt x="6102" y="1556"/>
                  </a:lnTo>
                  <a:lnTo>
                    <a:pt x="6105" y="1552"/>
                  </a:lnTo>
                  <a:lnTo>
                    <a:pt x="6109" y="1550"/>
                  </a:lnTo>
                  <a:lnTo>
                    <a:pt x="6112" y="1548"/>
                  </a:lnTo>
                  <a:lnTo>
                    <a:pt x="6115" y="1546"/>
                  </a:lnTo>
                  <a:lnTo>
                    <a:pt x="6121" y="1546"/>
                  </a:lnTo>
                  <a:lnTo>
                    <a:pt x="6121" y="1546"/>
                  </a:lnTo>
                  <a:lnTo>
                    <a:pt x="6125" y="1546"/>
                  </a:lnTo>
                  <a:lnTo>
                    <a:pt x="6125" y="1546"/>
                  </a:lnTo>
                  <a:lnTo>
                    <a:pt x="6133" y="1556"/>
                  </a:lnTo>
                  <a:lnTo>
                    <a:pt x="6140" y="1565"/>
                  </a:lnTo>
                  <a:lnTo>
                    <a:pt x="6145" y="1575"/>
                  </a:lnTo>
                  <a:lnTo>
                    <a:pt x="6145" y="1575"/>
                  </a:lnTo>
                  <a:lnTo>
                    <a:pt x="6157" y="1597"/>
                  </a:lnTo>
                  <a:lnTo>
                    <a:pt x="6164" y="1614"/>
                  </a:lnTo>
                  <a:lnTo>
                    <a:pt x="6164" y="1614"/>
                  </a:lnTo>
                  <a:lnTo>
                    <a:pt x="6166" y="1617"/>
                  </a:lnTo>
                  <a:lnTo>
                    <a:pt x="6167" y="1620"/>
                  </a:lnTo>
                  <a:lnTo>
                    <a:pt x="6173" y="1624"/>
                  </a:lnTo>
                  <a:lnTo>
                    <a:pt x="6180" y="1627"/>
                  </a:lnTo>
                  <a:lnTo>
                    <a:pt x="6183" y="1628"/>
                  </a:lnTo>
                  <a:lnTo>
                    <a:pt x="6186" y="1628"/>
                  </a:lnTo>
                  <a:lnTo>
                    <a:pt x="6186" y="1628"/>
                  </a:lnTo>
                  <a:lnTo>
                    <a:pt x="6193" y="1627"/>
                  </a:lnTo>
                  <a:lnTo>
                    <a:pt x="6200" y="1625"/>
                  </a:lnTo>
                  <a:lnTo>
                    <a:pt x="6212" y="1619"/>
                  </a:lnTo>
                  <a:lnTo>
                    <a:pt x="6212" y="1619"/>
                  </a:lnTo>
                  <a:lnTo>
                    <a:pt x="6226" y="1607"/>
                  </a:lnTo>
                  <a:lnTo>
                    <a:pt x="6226" y="1607"/>
                  </a:lnTo>
                  <a:lnTo>
                    <a:pt x="6236" y="1599"/>
                  </a:lnTo>
                  <a:lnTo>
                    <a:pt x="6241" y="1594"/>
                  </a:lnTo>
                  <a:lnTo>
                    <a:pt x="6246" y="1588"/>
                  </a:lnTo>
                  <a:lnTo>
                    <a:pt x="6251" y="1582"/>
                  </a:lnTo>
                  <a:lnTo>
                    <a:pt x="6255" y="1575"/>
                  </a:lnTo>
                  <a:lnTo>
                    <a:pt x="6258" y="1567"/>
                  </a:lnTo>
                  <a:lnTo>
                    <a:pt x="6260" y="1559"/>
                  </a:lnTo>
                  <a:lnTo>
                    <a:pt x="6260" y="1559"/>
                  </a:lnTo>
                  <a:lnTo>
                    <a:pt x="6260" y="1558"/>
                  </a:lnTo>
                  <a:lnTo>
                    <a:pt x="6262" y="1556"/>
                  </a:lnTo>
                  <a:lnTo>
                    <a:pt x="6264" y="1554"/>
                  </a:lnTo>
                  <a:lnTo>
                    <a:pt x="6269" y="1552"/>
                  </a:lnTo>
                  <a:lnTo>
                    <a:pt x="6269" y="1552"/>
                  </a:lnTo>
                  <a:lnTo>
                    <a:pt x="6276" y="1549"/>
                  </a:lnTo>
                  <a:lnTo>
                    <a:pt x="6284" y="1547"/>
                  </a:lnTo>
                  <a:lnTo>
                    <a:pt x="6284" y="1547"/>
                  </a:lnTo>
                  <a:lnTo>
                    <a:pt x="6281" y="1550"/>
                  </a:lnTo>
                  <a:lnTo>
                    <a:pt x="6277" y="1551"/>
                  </a:lnTo>
                  <a:lnTo>
                    <a:pt x="6277" y="1551"/>
                  </a:lnTo>
                  <a:lnTo>
                    <a:pt x="6272" y="1553"/>
                  </a:lnTo>
                  <a:lnTo>
                    <a:pt x="6266" y="1557"/>
                  </a:lnTo>
                  <a:lnTo>
                    <a:pt x="6266" y="1557"/>
                  </a:lnTo>
                  <a:lnTo>
                    <a:pt x="6264" y="1559"/>
                  </a:lnTo>
                  <a:lnTo>
                    <a:pt x="6262" y="1563"/>
                  </a:lnTo>
                  <a:lnTo>
                    <a:pt x="6261" y="1566"/>
                  </a:lnTo>
                  <a:lnTo>
                    <a:pt x="6260" y="1570"/>
                  </a:lnTo>
                  <a:lnTo>
                    <a:pt x="6260" y="1570"/>
                  </a:lnTo>
                  <a:lnTo>
                    <a:pt x="6261" y="1575"/>
                  </a:lnTo>
                  <a:lnTo>
                    <a:pt x="6262" y="1579"/>
                  </a:lnTo>
                  <a:lnTo>
                    <a:pt x="6265" y="1584"/>
                  </a:lnTo>
                  <a:lnTo>
                    <a:pt x="6269" y="1588"/>
                  </a:lnTo>
                  <a:lnTo>
                    <a:pt x="6274" y="1592"/>
                  </a:lnTo>
                  <a:lnTo>
                    <a:pt x="6274" y="1592"/>
                  </a:lnTo>
                  <a:lnTo>
                    <a:pt x="6285" y="1599"/>
                  </a:lnTo>
                  <a:lnTo>
                    <a:pt x="6300" y="1605"/>
                  </a:lnTo>
                  <a:lnTo>
                    <a:pt x="6300" y="1605"/>
                  </a:lnTo>
                  <a:lnTo>
                    <a:pt x="6309" y="1610"/>
                  </a:lnTo>
                  <a:lnTo>
                    <a:pt x="6319" y="1617"/>
                  </a:lnTo>
                  <a:lnTo>
                    <a:pt x="6330" y="1624"/>
                  </a:lnTo>
                  <a:lnTo>
                    <a:pt x="6340" y="1633"/>
                  </a:lnTo>
                  <a:lnTo>
                    <a:pt x="6363" y="1652"/>
                  </a:lnTo>
                  <a:lnTo>
                    <a:pt x="6375" y="1662"/>
                  </a:lnTo>
                  <a:lnTo>
                    <a:pt x="6387" y="1670"/>
                  </a:lnTo>
                  <a:lnTo>
                    <a:pt x="6387" y="1670"/>
                  </a:lnTo>
                  <a:lnTo>
                    <a:pt x="6393" y="1674"/>
                  </a:lnTo>
                  <a:lnTo>
                    <a:pt x="6398" y="1679"/>
                  </a:lnTo>
                  <a:lnTo>
                    <a:pt x="6403" y="1684"/>
                  </a:lnTo>
                  <a:lnTo>
                    <a:pt x="6406" y="1690"/>
                  </a:lnTo>
                  <a:lnTo>
                    <a:pt x="6408" y="1695"/>
                  </a:lnTo>
                  <a:lnTo>
                    <a:pt x="6410" y="1699"/>
                  </a:lnTo>
                  <a:lnTo>
                    <a:pt x="6411" y="1704"/>
                  </a:lnTo>
                  <a:lnTo>
                    <a:pt x="6411" y="1708"/>
                  </a:lnTo>
                  <a:lnTo>
                    <a:pt x="6411" y="1708"/>
                  </a:lnTo>
                  <a:lnTo>
                    <a:pt x="6411" y="1712"/>
                  </a:lnTo>
                  <a:lnTo>
                    <a:pt x="6410" y="1714"/>
                  </a:lnTo>
                  <a:lnTo>
                    <a:pt x="6409" y="1716"/>
                  </a:lnTo>
                  <a:lnTo>
                    <a:pt x="6409" y="1716"/>
                  </a:lnTo>
                  <a:lnTo>
                    <a:pt x="6409" y="1716"/>
                  </a:lnTo>
                  <a:lnTo>
                    <a:pt x="6393" y="1719"/>
                  </a:lnTo>
                  <a:lnTo>
                    <a:pt x="6372" y="1722"/>
                  </a:lnTo>
                  <a:lnTo>
                    <a:pt x="6347" y="1724"/>
                  </a:lnTo>
                  <a:lnTo>
                    <a:pt x="6326" y="1724"/>
                  </a:lnTo>
                  <a:lnTo>
                    <a:pt x="6326" y="1724"/>
                  </a:lnTo>
                  <a:lnTo>
                    <a:pt x="6311" y="1724"/>
                  </a:lnTo>
                  <a:lnTo>
                    <a:pt x="6311" y="1724"/>
                  </a:lnTo>
                  <a:lnTo>
                    <a:pt x="6305" y="1722"/>
                  </a:lnTo>
                  <a:lnTo>
                    <a:pt x="6298" y="1719"/>
                  </a:lnTo>
                  <a:lnTo>
                    <a:pt x="6278" y="1709"/>
                  </a:lnTo>
                  <a:lnTo>
                    <a:pt x="6268" y="1703"/>
                  </a:lnTo>
                  <a:lnTo>
                    <a:pt x="6256" y="1697"/>
                  </a:lnTo>
                  <a:lnTo>
                    <a:pt x="6243" y="1692"/>
                  </a:lnTo>
                  <a:lnTo>
                    <a:pt x="6229" y="1689"/>
                  </a:lnTo>
                  <a:lnTo>
                    <a:pt x="6229" y="1689"/>
                  </a:lnTo>
                  <a:lnTo>
                    <a:pt x="6214" y="1686"/>
                  </a:lnTo>
                  <a:lnTo>
                    <a:pt x="6197" y="1685"/>
                  </a:lnTo>
                  <a:lnTo>
                    <a:pt x="6197" y="1685"/>
                  </a:lnTo>
                  <a:lnTo>
                    <a:pt x="6178" y="1686"/>
                  </a:lnTo>
                  <a:lnTo>
                    <a:pt x="6168" y="1689"/>
                  </a:lnTo>
                  <a:lnTo>
                    <a:pt x="6159" y="1691"/>
                  </a:lnTo>
                  <a:lnTo>
                    <a:pt x="6151" y="1695"/>
                  </a:lnTo>
                  <a:lnTo>
                    <a:pt x="6143" y="1699"/>
                  </a:lnTo>
                  <a:lnTo>
                    <a:pt x="6137" y="1705"/>
                  </a:lnTo>
                  <a:lnTo>
                    <a:pt x="6130" y="1712"/>
                  </a:lnTo>
                  <a:lnTo>
                    <a:pt x="6130" y="1712"/>
                  </a:lnTo>
                  <a:lnTo>
                    <a:pt x="6129" y="1714"/>
                  </a:lnTo>
                  <a:lnTo>
                    <a:pt x="6127" y="1715"/>
                  </a:lnTo>
                  <a:lnTo>
                    <a:pt x="6121" y="1718"/>
                  </a:lnTo>
                  <a:lnTo>
                    <a:pt x="6113" y="1719"/>
                  </a:lnTo>
                  <a:lnTo>
                    <a:pt x="6102" y="1720"/>
                  </a:lnTo>
                  <a:lnTo>
                    <a:pt x="6102" y="1720"/>
                  </a:lnTo>
                  <a:lnTo>
                    <a:pt x="6082" y="1719"/>
                  </a:lnTo>
                  <a:lnTo>
                    <a:pt x="6064" y="1718"/>
                  </a:lnTo>
                  <a:lnTo>
                    <a:pt x="6064" y="1718"/>
                  </a:lnTo>
                  <a:lnTo>
                    <a:pt x="6054" y="1719"/>
                  </a:lnTo>
                  <a:lnTo>
                    <a:pt x="6046" y="1722"/>
                  </a:lnTo>
                  <a:lnTo>
                    <a:pt x="6038" y="1727"/>
                  </a:lnTo>
                  <a:lnTo>
                    <a:pt x="6032" y="1731"/>
                  </a:lnTo>
                  <a:lnTo>
                    <a:pt x="6032" y="1731"/>
                  </a:lnTo>
                  <a:lnTo>
                    <a:pt x="6033" y="1719"/>
                  </a:lnTo>
                  <a:lnTo>
                    <a:pt x="6034" y="1708"/>
                  </a:lnTo>
                  <a:lnTo>
                    <a:pt x="6034" y="1708"/>
                  </a:lnTo>
                  <a:lnTo>
                    <a:pt x="6033" y="1701"/>
                  </a:lnTo>
                  <a:lnTo>
                    <a:pt x="6032" y="1693"/>
                  </a:lnTo>
                  <a:lnTo>
                    <a:pt x="6031" y="1689"/>
                  </a:lnTo>
                  <a:lnTo>
                    <a:pt x="6029" y="1685"/>
                  </a:lnTo>
                  <a:lnTo>
                    <a:pt x="6026" y="1681"/>
                  </a:lnTo>
                  <a:lnTo>
                    <a:pt x="6021" y="1678"/>
                  </a:lnTo>
                  <a:lnTo>
                    <a:pt x="6021" y="1678"/>
                  </a:lnTo>
                  <a:lnTo>
                    <a:pt x="6022" y="1675"/>
                  </a:lnTo>
                  <a:lnTo>
                    <a:pt x="6024" y="1671"/>
                  </a:lnTo>
                  <a:lnTo>
                    <a:pt x="6029" y="1662"/>
                  </a:lnTo>
                  <a:lnTo>
                    <a:pt x="6036" y="1652"/>
                  </a:lnTo>
                  <a:lnTo>
                    <a:pt x="6039" y="1648"/>
                  </a:lnTo>
                  <a:lnTo>
                    <a:pt x="6042" y="1645"/>
                  </a:lnTo>
                  <a:lnTo>
                    <a:pt x="6042" y="1645"/>
                  </a:lnTo>
                  <a:close/>
                  <a:moveTo>
                    <a:pt x="5825" y="938"/>
                  </a:moveTo>
                  <a:lnTo>
                    <a:pt x="5825" y="938"/>
                  </a:lnTo>
                  <a:lnTo>
                    <a:pt x="5831" y="931"/>
                  </a:lnTo>
                  <a:lnTo>
                    <a:pt x="5837" y="923"/>
                  </a:lnTo>
                  <a:lnTo>
                    <a:pt x="5841" y="916"/>
                  </a:lnTo>
                  <a:lnTo>
                    <a:pt x="5843" y="910"/>
                  </a:lnTo>
                  <a:lnTo>
                    <a:pt x="5846" y="903"/>
                  </a:lnTo>
                  <a:lnTo>
                    <a:pt x="5847" y="898"/>
                  </a:lnTo>
                  <a:lnTo>
                    <a:pt x="5848" y="886"/>
                  </a:lnTo>
                  <a:lnTo>
                    <a:pt x="5848" y="886"/>
                  </a:lnTo>
                  <a:lnTo>
                    <a:pt x="5847" y="878"/>
                  </a:lnTo>
                  <a:lnTo>
                    <a:pt x="5846" y="871"/>
                  </a:lnTo>
                  <a:lnTo>
                    <a:pt x="5846" y="871"/>
                  </a:lnTo>
                  <a:lnTo>
                    <a:pt x="5854" y="871"/>
                  </a:lnTo>
                  <a:lnTo>
                    <a:pt x="5854" y="871"/>
                  </a:lnTo>
                  <a:lnTo>
                    <a:pt x="5881" y="869"/>
                  </a:lnTo>
                  <a:lnTo>
                    <a:pt x="5904" y="868"/>
                  </a:lnTo>
                  <a:lnTo>
                    <a:pt x="5904" y="868"/>
                  </a:lnTo>
                  <a:lnTo>
                    <a:pt x="5924" y="869"/>
                  </a:lnTo>
                  <a:lnTo>
                    <a:pt x="5924" y="869"/>
                  </a:lnTo>
                  <a:lnTo>
                    <a:pt x="5911" y="882"/>
                  </a:lnTo>
                  <a:lnTo>
                    <a:pt x="5891" y="897"/>
                  </a:lnTo>
                  <a:lnTo>
                    <a:pt x="5891" y="897"/>
                  </a:lnTo>
                  <a:lnTo>
                    <a:pt x="5861" y="916"/>
                  </a:lnTo>
                  <a:lnTo>
                    <a:pt x="5835" y="933"/>
                  </a:lnTo>
                  <a:lnTo>
                    <a:pt x="5835" y="933"/>
                  </a:lnTo>
                  <a:lnTo>
                    <a:pt x="5829" y="936"/>
                  </a:lnTo>
                  <a:lnTo>
                    <a:pt x="5824" y="940"/>
                  </a:lnTo>
                  <a:lnTo>
                    <a:pt x="5824" y="940"/>
                  </a:lnTo>
                  <a:lnTo>
                    <a:pt x="5825" y="938"/>
                  </a:lnTo>
                  <a:lnTo>
                    <a:pt x="5825" y="938"/>
                  </a:lnTo>
                  <a:close/>
                  <a:moveTo>
                    <a:pt x="5487" y="1136"/>
                  </a:moveTo>
                  <a:lnTo>
                    <a:pt x="5487" y="1136"/>
                  </a:lnTo>
                  <a:lnTo>
                    <a:pt x="5488" y="1133"/>
                  </a:lnTo>
                  <a:lnTo>
                    <a:pt x="5490" y="1129"/>
                  </a:lnTo>
                  <a:lnTo>
                    <a:pt x="5494" y="1123"/>
                  </a:lnTo>
                  <a:lnTo>
                    <a:pt x="5499" y="1117"/>
                  </a:lnTo>
                  <a:lnTo>
                    <a:pt x="5499" y="1117"/>
                  </a:lnTo>
                  <a:lnTo>
                    <a:pt x="5505" y="1111"/>
                  </a:lnTo>
                  <a:lnTo>
                    <a:pt x="5505" y="1111"/>
                  </a:lnTo>
                  <a:lnTo>
                    <a:pt x="5507" y="1122"/>
                  </a:lnTo>
                  <a:lnTo>
                    <a:pt x="5510" y="1131"/>
                  </a:lnTo>
                  <a:lnTo>
                    <a:pt x="5517" y="1150"/>
                  </a:lnTo>
                  <a:lnTo>
                    <a:pt x="5517" y="1150"/>
                  </a:lnTo>
                  <a:lnTo>
                    <a:pt x="5524" y="1171"/>
                  </a:lnTo>
                  <a:lnTo>
                    <a:pt x="5526" y="1179"/>
                  </a:lnTo>
                  <a:lnTo>
                    <a:pt x="5527" y="1185"/>
                  </a:lnTo>
                  <a:lnTo>
                    <a:pt x="5527" y="1185"/>
                  </a:lnTo>
                  <a:lnTo>
                    <a:pt x="5527" y="1187"/>
                  </a:lnTo>
                  <a:lnTo>
                    <a:pt x="5527" y="1187"/>
                  </a:lnTo>
                  <a:lnTo>
                    <a:pt x="5525" y="1196"/>
                  </a:lnTo>
                  <a:lnTo>
                    <a:pt x="5524" y="1204"/>
                  </a:lnTo>
                  <a:lnTo>
                    <a:pt x="5524" y="1204"/>
                  </a:lnTo>
                  <a:lnTo>
                    <a:pt x="5525" y="1209"/>
                  </a:lnTo>
                  <a:lnTo>
                    <a:pt x="5526" y="1215"/>
                  </a:lnTo>
                  <a:lnTo>
                    <a:pt x="5528" y="1220"/>
                  </a:lnTo>
                  <a:lnTo>
                    <a:pt x="5530" y="1225"/>
                  </a:lnTo>
                  <a:lnTo>
                    <a:pt x="5530" y="1225"/>
                  </a:lnTo>
                  <a:lnTo>
                    <a:pt x="5535" y="1230"/>
                  </a:lnTo>
                  <a:lnTo>
                    <a:pt x="5541" y="1235"/>
                  </a:lnTo>
                  <a:lnTo>
                    <a:pt x="5547" y="1237"/>
                  </a:lnTo>
                  <a:lnTo>
                    <a:pt x="5553" y="1238"/>
                  </a:lnTo>
                  <a:lnTo>
                    <a:pt x="5553" y="1238"/>
                  </a:lnTo>
                  <a:lnTo>
                    <a:pt x="5559" y="1237"/>
                  </a:lnTo>
                  <a:lnTo>
                    <a:pt x="5559" y="1237"/>
                  </a:lnTo>
                  <a:lnTo>
                    <a:pt x="5585" y="1231"/>
                  </a:lnTo>
                  <a:lnTo>
                    <a:pt x="5622" y="1222"/>
                  </a:lnTo>
                  <a:lnTo>
                    <a:pt x="5671" y="1210"/>
                  </a:lnTo>
                  <a:lnTo>
                    <a:pt x="5673" y="1209"/>
                  </a:lnTo>
                  <a:lnTo>
                    <a:pt x="5673" y="1209"/>
                  </a:lnTo>
                  <a:lnTo>
                    <a:pt x="5678" y="1206"/>
                  </a:lnTo>
                  <a:lnTo>
                    <a:pt x="5683" y="1203"/>
                  </a:lnTo>
                  <a:lnTo>
                    <a:pt x="5690" y="1198"/>
                  </a:lnTo>
                  <a:lnTo>
                    <a:pt x="5695" y="1191"/>
                  </a:lnTo>
                  <a:lnTo>
                    <a:pt x="5701" y="1183"/>
                  </a:lnTo>
                  <a:lnTo>
                    <a:pt x="5704" y="1174"/>
                  </a:lnTo>
                  <a:lnTo>
                    <a:pt x="5706" y="1169"/>
                  </a:lnTo>
                  <a:lnTo>
                    <a:pt x="5706" y="1163"/>
                  </a:lnTo>
                  <a:lnTo>
                    <a:pt x="5706" y="1163"/>
                  </a:lnTo>
                  <a:lnTo>
                    <a:pt x="5705" y="1155"/>
                  </a:lnTo>
                  <a:lnTo>
                    <a:pt x="5705" y="1155"/>
                  </a:lnTo>
                  <a:lnTo>
                    <a:pt x="5705" y="1153"/>
                  </a:lnTo>
                  <a:lnTo>
                    <a:pt x="5705" y="1153"/>
                  </a:lnTo>
                  <a:lnTo>
                    <a:pt x="5706" y="1148"/>
                  </a:lnTo>
                  <a:lnTo>
                    <a:pt x="5709" y="1141"/>
                  </a:lnTo>
                  <a:lnTo>
                    <a:pt x="5714" y="1133"/>
                  </a:lnTo>
                  <a:lnTo>
                    <a:pt x="5720" y="1125"/>
                  </a:lnTo>
                  <a:lnTo>
                    <a:pt x="5720" y="1125"/>
                  </a:lnTo>
                  <a:lnTo>
                    <a:pt x="5733" y="1110"/>
                  </a:lnTo>
                  <a:lnTo>
                    <a:pt x="5743" y="1100"/>
                  </a:lnTo>
                  <a:lnTo>
                    <a:pt x="5743" y="1100"/>
                  </a:lnTo>
                  <a:lnTo>
                    <a:pt x="5748" y="1093"/>
                  </a:lnTo>
                  <a:lnTo>
                    <a:pt x="5755" y="1083"/>
                  </a:lnTo>
                  <a:lnTo>
                    <a:pt x="5758" y="1076"/>
                  </a:lnTo>
                  <a:lnTo>
                    <a:pt x="5762" y="1070"/>
                  </a:lnTo>
                  <a:lnTo>
                    <a:pt x="5763" y="1062"/>
                  </a:lnTo>
                  <a:lnTo>
                    <a:pt x="5764" y="1054"/>
                  </a:lnTo>
                  <a:lnTo>
                    <a:pt x="5764" y="1054"/>
                  </a:lnTo>
                  <a:lnTo>
                    <a:pt x="5764" y="1050"/>
                  </a:lnTo>
                  <a:lnTo>
                    <a:pt x="5763" y="1045"/>
                  </a:lnTo>
                  <a:lnTo>
                    <a:pt x="5761" y="1039"/>
                  </a:lnTo>
                  <a:lnTo>
                    <a:pt x="5757" y="1035"/>
                  </a:lnTo>
                  <a:lnTo>
                    <a:pt x="5754" y="1031"/>
                  </a:lnTo>
                  <a:lnTo>
                    <a:pt x="5750" y="1027"/>
                  </a:lnTo>
                  <a:lnTo>
                    <a:pt x="5745" y="1024"/>
                  </a:lnTo>
                  <a:lnTo>
                    <a:pt x="5740" y="1022"/>
                  </a:lnTo>
                  <a:lnTo>
                    <a:pt x="5740" y="1022"/>
                  </a:lnTo>
                  <a:lnTo>
                    <a:pt x="5725" y="1017"/>
                  </a:lnTo>
                  <a:lnTo>
                    <a:pt x="5713" y="1013"/>
                  </a:lnTo>
                  <a:lnTo>
                    <a:pt x="5713" y="1013"/>
                  </a:lnTo>
                  <a:lnTo>
                    <a:pt x="5709" y="1010"/>
                  </a:lnTo>
                  <a:lnTo>
                    <a:pt x="5709" y="1010"/>
                  </a:lnTo>
                  <a:lnTo>
                    <a:pt x="5711" y="1007"/>
                  </a:lnTo>
                  <a:lnTo>
                    <a:pt x="5711" y="1007"/>
                  </a:lnTo>
                  <a:lnTo>
                    <a:pt x="5715" y="1000"/>
                  </a:lnTo>
                  <a:lnTo>
                    <a:pt x="5722" y="993"/>
                  </a:lnTo>
                  <a:lnTo>
                    <a:pt x="5722" y="993"/>
                  </a:lnTo>
                  <a:lnTo>
                    <a:pt x="5728" y="988"/>
                  </a:lnTo>
                  <a:lnTo>
                    <a:pt x="5732" y="984"/>
                  </a:lnTo>
                  <a:lnTo>
                    <a:pt x="5737" y="982"/>
                  </a:lnTo>
                  <a:lnTo>
                    <a:pt x="5741" y="980"/>
                  </a:lnTo>
                  <a:lnTo>
                    <a:pt x="5751" y="978"/>
                  </a:lnTo>
                  <a:lnTo>
                    <a:pt x="5763" y="977"/>
                  </a:lnTo>
                  <a:lnTo>
                    <a:pt x="5763" y="977"/>
                  </a:lnTo>
                  <a:lnTo>
                    <a:pt x="5773" y="975"/>
                  </a:lnTo>
                  <a:lnTo>
                    <a:pt x="5785" y="971"/>
                  </a:lnTo>
                  <a:lnTo>
                    <a:pt x="5792" y="968"/>
                  </a:lnTo>
                  <a:lnTo>
                    <a:pt x="5799" y="963"/>
                  </a:lnTo>
                  <a:lnTo>
                    <a:pt x="5806" y="958"/>
                  </a:lnTo>
                  <a:lnTo>
                    <a:pt x="5812" y="952"/>
                  </a:lnTo>
                  <a:lnTo>
                    <a:pt x="5812" y="952"/>
                  </a:lnTo>
                  <a:lnTo>
                    <a:pt x="5808" y="959"/>
                  </a:lnTo>
                  <a:lnTo>
                    <a:pt x="5805" y="968"/>
                  </a:lnTo>
                  <a:lnTo>
                    <a:pt x="5804" y="976"/>
                  </a:lnTo>
                  <a:lnTo>
                    <a:pt x="5803" y="984"/>
                  </a:lnTo>
                  <a:lnTo>
                    <a:pt x="5803" y="984"/>
                  </a:lnTo>
                  <a:lnTo>
                    <a:pt x="5804" y="994"/>
                  </a:lnTo>
                  <a:lnTo>
                    <a:pt x="5806" y="1003"/>
                  </a:lnTo>
                  <a:lnTo>
                    <a:pt x="5810" y="1013"/>
                  </a:lnTo>
                  <a:lnTo>
                    <a:pt x="5815" y="1021"/>
                  </a:lnTo>
                  <a:lnTo>
                    <a:pt x="5815" y="1021"/>
                  </a:lnTo>
                  <a:lnTo>
                    <a:pt x="5818" y="1027"/>
                  </a:lnTo>
                  <a:lnTo>
                    <a:pt x="5821" y="1034"/>
                  </a:lnTo>
                  <a:lnTo>
                    <a:pt x="5828" y="1053"/>
                  </a:lnTo>
                  <a:lnTo>
                    <a:pt x="5828" y="1053"/>
                  </a:lnTo>
                  <a:lnTo>
                    <a:pt x="5833" y="1062"/>
                  </a:lnTo>
                  <a:lnTo>
                    <a:pt x="5840" y="1071"/>
                  </a:lnTo>
                  <a:lnTo>
                    <a:pt x="5840" y="1071"/>
                  </a:lnTo>
                  <a:lnTo>
                    <a:pt x="5844" y="1074"/>
                  </a:lnTo>
                  <a:lnTo>
                    <a:pt x="5849" y="1078"/>
                  </a:lnTo>
                  <a:lnTo>
                    <a:pt x="5855" y="1081"/>
                  </a:lnTo>
                  <a:lnTo>
                    <a:pt x="5861" y="1082"/>
                  </a:lnTo>
                  <a:lnTo>
                    <a:pt x="5861" y="1082"/>
                  </a:lnTo>
                  <a:lnTo>
                    <a:pt x="5868" y="1081"/>
                  </a:lnTo>
                  <a:lnTo>
                    <a:pt x="5868" y="1081"/>
                  </a:lnTo>
                  <a:lnTo>
                    <a:pt x="5878" y="1077"/>
                  </a:lnTo>
                  <a:lnTo>
                    <a:pt x="5887" y="1073"/>
                  </a:lnTo>
                  <a:lnTo>
                    <a:pt x="5905" y="1065"/>
                  </a:lnTo>
                  <a:lnTo>
                    <a:pt x="5922" y="1059"/>
                  </a:lnTo>
                  <a:lnTo>
                    <a:pt x="5929" y="1057"/>
                  </a:lnTo>
                  <a:lnTo>
                    <a:pt x="5936" y="1057"/>
                  </a:lnTo>
                  <a:lnTo>
                    <a:pt x="5936" y="1057"/>
                  </a:lnTo>
                  <a:lnTo>
                    <a:pt x="5939" y="1057"/>
                  </a:lnTo>
                  <a:lnTo>
                    <a:pt x="5939" y="1057"/>
                  </a:lnTo>
                  <a:lnTo>
                    <a:pt x="5949" y="1058"/>
                  </a:lnTo>
                  <a:lnTo>
                    <a:pt x="5959" y="1058"/>
                  </a:lnTo>
                  <a:lnTo>
                    <a:pt x="5959" y="1058"/>
                  </a:lnTo>
                  <a:lnTo>
                    <a:pt x="5976" y="1057"/>
                  </a:lnTo>
                  <a:lnTo>
                    <a:pt x="5995" y="1056"/>
                  </a:lnTo>
                  <a:lnTo>
                    <a:pt x="6020" y="1054"/>
                  </a:lnTo>
                  <a:lnTo>
                    <a:pt x="6020" y="1054"/>
                  </a:lnTo>
                  <a:lnTo>
                    <a:pt x="6026" y="1059"/>
                  </a:lnTo>
                  <a:lnTo>
                    <a:pt x="6032" y="1066"/>
                  </a:lnTo>
                  <a:lnTo>
                    <a:pt x="6032" y="1066"/>
                  </a:lnTo>
                  <a:lnTo>
                    <a:pt x="6036" y="1072"/>
                  </a:lnTo>
                  <a:lnTo>
                    <a:pt x="6038" y="1077"/>
                  </a:lnTo>
                  <a:lnTo>
                    <a:pt x="6038" y="1077"/>
                  </a:lnTo>
                  <a:lnTo>
                    <a:pt x="6025" y="1078"/>
                  </a:lnTo>
                  <a:lnTo>
                    <a:pt x="6007" y="1079"/>
                  </a:lnTo>
                  <a:lnTo>
                    <a:pt x="5984" y="1081"/>
                  </a:lnTo>
                  <a:lnTo>
                    <a:pt x="5958" y="1082"/>
                  </a:lnTo>
                  <a:lnTo>
                    <a:pt x="5958" y="1082"/>
                  </a:lnTo>
                  <a:lnTo>
                    <a:pt x="5896" y="1086"/>
                  </a:lnTo>
                  <a:lnTo>
                    <a:pt x="5896" y="1086"/>
                  </a:lnTo>
                  <a:lnTo>
                    <a:pt x="5884" y="1087"/>
                  </a:lnTo>
                  <a:lnTo>
                    <a:pt x="5873" y="1089"/>
                  </a:lnTo>
                  <a:lnTo>
                    <a:pt x="5873" y="1089"/>
                  </a:lnTo>
                  <a:lnTo>
                    <a:pt x="5868" y="1090"/>
                  </a:lnTo>
                  <a:lnTo>
                    <a:pt x="5863" y="1093"/>
                  </a:lnTo>
                  <a:lnTo>
                    <a:pt x="5863" y="1093"/>
                  </a:lnTo>
                  <a:lnTo>
                    <a:pt x="5861" y="1095"/>
                  </a:lnTo>
                  <a:lnTo>
                    <a:pt x="5858" y="1098"/>
                  </a:lnTo>
                  <a:lnTo>
                    <a:pt x="5856" y="1101"/>
                  </a:lnTo>
                  <a:lnTo>
                    <a:pt x="5855" y="1107"/>
                  </a:lnTo>
                  <a:lnTo>
                    <a:pt x="5855" y="1107"/>
                  </a:lnTo>
                  <a:lnTo>
                    <a:pt x="5856" y="1111"/>
                  </a:lnTo>
                  <a:lnTo>
                    <a:pt x="5857" y="1114"/>
                  </a:lnTo>
                  <a:lnTo>
                    <a:pt x="5860" y="1119"/>
                  </a:lnTo>
                  <a:lnTo>
                    <a:pt x="5860" y="1119"/>
                  </a:lnTo>
                  <a:lnTo>
                    <a:pt x="5866" y="1124"/>
                  </a:lnTo>
                  <a:lnTo>
                    <a:pt x="5873" y="1129"/>
                  </a:lnTo>
                  <a:lnTo>
                    <a:pt x="5886" y="1137"/>
                  </a:lnTo>
                  <a:lnTo>
                    <a:pt x="5886" y="1137"/>
                  </a:lnTo>
                  <a:lnTo>
                    <a:pt x="5894" y="1143"/>
                  </a:lnTo>
                  <a:lnTo>
                    <a:pt x="5894" y="1143"/>
                  </a:lnTo>
                  <a:lnTo>
                    <a:pt x="5891" y="1144"/>
                  </a:lnTo>
                  <a:lnTo>
                    <a:pt x="5889" y="1144"/>
                  </a:lnTo>
                  <a:lnTo>
                    <a:pt x="5889" y="1144"/>
                  </a:lnTo>
                  <a:lnTo>
                    <a:pt x="5885" y="1144"/>
                  </a:lnTo>
                  <a:lnTo>
                    <a:pt x="5881" y="1143"/>
                  </a:lnTo>
                  <a:lnTo>
                    <a:pt x="5870" y="1140"/>
                  </a:lnTo>
                  <a:lnTo>
                    <a:pt x="5857" y="1136"/>
                  </a:lnTo>
                  <a:lnTo>
                    <a:pt x="5843" y="1133"/>
                  </a:lnTo>
                  <a:lnTo>
                    <a:pt x="5843" y="1133"/>
                  </a:lnTo>
                  <a:lnTo>
                    <a:pt x="5838" y="1133"/>
                  </a:lnTo>
                  <a:lnTo>
                    <a:pt x="5838" y="1133"/>
                  </a:lnTo>
                  <a:lnTo>
                    <a:pt x="5831" y="1133"/>
                  </a:lnTo>
                  <a:lnTo>
                    <a:pt x="5824" y="1135"/>
                  </a:lnTo>
                  <a:lnTo>
                    <a:pt x="5819" y="1138"/>
                  </a:lnTo>
                  <a:lnTo>
                    <a:pt x="5814" y="1142"/>
                  </a:lnTo>
                  <a:lnTo>
                    <a:pt x="5809" y="1146"/>
                  </a:lnTo>
                  <a:lnTo>
                    <a:pt x="5805" y="1151"/>
                  </a:lnTo>
                  <a:lnTo>
                    <a:pt x="5799" y="1162"/>
                  </a:lnTo>
                  <a:lnTo>
                    <a:pt x="5799" y="1162"/>
                  </a:lnTo>
                  <a:lnTo>
                    <a:pt x="5792" y="1173"/>
                  </a:lnTo>
                  <a:lnTo>
                    <a:pt x="5787" y="1184"/>
                  </a:lnTo>
                  <a:lnTo>
                    <a:pt x="5780" y="1205"/>
                  </a:lnTo>
                  <a:lnTo>
                    <a:pt x="5780" y="1205"/>
                  </a:lnTo>
                  <a:lnTo>
                    <a:pt x="5778" y="1215"/>
                  </a:lnTo>
                  <a:lnTo>
                    <a:pt x="5778" y="1224"/>
                  </a:lnTo>
                  <a:lnTo>
                    <a:pt x="5778" y="1224"/>
                  </a:lnTo>
                  <a:lnTo>
                    <a:pt x="5779" y="1245"/>
                  </a:lnTo>
                  <a:lnTo>
                    <a:pt x="5779" y="1245"/>
                  </a:lnTo>
                  <a:lnTo>
                    <a:pt x="5778" y="1249"/>
                  </a:lnTo>
                  <a:lnTo>
                    <a:pt x="5778" y="1249"/>
                  </a:lnTo>
                  <a:lnTo>
                    <a:pt x="5773" y="1248"/>
                  </a:lnTo>
                  <a:lnTo>
                    <a:pt x="5773" y="1248"/>
                  </a:lnTo>
                  <a:lnTo>
                    <a:pt x="5755" y="1242"/>
                  </a:lnTo>
                  <a:lnTo>
                    <a:pt x="5739" y="1237"/>
                  </a:lnTo>
                  <a:lnTo>
                    <a:pt x="5725" y="1235"/>
                  </a:lnTo>
                  <a:lnTo>
                    <a:pt x="5712" y="1234"/>
                  </a:lnTo>
                  <a:lnTo>
                    <a:pt x="5712" y="1234"/>
                  </a:lnTo>
                  <a:lnTo>
                    <a:pt x="5704" y="1235"/>
                  </a:lnTo>
                  <a:lnTo>
                    <a:pt x="5698" y="1236"/>
                  </a:lnTo>
                  <a:lnTo>
                    <a:pt x="5692" y="1237"/>
                  </a:lnTo>
                  <a:lnTo>
                    <a:pt x="5686" y="1240"/>
                  </a:lnTo>
                  <a:lnTo>
                    <a:pt x="5686" y="1240"/>
                  </a:lnTo>
                  <a:lnTo>
                    <a:pt x="5676" y="1245"/>
                  </a:lnTo>
                  <a:lnTo>
                    <a:pt x="5661" y="1251"/>
                  </a:lnTo>
                  <a:lnTo>
                    <a:pt x="5623" y="1265"/>
                  </a:lnTo>
                  <a:lnTo>
                    <a:pt x="5623" y="1265"/>
                  </a:lnTo>
                  <a:lnTo>
                    <a:pt x="5618" y="1266"/>
                  </a:lnTo>
                  <a:lnTo>
                    <a:pt x="5618" y="1266"/>
                  </a:lnTo>
                  <a:lnTo>
                    <a:pt x="5615" y="1263"/>
                  </a:lnTo>
                  <a:lnTo>
                    <a:pt x="5607" y="1257"/>
                  </a:lnTo>
                  <a:lnTo>
                    <a:pt x="5603" y="1255"/>
                  </a:lnTo>
                  <a:lnTo>
                    <a:pt x="5597" y="1252"/>
                  </a:lnTo>
                  <a:lnTo>
                    <a:pt x="5590" y="1250"/>
                  </a:lnTo>
                  <a:lnTo>
                    <a:pt x="5582" y="1250"/>
                  </a:lnTo>
                  <a:lnTo>
                    <a:pt x="5582" y="1250"/>
                  </a:lnTo>
                  <a:lnTo>
                    <a:pt x="5580" y="1250"/>
                  </a:lnTo>
                  <a:lnTo>
                    <a:pt x="5580" y="1250"/>
                  </a:lnTo>
                  <a:lnTo>
                    <a:pt x="5547" y="1250"/>
                  </a:lnTo>
                  <a:lnTo>
                    <a:pt x="5546" y="1250"/>
                  </a:lnTo>
                  <a:lnTo>
                    <a:pt x="5531" y="1252"/>
                  </a:lnTo>
                  <a:lnTo>
                    <a:pt x="5531" y="1252"/>
                  </a:lnTo>
                  <a:lnTo>
                    <a:pt x="5527" y="1247"/>
                  </a:lnTo>
                  <a:lnTo>
                    <a:pt x="5523" y="1241"/>
                  </a:lnTo>
                  <a:lnTo>
                    <a:pt x="5519" y="1234"/>
                  </a:lnTo>
                  <a:lnTo>
                    <a:pt x="5518" y="1225"/>
                  </a:lnTo>
                  <a:lnTo>
                    <a:pt x="5518" y="1225"/>
                  </a:lnTo>
                  <a:lnTo>
                    <a:pt x="5517" y="1220"/>
                  </a:lnTo>
                  <a:lnTo>
                    <a:pt x="5517" y="1220"/>
                  </a:lnTo>
                  <a:lnTo>
                    <a:pt x="5518" y="1211"/>
                  </a:lnTo>
                  <a:lnTo>
                    <a:pt x="5519" y="1202"/>
                  </a:lnTo>
                  <a:lnTo>
                    <a:pt x="5520" y="1192"/>
                  </a:lnTo>
                  <a:lnTo>
                    <a:pt x="5521" y="1182"/>
                  </a:lnTo>
                  <a:lnTo>
                    <a:pt x="5521" y="1182"/>
                  </a:lnTo>
                  <a:lnTo>
                    <a:pt x="5520" y="1176"/>
                  </a:lnTo>
                  <a:lnTo>
                    <a:pt x="5519" y="1170"/>
                  </a:lnTo>
                  <a:lnTo>
                    <a:pt x="5517" y="1166"/>
                  </a:lnTo>
                  <a:lnTo>
                    <a:pt x="5515" y="1163"/>
                  </a:lnTo>
                  <a:lnTo>
                    <a:pt x="5512" y="1161"/>
                  </a:lnTo>
                  <a:lnTo>
                    <a:pt x="5508" y="1158"/>
                  </a:lnTo>
                  <a:lnTo>
                    <a:pt x="5508" y="1158"/>
                  </a:lnTo>
                  <a:lnTo>
                    <a:pt x="5500" y="1155"/>
                  </a:lnTo>
                  <a:lnTo>
                    <a:pt x="5490" y="1154"/>
                  </a:lnTo>
                  <a:lnTo>
                    <a:pt x="5490" y="1154"/>
                  </a:lnTo>
                  <a:lnTo>
                    <a:pt x="5480" y="1155"/>
                  </a:lnTo>
                  <a:lnTo>
                    <a:pt x="5469" y="1158"/>
                  </a:lnTo>
                  <a:lnTo>
                    <a:pt x="5469" y="1158"/>
                  </a:lnTo>
                  <a:lnTo>
                    <a:pt x="5475" y="1154"/>
                  </a:lnTo>
                  <a:lnTo>
                    <a:pt x="5480" y="1149"/>
                  </a:lnTo>
                  <a:lnTo>
                    <a:pt x="5485" y="1143"/>
                  </a:lnTo>
                  <a:lnTo>
                    <a:pt x="5486" y="1140"/>
                  </a:lnTo>
                  <a:lnTo>
                    <a:pt x="5487" y="1136"/>
                  </a:lnTo>
                  <a:lnTo>
                    <a:pt x="5487" y="1136"/>
                  </a:lnTo>
                  <a:close/>
                  <a:moveTo>
                    <a:pt x="5744" y="1751"/>
                  </a:moveTo>
                  <a:lnTo>
                    <a:pt x="5744" y="1751"/>
                  </a:lnTo>
                  <a:lnTo>
                    <a:pt x="5716" y="1730"/>
                  </a:lnTo>
                  <a:lnTo>
                    <a:pt x="5695" y="1713"/>
                  </a:lnTo>
                  <a:lnTo>
                    <a:pt x="5685" y="1707"/>
                  </a:lnTo>
                  <a:lnTo>
                    <a:pt x="5676" y="1702"/>
                  </a:lnTo>
                  <a:lnTo>
                    <a:pt x="5676" y="1702"/>
                  </a:lnTo>
                  <a:lnTo>
                    <a:pt x="5661" y="1694"/>
                  </a:lnTo>
                  <a:lnTo>
                    <a:pt x="5653" y="1689"/>
                  </a:lnTo>
                  <a:lnTo>
                    <a:pt x="5644" y="1682"/>
                  </a:lnTo>
                  <a:lnTo>
                    <a:pt x="5636" y="1675"/>
                  </a:lnTo>
                  <a:lnTo>
                    <a:pt x="5629" y="1668"/>
                  </a:lnTo>
                  <a:lnTo>
                    <a:pt x="5622" y="1660"/>
                  </a:lnTo>
                  <a:lnTo>
                    <a:pt x="5617" y="1651"/>
                  </a:lnTo>
                  <a:lnTo>
                    <a:pt x="5617" y="1651"/>
                  </a:lnTo>
                  <a:lnTo>
                    <a:pt x="5613" y="1644"/>
                  </a:lnTo>
                  <a:lnTo>
                    <a:pt x="5609" y="1638"/>
                  </a:lnTo>
                  <a:lnTo>
                    <a:pt x="5600" y="1629"/>
                  </a:lnTo>
                  <a:lnTo>
                    <a:pt x="5591" y="1621"/>
                  </a:lnTo>
                  <a:lnTo>
                    <a:pt x="5583" y="1614"/>
                  </a:lnTo>
                  <a:lnTo>
                    <a:pt x="5583" y="1614"/>
                  </a:lnTo>
                  <a:lnTo>
                    <a:pt x="5576" y="1607"/>
                  </a:lnTo>
                  <a:lnTo>
                    <a:pt x="5572" y="1603"/>
                  </a:lnTo>
                  <a:lnTo>
                    <a:pt x="5568" y="1598"/>
                  </a:lnTo>
                  <a:lnTo>
                    <a:pt x="5567" y="1593"/>
                  </a:lnTo>
                  <a:lnTo>
                    <a:pt x="5567" y="1593"/>
                  </a:lnTo>
                  <a:lnTo>
                    <a:pt x="5568" y="1592"/>
                  </a:lnTo>
                  <a:lnTo>
                    <a:pt x="5568" y="1592"/>
                  </a:lnTo>
                  <a:lnTo>
                    <a:pt x="5568" y="1588"/>
                  </a:lnTo>
                  <a:lnTo>
                    <a:pt x="5568" y="1588"/>
                  </a:lnTo>
                  <a:lnTo>
                    <a:pt x="5568" y="1588"/>
                  </a:lnTo>
                  <a:lnTo>
                    <a:pt x="5569" y="1588"/>
                  </a:lnTo>
                  <a:lnTo>
                    <a:pt x="5569" y="1588"/>
                  </a:lnTo>
                  <a:lnTo>
                    <a:pt x="5576" y="1589"/>
                  </a:lnTo>
                  <a:lnTo>
                    <a:pt x="5584" y="1594"/>
                  </a:lnTo>
                  <a:lnTo>
                    <a:pt x="5594" y="1601"/>
                  </a:lnTo>
                  <a:lnTo>
                    <a:pt x="5602" y="1610"/>
                  </a:lnTo>
                  <a:lnTo>
                    <a:pt x="5602" y="1610"/>
                  </a:lnTo>
                  <a:lnTo>
                    <a:pt x="5612" y="1621"/>
                  </a:lnTo>
                  <a:lnTo>
                    <a:pt x="5624" y="1631"/>
                  </a:lnTo>
                  <a:lnTo>
                    <a:pt x="5649" y="1653"/>
                  </a:lnTo>
                  <a:lnTo>
                    <a:pt x="5673" y="1672"/>
                  </a:lnTo>
                  <a:lnTo>
                    <a:pt x="5682" y="1681"/>
                  </a:lnTo>
                  <a:lnTo>
                    <a:pt x="5690" y="1689"/>
                  </a:lnTo>
                  <a:lnTo>
                    <a:pt x="5690" y="1689"/>
                  </a:lnTo>
                  <a:lnTo>
                    <a:pt x="5698" y="1697"/>
                  </a:lnTo>
                  <a:lnTo>
                    <a:pt x="5706" y="1705"/>
                  </a:lnTo>
                  <a:lnTo>
                    <a:pt x="5722" y="1717"/>
                  </a:lnTo>
                  <a:lnTo>
                    <a:pt x="5729" y="1722"/>
                  </a:lnTo>
                  <a:lnTo>
                    <a:pt x="5734" y="1729"/>
                  </a:lnTo>
                  <a:lnTo>
                    <a:pt x="5738" y="1734"/>
                  </a:lnTo>
                  <a:lnTo>
                    <a:pt x="5740" y="1741"/>
                  </a:lnTo>
                  <a:lnTo>
                    <a:pt x="5740" y="1741"/>
                  </a:lnTo>
                  <a:lnTo>
                    <a:pt x="5744" y="1751"/>
                  </a:lnTo>
                  <a:lnTo>
                    <a:pt x="5744" y="1751"/>
                  </a:lnTo>
                  <a:close/>
                  <a:moveTo>
                    <a:pt x="5228" y="1404"/>
                  </a:moveTo>
                  <a:lnTo>
                    <a:pt x="5228" y="1404"/>
                  </a:lnTo>
                  <a:lnTo>
                    <a:pt x="5228" y="1404"/>
                  </a:lnTo>
                  <a:lnTo>
                    <a:pt x="5228" y="1404"/>
                  </a:lnTo>
                  <a:lnTo>
                    <a:pt x="5227" y="1407"/>
                  </a:lnTo>
                  <a:lnTo>
                    <a:pt x="5225" y="1409"/>
                  </a:lnTo>
                  <a:lnTo>
                    <a:pt x="5223" y="1411"/>
                  </a:lnTo>
                  <a:lnTo>
                    <a:pt x="5219" y="1412"/>
                  </a:lnTo>
                  <a:lnTo>
                    <a:pt x="5219" y="1412"/>
                  </a:lnTo>
                  <a:lnTo>
                    <a:pt x="5214" y="1413"/>
                  </a:lnTo>
                  <a:lnTo>
                    <a:pt x="5214" y="1413"/>
                  </a:lnTo>
                  <a:lnTo>
                    <a:pt x="5221" y="1409"/>
                  </a:lnTo>
                  <a:lnTo>
                    <a:pt x="5228" y="1404"/>
                  </a:lnTo>
                  <a:lnTo>
                    <a:pt x="5228" y="1404"/>
                  </a:lnTo>
                  <a:close/>
                  <a:moveTo>
                    <a:pt x="6169" y="3237"/>
                  </a:moveTo>
                  <a:lnTo>
                    <a:pt x="6169" y="3237"/>
                  </a:lnTo>
                  <a:lnTo>
                    <a:pt x="6163" y="3249"/>
                  </a:lnTo>
                  <a:lnTo>
                    <a:pt x="6156" y="3257"/>
                  </a:lnTo>
                  <a:lnTo>
                    <a:pt x="6156" y="3257"/>
                  </a:lnTo>
                  <a:lnTo>
                    <a:pt x="6150" y="3261"/>
                  </a:lnTo>
                  <a:lnTo>
                    <a:pt x="6150" y="3261"/>
                  </a:lnTo>
                  <a:lnTo>
                    <a:pt x="6150" y="3262"/>
                  </a:lnTo>
                  <a:lnTo>
                    <a:pt x="6150" y="3262"/>
                  </a:lnTo>
                  <a:lnTo>
                    <a:pt x="6148" y="3259"/>
                  </a:lnTo>
                  <a:lnTo>
                    <a:pt x="6147" y="3255"/>
                  </a:lnTo>
                  <a:lnTo>
                    <a:pt x="6147" y="3255"/>
                  </a:lnTo>
                  <a:lnTo>
                    <a:pt x="6145" y="3245"/>
                  </a:lnTo>
                  <a:lnTo>
                    <a:pt x="6145" y="3233"/>
                  </a:lnTo>
                  <a:lnTo>
                    <a:pt x="6145" y="3233"/>
                  </a:lnTo>
                  <a:lnTo>
                    <a:pt x="6145" y="3220"/>
                  </a:lnTo>
                  <a:lnTo>
                    <a:pt x="6147" y="3207"/>
                  </a:lnTo>
                  <a:lnTo>
                    <a:pt x="6149" y="3196"/>
                  </a:lnTo>
                  <a:lnTo>
                    <a:pt x="6151" y="3191"/>
                  </a:lnTo>
                  <a:lnTo>
                    <a:pt x="6151" y="3191"/>
                  </a:lnTo>
                  <a:lnTo>
                    <a:pt x="6152" y="3190"/>
                  </a:lnTo>
                  <a:lnTo>
                    <a:pt x="6152" y="3190"/>
                  </a:lnTo>
                  <a:lnTo>
                    <a:pt x="6156" y="3188"/>
                  </a:lnTo>
                  <a:lnTo>
                    <a:pt x="6161" y="3186"/>
                  </a:lnTo>
                  <a:lnTo>
                    <a:pt x="6167" y="3185"/>
                  </a:lnTo>
                  <a:lnTo>
                    <a:pt x="6173" y="3184"/>
                  </a:lnTo>
                  <a:lnTo>
                    <a:pt x="6173" y="3184"/>
                  </a:lnTo>
                  <a:lnTo>
                    <a:pt x="6175" y="3184"/>
                  </a:lnTo>
                  <a:lnTo>
                    <a:pt x="6175" y="3184"/>
                  </a:lnTo>
                  <a:lnTo>
                    <a:pt x="6181" y="3185"/>
                  </a:lnTo>
                  <a:lnTo>
                    <a:pt x="6184" y="3186"/>
                  </a:lnTo>
                  <a:lnTo>
                    <a:pt x="6184" y="3186"/>
                  </a:lnTo>
                  <a:lnTo>
                    <a:pt x="6185" y="3186"/>
                  </a:lnTo>
                  <a:lnTo>
                    <a:pt x="6185" y="3186"/>
                  </a:lnTo>
                  <a:lnTo>
                    <a:pt x="6186" y="3191"/>
                  </a:lnTo>
                  <a:lnTo>
                    <a:pt x="6186" y="3191"/>
                  </a:lnTo>
                  <a:lnTo>
                    <a:pt x="6185" y="3200"/>
                  </a:lnTo>
                  <a:lnTo>
                    <a:pt x="6182" y="3212"/>
                  </a:lnTo>
                  <a:lnTo>
                    <a:pt x="6177" y="3225"/>
                  </a:lnTo>
                  <a:lnTo>
                    <a:pt x="6169" y="3237"/>
                  </a:lnTo>
                  <a:lnTo>
                    <a:pt x="6169" y="3237"/>
                  </a:lnTo>
                  <a:close/>
                  <a:moveTo>
                    <a:pt x="6180" y="2075"/>
                  </a:moveTo>
                  <a:lnTo>
                    <a:pt x="6180" y="2075"/>
                  </a:lnTo>
                  <a:lnTo>
                    <a:pt x="6178" y="2078"/>
                  </a:lnTo>
                  <a:lnTo>
                    <a:pt x="6178" y="2078"/>
                  </a:lnTo>
                  <a:lnTo>
                    <a:pt x="6177" y="2078"/>
                  </a:lnTo>
                  <a:lnTo>
                    <a:pt x="6171" y="2079"/>
                  </a:lnTo>
                  <a:lnTo>
                    <a:pt x="6171" y="2079"/>
                  </a:lnTo>
                  <a:lnTo>
                    <a:pt x="6159" y="2079"/>
                  </a:lnTo>
                  <a:lnTo>
                    <a:pt x="6153" y="2080"/>
                  </a:lnTo>
                  <a:lnTo>
                    <a:pt x="6147" y="2081"/>
                  </a:lnTo>
                  <a:lnTo>
                    <a:pt x="6147" y="2081"/>
                  </a:lnTo>
                  <a:lnTo>
                    <a:pt x="6141" y="2073"/>
                  </a:lnTo>
                  <a:lnTo>
                    <a:pt x="6132" y="2067"/>
                  </a:lnTo>
                  <a:lnTo>
                    <a:pt x="6128" y="2063"/>
                  </a:lnTo>
                  <a:lnTo>
                    <a:pt x="6123" y="2061"/>
                  </a:lnTo>
                  <a:lnTo>
                    <a:pt x="6118" y="2060"/>
                  </a:lnTo>
                  <a:lnTo>
                    <a:pt x="6113" y="2059"/>
                  </a:lnTo>
                  <a:lnTo>
                    <a:pt x="6113" y="2059"/>
                  </a:lnTo>
                  <a:lnTo>
                    <a:pt x="6108" y="2060"/>
                  </a:lnTo>
                  <a:lnTo>
                    <a:pt x="6103" y="2061"/>
                  </a:lnTo>
                  <a:lnTo>
                    <a:pt x="6103" y="2061"/>
                  </a:lnTo>
                  <a:lnTo>
                    <a:pt x="6091" y="2064"/>
                  </a:lnTo>
                  <a:lnTo>
                    <a:pt x="6078" y="2068"/>
                  </a:lnTo>
                  <a:lnTo>
                    <a:pt x="6064" y="2071"/>
                  </a:lnTo>
                  <a:lnTo>
                    <a:pt x="6049" y="2075"/>
                  </a:lnTo>
                  <a:lnTo>
                    <a:pt x="6049" y="2075"/>
                  </a:lnTo>
                  <a:lnTo>
                    <a:pt x="6050" y="2071"/>
                  </a:lnTo>
                  <a:lnTo>
                    <a:pt x="6050" y="2071"/>
                  </a:lnTo>
                  <a:lnTo>
                    <a:pt x="6049" y="2065"/>
                  </a:lnTo>
                  <a:lnTo>
                    <a:pt x="6047" y="2060"/>
                  </a:lnTo>
                  <a:lnTo>
                    <a:pt x="6047" y="2060"/>
                  </a:lnTo>
                  <a:lnTo>
                    <a:pt x="6044" y="2057"/>
                  </a:lnTo>
                  <a:lnTo>
                    <a:pt x="6041" y="2054"/>
                  </a:lnTo>
                  <a:lnTo>
                    <a:pt x="6035" y="2050"/>
                  </a:lnTo>
                  <a:lnTo>
                    <a:pt x="6028" y="2048"/>
                  </a:lnTo>
                  <a:lnTo>
                    <a:pt x="6020" y="2047"/>
                  </a:lnTo>
                  <a:lnTo>
                    <a:pt x="6020" y="2047"/>
                  </a:lnTo>
                  <a:lnTo>
                    <a:pt x="6004" y="2045"/>
                  </a:lnTo>
                  <a:lnTo>
                    <a:pt x="5987" y="2044"/>
                  </a:lnTo>
                  <a:lnTo>
                    <a:pt x="5987" y="2044"/>
                  </a:lnTo>
                  <a:lnTo>
                    <a:pt x="5958" y="2045"/>
                  </a:lnTo>
                  <a:lnTo>
                    <a:pt x="5933" y="2046"/>
                  </a:lnTo>
                  <a:lnTo>
                    <a:pt x="5933" y="2046"/>
                  </a:lnTo>
                  <a:lnTo>
                    <a:pt x="5924" y="2045"/>
                  </a:lnTo>
                  <a:lnTo>
                    <a:pt x="5914" y="2042"/>
                  </a:lnTo>
                  <a:lnTo>
                    <a:pt x="5903" y="2039"/>
                  </a:lnTo>
                  <a:lnTo>
                    <a:pt x="5894" y="2034"/>
                  </a:lnTo>
                  <a:lnTo>
                    <a:pt x="5873" y="2024"/>
                  </a:lnTo>
                  <a:lnTo>
                    <a:pt x="5862" y="2019"/>
                  </a:lnTo>
                  <a:lnTo>
                    <a:pt x="5851" y="2016"/>
                  </a:lnTo>
                  <a:lnTo>
                    <a:pt x="5851" y="2016"/>
                  </a:lnTo>
                  <a:lnTo>
                    <a:pt x="5843" y="2015"/>
                  </a:lnTo>
                  <a:lnTo>
                    <a:pt x="5843" y="2015"/>
                  </a:lnTo>
                  <a:lnTo>
                    <a:pt x="5836" y="2015"/>
                  </a:lnTo>
                  <a:lnTo>
                    <a:pt x="5829" y="2017"/>
                  </a:lnTo>
                  <a:lnTo>
                    <a:pt x="5823" y="2019"/>
                  </a:lnTo>
                  <a:lnTo>
                    <a:pt x="5817" y="2022"/>
                  </a:lnTo>
                  <a:lnTo>
                    <a:pt x="5806" y="2030"/>
                  </a:lnTo>
                  <a:lnTo>
                    <a:pt x="5794" y="2038"/>
                  </a:lnTo>
                  <a:lnTo>
                    <a:pt x="5794" y="2038"/>
                  </a:lnTo>
                  <a:lnTo>
                    <a:pt x="5784" y="2048"/>
                  </a:lnTo>
                  <a:lnTo>
                    <a:pt x="5774" y="2058"/>
                  </a:lnTo>
                  <a:lnTo>
                    <a:pt x="5755" y="2080"/>
                  </a:lnTo>
                  <a:lnTo>
                    <a:pt x="5755" y="2080"/>
                  </a:lnTo>
                  <a:lnTo>
                    <a:pt x="5749" y="2086"/>
                  </a:lnTo>
                  <a:lnTo>
                    <a:pt x="5744" y="2090"/>
                  </a:lnTo>
                  <a:lnTo>
                    <a:pt x="5741" y="2091"/>
                  </a:lnTo>
                  <a:lnTo>
                    <a:pt x="5737" y="2092"/>
                  </a:lnTo>
                  <a:lnTo>
                    <a:pt x="5737" y="2092"/>
                  </a:lnTo>
                  <a:lnTo>
                    <a:pt x="5731" y="2091"/>
                  </a:lnTo>
                  <a:lnTo>
                    <a:pt x="5723" y="2089"/>
                  </a:lnTo>
                  <a:lnTo>
                    <a:pt x="5712" y="2086"/>
                  </a:lnTo>
                  <a:lnTo>
                    <a:pt x="5700" y="2085"/>
                  </a:lnTo>
                  <a:lnTo>
                    <a:pt x="5700" y="2085"/>
                  </a:lnTo>
                  <a:lnTo>
                    <a:pt x="5695" y="2084"/>
                  </a:lnTo>
                  <a:lnTo>
                    <a:pt x="5687" y="2080"/>
                  </a:lnTo>
                  <a:lnTo>
                    <a:pt x="5676" y="2075"/>
                  </a:lnTo>
                  <a:lnTo>
                    <a:pt x="5667" y="2068"/>
                  </a:lnTo>
                  <a:lnTo>
                    <a:pt x="5667" y="2068"/>
                  </a:lnTo>
                  <a:lnTo>
                    <a:pt x="5651" y="2055"/>
                  </a:lnTo>
                  <a:lnTo>
                    <a:pt x="5643" y="2049"/>
                  </a:lnTo>
                  <a:lnTo>
                    <a:pt x="5640" y="2047"/>
                  </a:lnTo>
                  <a:lnTo>
                    <a:pt x="5640" y="2047"/>
                  </a:lnTo>
                  <a:lnTo>
                    <a:pt x="5633" y="2044"/>
                  </a:lnTo>
                  <a:lnTo>
                    <a:pt x="5617" y="2036"/>
                  </a:lnTo>
                  <a:lnTo>
                    <a:pt x="5617" y="2036"/>
                  </a:lnTo>
                  <a:lnTo>
                    <a:pt x="5595" y="2029"/>
                  </a:lnTo>
                  <a:lnTo>
                    <a:pt x="5585" y="2025"/>
                  </a:lnTo>
                  <a:lnTo>
                    <a:pt x="5575" y="2024"/>
                  </a:lnTo>
                  <a:lnTo>
                    <a:pt x="5575" y="2024"/>
                  </a:lnTo>
                  <a:lnTo>
                    <a:pt x="5573" y="2023"/>
                  </a:lnTo>
                  <a:lnTo>
                    <a:pt x="5566" y="2020"/>
                  </a:lnTo>
                  <a:lnTo>
                    <a:pt x="5566" y="2020"/>
                  </a:lnTo>
                  <a:lnTo>
                    <a:pt x="5553" y="2011"/>
                  </a:lnTo>
                  <a:lnTo>
                    <a:pt x="5540" y="2001"/>
                  </a:lnTo>
                  <a:lnTo>
                    <a:pt x="5540" y="2001"/>
                  </a:lnTo>
                  <a:lnTo>
                    <a:pt x="5527" y="1992"/>
                  </a:lnTo>
                  <a:lnTo>
                    <a:pt x="5527" y="1992"/>
                  </a:lnTo>
                  <a:lnTo>
                    <a:pt x="5521" y="1987"/>
                  </a:lnTo>
                  <a:lnTo>
                    <a:pt x="5518" y="1986"/>
                  </a:lnTo>
                  <a:lnTo>
                    <a:pt x="5513" y="1985"/>
                  </a:lnTo>
                  <a:lnTo>
                    <a:pt x="5513" y="1985"/>
                  </a:lnTo>
                  <a:lnTo>
                    <a:pt x="5510" y="1983"/>
                  </a:lnTo>
                  <a:lnTo>
                    <a:pt x="5505" y="1979"/>
                  </a:lnTo>
                  <a:lnTo>
                    <a:pt x="5505" y="1979"/>
                  </a:lnTo>
                  <a:lnTo>
                    <a:pt x="5502" y="1974"/>
                  </a:lnTo>
                  <a:lnTo>
                    <a:pt x="5501" y="1971"/>
                  </a:lnTo>
                  <a:lnTo>
                    <a:pt x="5501" y="1971"/>
                  </a:lnTo>
                  <a:lnTo>
                    <a:pt x="5502" y="1971"/>
                  </a:lnTo>
                  <a:lnTo>
                    <a:pt x="5502" y="1971"/>
                  </a:lnTo>
                  <a:lnTo>
                    <a:pt x="5504" y="1970"/>
                  </a:lnTo>
                  <a:lnTo>
                    <a:pt x="5507" y="1969"/>
                  </a:lnTo>
                  <a:lnTo>
                    <a:pt x="5516" y="1968"/>
                  </a:lnTo>
                  <a:lnTo>
                    <a:pt x="5516" y="1968"/>
                  </a:lnTo>
                  <a:lnTo>
                    <a:pt x="5522" y="1966"/>
                  </a:lnTo>
                  <a:lnTo>
                    <a:pt x="5526" y="1965"/>
                  </a:lnTo>
                  <a:lnTo>
                    <a:pt x="5530" y="1961"/>
                  </a:lnTo>
                  <a:lnTo>
                    <a:pt x="5530" y="1961"/>
                  </a:lnTo>
                  <a:lnTo>
                    <a:pt x="5534" y="1957"/>
                  </a:lnTo>
                  <a:lnTo>
                    <a:pt x="5535" y="1953"/>
                  </a:lnTo>
                  <a:lnTo>
                    <a:pt x="5536" y="1948"/>
                  </a:lnTo>
                  <a:lnTo>
                    <a:pt x="5537" y="1943"/>
                  </a:lnTo>
                  <a:lnTo>
                    <a:pt x="5537" y="1943"/>
                  </a:lnTo>
                  <a:lnTo>
                    <a:pt x="5536" y="1936"/>
                  </a:lnTo>
                  <a:lnTo>
                    <a:pt x="5534" y="1927"/>
                  </a:lnTo>
                  <a:lnTo>
                    <a:pt x="5527" y="1902"/>
                  </a:lnTo>
                  <a:lnTo>
                    <a:pt x="5527" y="1902"/>
                  </a:lnTo>
                  <a:lnTo>
                    <a:pt x="5522" y="1887"/>
                  </a:lnTo>
                  <a:lnTo>
                    <a:pt x="5515" y="1874"/>
                  </a:lnTo>
                  <a:lnTo>
                    <a:pt x="5508" y="1863"/>
                  </a:lnTo>
                  <a:lnTo>
                    <a:pt x="5500" y="1855"/>
                  </a:lnTo>
                  <a:lnTo>
                    <a:pt x="5490" y="1849"/>
                  </a:lnTo>
                  <a:lnTo>
                    <a:pt x="5481" y="1845"/>
                  </a:lnTo>
                  <a:lnTo>
                    <a:pt x="5472" y="1843"/>
                  </a:lnTo>
                  <a:lnTo>
                    <a:pt x="5463" y="1843"/>
                  </a:lnTo>
                  <a:lnTo>
                    <a:pt x="5463" y="1843"/>
                  </a:lnTo>
                  <a:lnTo>
                    <a:pt x="5451" y="1843"/>
                  </a:lnTo>
                  <a:lnTo>
                    <a:pt x="5441" y="1846"/>
                  </a:lnTo>
                  <a:lnTo>
                    <a:pt x="5433" y="1849"/>
                  </a:lnTo>
                  <a:lnTo>
                    <a:pt x="5426" y="1852"/>
                  </a:lnTo>
                  <a:lnTo>
                    <a:pt x="5426" y="1852"/>
                  </a:lnTo>
                  <a:lnTo>
                    <a:pt x="5424" y="1853"/>
                  </a:lnTo>
                  <a:lnTo>
                    <a:pt x="5424" y="1853"/>
                  </a:lnTo>
                  <a:lnTo>
                    <a:pt x="5408" y="1855"/>
                  </a:lnTo>
                  <a:lnTo>
                    <a:pt x="5386" y="1856"/>
                  </a:lnTo>
                  <a:lnTo>
                    <a:pt x="5359" y="1857"/>
                  </a:lnTo>
                  <a:lnTo>
                    <a:pt x="5332" y="1857"/>
                  </a:lnTo>
                  <a:lnTo>
                    <a:pt x="5332" y="1857"/>
                  </a:lnTo>
                  <a:lnTo>
                    <a:pt x="5279" y="1856"/>
                  </a:lnTo>
                  <a:lnTo>
                    <a:pt x="5279" y="1856"/>
                  </a:lnTo>
                  <a:lnTo>
                    <a:pt x="5274" y="1857"/>
                  </a:lnTo>
                  <a:lnTo>
                    <a:pt x="5268" y="1858"/>
                  </a:lnTo>
                  <a:lnTo>
                    <a:pt x="5257" y="1862"/>
                  </a:lnTo>
                  <a:lnTo>
                    <a:pt x="5257" y="1862"/>
                  </a:lnTo>
                  <a:lnTo>
                    <a:pt x="5235" y="1870"/>
                  </a:lnTo>
                  <a:lnTo>
                    <a:pt x="5209" y="1881"/>
                  </a:lnTo>
                  <a:lnTo>
                    <a:pt x="5185" y="1891"/>
                  </a:lnTo>
                  <a:lnTo>
                    <a:pt x="5168" y="1900"/>
                  </a:lnTo>
                  <a:lnTo>
                    <a:pt x="5168" y="1900"/>
                  </a:lnTo>
                  <a:lnTo>
                    <a:pt x="5149" y="1908"/>
                  </a:lnTo>
                  <a:lnTo>
                    <a:pt x="5129" y="1918"/>
                  </a:lnTo>
                  <a:lnTo>
                    <a:pt x="5109" y="1926"/>
                  </a:lnTo>
                  <a:lnTo>
                    <a:pt x="5096" y="1933"/>
                  </a:lnTo>
                  <a:lnTo>
                    <a:pt x="5096" y="1933"/>
                  </a:lnTo>
                  <a:lnTo>
                    <a:pt x="5094" y="1933"/>
                  </a:lnTo>
                  <a:lnTo>
                    <a:pt x="5094" y="1933"/>
                  </a:lnTo>
                  <a:lnTo>
                    <a:pt x="5086" y="1932"/>
                  </a:lnTo>
                  <a:lnTo>
                    <a:pt x="5073" y="1931"/>
                  </a:lnTo>
                  <a:lnTo>
                    <a:pt x="5059" y="1929"/>
                  </a:lnTo>
                  <a:lnTo>
                    <a:pt x="5045" y="1928"/>
                  </a:lnTo>
                  <a:lnTo>
                    <a:pt x="5045" y="1928"/>
                  </a:lnTo>
                  <a:lnTo>
                    <a:pt x="5052" y="1912"/>
                  </a:lnTo>
                  <a:lnTo>
                    <a:pt x="5052" y="1912"/>
                  </a:lnTo>
                  <a:lnTo>
                    <a:pt x="5056" y="1904"/>
                  </a:lnTo>
                  <a:lnTo>
                    <a:pt x="5056" y="1904"/>
                  </a:lnTo>
                  <a:lnTo>
                    <a:pt x="5064" y="1906"/>
                  </a:lnTo>
                  <a:lnTo>
                    <a:pt x="5071" y="1907"/>
                  </a:lnTo>
                  <a:lnTo>
                    <a:pt x="5071" y="1907"/>
                  </a:lnTo>
                  <a:lnTo>
                    <a:pt x="5086" y="1905"/>
                  </a:lnTo>
                  <a:lnTo>
                    <a:pt x="5100" y="1903"/>
                  </a:lnTo>
                  <a:lnTo>
                    <a:pt x="5113" y="1900"/>
                  </a:lnTo>
                  <a:lnTo>
                    <a:pt x="5126" y="1898"/>
                  </a:lnTo>
                  <a:lnTo>
                    <a:pt x="5126" y="1898"/>
                  </a:lnTo>
                  <a:lnTo>
                    <a:pt x="5131" y="1896"/>
                  </a:lnTo>
                  <a:lnTo>
                    <a:pt x="5137" y="1894"/>
                  </a:lnTo>
                  <a:lnTo>
                    <a:pt x="5142" y="1892"/>
                  </a:lnTo>
                  <a:lnTo>
                    <a:pt x="5146" y="1889"/>
                  </a:lnTo>
                  <a:lnTo>
                    <a:pt x="5154" y="1882"/>
                  </a:lnTo>
                  <a:lnTo>
                    <a:pt x="5163" y="1873"/>
                  </a:lnTo>
                  <a:lnTo>
                    <a:pt x="5163" y="1873"/>
                  </a:lnTo>
                  <a:lnTo>
                    <a:pt x="5175" y="1859"/>
                  </a:lnTo>
                  <a:lnTo>
                    <a:pt x="5182" y="1853"/>
                  </a:lnTo>
                  <a:lnTo>
                    <a:pt x="5188" y="1848"/>
                  </a:lnTo>
                  <a:lnTo>
                    <a:pt x="5188" y="1848"/>
                  </a:lnTo>
                  <a:lnTo>
                    <a:pt x="5196" y="1843"/>
                  </a:lnTo>
                  <a:lnTo>
                    <a:pt x="5201" y="1837"/>
                  </a:lnTo>
                  <a:lnTo>
                    <a:pt x="5201" y="1837"/>
                  </a:lnTo>
                  <a:lnTo>
                    <a:pt x="5203" y="1834"/>
                  </a:lnTo>
                  <a:lnTo>
                    <a:pt x="5205" y="1831"/>
                  </a:lnTo>
                  <a:lnTo>
                    <a:pt x="5207" y="1827"/>
                  </a:lnTo>
                  <a:lnTo>
                    <a:pt x="5207" y="1823"/>
                  </a:lnTo>
                  <a:lnTo>
                    <a:pt x="5207" y="1823"/>
                  </a:lnTo>
                  <a:lnTo>
                    <a:pt x="5207" y="1818"/>
                  </a:lnTo>
                  <a:lnTo>
                    <a:pt x="5205" y="1814"/>
                  </a:lnTo>
                  <a:lnTo>
                    <a:pt x="5202" y="1808"/>
                  </a:lnTo>
                  <a:lnTo>
                    <a:pt x="5202" y="1808"/>
                  </a:lnTo>
                  <a:lnTo>
                    <a:pt x="5199" y="1804"/>
                  </a:lnTo>
                  <a:lnTo>
                    <a:pt x="5196" y="1798"/>
                  </a:lnTo>
                  <a:lnTo>
                    <a:pt x="5196" y="1798"/>
                  </a:lnTo>
                  <a:lnTo>
                    <a:pt x="5196" y="1797"/>
                  </a:lnTo>
                  <a:lnTo>
                    <a:pt x="5196" y="1797"/>
                  </a:lnTo>
                  <a:lnTo>
                    <a:pt x="5196" y="1795"/>
                  </a:lnTo>
                  <a:lnTo>
                    <a:pt x="5198" y="1791"/>
                  </a:lnTo>
                  <a:lnTo>
                    <a:pt x="5202" y="1786"/>
                  </a:lnTo>
                  <a:lnTo>
                    <a:pt x="5207" y="1780"/>
                  </a:lnTo>
                  <a:lnTo>
                    <a:pt x="5207" y="1780"/>
                  </a:lnTo>
                  <a:lnTo>
                    <a:pt x="5220" y="1767"/>
                  </a:lnTo>
                  <a:lnTo>
                    <a:pt x="5234" y="1752"/>
                  </a:lnTo>
                  <a:lnTo>
                    <a:pt x="5234" y="1752"/>
                  </a:lnTo>
                  <a:lnTo>
                    <a:pt x="5238" y="1748"/>
                  </a:lnTo>
                  <a:lnTo>
                    <a:pt x="5243" y="1746"/>
                  </a:lnTo>
                  <a:lnTo>
                    <a:pt x="5250" y="1745"/>
                  </a:lnTo>
                  <a:lnTo>
                    <a:pt x="5257" y="1744"/>
                  </a:lnTo>
                  <a:lnTo>
                    <a:pt x="5257" y="1744"/>
                  </a:lnTo>
                  <a:lnTo>
                    <a:pt x="5267" y="1743"/>
                  </a:lnTo>
                  <a:lnTo>
                    <a:pt x="5272" y="1742"/>
                  </a:lnTo>
                  <a:lnTo>
                    <a:pt x="5277" y="1740"/>
                  </a:lnTo>
                  <a:lnTo>
                    <a:pt x="5277" y="1740"/>
                  </a:lnTo>
                  <a:lnTo>
                    <a:pt x="5283" y="1737"/>
                  </a:lnTo>
                  <a:lnTo>
                    <a:pt x="5287" y="1733"/>
                  </a:lnTo>
                  <a:lnTo>
                    <a:pt x="5291" y="1727"/>
                  </a:lnTo>
                  <a:lnTo>
                    <a:pt x="5294" y="1720"/>
                  </a:lnTo>
                  <a:lnTo>
                    <a:pt x="5294" y="1720"/>
                  </a:lnTo>
                  <a:lnTo>
                    <a:pt x="5299" y="1700"/>
                  </a:lnTo>
                  <a:lnTo>
                    <a:pt x="5304" y="1679"/>
                  </a:lnTo>
                  <a:lnTo>
                    <a:pt x="5304" y="1679"/>
                  </a:lnTo>
                  <a:lnTo>
                    <a:pt x="5306" y="1672"/>
                  </a:lnTo>
                  <a:lnTo>
                    <a:pt x="5310" y="1667"/>
                  </a:lnTo>
                  <a:lnTo>
                    <a:pt x="5310" y="1667"/>
                  </a:lnTo>
                  <a:lnTo>
                    <a:pt x="5311" y="1666"/>
                  </a:lnTo>
                  <a:lnTo>
                    <a:pt x="5311" y="1666"/>
                  </a:lnTo>
                  <a:lnTo>
                    <a:pt x="5317" y="1668"/>
                  </a:lnTo>
                  <a:lnTo>
                    <a:pt x="5324" y="1670"/>
                  </a:lnTo>
                  <a:lnTo>
                    <a:pt x="5341" y="1676"/>
                  </a:lnTo>
                  <a:lnTo>
                    <a:pt x="5359" y="1681"/>
                  </a:lnTo>
                  <a:lnTo>
                    <a:pt x="5368" y="1683"/>
                  </a:lnTo>
                  <a:lnTo>
                    <a:pt x="5376" y="1684"/>
                  </a:lnTo>
                  <a:lnTo>
                    <a:pt x="5376" y="1684"/>
                  </a:lnTo>
                  <a:lnTo>
                    <a:pt x="5383" y="1683"/>
                  </a:lnTo>
                  <a:lnTo>
                    <a:pt x="5389" y="1682"/>
                  </a:lnTo>
                  <a:lnTo>
                    <a:pt x="5399" y="1678"/>
                  </a:lnTo>
                  <a:lnTo>
                    <a:pt x="5409" y="1672"/>
                  </a:lnTo>
                  <a:lnTo>
                    <a:pt x="5419" y="1665"/>
                  </a:lnTo>
                  <a:lnTo>
                    <a:pt x="5419" y="1665"/>
                  </a:lnTo>
                  <a:lnTo>
                    <a:pt x="5438" y="1652"/>
                  </a:lnTo>
                  <a:lnTo>
                    <a:pt x="5448" y="1643"/>
                  </a:lnTo>
                  <a:lnTo>
                    <a:pt x="5448" y="1643"/>
                  </a:lnTo>
                  <a:lnTo>
                    <a:pt x="5448" y="1643"/>
                  </a:lnTo>
                  <a:lnTo>
                    <a:pt x="5448" y="1643"/>
                  </a:lnTo>
                  <a:lnTo>
                    <a:pt x="5451" y="1643"/>
                  </a:lnTo>
                  <a:lnTo>
                    <a:pt x="5455" y="1642"/>
                  </a:lnTo>
                  <a:lnTo>
                    <a:pt x="5455" y="1642"/>
                  </a:lnTo>
                  <a:lnTo>
                    <a:pt x="5464" y="1644"/>
                  </a:lnTo>
                  <a:lnTo>
                    <a:pt x="5469" y="1645"/>
                  </a:lnTo>
                  <a:lnTo>
                    <a:pt x="5473" y="1647"/>
                  </a:lnTo>
                  <a:lnTo>
                    <a:pt x="5473" y="1647"/>
                  </a:lnTo>
                  <a:lnTo>
                    <a:pt x="5476" y="1650"/>
                  </a:lnTo>
                  <a:lnTo>
                    <a:pt x="5479" y="1652"/>
                  </a:lnTo>
                  <a:lnTo>
                    <a:pt x="5480" y="1655"/>
                  </a:lnTo>
                  <a:lnTo>
                    <a:pt x="5482" y="1659"/>
                  </a:lnTo>
                  <a:lnTo>
                    <a:pt x="5482" y="1659"/>
                  </a:lnTo>
                  <a:lnTo>
                    <a:pt x="5483" y="1666"/>
                  </a:lnTo>
                  <a:lnTo>
                    <a:pt x="5486" y="1672"/>
                  </a:lnTo>
                  <a:lnTo>
                    <a:pt x="5489" y="1678"/>
                  </a:lnTo>
                  <a:lnTo>
                    <a:pt x="5493" y="1684"/>
                  </a:lnTo>
                  <a:lnTo>
                    <a:pt x="5503" y="1696"/>
                  </a:lnTo>
                  <a:lnTo>
                    <a:pt x="5512" y="1706"/>
                  </a:lnTo>
                  <a:lnTo>
                    <a:pt x="5512" y="1706"/>
                  </a:lnTo>
                  <a:lnTo>
                    <a:pt x="5522" y="1716"/>
                  </a:lnTo>
                  <a:lnTo>
                    <a:pt x="5531" y="1723"/>
                  </a:lnTo>
                  <a:lnTo>
                    <a:pt x="5546" y="1734"/>
                  </a:lnTo>
                  <a:lnTo>
                    <a:pt x="5546" y="1734"/>
                  </a:lnTo>
                  <a:lnTo>
                    <a:pt x="5553" y="1737"/>
                  </a:lnTo>
                  <a:lnTo>
                    <a:pt x="5563" y="1742"/>
                  </a:lnTo>
                  <a:lnTo>
                    <a:pt x="5590" y="1753"/>
                  </a:lnTo>
                  <a:lnTo>
                    <a:pt x="5590" y="1753"/>
                  </a:lnTo>
                  <a:lnTo>
                    <a:pt x="5616" y="1765"/>
                  </a:lnTo>
                  <a:lnTo>
                    <a:pt x="5616" y="1765"/>
                  </a:lnTo>
                  <a:lnTo>
                    <a:pt x="5625" y="1769"/>
                  </a:lnTo>
                  <a:lnTo>
                    <a:pt x="5629" y="1771"/>
                  </a:lnTo>
                  <a:lnTo>
                    <a:pt x="5629" y="1771"/>
                  </a:lnTo>
                  <a:lnTo>
                    <a:pt x="5635" y="1779"/>
                  </a:lnTo>
                  <a:lnTo>
                    <a:pt x="5642" y="1792"/>
                  </a:lnTo>
                  <a:lnTo>
                    <a:pt x="5650" y="1808"/>
                  </a:lnTo>
                  <a:lnTo>
                    <a:pt x="5653" y="1816"/>
                  </a:lnTo>
                  <a:lnTo>
                    <a:pt x="5655" y="1824"/>
                  </a:lnTo>
                  <a:lnTo>
                    <a:pt x="5655" y="1824"/>
                  </a:lnTo>
                  <a:lnTo>
                    <a:pt x="5658" y="1834"/>
                  </a:lnTo>
                  <a:lnTo>
                    <a:pt x="5661" y="1840"/>
                  </a:lnTo>
                  <a:lnTo>
                    <a:pt x="5663" y="1844"/>
                  </a:lnTo>
                  <a:lnTo>
                    <a:pt x="5667" y="1848"/>
                  </a:lnTo>
                  <a:lnTo>
                    <a:pt x="5671" y="1850"/>
                  </a:lnTo>
                  <a:lnTo>
                    <a:pt x="5676" y="1852"/>
                  </a:lnTo>
                  <a:lnTo>
                    <a:pt x="5681" y="1853"/>
                  </a:lnTo>
                  <a:lnTo>
                    <a:pt x="5681" y="1853"/>
                  </a:lnTo>
                  <a:lnTo>
                    <a:pt x="5687" y="1852"/>
                  </a:lnTo>
                  <a:lnTo>
                    <a:pt x="5692" y="1851"/>
                  </a:lnTo>
                  <a:lnTo>
                    <a:pt x="5696" y="1848"/>
                  </a:lnTo>
                  <a:lnTo>
                    <a:pt x="5699" y="1844"/>
                  </a:lnTo>
                  <a:lnTo>
                    <a:pt x="5702" y="1841"/>
                  </a:lnTo>
                  <a:lnTo>
                    <a:pt x="5704" y="1835"/>
                  </a:lnTo>
                  <a:lnTo>
                    <a:pt x="5706" y="1826"/>
                  </a:lnTo>
                  <a:lnTo>
                    <a:pt x="5706" y="1826"/>
                  </a:lnTo>
                  <a:lnTo>
                    <a:pt x="5706" y="1819"/>
                  </a:lnTo>
                  <a:lnTo>
                    <a:pt x="5706" y="1819"/>
                  </a:lnTo>
                  <a:lnTo>
                    <a:pt x="5705" y="1809"/>
                  </a:lnTo>
                  <a:lnTo>
                    <a:pt x="5704" y="1798"/>
                  </a:lnTo>
                  <a:lnTo>
                    <a:pt x="5702" y="1781"/>
                  </a:lnTo>
                  <a:lnTo>
                    <a:pt x="5702" y="1781"/>
                  </a:lnTo>
                  <a:lnTo>
                    <a:pt x="5705" y="1781"/>
                  </a:lnTo>
                  <a:lnTo>
                    <a:pt x="5705" y="1781"/>
                  </a:lnTo>
                  <a:lnTo>
                    <a:pt x="5718" y="1780"/>
                  </a:lnTo>
                  <a:lnTo>
                    <a:pt x="5730" y="1777"/>
                  </a:lnTo>
                  <a:lnTo>
                    <a:pt x="5741" y="1774"/>
                  </a:lnTo>
                  <a:lnTo>
                    <a:pt x="5741" y="1774"/>
                  </a:lnTo>
                  <a:lnTo>
                    <a:pt x="5744" y="1772"/>
                  </a:lnTo>
                  <a:lnTo>
                    <a:pt x="5746" y="1770"/>
                  </a:lnTo>
                  <a:lnTo>
                    <a:pt x="5747" y="1767"/>
                  </a:lnTo>
                  <a:lnTo>
                    <a:pt x="5748" y="1764"/>
                  </a:lnTo>
                  <a:lnTo>
                    <a:pt x="5748" y="1764"/>
                  </a:lnTo>
                  <a:lnTo>
                    <a:pt x="5748" y="1762"/>
                  </a:lnTo>
                  <a:lnTo>
                    <a:pt x="5748" y="1762"/>
                  </a:lnTo>
                  <a:lnTo>
                    <a:pt x="5757" y="1779"/>
                  </a:lnTo>
                  <a:lnTo>
                    <a:pt x="5766" y="1793"/>
                  </a:lnTo>
                  <a:lnTo>
                    <a:pt x="5779" y="1814"/>
                  </a:lnTo>
                  <a:lnTo>
                    <a:pt x="5779" y="1814"/>
                  </a:lnTo>
                  <a:lnTo>
                    <a:pt x="5786" y="1829"/>
                  </a:lnTo>
                  <a:lnTo>
                    <a:pt x="5799" y="1857"/>
                  </a:lnTo>
                  <a:lnTo>
                    <a:pt x="5799" y="1857"/>
                  </a:lnTo>
                  <a:lnTo>
                    <a:pt x="5810" y="1886"/>
                  </a:lnTo>
                  <a:lnTo>
                    <a:pt x="5819" y="1905"/>
                  </a:lnTo>
                  <a:lnTo>
                    <a:pt x="5819" y="1905"/>
                  </a:lnTo>
                  <a:lnTo>
                    <a:pt x="5822" y="1911"/>
                  </a:lnTo>
                  <a:lnTo>
                    <a:pt x="5828" y="1916"/>
                  </a:lnTo>
                  <a:lnTo>
                    <a:pt x="5833" y="1918"/>
                  </a:lnTo>
                  <a:lnTo>
                    <a:pt x="5840" y="1919"/>
                  </a:lnTo>
                  <a:lnTo>
                    <a:pt x="5840" y="1919"/>
                  </a:lnTo>
                  <a:lnTo>
                    <a:pt x="5847" y="1918"/>
                  </a:lnTo>
                  <a:lnTo>
                    <a:pt x="5854" y="1916"/>
                  </a:lnTo>
                  <a:lnTo>
                    <a:pt x="5860" y="1912"/>
                  </a:lnTo>
                  <a:lnTo>
                    <a:pt x="5865" y="1909"/>
                  </a:lnTo>
                  <a:lnTo>
                    <a:pt x="5876" y="1902"/>
                  </a:lnTo>
                  <a:lnTo>
                    <a:pt x="5885" y="1894"/>
                  </a:lnTo>
                  <a:lnTo>
                    <a:pt x="5885" y="1894"/>
                  </a:lnTo>
                  <a:lnTo>
                    <a:pt x="5889" y="1891"/>
                  </a:lnTo>
                  <a:lnTo>
                    <a:pt x="5894" y="1887"/>
                  </a:lnTo>
                  <a:lnTo>
                    <a:pt x="5906" y="1879"/>
                  </a:lnTo>
                  <a:lnTo>
                    <a:pt x="5906" y="1879"/>
                  </a:lnTo>
                  <a:lnTo>
                    <a:pt x="5914" y="1872"/>
                  </a:lnTo>
                  <a:lnTo>
                    <a:pt x="5919" y="1864"/>
                  </a:lnTo>
                  <a:lnTo>
                    <a:pt x="5922" y="1860"/>
                  </a:lnTo>
                  <a:lnTo>
                    <a:pt x="5924" y="1855"/>
                  </a:lnTo>
                  <a:lnTo>
                    <a:pt x="5926" y="1850"/>
                  </a:lnTo>
                  <a:lnTo>
                    <a:pt x="5926" y="1844"/>
                  </a:lnTo>
                  <a:lnTo>
                    <a:pt x="5926" y="1844"/>
                  </a:lnTo>
                  <a:lnTo>
                    <a:pt x="5927" y="1840"/>
                  </a:lnTo>
                  <a:lnTo>
                    <a:pt x="5927" y="1840"/>
                  </a:lnTo>
                  <a:lnTo>
                    <a:pt x="5926" y="1833"/>
                  </a:lnTo>
                  <a:lnTo>
                    <a:pt x="5925" y="1827"/>
                  </a:lnTo>
                  <a:lnTo>
                    <a:pt x="5923" y="1822"/>
                  </a:lnTo>
                  <a:lnTo>
                    <a:pt x="5920" y="1817"/>
                  </a:lnTo>
                  <a:lnTo>
                    <a:pt x="5913" y="1808"/>
                  </a:lnTo>
                  <a:lnTo>
                    <a:pt x="5905" y="1801"/>
                  </a:lnTo>
                  <a:lnTo>
                    <a:pt x="5905" y="1801"/>
                  </a:lnTo>
                  <a:lnTo>
                    <a:pt x="5898" y="1794"/>
                  </a:lnTo>
                  <a:lnTo>
                    <a:pt x="5891" y="1788"/>
                  </a:lnTo>
                  <a:lnTo>
                    <a:pt x="5891" y="1788"/>
                  </a:lnTo>
                  <a:lnTo>
                    <a:pt x="5897" y="1785"/>
                  </a:lnTo>
                  <a:lnTo>
                    <a:pt x="5897" y="1785"/>
                  </a:lnTo>
                  <a:lnTo>
                    <a:pt x="5909" y="1779"/>
                  </a:lnTo>
                  <a:lnTo>
                    <a:pt x="5915" y="1775"/>
                  </a:lnTo>
                  <a:lnTo>
                    <a:pt x="5920" y="1771"/>
                  </a:lnTo>
                  <a:lnTo>
                    <a:pt x="5920" y="1771"/>
                  </a:lnTo>
                  <a:lnTo>
                    <a:pt x="5926" y="1765"/>
                  </a:lnTo>
                  <a:lnTo>
                    <a:pt x="5933" y="1759"/>
                  </a:lnTo>
                  <a:lnTo>
                    <a:pt x="5940" y="1754"/>
                  </a:lnTo>
                  <a:lnTo>
                    <a:pt x="5944" y="1752"/>
                  </a:lnTo>
                  <a:lnTo>
                    <a:pt x="5944" y="1752"/>
                  </a:lnTo>
                  <a:lnTo>
                    <a:pt x="5944" y="1753"/>
                  </a:lnTo>
                  <a:lnTo>
                    <a:pt x="5944" y="1753"/>
                  </a:lnTo>
                  <a:lnTo>
                    <a:pt x="5946" y="1758"/>
                  </a:lnTo>
                  <a:lnTo>
                    <a:pt x="5948" y="1770"/>
                  </a:lnTo>
                  <a:lnTo>
                    <a:pt x="5949" y="1784"/>
                  </a:lnTo>
                  <a:lnTo>
                    <a:pt x="5950" y="1801"/>
                  </a:lnTo>
                  <a:lnTo>
                    <a:pt x="5950" y="1801"/>
                  </a:lnTo>
                  <a:lnTo>
                    <a:pt x="5951" y="1830"/>
                  </a:lnTo>
                  <a:lnTo>
                    <a:pt x="5951" y="1830"/>
                  </a:lnTo>
                  <a:lnTo>
                    <a:pt x="5952" y="1843"/>
                  </a:lnTo>
                  <a:lnTo>
                    <a:pt x="5953" y="1848"/>
                  </a:lnTo>
                  <a:lnTo>
                    <a:pt x="5954" y="1854"/>
                  </a:lnTo>
                  <a:lnTo>
                    <a:pt x="5954" y="1854"/>
                  </a:lnTo>
                  <a:lnTo>
                    <a:pt x="5957" y="1859"/>
                  </a:lnTo>
                  <a:lnTo>
                    <a:pt x="5961" y="1863"/>
                  </a:lnTo>
                  <a:lnTo>
                    <a:pt x="5970" y="1869"/>
                  </a:lnTo>
                  <a:lnTo>
                    <a:pt x="5970" y="1869"/>
                  </a:lnTo>
                  <a:lnTo>
                    <a:pt x="5984" y="1879"/>
                  </a:lnTo>
                  <a:lnTo>
                    <a:pt x="6001" y="1888"/>
                  </a:lnTo>
                  <a:lnTo>
                    <a:pt x="6001" y="1888"/>
                  </a:lnTo>
                  <a:lnTo>
                    <a:pt x="6014" y="1896"/>
                  </a:lnTo>
                  <a:lnTo>
                    <a:pt x="6018" y="1899"/>
                  </a:lnTo>
                  <a:lnTo>
                    <a:pt x="6020" y="1901"/>
                  </a:lnTo>
                  <a:lnTo>
                    <a:pt x="6020" y="1901"/>
                  </a:lnTo>
                  <a:lnTo>
                    <a:pt x="6026" y="1907"/>
                  </a:lnTo>
                  <a:lnTo>
                    <a:pt x="6032" y="1911"/>
                  </a:lnTo>
                  <a:lnTo>
                    <a:pt x="6039" y="1916"/>
                  </a:lnTo>
                  <a:lnTo>
                    <a:pt x="6046" y="1919"/>
                  </a:lnTo>
                  <a:lnTo>
                    <a:pt x="6053" y="1921"/>
                  </a:lnTo>
                  <a:lnTo>
                    <a:pt x="6061" y="1922"/>
                  </a:lnTo>
                  <a:lnTo>
                    <a:pt x="6076" y="1923"/>
                  </a:lnTo>
                  <a:lnTo>
                    <a:pt x="6076" y="1923"/>
                  </a:lnTo>
                  <a:lnTo>
                    <a:pt x="6082" y="1923"/>
                  </a:lnTo>
                  <a:lnTo>
                    <a:pt x="6087" y="1922"/>
                  </a:lnTo>
                  <a:lnTo>
                    <a:pt x="6093" y="1920"/>
                  </a:lnTo>
                  <a:lnTo>
                    <a:pt x="6100" y="1916"/>
                  </a:lnTo>
                  <a:lnTo>
                    <a:pt x="6100" y="1916"/>
                  </a:lnTo>
                  <a:lnTo>
                    <a:pt x="6101" y="1916"/>
                  </a:lnTo>
                  <a:lnTo>
                    <a:pt x="6101" y="1916"/>
                  </a:lnTo>
                  <a:lnTo>
                    <a:pt x="6111" y="1918"/>
                  </a:lnTo>
                  <a:lnTo>
                    <a:pt x="6123" y="1921"/>
                  </a:lnTo>
                  <a:lnTo>
                    <a:pt x="6145" y="1927"/>
                  </a:lnTo>
                  <a:lnTo>
                    <a:pt x="6145" y="1927"/>
                  </a:lnTo>
                  <a:lnTo>
                    <a:pt x="6150" y="1928"/>
                  </a:lnTo>
                  <a:lnTo>
                    <a:pt x="6154" y="1929"/>
                  </a:lnTo>
                  <a:lnTo>
                    <a:pt x="6154" y="1929"/>
                  </a:lnTo>
                  <a:lnTo>
                    <a:pt x="6168" y="1927"/>
                  </a:lnTo>
                  <a:lnTo>
                    <a:pt x="6183" y="1924"/>
                  </a:lnTo>
                  <a:lnTo>
                    <a:pt x="6213" y="1916"/>
                  </a:lnTo>
                  <a:lnTo>
                    <a:pt x="6213" y="1916"/>
                  </a:lnTo>
                  <a:lnTo>
                    <a:pt x="6234" y="1907"/>
                  </a:lnTo>
                  <a:lnTo>
                    <a:pt x="6234" y="1907"/>
                  </a:lnTo>
                  <a:lnTo>
                    <a:pt x="6234" y="1911"/>
                  </a:lnTo>
                  <a:lnTo>
                    <a:pt x="6234" y="1911"/>
                  </a:lnTo>
                  <a:lnTo>
                    <a:pt x="6234" y="1917"/>
                  </a:lnTo>
                  <a:lnTo>
                    <a:pt x="6234" y="1917"/>
                  </a:lnTo>
                  <a:lnTo>
                    <a:pt x="6232" y="1932"/>
                  </a:lnTo>
                  <a:lnTo>
                    <a:pt x="6231" y="1948"/>
                  </a:lnTo>
                  <a:lnTo>
                    <a:pt x="6228" y="1966"/>
                  </a:lnTo>
                  <a:lnTo>
                    <a:pt x="6225" y="1982"/>
                  </a:lnTo>
                  <a:lnTo>
                    <a:pt x="6221" y="1999"/>
                  </a:lnTo>
                  <a:lnTo>
                    <a:pt x="6216" y="2014"/>
                  </a:lnTo>
                  <a:lnTo>
                    <a:pt x="6208" y="2027"/>
                  </a:lnTo>
                  <a:lnTo>
                    <a:pt x="6205" y="2034"/>
                  </a:lnTo>
                  <a:lnTo>
                    <a:pt x="6201" y="2038"/>
                  </a:lnTo>
                  <a:lnTo>
                    <a:pt x="6201" y="2038"/>
                  </a:lnTo>
                  <a:lnTo>
                    <a:pt x="6193" y="2050"/>
                  </a:lnTo>
                  <a:lnTo>
                    <a:pt x="6187" y="2060"/>
                  </a:lnTo>
                  <a:lnTo>
                    <a:pt x="6180" y="2075"/>
                  </a:lnTo>
                  <a:lnTo>
                    <a:pt x="6180" y="2075"/>
                  </a:lnTo>
                  <a:close/>
                  <a:moveTo>
                    <a:pt x="6435" y="2685"/>
                  </a:moveTo>
                  <a:lnTo>
                    <a:pt x="6435" y="2685"/>
                  </a:lnTo>
                  <a:lnTo>
                    <a:pt x="6427" y="2676"/>
                  </a:lnTo>
                  <a:lnTo>
                    <a:pt x="6423" y="2671"/>
                  </a:lnTo>
                  <a:lnTo>
                    <a:pt x="6417" y="2668"/>
                  </a:lnTo>
                  <a:lnTo>
                    <a:pt x="6417" y="2668"/>
                  </a:lnTo>
                  <a:lnTo>
                    <a:pt x="6417" y="2668"/>
                  </a:lnTo>
                  <a:lnTo>
                    <a:pt x="6414" y="2665"/>
                  </a:lnTo>
                  <a:lnTo>
                    <a:pt x="6409" y="2660"/>
                  </a:lnTo>
                  <a:lnTo>
                    <a:pt x="6403" y="2654"/>
                  </a:lnTo>
                  <a:lnTo>
                    <a:pt x="6395" y="2645"/>
                  </a:lnTo>
                  <a:lnTo>
                    <a:pt x="6395" y="2645"/>
                  </a:lnTo>
                  <a:lnTo>
                    <a:pt x="6389" y="2635"/>
                  </a:lnTo>
                  <a:lnTo>
                    <a:pt x="6382" y="2624"/>
                  </a:lnTo>
                  <a:lnTo>
                    <a:pt x="6377" y="2613"/>
                  </a:lnTo>
                  <a:lnTo>
                    <a:pt x="6372" y="2601"/>
                  </a:lnTo>
                  <a:lnTo>
                    <a:pt x="6372" y="2601"/>
                  </a:lnTo>
                  <a:lnTo>
                    <a:pt x="6361" y="2572"/>
                  </a:lnTo>
                  <a:lnTo>
                    <a:pt x="6349" y="2542"/>
                  </a:lnTo>
                  <a:lnTo>
                    <a:pt x="6343" y="2528"/>
                  </a:lnTo>
                  <a:lnTo>
                    <a:pt x="6336" y="2514"/>
                  </a:lnTo>
                  <a:lnTo>
                    <a:pt x="6328" y="2501"/>
                  </a:lnTo>
                  <a:lnTo>
                    <a:pt x="6320" y="2490"/>
                  </a:lnTo>
                  <a:lnTo>
                    <a:pt x="6320" y="2490"/>
                  </a:lnTo>
                  <a:lnTo>
                    <a:pt x="6314" y="2479"/>
                  </a:lnTo>
                  <a:lnTo>
                    <a:pt x="6308" y="2466"/>
                  </a:lnTo>
                  <a:lnTo>
                    <a:pt x="6302" y="2451"/>
                  </a:lnTo>
                  <a:lnTo>
                    <a:pt x="6296" y="2432"/>
                  </a:lnTo>
                  <a:lnTo>
                    <a:pt x="6283" y="2395"/>
                  </a:lnTo>
                  <a:lnTo>
                    <a:pt x="6276" y="2377"/>
                  </a:lnTo>
                  <a:lnTo>
                    <a:pt x="6269" y="2359"/>
                  </a:lnTo>
                  <a:lnTo>
                    <a:pt x="6269" y="2359"/>
                  </a:lnTo>
                  <a:lnTo>
                    <a:pt x="6255" y="2326"/>
                  </a:lnTo>
                  <a:lnTo>
                    <a:pt x="6240" y="2291"/>
                  </a:lnTo>
                  <a:lnTo>
                    <a:pt x="6227" y="2257"/>
                  </a:lnTo>
                  <a:lnTo>
                    <a:pt x="6214" y="2225"/>
                  </a:lnTo>
                  <a:lnTo>
                    <a:pt x="6214" y="2225"/>
                  </a:lnTo>
                  <a:lnTo>
                    <a:pt x="6206" y="2210"/>
                  </a:lnTo>
                  <a:lnTo>
                    <a:pt x="6206" y="2210"/>
                  </a:lnTo>
                  <a:lnTo>
                    <a:pt x="6223" y="2206"/>
                  </a:lnTo>
                  <a:lnTo>
                    <a:pt x="6229" y="2205"/>
                  </a:lnTo>
                  <a:lnTo>
                    <a:pt x="6235" y="2204"/>
                  </a:lnTo>
                  <a:lnTo>
                    <a:pt x="6235" y="2204"/>
                  </a:lnTo>
                  <a:lnTo>
                    <a:pt x="6237" y="2204"/>
                  </a:lnTo>
                  <a:lnTo>
                    <a:pt x="6237" y="2204"/>
                  </a:lnTo>
                  <a:lnTo>
                    <a:pt x="6240" y="2214"/>
                  </a:lnTo>
                  <a:lnTo>
                    <a:pt x="6245" y="2227"/>
                  </a:lnTo>
                  <a:lnTo>
                    <a:pt x="6257" y="2251"/>
                  </a:lnTo>
                  <a:lnTo>
                    <a:pt x="6268" y="2277"/>
                  </a:lnTo>
                  <a:lnTo>
                    <a:pt x="6271" y="2289"/>
                  </a:lnTo>
                  <a:lnTo>
                    <a:pt x="6274" y="2301"/>
                  </a:lnTo>
                  <a:lnTo>
                    <a:pt x="6274" y="2301"/>
                  </a:lnTo>
                  <a:lnTo>
                    <a:pt x="6275" y="2308"/>
                  </a:lnTo>
                  <a:lnTo>
                    <a:pt x="6277" y="2315"/>
                  </a:lnTo>
                  <a:lnTo>
                    <a:pt x="6280" y="2320"/>
                  </a:lnTo>
                  <a:lnTo>
                    <a:pt x="6284" y="2325"/>
                  </a:lnTo>
                  <a:lnTo>
                    <a:pt x="6292" y="2333"/>
                  </a:lnTo>
                  <a:lnTo>
                    <a:pt x="6299" y="2337"/>
                  </a:lnTo>
                  <a:lnTo>
                    <a:pt x="6299" y="2337"/>
                  </a:lnTo>
                  <a:lnTo>
                    <a:pt x="6303" y="2340"/>
                  </a:lnTo>
                  <a:lnTo>
                    <a:pt x="6306" y="2343"/>
                  </a:lnTo>
                  <a:lnTo>
                    <a:pt x="6308" y="2346"/>
                  </a:lnTo>
                  <a:lnTo>
                    <a:pt x="6309" y="2351"/>
                  </a:lnTo>
                  <a:lnTo>
                    <a:pt x="6309" y="2351"/>
                  </a:lnTo>
                  <a:lnTo>
                    <a:pt x="6311" y="2365"/>
                  </a:lnTo>
                  <a:lnTo>
                    <a:pt x="6314" y="2382"/>
                  </a:lnTo>
                  <a:lnTo>
                    <a:pt x="6319" y="2400"/>
                  </a:lnTo>
                  <a:lnTo>
                    <a:pt x="6326" y="2418"/>
                  </a:lnTo>
                  <a:lnTo>
                    <a:pt x="6326" y="2418"/>
                  </a:lnTo>
                  <a:lnTo>
                    <a:pt x="6332" y="2434"/>
                  </a:lnTo>
                  <a:lnTo>
                    <a:pt x="6338" y="2450"/>
                  </a:lnTo>
                  <a:lnTo>
                    <a:pt x="6338" y="2450"/>
                  </a:lnTo>
                  <a:lnTo>
                    <a:pt x="6344" y="2462"/>
                  </a:lnTo>
                  <a:lnTo>
                    <a:pt x="6347" y="2466"/>
                  </a:lnTo>
                  <a:lnTo>
                    <a:pt x="6351" y="2471"/>
                  </a:lnTo>
                  <a:lnTo>
                    <a:pt x="6351" y="2471"/>
                  </a:lnTo>
                  <a:lnTo>
                    <a:pt x="6364" y="2484"/>
                  </a:lnTo>
                  <a:lnTo>
                    <a:pt x="6382" y="2504"/>
                  </a:lnTo>
                  <a:lnTo>
                    <a:pt x="6382" y="2504"/>
                  </a:lnTo>
                  <a:lnTo>
                    <a:pt x="6401" y="2527"/>
                  </a:lnTo>
                  <a:lnTo>
                    <a:pt x="6407" y="2535"/>
                  </a:lnTo>
                  <a:lnTo>
                    <a:pt x="6410" y="2541"/>
                  </a:lnTo>
                  <a:lnTo>
                    <a:pt x="6410" y="2541"/>
                  </a:lnTo>
                  <a:lnTo>
                    <a:pt x="6416" y="2555"/>
                  </a:lnTo>
                  <a:lnTo>
                    <a:pt x="6422" y="2574"/>
                  </a:lnTo>
                  <a:lnTo>
                    <a:pt x="6428" y="2597"/>
                  </a:lnTo>
                  <a:lnTo>
                    <a:pt x="6434" y="2625"/>
                  </a:lnTo>
                  <a:lnTo>
                    <a:pt x="6434" y="2625"/>
                  </a:lnTo>
                  <a:lnTo>
                    <a:pt x="6441" y="2661"/>
                  </a:lnTo>
                  <a:lnTo>
                    <a:pt x="6444" y="2680"/>
                  </a:lnTo>
                  <a:lnTo>
                    <a:pt x="6448" y="2697"/>
                  </a:lnTo>
                  <a:lnTo>
                    <a:pt x="6448" y="2697"/>
                  </a:lnTo>
                  <a:lnTo>
                    <a:pt x="6450" y="2706"/>
                  </a:lnTo>
                  <a:lnTo>
                    <a:pt x="6450" y="2706"/>
                  </a:lnTo>
                  <a:lnTo>
                    <a:pt x="6443" y="2695"/>
                  </a:lnTo>
                  <a:lnTo>
                    <a:pt x="6435" y="2685"/>
                  </a:lnTo>
                  <a:lnTo>
                    <a:pt x="6435" y="2685"/>
                  </a:lnTo>
                  <a:close/>
                  <a:moveTo>
                    <a:pt x="6671" y="1640"/>
                  </a:moveTo>
                  <a:lnTo>
                    <a:pt x="6671" y="1640"/>
                  </a:lnTo>
                  <a:lnTo>
                    <a:pt x="6673" y="1644"/>
                  </a:lnTo>
                  <a:lnTo>
                    <a:pt x="6678" y="1646"/>
                  </a:lnTo>
                  <a:lnTo>
                    <a:pt x="6682" y="1648"/>
                  </a:lnTo>
                  <a:lnTo>
                    <a:pt x="6686" y="1648"/>
                  </a:lnTo>
                  <a:lnTo>
                    <a:pt x="6686" y="1648"/>
                  </a:lnTo>
                  <a:lnTo>
                    <a:pt x="6692" y="1648"/>
                  </a:lnTo>
                  <a:lnTo>
                    <a:pt x="6695" y="1647"/>
                  </a:lnTo>
                  <a:lnTo>
                    <a:pt x="6695" y="1647"/>
                  </a:lnTo>
                  <a:lnTo>
                    <a:pt x="6696" y="1647"/>
                  </a:lnTo>
                  <a:lnTo>
                    <a:pt x="6697" y="1648"/>
                  </a:lnTo>
                  <a:lnTo>
                    <a:pt x="6697" y="1648"/>
                  </a:lnTo>
                  <a:lnTo>
                    <a:pt x="6702" y="1653"/>
                  </a:lnTo>
                  <a:lnTo>
                    <a:pt x="6705" y="1657"/>
                  </a:lnTo>
                  <a:lnTo>
                    <a:pt x="6711" y="1666"/>
                  </a:lnTo>
                  <a:lnTo>
                    <a:pt x="6724" y="1693"/>
                  </a:lnTo>
                  <a:lnTo>
                    <a:pt x="6724" y="1693"/>
                  </a:lnTo>
                  <a:lnTo>
                    <a:pt x="6727" y="1697"/>
                  </a:lnTo>
                  <a:lnTo>
                    <a:pt x="6730" y="1701"/>
                  </a:lnTo>
                  <a:lnTo>
                    <a:pt x="6737" y="1707"/>
                  </a:lnTo>
                  <a:lnTo>
                    <a:pt x="6744" y="1711"/>
                  </a:lnTo>
                  <a:lnTo>
                    <a:pt x="6750" y="1713"/>
                  </a:lnTo>
                  <a:lnTo>
                    <a:pt x="6750" y="1713"/>
                  </a:lnTo>
                  <a:lnTo>
                    <a:pt x="6758" y="1716"/>
                  </a:lnTo>
                  <a:lnTo>
                    <a:pt x="6764" y="1719"/>
                  </a:lnTo>
                  <a:lnTo>
                    <a:pt x="6764" y="1719"/>
                  </a:lnTo>
                  <a:lnTo>
                    <a:pt x="6755" y="1730"/>
                  </a:lnTo>
                  <a:lnTo>
                    <a:pt x="6755" y="1730"/>
                  </a:lnTo>
                  <a:lnTo>
                    <a:pt x="6751" y="1735"/>
                  </a:lnTo>
                  <a:lnTo>
                    <a:pt x="6747" y="1740"/>
                  </a:lnTo>
                  <a:lnTo>
                    <a:pt x="6744" y="1746"/>
                  </a:lnTo>
                  <a:lnTo>
                    <a:pt x="6743" y="1750"/>
                  </a:lnTo>
                  <a:lnTo>
                    <a:pt x="6743" y="1754"/>
                  </a:lnTo>
                  <a:lnTo>
                    <a:pt x="6743" y="1754"/>
                  </a:lnTo>
                  <a:lnTo>
                    <a:pt x="6744" y="1760"/>
                  </a:lnTo>
                  <a:lnTo>
                    <a:pt x="6746" y="1766"/>
                  </a:lnTo>
                  <a:lnTo>
                    <a:pt x="6748" y="1771"/>
                  </a:lnTo>
                  <a:lnTo>
                    <a:pt x="6752" y="1774"/>
                  </a:lnTo>
                  <a:lnTo>
                    <a:pt x="6752" y="1774"/>
                  </a:lnTo>
                  <a:lnTo>
                    <a:pt x="6754" y="1777"/>
                  </a:lnTo>
                  <a:lnTo>
                    <a:pt x="6757" y="1780"/>
                  </a:lnTo>
                  <a:lnTo>
                    <a:pt x="6762" y="1791"/>
                  </a:lnTo>
                  <a:lnTo>
                    <a:pt x="6766" y="1806"/>
                  </a:lnTo>
                  <a:lnTo>
                    <a:pt x="6771" y="1821"/>
                  </a:lnTo>
                  <a:lnTo>
                    <a:pt x="6771" y="1821"/>
                  </a:lnTo>
                  <a:lnTo>
                    <a:pt x="6776" y="1851"/>
                  </a:lnTo>
                  <a:lnTo>
                    <a:pt x="6780" y="1872"/>
                  </a:lnTo>
                  <a:lnTo>
                    <a:pt x="6780" y="1872"/>
                  </a:lnTo>
                  <a:lnTo>
                    <a:pt x="6773" y="1875"/>
                  </a:lnTo>
                  <a:lnTo>
                    <a:pt x="6767" y="1878"/>
                  </a:lnTo>
                  <a:lnTo>
                    <a:pt x="6761" y="1880"/>
                  </a:lnTo>
                  <a:lnTo>
                    <a:pt x="6761" y="1880"/>
                  </a:lnTo>
                  <a:lnTo>
                    <a:pt x="6744" y="1883"/>
                  </a:lnTo>
                  <a:lnTo>
                    <a:pt x="6729" y="1884"/>
                  </a:lnTo>
                  <a:lnTo>
                    <a:pt x="6729" y="1884"/>
                  </a:lnTo>
                  <a:lnTo>
                    <a:pt x="6723" y="1884"/>
                  </a:lnTo>
                  <a:lnTo>
                    <a:pt x="6723" y="1884"/>
                  </a:lnTo>
                  <a:lnTo>
                    <a:pt x="6707" y="1879"/>
                  </a:lnTo>
                  <a:lnTo>
                    <a:pt x="6682" y="1870"/>
                  </a:lnTo>
                  <a:lnTo>
                    <a:pt x="6638" y="1854"/>
                  </a:lnTo>
                  <a:lnTo>
                    <a:pt x="6638" y="1854"/>
                  </a:lnTo>
                  <a:lnTo>
                    <a:pt x="6635" y="1849"/>
                  </a:lnTo>
                  <a:lnTo>
                    <a:pt x="6632" y="1839"/>
                  </a:lnTo>
                  <a:lnTo>
                    <a:pt x="6629" y="1826"/>
                  </a:lnTo>
                  <a:lnTo>
                    <a:pt x="6628" y="1820"/>
                  </a:lnTo>
                  <a:lnTo>
                    <a:pt x="6628" y="1814"/>
                  </a:lnTo>
                  <a:lnTo>
                    <a:pt x="6628" y="1814"/>
                  </a:lnTo>
                  <a:lnTo>
                    <a:pt x="6629" y="1807"/>
                  </a:lnTo>
                  <a:lnTo>
                    <a:pt x="6630" y="1802"/>
                  </a:lnTo>
                  <a:lnTo>
                    <a:pt x="6630" y="1802"/>
                  </a:lnTo>
                  <a:lnTo>
                    <a:pt x="6636" y="1803"/>
                  </a:lnTo>
                  <a:lnTo>
                    <a:pt x="6636" y="1803"/>
                  </a:lnTo>
                  <a:lnTo>
                    <a:pt x="6644" y="1802"/>
                  </a:lnTo>
                  <a:lnTo>
                    <a:pt x="6651" y="1799"/>
                  </a:lnTo>
                  <a:lnTo>
                    <a:pt x="6658" y="1795"/>
                  </a:lnTo>
                  <a:lnTo>
                    <a:pt x="6665" y="1791"/>
                  </a:lnTo>
                  <a:lnTo>
                    <a:pt x="6665" y="1791"/>
                  </a:lnTo>
                  <a:lnTo>
                    <a:pt x="6676" y="1780"/>
                  </a:lnTo>
                  <a:lnTo>
                    <a:pt x="6690" y="1765"/>
                  </a:lnTo>
                  <a:lnTo>
                    <a:pt x="6690" y="1765"/>
                  </a:lnTo>
                  <a:lnTo>
                    <a:pt x="6694" y="1759"/>
                  </a:lnTo>
                  <a:lnTo>
                    <a:pt x="6696" y="1754"/>
                  </a:lnTo>
                  <a:lnTo>
                    <a:pt x="6698" y="1749"/>
                  </a:lnTo>
                  <a:lnTo>
                    <a:pt x="6699" y="1743"/>
                  </a:lnTo>
                  <a:lnTo>
                    <a:pt x="6699" y="1743"/>
                  </a:lnTo>
                  <a:lnTo>
                    <a:pt x="6698" y="1736"/>
                  </a:lnTo>
                  <a:lnTo>
                    <a:pt x="6695" y="1730"/>
                  </a:lnTo>
                  <a:lnTo>
                    <a:pt x="6691" y="1724"/>
                  </a:lnTo>
                  <a:lnTo>
                    <a:pt x="6687" y="1720"/>
                  </a:lnTo>
                  <a:lnTo>
                    <a:pt x="6687" y="1720"/>
                  </a:lnTo>
                  <a:lnTo>
                    <a:pt x="6680" y="1715"/>
                  </a:lnTo>
                  <a:lnTo>
                    <a:pt x="6672" y="1712"/>
                  </a:lnTo>
                  <a:lnTo>
                    <a:pt x="6655" y="1705"/>
                  </a:lnTo>
                  <a:lnTo>
                    <a:pt x="6630" y="1698"/>
                  </a:lnTo>
                  <a:lnTo>
                    <a:pt x="6630" y="1698"/>
                  </a:lnTo>
                  <a:lnTo>
                    <a:pt x="6630" y="1698"/>
                  </a:lnTo>
                  <a:lnTo>
                    <a:pt x="6630" y="1698"/>
                  </a:lnTo>
                  <a:lnTo>
                    <a:pt x="6624" y="1693"/>
                  </a:lnTo>
                  <a:lnTo>
                    <a:pt x="6617" y="1683"/>
                  </a:lnTo>
                  <a:lnTo>
                    <a:pt x="6608" y="1672"/>
                  </a:lnTo>
                  <a:lnTo>
                    <a:pt x="6600" y="1659"/>
                  </a:lnTo>
                  <a:lnTo>
                    <a:pt x="6600" y="1659"/>
                  </a:lnTo>
                  <a:lnTo>
                    <a:pt x="6583" y="1631"/>
                  </a:lnTo>
                  <a:lnTo>
                    <a:pt x="6571" y="1610"/>
                  </a:lnTo>
                  <a:lnTo>
                    <a:pt x="6571" y="1610"/>
                  </a:lnTo>
                  <a:lnTo>
                    <a:pt x="6569" y="1604"/>
                  </a:lnTo>
                  <a:lnTo>
                    <a:pt x="6568" y="1597"/>
                  </a:lnTo>
                  <a:lnTo>
                    <a:pt x="6568" y="1597"/>
                  </a:lnTo>
                  <a:lnTo>
                    <a:pt x="6568" y="1592"/>
                  </a:lnTo>
                  <a:lnTo>
                    <a:pt x="6570" y="1586"/>
                  </a:lnTo>
                  <a:lnTo>
                    <a:pt x="6572" y="1580"/>
                  </a:lnTo>
                  <a:lnTo>
                    <a:pt x="6575" y="1574"/>
                  </a:lnTo>
                  <a:lnTo>
                    <a:pt x="6578" y="1567"/>
                  </a:lnTo>
                  <a:lnTo>
                    <a:pt x="6583" y="1561"/>
                  </a:lnTo>
                  <a:lnTo>
                    <a:pt x="6590" y="1555"/>
                  </a:lnTo>
                  <a:lnTo>
                    <a:pt x="6596" y="1550"/>
                  </a:lnTo>
                  <a:lnTo>
                    <a:pt x="6597" y="1549"/>
                  </a:lnTo>
                  <a:lnTo>
                    <a:pt x="6597" y="1549"/>
                  </a:lnTo>
                  <a:lnTo>
                    <a:pt x="6599" y="1549"/>
                  </a:lnTo>
                  <a:lnTo>
                    <a:pt x="6599" y="1549"/>
                  </a:lnTo>
                  <a:lnTo>
                    <a:pt x="6607" y="1550"/>
                  </a:lnTo>
                  <a:lnTo>
                    <a:pt x="6618" y="1553"/>
                  </a:lnTo>
                  <a:lnTo>
                    <a:pt x="6633" y="1556"/>
                  </a:lnTo>
                  <a:lnTo>
                    <a:pt x="6647" y="1557"/>
                  </a:lnTo>
                  <a:lnTo>
                    <a:pt x="6647" y="1557"/>
                  </a:lnTo>
                  <a:lnTo>
                    <a:pt x="6652" y="1557"/>
                  </a:lnTo>
                  <a:lnTo>
                    <a:pt x="6658" y="1555"/>
                  </a:lnTo>
                  <a:lnTo>
                    <a:pt x="6665" y="1553"/>
                  </a:lnTo>
                  <a:lnTo>
                    <a:pt x="6671" y="1550"/>
                  </a:lnTo>
                  <a:lnTo>
                    <a:pt x="6671" y="1550"/>
                  </a:lnTo>
                  <a:lnTo>
                    <a:pt x="6685" y="1539"/>
                  </a:lnTo>
                  <a:lnTo>
                    <a:pt x="6698" y="1528"/>
                  </a:lnTo>
                  <a:lnTo>
                    <a:pt x="6717" y="1512"/>
                  </a:lnTo>
                  <a:lnTo>
                    <a:pt x="6717" y="1512"/>
                  </a:lnTo>
                  <a:lnTo>
                    <a:pt x="6722" y="1513"/>
                  </a:lnTo>
                  <a:lnTo>
                    <a:pt x="6728" y="1514"/>
                  </a:lnTo>
                  <a:lnTo>
                    <a:pt x="6736" y="1516"/>
                  </a:lnTo>
                  <a:lnTo>
                    <a:pt x="6745" y="1519"/>
                  </a:lnTo>
                  <a:lnTo>
                    <a:pt x="6745" y="1519"/>
                  </a:lnTo>
                  <a:lnTo>
                    <a:pt x="6752" y="1523"/>
                  </a:lnTo>
                  <a:lnTo>
                    <a:pt x="6758" y="1527"/>
                  </a:lnTo>
                  <a:lnTo>
                    <a:pt x="6762" y="1530"/>
                  </a:lnTo>
                  <a:lnTo>
                    <a:pt x="6764" y="1532"/>
                  </a:lnTo>
                  <a:lnTo>
                    <a:pt x="6764" y="1532"/>
                  </a:lnTo>
                  <a:lnTo>
                    <a:pt x="6767" y="1540"/>
                  </a:lnTo>
                  <a:lnTo>
                    <a:pt x="6772" y="1547"/>
                  </a:lnTo>
                  <a:lnTo>
                    <a:pt x="6783" y="1561"/>
                  </a:lnTo>
                  <a:lnTo>
                    <a:pt x="6783" y="1561"/>
                  </a:lnTo>
                  <a:lnTo>
                    <a:pt x="6791" y="1572"/>
                  </a:lnTo>
                  <a:lnTo>
                    <a:pt x="6791" y="1572"/>
                  </a:lnTo>
                  <a:lnTo>
                    <a:pt x="6791" y="1574"/>
                  </a:lnTo>
                  <a:lnTo>
                    <a:pt x="6791" y="1574"/>
                  </a:lnTo>
                  <a:lnTo>
                    <a:pt x="6779" y="1577"/>
                  </a:lnTo>
                  <a:lnTo>
                    <a:pt x="6771" y="1579"/>
                  </a:lnTo>
                  <a:lnTo>
                    <a:pt x="6763" y="1579"/>
                  </a:lnTo>
                  <a:lnTo>
                    <a:pt x="6763" y="1579"/>
                  </a:lnTo>
                  <a:lnTo>
                    <a:pt x="6756" y="1578"/>
                  </a:lnTo>
                  <a:lnTo>
                    <a:pt x="6750" y="1577"/>
                  </a:lnTo>
                  <a:lnTo>
                    <a:pt x="6746" y="1575"/>
                  </a:lnTo>
                  <a:lnTo>
                    <a:pt x="6744" y="1572"/>
                  </a:lnTo>
                  <a:lnTo>
                    <a:pt x="6744" y="1572"/>
                  </a:lnTo>
                  <a:lnTo>
                    <a:pt x="6738" y="1567"/>
                  </a:lnTo>
                  <a:lnTo>
                    <a:pt x="6732" y="1564"/>
                  </a:lnTo>
                  <a:lnTo>
                    <a:pt x="6725" y="1562"/>
                  </a:lnTo>
                  <a:lnTo>
                    <a:pt x="6719" y="1561"/>
                  </a:lnTo>
                  <a:lnTo>
                    <a:pt x="6719" y="1561"/>
                  </a:lnTo>
                  <a:lnTo>
                    <a:pt x="6710" y="1563"/>
                  </a:lnTo>
                  <a:lnTo>
                    <a:pt x="6700" y="1566"/>
                  </a:lnTo>
                  <a:lnTo>
                    <a:pt x="6692" y="1570"/>
                  </a:lnTo>
                  <a:lnTo>
                    <a:pt x="6685" y="1578"/>
                  </a:lnTo>
                  <a:lnTo>
                    <a:pt x="6678" y="1586"/>
                  </a:lnTo>
                  <a:lnTo>
                    <a:pt x="6673" y="1595"/>
                  </a:lnTo>
                  <a:lnTo>
                    <a:pt x="6670" y="1605"/>
                  </a:lnTo>
                  <a:lnTo>
                    <a:pt x="6668" y="1617"/>
                  </a:lnTo>
                  <a:lnTo>
                    <a:pt x="6668" y="1617"/>
                  </a:lnTo>
                  <a:lnTo>
                    <a:pt x="6667" y="1625"/>
                  </a:lnTo>
                  <a:lnTo>
                    <a:pt x="6667" y="1625"/>
                  </a:lnTo>
                  <a:lnTo>
                    <a:pt x="6668" y="1632"/>
                  </a:lnTo>
                  <a:lnTo>
                    <a:pt x="6669" y="1636"/>
                  </a:lnTo>
                  <a:lnTo>
                    <a:pt x="6671" y="1640"/>
                  </a:lnTo>
                  <a:lnTo>
                    <a:pt x="6671" y="1640"/>
                  </a:lnTo>
                  <a:close/>
                  <a:moveTo>
                    <a:pt x="7498" y="767"/>
                  </a:moveTo>
                  <a:lnTo>
                    <a:pt x="7498" y="767"/>
                  </a:lnTo>
                  <a:lnTo>
                    <a:pt x="7486" y="771"/>
                  </a:lnTo>
                  <a:lnTo>
                    <a:pt x="7476" y="772"/>
                  </a:lnTo>
                  <a:lnTo>
                    <a:pt x="7476" y="772"/>
                  </a:lnTo>
                  <a:lnTo>
                    <a:pt x="7469" y="771"/>
                  </a:lnTo>
                  <a:lnTo>
                    <a:pt x="7463" y="769"/>
                  </a:lnTo>
                  <a:lnTo>
                    <a:pt x="7460" y="766"/>
                  </a:lnTo>
                  <a:lnTo>
                    <a:pt x="7458" y="764"/>
                  </a:lnTo>
                  <a:lnTo>
                    <a:pt x="7458" y="764"/>
                  </a:lnTo>
                  <a:lnTo>
                    <a:pt x="7457" y="759"/>
                  </a:lnTo>
                  <a:lnTo>
                    <a:pt x="7454" y="755"/>
                  </a:lnTo>
                  <a:lnTo>
                    <a:pt x="7451" y="751"/>
                  </a:lnTo>
                  <a:lnTo>
                    <a:pt x="7448" y="748"/>
                  </a:lnTo>
                  <a:lnTo>
                    <a:pt x="7445" y="745"/>
                  </a:lnTo>
                  <a:lnTo>
                    <a:pt x="7441" y="743"/>
                  </a:lnTo>
                  <a:lnTo>
                    <a:pt x="7437" y="742"/>
                  </a:lnTo>
                  <a:lnTo>
                    <a:pt x="7433" y="741"/>
                  </a:lnTo>
                  <a:lnTo>
                    <a:pt x="7433" y="741"/>
                  </a:lnTo>
                  <a:lnTo>
                    <a:pt x="7438" y="738"/>
                  </a:lnTo>
                  <a:lnTo>
                    <a:pt x="7438" y="738"/>
                  </a:lnTo>
                  <a:lnTo>
                    <a:pt x="7461" y="732"/>
                  </a:lnTo>
                  <a:lnTo>
                    <a:pt x="7471" y="729"/>
                  </a:lnTo>
                  <a:lnTo>
                    <a:pt x="7480" y="729"/>
                  </a:lnTo>
                  <a:lnTo>
                    <a:pt x="7480" y="729"/>
                  </a:lnTo>
                  <a:lnTo>
                    <a:pt x="7485" y="729"/>
                  </a:lnTo>
                  <a:lnTo>
                    <a:pt x="7486" y="730"/>
                  </a:lnTo>
                  <a:lnTo>
                    <a:pt x="7486" y="730"/>
                  </a:lnTo>
                  <a:lnTo>
                    <a:pt x="7487" y="732"/>
                  </a:lnTo>
                  <a:lnTo>
                    <a:pt x="7487" y="732"/>
                  </a:lnTo>
                  <a:lnTo>
                    <a:pt x="7488" y="741"/>
                  </a:lnTo>
                  <a:lnTo>
                    <a:pt x="7491" y="748"/>
                  </a:lnTo>
                  <a:lnTo>
                    <a:pt x="7497" y="759"/>
                  </a:lnTo>
                  <a:lnTo>
                    <a:pt x="7497" y="759"/>
                  </a:lnTo>
                  <a:lnTo>
                    <a:pt x="7500" y="766"/>
                  </a:lnTo>
                  <a:lnTo>
                    <a:pt x="7500" y="766"/>
                  </a:lnTo>
                  <a:lnTo>
                    <a:pt x="7498" y="767"/>
                  </a:lnTo>
                  <a:lnTo>
                    <a:pt x="7498" y="767"/>
                  </a:lnTo>
                  <a:close/>
                  <a:moveTo>
                    <a:pt x="7656" y="703"/>
                  </a:moveTo>
                  <a:lnTo>
                    <a:pt x="7656" y="703"/>
                  </a:lnTo>
                  <a:lnTo>
                    <a:pt x="7655" y="703"/>
                  </a:lnTo>
                  <a:lnTo>
                    <a:pt x="7655" y="703"/>
                  </a:lnTo>
                  <a:lnTo>
                    <a:pt x="7653" y="705"/>
                  </a:lnTo>
                  <a:lnTo>
                    <a:pt x="7650" y="705"/>
                  </a:lnTo>
                  <a:lnTo>
                    <a:pt x="7650" y="705"/>
                  </a:lnTo>
                  <a:lnTo>
                    <a:pt x="7648" y="705"/>
                  </a:lnTo>
                  <a:lnTo>
                    <a:pt x="7646" y="703"/>
                  </a:lnTo>
                  <a:lnTo>
                    <a:pt x="7643" y="699"/>
                  </a:lnTo>
                  <a:lnTo>
                    <a:pt x="7641" y="691"/>
                  </a:lnTo>
                  <a:lnTo>
                    <a:pt x="7641" y="691"/>
                  </a:lnTo>
                  <a:lnTo>
                    <a:pt x="7640" y="682"/>
                  </a:lnTo>
                  <a:lnTo>
                    <a:pt x="7638" y="673"/>
                  </a:lnTo>
                  <a:lnTo>
                    <a:pt x="7636" y="665"/>
                  </a:lnTo>
                  <a:lnTo>
                    <a:pt x="7631" y="657"/>
                  </a:lnTo>
                  <a:lnTo>
                    <a:pt x="7631" y="657"/>
                  </a:lnTo>
                  <a:lnTo>
                    <a:pt x="7625" y="651"/>
                  </a:lnTo>
                  <a:lnTo>
                    <a:pt x="7617" y="646"/>
                  </a:lnTo>
                  <a:lnTo>
                    <a:pt x="7617" y="646"/>
                  </a:lnTo>
                  <a:lnTo>
                    <a:pt x="7638" y="657"/>
                  </a:lnTo>
                  <a:lnTo>
                    <a:pt x="7638" y="657"/>
                  </a:lnTo>
                  <a:lnTo>
                    <a:pt x="7646" y="662"/>
                  </a:lnTo>
                  <a:lnTo>
                    <a:pt x="7646" y="662"/>
                  </a:lnTo>
                  <a:lnTo>
                    <a:pt x="7648" y="663"/>
                  </a:lnTo>
                  <a:lnTo>
                    <a:pt x="7648" y="663"/>
                  </a:lnTo>
                  <a:lnTo>
                    <a:pt x="7648" y="663"/>
                  </a:lnTo>
                  <a:lnTo>
                    <a:pt x="7650" y="670"/>
                  </a:lnTo>
                  <a:lnTo>
                    <a:pt x="7653" y="678"/>
                  </a:lnTo>
                  <a:lnTo>
                    <a:pt x="7656" y="687"/>
                  </a:lnTo>
                  <a:lnTo>
                    <a:pt x="7656" y="696"/>
                  </a:lnTo>
                  <a:lnTo>
                    <a:pt x="7656" y="696"/>
                  </a:lnTo>
                  <a:lnTo>
                    <a:pt x="7656" y="703"/>
                  </a:lnTo>
                  <a:lnTo>
                    <a:pt x="7656" y="703"/>
                  </a:lnTo>
                  <a:close/>
                  <a:moveTo>
                    <a:pt x="5452" y="1718"/>
                  </a:moveTo>
                  <a:lnTo>
                    <a:pt x="5452" y="1718"/>
                  </a:lnTo>
                  <a:lnTo>
                    <a:pt x="5447" y="1718"/>
                  </a:lnTo>
                  <a:lnTo>
                    <a:pt x="5442" y="1719"/>
                  </a:lnTo>
                  <a:lnTo>
                    <a:pt x="5437" y="1721"/>
                  </a:lnTo>
                  <a:lnTo>
                    <a:pt x="5434" y="1724"/>
                  </a:lnTo>
                  <a:lnTo>
                    <a:pt x="5427" y="1731"/>
                  </a:lnTo>
                  <a:lnTo>
                    <a:pt x="5422" y="1738"/>
                  </a:lnTo>
                  <a:lnTo>
                    <a:pt x="5422" y="1738"/>
                  </a:lnTo>
                  <a:lnTo>
                    <a:pt x="5417" y="1745"/>
                  </a:lnTo>
                  <a:lnTo>
                    <a:pt x="5414" y="1753"/>
                  </a:lnTo>
                  <a:lnTo>
                    <a:pt x="5412" y="1762"/>
                  </a:lnTo>
                  <a:lnTo>
                    <a:pt x="5412" y="1771"/>
                  </a:lnTo>
                  <a:lnTo>
                    <a:pt x="5412" y="1771"/>
                  </a:lnTo>
                  <a:lnTo>
                    <a:pt x="5412" y="1779"/>
                  </a:lnTo>
                  <a:lnTo>
                    <a:pt x="5414" y="1787"/>
                  </a:lnTo>
                  <a:lnTo>
                    <a:pt x="5417" y="1794"/>
                  </a:lnTo>
                  <a:lnTo>
                    <a:pt x="5423" y="1801"/>
                  </a:lnTo>
                  <a:lnTo>
                    <a:pt x="5423" y="1801"/>
                  </a:lnTo>
                  <a:lnTo>
                    <a:pt x="5429" y="1807"/>
                  </a:lnTo>
                  <a:lnTo>
                    <a:pt x="5435" y="1811"/>
                  </a:lnTo>
                  <a:lnTo>
                    <a:pt x="5443" y="1813"/>
                  </a:lnTo>
                  <a:lnTo>
                    <a:pt x="5450" y="1814"/>
                  </a:lnTo>
                  <a:lnTo>
                    <a:pt x="5450" y="1814"/>
                  </a:lnTo>
                  <a:lnTo>
                    <a:pt x="5456" y="1814"/>
                  </a:lnTo>
                  <a:lnTo>
                    <a:pt x="5462" y="1812"/>
                  </a:lnTo>
                  <a:lnTo>
                    <a:pt x="5467" y="1810"/>
                  </a:lnTo>
                  <a:lnTo>
                    <a:pt x="5471" y="1807"/>
                  </a:lnTo>
                  <a:lnTo>
                    <a:pt x="5475" y="1804"/>
                  </a:lnTo>
                  <a:lnTo>
                    <a:pt x="5479" y="1798"/>
                  </a:lnTo>
                  <a:lnTo>
                    <a:pt x="5486" y="1789"/>
                  </a:lnTo>
                  <a:lnTo>
                    <a:pt x="5475" y="1782"/>
                  </a:lnTo>
                  <a:lnTo>
                    <a:pt x="5486" y="1789"/>
                  </a:lnTo>
                  <a:lnTo>
                    <a:pt x="5486" y="1789"/>
                  </a:lnTo>
                  <a:lnTo>
                    <a:pt x="5488" y="1784"/>
                  </a:lnTo>
                  <a:lnTo>
                    <a:pt x="5490" y="1779"/>
                  </a:lnTo>
                  <a:lnTo>
                    <a:pt x="5491" y="1774"/>
                  </a:lnTo>
                  <a:lnTo>
                    <a:pt x="5491" y="1769"/>
                  </a:lnTo>
                  <a:lnTo>
                    <a:pt x="5491" y="1769"/>
                  </a:lnTo>
                  <a:lnTo>
                    <a:pt x="5490" y="1759"/>
                  </a:lnTo>
                  <a:lnTo>
                    <a:pt x="5487" y="1750"/>
                  </a:lnTo>
                  <a:lnTo>
                    <a:pt x="5484" y="1742"/>
                  </a:lnTo>
                  <a:lnTo>
                    <a:pt x="5479" y="1735"/>
                  </a:lnTo>
                  <a:lnTo>
                    <a:pt x="5479" y="1735"/>
                  </a:lnTo>
                  <a:lnTo>
                    <a:pt x="5474" y="1729"/>
                  </a:lnTo>
                  <a:lnTo>
                    <a:pt x="5468" y="1723"/>
                  </a:lnTo>
                  <a:lnTo>
                    <a:pt x="5461" y="1720"/>
                  </a:lnTo>
                  <a:lnTo>
                    <a:pt x="5456" y="1718"/>
                  </a:lnTo>
                  <a:lnTo>
                    <a:pt x="5452" y="1718"/>
                  </a:lnTo>
                  <a:lnTo>
                    <a:pt x="5452" y="1718"/>
                  </a:lnTo>
                  <a:close/>
                  <a:moveTo>
                    <a:pt x="4419" y="606"/>
                  </a:moveTo>
                  <a:lnTo>
                    <a:pt x="4419" y="606"/>
                  </a:lnTo>
                  <a:lnTo>
                    <a:pt x="4427" y="606"/>
                  </a:lnTo>
                  <a:lnTo>
                    <a:pt x="4427" y="606"/>
                  </a:lnTo>
                  <a:lnTo>
                    <a:pt x="4437" y="606"/>
                  </a:lnTo>
                  <a:lnTo>
                    <a:pt x="4448" y="607"/>
                  </a:lnTo>
                  <a:lnTo>
                    <a:pt x="4459" y="608"/>
                  </a:lnTo>
                  <a:lnTo>
                    <a:pt x="4469" y="609"/>
                  </a:lnTo>
                  <a:lnTo>
                    <a:pt x="4469" y="609"/>
                  </a:lnTo>
                  <a:lnTo>
                    <a:pt x="4475" y="609"/>
                  </a:lnTo>
                  <a:lnTo>
                    <a:pt x="4482" y="608"/>
                  </a:lnTo>
                  <a:lnTo>
                    <a:pt x="4487" y="606"/>
                  </a:lnTo>
                  <a:lnTo>
                    <a:pt x="4493" y="603"/>
                  </a:lnTo>
                  <a:lnTo>
                    <a:pt x="4493" y="603"/>
                  </a:lnTo>
                  <a:lnTo>
                    <a:pt x="4498" y="599"/>
                  </a:lnTo>
                  <a:lnTo>
                    <a:pt x="4502" y="593"/>
                  </a:lnTo>
                  <a:lnTo>
                    <a:pt x="4504" y="585"/>
                  </a:lnTo>
                  <a:lnTo>
                    <a:pt x="4505" y="578"/>
                  </a:lnTo>
                  <a:lnTo>
                    <a:pt x="4505" y="578"/>
                  </a:lnTo>
                  <a:lnTo>
                    <a:pt x="4505" y="577"/>
                  </a:lnTo>
                  <a:lnTo>
                    <a:pt x="4492" y="577"/>
                  </a:lnTo>
                  <a:lnTo>
                    <a:pt x="4505" y="576"/>
                  </a:lnTo>
                  <a:lnTo>
                    <a:pt x="4505" y="576"/>
                  </a:lnTo>
                  <a:lnTo>
                    <a:pt x="4504" y="557"/>
                  </a:lnTo>
                  <a:lnTo>
                    <a:pt x="4504" y="557"/>
                  </a:lnTo>
                  <a:lnTo>
                    <a:pt x="4505" y="538"/>
                  </a:lnTo>
                  <a:lnTo>
                    <a:pt x="4506" y="523"/>
                  </a:lnTo>
                  <a:lnTo>
                    <a:pt x="4509" y="508"/>
                  </a:lnTo>
                  <a:lnTo>
                    <a:pt x="4510" y="503"/>
                  </a:lnTo>
                  <a:lnTo>
                    <a:pt x="4512" y="499"/>
                  </a:lnTo>
                  <a:lnTo>
                    <a:pt x="4512" y="499"/>
                  </a:lnTo>
                  <a:lnTo>
                    <a:pt x="4518" y="491"/>
                  </a:lnTo>
                  <a:lnTo>
                    <a:pt x="4525" y="483"/>
                  </a:lnTo>
                  <a:lnTo>
                    <a:pt x="4525" y="483"/>
                  </a:lnTo>
                  <a:lnTo>
                    <a:pt x="4531" y="475"/>
                  </a:lnTo>
                  <a:lnTo>
                    <a:pt x="4534" y="469"/>
                  </a:lnTo>
                  <a:lnTo>
                    <a:pt x="4535" y="461"/>
                  </a:lnTo>
                  <a:lnTo>
                    <a:pt x="4535" y="461"/>
                  </a:lnTo>
                  <a:lnTo>
                    <a:pt x="4535" y="456"/>
                  </a:lnTo>
                  <a:lnTo>
                    <a:pt x="4532" y="452"/>
                  </a:lnTo>
                  <a:lnTo>
                    <a:pt x="4529" y="448"/>
                  </a:lnTo>
                  <a:lnTo>
                    <a:pt x="4526" y="446"/>
                  </a:lnTo>
                  <a:lnTo>
                    <a:pt x="4526" y="446"/>
                  </a:lnTo>
                  <a:lnTo>
                    <a:pt x="4522" y="444"/>
                  </a:lnTo>
                  <a:lnTo>
                    <a:pt x="4518" y="443"/>
                  </a:lnTo>
                  <a:lnTo>
                    <a:pt x="4510" y="442"/>
                  </a:lnTo>
                  <a:lnTo>
                    <a:pt x="4510" y="442"/>
                  </a:lnTo>
                  <a:lnTo>
                    <a:pt x="4506" y="442"/>
                  </a:lnTo>
                  <a:lnTo>
                    <a:pt x="4506" y="442"/>
                  </a:lnTo>
                  <a:lnTo>
                    <a:pt x="4502" y="442"/>
                  </a:lnTo>
                  <a:lnTo>
                    <a:pt x="4502" y="442"/>
                  </a:lnTo>
                  <a:lnTo>
                    <a:pt x="4500" y="439"/>
                  </a:lnTo>
                  <a:lnTo>
                    <a:pt x="4496" y="430"/>
                  </a:lnTo>
                  <a:lnTo>
                    <a:pt x="4496" y="430"/>
                  </a:lnTo>
                  <a:lnTo>
                    <a:pt x="4495" y="424"/>
                  </a:lnTo>
                  <a:lnTo>
                    <a:pt x="4494" y="418"/>
                  </a:lnTo>
                  <a:lnTo>
                    <a:pt x="4494" y="418"/>
                  </a:lnTo>
                  <a:lnTo>
                    <a:pt x="4495" y="413"/>
                  </a:lnTo>
                  <a:lnTo>
                    <a:pt x="4496" y="407"/>
                  </a:lnTo>
                  <a:lnTo>
                    <a:pt x="4498" y="402"/>
                  </a:lnTo>
                  <a:lnTo>
                    <a:pt x="4501" y="397"/>
                  </a:lnTo>
                  <a:lnTo>
                    <a:pt x="4507" y="388"/>
                  </a:lnTo>
                  <a:lnTo>
                    <a:pt x="4514" y="380"/>
                  </a:lnTo>
                  <a:lnTo>
                    <a:pt x="4514" y="380"/>
                  </a:lnTo>
                  <a:lnTo>
                    <a:pt x="4533" y="361"/>
                  </a:lnTo>
                  <a:lnTo>
                    <a:pt x="4562" y="329"/>
                  </a:lnTo>
                  <a:lnTo>
                    <a:pt x="4562" y="329"/>
                  </a:lnTo>
                  <a:lnTo>
                    <a:pt x="4578" y="313"/>
                  </a:lnTo>
                  <a:lnTo>
                    <a:pt x="4595" y="298"/>
                  </a:lnTo>
                  <a:lnTo>
                    <a:pt x="4610" y="288"/>
                  </a:lnTo>
                  <a:lnTo>
                    <a:pt x="4616" y="283"/>
                  </a:lnTo>
                  <a:lnTo>
                    <a:pt x="4621" y="281"/>
                  </a:lnTo>
                  <a:lnTo>
                    <a:pt x="4621" y="281"/>
                  </a:lnTo>
                  <a:lnTo>
                    <a:pt x="4633" y="276"/>
                  </a:lnTo>
                  <a:lnTo>
                    <a:pt x="4643" y="270"/>
                  </a:lnTo>
                  <a:lnTo>
                    <a:pt x="4651" y="263"/>
                  </a:lnTo>
                  <a:lnTo>
                    <a:pt x="4659" y="255"/>
                  </a:lnTo>
                  <a:lnTo>
                    <a:pt x="4665" y="245"/>
                  </a:lnTo>
                  <a:lnTo>
                    <a:pt x="4671" y="236"/>
                  </a:lnTo>
                  <a:lnTo>
                    <a:pt x="4674" y="226"/>
                  </a:lnTo>
                  <a:lnTo>
                    <a:pt x="4676" y="216"/>
                  </a:lnTo>
                  <a:lnTo>
                    <a:pt x="4676" y="216"/>
                  </a:lnTo>
                  <a:lnTo>
                    <a:pt x="4675" y="212"/>
                  </a:lnTo>
                  <a:lnTo>
                    <a:pt x="4675" y="207"/>
                  </a:lnTo>
                  <a:lnTo>
                    <a:pt x="4673" y="203"/>
                  </a:lnTo>
                  <a:lnTo>
                    <a:pt x="4671" y="200"/>
                  </a:lnTo>
                  <a:lnTo>
                    <a:pt x="4669" y="196"/>
                  </a:lnTo>
                  <a:lnTo>
                    <a:pt x="4665" y="193"/>
                  </a:lnTo>
                  <a:lnTo>
                    <a:pt x="4661" y="190"/>
                  </a:lnTo>
                  <a:lnTo>
                    <a:pt x="4657" y="188"/>
                  </a:lnTo>
                  <a:lnTo>
                    <a:pt x="4657" y="188"/>
                  </a:lnTo>
                  <a:lnTo>
                    <a:pt x="4645" y="184"/>
                  </a:lnTo>
                  <a:lnTo>
                    <a:pt x="4630" y="179"/>
                  </a:lnTo>
                  <a:lnTo>
                    <a:pt x="4612" y="175"/>
                  </a:lnTo>
                  <a:lnTo>
                    <a:pt x="4603" y="174"/>
                  </a:lnTo>
                  <a:lnTo>
                    <a:pt x="4594" y="174"/>
                  </a:lnTo>
                  <a:lnTo>
                    <a:pt x="4594" y="174"/>
                  </a:lnTo>
                  <a:lnTo>
                    <a:pt x="4579" y="175"/>
                  </a:lnTo>
                  <a:lnTo>
                    <a:pt x="4572" y="176"/>
                  </a:lnTo>
                  <a:lnTo>
                    <a:pt x="4565" y="178"/>
                  </a:lnTo>
                  <a:lnTo>
                    <a:pt x="4558" y="181"/>
                  </a:lnTo>
                  <a:lnTo>
                    <a:pt x="4550" y="185"/>
                  </a:lnTo>
                  <a:lnTo>
                    <a:pt x="4543" y="190"/>
                  </a:lnTo>
                  <a:lnTo>
                    <a:pt x="4537" y="195"/>
                  </a:lnTo>
                  <a:lnTo>
                    <a:pt x="4537" y="195"/>
                  </a:lnTo>
                  <a:lnTo>
                    <a:pt x="4518" y="216"/>
                  </a:lnTo>
                  <a:lnTo>
                    <a:pt x="4509" y="225"/>
                  </a:lnTo>
                  <a:lnTo>
                    <a:pt x="4501" y="232"/>
                  </a:lnTo>
                  <a:lnTo>
                    <a:pt x="4501" y="232"/>
                  </a:lnTo>
                  <a:lnTo>
                    <a:pt x="4494" y="238"/>
                  </a:lnTo>
                  <a:lnTo>
                    <a:pt x="4487" y="242"/>
                  </a:lnTo>
                  <a:lnTo>
                    <a:pt x="4481" y="244"/>
                  </a:lnTo>
                  <a:lnTo>
                    <a:pt x="4473" y="245"/>
                  </a:lnTo>
                  <a:lnTo>
                    <a:pt x="4473" y="245"/>
                  </a:lnTo>
                  <a:lnTo>
                    <a:pt x="4468" y="245"/>
                  </a:lnTo>
                  <a:lnTo>
                    <a:pt x="4463" y="244"/>
                  </a:lnTo>
                  <a:lnTo>
                    <a:pt x="4463" y="244"/>
                  </a:lnTo>
                  <a:lnTo>
                    <a:pt x="4459" y="242"/>
                  </a:lnTo>
                  <a:lnTo>
                    <a:pt x="4455" y="240"/>
                  </a:lnTo>
                  <a:lnTo>
                    <a:pt x="4451" y="237"/>
                  </a:lnTo>
                  <a:lnTo>
                    <a:pt x="4447" y="233"/>
                  </a:lnTo>
                  <a:lnTo>
                    <a:pt x="4441" y="224"/>
                  </a:lnTo>
                  <a:lnTo>
                    <a:pt x="4434" y="213"/>
                  </a:lnTo>
                  <a:lnTo>
                    <a:pt x="4434" y="213"/>
                  </a:lnTo>
                  <a:lnTo>
                    <a:pt x="4422" y="185"/>
                  </a:lnTo>
                  <a:lnTo>
                    <a:pt x="4415" y="172"/>
                  </a:lnTo>
                  <a:lnTo>
                    <a:pt x="4407" y="158"/>
                  </a:lnTo>
                  <a:lnTo>
                    <a:pt x="4407" y="158"/>
                  </a:lnTo>
                  <a:lnTo>
                    <a:pt x="4403" y="152"/>
                  </a:lnTo>
                  <a:lnTo>
                    <a:pt x="4399" y="146"/>
                  </a:lnTo>
                  <a:lnTo>
                    <a:pt x="4396" y="138"/>
                  </a:lnTo>
                  <a:lnTo>
                    <a:pt x="4394" y="129"/>
                  </a:lnTo>
                  <a:lnTo>
                    <a:pt x="4391" y="112"/>
                  </a:lnTo>
                  <a:lnTo>
                    <a:pt x="4388" y="94"/>
                  </a:lnTo>
                  <a:lnTo>
                    <a:pt x="4388" y="94"/>
                  </a:lnTo>
                  <a:lnTo>
                    <a:pt x="4386" y="77"/>
                  </a:lnTo>
                  <a:lnTo>
                    <a:pt x="4384" y="70"/>
                  </a:lnTo>
                  <a:lnTo>
                    <a:pt x="4382" y="62"/>
                  </a:lnTo>
                  <a:lnTo>
                    <a:pt x="4382" y="62"/>
                  </a:lnTo>
                  <a:lnTo>
                    <a:pt x="4379" y="54"/>
                  </a:lnTo>
                  <a:lnTo>
                    <a:pt x="4376" y="51"/>
                  </a:lnTo>
                  <a:lnTo>
                    <a:pt x="4373" y="48"/>
                  </a:lnTo>
                  <a:lnTo>
                    <a:pt x="4370" y="45"/>
                  </a:lnTo>
                  <a:lnTo>
                    <a:pt x="4366" y="43"/>
                  </a:lnTo>
                  <a:lnTo>
                    <a:pt x="4361" y="41"/>
                  </a:lnTo>
                  <a:lnTo>
                    <a:pt x="4356" y="41"/>
                  </a:lnTo>
                  <a:lnTo>
                    <a:pt x="4356" y="41"/>
                  </a:lnTo>
                  <a:lnTo>
                    <a:pt x="4350" y="41"/>
                  </a:lnTo>
                  <a:lnTo>
                    <a:pt x="4350" y="41"/>
                  </a:lnTo>
                  <a:lnTo>
                    <a:pt x="4320" y="47"/>
                  </a:lnTo>
                  <a:lnTo>
                    <a:pt x="4320" y="47"/>
                  </a:lnTo>
                  <a:lnTo>
                    <a:pt x="4305" y="44"/>
                  </a:lnTo>
                  <a:lnTo>
                    <a:pt x="4294" y="43"/>
                  </a:lnTo>
                  <a:lnTo>
                    <a:pt x="4280" y="43"/>
                  </a:lnTo>
                  <a:lnTo>
                    <a:pt x="4280" y="43"/>
                  </a:lnTo>
                  <a:lnTo>
                    <a:pt x="4269" y="43"/>
                  </a:lnTo>
                  <a:lnTo>
                    <a:pt x="4257" y="46"/>
                  </a:lnTo>
                  <a:lnTo>
                    <a:pt x="4257" y="46"/>
                  </a:lnTo>
                  <a:lnTo>
                    <a:pt x="4240" y="51"/>
                  </a:lnTo>
                  <a:lnTo>
                    <a:pt x="4227" y="58"/>
                  </a:lnTo>
                  <a:lnTo>
                    <a:pt x="4227" y="58"/>
                  </a:lnTo>
                  <a:lnTo>
                    <a:pt x="4227" y="53"/>
                  </a:lnTo>
                  <a:lnTo>
                    <a:pt x="4227" y="53"/>
                  </a:lnTo>
                  <a:lnTo>
                    <a:pt x="4227" y="48"/>
                  </a:lnTo>
                  <a:lnTo>
                    <a:pt x="4225" y="45"/>
                  </a:lnTo>
                  <a:lnTo>
                    <a:pt x="4222" y="40"/>
                  </a:lnTo>
                  <a:lnTo>
                    <a:pt x="4218" y="36"/>
                  </a:lnTo>
                  <a:lnTo>
                    <a:pt x="4213" y="33"/>
                  </a:lnTo>
                  <a:lnTo>
                    <a:pt x="4213" y="33"/>
                  </a:lnTo>
                  <a:lnTo>
                    <a:pt x="4205" y="29"/>
                  </a:lnTo>
                  <a:lnTo>
                    <a:pt x="4196" y="27"/>
                  </a:lnTo>
                  <a:lnTo>
                    <a:pt x="4196" y="27"/>
                  </a:lnTo>
                  <a:lnTo>
                    <a:pt x="4182" y="25"/>
                  </a:lnTo>
                  <a:lnTo>
                    <a:pt x="4165" y="21"/>
                  </a:lnTo>
                  <a:lnTo>
                    <a:pt x="4128" y="12"/>
                  </a:lnTo>
                  <a:lnTo>
                    <a:pt x="4090" y="5"/>
                  </a:lnTo>
                  <a:lnTo>
                    <a:pt x="4071" y="2"/>
                  </a:lnTo>
                  <a:lnTo>
                    <a:pt x="4052" y="0"/>
                  </a:lnTo>
                  <a:lnTo>
                    <a:pt x="4052" y="0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030" y="0"/>
                  </a:lnTo>
                  <a:lnTo>
                    <a:pt x="4018" y="1"/>
                  </a:lnTo>
                  <a:lnTo>
                    <a:pt x="3997" y="5"/>
                  </a:lnTo>
                  <a:lnTo>
                    <a:pt x="3976" y="9"/>
                  </a:lnTo>
                  <a:lnTo>
                    <a:pt x="3965" y="11"/>
                  </a:lnTo>
                  <a:lnTo>
                    <a:pt x="3955" y="12"/>
                  </a:lnTo>
                  <a:lnTo>
                    <a:pt x="3955" y="12"/>
                  </a:lnTo>
                  <a:lnTo>
                    <a:pt x="3919" y="12"/>
                  </a:lnTo>
                  <a:lnTo>
                    <a:pt x="3899" y="13"/>
                  </a:lnTo>
                  <a:lnTo>
                    <a:pt x="3881" y="15"/>
                  </a:lnTo>
                  <a:lnTo>
                    <a:pt x="3861" y="17"/>
                  </a:lnTo>
                  <a:lnTo>
                    <a:pt x="3843" y="23"/>
                  </a:lnTo>
                  <a:lnTo>
                    <a:pt x="3833" y="26"/>
                  </a:lnTo>
                  <a:lnTo>
                    <a:pt x="3825" y="30"/>
                  </a:lnTo>
                  <a:lnTo>
                    <a:pt x="3817" y="34"/>
                  </a:lnTo>
                  <a:lnTo>
                    <a:pt x="3809" y="40"/>
                  </a:lnTo>
                  <a:lnTo>
                    <a:pt x="3809" y="40"/>
                  </a:lnTo>
                  <a:lnTo>
                    <a:pt x="3797" y="46"/>
                  </a:lnTo>
                  <a:lnTo>
                    <a:pt x="3786" y="52"/>
                  </a:lnTo>
                  <a:lnTo>
                    <a:pt x="3775" y="56"/>
                  </a:lnTo>
                  <a:lnTo>
                    <a:pt x="3764" y="60"/>
                  </a:lnTo>
                  <a:lnTo>
                    <a:pt x="3764" y="60"/>
                  </a:lnTo>
                  <a:lnTo>
                    <a:pt x="3745" y="65"/>
                  </a:lnTo>
                  <a:lnTo>
                    <a:pt x="3745" y="65"/>
                  </a:lnTo>
                  <a:lnTo>
                    <a:pt x="3738" y="67"/>
                  </a:lnTo>
                  <a:lnTo>
                    <a:pt x="3738" y="67"/>
                  </a:lnTo>
                  <a:lnTo>
                    <a:pt x="3735" y="68"/>
                  </a:lnTo>
                  <a:lnTo>
                    <a:pt x="3733" y="70"/>
                  </a:lnTo>
                  <a:lnTo>
                    <a:pt x="3730" y="73"/>
                  </a:lnTo>
                  <a:lnTo>
                    <a:pt x="3730" y="73"/>
                  </a:lnTo>
                  <a:lnTo>
                    <a:pt x="3722" y="83"/>
                  </a:lnTo>
                  <a:lnTo>
                    <a:pt x="3716" y="94"/>
                  </a:lnTo>
                  <a:lnTo>
                    <a:pt x="3705" y="118"/>
                  </a:lnTo>
                  <a:lnTo>
                    <a:pt x="3705" y="118"/>
                  </a:lnTo>
                  <a:lnTo>
                    <a:pt x="3699" y="128"/>
                  </a:lnTo>
                  <a:lnTo>
                    <a:pt x="3695" y="136"/>
                  </a:lnTo>
                  <a:lnTo>
                    <a:pt x="3695" y="136"/>
                  </a:lnTo>
                  <a:lnTo>
                    <a:pt x="3694" y="136"/>
                  </a:lnTo>
                  <a:lnTo>
                    <a:pt x="3694" y="136"/>
                  </a:lnTo>
                  <a:lnTo>
                    <a:pt x="3689" y="127"/>
                  </a:lnTo>
                  <a:lnTo>
                    <a:pt x="3683" y="116"/>
                  </a:lnTo>
                  <a:lnTo>
                    <a:pt x="3683" y="116"/>
                  </a:lnTo>
                  <a:lnTo>
                    <a:pt x="3679" y="109"/>
                  </a:lnTo>
                  <a:lnTo>
                    <a:pt x="3674" y="102"/>
                  </a:lnTo>
                  <a:lnTo>
                    <a:pt x="3674" y="102"/>
                  </a:lnTo>
                  <a:lnTo>
                    <a:pt x="3671" y="98"/>
                  </a:lnTo>
                  <a:lnTo>
                    <a:pt x="3667" y="94"/>
                  </a:lnTo>
                  <a:lnTo>
                    <a:pt x="3662" y="92"/>
                  </a:lnTo>
                  <a:lnTo>
                    <a:pt x="3656" y="91"/>
                  </a:lnTo>
                  <a:lnTo>
                    <a:pt x="3656" y="91"/>
                  </a:lnTo>
                  <a:lnTo>
                    <a:pt x="3651" y="92"/>
                  </a:lnTo>
                  <a:lnTo>
                    <a:pt x="3646" y="93"/>
                  </a:lnTo>
                  <a:lnTo>
                    <a:pt x="3642" y="96"/>
                  </a:lnTo>
                  <a:lnTo>
                    <a:pt x="3638" y="99"/>
                  </a:lnTo>
                  <a:lnTo>
                    <a:pt x="3638" y="99"/>
                  </a:lnTo>
                  <a:lnTo>
                    <a:pt x="3633" y="104"/>
                  </a:lnTo>
                  <a:lnTo>
                    <a:pt x="3629" y="110"/>
                  </a:lnTo>
                  <a:lnTo>
                    <a:pt x="3626" y="116"/>
                  </a:lnTo>
                  <a:lnTo>
                    <a:pt x="3624" y="122"/>
                  </a:lnTo>
                  <a:lnTo>
                    <a:pt x="3623" y="128"/>
                  </a:lnTo>
                  <a:lnTo>
                    <a:pt x="3623" y="135"/>
                  </a:lnTo>
                  <a:lnTo>
                    <a:pt x="3623" y="147"/>
                  </a:lnTo>
                  <a:lnTo>
                    <a:pt x="3623" y="149"/>
                  </a:lnTo>
                  <a:lnTo>
                    <a:pt x="3623" y="149"/>
                  </a:lnTo>
                  <a:lnTo>
                    <a:pt x="3622" y="159"/>
                  </a:lnTo>
                  <a:lnTo>
                    <a:pt x="3622" y="169"/>
                  </a:lnTo>
                  <a:lnTo>
                    <a:pt x="3620" y="178"/>
                  </a:lnTo>
                  <a:lnTo>
                    <a:pt x="3616" y="186"/>
                  </a:lnTo>
                  <a:lnTo>
                    <a:pt x="3616" y="186"/>
                  </a:lnTo>
                  <a:lnTo>
                    <a:pt x="3613" y="189"/>
                  </a:lnTo>
                  <a:lnTo>
                    <a:pt x="3609" y="192"/>
                  </a:lnTo>
                  <a:lnTo>
                    <a:pt x="3604" y="195"/>
                  </a:lnTo>
                  <a:lnTo>
                    <a:pt x="3600" y="197"/>
                  </a:lnTo>
                  <a:lnTo>
                    <a:pt x="3588" y="200"/>
                  </a:lnTo>
                  <a:lnTo>
                    <a:pt x="3576" y="201"/>
                  </a:lnTo>
                  <a:lnTo>
                    <a:pt x="3576" y="201"/>
                  </a:lnTo>
                  <a:lnTo>
                    <a:pt x="3566" y="200"/>
                  </a:lnTo>
                  <a:lnTo>
                    <a:pt x="3558" y="199"/>
                  </a:lnTo>
                  <a:lnTo>
                    <a:pt x="3552" y="197"/>
                  </a:lnTo>
                  <a:lnTo>
                    <a:pt x="3549" y="196"/>
                  </a:lnTo>
                  <a:lnTo>
                    <a:pt x="3549" y="196"/>
                  </a:lnTo>
                  <a:lnTo>
                    <a:pt x="3538" y="189"/>
                  </a:lnTo>
                  <a:lnTo>
                    <a:pt x="3530" y="186"/>
                  </a:lnTo>
                  <a:lnTo>
                    <a:pt x="3523" y="184"/>
                  </a:lnTo>
                  <a:lnTo>
                    <a:pt x="3514" y="182"/>
                  </a:lnTo>
                  <a:lnTo>
                    <a:pt x="3504" y="180"/>
                  </a:lnTo>
                  <a:lnTo>
                    <a:pt x="3491" y="179"/>
                  </a:lnTo>
                  <a:lnTo>
                    <a:pt x="3478" y="179"/>
                  </a:lnTo>
                  <a:lnTo>
                    <a:pt x="3478" y="179"/>
                  </a:lnTo>
                  <a:lnTo>
                    <a:pt x="3448" y="180"/>
                  </a:lnTo>
                  <a:lnTo>
                    <a:pt x="3448" y="180"/>
                  </a:lnTo>
                  <a:lnTo>
                    <a:pt x="3427" y="182"/>
                  </a:lnTo>
                  <a:lnTo>
                    <a:pt x="3405" y="186"/>
                  </a:lnTo>
                  <a:lnTo>
                    <a:pt x="3385" y="190"/>
                  </a:lnTo>
                  <a:lnTo>
                    <a:pt x="3366" y="196"/>
                  </a:lnTo>
                  <a:lnTo>
                    <a:pt x="3366" y="196"/>
                  </a:lnTo>
                  <a:lnTo>
                    <a:pt x="3350" y="203"/>
                  </a:lnTo>
                  <a:lnTo>
                    <a:pt x="3342" y="207"/>
                  </a:lnTo>
                  <a:lnTo>
                    <a:pt x="3335" y="212"/>
                  </a:lnTo>
                  <a:lnTo>
                    <a:pt x="3335" y="212"/>
                  </a:lnTo>
                  <a:lnTo>
                    <a:pt x="3330" y="217"/>
                  </a:lnTo>
                  <a:lnTo>
                    <a:pt x="3325" y="223"/>
                  </a:lnTo>
                  <a:lnTo>
                    <a:pt x="3321" y="230"/>
                  </a:lnTo>
                  <a:lnTo>
                    <a:pt x="3321" y="234"/>
                  </a:lnTo>
                  <a:lnTo>
                    <a:pt x="3320" y="238"/>
                  </a:lnTo>
                  <a:lnTo>
                    <a:pt x="3320" y="238"/>
                  </a:lnTo>
                  <a:lnTo>
                    <a:pt x="3321" y="245"/>
                  </a:lnTo>
                  <a:lnTo>
                    <a:pt x="3324" y="252"/>
                  </a:lnTo>
                  <a:lnTo>
                    <a:pt x="3324" y="252"/>
                  </a:lnTo>
                  <a:lnTo>
                    <a:pt x="3324" y="255"/>
                  </a:lnTo>
                  <a:lnTo>
                    <a:pt x="3324" y="255"/>
                  </a:lnTo>
                  <a:lnTo>
                    <a:pt x="3324" y="256"/>
                  </a:lnTo>
                  <a:lnTo>
                    <a:pt x="3321" y="259"/>
                  </a:lnTo>
                  <a:lnTo>
                    <a:pt x="3321" y="259"/>
                  </a:lnTo>
                  <a:lnTo>
                    <a:pt x="3315" y="261"/>
                  </a:lnTo>
                  <a:lnTo>
                    <a:pt x="3308" y="262"/>
                  </a:lnTo>
                  <a:lnTo>
                    <a:pt x="3308" y="262"/>
                  </a:lnTo>
                  <a:lnTo>
                    <a:pt x="3306" y="262"/>
                  </a:lnTo>
                  <a:lnTo>
                    <a:pt x="3306" y="262"/>
                  </a:lnTo>
                  <a:lnTo>
                    <a:pt x="3306" y="262"/>
                  </a:lnTo>
                  <a:lnTo>
                    <a:pt x="3301" y="258"/>
                  </a:lnTo>
                  <a:lnTo>
                    <a:pt x="3297" y="256"/>
                  </a:lnTo>
                  <a:lnTo>
                    <a:pt x="3292" y="255"/>
                  </a:lnTo>
                  <a:lnTo>
                    <a:pt x="3288" y="255"/>
                  </a:lnTo>
                  <a:lnTo>
                    <a:pt x="3288" y="255"/>
                  </a:lnTo>
                  <a:lnTo>
                    <a:pt x="3278" y="256"/>
                  </a:lnTo>
                  <a:lnTo>
                    <a:pt x="3268" y="259"/>
                  </a:lnTo>
                  <a:lnTo>
                    <a:pt x="3259" y="264"/>
                  </a:lnTo>
                  <a:lnTo>
                    <a:pt x="3250" y="269"/>
                  </a:lnTo>
                  <a:lnTo>
                    <a:pt x="3250" y="269"/>
                  </a:lnTo>
                  <a:lnTo>
                    <a:pt x="3242" y="276"/>
                  </a:lnTo>
                  <a:lnTo>
                    <a:pt x="3235" y="284"/>
                  </a:lnTo>
                  <a:lnTo>
                    <a:pt x="3231" y="290"/>
                  </a:lnTo>
                  <a:lnTo>
                    <a:pt x="3229" y="295"/>
                  </a:lnTo>
                  <a:lnTo>
                    <a:pt x="3227" y="301"/>
                  </a:lnTo>
                  <a:lnTo>
                    <a:pt x="3226" y="307"/>
                  </a:lnTo>
                  <a:lnTo>
                    <a:pt x="3226" y="307"/>
                  </a:lnTo>
                  <a:lnTo>
                    <a:pt x="3227" y="311"/>
                  </a:lnTo>
                  <a:lnTo>
                    <a:pt x="3227" y="311"/>
                  </a:lnTo>
                  <a:lnTo>
                    <a:pt x="3227" y="316"/>
                  </a:lnTo>
                  <a:lnTo>
                    <a:pt x="3227" y="316"/>
                  </a:lnTo>
                  <a:lnTo>
                    <a:pt x="3227" y="322"/>
                  </a:lnTo>
                  <a:lnTo>
                    <a:pt x="3226" y="328"/>
                  </a:lnTo>
                  <a:lnTo>
                    <a:pt x="3224" y="333"/>
                  </a:lnTo>
                  <a:lnTo>
                    <a:pt x="3222" y="337"/>
                  </a:lnTo>
                  <a:lnTo>
                    <a:pt x="3222" y="337"/>
                  </a:lnTo>
                  <a:lnTo>
                    <a:pt x="3220" y="339"/>
                  </a:lnTo>
                  <a:lnTo>
                    <a:pt x="3218" y="341"/>
                  </a:lnTo>
                  <a:lnTo>
                    <a:pt x="3216" y="342"/>
                  </a:lnTo>
                  <a:lnTo>
                    <a:pt x="3213" y="342"/>
                  </a:lnTo>
                  <a:lnTo>
                    <a:pt x="3213" y="342"/>
                  </a:lnTo>
                  <a:lnTo>
                    <a:pt x="3210" y="342"/>
                  </a:lnTo>
                  <a:lnTo>
                    <a:pt x="3210" y="342"/>
                  </a:lnTo>
                  <a:lnTo>
                    <a:pt x="3204" y="341"/>
                  </a:lnTo>
                  <a:lnTo>
                    <a:pt x="3198" y="341"/>
                  </a:lnTo>
                  <a:lnTo>
                    <a:pt x="3198" y="341"/>
                  </a:lnTo>
                  <a:lnTo>
                    <a:pt x="3187" y="342"/>
                  </a:lnTo>
                  <a:lnTo>
                    <a:pt x="3178" y="345"/>
                  </a:lnTo>
                  <a:lnTo>
                    <a:pt x="3169" y="349"/>
                  </a:lnTo>
                  <a:lnTo>
                    <a:pt x="3163" y="355"/>
                  </a:lnTo>
                  <a:lnTo>
                    <a:pt x="3156" y="363"/>
                  </a:lnTo>
                  <a:lnTo>
                    <a:pt x="3152" y="371"/>
                  </a:lnTo>
                  <a:lnTo>
                    <a:pt x="3149" y="379"/>
                  </a:lnTo>
                  <a:lnTo>
                    <a:pt x="3147" y="388"/>
                  </a:lnTo>
                  <a:lnTo>
                    <a:pt x="3147" y="388"/>
                  </a:lnTo>
                  <a:lnTo>
                    <a:pt x="3145" y="390"/>
                  </a:lnTo>
                  <a:lnTo>
                    <a:pt x="3139" y="394"/>
                  </a:lnTo>
                  <a:lnTo>
                    <a:pt x="3131" y="399"/>
                  </a:lnTo>
                  <a:lnTo>
                    <a:pt x="3123" y="403"/>
                  </a:lnTo>
                  <a:lnTo>
                    <a:pt x="3123" y="403"/>
                  </a:lnTo>
                  <a:lnTo>
                    <a:pt x="3104" y="408"/>
                  </a:lnTo>
                  <a:lnTo>
                    <a:pt x="3104" y="408"/>
                  </a:lnTo>
                  <a:lnTo>
                    <a:pt x="3097" y="410"/>
                  </a:lnTo>
                  <a:lnTo>
                    <a:pt x="3097" y="410"/>
                  </a:lnTo>
                  <a:lnTo>
                    <a:pt x="3096" y="410"/>
                  </a:lnTo>
                  <a:lnTo>
                    <a:pt x="3096" y="410"/>
                  </a:lnTo>
                  <a:lnTo>
                    <a:pt x="3096" y="410"/>
                  </a:lnTo>
                  <a:lnTo>
                    <a:pt x="3096" y="410"/>
                  </a:lnTo>
                  <a:lnTo>
                    <a:pt x="3096" y="410"/>
                  </a:lnTo>
                  <a:lnTo>
                    <a:pt x="3091" y="410"/>
                  </a:lnTo>
                  <a:lnTo>
                    <a:pt x="3091" y="410"/>
                  </a:lnTo>
                  <a:lnTo>
                    <a:pt x="3075" y="410"/>
                  </a:lnTo>
                  <a:lnTo>
                    <a:pt x="3057" y="412"/>
                  </a:lnTo>
                  <a:lnTo>
                    <a:pt x="3057" y="412"/>
                  </a:lnTo>
                  <a:lnTo>
                    <a:pt x="3048" y="414"/>
                  </a:lnTo>
                  <a:lnTo>
                    <a:pt x="3039" y="417"/>
                  </a:lnTo>
                  <a:lnTo>
                    <a:pt x="3039" y="417"/>
                  </a:lnTo>
                  <a:lnTo>
                    <a:pt x="3034" y="419"/>
                  </a:lnTo>
                  <a:lnTo>
                    <a:pt x="3030" y="423"/>
                  </a:lnTo>
                  <a:lnTo>
                    <a:pt x="3027" y="428"/>
                  </a:lnTo>
                  <a:lnTo>
                    <a:pt x="3026" y="431"/>
                  </a:lnTo>
                  <a:lnTo>
                    <a:pt x="3025" y="435"/>
                  </a:lnTo>
                  <a:lnTo>
                    <a:pt x="3025" y="435"/>
                  </a:lnTo>
                  <a:lnTo>
                    <a:pt x="3026" y="442"/>
                  </a:lnTo>
                  <a:lnTo>
                    <a:pt x="3029" y="447"/>
                  </a:lnTo>
                  <a:lnTo>
                    <a:pt x="3032" y="451"/>
                  </a:lnTo>
                  <a:lnTo>
                    <a:pt x="3035" y="455"/>
                  </a:lnTo>
                  <a:lnTo>
                    <a:pt x="3035" y="455"/>
                  </a:lnTo>
                  <a:lnTo>
                    <a:pt x="3040" y="459"/>
                  </a:lnTo>
                  <a:lnTo>
                    <a:pt x="3046" y="462"/>
                  </a:lnTo>
                  <a:lnTo>
                    <a:pt x="3055" y="466"/>
                  </a:lnTo>
                  <a:lnTo>
                    <a:pt x="3064" y="468"/>
                  </a:lnTo>
                  <a:lnTo>
                    <a:pt x="3072" y="468"/>
                  </a:lnTo>
                  <a:lnTo>
                    <a:pt x="3072" y="468"/>
                  </a:lnTo>
                  <a:lnTo>
                    <a:pt x="3076" y="468"/>
                  </a:lnTo>
                  <a:lnTo>
                    <a:pt x="3076" y="468"/>
                  </a:lnTo>
                  <a:lnTo>
                    <a:pt x="3085" y="468"/>
                  </a:lnTo>
                  <a:lnTo>
                    <a:pt x="3093" y="469"/>
                  </a:lnTo>
                  <a:lnTo>
                    <a:pt x="3093" y="469"/>
                  </a:lnTo>
                  <a:lnTo>
                    <a:pt x="3098" y="471"/>
                  </a:lnTo>
                  <a:lnTo>
                    <a:pt x="3103" y="477"/>
                  </a:lnTo>
                  <a:lnTo>
                    <a:pt x="3110" y="484"/>
                  </a:lnTo>
                  <a:lnTo>
                    <a:pt x="3116" y="493"/>
                  </a:lnTo>
                  <a:lnTo>
                    <a:pt x="3116" y="493"/>
                  </a:lnTo>
                  <a:lnTo>
                    <a:pt x="3129" y="510"/>
                  </a:lnTo>
                  <a:lnTo>
                    <a:pt x="3136" y="519"/>
                  </a:lnTo>
                  <a:lnTo>
                    <a:pt x="3140" y="522"/>
                  </a:lnTo>
                  <a:lnTo>
                    <a:pt x="3144" y="525"/>
                  </a:lnTo>
                  <a:lnTo>
                    <a:pt x="3144" y="525"/>
                  </a:lnTo>
                  <a:lnTo>
                    <a:pt x="3152" y="528"/>
                  </a:lnTo>
                  <a:lnTo>
                    <a:pt x="3161" y="529"/>
                  </a:lnTo>
                  <a:lnTo>
                    <a:pt x="3161" y="529"/>
                  </a:lnTo>
                  <a:lnTo>
                    <a:pt x="3166" y="528"/>
                  </a:lnTo>
                  <a:lnTo>
                    <a:pt x="3172" y="527"/>
                  </a:lnTo>
                  <a:lnTo>
                    <a:pt x="3177" y="526"/>
                  </a:lnTo>
                  <a:lnTo>
                    <a:pt x="3181" y="523"/>
                  </a:lnTo>
                  <a:lnTo>
                    <a:pt x="3186" y="520"/>
                  </a:lnTo>
                  <a:lnTo>
                    <a:pt x="3190" y="517"/>
                  </a:lnTo>
                  <a:lnTo>
                    <a:pt x="3194" y="513"/>
                  </a:lnTo>
                  <a:lnTo>
                    <a:pt x="3198" y="508"/>
                  </a:lnTo>
                  <a:lnTo>
                    <a:pt x="3198" y="508"/>
                  </a:lnTo>
                  <a:lnTo>
                    <a:pt x="3201" y="502"/>
                  </a:lnTo>
                  <a:lnTo>
                    <a:pt x="3204" y="495"/>
                  </a:lnTo>
                  <a:lnTo>
                    <a:pt x="3204" y="495"/>
                  </a:lnTo>
                  <a:lnTo>
                    <a:pt x="3210" y="502"/>
                  </a:lnTo>
                  <a:lnTo>
                    <a:pt x="3214" y="504"/>
                  </a:lnTo>
                  <a:lnTo>
                    <a:pt x="3218" y="507"/>
                  </a:lnTo>
                  <a:lnTo>
                    <a:pt x="3218" y="507"/>
                  </a:lnTo>
                  <a:lnTo>
                    <a:pt x="3223" y="508"/>
                  </a:lnTo>
                  <a:lnTo>
                    <a:pt x="3228" y="510"/>
                  </a:lnTo>
                  <a:lnTo>
                    <a:pt x="3240" y="510"/>
                  </a:lnTo>
                  <a:lnTo>
                    <a:pt x="3240" y="510"/>
                  </a:lnTo>
                  <a:lnTo>
                    <a:pt x="3256" y="509"/>
                  </a:lnTo>
                  <a:lnTo>
                    <a:pt x="3274" y="507"/>
                  </a:lnTo>
                  <a:lnTo>
                    <a:pt x="3287" y="505"/>
                  </a:lnTo>
                  <a:lnTo>
                    <a:pt x="3296" y="504"/>
                  </a:lnTo>
                  <a:lnTo>
                    <a:pt x="3296" y="504"/>
                  </a:lnTo>
                  <a:lnTo>
                    <a:pt x="3297" y="504"/>
                  </a:lnTo>
                  <a:lnTo>
                    <a:pt x="3297" y="504"/>
                  </a:lnTo>
                  <a:lnTo>
                    <a:pt x="3316" y="507"/>
                  </a:lnTo>
                  <a:lnTo>
                    <a:pt x="3346" y="514"/>
                  </a:lnTo>
                  <a:lnTo>
                    <a:pt x="3346" y="514"/>
                  </a:lnTo>
                  <a:lnTo>
                    <a:pt x="3377" y="521"/>
                  </a:lnTo>
                  <a:lnTo>
                    <a:pt x="3390" y="525"/>
                  </a:lnTo>
                  <a:lnTo>
                    <a:pt x="3397" y="528"/>
                  </a:lnTo>
                  <a:lnTo>
                    <a:pt x="3397" y="528"/>
                  </a:lnTo>
                  <a:lnTo>
                    <a:pt x="3407" y="533"/>
                  </a:lnTo>
                  <a:lnTo>
                    <a:pt x="3418" y="538"/>
                  </a:lnTo>
                  <a:lnTo>
                    <a:pt x="3442" y="547"/>
                  </a:lnTo>
                  <a:lnTo>
                    <a:pt x="3442" y="547"/>
                  </a:lnTo>
                  <a:lnTo>
                    <a:pt x="3453" y="553"/>
                  </a:lnTo>
                  <a:lnTo>
                    <a:pt x="3463" y="558"/>
                  </a:lnTo>
                  <a:lnTo>
                    <a:pt x="3470" y="564"/>
                  </a:lnTo>
                  <a:lnTo>
                    <a:pt x="3473" y="566"/>
                  </a:lnTo>
                  <a:lnTo>
                    <a:pt x="3475" y="569"/>
                  </a:lnTo>
                  <a:lnTo>
                    <a:pt x="3475" y="569"/>
                  </a:lnTo>
                  <a:lnTo>
                    <a:pt x="3476" y="573"/>
                  </a:lnTo>
                  <a:lnTo>
                    <a:pt x="3478" y="579"/>
                  </a:lnTo>
                  <a:lnTo>
                    <a:pt x="3481" y="595"/>
                  </a:lnTo>
                  <a:lnTo>
                    <a:pt x="3484" y="613"/>
                  </a:lnTo>
                  <a:lnTo>
                    <a:pt x="3487" y="634"/>
                  </a:lnTo>
                  <a:lnTo>
                    <a:pt x="3487" y="634"/>
                  </a:lnTo>
                  <a:lnTo>
                    <a:pt x="3491" y="671"/>
                  </a:lnTo>
                  <a:lnTo>
                    <a:pt x="3491" y="671"/>
                  </a:lnTo>
                  <a:lnTo>
                    <a:pt x="3493" y="685"/>
                  </a:lnTo>
                  <a:lnTo>
                    <a:pt x="3495" y="691"/>
                  </a:lnTo>
                  <a:lnTo>
                    <a:pt x="3499" y="697"/>
                  </a:lnTo>
                  <a:lnTo>
                    <a:pt x="3499" y="697"/>
                  </a:lnTo>
                  <a:lnTo>
                    <a:pt x="3502" y="700"/>
                  </a:lnTo>
                  <a:lnTo>
                    <a:pt x="3505" y="703"/>
                  </a:lnTo>
                  <a:lnTo>
                    <a:pt x="3509" y="704"/>
                  </a:lnTo>
                  <a:lnTo>
                    <a:pt x="3512" y="704"/>
                  </a:lnTo>
                  <a:lnTo>
                    <a:pt x="3512" y="704"/>
                  </a:lnTo>
                  <a:lnTo>
                    <a:pt x="3517" y="704"/>
                  </a:lnTo>
                  <a:lnTo>
                    <a:pt x="3517" y="704"/>
                  </a:lnTo>
                  <a:lnTo>
                    <a:pt x="3514" y="715"/>
                  </a:lnTo>
                  <a:lnTo>
                    <a:pt x="3513" y="727"/>
                  </a:lnTo>
                  <a:lnTo>
                    <a:pt x="3513" y="727"/>
                  </a:lnTo>
                  <a:lnTo>
                    <a:pt x="3514" y="734"/>
                  </a:lnTo>
                  <a:lnTo>
                    <a:pt x="3515" y="742"/>
                  </a:lnTo>
                  <a:lnTo>
                    <a:pt x="3517" y="749"/>
                  </a:lnTo>
                  <a:lnTo>
                    <a:pt x="3519" y="755"/>
                  </a:lnTo>
                  <a:lnTo>
                    <a:pt x="3519" y="755"/>
                  </a:lnTo>
                  <a:lnTo>
                    <a:pt x="3523" y="760"/>
                  </a:lnTo>
                  <a:lnTo>
                    <a:pt x="3527" y="765"/>
                  </a:lnTo>
                  <a:lnTo>
                    <a:pt x="3533" y="768"/>
                  </a:lnTo>
                  <a:lnTo>
                    <a:pt x="3537" y="770"/>
                  </a:lnTo>
                  <a:lnTo>
                    <a:pt x="3542" y="770"/>
                  </a:lnTo>
                  <a:lnTo>
                    <a:pt x="3542" y="770"/>
                  </a:lnTo>
                  <a:lnTo>
                    <a:pt x="3558" y="771"/>
                  </a:lnTo>
                  <a:lnTo>
                    <a:pt x="3558" y="771"/>
                  </a:lnTo>
                  <a:lnTo>
                    <a:pt x="3550" y="783"/>
                  </a:lnTo>
                  <a:lnTo>
                    <a:pt x="3550" y="783"/>
                  </a:lnTo>
                  <a:lnTo>
                    <a:pt x="3546" y="789"/>
                  </a:lnTo>
                  <a:lnTo>
                    <a:pt x="3543" y="795"/>
                  </a:lnTo>
                  <a:lnTo>
                    <a:pt x="3540" y="802"/>
                  </a:lnTo>
                  <a:lnTo>
                    <a:pt x="3539" y="810"/>
                  </a:lnTo>
                  <a:lnTo>
                    <a:pt x="3539" y="810"/>
                  </a:lnTo>
                  <a:lnTo>
                    <a:pt x="3539" y="813"/>
                  </a:lnTo>
                  <a:lnTo>
                    <a:pt x="3539" y="813"/>
                  </a:lnTo>
                  <a:lnTo>
                    <a:pt x="3541" y="822"/>
                  </a:lnTo>
                  <a:lnTo>
                    <a:pt x="3544" y="832"/>
                  </a:lnTo>
                  <a:lnTo>
                    <a:pt x="3552" y="854"/>
                  </a:lnTo>
                  <a:lnTo>
                    <a:pt x="3560" y="875"/>
                  </a:lnTo>
                  <a:lnTo>
                    <a:pt x="3568" y="890"/>
                  </a:lnTo>
                  <a:lnTo>
                    <a:pt x="3568" y="890"/>
                  </a:lnTo>
                  <a:lnTo>
                    <a:pt x="3575" y="898"/>
                  </a:lnTo>
                  <a:lnTo>
                    <a:pt x="3582" y="902"/>
                  </a:lnTo>
                  <a:lnTo>
                    <a:pt x="3589" y="906"/>
                  </a:lnTo>
                  <a:lnTo>
                    <a:pt x="3597" y="910"/>
                  </a:lnTo>
                  <a:lnTo>
                    <a:pt x="3597" y="910"/>
                  </a:lnTo>
                  <a:lnTo>
                    <a:pt x="3600" y="911"/>
                  </a:lnTo>
                  <a:lnTo>
                    <a:pt x="3600" y="911"/>
                  </a:lnTo>
                  <a:lnTo>
                    <a:pt x="3599" y="915"/>
                  </a:lnTo>
                  <a:lnTo>
                    <a:pt x="3598" y="919"/>
                  </a:lnTo>
                  <a:lnTo>
                    <a:pt x="3598" y="919"/>
                  </a:lnTo>
                  <a:lnTo>
                    <a:pt x="3599" y="924"/>
                  </a:lnTo>
                  <a:lnTo>
                    <a:pt x="3601" y="930"/>
                  </a:lnTo>
                  <a:lnTo>
                    <a:pt x="3601" y="930"/>
                  </a:lnTo>
                  <a:lnTo>
                    <a:pt x="3607" y="943"/>
                  </a:lnTo>
                  <a:lnTo>
                    <a:pt x="3617" y="960"/>
                  </a:lnTo>
                  <a:lnTo>
                    <a:pt x="3617" y="960"/>
                  </a:lnTo>
                  <a:lnTo>
                    <a:pt x="3622" y="969"/>
                  </a:lnTo>
                  <a:lnTo>
                    <a:pt x="3628" y="978"/>
                  </a:lnTo>
                  <a:lnTo>
                    <a:pt x="3635" y="985"/>
                  </a:lnTo>
                  <a:lnTo>
                    <a:pt x="3639" y="988"/>
                  </a:lnTo>
                  <a:lnTo>
                    <a:pt x="3644" y="991"/>
                  </a:lnTo>
                  <a:lnTo>
                    <a:pt x="3644" y="991"/>
                  </a:lnTo>
                  <a:lnTo>
                    <a:pt x="3659" y="1001"/>
                  </a:lnTo>
                  <a:lnTo>
                    <a:pt x="3680" y="1017"/>
                  </a:lnTo>
                  <a:lnTo>
                    <a:pt x="3680" y="1017"/>
                  </a:lnTo>
                  <a:lnTo>
                    <a:pt x="3691" y="1025"/>
                  </a:lnTo>
                  <a:lnTo>
                    <a:pt x="3699" y="1034"/>
                  </a:lnTo>
                  <a:lnTo>
                    <a:pt x="3705" y="1040"/>
                  </a:lnTo>
                  <a:lnTo>
                    <a:pt x="3707" y="1045"/>
                  </a:lnTo>
                  <a:lnTo>
                    <a:pt x="3707" y="1045"/>
                  </a:lnTo>
                  <a:lnTo>
                    <a:pt x="3709" y="1048"/>
                  </a:lnTo>
                  <a:lnTo>
                    <a:pt x="3711" y="1051"/>
                  </a:lnTo>
                  <a:lnTo>
                    <a:pt x="3716" y="1055"/>
                  </a:lnTo>
                  <a:lnTo>
                    <a:pt x="3722" y="1057"/>
                  </a:lnTo>
                  <a:lnTo>
                    <a:pt x="3728" y="1058"/>
                  </a:lnTo>
                  <a:lnTo>
                    <a:pt x="3728" y="1058"/>
                  </a:lnTo>
                  <a:lnTo>
                    <a:pt x="3737" y="1057"/>
                  </a:lnTo>
                  <a:lnTo>
                    <a:pt x="3744" y="1054"/>
                  </a:lnTo>
                  <a:lnTo>
                    <a:pt x="3758" y="1048"/>
                  </a:lnTo>
                  <a:lnTo>
                    <a:pt x="3758" y="1048"/>
                  </a:lnTo>
                  <a:lnTo>
                    <a:pt x="3765" y="1044"/>
                  </a:lnTo>
                  <a:lnTo>
                    <a:pt x="3765" y="1044"/>
                  </a:lnTo>
                  <a:lnTo>
                    <a:pt x="3769" y="1058"/>
                  </a:lnTo>
                  <a:lnTo>
                    <a:pt x="3769" y="1058"/>
                  </a:lnTo>
                  <a:lnTo>
                    <a:pt x="3772" y="1065"/>
                  </a:lnTo>
                  <a:lnTo>
                    <a:pt x="3778" y="1073"/>
                  </a:lnTo>
                  <a:lnTo>
                    <a:pt x="3781" y="1076"/>
                  </a:lnTo>
                  <a:lnTo>
                    <a:pt x="3785" y="1079"/>
                  </a:lnTo>
                  <a:lnTo>
                    <a:pt x="3790" y="1082"/>
                  </a:lnTo>
                  <a:lnTo>
                    <a:pt x="3796" y="1083"/>
                  </a:lnTo>
                  <a:lnTo>
                    <a:pt x="3796" y="1083"/>
                  </a:lnTo>
                  <a:lnTo>
                    <a:pt x="3805" y="1084"/>
                  </a:lnTo>
                  <a:lnTo>
                    <a:pt x="3805" y="1084"/>
                  </a:lnTo>
                  <a:lnTo>
                    <a:pt x="3806" y="1084"/>
                  </a:lnTo>
                  <a:lnTo>
                    <a:pt x="3806" y="1084"/>
                  </a:lnTo>
                  <a:lnTo>
                    <a:pt x="3813" y="1083"/>
                  </a:lnTo>
                  <a:lnTo>
                    <a:pt x="3820" y="1082"/>
                  </a:lnTo>
                  <a:lnTo>
                    <a:pt x="3826" y="1079"/>
                  </a:lnTo>
                  <a:lnTo>
                    <a:pt x="3832" y="1076"/>
                  </a:lnTo>
                  <a:lnTo>
                    <a:pt x="3838" y="1072"/>
                  </a:lnTo>
                  <a:lnTo>
                    <a:pt x="3844" y="1067"/>
                  </a:lnTo>
                  <a:lnTo>
                    <a:pt x="3854" y="1057"/>
                  </a:lnTo>
                  <a:lnTo>
                    <a:pt x="3854" y="1057"/>
                  </a:lnTo>
                  <a:lnTo>
                    <a:pt x="3862" y="1048"/>
                  </a:lnTo>
                  <a:lnTo>
                    <a:pt x="3867" y="1038"/>
                  </a:lnTo>
                  <a:lnTo>
                    <a:pt x="3870" y="1029"/>
                  </a:lnTo>
                  <a:lnTo>
                    <a:pt x="3872" y="1020"/>
                  </a:lnTo>
                  <a:lnTo>
                    <a:pt x="3873" y="1011"/>
                  </a:lnTo>
                  <a:lnTo>
                    <a:pt x="3873" y="1002"/>
                  </a:lnTo>
                  <a:lnTo>
                    <a:pt x="3873" y="989"/>
                  </a:lnTo>
                  <a:lnTo>
                    <a:pt x="3873" y="989"/>
                  </a:lnTo>
                  <a:lnTo>
                    <a:pt x="3875" y="974"/>
                  </a:lnTo>
                  <a:lnTo>
                    <a:pt x="3875" y="974"/>
                  </a:lnTo>
                  <a:lnTo>
                    <a:pt x="3877" y="974"/>
                  </a:lnTo>
                  <a:lnTo>
                    <a:pt x="3877" y="974"/>
                  </a:lnTo>
                  <a:lnTo>
                    <a:pt x="3884" y="976"/>
                  </a:lnTo>
                  <a:lnTo>
                    <a:pt x="3891" y="977"/>
                  </a:lnTo>
                  <a:lnTo>
                    <a:pt x="3891" y="977"/>
                  </a:lnTo>
                  <a:lnTo>
                    <a:pt x="3897" y="976"/>
                  </a:lnTo>
                  <a:lnTo>
                    <a:pt x="3904" y="974"/>
                  </a:lnTo>
                  <a:lnTo>
                    <a:pt x="3909" y="971"/>
                  </a:lnTo>
                  <a:lnTo>
                    <a:pt x="3915" y="965"/>
                  </a:lnTo>
                  <a:lnTo>
                    <a:pt x="3915" y="965"/>
                  </a:lnTo>
                  <a:lnTo>
                    <a:pt x="3919" y="960"/>
                  </a:lnTo>
                  <a:lnTo>
                    <a:pt x="3921" y="954"/>
                  </a:lnTo>
                  <a:lnTo>
                    <a:pt x="3923" y="948"/>
                  </a:lnTo>
                  <a:lnTo>
                    <a:pt x="3923" y="941"/>
                  </a:lnTo>
                  <a:lnTo>
                    <a:pt x="3923" y="941"/>
                  </a:lnTo>
                  <a:lnTo>
                    <a:pt x="3923" y="937"/>
                  </a:lnTo>
                  <a:lnTo>
                    <a:pt x="3923" y="937"/>
                  </a:lnTo>
                  <a:lnTo>
                    <a:pt x="3921" y="926"/>
                  </a:lnTo>
                  <a:lnTo>
                    <a:pt x="3919" y="918"/>
                  </a:lnTo>
                  <a:lnTo>
                    <a:pt x="3918" y="911"/>
                  </a:lnTo>
                  <a:lnTo>
                    <a:pt x="3917" y="906"/>
                  </a:lnTo>
                  <a:lnTo>
                    <a:pt x="3917" y="906"/>
                  </a:lnTo>
                  <a:lnTo>
                    <a:pt x="3918" y="904"/>
                  </a:lnTo>
                  <a:lnTo>
                    <a:pt x="3918" y="904"/>
                  </a:lnTo>
                  <a:lnTo>
                    <a:pt x="3920" y="902"/>
                  </a:lnTo>
                  <a:lnTo>
                    <a:pt x="3926" y="901"/>
                  </a:lnTo>
                  <a:lnTo>
                    <a:pt x="3926" y="901"/>
                  </a:lnTo>
                  <a:lnTo>
                    <a:pt x="3939" y="897"/>
                  </a:lnTo>
                  <a:lnTo>
                    <a:pt x="3951" y="892"/>
                  </a:lnTo>
                  <a:lnTo>
                    <a:pt x="3961" y="886"/>
                  </a:lnTo>
                  <a:lnTo>
                    <a:pt x="3970" y="880"/>
                  </a:lnTo>
                  <a:lnTo>
                    <a:pt x="3970" y="880"/>
                  </a:lnTo>
                  <a:lnTo>
                    <a:pt x="3983" y="871"/>
                  </a:lnTo>
                  <a:lnTo>
                    <a:pt x="3989" y="869"/>
                  </a:lnTo>
                  <a:lnTo>
                    <a:pt x="3992" y="869"/>
                  </a:lnTo>
                  <a:lnTo>
                    <a:pt x="3992" y="869"/>
                  </a:lnTo>
                  <a:lnTo>
                    <a:pt x="4003" y="869"/>
                  </a:lnTo>
                  <a:lnTo>
                    <a:pt x="4019" y="871"/>
                  </a:lnTo>
                  <a:lnTo>
                    <a:pt x="4037" y="872"/>
                  </a:lnTo>
                  <a:lnTo>
                    <a:pt x="4053" y="873"/>
                  </a:lnTo>
                  <a:lnTo>
                    <a:pt x="4053" y="873"/>
                  </a:lnTo>
                  <a:lnTo>
                    <a:pt x="4061" y="873"/>
                  </a:lnTo>
                  <a:lnTo>
                    <a:pt x="4069" y="872"/>
                  </a:lnTo>
                  <a:lnTo>
                    <a:pt x="4069" y="872"/>
                  </a:lnTo>
                  <a:lnTo>
                    <a:pt x="4073" y="871"/>
                  </a:lnTo>
                  <a:lnTo>
                    <a:pt x="4077" y="869"/>
                  </a:lnTo>
                  <a:lnTo>
                    <a:pt x="4080" y="867"/>
                  </a:lnTo>
                  <a:lnTo>
                    <a:pt x="4084" y="863"/>
                  </a:lnTo>
                  <a:lnTo>
                    <a:pt x="4084" y="863"/>
                  </a:lnTo>
                  <a:lnTo>
                    <a:pt x="4092" y="849"/>
                  </a:lnTo>
                  <a:lnTo>
                    <a:pt x="4104" y="831"/>
                  </a:lnTo>
                  <a:lnTo>
                    <a:pt x="4104" y="831"/>
                  </a:lnTo>
                  <a:lnTo>
                    <a:pt x="4111" y="823"/>
                  </a:lnTo>
                  <a:lnTo>
                    <a:pt x="4117" y="816"/>
                  </a:lnTo>
                  <a:lnTo>
                    <a:pt x="4117" y="816"/>
                  </a:lnTo>
                  <a:lnTo>
                    <a:pt x="4122" y="811"/>
                  </a:lnTo>
                  <a:lnTo>
                    <a:pt x="4122" y="811"/>
                  </a:lnTo>
                  <a:lnTo>
                    <a:pt x="4123" y="810"/>
                  </a:lnTo>
                  <a:lnTo>
                    <a:pt x="4123" y="810"/>
                  </a:lnTo>
                  <a:lnTo>
                    <a:pt x="4123" y="810"/>
                  </a:lnTo>
                  <a:lnTo>
                    <a:pt x="4165" y="805"/>
                  </a:lnTo>
                  <a:lnTo>
                    <a:pt x="4195" y="801"/>
                  </a:lnTo>
                  <a:lnTo>
                    <a:pt x="4226" y="796"/>
                  </a:lnTo>
                  <a:lnTo>
                    <a:pt x="4226" y="796"/>
                  </a:lnTo>
                  <a:lnTo>
                    <a:pt x="4241" y="792"/>
                  </a:lnTo>
                  <a:lnTo>
                    <a:pt x="4257" y="787"/>
                  </a:lnTo>
                  <a:lnTo>
                    <a:pt x="4271" y="781"/>
                  </a:lnTo>
                  <a:lnTo>
                    <a:pt x="4284" y="774"/>
                  </a:lnTo>
                  <a:lnTo>
                    <a:pt x="4284" y="774"/>
                  </a:lnTo>
                  <a:lnTo>
                    <a:pt x="4305" y="764"/>
                  </a:lnTo>
                  <a:lnTo>
                    <a:pt x="4317" y="760"/>
                  </a:lnTo>
                  <a:lnTo>
                    <a:pt x="4317" y="760"/>
                  </a:lnTo>
                  <a:lnTo>
                    <a:pt x="4317" y="760"/>
                  </a:lnTo>
                  <a:lnTo>
                    <a:pt x="4317" y="760"/>
                  </a:lnTo>
                  <a:lnTo>
                    <a:pt x="4335" y="761"/>
                  </a:lnTo>
                  <a:lnTo>
                    <a:pt x="4335" y="761"/>
                  </a:lnTo>
                  <a:lnTo>
                    <a:pt x="4344" y="761"/>
                  </a:lnTo>
                  <a:lnTo>
                    <a:pt x="4353" y="760"/>
                  </a:lnTo>
                  <a:lnTo>
                    <a:pt x="4353" y="760"/>
                  </a:lnTo>
                  <a:lnTo>
                    <a:pt x="4358" y="758"/>
                  </a:lnTo>
                  <a:lnTo>
                    <a:pt x="4363" y="756"/>
                  </a:lnTo>
                  <a:lnTo>
                    <a:pt x="4363" y="756"/>
                  </a:lnTo>
                  <a:lnTo>
                    <a:pt x="4366" y="754"/>
                  </a:lnTo>
                  <a:lnTo>
                    <a:pt x="4369" y="751"/>
                  </a:lnTo>
                  <a:lnTo>
                    <a:pt x="4371" y="747"/>
                  </a:lnTo>
                  <a:lnTo>
                    <a:pt x="4371" y="742"/>
                  </a:lnTo>
                  <a:lnTo>
                    <a:pt x="4371" y="742"/>
                  </a:lnTo>
                  <a:lnTo>
                    <a:pt x="4370" y="735"/>
                  </a:lnTo>
                  <a:lnTo>
                    <a:pt x="4368" y="731"/>
                  </a:lnTo>
                  <a:lnTo>
                    <a:pt x="4368" y="731"/>
                  </a:lnTo>
                  <a:lnTo>
                    <a:pt x="4376" y="732"/>
                  </a:lnTo>
                  <a:lnTo>
                    <a:pt x="4376" y="732"/>
                  </a:lnTo>
                  <a:lnTo>
                    <a:pt x="4382" y="731"/>
                  </a:lnTo>
                  <a:lnTo>
                    <a:pt x="4389" y="730"/>
                  </a:lnTo>
                  <a:lnTo>
                    <a:pt x="4389" y="730"/>
                  </a:lnTo>
                  <a:lnTo>
                    <a:pt x="4398" y="727"/>
                  </a:lnTo>
                  <a:lnTo>
                    <a:pt x="4406" y="723"/>
                  </a:lnTo>
                  <a:lnTo>
                    <a:pt x="4412" y="718"/>
                  </a:lnTo>
                  <a:lnTo>
                    <a:pt x="4416" y="713"/>
                  </a:lnTo>
                  <a:lnTo>
                    <a:pt x="4420" y="707"/>
                  </a:lnTo>
                  <a:lnTo>
                    <a:pt x="4422" y="699"/>
                  </a:lnTo>
                  <a:lnTo>
                    <a:pt x="4423" y="693"/>
                  </a:lnTo>
                  <a:lnTo>
                    <a:pt x="4424" y="687"/>
                  </a:lnTo>
                  <a:lnTo>
                    <a:pt x="4424" y="687"/>
                  </a:lnTo>
                  <a:lnTo>
                    <a:pt x="4423" y="681"/>
                  </a:lnTo>
                  <a:lnTo>
                    <a:pt x="4422" y="675"/>
                  </a:lnTo>
                  <a:lnTo>
                    <a:pt x="4420" y="669"/>
                  </a:lnTo>
                  <a:lnTo>
                    <a:pt x="4417" y="663"/>
                  </a:lnTo>
                  <a:lnTo>
                    <a:pt x="4417" y="663"/>
                  </a:lnTo>
                  <a:lnTo>
                    <a:pt x="4414" y="658"/>
                  </a:lnTo>
                  <a:lnTo>
                    <a:pt x="4411" y="648"/>
                  </a:lnTo>
                  <a:lnTo>
                    <a:pt x="4401" y="623"/>
                  </a:lnTo>
                  <a:lnTo>
                    <a:pt x="4401" y="623"/>
                  </a:lnTo>
                  <a:lnTo>
                    <a:pt x="4400" y="620"/>
                  </a:lnTo>
                  <a:lnTo>
                    <a:pt x="4399" y="616"/>
                  </a:lnTo>
                  <a:lnTo>
                    <a:pt x="4399" y="616"/>
                  </a:lnTo>
                  <a:lnTo>
                    <a:pt x="4400" y="614"/>
                  </a:lnTo>
                  <a:lnTo>
                    <a:pt x="4401" y="612"/>
                  </a:lnTo>
                  <a:lnTo>
                    <a:pt x="4401" y="612"/>
                  </a:lnTo>
                  <a:lnTo>
                    <a:pt x="4404" y="610"/>
                  </a:lnTo>
                  <a:lnTo>
                    <a:pt x="4408" y="609"/>
                  </a:lnTo>
                  <a:lnTo>
                    <a:pt x="4412" y="607"/>
                  </a:lnTo>
                  <a:lnTo>
                    <a:pt x="4419" y="606"/>
                  </a:lnTo>
                  <a:lnTo>
                    <a:pt x="4419" y="606"/>
                  </a:lnTo>
                  <a:close/>
                  <a:moveTo>
                    <a:pt x="3574" y="662"/>
                  </a:moveTo>
                  <a:lnTo>
                    <a:pt x="3574" y="662"/>
                  </a:lnTo>
                  <a:lnTo>
                    <a:pt x="3569" y="661"/>
                  </a:lnTo>
                  <a:lnTo>
                    <a:pt x="3564" y="661"/>
                  </a:lnTo>
                  <a:lnTo>
                    <a:pt x="3564" y="661"/>
                  </a:lnTo>
                  <a:lnTo>
                    <a:pt x="3560" y="661"/>
                  </a:lnTo>
                  <a:lnTo>
                    <a:pt x="3555" y="662"/>
                  </a:lnTo>
                  <a:lnTo>
                    <a:pt x="3555" y="662"/>
                  </a:lnTo>
                  <a:lnTo>
                    <a:pt x="3559" y="655"/>
                  </a:lnTo>
                  <a:lnTo>
                    <a:pt x="3559" y="655"/>
                  </a:lnTo>
                  <a:lnTo>
                    <a:pt x="3562" y="655"/>
                  </a:lnTo>
                  <a:lnTo>
                    <a:pt x="3562" y="655"/>
                  </a:lnTo>
                  <a:lnTo>
                    <a:pt x="3567" y="655"/>
                  </a:lnTo>
                  <a:lnTo>
                    <a:pt x="3574" y="657"/>
                  </a:lnTo>
                  <a:lnTo>
                    <a:pt x="3579" y="659"/>
                  </a:lnTo>
                  <a:lnTo>
                    <a:pt x="3584" y="662"/>
                  </a:lnTo>
                  <a:lnTo>
                    <a:pt x="3584" y="662"/>
                  </a:lnTo>
                  <a:lnTo>
                    <a:pt x="3574" y="662"/>
                  </a:lnTo>
                  <a:lnTo>
                    <a:pt x="3574" y="662"/>
                  </a:lnTo>
                  <a:close/>
                  <a:moveTo>
                    <a:pt x="3618" y="718"/>
                  </a:moveTo>
                  <a:lnTo>
                    <a:pt x="3618" y="718"/>
                  </a:lnTo>
                  <a:lnTo>
                    <a:pt x="3616" y="731"/>
                  </a:lnTo>
                  <a:lnTo>
                    <a:pt x="3616" y="731"/>
                  </a:lnTo>
                  <a:lnTo>
                    <a:pt x="3611" y="729"/>
                  </a:lnTo>
                  <a:lnTo>
                    <a:pt x="3611" y="729"/>
                  </a:lnTo>
                  <a:lnTo>
                    <a:pt x="3614" y="719"/>
                  </a:lnTo>
                  <a:lnTo>
                    <a:pt x="3616" y="709"/>
                  </a:lnTo>
                  <a:lnTo>
                    <a:pt x="3616" y="709"/>
                  </a:lnTo>
                  <a:lnTo>
                    <a:pt x="3618" y="715"/>
                  </a:lnTo>
                  <a:lnTo>
                    <a:pt x="3618" y="718"/>
                  </a:lnTo>
                  <a:lnTo>
                    <a:pt x="3618" y="718"/>
                  </a:lnTo>
                  <a:close/>
                  <a:moveTo>
                    <a:pt x="4310" y="684"/>
                  </a:moveTo>
                  <a:lnTo>
                    <a:pt x="4310" y="684"/>
                  </a:lnTo>
                  <a:lnTo>
                    <a:pt x="4311" y="678"/>
                  </a:lnTo>
                  <a:lnTo>
                    <a:pt x="4314" y="671"/>
                  </a:lnTo>
                  <a:lnTo>
                    <a:pt x="4314" y="671"/>
                  </a:lnTo>
                  <a:lnTo>
                    <a:pt x="4316" y="668"/>
                  </a:lnTo>
                  <a:lnTo>
                    <a:pt x="4316" y="668"/>
                  </a:lnTo>
                  <a:lnTo>
                    <a:pt x="4320" y="669"/>
                  </a:lnTo>
                  <a:lnTo>
                    <a:pt x="4325" y="671"/>
                  </a:lnTo>
                  <a:lnTo>
                    <a:pt x="4325" y="671"/>
                  </a:lnTo>
                  <a:lnTo>
                    <a:pt x="4330" y="673"/>
                  </a:lnTo>
                  <a:lnTo>
                    <a:pt x="4332" y="675"/>
                  </a:lnTo>
                  <a:lnTo>
                    <a:pt x="4333" y="677"/>
                  </a:lnTo>
                  <a:lnTo>
                    <a:pt x="4334" y="678"/>
                  </a:lnTo>
                  <a:lnTo>
                    <a:pt x="4334" y="678"/>
                  </a:lnTo>
                  <a:lnTo>
                    <a:pt x="4334" y="679"/>
                  </a:lnTo>
                  <a:lnTo>
                    <a:pt x="4334" y="679"/>
                  </a:lnTo>
                  <a:lnTo>
                    <a:pt x="4334" y="683"/>
                  </a:lnTo>
                  <a:lnTo>
                    <a:pt x="4334" y="683"/>
                  </a:lnTo>
                  <a:lnTo>
                    <a:pt x="4334" y="693"/>
                  </a:lnTo>
                  <a:lnTo>
                    <a:pt x="4334" y="693"/>
                  </a:lnTo>
                  <a:lnTo>
                    <a:pt x="4329" y="690"/>
                  </a:lnTo>
                  <a:lnTo>
                    <a:pt x="4323" y="687"/>
                  </a:lnTo>
                  <a:lnTo>
                    <a:pt x="4316" y="685"/>
                  </a:lnTo>
                  <a:lnTo>
                    <a:pt x="4310" y="684"/>
                  </a:lnTo>
                  <a:lnTo>
                    <a:pt x="4310" y="684"/>
                  </a:lnTo>
                  <a:close/>
                  <a:moveTo>
                    <a:pt x="4671" y="937"/>
                  </a:moveTo>
                  <a:lnTo>
                    <a:pt x="4671" y="937"/>
                  </a:lnTo>
                  <a:lnTo>
                    <a:pt x="4679" y="934"/>
                  </a:lnTo>
                  <a:lnTo>
                    <a:pt x="4685" y="932"/>
                  </a:lnTo>
                  <a:lnTo>
                    <a:pt x="4692" y="931"/>
                  </a:lnTo>
                  <a:lnTo>
                    <a:pt x="4692" y="931"/>
                  </a:lnTo>
                  <a:lnTo>
                    <a:pt x="4706" y="930"/>
                  </a:lnTo>
                  <a:lnTo>
                    <a:pt x="4712" y="928"/>
                  </a:lnTo>
                  <a:lnTo>
                    <a:pt x="4712" y="928"/>
                  </a:lnTo>
                  <a:lnTo>
                    <a:pt x="4716" y="927"/>
                  </a:lnTo>
                  <a:lnTo>
                    <a:pt x="4720" y="925"/>
                  </a:lnTo>
                  <a:lnTo>
                    <a:pt x="4720" y="925"/>
                  </a:lnTo>
                  <a:lnTo>
                    <a:pt x="4724" y="920"/>
                  </a:lnTo>
                  <a:lnTo>
                    <a:pt x="4734" y="910"/>
                  </a:lnTo>
                  <a:lnTo>
                    <a:pt x="4734" y="910"/>
                  </a:lnTo>
                  <a:lnTo>
                    <a:pt x="4739" y="903"/>
                  </a:lnTo>
                  <a:lnTo>
                    <a:pt x="4745" y="895"/>
                  </a:lnTo>
                  <a:lnTo>
                    <a:pt x="4749" y="885"/>
                  </a:lnTo>
                  <a:lnTo>
                    <a:pt x="4750" y="880"/>
                  </a:lnTo>
                  <a:lnTo>
                    <a:pt x="4751" y="875"/>
                  </a:lnTo>
                  <a:lnTo>
                    <a:pt x="4751" y="875"/>
                  </a:lnTo>
                  <a:lnTo>
                    <a:pt x="4750" y="871"/>
                  </a:lnTo>
                  <a:lnTo>
                    <a:pt x="4749" y="867"/>
                  </a:lnTo>
                  <a:lnTo>
                    <a:pt x="4747" y="863"/>
                  </a:lnTo>
                  <a:lnTo>
                    <a:pt x="4744" y="859"/>
                  </a:lnTo>
                  <a:lnTo>
                    <a:pt x="4744" y="859"/>
                  </a:lnTo>
                  <a:lnTo>
                    <a:pt x="4744" y="859"/>
                  </a:lnTo>
                  <a:lnTo>
                    <a:pt x="4744" y="859"/>
                  </a:lnTo>
                  <a:lnTo>
                    <a:pt x="4736" y="851"/>
                  </a:lnTo>
                  <a:lnTo>
                    <a:pt x="4728" y="846"/>
                  </a:lnTo>
                  <a:lnTo>
                    <a:pt x="4719" y="841"/>
                  </a:lnTo>
                  <a:lnTo>
                    <a:pt x="4710" y="837"/>
                  </a:lnTo>
                  <a:lnTo>
                    <a:pt x="4691" y="832"/>
                  </a:lnTo>
                  <a:lnTo>
                    <a:pt x="4676" y="829"/>
                  </a:lnTo>
                  <a:lnTo>
                    <a:pt x="4676" y="829"/>
                  </a:lnTo>
                  <a:lnTo>
                    <a:pt x="4672" y="828"/>
                  </a:lnTo>
                  <a:lnTo>
                    <a:pt x="4672" y="828"/>
                  </a:lnTo>
                  <a:lnTo>
                    <a:pt x="4663" y="829"/>
                  </a:lnTo>
                  <a:lnTo>
                    <a:pt x="4656" y="831"/>
                  </a:lnTo>
                  <a:lnTo>
                    <a:pt x="4643" y="836"/>
                  </a:lnTo>
                  <a:lnTo>
                    <a:pt x="4636" y="838"/>
                  </a:lnTo>
                  <a:lnTo>
                    <a:pt x="4629" y="840"/>
                  </a:lnTo>
                  <a:lnTo>
                    <a:pt x="4620" y="842"/>
                  </a:lnTo>
                  <a:lnTo>
                    <a:pt x="4611" y="842"/>
                  </a:lnTo>
                  <a:lnTo>
                    <a:pt x="4611" y="842"/>
                  </a:lnTo>
                  <a:lnTo>
                    <a:pt x="4594" y="843"/>
                  </a:lnTo>
                  <a:lnTo>
                    <a:pt x="4578" y="846"/>
                  </a:lnTo>
                  <a:lnTo>
                    <a:pt x="4567" y="848"/>
                  </a:lnTo>
                  <a:lnTo>
                    <a:pt x="4559" y="849"/>
                  </a:lnTo>
                  <a:lnTo>
                    <a:pt x="4559" y="849"/>
                  </a:lnTo>
                  <a:lnTo>
                    <a:pt x="4555" y="848"/>
                  </a:lnTo>
                  <a:lnTo>
                    <a:pt x="4552" y="847"/>
                  </a:lnTo>
                  <a:lnTo>
                    <a:pt x="4552" y="847"/>
                  </a:lnTo>
                  <a:lnTo>
                    <a:pt x="4545" y="841"/>
                  </a:lnTo>
                  <a:lnTo>
                    <a:pt x="4538" y="836"/>
                  </a:lnTo>
                  <a:lnTo>
                    <a:pt x="4530" y="832"/>
                  </a:lnTo>
                  <a:lnTo>
                    <a:pt x="4521" y="829"/>
                  </a:lnTo>
                  <a:lnTo>
                    <a:pt x="4511" y="827"/>
                  </a:lnTo>
                  <a:lnTo>
                    <a:pt x="4502" y="826"/>
                  </a:lnTo>
                  <a:lnTo>
                    <a:pt x="4485" y="824"/>
                  </a:lnTo>
                  <a:lnTo>
                    <a:pt x="4485" y="824"/>
                  </a:lnTo>
                  <a:lnTo>
                    <a:pt x="4478" y="824"/>
                  </a:lnTo>
                  <a:lnTo>
                    <a:pt x="4470" y="825"/>
                  </a:lnTo>
                  <a:lnTo>
                    <a:pt x="4470" y="825"/>
                  </a:lnTo>
                  <a:lnTo>
                    <a:pt x="4467" y="827"/>
                  </a:lnTo>
                  <a:lnTo>
                    <a:pt x="4464" y="828"/>
                  </a:lnTo>
                  <a:lnTo>
                    <a:pt x="4460" y="831"/>
                  </a:lnTo>
                  <a:lnTo>
                    <a:pt x="4457" y="835"/>
                  </a:lnTo>
                  <a:lnTo>
                    <a:pt x="4457" y="835"/>
                  </a:lnTo>
                  <a:lnTo>
                    <a:pt x="4455" y="839"/>
                  </a:lnTo>
                  <a:lnTo>
                    <a:pt x="4450" y="844"/>
                  </a:lnTo>
                  <a:lnTo>
                    <a:pt x="4450" y="844"/>
                  </a:lnTo>
                  <a:lnTo>
                    <a:pt x="4448" y="847"/>
                  </a:lnTo>
                  <a:lnTo>
                    <a:pt x="4446" y="852"/>
                  </a:lnTo>
                  <a:lnTo>
                    <a:pt x="4444" y="858"/>
                  </a:lnTo>
                  <a:lnTo>
                    <a:pt x="4443" y="864"/>
                  </a:lnTo>
                  <a:lnTo>
                    <a:pt x="4443" y="864"/>
                  </a:lnTo>
                  <a:lnTo>
                    <a:pt x="4444" y="870"/>
                  </a:lnTo>
                  <a:lnTo>
                    <a:pt x="4445" y="876"/>
                  </a:lnTo>
                  <a:lnTo>
                    <a:pt x="4450" y="889"/>
                  </a:lnTo>
                  <a:lnTo>
                    <a:pt x="4450" y="889"/>
                  </a:lnTo>
                  <a:lnTo>
                    <a:pt x="4459" y="908"/>
                  </a:lnTo>
                  <a:lnTo>
                    <a:pt x="4468" y="922"/>
                  </a:lnTo>
                  <a:lnTo>
                    <a:pt x="4468" y="922"/>
                  </a:lnTo>
                  <a:lnTo>
                    <a:pt x="4473" y="928"/>
                  </a:lnTo>
                  <a:lnTo>
                    <a:pt x="4480" y="934"/>
                  </a:lnTo>
                  <a:lnTo>
                    <a:pt x="4487" y="937"/>
                  </a:lnTo>
                  <a:lnTo>
                    <a:pt x="4491" y="939"/>
                  </a:lnTo>
                  <a:lnTo>
                    <a:pt x="4495" y="939"/>
                  </a:lnTo>
                  <a:lnTo>
                    <a:pt x="4495" y="939"/>
                  </a:lnTo>
                  <a:lnTo>
                    <a:pt x="4499" y="939"/>
                  </a:lnTo>
                  <a:lnTo>
                    <a:pt x="4499" y="939"/>
                  </a:lnTo>
                  <a:lnTo>
                    <a:pt x="4506" y="938"/>
                  </a:lnTo>
                  <a:lnTo>
                    <a:pt x="4516" y="938"/>
                  </a:lnTo>
                  <a:lnTo>
                    <a:pt x="4516" y="938"/>
                  </a:lnTo>
                  <a:lnTo>
                    <a:pt x="4527" y="938"/>
                  </a:lnTo>
                  <a:lnTo>
                    <a:pt x="4536" y="940"/>
                  </a:lnTo>
                  <a:lnTo>
                    <a:pt x="4536" y="940"/>
                  </a:lnTo>
                  <a:lnTo>
                    <a:pt x="4541" y="942"/>
                  </a:lnTo>
                  <a:lnTo>
                    <a:pt x="4541" y="942"/>
                  </a:lnTo>
                  <a:lnTo>
                    <a:pt x="4541" y="942"/>
                  </a:lnTo>
                  <a:lnTo>
                    <a:pt x="4541" y="942"/>
                  </a:lnTo>
                  <a:lnTo>
                    <a:pt x="4543" y="948"/>
                  </a:lnTo>
                  <a:lnTo>
                    <a:pt x="4546" y="953"/>
                  </a:lnTo>
                  <a:lnTo>
                    <a:pt x="4550" y="958"/>
                  </a:lnTo>
                  <a:lnTo>
                    <a:pt x="4555" y="963"/>
                  </a:lnTo>
                  <a:lnTo>
                    <a:pt x="4561" y="968"/>
                  </a:lnTo>
                  <a:lnTo>
                    <a:pt x="4567" y="972"/>
                  </a:lnTo>
                  <a:lnTo>
                    <a:pt x="4574" y="974"/>
                  </a:lnTo>
                  <a:lnTo>
                    <a:pt x="4582" y="974"/>
                  </a:lnTo>
                  <a:lnTo>
                    <a:pt x="4583" y="974"/>
                  </a:lnTo>
                  <a:lnTo>
                    <a:pt x="4583" y="974"/>
                  </a:lnTo>
                  <a:lnTo>
                    <a:pt x="4594" y="973"/>
                  </a:lnTo>
                  <a:lnTo>
                    <a:pt x="4605" y="970"/>
                  </a:lnTo>
                  <a:lnTo>
                    <a:pt x="4605" y="970"/>
                  </a:lnTo>
                  <a:lnTo>
                    <a:pt x="4625" y="963"/>
                  </a:lnTo>
                  <a:lnTo>
                    <a:pt x="4643" y="956"/>
                  </a:lnTo>
                  <a:lnTo>
                    <a:pt x="4643" y="956"/>
                  </a:lnTo>
                  <a:lnTo>
                    <a:pt x="4651" y="953"/>
                  </a:lnTo>
                  <a:lnTo>
                    <a:pt x="4658" y="949"/>
                  </a:lnTo>
                  <a:lnTo>
                    <a:pt x="4664" y="944"/>
                  </a:lnTo>
                  <a:lnTo>
                    <a:pt x="4671" y="937"/>
                  </a:lnTo>
                  <a:lnTo>
                    <a:pt x="4671" y="937"/>
                  </a:lnTo>
                  <a:close/>
                  <a:moveTo>
                    <a:pt x="6686" y="3650"/>
                  </a:moveTo>
                  <a:lnTo>
                    <a:pt x="6686" y="3650"/>
                  </a:lnTo>
                  <a:lnTo>
                    <a:pt x="6682" y="3638"/>
                  </a:lnTo>
                  <a:lnTo>
                    <a:pt x="6676" y="3627"/>
                  </a:lnTo>
                  <a:lnTo>
                    <a:pt x="6673" y="3622"/>
                  </a:lnTo>
                  <a:lnTo>
                    <a:pt x="6668" y="3617"/>
                  </a:lnTo>
                  <a:lnTo>
                    <a:pt x="6663" y="3613"/>
                  </a:lnTo>
                  <a:lnTo>
                    <a:pt x="6657" y="3611"/>
                  </a:lnTo>
                  <a:lnTo>
                    <a:pt x="6653" y="3624"/>
                  </a:lnTo>
                  <a:lnTo>
                    <a:pt x="6657" y="3611"/>
                  </a:lnTo>
                  <a:lnTo>
                    <a:pt x="6657" y="3611"/>
                  </a:lnTo>
                  <a:lnTo>
                    <a:pt x="6651" y="3609"/>
                  </a:lnTo>
                  <a:lnTo>
                    <a:pt x="6645" y="3608"/>
                  </a:lnTo>
                  <a:lnTo>
                    <a:pt x="6645" y="3608"/>
                  </a:lnTo>
                  <a:lnTo>
                    <a:pt x="6638" y="3609"/>
                  </a:lnTo>
                  <a:lnTo>
                    <a:pt x="6631" y="3612"/>
                  </a:lnTo>
                  <a:lnTo>
                    <a:pt x="6624" y="3615"/>
                  </a:lnTo>
                  <a:lnTo>
                    <a:pt x="6620" y="3621"/>
                  </a:lnTo>
                  <a:lnTo>
                    <a:pt x="6620" y="3621"/>
                  </a:lnTo>
                  <a:lnTo>
                    <a:pt x="6614" y="3628"/>
                  </a:lnTo>
                  <a:lnTo>
                    <a:pt x="6609" y="3636"/>
                  </a:lnTo>
                  <a:lnTo>
                    <a:pt x="6601" y="3653"/>
                  </a:lnTo>
                  <a:lnTo>
                    <a:pt x="6593" y="3672"/>
                  </a:lnTo>
                  <a:lnTo>
                    <a:pt x="6587" y="3680"/>
                  </a:lnTo>
                  <a:lnTo>
                    <a:pt x="6582" y="3687"/>
                  </a:lnTo>
                  <a:lnTo>
                    <a:pt x="6582" y="3687"/>
                  </a:lnTo>
                  <a:lnTo>
                    <a:pt x="6565" y="3709"/>
                  </a:lnTo>
                  <a:lnTo>
                    <a:pt x="6548" y="3726"/>
                  </a:lnTo>
                  <a:lnTo>
                    <a:pt x="6548" y="3726"/>
                  </a:lnTo>
                  <a:lnTo>
                    <a:pt x="6541" y="3732"/>
                  </a:lnTo>
                  <a:lnTo>
                    <a:pt x="6535" y="3738"/>
                  </a:lnTo>
                  <a:lnTo>
                    <a:pt x="6535" y="3738"/>
                  </a:lnTo>
                  <a:lnTo>
                    <a:pt x="6532" y="3740"/>
                  </a:lnTo>
                  <a:lnTo>
                    <a:pt x="6532" y="3740"/>
                  </a:lnTo>
                  <a:lnTo>
                    <a:pt x="6528" y="3739"/>
                  </a:lnTo>
                  <a:lnTo>
                    <a:pt x="6528" y="3739"/>
                  </a:lnTo>
                  <a:lnTo>
                    <a:pt x="6520" y="3741"/>
                  </a:lnTo>
                  <a:lnTo>
                    <a:pt x="6510" y="3743"/>
                  </a:lnTo>
                  <a:lnTo>
                    <a:pt x="6501" y="3748"/>
                  </a:lnTo>
                  <a:lnTo>
                    <a:pt x="6491" y="3754"/>
                  </a:lnTo>
                  <a:lnTo>
                    <a:pt x="6491" y="3754"/>
                  </a:lnTo>
                  <a:lnTo>
                    <a:pt x="6482" y="3763"/>
                  </a:lnTo>
                  <a:lnTo>
                    <a:pt x="6478" y="3767"/>
                  </a:lnTo>
                  <a:lnTo>
                    <a:pt x="6473" y="3774"/>
                  </a:lnTo>
                  <a:lnTo>
                    <a:pt x="6470" y="3780"/>
                  </a:lnTo>
                  <a:lnTo>
                    <a:pt x="6468" y="3786"/>
                  </a:lnTo>
                  <a:lnTo>
                    <a:pt x="6466" y="3794"/>
                  </a:lnTo>
                  <a:lnTo>
                    <a:pt x="6466" y="3801"/>
                  </a:lnTo>
                  <a:lnTo>
                    <a:pt x="6466" y="3801"/>
                  </a:lnTo>
                  <a:lnTo>
                    <a:pt x="6467" y="3813"/>
                  </a:lnTo>
                  <a:lnTo>
                    <a:pt x="6470" y="3824"/>
                  </a:lnTo>
                  <a:lnTo>
                    <a:pt x="6470" y="3824"/>
                  </a:lnTo>
                  <a:lnTo>
                    <a:pt x="6476" y="3838"/>
                  </a:lnTo>
                  <a:lnTo>
                    <a:pt x="6479" y="3853"/>
                  </a:lnTo>
                  <a:lnTo>
                    <a:pt x="6481" y="3866"/>
                  </a:lnTo>
                  <a:lnTo>
                    <a:pt x="6482" y="3879"/>
                  </a:lnTo>
                  <a:lnTo>
                    <a:pt x="6482" y="3879"/>
                  </a:lnTo>
                  <a:lnTo>
                    <a:pt x="6481" y="3893"/>
                  </a:lnTo>
                  <a:lnTo>
                    <a:pt x="6478" y="3904"/>
                  </a:lnTo>
                  <a:lnTo>
                    <a:pt x="6474" y="3914"/>
                  </a:lnTo>
                  <a:lnTo>
                    <a:pt x="6469" y="3921"/>
                  </a:lnTo>
                  <a:lnTo>
                    <a:pt x="6469" y="3921"/>
                  </a:lnTo>
                  <a:lnTo>
                    <a:pt x="6465" y="3928"/>
                  </a:lnTo>
                  <a:lnTo>
                    <a:pt x="6463" y="3935"/>
                  </a:lnTo>
                  <a:lnTo>
                    <a:pt x="6462" y="3941"/>
                  </a:lnTo>
                  <a:lnTo>
                    <a:pt x="6461" y="3948"/>
                  </a:lnTo>
                  <a:lnTo>
                    <a:pt x="6461" y="3948"/>
                  </a:lnTo>
                  <a:lnTo>
                    <a:pt x="6462" y="3959"/>
                  </a:lnTo>
                  <a:lnTo>
                    <a:pt x="6464" y="3971"/>
                  </a:lnTo>
                  <a:lnTo>
                    <a:pt x="6469" y="3995"/>
                  </a:lnTo>
                  <a:lnTo>
                    <a:pt x="6476" y="4017"/>
                  </a:lnTo>
                  <a:lnTo>
                    <a:pt x="6477" y="4027"/>
                  </a:lnTo>
                  <a:lnTo>
                    <a:pt x="6478" y="4037"/>
                  </a:lnTo>
                  <a:lnTo>
                    <a:pt x="6478" y="4037"/>
                  </a:lnTo>
                  <a:lnTo>
                    <a:pt x="6477" y="4042"/>
                  </a:lnTo>
                  <a:lnTo>
                    <a:pt x="6477" y="4042"/>
                  </a:lnTo>
                  <a:lnTo>
                    <a:pt x="6476" y="4050"/>
                  </a:lnTo>
                  <a:lnTo>
                    <a:pt x="6476" y="4057"/>
                  </a:lnTo>
                  <a:lnTo>
                    <a:pt x="6476" y="4057"/>
                  </a:lnTo>
                  <a:lnTo>
                    <a:pt x="6477" y="4068"/>
                  </a:lnTo>
                  <a:lnTo>
                    <a:pt x="6479" y="4079"/>
                  </a:lnTo>
                  <a:lnTo>
                    <a:pt x="6484" y="4088"/>
                  </a:lnTo>
                  <a:lnTo>
                    <a:pt x="6487" y="4092"/>
                  </a:lnTo>
                  <a:lnTo>
                    <a:pt x="6490" y="4096"/>
                  </a:lnTo>
                  <a:lnTo>
                    <a:pt x="6490" y="4096"/>
                  </a:lnTo>
                  <a:lnTo>
                    <a:pt x="6494" y="4100"/>
                  </a:lnTo>
                  <a:lnTo>
                    <a:pt x="6499" y="4103"/>
                  </a:lnTo>
                  <a:lnTo>
                    <a:pt x="6509" y="4107"/>
                  </a:lnTo>
                  <a:lnTo>
                    <a:pt x="6521" y="4110"/>
                  </a:lnTo>
                  <a:lnTo>
                    <a:pt x="6533" y="4111"/>
                  </a:lnTo>
                  <a:lnTo>
                    <a:pt x="6534" y="4111"/>
                  </a:lnTo>
                  <a:lnTo>
                    <a:pt x="6534" y="4111"/>
                  </a:lnTo>
                  <a:lnTo>
                    <a:pt x="6547" y="4110"/>
                  </a:lnTo>
                  <a:lnTo>
                    <a:pt x="6560" y="4107"/>
                  </a:lnTo>
                  <a:lnTo>
                    <a:pt x="6565" y="4105"/>
                  </a:lnTo>
                  <a:lnTo>
                    <a:pt x="6571" y="4102"/>
                  </a:lnTo>
                  <a:lnTo>
                    <a:pt x="6576" y="4099"/>
                  </a:lnTo>
                  <a:lnTo>
                    <a:pt x="6580" y="4095"/>
                  </a:lnTo>
                  <a:lnTo>
                    <a:pt x="6580" y="4095"/>
                  </a:lnTo>
                  <a:lnTo>
                    <a:pt x="6589" y="4086"/>
                  </a:lnTo>
                  <a:lnTo>
                    <a:pt x="6596" y="4076"/>
                  </a:lnTo>
                  <a:lnTo>
                    <a:pt x="6602" y="4063"/>
                  </a:lnTo>
                  <a:lnTo>
                    <a:pt x="6608" y="4049"/>
                  </a:lnTo>
                  <a:lnTo>
                    <a:pt x="6608" y="4049"/>
                  </a:lnTo>
                  <a:lnTo>
                    <a:pt x="6613" y="4033"/>
                  </a:lnTo>
                  <a:lnTo>
                    <a:pt x="6617" y="4018"/>
                  </a:lnTo>
                  <a:lnTo>
                    <a:pt x="6624" y="3989"/>
                  </a:lnTo>
                  <a:lnTo>
                    <a:pt x="6631" y="3963"/>
                  </a:lnTo>
                  <a:lnTo>
                    <a:pt x="6635" y="3950"/>
                  </a:lnTo>
                  <a:lnTo>
                    <a:pt x="6640" y="3938"/>
                  </a:lnTo>
                  <a:lnTo>
                    <a:pt x="6640" y="3938"/>
                  </a:lnTo>
                  <a:lnTo>
                    <a:pt x="6646" y="3924"/>
                  </a:lnTo>
                  <a:lnTo>
                    <a:pt x="6651" y="3906"/>
                  </a:lnTo>
                  <a:lnTo>
                    <a:pt x="6661" y="3870"/>
                  </a:lnTo>
                  <a:lnTo>
                    <a:pt x="6661" y="3870"/>
                  </a:lnTo>
                  <a:lnTo>
                    <a:pt x="6669" y="3837"/>
                  </a:lnTo>
                  <a:lnTo>
                    <a:pt x="6673" y="3825"/>
                  </a:lnTo>
                  <a:lnTo>
                    <a:pt x="6675" y="3818"/>
                  </a:lnTo>
                  <a:lnTo>
                    <a:pt x="6675" y="3818"/>
                  </a:lnTo>
                  <a:lnTo>
                    <a:pt x="6682" y="3798"/>
                  </a:lnTo>
                  <a:lnTo>
                    <a:pt x="6688" y="3772"/>
                  </a:lnTo>
                  <a:lnTo>
                    <a:pt x="6691" y="3757"/>
                  </a:lnTo>
                  <a:lnTo>
                    <a:pt x="6694" y="3742"/>
                  </a:lnTo>
                  <a:lnTo>
                    <a:pt x="6696" y="3726"/>
                  </a:lnTo>
                  <a:lnTo>
                    <a:pt x="6696" y="3712"/>
                  </a:lnTo>
                  <a:lnTo>
                    <a:pt x="6696" y="3712"/>
                  </a:lnTo>
                  <a:lnTo>
                    <a:pt x="6696" y="3704"/>
                  </a:lnTo>
                  <a:lnTo>
                    <a:pt x="6696" y="3704"/>
                  </a:lnTo>
                  <a:lnTo>
                    <a:pt x="6694" y="3690"/>
                  </a:lnTo>
                  <a:lnTo>
                    <a:pt x="6692" y="3676"/>
                  </a:lnTo>
                  <a:lnTo>
                    <a:pt x="6690" y="3663"/>
                  </a:lnTo>
                  <a:lnTo>
                    <a:pt x="6686" y="3650"/>
                  </a:lnTo>
                  <a:lnTo>
                    <a:pt x="6686" y="3650"/>
                  </a:lnTo>
                  <a:close/>
                  <a:moveTo>
                    <a:pt x="8731" y="3564"/>
                  </a:moveTo>
                  <a:lnTo>
                    <a:pt x="8731" y="3564"/>
                  </a:lnTo>
                  <a:lnTo>
                    <a:pt x="8733" y="3564"/>
                  </a:lnTo>
                  <a:lnTo>
                    <a:pt x="8733" y="3564"/>
                  </a:lnTo>
                  <a:lnTo>
                    <a:pt x="8739" y="3563"/>
                  </a:lnTo>
                  <a:lnTo>
                    <a:pt x="8744" y="3562"/>
                  </a:lnTo>
                  <a:lnTo>
                    <a:pt x="8748" y="3559"/>
                  </a:lnTo>
                  <a:lnTo>
                    <a:pt x="8752" y="3556"/>
                  </a:lnTo>
                  <a:lnTo>
                    <a:pt x="8756" y="3552"/>
                  </a:lnTo>
                  <a:lnTo>
                    <a:pt x="8759" y="3547"/>
                  </a:lnTo>
                  <a:lnTo>
                    <a:pt x="8761" y="3540"/>
                  </a:lnTo>
                  <a:lnTo>
                    <a:pt x="8762" y="3534"/>
                  </a:lnTo>
                  <a:lnTo>
                    <a:pt x="8762" y="3534"/>
                  </a:lnTo>
                  <a:lnTo>
                    <a:pt x="8762" y="3530"/>
                  </a:lnTo>
                  <a:lnTo>
                    <a:pt x="8762" y="3530"/>
                  </a:lnTo>
                  <a:lnTo>
                    <a:pt x="8761" y="3523"/>
                  </a:lnTo>
                  <a:lnTo>
                    <a:pt x="8759" y="3516"/>
                  </a:lnTo>
                  <a:lnTo>
                    <a:pt x="8756" y="3510"/>
                  </a:lnTo>
                  <a:lnTo>
                    <a:pt x="8752" y="3504"/>
                  </a:lnTo>
                  <a:lnTo>
                    <a:pt x="8752" y="3504"/>
                  </a:lnTo>
                  <a:lnTo>
                    <a:pt x="8747" y="3500"/>
                  </a:lnTo>
                  <a:lnTo>
                    <a:pt x="8741" y="3497"/>
                  </a:lnTo>
                  <a:lnTo>
                    <a:pt x="8734" y="3495"/>
                  </a:lnTo>
                  <a:lnTo>
                    <a:pt x="8728" y="3495"/>
                  </a:lnTo>
                  <a:lnTo>
                    <a:pt x="8728" y="3495"/>
                  </a:lnTo>
                  <a:lnTo>
                    <a:pt x="8723" y="3495"/>
                  </a:lnTo>
                  <a:lnTo>
                    <a:pt x="8718" y="3496"/>
                  </a:lnTo>
                  <a:lnTo>
                    <a:pt x="8713" y="3499"/>
                  </a:lnTo>
                  <a:lnTo>
                    <a:pt x="8709" y="3501"/>
                  </a:lnTo>
                  <a:lnTo>
                    <a:pt x="8705" y="3505"/>
                  </a:lnTo>
                  <a:lnTo>
                    <a:pt x="8701" y="3511"/>
                  </a:lnTo>
                  <a:lnTo>
                    <a:pt x="8697" y="3516"/>
                  </a:lnTo>
                  <a:lnTo>
                    <a:pt x="8695" y="3522"/>
                  </a:lnTo>
                  <a:lnTo>
                    <a:pt x="8695" y="3522"/>
                  </a:lnTo>
                  <a:lnTo>
                    <a:pt x="8695" y="3522"/>
                  </a:lnTo>
                  <a:lnTo>
                    <a:pt x="8695" y="3529"/>
                  </a:lnTo>
                  <a:lnTo>
                    <a:pt x="8695" y="3529"/>
                  </a:lnTo>
                  <a:lnTo>
                    <a:pt x="8696" y="3537"/>
                  </a:lnTo>
                  <a:lnTo>
                    <a:pt x="8698" y="3543"/>
                  </a:lnTo>
                  <a:lnTo>
                    <a:pt x="8703" y="3550"/>
                  </a:lnTo>
                  <a:lnTo>
                    <a:pt x="8707" y="3555"/>
                  </a:lnTo>
                  <a:lnTo>
                    <a:pt x="8713" y="3559"/>
                  </a:lnTo>
                  <a:lnTo>
                    <a:pt x="8719" y="3562"/>
                  </a:lnTo>
                  <a:lnTo>
                    <a:pt x="8725" y="3563"/>
                  </a:lnTo>
                  <a:lnTo>
                    <a:pt x="8731" y="3564"/>
                  </a:lnTo>
                  <a:lnTo>
                    <a:pt x="8731" y="3564"/>
                  </a:lnTo>
                  <a:close/>
                  <a:moveTo>
                    <a:pt x="2983" y="2471"/>
                  </a:moveTo>
                  <a:lnTo>
                    <a:pt x="2983" y="2471"/>
                  </a:lnTo>
                  <a:lnTo>
                    <a:pt x="2983" y="2466"/>
                  </a:lnTo>
                  <a:lnTo>
                    <a:pt x="2981" y="2462"/>
                  </a:lnTo>
                  <a:lnTo>
                    <a:pt x="2977" y="2453"/>
                  </a:lnTo>
                  <a:lnTo>
                    <a:pt x="2971" y="2446"/>
                  </a:lnTo>
                  <a:lnTo>
                    <a:pt x="2964" y="2437"/>
                  </a:lnTo>
                  <a:lnTo>
                    <a:pt x="2964" y="2437"/>
                  </a:lnTo>
                  <a:lnTo>
                    <a:pt x="2956" y="2430"/>
                  </a:lnTo>
                  <a:lnTo>
                    <a:pt x="2948" y="2424"/>
                  </a:lnTo>
                  <a:lnTo>
                    <a:pt x="2943" y="2422"/>
                  </a:lnTo>
                  <a:lnTo>
                    <a:pt x="2938" y="2420"/>
                  </a:lnTo>
                  <a:lnTo>
                    <a:pt x="2933" y="2419"/>
                  </a:lnTo>
                  <a:lnTo>
                    <a:pt x="2926" y="2418"/>
                  </a:lnTo>
                  <a:lnTo>
                    <a:pt x="2926" y="2418"/>
                  </a:lnTo>
                  <a:lnTo>
                    <a:pt x="2922" y="2418"/>
                  </a:lnTo>
                  <a:lnTo>
                    <a:pt x="2922" y="2418"/>
                  </a:lnTo>
                  <a:lnTo>
                    <a:pt x="2921" y="2418"/>
                  </a:lnTo>
                  <a:lnTo>
                    <a:pt x="2921" y="2418"/>
                  </a:lnTo>
                  <a:lnTo>
                    <a:pt x="2917" y="2418"/>
                  </a:lnTo>
                  <a:lnTo>
                    <a:pt x="2910" y="2416"/>
                  </a:lnTo>
                  <a:lnTo>
                    <a:pt x="2902" y="2412"/>
                  </a:lnTo>
                  <a:lnTo>
                    <a:pt x="2892" y="2406"/>
                  </a:lnTo>
                  <a:lnTo>
                    <a:pt x="2892" y="2406"/>
                  </a:lnTo>
                  <a:lnTo>
                    <a:pt x="2883" y="2400"/>
                  </a:lnTo>
                  <a:lnTo>
                    <a:pt x="2874" y="2393"/>
                  </a:lnTo>
                  <a:lnTo>
                    <a:pt x="2866" y="2387"/>
                  </a:lnTo>
                  <a:lnTo>
                    <a:pt x="2859" y="2380"/>
                  </a:lnTo>
                  <a:lnTo>
                    <a:pt x="2859" y="2380"/>
                  </a:lnTo>
                  <a:lnTo>
                    <a:pt x="2853" y="2376"/>
                  </a:lnTo>
                  <a:lnTo>
                    <a:pt x="2848" y="2372"/>
                  </a:lnTo>
                  <a:lnTo>
                    <a:pt x="2837" y="2365"/>
                  </a:lnTo>
                  <a:lnTo>
                    <a:pt x="2826" y="2360"/>
                  </a:lnTo>
                  <a:lnTo>
                    <a:pt x="2813" y="2357"/>
                  </a:lnTo>
                  <a:lnTo>
                    <a:pt x="2802" y="2356"/>
                  </a:lnTo>
                  <a:lnTo>
                    <a:pt x="2792" y="2355"/>
                  </a:lnTo>
                  <a:lnTo>
                    <a:pt x="2776" y="2355"/>
                  </a:lnTo>
                  <a:lnTo>
                    <a:pt x="2776" y="2355"/>
                  </a:lnTo>
                  <a:lnTo>
                    <a:pt x="2767" y="2356"/>
                  </a:lnTo>
                  <a:lnTo>
                    <a:pt x="2755" y="2358"/>
                  </a:lnTo>
                  <a:lnTo>
                    <a:pt x="2729" y="2366"/>
                  </a:lnTo>
                  <a:lnTo>
                    <a:pt x="2729" y="2366"/>
                  </a:lnTo>
                  <a:lnTo>
                    <a:pt x="2697" y="2377"/>
                  </a:lnTo>
                  <a:lnTo>
                    <a:pt x="2697" y="2377"/>
                  </a:lnTo>
                  <a:lnTo>
                    <a:pt x="2694" y="2379"/>
                  </a:lnTo>
                  <a:lnTo>
                    <a:pt x="2691" y="2381"/>
                  </a:lnTo>
                  <a:lnTo>
                    <a:pt x="2689" y="2384"/>
                  </a:lnTo>
                  <a:lnTo>
                    <a:pt x="2688" y="2388"/>
                  </a:lnTo>
                  <a:lnTo>
                    <a:pt x="2688" y="2388"/>
                  </a:lnTo>
                  <a:lnTo>
                    <a:pt x="2688" y="2393"/>
                  </a:lnTo>
                  <a:lnTo>
                    <a:pt x="2688" y="2393"/>
                  </a:lnTo>
                  <a:lnTo>
                    <a:pt x="2689" y="2400"/>
                  </a:lnTo>
                  <a:lnTo>
                    <a:pt x="2691" y="2408"/>
                  </a:lnTo>
                  <a:lnTo>
                    <a:pt x="2694" y="2414"/>
                  </a:lnTo>
                  <a:lnTo>
                    <a:pt x="2700" y="2419"/>
                  </a:lnTo>
                  <a:lnTo>
                    <a:pt x="2700" y="2419"/>
                  </a:lnTo>
                  <a:lnTo>
                    <a:pt x="2705" y="2422"/>
                  </a:lnTo>
                  <a:lnTo>
                    <a:pt x="2712" y="2424"/>
                  </a:lnTo>
                  <a:lnTo>
                    <a:pt x="2718" y="2424"/>
                  </a:lnTo>
                  <a:lnTo>
                    <a:pt x="2724" y="2425"/>
                  </a:lnTo>
                  <a:lnTo>
                    <a:pt x="2724" y="2425"/>
                  </a:lnTo>
                  <a:lnTo>
                    <a:pt x="2738" y="2424"/>
                  </a:lnTo>
                  <a:lnTo>
                    <a:pt x="2755" y="2423"/>
                  </a:lnTo>
                  <a:lnTo>
                    <a:pt x="2755" y="2423"/>
                  </a:lnTo>
                  <a:lnTo>
                    <a:pt x="2802" y="2422"/>
                  </a:lnTo>
                  <a:lnTo>
                    <a:pt x="2802" y="2422"/>
                  </a:lnTo>
                  <a:lnTo>
                    <a:pt x="2816" y="2423"/>
                  </a:lnTo>
                  <a:lnTo>
                    <a:pt x="2828" y="2424"/>
                  </a:lnTo>
                  <a:lnTo>
                    <a:pt x="2828" y="2424"/>
                  </a:lnTo>
                  <a:lnTo>
                    <a:pt x="2835" y="2426"/>
                  </a:lnTo>
                  <a:lnTo>
                    <a:pt x="2835" y="2426"/>
                  </a:lnTo>
                  <a:lnTo>
                    <a:pt x="2836" y="2427"/>
                  </a:lnTo>
                  <a:lnTo>
                    <a:pt x="2836" y="2427"/>
                  </a:lnTo>
                  <a:lnTo>
                    <a:pt x="2836" y="2427"/>
                  </a:lnTo>
                  <a:lnTo>
                    <a:pt x="2836" y="2427"/>
                  </a:lnTo>
                  <a:lnTo>
                    <a:pt x="2843" y="2434"/>
                  </a:lnTo>
                  <a:lnTo>
                    <a:pt x="2852" y="2442"/>
                  </a:lnTo>
                  <a:lnTo>
                    <a:pt x="2873" y="2457"/>
                  </a:lnTo>
                  <a:lnTo>
                    <a:pt x="2873" y="2457"/>
                  </a:lnTo>
                  <a:lnTo>
                    <a:pt x="2892" y="2470"/>
                  </a:lnTo>
                  <a:lnTo>
                    <a:pt x="2901" y="2475"/>
                  </a:lnTo>
                  <a:lnTo>
                    <a:pt x="2906" y="2479"/>
                  </a:lnTo>
                  <a:lnTo>
                    <a:pt x="2906" y="2479"/>
                  </a:lnTo>
                  <a:lnTo>
                    <a:pt x="2910" y="2484"/>
                  </a:lnTo>
                  <a:lnTo>
                    <a:pt x="2916" y="2487"/>
                  </a:lnTo>
                  <a:lnTo>
                    <a:pt x="2926" y="2491"/>
                  </a:lnTo>
                  <a:lnTo>
                    <a:pt x="2939" y="2493"/>
                  </a:lnTo>
                  <a:lnTo>
                    <a:pt x="2950" y="2494"/>
                  </a:lnTo>
                  <a:lnTo>
                    <a:pt x="2950" y="2494"/>
                  </a:lnTo>
                  <a:lnTo>
                    <a:pt x="2959" y="2494"/>
                  </a:lnTo>
                  <a:lnTo>
                    <a:pt x="2967" y="2492"/>
                  </a:lnTo>
                  <a:lnTo>
                    <a:pt x="2967" y="2492"/>
                  </a:lnTo>
                  <a:lnTo>
                    <a:pt x="2973" y="2490"/>
                  </a:lnTo>
                  <a:lnTo>
                    <a:pt x="2977" y="2487"/>
                  </a:lnTo>
                  <a:lnTo>
                    <a:pt x="2980" y="2481"/>
                  </a:lnTo>
                  <a:lnTo>
                    <a:pt x="2983" y="2475"/>
                  </a:lnTo>
                  <a:lnTo>
                    <a:pt x="2969" y="2473"/>
                  </a:lnTo>
                  <a:lnTo>
                    <a:pt x="2983" y="2475"/>
                  </a:lnTo>
                  <a:lnTo>
                    <a:pt x="2983" y="2475"/>
                  </a:lnTo>
                  <a:lnTo>
                    <a:pt x="2983" y="2471"/>
                  </a:lnTo>
                  <a:lnTo>
                    <a:pt x="2983" y="2471"/>
                  </a:lnTo>
                  <a:close/>
                  <a:moveTo>
                    <a:pt x="2895" y="2541"/>
                  </a:moveTo>
                  <a:lnTo>
                    <a:pt x="2895" y="2541"/>
                  </a:lnTo>
                  <a:lnTo>
                    <a:pt x="2895" y="2541"/>
                  </a:lnTo>
                  <a:lnTo>
                    <a:pt x="2887" y="2543"/>
                  </a:lnTo>
                  <a:lnTo>
                    <a:pt x="2882" y="2547"/>
                  </a:lnTo>
                  <a:lnTo>
                    <a:pt x="2878" y="2551"/>
                  </a:lnTo>
                  <a:lnTo>
                    <a:pt x="2875" y="2556"/>
                  </a:lnTo>
                  <a:lnTo>
                    <a:pt x="2872" y="2562"/>
                  </a:lnTo>
                  <a:lnTo>
                    <a:pt x="2871" y="2567"/>
                  </a:lnTo>
                  <a:lnTo>
                    <a:pt x="2870" y="2572"/>
                  </a:lnTo>
                  <a:lnTo>
                    <a:pt x="2870" y="2578"/>
                  </a:lnTo>
                  <a:lnTo>
                    <a:pt x="2870" y="2578"/>
                  </a:lnTo>
                  <a:lnTo>
                    <a:pt x="2870" y="2584"/>
                  </a:lnTo>
                  <a:lnTo>
                    <a:pt x="2871" y="2590"/>
                  </a:lnTo>
                  <a:lnTo>
                    <a:pt x="2873" y="2597"/>
                  </a:lnTo>
                  <a:lnTo>
                    <a:pt x="2876" y="2603"/>
                  </a:lnTo>
                  <a:lnTo>
                    <a:pt x="2876" y="2603"/>
                  </a:lnTo>
                  <a:lnTo>
                    <a:pt x="2880" y="2608"/>
                  </a:lnTo>
                  <a:lnTo>
                    <a:pt x="2885" y="2612"/>
                  </a:lnTo>
                  <a:lnTo>
                    <a:pt x="2892" y="2616"/>
                  </a:lnTo>
                  <a:lnTo>
                    <a:pt x="2897" y="2616"/>
                  </a:lnTo>
                  <a:lnTo>
                    <a:pt x="2901" y="2617"/>
                  </a:lnTo>
                  <a:lnTo>
                    <a:pt x="2901" y="2617"/>
                  </a:lnTo>
                  <a:lnTo>
                    <a:pt x="2901" y="2617"/>
                  </a:lnTo>
                  <a:lnTo>
                    <a:pt x="2906" y="2616"/>
                  </a:lnTo>
                  <a:lnTo>
                    <a:pt x="2911" y="2615"/>
                  </a:lnTo>
                  <a:lnTo>
                    <a:pt x="2911" y="2615"/>
                  </a:lnTo>
                  <a:lnTo>
                    <a:pt x="2917" y="2613"/>
                  </a:lnTo>
                  <a:lnTo>
                    <a:pt x="2922" y="2609"/>
                  </a:lnTo>
                  <a:lnTo>
                    <a:pt x="2926" y="2605"/>
                  </a:lnTo>
                  <a:lnTo>
                    <a:pt x="2929" y="2601"/>
                  </a:lnTo>
                  <a:lnTo>
                    <a:pt x="2933" y="2595"/>
                  </a:lnTo>
                  <a:lnTo>
                    <a:pt x="2934" y="2591"/>
                  </a:lnTo>
                  <a:lnTo>
                    <a:pt x="2935" y="2586"/>
                  </a:lnTo>
                  <a:lnTo>
                    <a:pt x="2936" y="2581"/>
                  </a:lnTo>
                  <a:lnTo>
                    <a:pt x="2936" y="2581"/>
                  </a:lnTo>
                  <a:lnTo>
                    <a:pt x="2935" y="2574"/>
                  </a:lnTo>
                  <a:lnTo>
                    <a:pt x="2933" y="2567"/>
                  </a:lnTo>
                  <a:lnTo>
                    <a:pt x="2930" y="2561"/>
                  </a:lnTo>
                  <a:lnTo>
                    <a:pt x="2926" y="2554"/>
                  </a:lnTo>
                  <a:lnTo>
                    <a:pt x="2921" y="2548"/>
                  </a:lnTo>
                  <a:lnTo>
                    <a:pt x="2916" y="2544"/>
                  </a:lnTo>
                  <a:lnTo>
                    <a:pt x="2909" y="2541"/>
                  </a:lnTo>
                  <a:lnTo>
                    <a:pt x="2901" y="2540"/>
                  </a:lnTo>
                  <a:lnTo>
                    <a:pt x="2901" y="2540"/>
                  </a:lnTo>
                  <a:lnTo>
                    <a:pt x="2895" y="2541"/>
                  </a:lnTo>
                  <a:lnTo>
                    <a:pt x="2895" y="2541"/>
                  </a:lnTo>
                  <a:close/>
                  <a:moveTo>
                    <a:pt x="2922" y="2321"/>
                  </a:moveTo>
                  <a:lnTo>
                    <a:pt x="2922" y="2321"/>
                  </a:lnTo>
                  <a:lnTo>
                    <a:pt x="2921" y="2315"/>
                  </a:lnTo>
                  <a:lnTo>
                    <a:pt x="2919" y="2309"/>
                  </a:lnTo>
                  <a:lnTo>
                    <a:pt x="2916" y="2304"/>
                  </a:lnTo>
                  <a:lnTo>
                    <a:pt x="2912" y="2300"/>
                  </a:lnTo>
                  <a:lnTo>
                    <a:pt x="2907" y="2297"/>
                  </a:lnTo>
                  <a:lnTo>
                    <a:pt x="2901" y="2294"/>
                  </a:lnTo>
                  <a:lnTo>
                    <a:pt x="2895" y="2292"/>
                  </a:lnTo>
                  <a:lnTo>
                    <a:pt x="2888" y="2291"/>
                  </a:lnTo>
                  <a:lnTo>
                    <a:pt x="2888" y="2291"/>
                  </a:lnTo>
                  <a:lnTo>
                    <a:pt x="2882" y="2291"/>
                  </a:lnTo>
                  <a:lnTo>
                    <a:pt x="2882" y="2291"/>
                  </a:lnTo>
                  <a:lnTo>
                    <a:pt x="2877" y="2294"/>
                  </a:lnTo>
                  <a:lnTo>
                    <a:pt x="2872" y="2296"/>
                  </a:lnTo>
                  <a:lnTo>
                    <a:pt x="2868" y="2298"/>
                  </a:lnTo>
                  <a:lnTo>
                    <a:pt x="2864" y="2302"/>
                  </a:lnTo>
                  <a:lnTo>
                    <a:pt x="2861" y="2306"/>
                  </a:lnTo>
                  <a:lnTo>
                    <a:pt x="2859" y="2310"/>
                  </a:lnTo>
                  <a:lnTo>
                    <a:pt x="2858" y="2315"/>
                  </a:lnTo>
                  <a:lnTo>
                    <a:pt x="2858" y="2319"/>
                  </a:lnTo>
                  <a:lnTo>
                    <a:pt x="2858" y="2319"/>
                  </a:lnTo>
                  <a:lnTo>
                    <a:pt x="2858" y="2325"/>
                  </a:lnTo>
                  <a:lnTo>
                    <a:pt x="2860" y="2330"/>
                  </a:lnTo>
                  <a:lnTo>
                    <a:pt x="2862" y="2336"/>
                  </a:lnTo>
                  <a:lnTo>
                    <a:pt x="2866" y="2340"/>
                  </a:lnTo>
                  <a:lnTo>
                    <a:pt x="2866" y="2340"/>
                  </a:lnTo>
                  <a:lnTo>
                    <a:pt x="2870" y="2344"/>
                  </a:lnTo>
                  <a:lnTo>
                    <a:pt x="2876" y="2347"/>
                  </a:lnTo>
                  <a:lnTo>
                    <a:pt x="2881" y="2348"/>
                  </a:lnTo>
                  <a:lnTo>
                    <a:pt x="2888" y="2349"/>
                  </a:lnTo>
                  <a:lnTo>
                    <a:pt x="2888" y="2349"/>
                  </a:lnTo>
                  <a:lnTo>
                    <a:pt x="2888" y="2349"/>
                  </a:lnTo>
                  <a:lnTo>
                    <a:pt x="2898" y="2348"/>
                  </a:lnTo>
                  <a:lnTo>
                    <a:pt x="2895" y="2335"/>
                  </a:lnTo>
                  <a:lnTo>
                    <a:pt x="2898" y="2348"/>
                  </a:lnTo>
                  <a:lnTo>
                    <a:pt x="2898" y="2348"/>
                  </a:lnTo>
                  <a:lnTo>
                    <a:pt x="2903" y="2347"/>
                  </a:lnTo>
                  <a:lnTo>
                    <a:pt x="2907" y="2345"/>
                  </a:lnTo>
                  <a:lnTo>
                    <a:pt x="2911" y="2342"/>
                  </a:lnTo>
                  <a:lnTo>
                    <a:pt x="2915" y="2339"/>
                  </a:lnTo>
                  <a:lnTo>
                    <a:pt x="2918" y="2336"/>
                  </a:lnTo>
                  <a:lnTo>
                    <a:pt x="2921" y="2332"/>
                  </a:lnTo>
                  <a:lnTo>
                    <a:pt x="2922" y="2326"/>
                  </a:lnTo>
                  <a:lnTo>
                    <a:pt x="2922" y="2321"/>
                  </a:lnTo>
                  <a:lnTo>
                    <a:pt x="2922" y="2321"/>
                  </a:lnTo>
                  <a:close/>
                  <a:moveTo>
                    <a:pt x="8580" y="3505"/>
                  </a:moveTo>
                  <a:lnTo>
                    <a:pt x="8580" y="3505"/>
                  </a:lnTo>
                  <a:lnTo>
                    <a:pt x="8584" y="3503"/>
                  </a:lnTo>
                  <a:lnTo>
                    <a:pt x="8588" y="3499"/>
                  </a:lnTo>
                  <a:lnTo>
                    <a:pt x="8591" y="3495"/>
                  </a:lnTo>
                  <a:lnTo>
                    <a:pt x="8592" y="3490"/>
                  </a:lnTo>
                  <a:lnTo>
                    <a:pt x="8578" y="3488"/>
                  </a:lnTo>
                  <a:lnTo>
                    <a:pt x="8592" y="3490"/>
                  </a:lnTo>
                  <a:lnTo>
                    <a:pt x="8592" y="3490"/>
                  </a:lnTo>
                  <a:lnTo>
                    <a:pt x="8592" y="3486"/>
                  </a:lnTo>
                  <a:lnTo>
                    <a:pt x="8592" y="3486"/>
                  </a:lnTo>
                  <a:lnTo>
                    <a:pt x="8592" y="3480"/>
                  </a:lnTo>
                  <a:lnTo>
                    <a:pt x="8590" y="3475"/>
                  </a:lnTo>
                  <a:lnTo>
                    <a:pt x="8588" y="3470"/>
                  </a:lnTo>
                  <a:lnTo>
                    <a:pt x="8585" y="3465"/>
                  </a:lnTo>
                  <a:lnTo>
                    <a:pt x="8579" y="3456"/>
                  </a:lnTo>
                  <a:lnTo>
                    <a:pt x="8572" y="3448"/>
                  </a:lnTo>
                  <a:lnTo>
                    <a:pt x="8572" y="3448"/>
                  </a:lnTo>
                  <a:lnTo>
                    <a:pt x="8565" y="3442"/>
                  </a:lnTo>
                  <a:lnTo>
                    <a:pt x="8557" y="3436"/>
                  </a:lnTo>
                  <a:lnTo>
                    <a:pt x="8549" y="3432"/>
                  </a:lnTo>
                  <a:lnTo>
                    <a:pt x="8543" y="3431"/>
                  </a:lnTo>
                  <a:lnTo>
                    <a:pt x="8538" y="3429"/>
                  </a:lnTo>
                  <a:lnTo>
                    <a:pt x="8538" y="3429"/>
                  </a:lnTo>
                  <a:lnTo>
                    <a:pt x="8524" y="3427"/>
                  </a:lnTo>
                  <a:lnTo>
                    <a:pt x="8499" y="3421"/>
                  </a:lnTo>
                  <a:lnTo>
                    <a:pt x="8499" y="3421"/>
                  </a:lnTo>
                  <a:lnTo>
                    <a:pt x="8467" y="3412"/>
                  </a:lnTo>
                  <a:lnTo>
                    <a:pt x="8467" y="3412"/>
                  </a:lnTo>
                  <a:lnTo>
                    <a:pt x="8462" y="3412"/>
                  </a:lnTo>
                  <a:lnTo>
                    <a:pt x="8457" y="3413"/>
                  </a:lnTo>
                  <a:lnTo>
                    <a:pt x="8457" y="3413"/>
                  </a:lnTo>
                  <a:lnTo>
                    <a:pt x="8452" y="3416"/>
                  </a:lnTo>
                  <a:lnTo>
                    <a:pt x="8446" y="3418"/>
                  </a:lnTo>
                  <a:lnTo>
                    <a:pt x="8440" y="3421"/>
                  </a:lnTo>
                  <a:lnTo>
                    <a:pt x="8433" y="3425"/>
                  </a:lnTo>
                  <a:lnTo>
                    <a:pt x="8433" y="3425"/>
                  </a:lnTo>
                  <a:lnTo>
                    <a:pt x="8430" y="3423"/>
                  </a:lnTo>
                  <a:lnTo>
                    <a:pt x="8430" y="3423"/>
                  </a:lnTo>
                  <a:lnTo>
                    <a:pt x="8423" y="3419"/>
                  </a:lnTo>
                  <a:lnTo>
                    <a:pt x="8417" y="3416"/>
                  </a:lnTo>
                  <a:lnTo>
                    <a:pt x="8411" y="3414"/>
                  </a:lnTo>
                  <a:lnTo>
                    <a:pt x="8404" y="3413"/>
                  </a:lnTo>
                  <a:lnTo>
                    <a:pt x="8392" y="3412"/>
                  </a:lnTo>
                  <a:lnTo>
                    <a:pt x="8382" y="3411"/>
                  </a:lnTo>
                  <a:lnTo>
                    <a:pt x="8382" y="3411"/>
                  </a:lnTo>
                  <a:lnTo>
                    <a:pt x="8374" y="3410"/>
                  </a:lnTo>
                  <a:lnTo>
                    <a:pt x="8369" y="3409"/>
                  </a:lnTo>
                  <a:lnTo>
                    <a:pt x="8369" y="3409"/>
                  </a:lnTo>
                  <a:lnTo>
                    <a:pt x="8367" y="3408"/>
                  </a:lnTo>
                  <a:lnTo>
                    <a:pt x="8365" y="3405"/>
                  </a:lnTo>
                  <a:lnTo>
                    <a:pt x="8365" y="3405"/>
                  </a:lnTo>
                  <a:lnTo>
                    <a:pt x="8359" y="3395"/>
                  </a:lnTo>
                  <a:lnTo>
                    <a:pt x="8356" y="3389"/>
                  </a:lnTo>
                  <a:lnTo>
                    <a:pt x="8352" y="3385"/>
                  </a:lnTo>
                  <a:lnTo>
                    <a:pt x="8348" y="3382"/>
                  </a:lnTo>
                  <a:lnTo>
                    <a:pt x="8344" y="3380"/>
                  </a:lnTo>
                  <a:lnTo>
                    <a:pt x="8339" y="3378"/>
                  </a:lnTo>
                  <a:lnTo>
                    <a:pt x="8333" y="3378"/>
                  </a:lnTo>
                  <a:lnTo>
                    <a:pt x="8333" y="3378"/>
                  </a:lnTo>
                  <a:lnTo>
                    <a:pt x="8326" y="3379"/>
                  </a:lnTo>
                  <a:lnTo>
                    <a:pt x="8326" y="3379"/>
                  </a:lnTo>
                  <a:lnTo>
                    <a:pt x="8328" y="3356"/>
                  </a:lnTo>
                  <a:lnTo>
                    <a:pt x="8331" y="3334"/>
                  </a:lnTo>
                  <a:lnTo>
                    <a:pt x="8333" y="3325"/>
                  </a:lnTo>
                  <a:lnTo>
                    <a:pt x="8335" y="3315"/>
                  </a:lnTo>
                  <a:lnTo>
                    <a:pt x="8338" y="3309"/>
                  </a:lnTo>
                  <a:lnTo>
                    <a:pt x="8341" y="3303"/>
                  </a:lnTo>
                  <a:lnTo>
                    <a:pt x="8341" y="3303"/>
                  </a:lnTo>
                  <a:lnTo>
                    <a:pt x="8341" y="3303"/>
                  </a:lnTo>
                  <a:lnTo>
                    <a:pt x="8345" y="3297"/>
                  </a:lnTo>
                  <a:lnTo>
                    <a:pt x="8348" y="3290"/>
                  </a:lnTo>
                  <a:lnTo>
                    <a:pt x="8349" y="3282"/>
                  </a:lnTo>
                  <a:lnTo>
                    <a:pt x="8350" y="3274"/>
                  </a:lnTo>
                  <a:lnTo>
                    <a:pt x="8350" y="3274"/>
                  </a:lnTo>
                  <a:lnTo>
                    <a:pt x="8350" y="3268"/>
                  </a:lnTo>
                  <a:lnTo>
                    <a:pt x="8348" y="3263"/>
                  </a:lnTo>
                  <a:lnTo>
                    <a:pt x="8346" y="3257"/>
                  </a:lnTo>
                  <a:lnTo>
                    <a:pt x="8343" y="3252"/>
                  </a:lnTo>
                  <a:lnTo>
                    <a:pt x="8343" y="3252"/>
                  </a:lnTo>
                  <a:lnTo>
                    <a:pt x="8339" y="3248"/>
                  </a:lnTo>
                  <a:lnTo>
                    <a:pt x="8334" y="3244"/>
                  </a:lnTo>
                  <a:lnTo>
                    <a:pt x="8328" y="3242"/>
                  </a:lnTo>
                  <a:lnTo>
                    <a:pt x="8320" y="3241"/>
                  </a:lnTo>
                  <a:lnTo>
                    <a:pt x="8320" y="3241"/>
                  </a:lnTo>
                  <a:lnTo>
                    <a:pt x="8315" y="3241"/>
                  </a:lnTo>
                  <a:lnTo>
                    <a:pt x="8315" y="3241"/>
                  </a:lnTo>
                  <a:lnTo>
                    <a:pt x="8315" y="3241"/>
                  </a:lnTo>
                  <a:lnTo>
                    <a:pt x="8315" y="3241"/>
                  </a:lnTo>
                  <a:lnTo>
                    <a:pt x="8314" y="3241"/>
                  </a:lnTo>
                  <a:lnTo>
                    <a:pt x="8310" y="3237"/>
                  </a:lnTo>
                  <a:lnTo>
                    <a:pt x="8310" y="3237"/>
                  </a:lnTo>
                  <a:lnTo>
                    <a:pt x="8305" y="3233"/>
                  </a:lnTo>
                  <a:lnTo>
                    <a:pt x="8300" y="3227"/>
                  </a:lnTo>
                  <a:lnTo>
                    <a:pt x="8289" y="3212"/>
                  </a:lnTo>
                  <a:lnTo>
                    <a:pt x="8273" y="3195"/>
                  </a:lnTo>
                  <a:lnTo>
                    <a:pt x="8265" y="3186"/>
                  </a:lnTo>
                  <a:lnTo>
                    <a:pt x="8256" y="3178"/>
                  </a:lnTo>
                  <a:lnTo>
                    <a:pt x="8256" y="3178"/>
                  </a:lnTo>
                  <a:lnTo>
                    <a:pt x="8233" y="3158"/>
                  </a:lnTo>
                  <a:lnTo>
                    <a:pt x="8212" y="3141"/>
                  </a:lnTo>
                  <a:lnTo>
                    <a:pt x="8201" y="3131"/>
                  </a:lnTo>
                  <a:lnTo>
                    <a:pt x="8191" y="3120"/>
                  </a:lnTo>
                  <a:lnTo>
                    <a:pt x="8181" y="3109"/>
                  </a:lnTo>
                  <a:lnTo>
                    <a:pt x="8170" y="3096"/>
                  </a:lnTo>
                  <a:lnTo>
                    <a:pt x="8170" y="3096"/>
                  </a:lnTo>
                  <a:lnTo>
                    <a:pt x="8158" y="3081"/>
                  </a:lnTo>
                  <a:lnTo>
                    <a:pt x="8146" y="3068"/>
                  </a:lnTo>
                  <a:lnTo>
                    <a:pt x="8133" y="3056"/>
                  </a:lnTo>
                  <a:lnTo>
                    <a:pt x="8121" y="3045"/>
                  </a:lnTo>
                  <a:lnTo>
                    <a:pt x="8099" y="3026"/>
                  </a:lnTo>
                  <a:lnTo>
                    <a:pt x="8089" y="3018"/>
                  </a:lnTo>
                  <a:lnTo>
                    <a:pt x="8081" y="3010"/>
                  </a:lnTo>
                  <a:lnTo>
                    <a:pt x="8081" y="3010"/>
                  </a:lnTo>
                  <a:lnTo>
                    <a:pt x="8074" y="3003"/>
                  </a:lnTo>
                  <a:lnTo>
                    <a:pt x="8065" y="2997"/>
                  </a:lnTo>
                  <a:lnTo>
                    <a:pt x="8056" y="2991"/>
                  </a:lnTo>
                  <a:lnTo>
                    <a:pt x="8047" y="2987"/>
                  </a:lnTo>
                  <a:lnTo>
                    <a:pt x="8039" y="2984"/>
                  </a:lnTo>
                  <a:lnTo>
                    <a:pt x="8031" y="2981"/>
                  </a:lnTo>
                  <a:lnTo>
                    <a:pt x="8023" y="2980"/>
                  </a:lnTo>
                  <a:lnTo>
                    <a:pt x="8014" y="2979"/>
                  </a:lnTo>
                  <a:lnTo>
                    <a:pt x="8014" y="2979"/>
                  </a:lnTo>
                  <a:lnTo>
                    <a:pt x="8010" y="2980"/>
                  </a:lnTo>
                  <a:lnTo>
                    <a:pt x="8006" y="2980"/>
                  </a:lnTo>
                  <a:lnTo>
                    <a:pt x="8006" y="2980"/>
                  </a:lnTo>
                  <a:lnTo>
                    <a:pt x="8003" y="2981"/>
                  </a:lnTo>
                  <a:lnTo>
                    <a:pt x="8000" y="2983"/>
                  </a:lnTo>
                  <a:lnTo>
                    <a:pt x="7994" y="2987"/>
                  </a:lnTo>
                  <a:lnTo>
                    <a:pt x="7992" y="2990"/>
                  </a:lnTo>
                  <a:lnTo>
                    <a:pt x="7990" y="2994"/>
                  </a:lnTo>
                  <a:lnTo>
                    <a:pt x="7989" y="2997"/>
                  </a:lnTo>
                  <a:lnTo>
                    <a:pt x="7989" y="3001"/>
                  </a:lnTo>
                  <a:lnTo>
                    <a:pt x="7989" y="3001"/>
                  </a:lnTo>
                  <a:lnTo>
                    <a:pt x="7990" y="3008"/>
                  </a:lnTo>
                  <a:lnTo>
                    <a:pt x="7993" y="3015"/>
                  </a:lnTo>
                  <a:lnTo>
                    <a:pt x="7996" y="3021"/>
                  </a:lnTo>
                  <a:lnTo>
                    <a:pt x="8000" y="3027"/>
                  </a:lnTo>
                  <a:lnTo>
                    <a:pt x="8000" y="3027"/>
                  </a:lnTo>
                  <a:lnTo>
                    <a:pt x="8007" y="3036"/>
                  </a:lnTo>
                  <a:lnTo>
                    <a:pt x="8014" y="3045"/>
                  </a:lnTo>
                  <a:lnTo>
                    <a:pt x="8031" y="3062"/>
                  </a:lnTo>
                  <a:lnTo>
                    <a:pt x="8031" y="3062"/>
                  </a:lnTo>
                  <a:lnTo>
                    <a:pt x="8052" y="3082"/>
                  </a:lnTo>
                  <a:lnTo>
                    <a:pt x="8052" y="3082"/>
                  </a:lnTo>
                  <a:lnTo>
                    <a:pt x="8067" y="3099"/>
                  </a:lnTo>
                  <a:lnTo>
                    <a:pt x="8079" y="3113"/>
                  </a:lnTo>
                  <a:lnTo>
                    <a:pt x="8092" y="3129"/>
                  </a:lnTo>
                  <a:lnTo>
                    <a:pt x="8092" y="3129"/>
                  </a:lnTo>
                  <a:lnTo>
                    <a:pt x="8105" y="3145"/>
                  </a:lnTo>
                  <a:lnTo>
                    <a:pt x="8115" y="3161"/>
                  </a:lnTo>
                  <a:lnTo>
                    <a:pt x="8122" y="3176"/>
                  </a:lnTo>
                  <a:lnTo>
                    <a:pt x="8123" y="3181"/>
                  </a:lnTo>
                  <a:lnTo>
                    <a:pt x="8124" y="3185"/>
                  </a:lnTo>
                  <a:lnTo>
                    <a:pt x="8124" y="3185"/>
                  </a:lnTo>
                  <a:lnTo>
                    <a:pt x="8124" y="3193"/>
                  </a:lnTo>
                  <a:lnTo>
                    <a:pt x="8126" y="3202"/>
                  </a:lnTo>
                  <a:lnTo>
                    <a:pt x="8128" y="3212"/>
                  </a:lnTo>
                  <a:lnTo>
                    <a:pt x="8132" y="3221"/>
                  </a:lnTo>
                  <a:lnTo>
                    <a:pt x="8140" y="3241"/>
                  </a:lnTo>
                  <a:lnTo>
                    <a:pt x="8150" y="3260"/>
                  </a:lnTo>
                  <a:lnTo>
                    <a:pt x="8150" y="3260"/>
                  </a:lnTo>
                  <a:lnTo>
                    <a:pt x="8160" y="3280"/>
                  </a:lnTo>
                  <a:lnTo>
                    <a:pt x="8169" y="3295"/>
                  </a:lnTo>
                  <a:lnTo>
                    <a:pt x="8178" y="3308"/>
                  </a:lnTo>
                  <a:lnTo>
                    <a:pt x="8186" y="3318"/>
                  </a:lnTo>
                  <a:lnTo>
                    <a:pt x="8186" y="3318"/>
                  </a:lnTo>
                  <a:lnTo>
                    <a:pt x="8203" y="3333"/>
                  </a:lnTo>
                  <a:lnTo>
                    <a:pt x="8230" y="3355"/>
                  </a:lnTo>
                  <a:lnTo>
                    <a:pt x="8230" y="3355"/>
                  </a:lnTo>
                  <a:lnTo>
                    <a:pt x="8243" y="3366"/>
                  </a:lnTo>
                  <a:lnTo>
                    <a:pt x="8255" y="3377"/>
                  </a:lnTo>
                  <a:lnTo>
                    <a:pt x="8264" y="3387"/>
                  </a:lnTo>
                  <a:lnTo>
                    <a:pt x="8268" y="3395"/>
                  </a:lnTo>
                  <a:lnTo>
                    <a:pt x="8268" y="3395"/>
                  </a:lnTo>
                  <a:lnTo>
                    <a:pt x="8273" y="3404"/>
                  </a:lnTo>
                  <a:lnTo>
                    <a:pt x="8279" y="3412"/>
                  </a:lnTo>
                  <a:lnTo>
                    <a:pt x="8283" y="3416"/>
                  </a:lnTo>
                  <a:lnTo>
                    <a:pt x="8288" y="3418"/>
                  </a:lnTo>
                  <a:lnTo>
                    <a:pt x="8293" y="3420"/>
                  </a:lnTo>
                  <a:lnTo>
                    <a:pt x="8298" y="3422"/>
                  </a:lnTo>
                  <a:lnTo>
                    <a:pt x="8298" y="3422"/>
                  </a:lnTo>
                  <a:lnTo>
                    <a:pt x="8299" y="3431"/>
                  </a:lnTo>
                  <a:lnTo>
                    <a:pt x="8301" y="3439"/>
                  </a:lnTo>
                  <a:lnTo>
                    <a:pt x="8304" y="3445"/>
                  </a:lnTo>
                  <a:lnTo>
                    <a:pt x="8308" y="3451"/>
                  </a:lnTo>
                  <a:lnTo>
                    <a:pt x="8316" y="3460"/>
                  </a:lnTo>
                  <a:lnTo>
                    <a:pt x="8323" y="3465"/>
                  </a:lnTo>
                  <a:lnTo>
                    <a:pt x="8323" y="3465"/>
                  </a:lnTo>
                  <a:lnTo>
                    <a:pt x="8327" y="3469"/>
                  </a:lnTo>
                  <a:lnTo>
                    <a:pt x="8333" y="3472"/>
                  </a:lnTo>
                  <a:lnTo>
                    <a:pt x="8345" y="3475"/>
                  </a:lnTo>
                  <a:lnTo>
                    <a:pt x="8361" y="3478"/>
                  </a:lnTo>
                  <a:lnTo>
                    <a:pt x="8377" y="3479"/>
                  </a:lnTo>
                  <a:lnTo>
                    <a:pt x="8377" y="3479"/>
                  </a:lnTo>
                  <a:lnTo>
                    <a:pt x="8392" y="3478"/>
                  </a:lnTo>
                  <a:lnTo>
                    <a:pt x="8392" y="3478"/>
                  </a:lnTo>
                  <a:lnTo>
                    <a:pt x="8405" y="3476"/>
                  </a:lnTo>
                  <a:lnTo>
                    <a:pt x="8418" y="3473"/>
                  </a:lnTo>
                  <a:lnTo>
                    <a:pt x="8418" y="3473"/>
                  </a:lnTo>
                  <a:lnTo>
                    <a:pt x="8427" y="3469"/>
                  </a:lnTo>
                  <a:lnTo>
                    <a:pt x="8427" y="3469"/>
                  </a:lnTo>
                  <a:lnTo>
                    <a:pt x="8428" y="3471"/>
                  </a:lnTo>
                  <a:lnTo>
                    <a:pt x="8428" y="3471"/>
                  </a:lnTo>
                  <a:lnTo>
                    <a:pt x="8442" y="3483"/>
                  </a:lnTo>
                  <a:lnTo>
                    <a:pt x="8449" y="3489"/>
                  </a:lnTo>
                  <a:lnTo>
                    <a:pt x="8456" y="3493"/>
                  </a:lnTo>
                  <a:lnTo>
                    <a:pt x="8463" y="3497"/>
                  </a:lnTo>
                  <a:lnTo>
                    <a:pt x="8471" y="3500"/>
                  </a:lnTo>
                  <a:lnTo>
                    <a:pt x="8481" y="3501"/>
                  </a:lnTo>
                  <a:lnTo>
                    <a:pt x="8490" y="3502"/>
                  </a:lnTo>
                  <a:lnTo>
                    <a:pt x="8490" y="3502"/>
                  </a:lnTo>
                  <a:lnTo>
                    <a:pt x="8502" y="3501"/>
                  </a:lnTo>
                  <a:lnTo>
                    <a:pt x="8502" y="3501"/>
                  </a:lnTo>
                  <a:lnTo>
                    <a:pt x="8507" y="3501"/>
                  </a:lnTo>
                  <a:lnTo>
                    <a:pt x="8507" y="3501"/>
                  </a:lnTo>
                  <a:lnTo>
                    <a:pt x="8521" y="3502"/>
                  </a:lnTo>
                  <a:lnTo>
                    <a:pt x="8536" y="3504"/>
                  </a:lnTo>
                  <a:lnTo>
                    <a:pt x="8552" y="3508"/>
                  </a:lnTo>
                  <a:lnTo>
                    <a:pt x="8566" y="3509"/>
                  </a:lnTo>
                  <a:lnTo>
                    <a:pt x="8566" y="3509"/>
                  </a:lnTo>
                  <a:lnTo>
                    <a:pt x="8573" y="3509"/>
                  </a:lnTo>
                  <a:lnTo>
                    <a:pt x="8577" y="3508"/>
                  </a:lnTo>
                  <a:lnTo>
                    <a:pt x="8580" y="3505"/>
                  </a:lnTo>
                  <a:lnTo>
                    <a:pt x="8580" y="3505"/>
                  </a:lnTo>
                  <a:close/>
                  <a:moveTo>
                    <a:pt x="8975" y="3107"/>
                  </a:moveTo>
                  <a:lnTo>
                    <a:pt x="8975" y="3107"/>
                  </a:lnTo>
                  <a:lnTo>
                    <a:pt x="8969" y="3115"/>
                  </a:lnTo>
                  <a:lnTo>
                    <a:pt x="8962" y="3124"/>
                  </a:lnTo>
                  <a:lnTo>
                    <a:pt x="8957" y="3136"/>
                  </a:lnTo>
                  <a:lnTo>
                    <a:pt x="8953" y="3147"/>
                  </a:lnTo>
                  <a:lnTo>
                    <a:pt x="8949" y="3158"/>
                  </a:lnTo>
                  <a:lnTo>
                    <a:pt x="8946" y="3171"/>
                  </a:lnTo>
                  <a:lnTo>
                    <a:pt x="8944" y="3182"/>
                  </a:lnTo>
                  <a:lnTo>
                    <a:pt x="8944" y="3193"/>
                  </a:lnTo>
                  <a:lnTo>
                    <a:pt x="8944" y="3193"/>
                  </a:lnTo>
                  <a:lnTo>
                    <a:pt x="8944" y="3202"/>
                  </a:lnTo>
                  <a:lnTo>
                    <a:pt x="8945" y="3208"/>
                  </a:lnTo>
                  <a:lnTo>
                    <a:pt x="8947" y="3213"/>
                  </a:lnTo>
                  <a:lnTo>
                    <a:pt x="8947" y="3213"/>
                  </a:lnTo>
                  <a:lnTo>
                    <a:pt x="8949" y="3217"/>
                  </a:lnTo>
                  <a:lnTo>
                    <a:pt x="8953" y="3222"/>
                  </a:lnTo>
                  <a:lnTo>
                    <a:pt x="8958" y="3225"/>
                  </a:lnTo>
                  <a:lnTo>
                    <a:pt x="8964" y="3227"/>
                  </a:lnTo>
                  <a:lnTo>
                    <a:pt x="8964" y="3227"/>
                  </a:lnTo>
                  <a:lnTo>
                    <a:pt x="8971" y="3228"/>
                  </a:lnTo>
                  <a:lnTo>
                    <a:pt x="8971" y="3228"/>
                  </a:lnTo>
                  <a:lnTo>
                    <a:pt x="8979" y="3227"/>
                  </a:lnTo>
                  <a:lnTo>
                    <a:pt x="8985" y="3224"/>
                  </a:lnTo>
                  <a:lnTo>
                    <a:pt x="8991" y="3220"/>
                  </a:lnTo>
                  <a:lnTo>
                    <a:pt x="8996" y="3215"/>
                  </a:lnTo>
                  <a:lnTo>
                    <a:pt x="8999" y="3209"/>
                  </a:lnTo>
                  <a:lnTo>
                    <a:pt x="9004" y="3202"/>
                  </a:lnTo>
                  <a:lnTo>
                    <a:pt x="9010" y="3188"/>
                  </a:lnTo>
                  <a:lnTo>
                    <a:pt x="9010" y="3188"/>
                  </a:lnTo>
                  <a:lnTo>
                    <a:pt x="9015" y="3173"/>
                  </a:lnTo>
                  <a:lnTo>
                    <a:pt x="9018" y="3157"/>
                  </a:lnTo>
                  <a:lnTo>
                    <a:pt x="9021" y="3142"/>
                  </a:lnTo>
                  <a:lnTo>
                    <a:pt x="9021" y="3128"/>
                  </a:lnTo>
                  <a:lnTo>
                    <a:pt x="9021" y="3128"/>
                  </a:lnTo>
                  <a:lnTo>
                    <a:pt x="9021" y="3119"/>
                  </a:lnTo>
                  <a:lnTo>
                    <a:pt x="9020" y="3111"/>
                  </a:lnTo>
                  <a:lnTo>
                    <a:pt x="9020" y="3111"/>
                  </a:lnTo>
                  <a:lnTo>
                    <a:pt x="9018" y="3107"/>
                  </a:lnTo>
                  <a:lnTo>
                    <a:pt x="9016" y="3103"/>
                  </a:lnTo>
                  <a:lnTo>
                    <a:pt x="9013" y="3099"/>
                  </a:lnTo>
                  <a:lnTo>
                    <a:pt x="9009" y="3095"/>
                  </a:lnTo>
                  <a:lnTo>
                    <a:pt x="9009" y="3095"/>
                  </a:lnTo>
                  <a:lnTo>
                    <a:pt x="9009" y="3095"/>
                  </a:lnTo>
                  <a:lnTo>
                    <a:pt x="9004" y="3094"/>
                  </a:lnTo>
                  <a:lnTo>
                    <a:pt x="8998" y="3093"/>
                  </a:lnTo>
                  <a:lnTo>
                    <a:pt x="8998" y="3093"/>
                  </a:lnTo>
                  <a:lnTo>
                    <a:pt x="8991" y="3094"/>
                  </a:lnTo>
                  <a:lnTo>
                    <a:pt x="8984" y="3098"/>
                  </a:lnTo>
                  <a:lnTo>
                    <a:pt x="8979" y="3102"/>
                  </a:lnTo>
                  <a:lnTo>
                    <a:pt x="8975" y="3107"/>
                  </a:lnTo>
                  <a:lnTo>
                    <a:pt x="8975" y="3107"/>
                  </a:lnTo>
                  <a:close/>
                  <a:moveTo>
                    <a:pt x="9296" y="1808"/>
                  </a:moveTo>
                  <a:lnTo>
                    <a:pt x="9296" y="1808"/>
                  </a:lnTo>
                  <a:lnTo>
                    <a:pt x="9285" y="1833"/>
                  </a:lnTo>
                  <a:lnTo>
                    <a:pt x="9276" y="1855"/>
                  </a:lnTo>
                  <a:lnTo>
                    <a:pt x="9276" y="1855"/>
                  </a:lnTo>
                  <a:lnTo>
                    <a:pt x="9272" y="1862"/>
                  </a:lnTo>
                  <a:lnTo>
                    <a:pt x="9268" y="1867"/>
                  </a:lnTo>
                  <a:lnTo>
                    <a:pt x="9268" y="1867"/>
                  </a:lnTo>
                  <a:lnTo>
                    <a:pt x="9268" y="1868"/>
                  </a:lnTo>
                  <a:lnTo>
                    <a:pt x="9268" y="1868"/>
                  </a:lnTo>
                  <a:lnTo>
                    <a:pt x="9259" y="1870"/>
                  </a:lnTo>
                  <a:lnTo>
                    <a:pt x="9251" y="1873"/>
                  </a:lnTo>
                  <a:lnTo>
                    <a:pt x="9251" y="1873"/>
                  </a:lnTo>
                  <a:lnTo>
                    <a:pt x="9234" y="1881"/>
                  </a:lnTo>
                  <a:lnTo>
                    <a:pt x="9215" y="1891"/>
                  </a:lnTo>
                  <a:lnTo>
                    <a:pt x="9206" y="1896"/>
                  </a:lnTo>
                  <a:lnTo>
                    <a:pt x="9197" y="1902"/>
                  </a:lnTo>
                  <a:lnTo>
                    <a:pt x="9190" y="1908"/>
                  </a:lnTo>
                  <a:lnTo>
                    <a:pt x="9183" y="1915"/>
                  </a:lnTo>
                  <a:lnTo>
                    <a:pt x="9183" y="1915"/>
                  </a:lnTo>
                  <a:lnTo>
                    <a:pt x="9180" y="1916"/>
                  </a:lnTo>
                  <a:lnTo>
                    <a:pt x="9175" y="1916"/>
                  </a:lnTo>
                  <a:lnTo>
                    <a:pt x="9175" y="1916"/>
                  </a:lnTo>
                  <a:lnTo>
                    <a:pt x="9168" y="1916"/>
                  </a:lnTo>
                  <a:lnTo>
                    <a:pt x="9161" y="1915"/>
                  </a:lnTo>
                  <a:lnTo>
                    <a:pt x="9142" y="1911"/>
                  </a:lnTo>
                  <a:lnTo>
                    <a:pt x="9125" y="1908"/>
                  </a:lnTo>
                  <a:lnTo>
                    <a:pt x="9116" y="1906"/>
                  </a:lnTo>
                  <a:lnTo>
                    <a:pt x="9107" y="1906"/>
                  </a:lnTo>
                  <a:lnTo>
                    <a:pt x="9107" y="1906"/>
                  </a:lnTo>
                  <a:lnTo>
                    <a:pt x="9102" y="1906"/>
                  </a:lnTo>
                  <a:lnTo>
                    <a:pt x="9096" y="1907"/>
                  </a:lnTo>
                  <a:lnTo>
                    <a:pt x="9090" y="1910"/>
                  </a:lnTo>
                  <a:lnTo>
                    <a:pt x="9087" y="1913"/>
                  </a:lnTo>
                  <a:lnTo>
                    <a:pt x="9084" y="1917"/>
                  </a:lnTo>
                  <a:lnTo>
                    <a:pt x="9084" y="1917"/>
                  </a:lnTo>
                  <a:lnTo>
                    <a:pt x="9077" y="1927"/>
                  </a:lnTo>
                  <a:lnTo>
                    <a:pt x="9065" y="1938"/>
                  </a:lnTo>
                  <a:lnTo>
                    <a:pt x="9044" y="1959"/>
                  </a:lnTo>
                  <a:lnTo>
                    <a:pt x="9044" y="1959"/>
                  </a:lnTo>
                  <a:lnTo>
                    <a:pt x="9042" y="1960"/>
                  </a:lnTo>
                  <a:lnTo>
                    <a:pt x="9037" y="1962"/>
                  </a:lnTo>
                  <a:lnTo>
                    <a:pt x="9023" y="1966"/>
                  </a:lnTo>
                  <a:lnTo>
                    <a:pt x="9023" y="1966"/>
                  </a:lnTo>
                  <a:lnTo>
                    <a:pt x="9019" y="1967"/>
                  </a:lnTo>
                  <a:lnTo>
                    <a:pt x="9015" y="1969"/>
                  </a:lnTo>
                  <a:lnTo>
                    <a:pt x="9011" y="1972"/>
                  </a:lnTo>
                  <a:lnTo>
                    <a:pt x="9007" y="1976"/>
                  </a:lnTo>
                  <a:lnTo>
                    <a:pt x="9003" y="1980"/>
                  </a:lnTo>
                  <a:lnTo>
                    <a:pt x="9001" y="1985"/>
                  </a:lnTo>
                  <a:lnTo>
                    <a:pt x="8998" y="1992"/>
                  </a:lnTo>
                  <a:lnTo>
                    <a:pt x="8998" y="1999"/>
                  </a:lnTo>
                  <a:lnTo>
                    <a:pt x="8998" y="1999"/>
                  </a:lnTo>
                  <a:lnTo>
                    <a:pt x="8998" y="2004"/>
                  </a:lnTo>
                  <a:lnTo>
                    <a:pt x="8999" y="2010"/>
                  </a:lnTo>
                  <a:lnTo>
                    <a:pt x="8999" y="2010"/>
                  </a:lnTo>
                  <a:lnTo>
                    <a:pt x="9003" y="2024"/>
                  </a:lnTo>
                  <a:lnTo>
                    <a:pt x="9008" y="2038"/>
                  </a:lnTo>
                  <a:lnTo>
                    <a:pt x="9013" y="2051"/>
                  </a:lnTo>
                  <a:lnTo>
                    <a:pt x="9018" y="2062"/>
                  </a:lnTo>
                  <a:lnTo>
                    <a:pt x="9018" y="2062"/>
                  </a:lnTo>
                  <a:lnTo>
                    <a:pt x="9024" y="2072"/>
                  </a:lnTo>
                  <a:lnTo>
                    <a:pt x="9031" y="2081"/>
                  </a:lnTo>
                  <a:lnTo>
                    <a:pt x="9036" y="2084"/>
                  </a:lnTo>
                  <a:lnTo>
                    <a:pt x="9041" y="2087"/>
                  </a:lnTo>
                  <a:lnTo>
                    <a:pt x="9046" y="2089"/>
                  </a:lnTo>
                  <a:lnTo>
                    <a:pt x="9052" y="2090"/>
                  </a:lnTo>
                  <a:lnTo>
                    <a:pt x="9052" y="2090"/>
                  </a:lnTo>
                  <a:lnTo>
                    <a:pt x="9061" y="2089"/>
                  </a:lnTo>
                  <a:lnTo>
                    <a:pt x="9069" y="2087"/>
                  </a:lnTo>
                  <a:lnTo>
                    <a:pt x="9078" y="2082"/>
                  </a:lnTo>
                  <a:lnTo>
                    <a:pt x="9085" y="2076"/>
                  </a:lnTo>
                  <a:lnTo>
                    <a:pt x="9085" y="2076"/>
                  </a:lnTo>
                  <a:lnTo>
                    <a:pt x="9092" y="2068"/>
                  </a:lnTo>
                  <a:lnTo>
                    <a:pt x="9097" y="2057"/>
                  </a:lnTo>
                  <a:lnTo>
                    <a:pt x="9100" y="2045"/>
                  </a:lnTo>
                  <a:lnTo>
                    <a:pt x="9101" y="2032"/>
                  </a:lnTo>
                  <a:lnTo>
                    <a:pt x="9101" y="2032"/>
                  </a:lnTo>
                  <a:lnTo>
                    <a:pt x="9101" y="2031"/>
                  </a:lnTo>
                  <a:lnTo>
                    <a:pt x="9101" y="2031"/>
                  </a:lnTo>
                  <a:lnTo>
                    <a:pt x="9112" y="2035"/>
                  </a:lnTo>
                  <a:lnTo>
                    <a:pt x="9112" y="2035"/>
                  </a:lnTo>
                  <a:lnTo>
                    <a:pt x="9124" y="2040"/>
                  </a:lnTo>
                  <a:lnTo>
                    <a:pt x="9131" y="2041"/>
                  </a:lnTo>
                  <a:lnTo>
                    <a:pt x="9138" y="2042"/>
                  </a:lnTo>
                  <a:lnTo>
                    <a:pt x="9138" y="2042"/>
                  </a:lnTo>
                  <a:lnTo>
                    <a:pt x="9142" y="2042"/>
                  </a:lnTo>
                  <a:lnTo>
                    <a:pt x="9142" y="2042"/>
                  </a:lnTo>
                  <a:lnTo>
                    <a:pt x="9148" y="2040"/>
                  </a:lnTo>
                  <a:lnTo>
                    <a:pt x="9155" y="2037"/>
                  </a:lnTo>
                  <a:lnTo>
                    <a:pt x="9160" y="2034"/>
                  </a:lnTo>
                  <a:lnTo>
                    <a:pt x="9165" y="2030"/>
                  </a:lnTo>
                  <a:lnTo>
                    <a:pt x="9169" y="2024"/>
                  </a:lnTo>
                  <a:lnTo>
                    <a:pt x="9173" y="2019"/>
                  </a:lnTo>
                  <a:lnTo>
                    <a:pt x="9179" y="2008"/>
                  </a:lnTo>
                  <a:lnTo>
                    <a:pt x="9179" y="2008"/>
                  </a:lnTo>
                  <a:lnTo>
                    <a:pt x="9184" y="2012"/>
                  </a:lnTo>
                  <a:lnTo>
                    <a:pt x="9192" y="2014"/>
                  </a:lnTo>
                  <a:lnTo>
                    <a:pt x="9192" y="2014"/>
                  </a:lnTo>
                  <a:lnTo>
                    <a:pt x="9200" y="2016"/>
                  </a:lnTo>
                  <a:lnTo>
                    <a:pt x="9208" y="2017"/>
                  </a:lnTo>
                  <a:lnTo>
                    <a:pt x="9208" y="2017"/>
                  </a:lnTo>
                  <a:lnTo>
                    <a:pt x="9213" y="2016"/>
                  </a:lnTo>
                  <a:lnTo>
                    <a:pt x="9218" y="2015"/>
                  </a:lnTo>
                  <a:lnTo>
                    <a:pt x="9226" y="2012"/>
                  </a:lnTo>
                  <a:lnTo>
                    <a:pt x="9234" y="2008"/>
                  </a:lnTo>
                  <a:lnTo>
                    <a:pt x="9240" y="2002"/>
                  </a:lnTo>
                  <a:lnTo>
                    <a:pt x="9240" y="2002"/>
                  </a:lnTo>
                  <a:lnTo>
                    <a:pt x="9245" y="1993"/>
                  </a:lnTo>
                  <a:lnTo>
                    <a:pt x="9247" y="1987"/>
                  </a:lnTo>
                  <a:lnTo>
                    <a:pt x="9248" y="1983"/>
                  </a:lnTo>
                  <a:lnTo>
                    <a:pt x="9248" y="1983"/>
                  </a:lnTo>
                  <a:lnTo>
                    <a:pt x="9259" y="1977"/>
                  </a:lnTo>
                  <a:lnTo>
                    <a:pt x="9275" y="1971"/>
                  </a:lnTo>
                  <a:lnTo>
                    <a:pt x="9275" y="1971"/>
                  </a:lnTo>
                  <a:lnTo>
                    <a:pt x="9294" y="1964"/>
                  </a:lnTo>
                  <a:lnTo>
                    <a:pt x="9303" y="1960"/>
                  </a:lnTo>
                  <a:lnTo>
                    <a:pt x="9310" y="1955"/>
                  </a:lnTo>
                  <a:lnTo>
                    <a:pt x="9310" y="1955"/>
                  </a:lnTo>
                  <a:lnTo>
                    <a:pt x="9313" y="1953"/>
                  </a:lnTo>
                  <a:lnTo>
                    <a:pt x="9319" y="1948"/>
                  </a:lnTo>
                  <a:lnTo>
                    <a:pt x="9336" y="1939"/>
                  </a:lnTo>
                  <a:lnTo>
                    <a:pt x="9336" y="1939"/>
                  </a:lnTo>
                  <a:lnTo>
                    <a:pt x="9345" y="1934"/>
                  </a:lnTo>
                  <a:lnTo>
                    <a:pt x="9354" y="1929"/>
                  </a:lnTo>
                  <a:lnTo>
                    <a:pt x="9354" y="1929"/>
                  </a:lnTo>
                  <a:lnTo>
                    <a:pt x="9361" y="1922"/>
                  </a:lnTo>
                  <a:lnTo>
                    <a:pt x="9364" y="1918"/>
                  </a:lnTo>
                  <a:lnTo>
                    <a:pt x="9366" y="1911"/>
                  </a:lnTo>
                  <a:lnTo>
                    <a:pt x="9366" y="1911"/>
                  </a:lnTo>
                  <a:lnTo>
                    <a:pt x="9367" y="1902"/>
                  </a:lnTo>
                  <a:lnTo>
                    <a:pt x="9368" y="1891"/>
                  </a:lnTo>
                  <a:lnTo>
                    <a:pt x="9369" y="1863"/>
                  </a:lnTo>
                  <a:lnTo>
                    <a:pt x="9369" y="1863"/>
                  </a:lnTo>
                  <a:lnTo>
                    <a:pt x="9370" y="1850"/>
                  </a:lnTo>
                  <a:lnTo>
                    <a:pt x="9371" y="1839"/>
                  </a:lnTo>
                  <a:lnTo>
                    <a:pt x="9371" y="1839"/>
                  </a:lnTo>
                  <a:lnTo>
                    <a:pt x="9373" y="1832"/>
                  </a:lnTo>
                  <a:lnTo>
                    <a:pt x="9373" y="1832"/>
                  </a:lnTo>
                  <a:lnTo>
                    <a:pt x="9379" y="1830"/>
                  </a:lnTo>
                  <a:lnTo>
                    <a:pt x="9386" y="1826"/>
                  </a:lnTo>
                  <a:lnTo>
                    <a:pt x="9386" y="1826"/>
                  </a:lnTo>
                  <a:lnTo>
                    <a:pt x="9391" y="1823"/>
                  </a:lnTo>
                  <a:lnTo>
                    <a:pt x="9395" y="1817"/>
                  </a:lnTo>
                  <a:lnTo>
                    <a:pt x="9397" y="1811"/>
                  </a:lnTo>
                  <a:lnTo>
                    <a:pt x="9398" y="1807"/>
                  </a:lnTo>
                  <a:lnTo>
                    <a:pt x="9398" y="1803"/>
                  </a:lnTo>
                  <a:lnTo>
                    <a:pt x="9398" y="1803"/>
                  </a:lnTo>
                  <a:lnTo>
                    <a:pt x="9397" y="1795"/>
                  </a:lnTo>
                  <a:lnTo>
                    <a:pt x="9396" y="1787"/>
                  </a:lnTo>
                  <a:lnTo>
                    <a:pt x="9392" y="1778"/>
                  </a:lnTo>
                  <a:lnTo>
                    <a:pt x="9388" y="1768"/>
                  </a:lnTo>
                  <a:lnTo>
                    <a:pt x="9388" y="1768"/>
                  </a:lnTo>
                  <a:lnTo>
                    <a:pt x="9383" y="1755"/>
                  </a:lnTo>
                  <a:lnTo>
                    <a:pt x="9378" y="1744"/>
                  </a:lnTo>
                  <a:lnTo>
                    <a:pt x="9370" y="1722"/>
                  </a:lnTo>
                  <a:lnTo>
                    <a:pt x="9370" y="1722"/>
                  </a:lnTo>
                  <a:lnTo>
                    <a:pt x="9366" y="1711"/>
                  </a:lnTo>
                  <a:lnTo>
                    <a:pt x="9366" y="1711"/>
                  </a:lnTo>
                  <a:lnTo>
                    <a:pt x="9382" y="1708"/>
                  </a:lnTo>
                  <a:lnTo>
                    <a:pt x="9389" y="1706"/>
                  </a:lnTo>
                  <a:lnTo>
                    <a:pt x="9397" y="1705"/>
                  </a:lnTo>
                  <a:lnTo>
                    <a:pt x="9397" y="1705"/>
                  </a:lnTo>
                  <a:lnTo>
                    <a:pt x="9420" y="1702"/>
                  </a:lnTo>
                  <a:lnTo>
                    <a:pt x="9440" y="1698"/>
                  </a:lnTo>
                  <a:lnTo>
                    <a:pt x="9456" y="1694"/>
                  </a:lnTo>
                  <a:lnTo>
                    <a:pt x="9466" y="1691"/>
                  </a:lnTo>
                  <a:lnTo>
                    <a:pt x="9466" y="1691"/>
                  </a:lnTo>
                  <a:lnTo>
                    <a:pt x="9467" y="1691"/>
                  </a:lnTo>
                  <a:lnTo>
                    <a:pt x="9467" y="1691"/>
                  </a:lnTo>
                  <a:lnTo>
                    <a:pt x="9480" y="1690"/>
                  </a:lnTo>
                  <a:lnTo>
                    <a:pt x="9488" y="1689"/>
                  </a:lnTo>
                  <a:lnTo>
                    <a:pt x="9497" y="1686"/>
                  </a:lnTo>
                  <a:lnTo>
                    <a:pt x="9497" y="1686"/>
                  </a:lnTo>
                  <a:lnTo>
                    <a:pt x="9505" y="1683"/>
                  </a:lnTo>
                  <a:lnTo>
                    <a:pt x="9509" y="1680"/>
                  </a:lnTo>
                  <a:lnTo>
                    <a:pt x="9513" y="1677"/>
                  </a:lnTo>
                  <a:lnTo>
                    <a:pt x="9517" y="1673"/>
                  </a:lnTo>
                  <a:lnTo>
                    <a:pt x="9520" y="1668"/>
                  </a:lnTo>
                  <a:lnTo>
                    <a:pt x="9522" y="1663"/>
                  </a:lnTo>
                  <a:lnTo>
                    <a:pt x="9522" y="1656"/>
                  </a:lnTo>
                  <a:lnTo>
                    <a:pt x="9522" y="1656"/>
                  </a:lnTo>
                  <a:lnTo>
                    <a:pt x="9521" y="1647"/>
                  </a:lnTo>
                  <a:lnTo>
                    <a:pt x="9521" y="1647"/>
                  </a:lnTo>
                  <a:lnTo>
                    <a:pt x="9519" y="1640"/>
                  </a:lnTo>
                  <a:lnTo>
                    <a:pt x="9516" y="1635"/>
                  </a:lnTo>
                  <a:lnTo>
                    <a:pt x="9512" y="1630"/>
                  </a:lnTo>
                  <a:lnTo>
                    <a:pt x="9508" y="1625"/>
                  </a:lnTo>
                  <a:lnTo>
                    <a:pt x="9503" y="1622"/>
                  </a:lnTo>
                  <a:lnTo>
                    <a:pt x="9498" y="1619"/>
                  </a:lnTo>
                  <a:lnTo>
                    <a:pt x="9486" y="1614"/>
                  </a:lnTo>
                  <a:lnTo>
                    <a:pt x="9486" y="1614"/>
                  </a:lnTo>
                  <a:lnTo>
                    <a:pt x="9476" y="1609"/>
                  </a:lnTo>
                  <a:lnTo>
                    <a:pt x="9465" y="1607"/>
                  </a:lnTo>
                  <a:lnTo>
                    <a:pt x="9455" y="1606"/>
                  </a:lnTo>
                  <a:lnTo>
                    <a:pt x="9446" y="1606"/>
                  </a:lnTo>
                  <a:lnTo>
                    <a:pt x="9446" y="1606"/>
                  </a:lnTo>
                  <a:lnTo>
                    <a:pt x="9436" y="1606"/>
                  </a:lnTo>
                  <a:lnTo>
                    <a:pt x="9436" y="1606"/>
                  </a:lnTo>
                  <a:lnTo>
                    <a:pt x="9423" y="1594"/>
                  </a:lnTo>
                  <a:lnTo>
                    <a:pt x="9423" y="1594"/>
                  </a:lnTo>
                  <a:lnTo>
                    <a:pt x="9418" y="1589"/>
                  </a:lnTo>
                  <a:lnTo>
                    <a:pt x="9410" y="1585"/>
                  </a:lnTo>
                  <a:lnTo>
                    <a:pt x="9402" y="1581"/>
                  </a:lnTo>
                  <a:lnTo>
                    <a:pt x="9398" y="1580"/>
                  </a:lnTo>
                  <a:lnTo>
                    <a:pt x="9393" y="1580"/>
                  </a:lnTo>
                  <a:lnTo>
                    <a:pt x="9393" y="1580"/>
                  </a:lnTo>
                  <a:lnTo>
                    <a:pt x="9389" y="1580"/>
                  </a:lnTo>
                  <a:lnTo>
                    <a:pt x="9385" y="1581"/>
                  </a:lnTo>
                  <a:lnTo>
                    <a:pt x="9385" y="1581"/>
                  </a:lnTo>
                  <a:lnTo>
                    <a:pt x="9379" y="1583"/>
                  </a:lnTo>
                  <a:lnTo>
                    <a:pt x="9374" y="1586"/>
                  </a:lnTo>
                  <a:lnTo>
                    <a:pt x="9370" y="1589"/>
                  </a:lnTo>
                  <a:lnTo>
                    <a:pt x="9366" y="1593"/>
                  </a:lnTo>
                  <a:lnTo>
                    <a:pt x="9361" y="1601"/>
                  </a:lnTo>
                  <a:lnTo>
                    <a:pt x="9357" y="1609"/>
                  </a:lnTo>
                  <a:lnTo>
                    <a:pt x="9357" y="1609"/>
                  </a:lnTo>
                  <a:lnTo>
                    <a:pt x="9353" y="1622"/>
                  </a:lnTo>
                  <a:lnTo>
                    <a:pt x="9351" y="1633"/>
                  </a:lnTo>
                  <a:lnTo>
                    <a:pt x="9351" y="1633"/>
                  </a:lnTo>
                  <a:lnTo>
                    <a:pt x="9326" y="1645"/>
                  </a:lnTo>
                  <a:lnTo>
                    <a:pt x="9326" y="1645"/>
                  </a:lnTo>
                  <a:lnTo>
                    <a:pt x="9317" y="1652"/>
                  </a:lnTo>
                  <a:lnTo>
                    <a:pt x="9309" y="1658"/>
                  </a:lnTo>
                  <a:lnTo>
                    <a:pt x="9305" y="1662"/>
                  </a:lnTo>
                  <a:lnTo>
                    <a:pt x="9301" y="1667"/>
                  </a:lnTo>
                  <a:lnTo>
                    <a:pt x="9299" y="1673"/>
                  </a:lnTo>
                  <a:lnTo>
                    <a:pt x="9298" y="1679"/>
                  </a:lnTo>
                  <a:lnTo>
                    <a:pt x="9298" y="1679"/>
                  </a:lnTo>
                  <a:lnTo>
                    <a:pt x="9298" y="1684"/>
                  </a:lnTo>
                  <a:lnTo>
                    <a:pt x="9300" y="1690"/>
                  </a:lnTo>
                  <a:lnTo>
                    <a:pt x="9303" y="1695"/>
                  </a:lnTo>
                  <a:lnTo>
                    <a:pt x="9306" y="1699"/>
                  </a:lnTo>
                  <a:lnTo>
                    <a:pt x="9306" y="1699"/>
                  </a:lnTo>
                  <a:lnTo>
                    <a:pt x="9311" y="1703"/>
                  </a:lnTo>
                  <a:lnTo>
                    <a:pt x="9316" y="1707"/>
                  </a:lnTo>
                  <a:lnTo>
                    <a:pt x="9316" y="1707"/>
                  </a:lnTo>
                  <a:lnTo>
                    <a:pt x="9313" y="1712"/>
                  </a:lnTo>
                  <a:lnTo>
                    <a:pt x="9311" y="1717"/>
                  </a:lnTo>
                  <a:lnTo>
                    <a:pt x="9308" y="1729"/>
                  </a:lnTo>
                  <a:lnTo>
                    <a:pt x="9307" y="1740"/>
                  </a:lnTo>
                  <a:lnTo>
                    <a:pt x="9306" y="1752"/>
                  </a:lnTo>
                  <a:lnTo>
                    <a:pt x="9306" y="1752"/>
                  </a:lnTo>
                  <a:lnTo>
                    <a:pt x="9303" y="1782"/>
                  </a:lnTo>
                  <a:lnTo>
                    <a:pt x="9299" y="1795"/>
                  </a:lnTo>
                  <a:lnTo>
                    <a:pt x="9296" y="1808"/>
                  </a:lnTo>
                  <a:lnTo>
                    <a:pt x="9296" y="1808"/>
                  </a:lnTo>
                  <a:close/>
                  <a:moveTo>
                    <a:pt x="8540" y="3030"/>
                  </a:moveTo>
                  <a:lnTo>
                    <a:pt x="8540" y="3030"/>
                  </a:lnTo>
                  <a:lnTo>
                    <a:pt x="8535" y="3041"/>
                  </a:lnTo>
                  <a:lnTo>
                    <a:pt x="8531" y="3050"/>
                  </a:lnTo>
                  <a:lnTo>
                    <a:pt x="8531" y="3050"/>
                  </a:lnTo>
                  <a:lnTo>
                    <a:pt x="8528" y="3057"/>
                  </a:lnTo>
                  <a:lnTo>
                    <a:pt x="8528" y="3057"/>
                  </a:lnTo>
                  <a:lnTo>
                    <a:pt x="8527" y="3058"/>
                  </a:lnTo>
                  <a:lnTo>
                    <a:pt x="8527" y="3058"/>
                  </a:lnTo>
                  <a:lnTo>
                    <a:pt x="8521" y="3063"/>
                  </a:lnTo>
                  <a:lnTo>
                    <a:pt x="8515" y="3066"/>
                  </a:lnTo>
                  <a:lnTo>
                    <a:pt x="8505" y="3069"/>
                  </a:lnTo>
                  <a:lnTo>
                    <a:pt x="8492" y="3073"/>
                  </a:lnTo>
                  <a:lnTo>
                    <a:pt x="8492" y="3073"/>
                  </a:lnTo>
                  <a:lnTo>
                    <a:pt x="8484" y="3077"/>
                  </a:lnTo>
                  <a:lnTo>
                    <a:pt x="8477" y="3081"/>
                  </a:lnTo>
                  <a:lnTo>
                    <a:pt x="8471" y="3086"/>
                  </a:lnTo>
                  <a:lnTo>
                    <a:pt x="8466" y="3093"/>
                  </a:lnTo>
                  <a:lnTo>
                    <a:pt x="8463" y="3099"/>
                  </a:lnTo>
                  <a:lnTo>
                    <a:pt x="8460" y="3106"/>
                  </a:lnTo>
                  <a:lnTo>
                    <a:pt x="8456" y="3117"/>
                  </a:lnTo>
                  <a:lnTo>
                    <a:pt x="8456" y="3117"/>
                  </a:lnTo>
                  <a:lnTo>
                    <a:pt x="8448" y="3112"/>
                  </a:lnTo>
                  <a:lnTo>
                    <a:pt x="8448" y="3112"/>
                  </a:lnTo>
                  <a:lnTo>
                    <a:pt x="8436" y="3105"/>
                  </a:lnTo>
                  <a:lnTo>
                    <a:pt x="8428" y="3102"/>
                  </a:lnTo>
                  <a:lnTo>
                    <a:pt x="8420" y="3101"/>
                  </a:lnTo>
                  <a:lnTo>
                    <a:pt x="8420" y="3101"/>
                  </a:lnTo>
                  <a:lnTo>
                    <a:pt x="8417" y="3101"/>
                  </a:lnTo>
                  <a:lnTo>
                    <a:pt x="8413" y="3102"/>
                  </a:lnTo>
                  <a:lnTo>
                    <a:pt x="8409" y="3104"/>
                  </a:lnTo>
                  <a:lnTo>
                    <a:pt x="8406" y="3107"/>
                  </a:lnTo>
                  <a:lnTo>
                    <a:pt x="8406" y="3107"/>
                  </a:lnTo>
                  <a:lnTo>
                    <a:pt x="8402" y="3114"/>
                  </a:lnTo>
                  <a:lnTo>
                    <a:pt x="8400" y="3121"/>
                  </a:lnTo>
                  <a:lnTo>
                    <a:pt x="8399" y="3130"/>
                  </a:lnTo>
                  <a:lnTo>
                    <a:pt x="8398" y="3138"/>
                  </a:lnTo>
                  <a:lnTo>
                    <a:pt x="8398" y="3138"/>
                  </a:lnTo>
                  <a:lnTo>
                    <a:pt x="8400" y="3159"/>
                  </a:lnTo>
                  <a:lnTo>
                    <a:pt x="8404" y="3185"/>
                  </a:lnTo>
                  <a:lnTo>
                    <a:pt x="8410" y="3211"/>
                  </a:lnTo>
                  <a:lnTo>
                    <a:pt x="8418" y="3237"/>
                  </a:lnTo>
                  <a:lnTo>
                    <a:pt x="8418" y="3237"/>
                  </a:lnTo>
                  <a:lnTo>
                    <a:pt x="8422" y="3248"/>
                  </a:lnTo>
                  <a:lnTo>
                    <a:pt x="8426" y="3256"/>
                  </a:lnTo>
                  <a:lnTo>
                    <a:pt x="8431" y="3265"/>
                  </a:lnTo>
                  <a:lnTo>
                    <a:pt x="8438" y="3273"/>
                  </a:lnTo>
                  <a:lnTo>
                    <a:pt x="8449" y="3288"/>
                  </a:lnTo>
                  <a:lnTo>
                    <a:pt x="8461" y="3300"/>
                  </a:lnTo>
                  <a:lnTo>
                    <a:pt x="8461" y="3300"/>
                  </a:lnTo>
                  <a:lnTo>
                    <a:pt x="8474" y="3309"/>
                  </a:lnTo>
                  <a:lnTo>
                    <a:pt x="8485" y="3318"/>
                  </a:lnTo>
                  <a:lnTo>
                    <a:pt x="8495" y="3322"/>
                  </a:lnTo>
                  <a:lnTo>
                    <a:pt x="8500" y="3324"/>
                  </a:lnTo>
                  <a:lnTo>
                    <a:pt x="8505" y="3324"/>
                  </a:lnTo>
                  <a:lnTo>
                    <a:pt x="8505" y="3324"/>
                  </a:lnTo>
                  <a:lnTo>
                    <a:pt x="8517" y="3325"/>
                  </a:lnTo>
                  <a:lnTo>
                    <a:pt x="8531" y="3325"/>
                  </a:lnTo>
                  <a:lnTo>
                    <a:pt x="8544" y="3327"/>
                  </a:lnTo>
                  <a:lnTo>
                    <a:pt x="8557" y="3330"/>
                  </a:lnTo>
                  <a:lnTo>
                    <a:pt x="8557" y="3330"/>
                  </a:lnTo>
                  <a:lnTo>
                    <a:pt x="8565" y="3332"/>
                  </a:lnTo>
                  <a:lnTo>
                    <a:pt x="8575" y="3334"/>
                  </a:lnTo>
                  <a:lnTo>
                    <a:pt x="8585" y="3335"/>
                  </a:lnTo>
                  <a:lnTo>
                    <a:pt x="8598" y="3335"/>
                  </a:lnTo>
                  <a:lnTo>
                    <a:pt x="8598" y="3335"/>
                  </a:lnTo>
                  <a:lnTo>
                    <a:pt x="8613" y="3334"/>
                  </a:lnTo>
                  <a:lnTo>
                    <a:pt x="8620" y="3333"/>
                  </a:lnTo>
                  <a:lnTo>
                    <a:pt x="8628" y="3331"/>
                  </a:lnTo>
                  <a:lnTo>
                    <a:pt x="8628" y="3331"/>
                  </a:lnTo>
                  <a:lnTo>
                    <a:pt x="8635" y="3327"/>
                  </a:lnTo>
                  <a:lnTo>
                    <a:pt x="8641" y="3321"/>
                  </a:lnTo>
                  <a:lnTo>
                    <a:pt x="8643" y="3318"/>
                  </a:lnTo>
                  <a:lnTo>
                    <a:pt x="8645" y="3313"/>
                  </a:lnTo>
                  <a:lnTo>
                    <a:pt x="8646" y="3308"/>
                  </a:lnTo>
                  <a:lnTo>
                    <a:pt x="8647" y="3304"/>
                  </a:lnTo>
                  <a:lnTo>
                    <a:pt x="8647" y="3304"/>
                  </a:lnTo>
                  <a:lnTo>
                    <a:pt x="8647" y="3301"/>
                  </a:lnTo>
                  <a:lnTo>
                    <a:pt x="8647" y="3301"/>
                  </a:lnTo>
                  <a:lnTo>
                    <a:pt x="8645" y="3285"/>
                  </a:lnTo>
                  <a:lnTo>
                    <a:pt x="8645" y="3268"/>
                  </a:lnTo>
                  <a:lnTo>
                    <a:pt x="8645" y="3268"/>
                  </a:lnTo>
                  <a:lnTo>
                    <a:pt x="8645" y="3253"/>
                  </a:lnTo>
                  <a:lnTo>
                    <a:pt x="8648" y="3238"/>
                  </a:lnTo>
                  <a:lnTo>
                    <a:pt x="8650" y="3232"/>
                  </a:lnTo>
                  <a:lnTo>
                    <a:pt x="8653" y="3226"/>
                  </a:lnTo>
                  <a:lnTo>
                    <a:pt x="8656" y="3220"/>
                  </a:lnTo>
                  <a:lnTo>
                    <a:pt x="8660" y="3215"/>
                  </a:lnTo>
                  <a:lnTo>
                    <a:pt x="8660" y="3215"/>
                  </a:lnTo>
                  <a:lnTo>
                    <a:pt x="8676" y="3199"/>
                  </a:lnTo>
                  <a:lnTo>
                    <a:pt x="8689" y="3185"/>
                  </a:lnTo>
                  <a:lnTo>
                    <a:pt x="8689" y="3185"/>
                  </a:lnTo>
                  <a:lnTo>
                    <a:pt x="8695" y="3176"/>
                  </a:lnTo>
                  <a:lnTo>
                    <a:pt x="8701" y="3167"/>
                  </a:lnTo>
                  <a:lnTo>
                    <a:pt x="8705" y="3156"/>
                  </a:lnTo>
                  <a:lnTo>
                    <a:pt x="8705" y="3150"/>
                  </a:lnTo>
                  <a:lnTo>
                    <a:pt x="8706" y="3144"/>
                  </a:lnTo>
                  <a:lnTo>
                    <a:pt x="8706" y="3144"/>
                  </a:lnTo>
                  <a:lnTo>
                    <a:pt x="8705" y="3133"/>
                  </a:lnTo>
                  <a:lnTo>
                    <a:pt x="8702" y="3120"/>
                  </a:lnTo>
                  <a:lnTo>
                    <a:pt x="8702" y="3120"/>
                  </a:lnTo>
                  <a:lnTo>
                    <a:pt x="8692" y="3099"/>
                  </a:lnTo>
                  <a:lnTo>
                    <a:pt x="8684" y="3080"/>
                  </a:lnTo>
                  <a:lnTo>
                    <a:pt x="8678" y="3067"/>
                  </a:lnTo>
                  <a:lnTo>
                    <a:pt x="8676" y="3062"/>
                  </a:lnTo>
                  <a:lnTo>
                    <a:pt x="8676" y="3058"/>
                  </a:lnTo>
                  <a:lnTo>
                    <a:pt x="8676" y="3058"/>
                  </a:lnTo>
                  <a:lnTo>
                    <a:pt x="8676" y="3056"/>
                  </a:lnTo>
                  <a:lnTo>
                    <a:pt x="8678" y="3054"/>
                  </a:lnTo>
                  <a:lnTo>
                    <a:pt x="8678" y="3054"/>
                  </a:lnTo>
                  <a:lnTo>
                    <a:pt x="8684" y="3047"/>
                  </a:lnTo>
                  <a:lnTo>
                    <a:pt x="8690" y="3042"/>
                  </a:lnTo>
                  <a:lnTo>
                    <a:pt x="8703" y="3034"/>
                  </a:lnTo>
                  <a:lnTo>
                    <a:pt x="8703" y="3034"/>
                  </a:lnTo>
                  <a:lnTo>
                    <a:pt x="8708" y="3029"/>
                  </a:lnTo>
                  <a:lnTo>
                    <a:pt x="8714" y="3023"/>
                  </a:lnTo>
                  <a:lnTo>
                    <a:pt x="8716" y="3019"/>
                  </a:lnTo>
                  <a:lnTo>
                    <a:pt x="8718" y="3015"/>
                  </a:lnTo>
                  <a:lnTo>
                    <a:pt x="8719" y="3009"/>
                  </a:lnTo>
                  <a:lnTo>
                    <a:pt x="8719" y="3004"/>
                  </a:lnTo>
                  <a:lnTo>
                    <a:pt x="8719" y="3004"/>
                  </a:lnTo>
                  <a:lnTo>
                    <a:pt x="8719" y="3000"/>
                  </a:lnTo>
                  <a:lnTo>
                    <a:pt x="8718" y="2997"/>
                  </a:lnTo>
                  <a:lnTo>
                    <a:pt x="8716" y="2994"/>
                  </a:lnTo>
                  <a:lnTo>
                    <a:pt x="8716" y="2994"/>
                  </a:lnTo>
                  <a:lnTo>
                    <a:pt x="8713" y="2992"/>
                  </a:lnTo>
                  <a:lnTo>
                    <a:pt x="8710" y="2990"/>
                  </a:lnTo>
                  <a:lnTo>
                    <a:pt x="8707" y="2989"/>
                  </a:lnTo>
                  <a:lnTo>
                    <a:pt x="8705" y="2989"/>
                  </a:lnTo>
                  <a:lnTo>
                    <a:pt x="8705" y="2989"/>
                  </a:lnTo>
                  <a:lnTo>
                    <a:pt x="8700" y="2990"/>
                  </a:lnTo>
                  <a:lnTo>
                    <a:pt x="8696" y="2991"/>
                  </a:lnTo>
                  <a:lnTo>
                    <a:pt x="8691" y="2993"/>
                  </a:lnTo>
                  <a:lnTo>
                    <a:pt x="8691" y="2993"/>
                  </a:lnTo>
                  <a:lnTo>
                    <a:pt x="8684" y="2994"/>
                  </a:lnTo>
                  <a:lnTo>
                    <a:pt x="8684" y="2994"/>
                  </a:lnTo>
                  <a:lnTo>
                    <a:pt x="8684" y="2994"/>
                  </a:lnTo>
                  <a:lnTo>
                    <a:pt x="8684" y="2994"/>
                  </a:lnTo>
                  <a:lnTo>
                    <a:pt x="8683" y="2994"/>
                  </a:lnTo>
                  <a:lnTo>
                    <a:pt x="8680" y="2990"/>
                  </a:lnTo>
                  <a:lnTo>
                    <a:pt x="8680" y="2990"/>
                  </a:lnTo>
                  <a:lnTo>
                    <a:pt x="8678" y="2984"/>
                  </a:lnTo>
                  <a:lnTo>
                    <a:pt x="8675" y="2976"/>
                  </a:lnTo>
                  <a:lnTo>
                    <a:pt x="8673" y="2963"/>
                  </a:lnTo>
                  <a:lnTo>
                    <a:pt x="8672" y="2947"/>
                  </a:lnTo>
                  <a:lnTo>
                    <a:pt x="8672" y="2947"/>
                  </a:lnTo>
                  <a:lnTo>
                    <a:pt x="8672" y="2944"/>
                  </a:lnTo>
                  <a:lnTo>
                    <a:pt x="8671" y="2940"/>
                  </a:lnTo>
                  <a:lnTo>
                    <a:pt x="8669" y="2935"/>
                  </a:lnTo>
                  <a:lnTo>
                    <a:pt x="8666" y="2932"/>
                  </a:lnTo>
                  <a:lnTo>
                    <a:pt x="8666" y="2932"/>
                  </a:lnTo>
                  <a:lnTo>
                    <a:pt x="8663" y="2929"/>
                  </a:lnTo>
                  <a:lnTo>
                    <a:pt x="8659" y="2928"/>
                  </a:lnTo>
                  <a:lnTo>
                    <a:pt x="8655" y="2927"/>
                  </a:lnTo>
                  <a:lnTo>
                    <a:pt x="8652" y="2927"/>
                  </a:lnTo>
                  <a:lnTo>
                    <a:pt x="8652" y="2927"/>
                  </a:lnTo>
                  <a:lnTo>
                    <a:pt x="8643" y="2928"/>
                  </a:lnTo>
                  <a:lnTo>
                    <a:pt x="8635" y="2931"/>
                  </a:lnTo>
                  <a:lnTo>
                    <a:pt x="8628" y="2936"/>
                  </a:lnTo>
                  <a:lnTo>
                    <a:pt x="8621" y="2942"/>
                  </a:lnTo>
                  <a:lnTo>
                    <a:pt x="8621" y="2942"/>
                  </a:lnTo>
                  <a:lnTo>
                    <a:pt x="8615" y="2949"/>
                  </a:lnTo>
                  <a:lnTo>
                    <a:pt x="8609" y="2956"/>
                  </a:lnTo>
                  <a:lnTo>
                    <a:pt x="8605" y="2964"/>
                  </a:lnTo>
                  <a:lnTo>
                    <a:pt x="8603" y="2973"/>
                  </a:lnTo>
                  <a:lnTo>
                    <a:pt x="8603" y="2973"/>
                  </a:lnTo>
                  <a:lnTo>
                    <a:pt x="8603" y="2978"/>
                  </a:lnTo>
                  <a:lnTo>
                    <a:pt x="8603" y="2978"/>
                  </a:lnTo>
                  <a:lnTo>
                    <a:pt x="8603" y="2983"/>
                  </a:lnTo>
                  <a:lnTo>
                    <a:pt x="8604" y="2989"/>
                  </a:lnTo>
                  <a:lnTo>
                    <a:pt x="8607" y="2997"/>
                  </a:lnTo>
                  <a:lnTo>
                    <a:pt x="8607" y="2997"/>
                  </a:lnTo>
                  <a:lnTo>
                    <a:pt x="8608" y="3000"/>
                  </a:lnTo>
                  <a:lnTo>
                    <a:pt x="8608" y="3000"/>
                  </a:lnTo>
                  <a:lnTo>
                    <a:pt x="8603" y="3000"/>
                  </a:lnTo>
                  <a:lnTo>
                    <a:pt x="8596" y="3000"/>
                  </a:lnTo>
                  <a:lnTo>
                    <a:pt x="8596" y="3000"/>
                  </a:lnTo>
                  <a:lnTo>
                    <a:pt x="8587" y="3001"/>
                  </a:lnTo>
                  <a:lnTo>
                    <a:pt x="8577" y="3003"/>
                  </a:lnTo>
                  <a:lnTo>
                    <a:pt x="8569" y="3005"/>
                  </a:lnTo>
                  <a:lnTo>
                    <a:pt x="8561" y="3009"/>
                  </a:lnTo>
                  <a:lnTo>
                    <a:pt x="8555" y="3015"/>
                  </a:lnTo>
                  <a:lnTo>
                    <a:pt x="8550" y="3020"/>
                  </a:lnTo>
                  <a:lnTo>
                    <a:pt x="8544" y="3025"/>
                  </a:lnTo>
                  <a:lnTo>
                    <a:pt x="8540" y="3030"/>
                  </a:lnTo>
                  <a:lnTo>
                    <a:pt x="8540" y="3030"/>
                  </a:lnTo>
                  <a:close/>
                  <a:moveTo>
                    <a:pt x="8735" y="2326"/>
                  </a:moveTo>
                  <a:lnTo>
                    <a:pt x="8735" y="2326"/>
                  </a:lnTo>
                  <a:lnTo>
                    <a:pt x="8730" y="2340"/>
                  </a:lnTo>
                  <a:lnTo>
                    <a:pt x="8725" y="2353"/>
                  </a:lnTo>
                  <a:lnTo>
                    <a:pt x="8723" y="2366"/>
                  </a:lnTo>
                  <a:lnTo>
                    <a:pt x="8722" y="2380"/>
                  </a:lnTo>
                  <a:lnTo>
                    <a:pt x="8722" y="2380"/>
                  </a:lnTo>
                  <a:lnTo>
                    <a:pt x="8723" y="2391"/>
                  </a:lnTo>
                  <a:lnTo>
                    <a:pt x="8724" y="2396"/>
                  </a:lnTo>
                  <a:lnTo>
                    <a:pt x="8726" y="2401"/>
                  </a:lnTo>
                  <a:lnTo>
                    <a:pt x="8726" y="2401"/>
                  </a:lnTo>
                  <a:lnTo>
                    <a:pt x="8729" y="2406"/>
                  </a:lnTo>
                  <a:lnTo>
                    <a:pt x="8734" y="2411"/>
                  </a:lnTo>
                  <a:lnTo>
                    <a:pt x="8741" y="2414"/>
                  </a:lnTo>
                  <a:lnTo>
                    <a:pt x="8747" y="2415"/>
                  </a:lnTo>
                  <a:lnTo>
                    <a:pt x="8747" y="2415"/>
                  </a:lnTo>
                  <a:lnTo>
                    <a:pt x="8748" y="2415"/>
                  </a:lnTo>
                  <a:lnTo>
                    <a:pt x="8748" y="2415"/>
                  </a:lnTo>
                  <a:lnTo>
                    <a:pt x="8750" y="2415"/>
                  </a:lnTo>
                  <a:lnTo>
                    <a:pt x="8750" y="2415"/>
                  </a:lnTo>
                  <a:lnTo>
                    <a:pt x="8757" y="2413"/>
                  </a:lnTo>
                  <a:lnTo>
                    <a:pt x="8764" y="2410"/>
                  </a:lnTo>
                  <a:lnTo>
                    <a:pt x="8769" y="2405"/>
                  </a:lnTo>
                  <a:lnTo>
                    <a:pt x="8775" y="2400"/>
                  </a:lnTo>
                  <a:lnTo>
                    <a:pt x="8779" y="2395"/>
                  </a:lnTo>
                  <a:lnTo>
                    <a:pt x="8783" y="2389"/>
                  </a:lnTo>
                  <a:lnTo>
                    <a:pt x="8791" y="2376"/>
                  </a:lnTo>
                  <a:lnTo>
                    <a:pt x="8791" y="2376"/>
                  </a:lnTo>
                  <a:lnTo>
                    <a:pt x="8797" y="2362"/>
                  </a:lnTo>
                  <a:lnTo>
                    <a:pt x="8801" y="2347"/>
                  </a:lnTo>
                  <a:lnTo>
                    <a:pt x="8804" y="2334"/>
                  </a:lnTo>
                  <a:lnTo>
                    <a:pt x="8805" y="2319"/>
                  </a:lnTo>
                  <a:lnTo>
                    <a:pt x="8805" y="2319"/>
                  </a:lnTo>
                  <a:lnTo>
                    <a:pt x="8805" y="2310"/>
                  </a:lnTo>
                  <a:lnTo>
                    <a:pt x="8803" y="2305"/>
                  </a:lnTo>
                  <a:lnTo>
                    <a:pt x="8801" y="2300"/>
                  </a:lnTo>
                  <a:lnTo>
                    <a:pt x="8801" y="2300"/>
                  </a:lnTo>
                  <a:lnTo>
                    <a:pt x="8798" y="2296"/>
                  </a:lnTo>
                  <a:lnTo>
                    <a:pt x="8793" y="2291"/>
                  </a:lnTo>
                  <a:lnTo>
                    <a:pt x="8788" y="2289"/>
                  </a:lnTo>
                  <a:lnTo>
                    <a:pt x="8782" y="2288"/>
                  </a:lnTo>
                  <a:lnTo>
                    <a:pt x="8782" y="2288"/>
                  </a:lnTo>
                  <a:lnTo>
                    <a:pt x="8777" y="2289"/>
                  </a:lnTo>
                  <a:lnTo>
                    <a:pt x="8777" y="2289"/>
                  </a:lnTo>
                  <a:lnTo>
                    <a:pt x="8777" y="2289"/>
                  </a:lnTo>
                  <a:lnTo>
                    <a:pt x="8769" y="2291"/>
                  </a:lnTo>
                  <a:lnTo>
                    <a:pt x="8763" y="2295"/>
                  </a:lnTo>
                  <a:lnTo>
                    <a:pt x="8757" y="2299"/>
                  </a:lnTo>
                  <a:lnTo>
                    <a:pt x="8752" y="2303"/>
                  </a:lnTo>
                  <a:lnTo>
                    <a:pt x="8748" y="2308"/>
                  </a:lnTo>
                  <a:lnTo>
                    <a:pt x="8744" y="2314"/>
                  </a:lnTo>
                  <a:lnTo>
                    <a:pt x="8735" y="2326"/>
                  </a:lnTo>
                  <a:lnTo>
                    <a:pt x="8735" y="2326"/>
                  </a:lnTo>
                  <a:close/>
                  <a:moveTo>
                    <a:pt x="8704" y="2626"/>
                  </a:moveTo>
                  <a:lnTo>
                    <a:pt x="8704" y="2626"/>
                  </a:lnTo>
                  <a:lnTo>
                    <a:pt x="8705" y="2631"/>
                  </a:lnTo>
                  <a:lnTo>
                    <a:pt x="8706" y="2638"/>
                  </a:lnTo>
                  <a:lnTo>
                    <a:pt x="8710" y="2650"/>
                  </a:lnTo>
                  <a:lnTo>
                    <a:pt x="8710" y="2650"/>
                  </a:lnTo>
                  <a:lnTo>
                    <a:pt x="8710" y="2650"/>
                  </a:lnTo>
                  <a:lnTo>
                    <a:pt x="8713" y="2656"/>
                  </a:lnTo>
                  <a:lnTo>
                    <a:pt x="8717" y="2663"/>
                  </a:lnTo>
                  <a:lnTo>
                    <a:pt x="8726" y="2676"/>
                  </a:lnTo>
                  <a:lnTo>
                    <a:pt x="8735" y="2687"/>
                  </a:lnTo>
                  <a:lnTo>
                    <a:pt x="8746" y="2696"/>
                  </a:lnTo>
                  <a:lnTo>
                    <a:pt x="8746" y="2696"/>
                  </a:lnTo>
                  <a:lnTo>
                    <a:pt x="8755" y="2705"/>
                  </a:lnTo>
                  <a:lnTo>
                    <a:pt x="8761" y="2713"/>
                  </a:lnTo>
                  <a:lnTo>
                    <a:pt x="8761" y="2713"/>
                  </a:lnTo>
                  <a:lnTo>
                    <a:pt x="8764" y="2717"/>
                  </a:lnTo>
                  <a:lnTo>
                    <a:pt x="8764" y="2717"/>
                  </a:lnTo>
                  <a:lnTo>
                    <a:pt x="8752" y="2729"/>
                  </a:lnTo>
                  <a:lnTo>
                    <a:pt x="8734" y="2747"/>
                  </a:lnTo>
                  <a:lnTo>
                    <a:pt x="8726" y="2757"/>
                  </a:lnTo>
                  <a:lnTo>
                    <a:pt x="8719" y="2768"/>
                  </a:lnTo>
                  <a:lnTo>
                    <a:pt x="8713" y="2780"/>
                  </a:lnTo>
                  <a:lnTo>
                    <a:pt x="8710" y="2785"/>
                  </a:lnTo>
                  <a:lnTo>
                    <a:pt x="8709" y="2792"/>
                  </a:lnTo>
                  <a:lnTo>
                    <a:pt x="8709" y="2792"/>
                  </a:lnTo>
                  <a:lnTo>
                    <a:pt x="8708" y="2797"/>
                  </a:lnTo>
                  <a:lnTo>
                    <a:pt x="8708" y="2797"/>
                  </a:lnTo>
                  <a:lnTo>
                    <a:pt x="8709" y="2802"/>
                  </a:lnTo>
                  <a:lnTo>
                    <a:pt x="8710" y="2805"/>
                  </a:lnTo>
                  <a:lnTo>
                    <a:pt x="8712" y="2808"/>
                  </a:lnTo>
                  <a:lnTo>
                    <a:pt x="8712" y="2808"/>
                  </a:lnTo>
                  <a:lnTo>
                    <a:pt x="8714" y="2810"/>
                  </a:lnTo>
                  <a:lnTo>
                    <a:pt x="8717" y="2812"/>
                  </a:lnTo>
                  <a:lnTo>
                    <a:pt x="8720" y="2813"/>
                  </a:lnTo>
                  <a:lnTo>
                    <a:pt x="8723" y="2814"/>
                  </a:lnTo>
                  <a:lnTo>
                    <a:pt x="8723" y="2814"/>
                  </a:lnTo>
                  <a:lnTo>
                    <a:pt x="8724" y="2814"/>
                  </a:lnTo>
                  <a:lnTo>
                    <a:pt x="8724" y="2814"/>
                  </a:lnTo>
                  <a:lnTo>
                    <a:pt x="8731" y="2812"/>
                  </a:lnTo>
                  <a:lnTo>
                    <a:pt x="8736" y="2810"/>
                  </a:lnTo>
                  <a:lnTo>
                    <a:pt x="8747" y="2802"/>
                  </a:lnTo>
                  <a:lnTo>
                    <a:pt x="8747" y="2802"/>
                  </a:lnTo>
                  <a:lnTo>
                    <a:pt x="8764" y="2787"/>
                  </a:lnTo>
                  <a:lnTo>
                    <a:pt x="8782" y="2768"/>
                  </a:lnTo>
                  <a:lnTo>
                    <a:pt x="8798" y="2750"/>
                  </a:lnTo>
                  <a:lnTo>
                    <a:pt x="8810" y="2732"/>
                  </a:lnTo>
                  <a:lnTo>
                    <a:pt x="8810" y="2732"/>
                  </a:lnTo>
                  <a:lnTo>
                    <a:pt x="8815" y="2727"/>
                  </a:lnTo>
                  <a:lnTo>
                    <a:pt x="8821" y="2724"/>
                  </a:lnTo>
                  <a:lnTo>
                    <a:pt x="8827" y="2722"/>
                  </a:lnTo>
                  <a:lnTo>
                    <a:pt x="8835" y="2721"/>
                  </a:lnTo>
                  <a:lnTo>
                    <a:pt x="8835" y="2721"/>
                  </a:lnTo>
                  <a:lnTo>
                    <a:pt x="8843" y="2720"/>
                  </a:lnTo>
                  <a:lnTo>
                    <a:pt x="8853" y="2718"/>
                  </a:lnTo>
                  <a:lnTo>
                    <a:pt x="8853" y="2718"/>
                  </a:lnTo>
                  <a:lnTo>
                    <a:pt x="8857" y="2717"/>
                  </a:lnTo>
                  <a:lnTo>
                    <a:pt x="8863" y="2714"/>
                  </a:lnTo>
                  <a:lnTo>
                    <a:pt x="8867" y="2709"/>
                  </a:lnTo>
                  <a:lnTo>
                    <a:pt x="8871" y="2704"/>
                  </a:lnTo>
                  <a:lnTo>
                    <a:pt x="8871" y="2704"/>
                  </a:lnTo>
                  <a:lnTo>
                    <a:pt x="8878" y="2689"/>
                  </a:lnTo>
                  <a:lnTo>
                    <a:pt x="8878" y="2689"/>
                  </a:lnTo>
                  <a:lnTo>
                    <a:pt x="8879" y="2687"/>
                  </a:lnTo>
                  <a:lnTo>
                    <a:pt x="8880" y="2684"/>
                  </a:lnTo>
                  <a:lnTo>
                    <a:pt x="8879" y="2681"/>
                  </a:lnTo>
                  <a:lnTo>
                    <a:pt x="8878" y="2678"/>
                  </a:lnTo>
                  <a:lnTo>
                    <a:pt x="8878" y="2678"/>
                  </a:lnTo>
                  <a:lnTo>
                    <a:pt x="8877" y="2676"/>
                  </a:lnTo>
                  <a:lnTo>
                    <a:pt x="8875" y="2673"/>
                  </a:lnTo>
                  <a:lnTo>
                    <a:pt x="8872" y="2671"/>
                  </a:lnTo>
                  <a:lnTo>
                    <a:pt x="8870" y="2670"/>
                  </a:lnTo>
                  <a:lnTo>
                    <a:pt x="8870" y="2670"/>
                  </a:lnTo>
                  <a:lnTo>
                    <a:pt x="8854" y="2666"/>
                  </a:lnTo>
                  <a:lnTo>
                    <a:pt x="8838" y="2662"/>
                  </a:lnTo>
                  <a:lnTo>
                    <a:pt x="8822" y="2656"/>
                  </a:lnTo>
                  <a:lnTo>
                    <a:pt x="8822" y="2656"/>
                  </a:lnTo>
                  <a:lnTo>
                    <a:pt x="8815" y="2654"/>
                  </a:lnTo>
                  <a:lnTo>
                    <a:pt x="8807" y="2653"/>
                  </a:lnTo>
                  <a:lnTo>
                    <a:pt x="8807" y="2653"/>
                  </a:lnTo>
                  <a:lnTo>
                    <a:pt x="8798" y="2654"/>
                  </a:lnTo>
                  <a:lnTo>
                    <a:pt x="8790" y="2656"/>
                  </a:lnTo>
                  <a:lnTo>
                    <a:pt x="8790" y="2656"/>
                  </a:lnTo>
                  <a:lnTo>
                    <a:pt x="8792" y="2648"/>
                  </a:lnTo>
                  <a:lnTo>
                    <a:pt x="8792" y="2648"/>
                  </a:lnTo>
                  <a:lnTo>
                    <a:pt x="8796" y="2636"/>
                  </a:lnTo>
                  <a:lnTo>
                    <a:pt x="8801" y="2627"/>
                  </a:lnTo>
                  <a:lnTo>
                    <a:pt x="8807" y="2620"/>
                  </a:lnTo>
                  <a:lnTo>
                    <a:pt x="8814" y="2615"/>
                  </a:lnTo>
                  <a:lnTo>
                    <a:pt x="8814" y="2615"/>
                  </a:lnTo>
                  <a:lnTo>
                    <a:pt x="8821" y="2609"/>
                  </a:lnTo>
                  <a:lnTo>
                    <a:pt x="8828" y="2602"/>
                  </a:lnTo>
                  <a:lnTo>
                    <a:pt x="8831" y="2597"/>
                  </a:lnTo>
                  <a:lnTo>
                    <a:pt x="8834" y="2591"/>
                  </a:lnTo>
                  <a:lnTo>
                    <a:pt x="8835" y="2585"/>
                  </a:lnTo>
                  <a:lnTo>
                    <a:pt x="8836" y="2578"/>
                  </a:lnTo>
                  <a:lnTo>
                    <a:pt x="8836" y="2578"/>
                  </a:lnTo>
                  <a:lnTo>
                    <a:pt x="8835" y="2567"/>
                  </a:lnTo>
                  <a:lnTo>
                    <a:pt x="8835" y="2567"/>
                  </a:lnTo>
                  <a:lnTo>
                    <a:pt x="8833" y="2560"/>
                  </a:lnTo>
                  <a:lnTo>
                    <a:pt x="8831" y="2552"/>
                  </a:lnTo>
                  <a:lnTo>
                    <a:pt x="8825" y="2540"/>
                  </a:lnTo>
                  <a:lnTo>
                    <a:pt x="8818" y="2531"/>
                  </a:lnTo>
                  <a:lnTo>
                    <a:pt x="8810" y="2523"/>
                  </a:lnTo>
                  <a:lnTo>
                    <a:pt x="8810" y="2523"/>
                  </a:lnTo>
                  <a:lnTo>
                    <a:pt x="8802" y="2517"/>
                  </a:lnTo>
                  <a:lnTo>
                    <a:pt x="8795" y="2514"/>
                  </a:lnTo>
                  <a:lnTo>
                    <a:pt x="8788" y="2512"/>
                  </a:lnTo>
                  <a:lnTo>
                    <a:pt x="8782" y="2511"/>
                  </a:lnTo>
                  <a:lnTo>
                    <a:pt x="8782" y="2511"/>
                  </a:lnTo>
                  <a:lnTo>
                    <a:pt x="8779" y="2511"/>
                  </a:lnTo>
                  <a:lnTo>
                    <a:pt x="8775" y="2512"/>
                  </a:lnTo>
                  <a:lnTo>
                    <a:pt x="8768" y="2515"/>
                  </a:lnTo>
                  <a:lnTo>
                    <a:pt x="8764" y="2521"/>
                  </a:lnTo>
                  <a:lnTo>
                    <a:pt x="8762" y="2524"/>
                  </a:lnTo>
                  <a:lnTo>
                    <a:pt x="8761" y="2527"/>
                  </a:lnTo>
                  <a:lnTo>
                    <a:pt x="8761" y="2527"/>
                  </a:lnTo>
                  <a:lnTo>
                    <a:pt x="8760" y="2539"/>
                  </a:lnTo>
                  <a:lnTo>
                    <a:pt x="8759" y="2550"/>
                  </a:lnTo>
                  <a:lnTo>
                    <a:pt x="8759" y="2555"/>
                  </a:lnTo>
                  <a:lnTo>
                    <a:pt x="8757" y="2560"/>
                  </a:lnTo>
                  <a:lnTo>
                    <a:pt x="8755" y="2565"/>
                  </a:lnTo>
                  <a:lnTo>
                    <a:pt x="8751" y="2568"/>
                  </a:lnTo>
                  <a:lnTo>
                    <a:pt x="8751" y="2568"/>
                  </a:lnTo>
                  <a:lnTo>
                    <a:pt x="8736" y="2579"/>
                  </a:lnTo>
                  <a:lnTo>
                    <a:pt x="8722" y="2590"/>
                  </a:lnTo>
                  <a:lnTo>
                    <a:pt x="8722" y="2590"/>
                  </a:lnTo>
                  <a:lnTo>
                    <a:pt x="8715" y="2597"/>
                  </a:lnTo>
                  <a:lnTo>
                    <a:pt x="8710" y="2605"/>
                  </a:lnTo>
                  <a:lnTo>
                    <a:pt x="8707" y="2610"/>
                  </a:lnTo>
                  <a:lnTo>
                    <a:pt x="8706" y="2615"/>
                  </a:lnTo>
                  <a:lnTo>
                    <a:pt x="8705" y="2620"/>
                  </a:lnTo>
                  <a:lnTo>
                    <a:pt x="8704" y="2626"/>
                  </a:lnTo>
                  <a:lnTo>
                    <a:pt x="8704" y="2626"/>
                  </a:lnTo>
                  <a:close/>
                </a:path>
              </a:pathLst>
            </a:custGeom>
            <a:solidFill>
              <a:srgbClr val="4C0E04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xmlns="" id="{F5F5AA6D-96BB-4BE0-95A5-58818F50B67E}"/>
                </a:ext>
              </a:extLst>
            </p:cNvPr>
            <p:cNvSpPr/>
            <p:nvPr/>
          </p:nvSpPr>
          <p:spPr>
            <a:xfrm>
              <a:off x="2430966" y="1951463"/>
              <a:ext cx="356839" cy="289932"/>
            </a:xfrm>
            <a:prstGeom prst="rect">
              <a:avLst/>
            </a:prstGeom>
            <a:solidFill>
              <a:srgbClr val="4C0E04"/>
            </a:solidFill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xmlns="" id="{3AE71B5F-7E85-4C27-BFCA-6F6D29FF6E90}"/>
                </a:ext>
              </a:extLst>
            </p:cNvPr>
            <p:cNvSpPr/>
            <p:nvPr/>
          </p:nvSpPr>
          <p:spPr>
            <a:xfrm>
              <a:off x="4935493" y="1951463"/>
              <a:ext cx="636632" cy="289932"/>
            </a:xfrm>
            <a:prstGeom prst="rect">
              <a:avLst/>
            </a:prstGeom>
            <a:solidFill>
              <a:srgbClr val="4C0E04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A2C682BC-B591-4E9A-A7E5-924A99792668}"/>
                </a:ext>
              </a:extLst>
            </p:cNvPr>
            <p:cNvSpPr/>
            <p:nvPr/>
          </p:nvSpPr>
          <p:spPr>
            <a:xfrm>
              <a:off x="5305425" y="2096429"/>
              <a:ext cx="266700" cy="289932"/>
            </a:xfrm>
            <a:prstGeom prst="rect">
              <a:avLst/>
            </a:prstGeom>
            <a:solidFill>
              <a:srgbClr val="4C0E04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857477FD-C478-43EB-9FCE-2831F0DDE36A}"/>
                </a:ext>
              </a:extLst>
            </p:cNvPr>
            <p:cNvSpPr/>
            <p:nvPr/>
          </p:nvSpPr>
          <p:spPr>
            <a:xfrm>
              <a:off x="4840243" y="3098418"/>
              <a:ext cx="266700" cy="289932"/>
            </a:xfrm>
            <a:prstGeom prst="rect">
              <a:avLst/>
            </a:prstGeom>
            <a:solidFill>
              <a:srgbClr val="4C0E04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s-MX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ＭＳ Ｐゴシック" charset="-128"/>
              </a:endParaRPr>
            </a:p>
          </p:txBody>
        </p: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A1C38465-C6D9-4445-99A1-AEACE7538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237" y="2137918"/>
            <a:ext cx="172467" cy="2388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36236599-C120-4300-A9C3-A764956A49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7379392" flipH="1">
            <a:off x="1516829" y="1963753"/>
            <a:ext cx="1102700" cy="1276524"/>
          </a:xfrm>
          <a:prstGeom prst="rect">
            <a:avLst/>
          </a:prstGeom>
          <a:effectLst/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47A0C914-3887-447B-8C26-495B123BB677}"/>
              </a:ext>
            </a:extLst>
          </p:cNvPr>
          <p:cNvSpPr txBox="1"/>
          <p:nvPr/>
        </p:nvSpPr>
        <p:spPr>
          <a:xfrm>
            <a:off x="711453" y="2991043"/>
            <a:ext cx="178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Cumbre Mundial en Favor de la Infancia</a:t>
            </a:r>
          </a:p>
          <a:p>
            <a:pPr algn="ctr"/>
            <a:r>
              <a:rPr lang="es-MX" sz="1400" b="1" dirty="0"/>
              <a:t>1990</a:t>
            </a:r>
            <a:endParaRPr lang="es-MX" sz="1100" b="1" dirty="0"/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1A9B0004-5F1E-4AD4-8A0D-AF5D8CF68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426" y="2593894"/>
            <a:ext cx="172467" cy="2388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9C1D1D10-C3C9-496B-BFBC-33E89BE3F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759" y="3225957"/>
            <a:ext cx="172467" cy="2388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636CE2E3-A095-44F2-9A9D-1587B1AF6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5666531">
            <a:off x="5141114" y="3345023"/>
            <a:ext cx="1102700" cy="1276524"/>
          </a:xfrm>
          <a:prstGeom prst="rect">
            <a:avLst/>
          </a:prstGeom>
          <a:effectLst/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C09D80D7-5139-4C44-9FD3-BCC1D50B9D25}"/>
              </a:ext>
            </a:extLst>
          </p:cNvPr>
          <p:cNvSpPr txBox="1"/>
          <p:nvPr/>
        </p:nvSpPr>
        <p:spPr>
          <a:xfrm>
            <a:off x="3759636" y="846502"/>
            <a:ext cx="216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Conferencia Internacional Sobre la Población y el Desarrollo (CIPD)</a:t>
            </a:r>
          </a:p>
          <a:p>
            <a:pPr algn="ctr"/>
            <a:r>
              <a:rPr lang="es-MX" sz="1400" b="1" dirty="0"/>
              <a:t>1994</a:t>
            </a:r>
            <a:endParaRPr lang="es-MX" sz="1100" b="1" dirty="0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AD46C72A-2C11-4720-BD21-87E924E5F420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rcRect/>
          <a:stretch/>
        </p:blipFill>
        <p:spPr>
          <a:xfrm rot="18065954">
            <a:off x="4086000" y="1232253"/>
            <a:ext cx="1053058" cy="1602000"/>
          </a:xfrm>
          <a:prstGeom prst="rect">
            <a:avLst/>
          </a:prstGeom>
          <a:effectLst/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25645DA7-0D70-41E0-89FF-764454D7B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506" y="2165852"/>
            <a:ext cx="172467" cy="2388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62145554-EB77-41B8-B322-0FCAE5868059}"/>
              </a:ext>
            </a:extLst>
          </p:cNvPr>
          <p:cNvSpPr txBox="1"/>
          <p:nvPr/>
        </p:nvSpPr>
        <p:spPr>
          <a:xfrm>
            <a:off x="7255668" y="3035647"/>
            <a:ext cx="161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IV Conferencia Mundial en Favor de la Mujer</a:t>
            </a:r>
          </a:p>
          <a:p>
            <a:pPr algn="ctr"/>
            <a:r>
              <a:rPr lang="es-MX" sz="1400" b="1" dirty="0"/>
              <a:t>1995</a:t>
            </a:r>
            <a:endParaRPr lang="es-MX" sz="1100" b="1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6DDD240D-B861-4C29-B71C-1EAD616708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4220608">
            <a:off x="7018618" y="2008357"/>
            <a:ext cx="1102699" cy="1276524"/>
          </a:xfrm>
          <a:prstGeom prst="rect">
            <a:avLst/>
          </a:prstGeom>
          <a:effectLst/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30536E24-3431-4994-8D6F-159AE863C927}"/>
              </a:ext>
            </a:extLst>
          </p:cNvPr>
          <p:cNvSpPr txBox="1"/>
          <p:nvPr/>
        </p:nvSpPr>
        <p:spPr>
          <a:xfrm>
            <a:off x="5613600" y="4523185"/>
            <a:ext cx="7583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CIPD25</a:t>
            </a:r>
          </a:p>
          <a:p>
            <a:pPr algn="ctr"/>
            <a:r>
              <a:rPr lang="es-MX" sz="1400" b="1" dirty="0"/>
              <a:t>2019</a:t>
            </a:r>
            <a:endParaRPr lang="es-MX" sz="1100" b="1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57C9762E-A750-484F-A4C5-E2F7DB99E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792" y="3755636"/>
            <a:ext cx="172467" cy="2388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C77320B4-AC72-4899-8E33-3143C38580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18158869" flipH="1">
            <a:off x="2014710" y="3361011"/>
            <a:ext cx="1193280" cy="1381384"/>
          </a:xfrm>
          <a:prstGeom prst="rect">
            <a:avLst/>
          </a:prstGeom>
          <a:effectLst/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3548149C-B392-4A73-B8CC-DB9AC579515C}"/>
              </a:ext>
            </a:extLst>
          </p:cNvPr>
          <p:cNvSpPr txBox="1"/>
          <p:nvPr/>
        </p:nvSpPr>
        <p:spPr>
          <a:xfrm>
            <a:off x="1068294" y="4353908"/>
            <a:ext cx="1786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Objetivos de Desarrollo Sostenible (ODS)</a:t>
            </a:r>
          </a:p>
          <a:p>
            <a:pPr algn="ctr"/>
            <a:r>
              <a:rPr lang="es-MX" sz="1400" b="1" dirty="0"/>
              <a:t>2012</a:t>
            </a:r>
            <a:endParaRPr lang="es-MX" sz="11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6EF49C20-D30D-4EE6-9C14-B4F3693E26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4900858" flipH="1" flipV="1">
            <a:off x="1427877" y="1198073"/>
            <a:ext cx="1216049" cy="1407741"/>
          </a:xfrm>
          <a:prstGeom prst="rect">
            <a:avLst/>
          </a:prstGeom>
          <a:effectLst/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0DDF5E20-F6FE-47B8-B48A-E4E2FCD720AA}"/>
              </a:ext>
            </a:extLst>
          </p:cNvPr>
          <p:cNvSpPr txBox="1"/>
          <p:nvPr/>
        </p:nvSpPr>
        <p:spPr>
          <a:xfrm>
            <a:off x="230850" y="846502"/>
            <a:ext cx="216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/>
              <a:t>Objetivos de Desarrollo del Milenio (ODM)</a:t>
            </a:r>
          </a:p>
          <a:p>
            <a:pPr algn="ctr"/>
            <a:r>
              <a:rPr lang="es-MX" sz="1400" b="1" dirty="0"/>
              <a:t>2000</a:t>
            </a:r>
            <a:endParaRPr lang="es-MX" sz="11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C29D059-845A-4843-81DF-B5BE1DDA9CCF}"/>
              </a:ext>
            </a:extLst>
          </p:cNvPr>
          <p:cNvSpPr txBox="1"/>
          <p:nvPr/>
        </p:nvSpPr>
        <p:spPr>
          <a:xfrm>
            <a:off x="3562529" y="142781"/>
            <a:ext cx="451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>
                <a:solidFill>
                  <a:srgbClr val="5B060E"/>
                </a:solidFill>
              </a:rPr>
              <a:t>La Salud Reproductiva en el Ámbito Universal</a:t>
            </a:r>
          </a:p>
        </p:txBody>
      </p:sp>
    </p:spTree>
    <p:extLst>
      <p:ext uri="{BB962C8B-B14F-4D97-AF65-F5344CB8AC3E}">
        <p14:creationId xmlns:p14="http://schemas.microsoft.com/office/powerpoint/2010/main" val="89602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C29D059-845A-4843-81DF-B5BE1DDA9CCF}"/>
              </a:ext>
            </a:extLst>
          </p:cNvPr>
          <p:cNvSpPr txBox="1"/>
          <p:nvPr/>
        </p:nvSpPr>
        <p:spPr>
          <a:xfrm>
            <a:off x="2369602" y="867175"/>
            <a:ext cx="4404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rgbClr val="5B060E"/>
                </a:solidFill>
              </a:rPr>
              <a:t>Definición de Salud Reproductiva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7D9FBFD-A8FA-4C0F-AE3E-5ECA9B6025E0}"/>
              </a:ext>
            </a:extLst>
          </p:cNvPr>
          <p:cNvSpPr txBox="1"/>
          <p:nvPr/>
        </p:nvSpPr>
        <p:spPr>
          <a:xfrm>
            <a:off x="695114" y="1647087"/>
            <a:ext cx="7753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"La salud reproductiva es un estado general de bienestar físico, mental y social, y no de mera ausencia de enfermedades o dolencias, en todos los aspectos relacionados con el sistema reproductivo y sus funciones y procesos." </a:t>
            </a:r>
          </a:p>
          <a:p>
            <a:pPr algn="ctr"/>
            <a:endParaRPr lang="es-MX" b="1" dirty="0"/>
          </a:p>
          <a:p>
            <a:pPr algn="ctr"/>
            <a:r>
              <a:rPr lang="es-MX" b="1" dirty="0"/>
              <a:t>“En consecuencia, la salud reproductiva entraña la capacidad de disfrutar de una vida sexual satisfactoria, sin riesgos, con la libertad para decidir procrear, cuándo y con que frecuencia”.</a:t>
            </a:r>
          </a:p>
          <a:p>
            <a:pPr algn="ctr"/>
            <a:endParaRPr lang="es-MX" b="1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1E3AD7F2-5E8B-43F4-8183-78F0C3537E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91" y="1377265"/>
            <a:ext cx="2951922" cy="317019"/>
          </a:xfrm>
          <a:prstGeom prst="rect">
            <a:avLst/>
          </a:prstGeom>
        </p:spPr>
      </p:pic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xmlns="" id="{4EA30A0D-2E30-40B4-B0A5-F23AC658C7D2}"/>
              </a:ext>
            </a:extLst>
          </p:cNvPr>
          <p:cNvCxnSpPr>
            <a:cxnSpLocks/>
          </p:cNvCxnSpPr>
          <p:nvPr/>
        </p:nvCxnSpPr>
        <p:spPr>
          <a:xfrm>
            <a:off x="756000" y="1377263"/>
            <a:ext cx="7632000" cy="0"/>
          </a:xfrm>
          <a:prstGeom prst="line">
            <a:avLst/>
          </a:prstGeom>
          <a:ln w="6350">
            <a:solidFill>
              <a:srgbClr val="93939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4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44146A43-ACA2-42C6-81DF-809F20F9D651}"/>
              </a:ext>
            </a:extLst>
          </p:cNvPr>
          <p:cNvSpPr/>
          <p:nvPr/>
        </p:nvSpPr>
        <p:spPr>
          <a:xfrm rot="5400000">
            <a:off x="-811774" y="2177435"/>
            <a:ext cx="3884711" cy="1358641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1888"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FEEF706-9DB4-46A4-9603-F97CFECE94B1}"/>
              </a:ext>
            </a:extLst>
          </p:cNvPr>
          <p:cNvSpPr/>
          <p:nvPr/>
        </p:nvSpPr>
        <p:spPr>
          <a:xfrm rot="16200000" flipH="1">
            <a:off x="6071064" y="2177435"/>
            <a:ext cx="3884711" cy="1358641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1888"/>
            </a:stretch>
          </a:blip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C8F4788-7F99-418C-9205-226223E10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40" y="914546"/>
            <a:ext cx="545592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2">
              <a:lumMod val="60000"/>
              <a:lumOff val="40000"/>
            </a:schemeClr>
          </a:solidFill>
        </a:ln>
      </a:spPr>
      <a:bodyPr wrap="none" rtlCol="0" anchor="ctr">
        <a:spAutoFit/>
      </a:bodyPr>
      <a:lstStyle>
        <a:defPPr algn="ctr">
          <a:defRPr sz="2200" b="1" dirty="0">
            <a:solidFill>
              <a:schemeClr val="tx1">
                <a:lumMod val="85000"/>
                <a:lumOff val="15000"/>
              </a:schemeClr>
            </a:solidFill>
            <a:ea typeface="ＭＳ Ｐゴシック" charset="-128"/>
          </a:defRPr>
        </a:defPPr>
      </a:lst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b="1"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26799</TotalTime>
  <Words>2718</Words>
  <Application>Microsoft Macintosh PowerPoint</Application>
  <PresentationFormat>Presentación en pantalla (16:9)</PresentationFormat>
  <Paragraphs>504</Paragraphs>
  <Slides>48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5" baseType="lpstr">
      <vt:lpstr>Calibri</vt:lpstr>
      <vt:lpstr>Impact</vt:lpstr>
      <vt:lpstr>Mangal</vt:lpstr>
      <vt:lpstr>ＭＳ Ｐゴシック</vt:lpstr>
      <vt:lpstr>Times New Roman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Instituto Nacional de Perinatologia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Dr. Jorge Arturo Cardona Pérez</dc:creator>
  <cp:lastModifiedBy>Usuario de Microsoft Office</cp:lastModifiedBy>
  <cp:revision>8448</cp:revision>
  <dcterms:created xsi:type="dcterms:W3CDTF">2020-02-25T03:45:06Z</dcterms:created>
  <dcterms:modified xsi:type="dcterms:W3CDTF">2020-02-26T17:16:30Z</dcterms:modified>
</cp:coreProperties>
</file>