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96" r:id="rId3"/>
    <p:sldId id="297" r:id="rId4"/>
    <p:sldId id="258" r:id="rId5"/>
    <p:sldId id="265" r:id="rId6"/>
    <p:sldId id="263" r:id="rId7"/>
    <p:sldId id="295" r:id="rId8"/>
    <p:sldId id="264" r:id="rId9"/>
    <p:sldId id="310" r:id="rId10"/>
    <p:sldId id="309" r:id="rId11"/>
    <p:sldId id="257" r:id="rId12"/>
    <p:sldId id="308" r:id="rId13"/>
    <p:sldId id="259" r:id="rId14"/>
    <p:sldId id="260" r:id="rId15"/>
    <p:sldId id="261" r:id="rId16"/>
    <p:sldId id="266" r:id="rId17"/>
    <p:sldId id="268" r:id="rId18"/>
    <p:sldId id="271" r:id="rId19"/>
    <p:sldId id="272" r:id="rId20"/>
    <p:sldId id="292" r:id="rId21"/>
    <p:sldId id="273" r:id="rId22"/>
    <p:sldId id="294" r:id="rId23"/>
    <p:sldId id="299" r:id="rId24"/>
    <p:sldId id="306" r:id="rId25"/>
    <p:sldId id="312" r:id="rId26"/>
    <p:sldId id="300" r:id="rId27"/>
    <p:sldId id="313" r:id="rId28"/>
    <p:sldId id="307" r:id="rId29"/>
    <p:sldId id="301" r:id="rId30"/>
    <p:sldId id="302" r:id="rId31"/>
    <p:sldId id="303" r:id="rId32"/>
    <p:sldId id="304" r:id="rId33"/>
    <p:sldId id="305" r:id="rId3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9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26E76-8011-4D4E-9B0C-BF7A13F5AD5F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1A84F8F9-96B9-5044-86AF-1C5737174FD3}">
      <dgm:prSet phldrT="[Texto]"/>
      <dgm:spPr/>
      <dgm:t>
        <a:bodyPr/>
        <a:lstStyle/>
        <a:p>
          <a:r>
            <a:rPr lang="es-ES" b="1" dirty="0" smtClean="0"/>
            <a:t>1957: 3 casos, fatales</a:t>
          </a:r>
          <a:endParaRPr lang="es-ES" b="1" dirty="0"/>
        </a:p>
      </dgm:t>
    </dgm:pt>
    <dgm:pt modelId="{A54101D5-A225-B44B-87A0-23A8540E12A4}" type="parTrans" cxnId="{D7AEFF94-8D22-264E-AE87-C4D169F16ECE}">
      <dgm:prSet/>
      <dgm:spPr/>
      <dgm:t>
        <a:bodyPr/>
        <a:lstStyle/>
        <a:p>
          <a:endParaRPr lang="es-ES" b="1"/>
        </a:p>
      </dgm:t>
    </dgm:pt>
    <dgm:pt modelId="{7661C443-4F9E-F145-88ED-583780FFF0A7}" type="sibTrans" cxnId="{D7AEFF94-8D22-264E-AE87-C4D169F16ECE}">
      <dgm:prSet/>
      <dgm:spPr/>
      <dgm:t>
        <a:bodyPr/>
        <a:lstStyle/>
        <a:p>
          <a:endParaRPr lang="es-ES" b="1"/>
        </a:p>
      </dgm:t>
    </dgm:pt>
    <dgm:pt modelId="{962C3D63-4EDB-AF45-8632-FB8DD58E04EC}">
      <dgm:prSet phldrT="[Texto]"/>
      <dgm:spPr/>
      <dgm:t>
        <a:bodyPr/>
        <a:lstStyle/>
        <a:p>
          <a:r>
            <a:rPr lang="es-ES" b="1" dirty="0" smtClean="0"/>
            <a:t>1976: LMA M3 </a:t>
          </a:r>
          <a:endParaRPr lang="es-ES" b="1" dirty="0"/>
        </a:p>
      </dgm:t>
    </dgm:pt>
    <dgm:pt modelId="{545352CA-0C81-1740-8DB8-3D115611E082}" type="parTrans" cxnId="{814ECF73-9C49-C848-A0BE-A9D108699663}">
      <dgm:prSet/>
      <dgm:spPr/>
      <dgm:t>
        <a:bodyPr/>
        <a:lstStyle/>
        <a:p>
          <a:endParaRPr lang="es-ES" b="1"/>
        </a:p>
      </dgm:t>
    </dgm:pt>
    <dgm:pt modelId="{3CA4C5B5-FD17-F647-8B11-433580A6C8F2}" type="sibTrans" cxnId="{814ECF73-9C49-C848-A0BE-A9D108699663}">
      <dgm:prSet/>
      <dgm:spPr/>
      <dgm:t>
        <a:bodyPr/>
        <a:lstStyle/>
        <a:p>
          <a:endParaRPr lang="es-ES" b="1"/>
        </a:p>
      </dgm:t>
    </dgm:pt>
    <dgm:pt modelId="{09E42E3E-2F9E-B94D-9CBB-AE2D8CABD719}">
      <dgm:prSet phldrT="[Texto]"/>
      <dgm:spPr/>
      <dgm:t>
        <a:bodyPr/>
        <a:lstStyle/>
        <a:p>
          <a:r>
            <a:rPr lang="es-ES" b="1" dirty="0" smtClean="0"/>
            <a:t>1977: se identificó </a:t>
          </a:r>
          <a:r>
            <a:rPr lang="es-ES" b="1" i="1" dirty="0" smtClean="0"/>
            <a:t>PML-RARα</a:t>
          </a:r>
          <a:endParaRPr lang="es-ES" b="1" i="1" dirty="0"/>
        </a:p>
      </dgm:t>
    </dgm:pt>
    <dgm:pt modelId="{7A8EAEEE-B033-9F47-AA4B-0836B5BAE552}" type="parTrans" cxnId="{5BF688BD-4670-CC4B-AF44-AA1DEA6B1BF7}">
      <dgm:prSet/>
      <dgm:spPr/>
      <dgm:t>
        <a:bodyPr/>
        <a:lstStyle/>
        <a:p>
          <a:endParaRPr lang="es-ES" b="1"/>
        </a:p>
      </dgm:t>
    </dgm:pt>
    <dgm:pt modelId="{BFDAA47F-11AF-D64C-B742-F0C7DD3BA2E0}" type="sibTrans" cxnId="{5BF688BD-4670-CC4B-AF44-AA1DEA6B1BF7}">
      <dgm:prSet/>
      <dgm:spPr/>
      <dgm:t>
        <a:bodyPr/>
        <a:lstStyle/>
        <a:p>
          <a:endParaRPr lang="es-ES" b="1"/>
        </a:p>
      </dgm:t>
    </dgm:pt>
    <dgm:pt modelId="{C5DA06B3-541C-884F-8036-3E53D78A0F57}" type="pres">
      <dgm:prSet presAssocID="{48826E76-8011-4D4E-9B0C-BF7A13F5AD5F}" presName="arrowDiagram" presStyleCnt="0">
        <dgm:presLayoutVars>
          <dgm:chMax val="5"/>
          <dgm:dir/>
          <dgm:resizeHandles val="exact"/>
        </dgm:presLayoutVars>
      </dgm:prSet>
      <dgm:spPr/>
    </dgm:pt>
    <dgm:pt modelId="{59970453-DE68-7C48-9ECE-53F7DC4B79B3}" type="pres">
      <dgm:prSet presAssocID="{48826E76-8011-4D4E-9B0C-BF7A13F5AD5F}" presName="arrow" presStyleLbl="bgShp" presStyleIdx="0" presStyleCnt="1"/>
      <dgm:spPr/>
    </dgm:pt>
    <dgm:pt modelId="{DFC60255-5196-5641-8451-22E526C8B15C}" type="pres">
      <dgm:prSet presAssocID="{48826E76-8011-4D4E-9B0C-BF7A13F5AD5F}" presName="arrowDiagram3" presStyleCnt="0"/>
      <dgm:spPr/>
    </dgm:pt>
    <dgm:pt modelId="{2741B116-637C-B449-8821-AED4C745F0AA}" type="pres">
      <dgm:prSet presAssocID="{1A84F8F9-96B9-5044-86AF-1C5737174FD3}" presName="bullet3a" presStyleLbl="node1" presStyleIdx="0" presStyleCnt="3"/>
      <dgm:spPr/>
    </dgm:pt>
    <dgm:pt modelId="{09571BEF-19F4-A14C-9DB8-32723814F2CD}" type="pres">
      <dgm:prSet presAssocID="{1A84F8F9-96B9-5044-86AF-1C5737174F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1FDC4-82BE-A945-82D6-6D273CE9AF2B}" type="pres">
      <dgm:prSet presAssocID="{962C3D63-4EDB-AF45-8632-FB8DD58E04EC}" presName="bullet3b" presStyleLbl="node1" presStyleIdx="1" presStyleCnt="3"/>
      <dgm:spPr/>
    </dgm:pt>
    <dgm:pt modelId="{406C730C-665E-0F44-AD80-A53B79A3322D}" type="pres">
      <dgm:prSet presAssocID="{962C3D63-4EDB-AF45-8632-FB8DD58E04E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9E686-B0A7-FD4A-A10A-D51856C84809}" type="pres">
      <dgm:prSet presAssocID="{09E42E3E-2F9E-B94D-9CBB-AE2D8CABD719}" presName="bullet3c" presStyleLbl="node1" presStyleIdx="2" presStyleCnt="3"/>
      <dgm:spPr/>
    </dgm:pt>
    <dgm:pt modelId="{86E71148-2C30-0945-8584-58DA15914B8B}" type="pres">
      <dgm:prSet presAssocID="{09E42E3E-2F9E-B94D-9CBB-AE2D8CABD71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F688BD-4670-CC4B-AF44-AA1DEA6B1BF7}" srcId="{48826E76-8011-4D4E-9B0C-BF7A13F5AD5F}" destId="{09E42E3E-2F9E-B94D-9CBB-AE2D8CABD719}" srcOrd="2" destOrd="0" parTransId="{7A8EAEEE-B033-9F47-AA4B-0836B5BAE552}" sibTransId="{BFDAA47F-11AF-D64C-B742-F0C7DD3BA2E0}"/>
    <dgm:cxn modelId="{735A83DE-B9A0-6A4B-9287-85F0F599F018}" type="presOf" srcId="{09E42E3E-2F9E-B94D-9CBB-AE2D8CABD719}" destId="{86E71148-2C30-0945-8584-58DA15914B8B}" srcOrd="0" destOrd="0" presId="urn:microsoft.com/office/officeart/2005/8/layout/arrow2"/>
    <dgm:cxn modelId="{84BC922B-33DA-9243-BBBC-D8B97342C9C4}" type="presOf" srcId="{962C3D63-4EDB-AF45-8632-FB8DD58E04EC}" destId="{406C730C-665E-0F44-AD80-A53B79A3322D}" srcOrd="0" destOrd="0" presId="urn:microsoft.com/office/officeart/2005/8/layout/arrow2"/>
    <dgm:cxn modelId="{814ECF73-9C49-C848-A0BE-A9D108699663}" srcId="{48826E76-8011-4D4E-9B0C-BF7A13F5AD5F}" destId="{962C3D63-4EDB-AF45-8632-FB8DD58E04EC}" srcOrd="1" destOrd="0" parTransId="{545352CA-0C81-1740-8DB8-3D115611E082}" sibTransId="{3CA4C5B5-FD17-F647-8B11-433580A6C8F2}"/>
    <dgm:cxn modelId="{16EAC44B-BDDF-CA4D-A143-EABF85CCBFEF}" type="presOf" srcId="{1A84F8F9-96B9-5044-86AF-1C5737174FD3}" destId="{09571BEF-19F4-A14C-9DB8-32723814F2CD}" srcOrd="0" destOrd="0" presId="urn:microsoft.com/office/officeart/2005/8/layout/arrow2"/>
    <dgm:cxn modelId="{D7AEFF94-8D22-264E-AE87-C4D169F16ECE}" srcId="{48826E76-8011-4D4E-9B0C-BF7A13F5AD5F}" destId="{1A84F8F9-96B9-5044-86AF-1C5737174FD3}" srcOrd="0" destOrd="0" parTransId="{A54101D5-A225-B44B-87A0-23A8540E12A4}" sibTransId="{7661C443-4F9E-F145-88ED-583780FFF0A7}"/>
    <dgm:cxn modelId="{430A41E8-37D6-C746-9588-65627E83621A}" type="presOf" srcId="{48826E76-8011-4D4E-9B0C-BF7A13F5AD5F}" destId="{C5DA06B3-541C-884F-8036-3E53D78A0F57}" srcOrd="0" destOrd="0" presId="urn:microsoft.com/office/officeart/2005/8/layout/arrow2"/>
    <dgm:cxn modelId="{55F6BA0C-AD39-AD43-9526-C5AC7203148D}" type="presParOf" srcId="{C5DA06B3-541C-884F-8036-3E53D78A0F57}" destId="{59970453-DE68-7C48-9ECE-53F7DC4B79B3}" srcOrd="0" destOrd="0" presId="urn:microsoft.com/office/officeart/2005/8/layout/arrow2"/>
    <dgm:cxn modelId="{4CCE64C6-83AB-424B-A4E5-300EA1A2F890}" type="presParOf" srcId="{C5DA06B3-541C-884F-8036-3E53D78A0F57}" destId="{DFC60255-5196-5641-8451-22E526C8B15C}" srcOrd="1" destOrd="0" presId="urn:microsoft.com/office/officeart/2005/8/layout/arrow2"/>
    <dgm:cxn modelId="{22A7BA40-88F5-EE4A-81AC-2D6E7771D528}" type="presParOf" srcId="{DFC60255-5196-5641-8451-22E526C8B15C}" destId="{2741B116-637C-B449-8821-AED4C745F0AA}" srcOrd="0" destOrd="0" presId="urn:microsoft.com/office/officeart/2005/8/layout/arrow2"/>
    <dgm:cxn modelId="{01D5BF0D-DF7B-2042-BE72-BF26FD6CA285}" type="presParOf" srcId="{DFC60255-5196-5641-8451-22E526C8B15C}" destId="{09571BEF-19F4-A14C-9DB8-32723814F2CD}" srcOrd="1" destOrd="0" presId="urn:microsoft.com/office/officeart/2005/8/layout/arrow2"/>
    <dgm:cxn modelId="{1159E3B5-228A-1D43-A500-6982DC10905C}" type="presParOf" srcId="{DFC60255-5196-5641-8451-22E526C8B15C}" destId="{E281FDC4-82BE-A945-82D6-6D273CE9AF2B}" srcOrd="2" destOrd="0" presId="urn:microsoft.com/office/officeart/2005/8/layout/arrow2"/>
    <dgm:cxn modelId="{C20EA3A8-2D07-324A-9F88-8D658BED90F1}" type="presParOf" srcId="{DFC60255-5196-5641-8451-22E526C8B15C}" destId="{406C730C-665E-0F44-AD80-A53B79A3322D}" srcOrd="3" destOrd="0" presId="urn:microsoft.com/office/officeart/2005/8/layout/arrow2"/>
    <dgm:cxn modelId="{ABD338EF-5C37-EB4D-A381-3DD1E049CCAD}" type="presParOf" srcId="{DFC60255-5196-5641-8451-22E526C8B15C}" destId="{0BE9E686-B0A7-FD4A-A10A-D51856C84809}" srcOrd="4" destOrd="0" presId="urn:microsoft.com/office/officeart/2005/8/layout/arrow2"/>
    <dgm:cxn modelId="{B69AD7DC-FE5F-0944-B42D-6798B5D7ED5F}" type="presParOf" srcId="{DFC60255-5196-5641-8451-22E526C8B15C}" destId="{86E71148-2C30-0945-8584-58DA15914B8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4626CD-9218-4B9E-BB16-7EB19A4FEE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70BAF3-150A-42B2-8C58-A43C2F3C1AC4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MX" sz="2000" b="1" dirty="0" smtClean="0"/>
            <a:t>N = 20</a:t>
          </a:r>
          <a:endParaRPr lang="es-MX" sz="2000" b="1" dirty="0"/>
        </a:p>
      </dgm:t>
    </dgm:pt>
    <dgm:pt modelId="{0E1FF144-4DE2-4E39-A950-B6E772C87937}" type="parTrans" cxnId="{38531B7E-9121-4A14-A6CB-1BD77BB8051B}">
      <dgm:prSet/>
      <dgm:spPr/>
      <dgm:t>
        <a:bodyPr/>
        <a:lstStyle/>
        <a:p>
          <a:endParaRPr lang="es-MX"/>
        </a:p>
      </dgm:t>
    </dgm:pt>
    <dgm:pt modelId="{2A556ECA-31E3-4BF3-A61F-8CA81CA50375}" type="sibTrans" cxnId="{38531B7E-9121-4A14-A6CB-1BD77BB8051B}">
      <dgm:prSet/>
      <dgm:spPr/>
      <dgm:t>
        <a:bodyPr/>
        <a:lstStyle/>
        <a:p>
          <a:endParaRPr lang="es-MX"/>
        </a:p>
      </dgm:t>
    </dgm:pt>
    <dgm:pt modelId="{91B043D7-7C5F-481A-B2C7-3811B6E8D1FF}" type="asst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2000" b="1" dirty="0" smtClean="0"/>
            <a:t>2 transferidos</a:t>
          </a:r>
          <a:endParaRPr lang="es-MX" sz="2000" b="1" dirty="0"/>
        </a:p>
      </dgm:t>
    </dgm:pt>
    <dgm:pt modelId="{9A573901-0DEE-4061-BCC0-E40621299868}" type="parTrans" cxnId="{15B0B551-8564-4599-A1F0-05A11FF2F290}">
      <dgm:prSet/>
      <dgm:spPr/>
      <dgm:t>
        <a:bodyPr/>
        <a:lstStyle/>
        <a:p>
          <a:endParaRPr lang="es-MX"/>
        </a:p>
      </dgm:t>
    </dgm:pt>
    <dgm:pt modelId="{18355A5C-52F9-4DCC-83CA-DD08BE06B20F}" type="sibTrans" cxnId="{15B0B551-8564-4599-A1F0-05A11FF2F290}">
      <dgm:prSet/>
      <dgm:spPr/>
      <dgm:t>
        <a:bodyPr/>
        <a:lstStyle/>
        <a:p>
          <a:endParaRPr lang="es-MX"/>
        </a:p>
      </dgm:t>
    </dgm:pt>
    <dgm:pt modelId="{6C7318ED-8B3D-40C1-9362-896B8FEE0CAD}">
      <dgm:prSet custT="1"/>
      <dgm:spPr/>
      <dgm:t>
        <a:bodyPr/>
        <a:lstStyle/>
        <a:p>
          <a:r>
            <a:rPr lang="es-MX" sz="2000" b="1" dirty="0" smtClean="0"/>
            <a:t>N = 17 RC (94.4%) </a:t>
          </a:r>
        </a:p>
        <a:p>
          <a:r>
            <a:rPr lang="es-MX" sz="2000" b="1" dirty="0" smtClean="0"/>
            <a:t>3 </a:t>
          </a:r>
          <a:r>
            <a:rPr lang="es-MX" sz="2000" b="1" dirty="0"/>
            <a:t>consolidaciones</a:t>
          </a:r>
        </a:p>
      </dgm:t>
    </dgm:pt>
    <dgm:pt modelId="{312CA6EA-615F-4B65-B8F3-570B54663A2F}" type="parTrans" cxnId="{53E7E1B4-FF65-4D19-8C90-AE1AE6D749D5}">
      <dgm:prSet/>
      <dgm:spPr/>
      <dgm:t>
        <a:bodyPr/>
        <a:lstStyle/>
        <a:p>
          <a:endParaRPr lang="es-MX"/>
        </a:p>
      </dgm:t>
    </dgm:pt>
    <dgm:pt modelId="{6B1C13F9-33D7-4298-950D-1B55CBFAF30B}" type="sibTrans" cxnId="{53E7E1B4-FF65-4D19-8C90-AE1AE6D749D5}">
      <dgm:prSet/>
      <dgm:spPr/>
      <dgm:t>
        <a:bodyPr/>
        <a:lstStyle/>
        <a:p>
          <a:endParaRPr lang="es-MX"/>
        </a:p>
      </dgm:t>
    </dgm:pt>
    <dgm:pt modelId="{6E9834C6-747C-4E0B-9998-A3308274CFF0}">
      <dgm:prSet custT="1"/>
      <dgm:spPr/>
      <dgm:t>
        <a:bodyPr/>
        <a:lstStyle/>
        <a:p>
          <a:r>
            <a:rPr lang="es-MX" sz="2000" b="1" dirty="0" smtClean="0"/>
            <a:t>N = 1 </a:t>
          </a:r>
          <a:r>
            <a:rPr lang="es-MX" sz="2000" b="1" dirty="0"/>
            <a:t>recaída </a:t>
          </a:r>
          <a:r>
            <a:rPr lang="es-MX" sz="2000" b="1" dirty="0" smtClean="0"/>
            <a:t>(5.9%)</a:t>
          </a:r>
          <a:endParaRPr lang="es-MX" sz="2000" b="1" dirty="0"/>
        </a:p>
      </dgm:t>
    </dgm:pt>
    <dgm:pt modelId="{BC9B8203-E5D9-4BEA-B26B-72696B99F3E4}" type="parTrans" cxnId="{782F760E-E079-4544-9DE9-B9D967D0D698}">
      <dgm:prSet/>
      <dgm:spPr/>
      <dgm:t>
        <a:bodyPr/>
        <a:lstStyle/>
        <a:p>
          <a:endParaRPr lang="es-MX"/>
        </a:p>
      </dgm:t>
    </dgm:pt>
    <dgm:pt modelId="{024016FD-2E60-4145-B7A2-1486138B211C}" type="sibTrans" cxnId="{782F760E-E079-4544-9DE9-B9D967D0D698}">
      <dgm:prSet/>
      <dgm:spPr/>
      <dgm:t>
        <a:bodyPr/>
        <a:lstStyle/>
        <a:p>
          <a:endParaRPr lang="es-MX"/>
        </a:p>
      </dgm:t>
    </dgm:pt>
    <dgm:pt modelId="{9365DA60-FF19-47E4-8885-0FFFACF03B31}">
      <dgm:prSet custT="1"/>
      <dgm:spPr/>
      <dgm:t>
        <a:bodyPr/>
        <a:lstStyle/>
        <a:p>
          <a:r>
            <a:rPr lang="es-MX" sz="2000" b="1" dirty="0" smtClean="0"/>
            <a:t>N =16 vivos </a:t>
          </a:r>
          <a:r>
            <a:rPr lang="es-MX" sz="2000" b="1" dirty="0"/>
            <a:t>en RC </a:t>
          </a:r>
          <a:r>
            <a:rPr lang="es-MX" sz="2000" b="1" dirty="0" smtClean="0"/>
            <a:t> (88.9%)</a:t>
          </a:r>
          <a:endParaRPr lang="es-MX" sz="2000" b="1" dirty="0"/>
        </a:p>
      </dgm:t>
    </dgm:pt>
    <dgm:pt modelId="{F4FD08B0-DEA3-4D0D-9EE7-056271C8EA49}" type="parTrans" cxnId="{36B77EE5-3C96-4500-B748-34FF30404D12}">
      <dgm:prSet/>
      <dgm:spPr/>
      <dgm:t>
        <a:bodyPr/>
        <a:lstStyle/>
        <a:p>
          <a:endParaRPr lang="es-MX"/>
        </a:p>
      </dgm:t>
    </dgm:pt>
    <dgm:pt modelId="{4C2A595E-B566-4DA3-A62D-B2F3172C853E}" type="sibTrans" cxnId="{36B77EE5-3C96-4500-B748-34FF30404D12}">
      <dgm:prSet/>
      <dgm:spPr/>
      <dgm:t>
        <a:bodyPr/>
        <a:lstStyle/>
        <a:p>
          <a:endParaRPr lang="es-MX"/>
        </a:p>
      </dgm:t>
    </dgm:pt>
    <dgm:pt modelId="{F1F56A14-E2F5-4DB0-B80A-4F919B421FC3}">
      <dgm:prSet phldrT="[Texto]" custT="1"/>
      <dgm:spPr>
        <a:solidFill>
          <a:srgbClr val="376092"/>
        </a:solidFill>
      </dgm:spPr>
      <dgm:t>
        <a:bodyPr/>
        <a:lstStyle/>
        <a:p>
          <a:r>
            <a:rPr lang="es-MX" sz="2000" b="1" dirty="0" smtClean="0"/>
            <a:t>N = 18 </a:t>
          </a:r>
          <a:r>
            <a:rPr lang="es-MX" sz="2000" b="1" dirty="0"/>
            <a:t>pacientes</a:t>
          </a:r>
        </a:p>
        <a:p>
          <a:r>
            <a:rPr lang="es-MX" sz="2000" b="1" dirty="0"/>
            <a:t> </a:t>
          </a:r>
          <a:r>
            <a:rPr lang="es-MX" sz="2000" b="1" dirty="0" smtClean="0"/>
            <a:t>inducción </a:t>
          </a:r>
          <a:endParaRPr lang="es-MX" sz="2000" b="1" dirty="0"/>
        </a:p>
      </dgm:t>
    </dgm:pt>
    <dgm:pt modelId="{2F98591B-D444-451E-AC89-043594FEE58E}" type="sibTrans" cxnId="{D911B968-7C2C-45FD-AE97-0F8A8AA5400B}">
      <dgm:prSet/>
      <dgm:spPr/>
      <dgm:t>
        <a:bodyPr/>
        <a:lstStyle/>
        <a:p>
          <a:endParaRPr lang="es-MX"/>
        </a:p>
      </dgm:t>
    </dgm:pt>
    <dgm:pt modelId="{91BB7D1A-6193-4251-ACE6-F15E3F7C1F7C}" type="parTrans" cxnId="{D911B968-7C2C-45FD-AE97-0F8A8AA5400B}">
      <dgm:prSet/>
      <dgm:spPr/>
      <dgm:t>
        <a:bodyPr/>
        <a:lstStyle/>
        <a:p>
          <a:endParaRPr lang="es-MX"/>
        </a:p>
      </dgm:t>
    </dgm:pt>
    <dgm:pt modelId="{AE54B4FB-DCD5-4152-ACCA-22B63B14EAAD}">
      <dgm:prSet custT="1"/>
      <dgm:spPr/>
      <dgm:t>
        <a:bodyPr/>
        <a:lstStyle/>
        <a:p>
          <a:r>
            <a:rPr lang="es-MX" sz="2000" b="1" dirty="0" smtClean="0"/>
            <a:t>N = 1 </a:t>
          </a:r>
          <a:r>
            <a:rPr lang="es-MX" sz="2000" b="1" dirty="0"/>
            <a:t>muerte en </a:t>
          </a:r>
          <a:r>
            <a:rPr lang="es-MX" sz="2000" b="1" dirty="0" smtClean="0"/>
            <a:t>inducción (5.5%)</a:t>
          </a:r>
          <a:endParaRPr lang="es-MX" sz="2000" b="1" dirty="0"/>
        </a:p>
      </dgm:t>
    </dgm:pt>
    <dgm:pt modelId="{B260308B-9464-42E5-AE79-C7FC54CE9902}" type="sibTrans" cxnId="{B34ACD6E-07B0-47C4-8A2B-8C2A430D2ABE}">
      <dgm:prSet/>
      <dgm:spPr/>
      <dgm:t>
        <a:bodyPr/>
        <a:lstStyle/>
        <a:p>
          <a:endParaRPr lang="es-MX"/>
        </a:p>
      </dgm:t>
    </dgm:pt>
    <dgm:pt modelId="{21B82588-63D9-4E72-AC15-60D1742D3DE8}" type="parTrans" cxnId="{B34ACD6E-07B0-47C4-8A2B-8C2A430D2ABE}">
      <dgm:prSet/>
      <dgm:spPr/>
      <dgm:t>
        <a:bodyPr/>
        <a:lstStyle/>
        <a:p>
          <a:endParaRPr lang="es-MX"/>
        </a:p>
      </dgm:t>
    </dgm:pt>
    <dgm:pt modelId="{F7C6EA6F-12E9-4928-BE58-70EF288D31B8}" type="pres">
      <dgm:prSet presAssocID="{0E4626CD-9218-4B9E-BB16-7EB19A4FEE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55A1867-C0C9-4BEC-ABFE-D0B92ADDF1E5}" type="pres">
      <dgm:prSet presAssocID="{7270BAF3-150A-42B2-8C58-A43C2F3C1AC4}" presName="hierRoot1" presStyleCnt="0">
        <dgm:presLayoutVars>
          <dgm:hierBranch val="init"/>
        </dgm:presLayoutVars>
      </dgm:prSet>
      <dgm:spPr/>
    </dgm:pt>
    <dgm:pt modelId="{0E9CCC9D-58C1-41F3-AE13-6474EAAED904}" type="pres">
      <dgm:prSet presAssocID="{7270BAF3-150A-42B2-8C58-A43C2F3C1AC4}" presName="rootComposite1" presStyleCnt="0"/>
      <dgm:spPr/>
    </dgm:pt>
    <dgm:pt modelId="{31D2AA9E-F4DF-4B95-82DD-0D2DE6A20530}" type="pres">
      <dgm:prSet presAssocID="{7270BAF3-150A-42B2-8C58-A43C2F3C1AC4}" presName="rootText1" presStyleLbl="node0" presStyleIdx="0" presStyleCnt="1" custScaleX="198962" custLinFactNeighborY="1333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7FDEC42-5F8D-47B0-B964-16534BDC97BD}" type="pres">
      <dgm:prSet presAssocID="{7270BAF3-150A-42B2-8C58-A43C2F3C1AC4}" presName="rootConnector1" presStyleLbl="node1" presStyleIdx="0" presStyleCnt="0"/>
      <dgm:spPr/>
      <dgm:t>
        <a:bodyPr/>
        <a:lstStyle/>
        <a:p>
          <a:endParaRPr lang="es-MX"/>
        </a:p>
      </dgm:t>
    </dgm:pt>
    <dgm:pt modelId="{7F418BF7-3389-4F57-9FB2-28D53847889F}" type="pres">
      <dgm:prSet presAssocID="{7270BAF3-150A-42B2-8C58-A43C2F3C1AC4}" presName="hierChild2" presStyleCnt="0"/>
      <dgm:spPr/>
    </dgm:pt>
    <dgm:pt modelId="{AAEB3103-870D-4C06-BD6A-955FDCCF4C21}" type="pres">
      <dgm:prSet presAssocID="{91BB7D1A-6193-4251-ACE6-F15E3F7C1F7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BD759504-B928-4082-9FF3-A52236719F6D}" type="pres">
      <dgm:prSet presAssocID="{F1F56A14-E2F5-4DB0-B80A-4F919B421FC3}" presName="hierRoot2" presStyleCnt="0">
        <dgm:presLayoutVars>
          <dgm:hierBranch val="init"/>
        </dgm:presLayoutVars>
      </dgm:prSet>
      <dgm:spPr/>
    </dgm:pt>
    <dgm:pt modelId="{33E8170C-AC04-4D5F-97EF-BDAA88166786}" type="pres">
      <dgm:prSet presAssocID="{F1F56A14-E2F5-4DB0-B80A-4F919B421FC3}" presName="rootComposite" presStyleCnt="0"/>
      <dgm:spPr/>
    </dgm:pt>
    <dgm:pt modelId="{18B04E72-460A-467F-BFDC-D44A2E90C856}" type="pres">
      <dgm:prSet presAssocID="{F1F56A14-E2F5-4DB0-B80A-4F919B421FC3}" presName="rootText" presStyleLbl="node2" presStyleIdx="0" presStyleCnt="1" custScaleX="19257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26B2B83-07EA-4EC1-8DA8-432DB81B1F87}" type="pres">
      <dgm:prSet presAssocID="{F1F56A14-E2F5-4DB0-B80A-4F919B421FC3}" presName="rootConnector" presStyleLbl="node2" presStyleIdx="0" presStyleCnt="1"/>
      <dgm:spPr/>
      <dgm:t>
        <a:bodyPr/>
        <a:lstStyle/>
        <a:p>
          <a:endParaRPr lang="es-MX"/>
        </a:p>
      </dgm:t>
    </dgm:pt>
    <dgm:pt modelId="{2AC9F873-C474-49AB-BAC6-C0A0482E9072}" type="pres">
      <dgm:prSet presAssocID="{F1F56A14-E2F5-4DB0-B80A-4F919B421FC3}" presName="hierChild4" presStyleCnt="0"/>
      <dgm:spPr/>
    </dgm:pt>
    <dgm:pt modelId="{B22EBB50-5694-44F6-8AC3-32E0FB38AF2C}" type="pres">
      <dgm:prSet presAssocID="{21B82588-63D9-4E72-AC15-60D1742D3DE8}" presName="Name37" presStyleLbl="parChTrans1D3" presStyleIdx="0" presStyleCnt="2"/>
      <dgm:spPr/>
      <dgm:t>
        <a:bodyPr/>
        <a:lstStyle/>
        <a:p>
          <a:endParaRPr lang="es-MX"/>
        </a:p>
      </dgm:t>
    </dgm:pt>
    <dgm:pt modelId="{9CF40AE6-4BAF-4A12-A3A6-C0ED997705D8}" type="pres">
      <dgm:prSet presAssocID="{AE54B4FB-DCD5-4152-ACCA-22B63B14EAAD}" presName="hierRoot2" presStyleCnt="0">
        <dgm:presLayoutVars>
          <dgm:hierBranch val="init"/>
        </dgm:presLayoutVars>
      </dgm:prSet>
      <dgm:spPr/>
    </dgm:pt>
    <dgm:pt modelId="{FC8E11ED-2167-4C57-ACC3-0735A8064CD1}" type="pres">
      <dgm:prSet presAssocID="{AE54B4FB-DCD5-4152-ACCA-22B63B14EAAD}" presName="rootComposite" presStyleCnt="0"/>
      <dgm:spPr/>
    </dgm:pt>
    <dgm:pt modelId="{B650B47B-8EAC-4293-A132-643F54A8CA7E}" type="pres">
      <dgm:prSet presAssocID="{AE54B4FB-DCD5-4152-ACCA-22B63B14EAAD}" presName="rootText" presStyleLbl="node3" presStyleIdx="0" presStyleCnt="2" custScaleX="220844" custScaleY="849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BC39232-01C8-4BB2-B5A5-04537D7FA099}" type="pres">
      <dgm:prSet presAssocID="{AE54B4FB-DCD5-4152-ACCA-22B63B14EAAD}" presName="rootConnector" presStyleLbl="node3" presStyleIdx="0" presStyleCnt="2"/>
      <dgm:spPr/>
      <dgm:t>
        <a:bodyPr/>
        <a:lstStyle/>
        <a:p>
          <a:endParaRPr lang="es-MX"/>
        </a:p>
      </dgm:t>
    </dgm:pt>
    <dgm:pt modelId="{3BA543CF-A740-4EFF-A5E1-57CDA62435DB}" type="pres">
      <dgm:prSet presAssocID="{AE54B4FB-DCD5-4152-ACCA-22B63B14EAAD}" presName="hierChild4" presStyleCnt="0"/>
      <dgm:spPr/>
    </dgm:pt>
    <dgm:pt modelId="{16EB6356-E7D2-4035-85A5-4B6B64C2BEFB}" type="pres">
      <dgm:prSet presAssocID="{AE54B4FB-DCD5-4152-ACCA-22B63B14EAAD}" presName="hierChild5" presStyleCnt="0"/>
      <dgm:spPr/>
    </dgm:pt>
    <dgm:pt modelId="{1E550916-05C9-42E8-BABE-C08D46B25A3A}" type="pres">
      <dgm:prSet presAssocID="{312CA6EA-615F-4B65-B8F3-570B54663A2F}" presName="Name37" presStyleLbl="parChTrans1D3" presStyleIdx="1" presStyleCnt="2"/>
      <dgm:spPr/>
      <dgm:t>
        <a:bodyPr/>
        <a:lstStyle/>
        <a:p>
          <a:endParaRPr lang="es-MX"/>
        </a:p>
      </dgm:t>
    </dgm:pt>
    <dgm:pt modelId="{D54729BA-DD60-4648-8043-E6529662681E}" type="pres">
      <dgm:prSet presAssocID="{6C7318ED-8B3D-40C1-9362-896B8FEE0CAD}" presName="hierRoot2" presStyleCnt="0">
        <dgm:presLayoutVars>
          <dgm:hierBranch val="init"/>
        </dgm:presLayoutVars>
      </dgm:prSet>
      <dgm:spPr/>
    </dgm:pt>
    <dgm:pt modelId="{461C5BDF-B2E1-4458-BA49-8EC194D084F9}" type="pres">
      <dgm:prSet presAssocID="{6C7318ED-8B3D-40C1-9362-896B8FEE0CAD}" presName="rootComposite" presStyleCnt="0"/>
      <dgm:spPr/>
    </dgm:pt>
    <dgm:pt modelId="{7502CB7F-9D24-42C3-8894-672E22F3265A}" type="pres">
      <dgm:prSet presAssocID="{6C7318ED-8B3D-40C1-9362-896B8FEE0CAD}" presName="rootText" presStyleLbl="node3" presStyleIdx="1" presStyleCnt="2" custScaleX="226719" custLinFactNeighborX="-441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FC34544-9F16-4214-9DBA-422B194F01F7}" type="pres">
      <dgm:prSet presAssocID="{6C7318ED-8B3D-40C1-9362-896B8FEE0CAD}" presName="rootConnector" presStyleLbl="node3" presStyleIdx="1" presStyleCnt="2"/>
      <dgm:spPr/>
      <dgm:t>
        <a:bodyPr/>
        <a:lstStyle/>
        <a:p>
          <a:endParaRPr lang="es-MX"/>
        </a:p>
      </dgm:t>
    </dgm:pt>
    <dgm:pt modelId="{ED8D66FA-AE8A-4E03-968B-D36155C893D9}" type="pres">
      <dgm:prSet presAssocID="{6C7318ED-8B3D-40C1-9362-896B8FEE0CAD}" presName="hierChild4" presStyleCnt="0"/>
      <dgm:spPr/>
    </dgm:pt>
    <dgm:pt modelId="{9FBB6F28-98DD-412D-90D3-7E0F3B90CC63}" type="pres">
      <dgm:prSet presAssocID="{BC9B8203-E5D9-4BEA-B26B-72696B99F3E4}" presName="Name37" presStyleLbl="parChTrans1D4" presStyleIdx="0" presStyleCnt="2"/>
      <dgm:spPr/>
      <dgm:t>
        <a:bodyPr/>
        <a:lstStyle/>
        <a:p>
          <a:endParaRPr lang="es-MX"/>
        </a:p>
      </dgm:t>
    </dgm:pt>
    <dgm:pt modelId="{D8FDB2D7-280F-466B-97D6-0F747873F9B5}" type="pres">
      <dgm:prSet presAssocID="{6E9834C6-747C-4E0B-9998-A3308274CFF0}" presName="hierRoot2" presStyleCnt="0">
        <dgm:presLayoutVars>
          <dgm:hierBranch val="init"/>
        </dgm:presLayoutVars>
      </dgm:prSet>
      <dgm:spPr/>
    </dgm:pt>
    <dgm:pt modelId="{2AF37579-A922-45BC-8CF8-F544517D206A}" type="pres">
      <dgm:prSet presAssocID="{6E9834C6-747C-4E0B-9998-A3308274CFF0}" presName="rootComposite" presStyleCnt="0"/>
      <dgm:spPr/>
    </dgm:pt>
    <dgm:pt modelId="{F5CCED46-9503-4874-9B6A-F4163909B2F9}" type="pres">
      <dgm:prSet presAssocID="{6E9834C6-747C-4E0B-9998-A3308274CFF0}" presName="rootText" presStyleLbl="node4" presStyleIdx="0" presStyleCnt="2" custScaleX="132167" custScaleY="99686" custLinFactX="-92879" custLinFactNeighborX="-100000" custLinFactNeighborY="-2251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44B1608-0AE4-4B34-A826-7B109E3BC9FC}" type="pres">
      <dgm:prSet presAssocID="{6E9834C6-747C-4E0B-9998-A3308274CFF0}" presName="rootConnector" presStyleLbl="node4" presStyleIdx="0" presStyleCnt="2"/>
      <dgm:spPr/>
      <dgm:t>
        <a:bodyPr/>
        <a:lstStyle/>
        <a:p>
          <a:endParaRPr lang="es-MX"/>
        </a:p>
      </dgm:t>
    </dgm:pt>
    <dgm:pt modelId="{4A3FE947-A294-4D0D-B88A-AF930CC5EF5B}" type="pres">
      <dgm:prSet presAssocID="{6E9834C6-747C-4E0B-9998-A3308274CFF0}" presName="hierChild4" presStyleCnt="0"/>
      <dgm:spPr/>
    </dgm:pt>
    <dgm:pt modelId="{3647CAA0-0C5A-4D77-814E-28A87FB1469D}" type="pres">
      <dgm:prSet presAssocID="{6E9834C6-747C-4E0B-9998-A3308274CFF0}" presName="hierChild5" presStyleCnt="0"/>
      <dgm:spPr/>
    </dgm:pt>
    <dgm:pt modelId="{B1CACD94-BAC0-4B2A-81AE-FB522D03C421}" type="pres">
      <dgm:prSet presAssocID="{F4FD08B0-DEA3-4D0D-9EE7-056271C8EA49}" presName="Name37" presStyleLbl="parChTrans1D4" presStyleIdx="1" presStyleCnt="2"/>
      <dgm:spPr/>
      <dgm:t>
        <a:bodyPr/>
        <a:lstStyle/>
        <a:p>
          <a:endParaRPr lang="es-MX"/>
        </a:p>
      </dgm:t>
    </dgm:pt>
    <dgm:pt modelId="{701A1B98-7444-4D99-B92D-FA093404DA8A}" type="pres">
      <dgm:prSet presAssocID="{9365DA60-FF19-47E4-8885-0FFFACF03B31}" presName="hierRoot2" presStyleCnt="0">
        <dgm:presLayoutVars>
          <dgm:hierBranch val="init"/>
        </dgm:presLayoutVars>
      </dgm:prSet>
      <dgm:spPr/>
    </dgm:pt>
    <dgm:pt modelId="{BBE64858-3FCB-4833-B2CF-508FB624B407}" type="pres">
      <dgm:prSet presAssocID="{9365DA60-FF19-47E4-8885-0FFFACF03B31}" presName="rootComposite" presStyleCnt="0"/>
      <dgm:spPr/>
    </dgm:pt>
    <dgm:pt modelId="{8770032D-B88B-4464-A60C-90B372EF2C61}" type="pres">
      <dgm:prSet presAssocID="{9365DA60-FF19-47E4-8885-0FFFACF03B31}" presName="rootText" presStyleLbl="node4" presStyleIdx="1" presStyleCnt="2" custScaleX="161450" custLinFactY="-35234" custLinFactNeighborX="-31936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66D4E8E-AE52-4E05-B03A-78C3EFEA9785}" type="pres">
      <dgm:prSet presAssocID="{9365DA60-FF19-47E4-8885-0FFFACF03B31}" presName="rootConnector" presStyleLbl="node4" presStyleIdx="1" presStyleCnt="2"/>
      <dgm:spPr/>
      <dgm:t>
        <a:bodyPr/>
        <a:lstStyle/>
        <a:p>
          <a:endParaRPr lang="es-MX"/>
        </a:p>
      </dgm:t>
    </dgm:pt>
    <dgm:pt modelId="{76D4AABE-CA95-4D7E-A191-EEF474E5492C}" type="pres">
      <dgm:prSet presAssocID="{9365DA60-FF19-47E4-8885-0FFFACF03B31}" presName="hierChild4" presStyleCnt="0"/>
      <dgm:spPr/>
    </dgm:pt>
    <dgm:pt modelId="{52A51CD4-7637-4B7F-A039-A7DFC72AB510}" type="pres">
      <dgm:prSet presAssocID="{9365DA60-FF19-47E4-8885-0FFFACF03B31}" presName="hierChild5" presStyleCnt="0"/>
      <dgm:spPr/>
    </dgm:pt>
    <dgm:pt modelId="{A96532FF-6083-4BB8-BE65-03B23F1E9784}" type="pres">
      <dgm:prSet presAssocID="{6C7318ED-8B3D-40C1-9362-896B8FEE0CAD}" presName="hierChild5" presStyleCnt="0"/>
      <dgm:spPr/>
    </dgm:pt>
    <dgm:pt modelId="{1F11F6AE-2833-4C05-BB5C-5528ADD3B858}" type="pres">
      <dgm:prSet presAssocID="{F1F56A14-E2F5-4DB0-B80A-4F919B421FC3}" presName="hierChild5" presStyleCnt="0"/>
      <dgm:spPr/>
    </dgm:pt>
    <dgm:pt modelId="{C970BD32-345A-4694-A19A-EF3ABFC31D5C}" type="pres">
      <dgm:prSet presAssocID="{7270BAF3-150A-42B2-8C58-A43C2F3C1AC4}" presName="hierChild3" presStyleCnt="0"/>
      <dgm:spPr/>
    </dgm:pt>
    <dgm:pt modelId="{A6BF4C4F-C411-4FDE-860C-60967FDCD754}" type="pres">
      <dgm:prSet presAssocID="{9A573901-0DEE-4061-BCC0-E40621299868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AA2539E1-AC6A-4279-BE72-10B7C7676AFE}" type="pres">
      <dgm:prSet presAssocID="{91B043D7-7C5F-481A-B2C7-3811B6E8D1FF}" presName="hierRoot3" presStyleCnt="0">
        <dgm:presLayoutVars>
          <dgm:hierBranch val="init"/>
        </dgm:presLayoutVars>
      </dgm:prSet>
      <dgm:spPr/>
    </dgm:pt>
    <dgm:pt modelId="{A0CD2E4E-DD87-4F8E-81B3-A58D24F704D5}" type="pres">
      <dgm:prSet presAssocID="{91B043D7-7C5F-481A-B2C7-3811B6E8D1FF}" presName="rootComposite3" presStyleCnt="0"/>
      <dgm:spPr/>
    </dgm:pt>
    <dgm:pt modelId="{678BF427-2F5A-4623-BABE-A008033A3E80}" type="pres">
      <dgm:prSet presAssocID="{91B043D7-7C5F-481A-B2C7-3811B6E8D1FF}" presName="rootText3" presStyleLbl="asst1" presStyleIdx="0" presStyleCnt="1" custScaleX="16325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EE11E25-1754-4866-A95F-76B78324F057}" type="pres">
      <dgm:prSet presAssocID="{91B043D7-7C5F-481A-B2C7-3811B6E8D1FF}" presName="rootConnector3" presStyleLbl="asst1" presStyleIdx="0" presStyleCnt="1"/>
      <dgm:spPr/>
      <dgm:t>
        <a:bodyPr/>
        <a:lstStyle/>
        <a:p>
          <a:endParaRPr lang="es-MX"/>
        </a:p>
      </dgm:t>
    </dgm:pt>
    <dgm:pt modelId="{B625FAB0-1EC5-470D-A0DA-4392EBFD5191}" type="pres">
      <dgm:prSet presAssocID="{91B043D7-7C5F-481A-B2C7-3811B6E8D1FF}" presName="hierChild6" presStyleCnt="0"/>
      <dgm:spPr/>
    </dgm:pt>
    <dgm:pt modelId="{14C8A79F-C88C-4615-8A0D-31B817299C2C}" type="pres">
      <dgm:prSet presAssocID="{91B043D7-7C5F-481A-B2C7-3811B6E8D1FF}" presName="hierChild7" presStyleCnt="0"/>
      <dgm:spPr/>
    </dgm:pt>
  </dgm:ptLst>
  <dgm:cxnLst>
    <dgm:cxn modelId="{B34ACD6E-07B0-47C4-8A2B-8C2A430D2ABE}" srcId="{F1F56A14-E2F5-4DB0-B80A-4F919B421FC3}" destId="{AE54B4FB-DCD5-4152-ACCA-22B63B14EAAD}" srcOrd="0" destOrd="0" parTransId="{21B82588-63D9-4E72-AC15-60D1742D3DE8}" sibTransId="{B260308B-9464-42E5-AE79-C7FC54CE9902}"/>
    <dgm:cxn modelId="{D911B968-7C2C-45FD-AE97-0F8A8AA5400B}" srcId="{7270BAF3-150A-42B2-8C58-A43C2F3C1AC4}" destId="{F1F56A14-E2F5-4DB0-B80A-4F919B421FC3}" srcOrd="1" destOrd="0" parTransId="{91BB7D1A-6193-4251-ACE6-F15E3F7C1F7C}" sibTransId="{2F98591B-D444-451E-AC89-043594FEE58E}"/>
    <dgm:cxn modelId="{BD28AAEF-27B7-ED4C-952A-7C6A4C921707}" type="presOf" srcId="{21B82588-63D9-4E72-AC15-60D1742D3DE8}" destId="{B22EBB50-5694-44F6-8AC3-32E0FB38AF2C}" srcOrd="0" destOrd="0" presId="urn:microsoft.com/office/officeart/2005/8/layout/orgChart1"/>
    <dgm:cxn modelId="{D285BDD1-D6CB-9842-BA72-B64F4F0EDEEE}" type="presOf" srcId="{91BB7D1A-6193-4251-ACE6-F15E3F7C1F7C}" destId="{AAEB3103-870D-4C06-BD6A-955FDCCF4C21}" srcOrd="0" destOrd="0" presId="urn:microsoft.com/office/officeart/2005/8/layout/orgChart1"/>
    <dgm:cxn modelId="{38531B7E-9121-4A14-A6CB-1BD77BB8051B}" srcId="{0E4626CD-9218-4B9E-BB16-7EB19A4FEE02}" destId="{7270BAF3-150A-42B2-8C58-A43C2F3C1AC4}" srcOrd="0" destOrd="0" parTransId="{0E1FF144-4DE2-4E39-A950-B6E772C87937}" sibTransId="{2A556ECA-31E3-4BF3-A61F-8CA81CA50375}"/>
    <dgm:cxn modelId="{5F46E580-B7FA-A746-8CED-280214E9ED68}" type="presOf" srcId="{6C7318ED-8B3D-40C1-9362-896B8FEE0CAD}" destId="{7502CB7F-9D24-42C3-8894-672E22F3265A}" srcOrd="0" destOrd="0" presId="urn:microsoft.com/office/officeart/2005/8/layout/orgChart1"/>
    <dgm:cxn modelId="{406F756F-CE29-EA4D-8853-52DE57B34831}" type="presOf" srcId="{6C7318ED-8B3D-40C1-9362-896B8FEE0CAD}" destId="{CFC34544-9F16-4214-9DBA-422B194F01F7}" srcOrd="1" destOrd="0" presId="urn:microsoft.com/office/officeart/2005/8/layout/orgChart1"/>
    <dgm:cxn modelId="{99C013A9-0757-CB45-B166-71A10FF23066}" type="presOf" srcId="{AE54B4FB-DCD5-4152-ACCA-22B63B14EAAD}" destId="{B650B47B-8EAC-4293-A132-643F54A8CA7E}" srcOrd="0" destOrd="0" presId="urn:microsoft.com/office/officeart/2005/8/layout/orgChart1"/>
    <dgm:cxn modelId="{82CFF21C-FCC8-5C45-9F62-55943D179CC7}" type="presOf" srcId="{9365DA60-FF19-47E4-8885-0FFFACF03B31}" destId="{566D4E8E-AE52-4E05-B03A-78C3EFEA9785}" srcOrd="1" destOrd="0" presId="urn:microsoft.com/office/officeart/2005/8/layout/orgChart1"/>
    <dgm:cxn modelId="{BFC8AE24-A472-6148-A14B-619B5F66D560}" type="presOf" srcId="{312CA6EA-615F-4B65-B8F3-570B54663A2F}" destId="{1E550916-05C9-42E8-BABE-C08D46B25A3A}" srcOrd="0" destOrd="0" presId="urn:microsoft.com/office/officeart/2005/8/layout/orgChart1"/>
    <dgm:cxn modelId="{FAE7AD96-5699-9246-9AC8-2D8BC3BE69F5}" type="presOf" srcId="{6E9834C6-747C-4E0B-9998-A3308274CFF0}" destId="{F5CCED46-9503-4874-9B6A-F4163909B2F9}" srcOrd="0" destOrd="0" presId="urn:microsoft.com/office/officeart/2005/8/layout/orgChart1"/>
    <dgm:cxn modelId="{53E7E1B4-FF65-4D19-8C90-AE1AE6D749D5}" srcId="{F1F56A14-E2F5-4DB0-B80A-4F919B421FC3}" destId="{6C7318ED-8B3D-40C1-9362-896B8FEE0CAD}" srcOrd="1" destOrd="0" parTransId="{312CA6EA-615F-4B65-B8F3-570B54663A2F}" sibTransId="{6B1C13F9-33D7-4298-950D-1B55CBFAF30B}"/>
    <dgm:cxn modelId="{1AEA224A-C0FC-D847-8DF2-5881F9695842}" type="presOf" srcId="{91B043D7-7C5F-481A-B2C7-3811B6E8D1FF}" destId="{678BF427-2F5A-4623-BABE-A008033A3E80}" srcOrd="0" destOrd="0" presId="urn:microsoft.com/office/officeart/2005/8/layout/orgChart1"/>
    <dgm:cxn modelId="{D7BF395F-1991-A440-97EC-9C75361BC025}" type="presOf" srcId="{BC9B8203-E5D9-4BEA-B26B-72696B99F3E4}" destId="{9FBB6F28-98DD-412D-90D3-7E0F3B90CC63}" srcOrd="0" destOrd="0" presId="urn:microsoft.com/office/officeart/2005/8/layout/orgChart1"/>
    <dgm:cxn modelId="{68480127-ACE3-AA47-80D9-1436A7DA084E}" type="presOf" srcId="{0E4626CD-9218-4B9E-BB16-7EB19A4FEE02}" destId="{F7C6EA6F-12E9-4928-BE58-70EF288D31B8}" srcOrd="0" destOrd="0" presId="urn:microsoft.com/office/officeart/2005/8/layout/orgChart1"/>
    <dgm:cxn modelId="{F20C0732-9182-E54C-8ED0-6384D329B8EE}" type="presOf" srcId="{F1F56A14-E2F5-4DB0-B80A-4F919B421FC3}" destId="{326B2B83-07EA-4EC1-8DA8-432DB81B1F87}" srcOrd="1" destOrd="0" presId="urn:microsoft.com/office/officeart/2005/8/layout/orgChart1"/>
    <dgm:cxn modelId="{2FD9929D-5C72-8845-B11E-297C5892A813}" type="presOf" srcId="{7270BAF3-150A-42B2-8C58-A43C2F3C1AC4}" destId="{E7FDEC42-5F8D-47B0-B964-16534BDC97BD}" srcOrd="1" destOrd="0" presId="urn:microsoft.com/office/officeart/2005/8/layout/orgChart1"/>
    <dgm:cxn modelId="{758EF1CA-281A-AF47-B847-4CF8F9E850AE}" type="presOf" srcId="{9365DA60-FF19-47E4-8885-0FFFACF03B31}" destId="{8770032D-B88B-4464-A60C-90B372EF2C61}" srcOrd="0" destOrd="0" presId="urn:microsoft.com/office/officeart/2005/8/layout/orgChart1"/>
    <dgm:cxn modelId="{782F760E-E079-4544-9DE9-B9D967D0D698}" srcId="{6C7318ED-8B3D-40C1-9362-896B8FEE0CAD}" destId="{6E9834C6-747C-4E0B-9998-A3308274CFF0}" srcOrd="0" destOrd="0" parTransId="{BC9B8203-E5D9-4BEA-B26B-72696B99F3E4}" sibTransId="{024016FD-2E60-4145-B7A2-1486138B211C}"/>
    <dgm:cxn modelId="{36B77EE5-3C96-4500-B748-34FF30404D12}" srcId="{6C7318ED-8B3D-40C1-9362-896B8FEE0CAD}" destId="{9365DA60-FF19-47E4-8885-0FFFACF03B31}" srcOrd="1" destOrd="0" parTransId="{F4FD08B0-DEA3-4D0D-9EE7-056271C8EA49}" sibTransId="{4C2A595E-B566-4DA3-A62D-B2F3172C853E}"/>
    <dgm:cxn modelId="{5B15975C-B93B-1647-8674-693A21A7A740}" type="presOf" srcId="{91B043D7-7C5F-481A-B2C7-3811B6E8D1FF}" destId="{AEE11E25-1754-4866-A95F-76B78324F057}" srcOrd="1" destOrd="0" presId="urn:microsoft.com/office/officeart/2005/8/layout/orgChart1"/>
    <dgm:cxn modelId="{6757E529-39D9-B14C-A464-5908EC80ED53}" type="presOf" srcId="{AE54B4FB-DCD5-4152-ACCA-22B63B14EAAD}" destId="{CBC39232-01C8-4BB2-B5A5-04537D7FA099}" srcOrd="1" destOrd="0" presId="urn:microsoft.com/office/officeart/2005/8/layout/orgChart1"/>
    <dgm:cxn modelId="{B9750BB1-D799-0143-90D4-8F5F0F23879A}" type="presOf" srcId="{F1F56A14-E2F5-4DB0-B80A-4F919B421FC3}" destId="{18B04E72-460A-467F-BFDC-D44A2E90C856}" srcOrd="0" destOrd="0" presId="urn:microsoft.com/office/officeart/2005/8/layout/orgChart1"/>
    <dgm:cxn modelId="{CDEAB634-3184-FC4E-8BEB-ED05DBF77888}" type="presOf" srcId="{6E9834C6-747C-4E0B-9998-A3308274CFF0}" destId="{B44B1608-0AE4-4B34-A826-7B109E3BC9FC}" srcOrd="1" destOrd="0" presId="urn:microsoft.com/office/officeart/2005/8/layout/orgChart1"/>
    <dgm:cxn modelId="{2EEA037A-BD2F-6743-BAF7-7AF8334C9B0B}" type="presOf" srcId="{F4FD08B0-DEA3-4D0D-9EE7-056271C8EA49}" destId="{B1CACD94-BAC0-4B2A-81AE-FB522D03C421}" srcOrd="0" destOrd="0" presId="urn:microsoft.com/office/officeart/2005/8/layout/orgChart1"/>
    <dgm:cxn modelId="{15B0B551-8564-4599-A1F0-05A11FF2F290}" srcId="{7270BAF3-150A-42B2-8C58-A43C2F3C1AC4}" destId="{91B043D7-7C5F-481A-B2C7-3811B6E8D1FF}" srcOrd="0" destOrd="0" parTransId="{9A573901-0DEE-4061-BCC0-E40621299868}" sibTransId="{18355A5C-52F9-4DCC-83CA-DD08BE06B20F}"/>
    <dgm:cxn modelId="{511E2D98-AA44-B84E-AADA-6B76DD471479}" type="presOf" srcId="{9A573901-0DEE-4061-BCC0-E40621299868}" destId="{A6BF4C4F-C411-4FDE-860C-60967FDCD754}" srcOrd="0" destOrd="0" presId="urn:microsoft.com/office/officeart/2005/8/layout/orgChart1"/>
    <dgm:cxn modelId="{E12EF20C-F7A3-2E4F-A1D8-BC6FEAB4E7B0}" type="presOf" srcId="{7270BAF3-150A-42B2-8C58-A43C2F3C1AC4}" destId="{31D2AA9E-F4DF-4B95-82DD-0D2DE6A20530}" srcOrd="0" destOrd="0" presId="urn:microsoft.com/office/officeart/2005/8/layout/orgChart1"/>
    <dgm:cxn modelId="{88BF1B98-73A7-D149-AB7F-F1F130E7B31C}" type="presParOf" srcId="{F7C6EA6F-12E9-4928-BE58-70EF288D31B8}" destId="{D55A1867-C0C9-4BEC-ABFE-D0B92ADDF1E5}" srcOrd="0" destOrd="0" presId="urn:microsoft.com/office/officeart/2005/8/layout/orgChart1"/>
    <dgm:cxn modelId="{E8425B1B-1EDC-004D-A86B-13F6696D8A37}" type="presParOf" srcId="{D55A1867-C0C9-4BEC-ABFE-D0B92ADDF1E5}" destId="{0E9CCC9D-58C1-41F3-AE13-6474EAAED904}" srcOrd="0" destOrd="0" presId="urn:microsoft.com/office/officeart/2005/8/layout/orgChart1"/>
    <dgm:cxn modelId="{F4CCD6D8-796E-FA4F-81A6-25A893DC09E8}" type="presParOf" srcId="{0E9CCC9D-58C1-41F3-AE13-6474EAAED904}" destId="{31D2AA9E-F4DF-4B95-82DD-0D2DE6A20530}" srcOrd="0" destOrd="0" presId="urn:microsoft.com/office/officeart/2005/8/layout/orgChart1"/>
    <dgm:cxn modelId="{E6E8355D-C6EE-9B46-BE5F-950D82D22540}" type="presParOf" srcId="{0E9CCC9D-58C1-41F3-AE13-6474EAAED904}" destId="{E7FDEC42-5F8D-47B0-B964-16534BDC97BD}" srcOrd="1" destOrd="0" presId="urn:microsoft.com/office/officeart/2005/8/layout/orgChart1"/>
    <dgm:cxn modelId="{B4A9F660-A72B-D44E-A8AF-DA99BF465A19}" type="presParOf" srcId="{D55A1867-C0C9-4BEC-ABFE-D0B92ADDF1E5}" destId="{7F418BF7-3389-4F57-9FB2-28D53847889F}" srcOrd="1" destOrd="0" presId="urn:microsoft.com/office/officeart/2005/8/layout/orgChart1"/>
    <dgm:cxn modelId="{DC7F37FE-3565-AA43-B2CE-D34F9E056F5D}" type="presParOf" srcId="{7F418BF7-3389-4F57-9FB2-28D53847889F}" destId="{AAEB3103-870D-4C06-BD6A-955FDCCF4C21}" srcOrd="0" destOrd="0" presId="urn:microsoft.com/office/officeart/2005/8/layout/orgChart1"/>
    <dgm:cxn modelId="{1A6027AD-22FD-EF41-8FD8-5B19C6A87511}" type="presParOf" srcId="{7F418BF7-3389-4F57-9FB2-28D53847889F}" destId="{BD759504-B928-4082-9FF3-A52236719F6D}" srcOrd="1" destOrd="0" presId="urn:microsoft.com/office/officeart/2005/8/layout/orgChart1"/>
    <dgm:cxn modelId="{3235804D-E86C-3440-83B7-9C057CBCEA2F}" type="presParOf" srcId="{BD759504-B928-4082-9FF3-A52236719F6D}" destId="{33E8170C-AC04-4D5F-97EF-BDAA88166786}" srcOrd="0" destOrd="0" presId="urn:microsoft.com/office/officeart/2005/8/layout/orgChart1"/>
    <dgm:cxn modelId="{855276AE-4F61-7B41-AC38-755CFD781502}" type="presParOf" srcId="{33E8170C-AC04-4D5F-97EF-BDAA88166786}" destId="{18B04E72-460A-467F-BFDC-D44A2E90C856}" srcOrd="0" destOrd="0" presId="urn:microsoft.com/office/officeart/2005/8/layout/orgChart1"/>
    <dgm:cxn modelId="{619D20FD-7A67-6349-9BA8-D3D47C439A94}" type="presParOf" srcId="{33E8170C-AC04-4D5F-97EF-BDAA88166786}" destId="{326B2B83-07EA-4EC1-8DA8-432DB81B1F87}" srcOrd="1" destOrd="0" presId="urn:microsoft.com/office/officeart/2005/8/layout/orgChart1"/>
    <dgm:cxn modelId="{98B96233-CFC5-5349-979E-24AE7FF0BEB7}" type="presParOf" srcId="{BD759504-B928-4082-9FF3-A52236719F6D}" destId="{2AC9F873-C474-49AB-BAC6-C0A0482E9072}" srcOrd="1" destOrd="0" presId="urn:microsoft.com/office/officeart/2005/8/layout/orgChart1"/>
    <dgm:cxn modelId="{C49784BC-5C9B-2B45-9302-B0CB32CCA009}" type="presParOf" srcId="{2AC9F873-C474-49AB-BAC6-C0A0482E9072}" destId="{B22EBB50-5694-44F6-8AC3-32E0FB38AF2C}" srcOrd="0" destOrd="0" presId="urn:microsoft.com/office/officeart/2005/8/layout/orgChart1"/>
    <dgm:cxn modelId="{85FA6B03-B0EC-FB43-B34D-416A8CD6DD91}" type="presParOf" srcId="{2AC9F873-C474-49AB-BAC6-C0A0482E9072}" destId="{9CF40AE6-4BAF-4A12-A3A6-C0ED997705D8}" srcOrd="1" destOrd="0" presId="urn:microsoft.com/office/officeart/2005/8/layout/orgChart1"/>
    <dgm:cxn modelId="{2C3982F6-37D3-3A49-BFB0-71C6ACB5E609}" type="presParOf" srcId="{9CF40AE6-4BAF-4A12-A3A6-C0ED997705D8}" destId="{FC8E11ED-2167-4C57-ACC3-0735A8064CD1}" srcOrd="0" destOrd="0" presId="urn:microsoft.com/office/officeart/2005/8/layout/orgChart1"/>
    <dgm:cxn modelId="{2DF81C15-FC22-2845-9C30-7E930075772E}" type="presParOf" srcId="{FC8E11ED-2167-4C57-ACC3-0735A8064CD1}" destId="{B650B47B-8EAC-4293-A132-643F54A8CA7E}" srcOrd="0" destOrd="0" presId="urn:microsoft.com/office/officeart/2005/8/layout/orgChart1"/>
    <dgm:cxn modelId="{31A88667-7D8B-CD43-B8A4-88F83A908FCC}" type="presParOf" srcId="{FC8E11ED-2167-4C57-ACC3-0735A8064CD1}" destId="{CBC39232-01C8-4BB2-B5A5-04537D7FA099}" srcOrd="1" destOrd="0" presId="urn:microsoft.com/office/officeart/2005/8/layout/orgChart1"/>
    <dgm:cxn modelId="{471E5F03-EDFC-7048-9A09-2417F7FC0649}" type="presParOf" srcId="{9CF40AE6-4BAF-4A12-A3A6-C0ED997705D8}" destId="{3BA543CF-A740-4EFF-A5E1-57CDA62435DB}" srcOrd="1" destOrd="0" presId="urn:microsoft.com/office/officeart/2005/8/layout/orgChart1"/>
    <dgm:cxn modelId="{40B8784D-3D10-F944-82D0-5531E580DA7F}" type="presParOf" srcId="{9CF40AE6-4BAF-4A12-A3A6-C0ED997705D8}" destId="{16EB6356-E7D2-4035-85A5-4B6B64C2BEFB}" srcOrd="2" destOrd="0" presId="urn:microsoft.com/office/officeart/2005/8/layout/orgChart1"/>
    <dgm:cxn modelId="{1C8BE8A3-F3F8-1340-A16C-1F9C25214616}" type="presParOf" srcId="{2AC9F873-C474-49AB-BAC6-C0A0482E9072}" destId="{1E550916-05C9-42E8-BABE-C08D46B25A3A}" srcOrd="2" destOrd="0" presId="urn:microsoft.com/office/officeart/2005/8/layout/orgChart1"/>
    <dgm:cxn modelId="{170710C8-7C4D-7140-95C3-07C39587DE93}" type="presParOf" srcId="{2AC9F873-C474-49AB-BAC6-C0A0482E9072}" destId="{D54729BA-DD60-4648-8043-E6529662681E}" srcOrd="3" destOrd="0" presId="urn:microsoft.com/office/officeart/2005/8/layout/orgChart1"/>
    <dgm:cxn modelId="{EE30A158-1273-9442-9743-4DB3500C2459}" type="presParOf" srcId="{D54729BA-DD60-4648-8043-E6529662681E}" destId="{461C5BDF-B2E1-4458-BA49-8EC194D084F9}" srcOrd="0" destOrd="0" presId="urn:microsoft.com/office/officeart/2005/8/layout/orgChart1"/>
    <dgm:cxn modelId="{7590FC18-5236-3D4E-9D1E-CF23633F3332}" type="presParOf" srcId="{461C5BDF-B2E1-4458-BA49-8EC194D084F9}" destId="{7502CB7F-9D24-42C3-8894-672E22F3265A}" srcOrd="0" destOrd="0" presId="urn:microsoft.com/office/officeart/2005/8/layout/orgChart1"/>
    <dgm:cxn modelId="{B73FA15B-41BA-4945-8712-DA3CFE76E9FF}" type="presParOf" srcId="{461C5BDF-B2E1-4458-BA49-8EC194D084F9}" destId="{CFC34544-9F16-4214-9DBA-422B194F01F7}" srcOrd="1" destOrd="0" presId="urn:microsoft.com/office/officeart/2005/8/layout/orgChart1"/>
    <dgm:cxn modelId="{91251A38-5115-2343-BE18-FFBC6B4937DF}" type="presParOf" srcId="{D54729BA-DD60-4648-8043-E6529662681E}" destId="{ED8D66FA-AE8A-4E03-968B-D36155C893D9}" srcOrd="1" destOrd="0" presId="urn:microsoft.com/office/officeart/2005/8/layout/orgChart1"/>
    <dgm:cxn modelId="{2EF78038-2C68-8943-BD19-900DC63DB618}" type="presParOf" srcId="{ED8D66FA-AE8A-4E03-968B-D36155C893D9}" destId="{9FBB6F28-98DD-412D-90D3-7E0F3B90CC63}" srcOrd="0" destOrd="0" presId="urn:microsoft.com/office/officeart/2005/8/layout/orgChart1"/>
    <dgm:cxn modelId="{813CA622-7378-9644-A173-49AFF994BDB2}" type="presParOf" srcId="{ED8D66FA-AE8A-4E03-968B-D36155C893D9}" destId="{D8FDB2D7-280F-466B-97D6-0F747873F9B5}" srcOrd="1" destOrd="0" presId="urn:microsoft.com/office/officeart/2005/8/layout/orgChart1"/>
    <dgm:cxn modelId="{0BFB6FF0-85FC-4C42-9936-2C6DDAEEEB86}" type="presParOf" srcId="{D8FDB2D7-280F-466B-97D6-0F747873F9B5}" destId="{2AF37579-A922-45BC-8CF8-F544517D206A}" srcOrd="0" destOrd="0" presId="urn:microsoft.com/office/officeart/2005/8/layout/orgChart1"/>
    <dgm:cxn modelId="{E3FA6D21-A14E-9046-88C4-BE0E16DF3C74}" type="presParOf" srcId="{2AF37579-A922-45BC-8CF8-F544517D206A}" destId="{F5CCED46-9503-4874-9B6A-F4163909B2F9}" srcOrd="0" destOrd="0" presId="urn:microsoft.com/office/officeart/2005/8/layout/orgChart1"/>
    <dgm:cxn modelId="{77742BD0-1D44-B049-8338-318125853A4E}" type="presParOf" srcId="{2AF37579-A922-45BC-8CF8-F544517D206A}" destId="{B44B1608-0AE4-4B34-A826-7B109E3BC9FC}" srcOrd="1" destOrd="0" presId="urn:microsoft.com/office/officeart/2005/8/layout/orgChart1"/>
    <dgm:cxn modelId="{61ED2556-68B5-874C-890C-A99D1547A3C3}" type="presParOf" srcId="{D8FDB2D7-280F-466B-97D6-0F747873F9B5}" destId="{4A3FE947-A294-4D0D-B88A-AF930CC5EF5B}" srcOrd="1" destOrd="0" presId="urn:microsoft.com/office/officeart/2005/8/layout/orgChart1"/>
    <dgm:cxn modelId="{94654361-398F-5D46-9288-CB6EF143C6B6}" type="presParOf" srcId="{D8FDB2D7-280F-466B-97D6-0F747873F9B5}" destId="{3647CAA0-0C5A-4D77-814E-28A87FB1469D}" srcOrd="2" destOrd="0" presId="urn:microsoft.com/office/officeart/2005/8/layout/orgChart1"/>
    <dgm:cxn modelId="{F0725365-9214-FD43-8F40-AE21FBB386CE}" type="presParOf" srcId="{ED8D66FA-AE8A-4E03-968B-D36155C893D9}" destId="{B1CACD94-BAC0-4B2A-81AE-FB522D03C421}" srcOrd="2" destOrd="0" presId="urn:microsoft.com/office/officeart/2005/8/layout/orgChart1"/>
    <dgm:cxn modelId="{5B09ECB1-C111-9F4D-AD62-E95D12F7D320}" type="presParOf" srcId="{ED8D66FA-AE8A-4E03-968B-D36155C893D9}" destId="{701A1B98-7444-4D99-B92D-FA093404DA8A}" srcOrd="3" destOrd="0" presId="urn:microsoft.com/office/officeart/2005/8/layout/orgChart1"/>
    <dgm:cxn modelId="{8D8427EE-AE14-0844-9415-1E5639442E26}" type="presParOf" srcId="{701A1B98-7444-4D99-B92D-FA093404DA8A}" destId="{BBE64858-3FCB-4833-B2CF-508FB624B407}" srcOrd="0" destOrd="0" presId="urn:microsoft.com/office/officeart/2005/8/layout/orgChart1"/>
    <dgm:cxn modelId="{0D8BECB7-7CD2-8E48-8A92-3BB035375B70}" type="presParOf" srcId="{BBE64858-3FCB-4833-B2CF-508FB624B407}" destId="{8770032D-B88B-4464-A60C-90B372EF2C61}" srcOrd="0" destOrd="0" presId="urn:microsoft.com/office/officeart/2005/8/layout/orgChart1"/>
    <dgm:cxn modelId="{0A1B811B-FEFD-384E-9F90-43B135C19F7E}" type="presParOf" srcId="{BBE64858-3FCB-4833-B2CF-508FB624B407}" destId="{566D4E8E-AE52-4E05-B03A-78C3EFEA9785}" srcOrd="1" destOrd="0" presId="urn:microsoft.com/office/officeart/2005/8/layout/orgChart1"/>
    <dgm:cxn modelId="{22026136-6FC4-2146-ACDA-BFBAE1D6FDCA}" type="presParOf" srcId="{701A1B98-7444-4D99-B92D-FA093404DA8A}" destId="{76D4AABE-CA95-4D7E-A191-EEF474E5492C}" srcOrd="1" destOrd="0" presId="urn:microsoft.com/office/officeart/2005/8/layout/orgChart1"/>
    <dgm:cxn modelId="{4580E16A-9CFE-1541-94C3-30E9FCBB0562}" type="presParOf" srcId="{701A1B98-7444-4D99-B92D-FA093404DA8A}" destId="{52A51CD4-7637-4B7F-A039-A7DFC72AB510}" srcOrd="2" destOrd="0" presId="urn:microsoft.com/office/officeart/2005/8/layout/orgChart1"/>
    <dgm:cxn modelId="{23F88459-E32B-EF41-B233-C6E4D2D90D52}" type="presParOf" srcId="{D54729BA-DD60-4648-8043-E6529662681E}" destId="{A96532FF-6083-4BB8-BE65-03B23F1E9784}" srcOrd="2" destOrd="0" presId="urn:microsoft.com/office/officeart/2005/8/layout/orgChart1"/>
    <dgm:cxn modelId="{AFC67FF0-F88B-E047-978F-123B67862939}" type="presParOf" srcId="{BD759504-B928-4082-9FF3-A52236719F6D}" destId="{1F11F6AE-2833-4C05-BB5C-5528ADD3B858}" srcOrd="2" destOrd="0" presId="urn:microsoft.com/office/officeart/2005/8/layout/orgChart1"/>
    <dgm:cxn modelId="{B90A6410-BE89-F542-8D42-7C2F55B90873}" type="presParOf" srcId="{D55A1867-C0C9-4BEC-ABFE-D0B92ADDF1E5}" destId="{C970BD32-345A-4694-A19A-EF3ABFC31D5C}" srcOrd="2" destOrd="0" presId="urn:microsoft.com/office/officeart/2005/8/layout/orgChart1"/>
    <dgm:cxn modelId="{38615B00-911B-EA40-B332-BAAAAE49ECF6}" type="presParOf" srcId="{C970BD32-345A-4694-A19A-EF3ABFC31D5C}" destId="{A6BF4C4F-C411-4FDE-860C-60967FDCD754}" srcOrd="0" destOrd="0" presId="urn:microsoft.com/office/officeart/2005/8/layout/orgChart1"/>
    <dgm:cxn modelId="{77B295EE-A01A-EA49-8E0B-53D6A2A02180}" type="presParOf" srcId="{C970BD32-345A-4694-A19A-EF3ABFC31D5C}" destId="{AA2539E1-AC6A-4279-BE72-10B7C7676AFE}" srcOrd="1" destOrd="0" presId="urn:microsoft.com/office/officeart/2005/8/layout/orgChart1"/>
    <dgm:cxn modelId="{23D3C575-CB2A-1346-A7C9-EF08BB65C009}" type="presParOf" srcId="{AA2539E1-AC6A-4279-BE72-10B7C7676AFE}" destId="{A0CD2E4E-DD87-4F8E-81B3-A58D24F704D5}" srcOrd="0" destOrd="0" presId="urn:microsoft.com/office/officeart/2005/8/layout/orgChart1"/>
    <dgm:cxn modelId="{BC894F47-8B76-BF40-A3AD-B31860D55A98}" type="presParOf" srcId="{A0CD2E4E-DD87-4F8E-81B3-A58D24F704D5}" destId="{678BF427-2F5A-4623-BABE-A008033A3E80}" srcOrd="0" destOrd="0" presId="urn:microsoft.com/office/officeart/2005/8/layout/orgChart1"/>
    <dgm:cxn modelId="{5FC1B687-43B1-404A-A531-B2CE0031327A}" type="presParOf" srcId="{A0CD2E4E-DD87-4F8E-81B3-A58D24F704D5}" destId="{AEE11E25-1754-4866-A95F-76B78324F057}" srcOrd="1" destOrd="0" presId="urn:microsoft.com/office/officeart/2005/8/layout/orgChart1"/>
    <dgm:cxn modelId="{DFD056BE-D64F-AF45-8216-1738CD2946AB}" type="presParOf" srcId="{AA2539E1-AC6A-4279-BE72-10B7C7676AFE}" destId="{B625FAB0-1EC5-470D-A0DA-4392EBFD5191}" srcOrd="1" destOrd="0" presId="urn:microsoft.com/office/officeart/2005/8/layout/orgChart1"/>
    <dgm:cxn modelId="{7CFB38A4-5EBA-F44B-ADC8-0A36BA69476F}" type="presParOf" srcId="{AA2539E1-AC6A-4279-BE72-10B7C7676AFE}" destId="{14C8A79F-C88C-4615-8A0D-31B817299C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EF7A55-B568-CF42-9356-D08E13EFCCF7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299139-5E3D-6148-A154-EA4262DAE392}">
      <dgm:prSet phldrT="[Texto]"/>
      <dgm:spPr/>
      <dgm:t>
        <a:bodyPr/>
        <a:lstStyle/>
        <a:p>
          <a:r>
            <a:rPr lang="es-ES" b="1" dirty="0" smtClean="0"/>
            <a:t>ATRA</a:t>
          </a:r>
          <a:endParaRPr lang="es-ES" b="1" dirty="0"/>
        </a:p>
      </dgm:t>
    </dgm:pt>
    <dgm:pt modelId="{570AAB51-B889-B441-AC12-6115D2DCE78E}" type="parTrans" cxnId="{41233A34-631D-6942-9A73-D5268D18D4CE}">
      <dgm:prSet/>
      <dgm:spPr/>
      <dgm:t>
        <a:bodyPr/>
        <a:lstStyle/>
        <a:p>
          <a:endParaRPr lang="es-ES" b="1"/>
        </a:p>
      </dgm:t>
    </dgm:pt>
    <dgm:pt modelId="{576F9B25-8382-D045-B22C-08652A943900}" type="sibTrans" cxnId="{41233A34-631D-6942-9A73-D5268D18D4CE}">
      <dgm:prSet/>
      <dgm:spPr/>
      <dgm:t>
        <a:bodyPr/>
        <a:lstStyle/>
        <a:p>
          <a:endParaRPr lang="es-ES" b="1"/>
        </a:p>
      </dgm:t>
    </dgm:pt>
    <dgm:pt modelId="{FA7D9C5E-4E9B-8441-B9F3-4C8328B965F7}">
      <dgm:prSet phldrT="[Texto]"/>
      <dgm:spPr/>
      <dgm:t>
        <a:bodyPr/>
        <a:lstStyle/>
        <a:p>
          <a:r>
            <a:rPr lang="es-ES" b="1" dirty="0" smtClean="0"/>
            <a:t> 2 marcas</a:t>
          </a:r>
          <a:endParaRPr lang="es-ES" b="1" dirty="0"/>
        </a:p>
      </dgm:t>
    </dgm:pt>
    <dgm:pt modelId="{05153345-EB44-BC46-8A65-1A8C83DD732E}" type="parTrans" cxnId="{71EC1BB2-B114-3A41-8584-10636C283BB9}">
      <dgm:prSet/>
      <dgm:spPr/>
      <dgm:t>
        <a:bodyPr/>
        <a:lstStyle/>
        <a:p>
          <a:endParaRPr lang="es-ES" b="1"/>
        </a:p>
      </dgm:t>
    </dgm:pt>
    <dgm:pt modelId="{314F1E4C-1700-CC49-9B32-5DEB72D4CC98}" type="sibTrans" cxnId="{71EC1BB2-B114-3A41-8584-10636C283BB9}">
      <dgm:prSet/>
      <dgm:spPr/>
      <dgm:t>
        <a:bodyPr/>
        <a:lstStyle/>
        <a:p>
          <a:endParaRPr lang="es-ES" b="1"/>
        </a:p>
      </dgm:t>
    </dgm:pt>
    <dgm:pt modelId="{5EEDDD99-2228-244C-B33E-A2B6AE242B7D}">
      <dgm:prSet phldrT="[Texto]"/>
      <dgm:spPr/>
      <dgm:t>
        <a:bodyPr/>
        <a:lstStyle/>
        <a:p>
          <a:r>
            <a:rPr lang="es-ES" b="1" dirty="0" err="1" smtClean="0"/>
            <a:t>Daunorrubicina</a:t>
          </a:r>
          <a:endParaRPr lang="es-ES" b="1" dirty="0"/>
        </a:p>
      </dgm:t>
    </dgm:pt>
    <dgm:pt modelId="{672C9A5B-30C1-5841-9741-EF2AD1235167}" type="parTrans" cxnId="{8B1B4D03-2142-4440-A5D3-31328CDEF497}">
      <dgm:prSet/>
      <dgm:spPr/>
      <dgm:t>
        <a:bodyPr/>
        <a:lstStyle/>
        <a:p>
          <a:endParaRPr lang="es-ES" b="1"/>
        </a:p>
      </dgm:t>
    </dgm:pt>
    <dgm:pt modelId="{53F09AAD-8519-B740-A69B-15469FED0CFE}" type="sibTrans" cxnId="{8B1B4D03-2142-4440-A5D3-31328CDEF497}">
      <dgm:prSet/>
      <dgm:spPr/>
      <dgm:t>
        <a:bodyPr/>
        <a:lstStyle/>
        <a:p>
          <a:endParaRPr lang="es-ES" b="1"/>
        </a:p>
      </dgm:t>
    </dgm:pt>
    <dgm:pt modelId="{E1857C9A-FDE6-D24C-B9E1-15C322F6B306}">
      <dgm:prSet phldrT="[Texto]"/>
      <dgm:spPr/>
      <dgm:t>
        <a:bodyPr/>
        <a:lstStyle/>
        <a:p>
          <a:r>
            <a:rPr lang="es-ES" b="1" dirty="0" smtClean="0"/>
            <a:t>180-200 pesos             (1 ámpula)</a:t>
          </a:r>
          <a:endParaRPr lang="es-ES" b="1" dirty="0"/>
        </a:p>
      </dgm:t>
    </dgm:pt>
    <dgm:pt modelId="{981AFCE8-FE9F-DC49-A387-68887D44882D}" type="parTrans" cxnId="{71A339D2-AAF1-A141-A04E-8F07C202E083}">
      <dgm:prSet/>
      <dgm:spPr/>
      <dgm:t>
        <a:bodyPr/>
        <a:lstStyle/>
        <a:p>
          <a:endParaRPr lang="es-ES" b="1"/>
        </a:p>
      </dgm:t>
    </dgm:pt>
    <dgm:pt modelId="{B453AA66-1A11-BE4F-8801-3814B6FE9D65}" type="sibTrans" cxnId="{71A339D2-AAF1-A141-A04E-8F07C202E083}">
      <dgm:prSet/>
      <dgm:spPr/>
      <dgm:t>
        <a:bodyPr/>
        <a:lstStyle/>
        <a:p>
          <a:endParaRPr lang="es-ES" b="1"/>
        </a:p>
      </dgm:t>
    </dgm:pt>
    <dgm:pt modelId="{7DE6DD5A-CA2A-274C-B91E-32B0B7E38E47}">
      <dgm:prSet phldrT="[Texto]"/>
      <dgm:spPr/>
      <dgm:t>
        <a:bodyPr/>
        <a:lstStyle/>
        <a:p>
          <a:r>
            <a:rPr lang="es-ES" b="1" dirty="0" smtClean="0"/>
            <a:t>ATO</a:t>
          </a:r>
          <a:endParaRPr lang="es-ES" b="1" dirty="0"/>
        </a:p>
      </dgm:t>
    </dgm:pt>
    <dgm:pt modelId="{B64F606A-A938-F844-80DA-345B010487E5}" type="parTrans" cxnId="{B6E5E3BA-815D-A044-B00D-C28EE8036633}">
      <dgm:prSet/>
      <dgm:spPr/>
      <dgm:t>
        <a:bodyPr/>
        <a:lstStyle/>
        <a:p>
          <a:endParaRPr lang="es-ES" b="1"/>
        </a:p>
      </dgm:t>
    </dgm:pt>
    <dgm:pt modelId="{DEAC1F98-9854-BE4A-94AE-C21F35E03829}" type="sibTrans" cxnId="{B6E5E3BA-815D-A044-B00D-C28EE8036633}">
      <dgm:prSet/>
      <dgm:spPr/>
      <dgm:t>
        <a:bodyPr/>
        <a:lstStyle/>
        <a:p>
          <a:endParaRPr lang="es-ES" b="1"/>
        </a:p>
      </dgm:t>
    </dgm:pt>
    <dgm:pt modelId="{7F007519-5C48-4A40-9666-6C7AB63262F1}">
      <dgm:prSet phldrT="[Texto]"/>
      <dgm:spPr/>
      <dgm:t>
        <a:bodyPr/>
        <a:lstStyle/>
        <a:p>
          <a:r>
            <a:rPr lang="es-ES" b="1" dirty="0" smtClean="0">
              <a:solidFill>
                <a:srgbClr val="FF0000"/>
              </a:solidFill>
            </a:rPr>
            <a:t>Importación</a:t>
          </a:r>
          <a:endParaRPr lang="es-ES" b="1" dirty="0">
            <a:solidFill>
              <a:srgbClr val="FF0000"/>
            </a:solidFill>
          </a:endParaRPr>
        </a:p>
      </dgm:t>
    </dgm:pt>
    <dgm:pt modelId="{13E6AF95-ACFF-9745-81ED-3C51376D695E}" type="parTrans" cxnId="{714D8B24-037D-D24E-870C-FFEE5750F0B0}">
      <dgm:prSet/>
      <dgm:spPr/>
      <dgm:t>
        <a:bodyPr/>
        <a:lstStyle/>
        <a:p>
          <a:endParaRPr lang="es-ES" b="1"/>
        </a:p>
      </dgm:t>
    </dgm:pt>
    <dgm:pt modelId="{5CCA9701-B6C5-B345-A6A7-45E2FD430583}" type="sibTrans" cxnId="{714D8B24-037D-D24E-870C-FFEE5750F0B0}">
      <dgm:prSet/>
      <dgm:spPr/>
      <dgm:t>
        <a:bodyPr/>
        <a:lstStyle/>
        <a:p>
          <a:endParaRPr lang="es-ES" b="1"/>
        </a:p>
      </dgm:t>
    </dgm:pt>
    <dgm:pt modelId="{A9F7E7C7-5160-EB40-AE1C-3E3BA5D27EED}">
      <dgm:prSet phldrT="[Texto]"/>
      <dgm:spPr/>
      <dgm:t>
        <a:bodyPr/>
        <a:lstStyle/>
        <a:p>
          <a:endParaRPr lang="es-ES" b="1" dirty="0"/>
        </a:p>
      </dgm:t>
    </dgm:pt>
    <dgm:pt modelId="{1B0E14EA-ADCB-9349-8C12-D431C5585CD7}" type="parTrans" cxnId="{2DC555C0-89B1-3142-A28E-03A74AF9C61B}">
      <dgm:prSet/>
      <dgm:spPr/>
      <dgm:t>
        <a:bodyPr/>
        <a:lstStyle/>
        <a:p>
          <a:endParaRPr lang="es-ES" b="1"/>
        </a:p>
      </dgm:t>
    </dgm:pt>
    <dgm:pt modelId="{4B8693F3-6E25-E24B-A32A-BCF597ED35BE}" type="sibTrans" cxnId="{2DC555C0-89B1-3142-A28E-03A74AF9C61B}">
      <dgm:prSet/>
      <dgm:spPr/>
      <dgm:t>
        <a:bodyPr/>
        <a:lstStyle/>
        <a:p>
          <a:endParaRPr lang="es-ES" b="1"/>
        </a:p>
      </dgm:t>
    </dgm:pt>
    <dgm:pt modelId="{AD71C7F5-3515-1C48-AEDE-AD94C464842E}">
      <dgm:prSet phldrT="[Texto]"/>
      <dgm:spPr/>
      <dgm:t>
        <a:bodyPr/>
        <a:lstStyle/>
        <a:p>
          <a:r>
            <a:rPr lang="es-ES" b="1" dirty="0" smtClean="0"/>
            <a:t>11-17 000 pesos              (1 frasco)</a:t>
          </a:r>
          <a:endParaRPr lang="es-ES" b="1" dirty="0"/>
        </a:p>
      </dgm:t>
    </dgm:pt>
    <dgm:pt modelId="{CB27ED53-4B14-6948-A75D-CC74E1113B67}" type="parTrans" cxnId="{2079FF16-A3DB-EF4D-8795-D53F90A53813}">
      <dgm:prSet/>
      <dgm:spPr/>
      <dgm:t>
        <a:bodyPr/>
        <a:lstStyle/>
        <a:p>
          <a:endParaRPr lang="es-ES" b="1"/>
        </a:p>
      </dgm:t>
    </dgm:pt>
    <dgm:pt modelId="{A9302893-BFA7-2E41-B83D-F54D795CBBB9}" type="sibTrans" cxnId="{2079FF16-A3DB-EF4D-8795-D53F90A53813}">
      <dgm:prSet/>
      <dgm:spPr/>
      <dgm:t>
        <a:bodyPr/>
        <a:lstStyle/>
        <a:p>
          <a:endParaRPr lang="es-ES" b="1"/>
        </a:p>
      </dgm:t>
    </dgm:pt>
    <dgm:pt modelId="{3943061E-806D-714E-9601-3176BE6F1BD3}">
      <dgm:prSet phldrT="[Texto]"/>
      <dgm:spPr/>
      <dgm:t>
        <a:bodyPr/>
        <a:lstStyle/>
        <a:p>
          <a:r>
            <a:rPr lang="es-ES" b="1" dirty="0" smtClean="0"/>
            <a:t>750 </a:t>
          </a:r>
          <a:r>
            <a:rPr lang="es-ES" b="1" dirty="0" err="1" smtClean="0"/>
            <a:t>dlls</a:t>
          </a:r>
          <a:r>
            <a:rPr lang="es-ES" b="1" dirty="0" smtClean="0"/>
            <a:t>         (1 ámpula)</a:t>
          </a:r>
          <a:endParaRPr lang="es-ES" b="1" dirty="0"/>
        </a:p>
      </dgm:t>
    </dgm:pt>
    <dgm:pt modelId="{B7C10E10-3021-1648-A9C7-161E755C34B7}" type="parTrans" cxnId="{8578CC1B-1BA2-C04A-9B72-A9834849361C}">
      <dgm:prSet/>
      <dgm:spPr/>
      <dgm:t>
        <a:bodyPr/>
        <a:lstStyle/>
        <a:p>
          <a:endParaRPr lang="es-ES" b="1"/>
        </a:p>
      </dgm:t>
    </dgm:pt>
    <dgm:pt modelId="{85B0E098-9C3B-5645-A412-66B97C225118}" type="sibTrans" cxnId="{8578CC1B-1BA2-C04A-9B72-A9834849361C}">
      <dgm:prSet/>
      <dgm:spPr/>
      <dgm:t>
        <a:bodyPr/>
        <a:lstStyle/>
        <a:p>
          <a:endParaRPr lang="es-ES" b="1"/>
        </a:p>
      </dgm:t>
    </dgm:pt>
    <dgm:pt modelId="{A7ACCC22-D406-A84E-B3FB-4DBEB4E424DA}" type="pres">
      <dgm:prSet presAssocID="{B0EF7A55-B568-CF42-9356-D08E13EFC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F48A28-BA4E-A844-A087-ADBAF996899D}" type="pres">
      <dgm:prSet presAssocID="{5E299139-5E3D-6148-A154-EA4262DAE392}" presName="composite" presStyleCnt="0"/>
      <dgm:spPr/>
    </dgm:pt>
    <dgm:pt modelId="{EA216499-DD92-5745-9A23-2B92798ED854}" type="pres">
      <dgm:prSet presAssocID="{5E299139-5E3D-6148-A154-EA4262DAE39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8F5E6-FA2F-7747-8DED-4B91389E77EA}" type="pres">
      <dgm:prSet presAssocID="{5E299139-5E3D-6148-A154-EA4262DAE39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F3226B-D935-5849-8206-F42A0D56C729}" type="pres">
      <dgm:prSet presAssocID="{576F9B25-8382-D045-B22C-08652A943900}" presName="space" presStyleCnt="0"/>
      <dgm:spPr/>
    </dgm:pt>
    <dgm:pt modelId="{068F968F-B372-1C4C-A9AC-1ABC3E09CE78}" type="pres">
      <dgm:prSet presAssocID="{5EEDDD99-2228-244C-B33E-A2B6AE242B7D}" presName="composite" presStyleCnt="0"/>
      <dgm:spPr/>
    </dgm:pt>
    <dgm:pt modelId="{BCD34C9A-3A96-A04F-AFB2-7B9A78B0B1D7}" type="pres">
      <dgm:prSet presAssocID="{5EEDDD99-2228-244C-B33E-A2B6AE242B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35E731-3340-AF45-AD7C-9DB97C524315}" type="pres">
      <dgm:prSet presAssocID="{5EEDDD99-2228-244C-B33E-A2B6AE242B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5E0CF3-C031-634E-B639-F9A0C0BD0BB1}" type="pres">
      <dgm:prSet presAssocID="{53F09AAD-8519-B740-A69B-15469FED0CFE}" presName="space" presStyleCnt="0"/>
      <dgm:spPr/>
    </dgm:pt>
    <dgm:pt modelId="{F4E4B899-622E-9A4F-9636-DC7157D0AACB}" type="pres">
      <dgm:prSet presAssocID="{7DE6DD5A-CA2A-274C-B91E-32B0B7E38E47}" presName="composite" presStyleCnt="0"/>
      <dgm:spPr/>
    </dgm:pt>
    <dgm:pt modelId="{E4AE8092-8C56-0F42-9CAB-C148E833DA4B}" type="pres">
      <dgm:prSet presAssocID="{7DE6DD5A-CA2A-274C-B91E-32B0B7E38E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44271E-398C-1B42-B181-AD0C0335C48F}" type="pres">
      <dgm:prSet presAssocID="{7DE6DD5A-CA2A-274C-B91E-32B0B7E38E4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916C7F-249E-6140-89CA-C29199059351}" type="presOf" srcId="{FA7D9C5E-4E9B-8441-B9F3-4C8328B965F7}" destId="{0A48F5E6-FA2F-7747-8DED-4B91389E77EA}" srcOrd="0" destOrd="0" presId="urn:microsoft.com/office/officeart/2005/8/layout/hList1"/>
    <dgm:cxn modelId="{71A339D2-AAF1-A141-A04E-8F07C202E083}" srcId="{5EEDDD99-2228-244C-B33E-A2B6AE242B7D}" destId="{E1857C9A-FDE6-D24C-B9E1-15C322F6B306}" srcOrd="0" destOrd="0" parTransId="{981AFCE8-FE9F-DC49-A387-68887D44882D}" sibTransId="{B453AA66-1A11-BE4F-8801-3814B6FE9D65}"/>
    <dgm:cxn modelId="{71EC1BB2-B114-3A41-8584-10636C283BB9}" srcId="{5E299139-5E3D-6148-A154-EA4262DAE392}" destId="{FA7D9C5E-4E9B-8441-B9F3-4C8328B965F7}" srcOrd="0" destOrd="0" parTransId="{05153345-EB44-BC46-8A65-1A8C83DD732E}" sibTransId="{314F1E4C-1700-CC49-9B32-5DEB72D4CC98}"/>
    <dgm:cxn modelId="{01DF4FF7-115C-ED45-B64C-3A1DD89FB1FB}" type="presOf" srcId="{B0EF7A55-B568-CF42-9356-D08E13EFCCF7}" destId="{A7ACCC22-D406-A84E-B3FB-4DBEB4E424DA}" srcOrd="0" destOrd="0" presId="urn:microsoft.com/office/officeart/2005/8/layout/hList1"/>
    <dgm:cxn modelId="{2DC555C0-89B1-3142-A28E-03A74AF9C61B}" srcId="{7DE6DD5A-CA2A-274C-B91E-32B0B7E38E47}" destId="{A9F7E7C7-5160-EB40-AE1C-3E3BA5D27EED}" srcOrd="2" destOrd="0" parTransId="{1B0E14EA-ADCB-9349-8C12-D431C5585CD7}" sibTransId="{4B8693F3-6E25-E24B-A32A-BCF597ED35BE}"/>
    <dgm:cxn modelId="{8B1B4D03-2142-4440-A5D3-31328CDEF497}" srcId="{B0EF7A55-B568-CF42-9356-D08E13EFCCF7}" destId="{5EEDDD99-2228-244C-B33E-A2B6AE242B7D}" srcOrd="1" destOrd="0" parTransId="{672C9A5B-30C1-5841-9741-EF2AD1235167}" sibTransId="{53F09AAD-8519-B740-A69B-15469FED0CFE}"/>
    <dgm:cxn modelId="{714D8B24-037D-D24E-870C-FFEE5750F0B0}" srcId="{7DE6DD5A-CA2A-274C-B91E-32B0B7E38E47}" destId="{7F007519-5C48-4A40-9666-6C7AB63262F1}" srcOrd="0" destOrd="0" parTransId="{13E6AF95-ACFF-9745-81ED-3C51376D695E}" sibTransId="{5CCA9701-B6C5-B345-A6A7-45E2FD430583}"/>
    <dgm:cxn modelId="{9DEE7A9D-A8DB-1B46-9578-F3DE4657E9FD}" type="presOf" srcId="{7DE6DD5A-CA2A-274C-B91E-32B0B7E38E47}" destId="{E4AE8092-8C56-0F42-9CAB-C148E833DA4B}" srcOrd="0" destOrd="0" presId="urn:microsoft.com/office/officeart/2005/8/layout/hList1"/>
    <dgm:cxn modelId="{1E79BC3F-D52D-5340-803D-776F74EA4E61}" type="presOf" srcId="{5E299139-5E3D-6148-A154-EA4262DAE392}" destId="{EA216499-DD92-5745-9A23-2B92798ED854}" srcOrd="0" destOrd="0" presId="urn:microsoft.com/office/officeart/2005/8/layout/hList1"/>
    <dgm:cxn modelId="{41233A34-631D-6942-9A73-D5268D18D4CE}" srcId="{B0EF7A55-B568-CF42-9356-D08E13EFCCF7}" destId="{5E299139-5E3D-6148-A154-EA4262DAE392}" srcOrd="0" destOrd="0" parTransId="{570AAB51-B889-B441-AC12-6115D2DCE78E}" sibTransId="{576F9B25-8382-D045-B22C-08652A943900}"/>
    <dgm:cxn modelId="{B6E5E3BA-815D-A044-B00D-C28EE8036633}" srcId="{B0EF7A55-B568-CF42-9356-D08E13EFCCF7}" destId="{7DE6DD5A-CA2A-274C-B91E-32B0B7E38E47}" srcOrd="2" destOrd="0" parTransId="{B64F606A-A938-F844-80DA-345B010487E5}" sibTransId="{DEAC1F98-9854-BE4A-94AE-C21F35E03829}"/>
    <dgm:cxn modelId="{197F898C-1771-CE4C-A03D-2D7564DB41EB}" type="presOf" srcId="{E1857C9A-FDE6-D24C-B9E1-15C322F6B306}" destId="{2F35E731-3340-AF45-AD7C-9DB97C524315}" srcOrd="0" destOrd="0" presId="urn:microsoft.com/office/officeart/2005/8/layout/hList1"/>
    <dgm:cxn modelId="{D789DF4A-4152-3947-94C4-48024EEF5B3D}" type="presOf" srcId="{7F007519-5C48-4A40-9666-6C7AB63262F1}" destId="{8644271E-398C-1B42-B181-AD0C0335C48F}" srcOrd="0" destOrd="0" presId="urn:microsoft.com/office/officeart/2005/8/layout/hList1"/>
    <dgm:cxn modelId="{CB59617B-79EA-1442-BA5F-D7C8C8477580}" type="presOf" srcId="{3943061E-806D-714E-9601-3176BE6F1BD3}" destId="{8644271E-398C-1B42-B181-AD0C0335C48F}" srcOrd="0" destOrd="1" presId="urn:microsoft.com/office/officeart/2005/8/layout/hList1"/>
    <dgm:cxn modelId="{8F6D3497-5ED5-2B44-AFC6-277F38D4D333}" type="presOf" srcId="{AD71C7F5-3515-1C48-AEDE-AD94C464842E}" destId="{0A48F5E6-FA2F-7747-8DED-4B91389E77EA}" srcOrd="0" destOrd="1" presId="urn:microsoft.com/office/officeart/2005/8/layout/hList1"/>
    <dgm:cxn modelId="{2079FF16-A3DB-EF4D-8795-D53F90A53813}" srcId="{5E299139-5E3D-6148-A154-EA4262DAE392}" destId="{AD71C7F5-3515-1C48-AEDE-AD94C464842E}" srcOrd="1" destOrd="0" parTransId="{CB27ED53-4B14-6948-A75D-CC74E1113B67}" sibTransId="{A9302893-BFA7-2E41-B83D-F54D795CBBB9}"/>
    <dgm:cxn modelId="{8578CC1B-1BA2-C04A-9B72-A9834849361C}" srcId="{7DE6DD5A-CA2A-274C-B91E-32B0B7E38E47}" destId="{3943061E-806D-714E-9601-3176BE6F1BD3}" srcOrd="1" destOrd="0" parTransId="{B7C10E10-3021-1648-A9C7-161E755C34B7}" sibTransId="{85B0E098-9C3B-5645-A412-66B97C225118}"/>
    <dgm:cxn modelId="{FA5C791C-0483-B144-A7F0-0C580B8A6078}" type="presOf" srcId="{A9F7E7C7-5160-EB40-AE1C-3E3BA5D27EED}" destId="{8644271E-398C-1B42-B181-AD0C0335C48F}" srcOrd="0" destOrd="2" presId="urn:microsoft.com/office/officeart/2005/8/layout/hList1"/>
    <dgm:cxn modelId="{2A1FD89D-A5AD-B940-811B-3B0B963B1AD4}" type="presOf" srcId="{5EEDDD99-2228-244C-B33E-A2B6AE242B7D}" destId="{BCD34C9A-3A96-A04F-AFB2-7B9A78B0B1D7}" srcOrd="0" destOrd="0" presId="urn:microsoft.com/office/officeart/2005/8/layout/hList1"/>
    <dgm:cxn modelId="{9015D0F7-F462-A94F-AAF7-F583F4BE5246}" type="presParOf" srcId="{A7ACCC22-D406-A84E-B3FB-4DBEB4E424DA}" destId="{A0F48A28-BA4E-A844-A087-ADBAF996899D}" srcOrd="0" destOrd="0" presId="urn:microsoft.com/office/officeart/2005/8/layout/hList1"/>
    <dgm:cxn modelId="{79056D93-3344-FF4D-ADA7-DF285B63D30F}" type="presParOf" srcId="{A0F48A28-BA4E-A844-A087-ADBAF996899D}" destId="{EA216499-DD92-5745-9A23-2B92798ED854}" srcOrd="0" destOrd="0" presId="urn:microsoft.com/office/officeart/2005/8/layout/hList1"/>
    <dgm:cxn modelId="{4A590764-9E3D-924A-948E-0BCF60CC99CF}" type="presParOf" srcId="{A0F48A28-BA4E-A844-A087-ADBAF996899D}" destId="{0A48F5E6-FA2F-7747-8DED-4B91389E77EA}" srcOrd="1" destOrd="0" presId="urn:microsoft.com/office/officeart/2005/8/layout/hList1"/>
    <dgm:cxn modelId="{D90A5383-ADC0-974A-8929-C4F2F87AFB89}" type="presParOf" srcId="{A7ACCC22-D406-A84E-B3FB-4DBEB4E424DA}" destId="{72F3226B-D935-5849-8206-F42A0D56C729}" srcOrd="1" destOrd="0" presId="urn:microsoft.com/office/officeart/2005/8/layout/hList1"/>
    <dgm:cxn modelId="{A477E0F9-1263-F043-BBA4-2430EC15EC77}" type="presParOf" srcId="{A7ACCC22-D406-A84E-B3FB-4DBEB4E424DA}" destId="{068F968F-B372-1C4C-A9AC-1ABC3E09CE78}" srcOrd="2" destOrd="0" presId="urn:microsoft.com/office/officeart/2005/8/layout/hList1"/>
    <dgm:cxn modelId="{3E7552ED-1371-AA46-BFC0-A7A104A2FFCF}" type="presParOf" srcId="{068F968F-B372-1C4C-A9AC-1ABC3E09CE78}" destId="{BCD34C9A-3A96-A04F-AFB2-7B9A78B0B1D7}" srcOrd="0" destOrd="0" presId="urn:microsoft.com/office/officeart/2005/8/layout/hList1"/>
    <dgm:cxn modelId="{2FC3C52E-9102-634F-9CE1-16F16F2840DE}" type="presParOf" srcId="{068F968F-B372-1C4C-A9AC-1ABC3E09CE78}" destId="{2F35E731-3340-AF45-AD7C-9DB97C524315}" srcOrd="1" destOrd="0" presId="urn:microsoft.com/office/officeart/2005/8/layout/hList1"/>
    <dgm:cxn modelId="{00C99CFC-F1C1-414E-B9F2-7D63EA8DDB2B}" type="presParOf" srcId="{A7ACCC22-D406-A84E-B3FB-4DBEB4E424DA}" destId="{8F5E0CF3-C031-634E-B639-F9A0C0BD0BB1}" srcOrd="3" destOrd="0" presId="urn:microsoft.com/office/officeart/2005/8/layout/hList1"/>
    <dgm:cxn modelId="{35D125AD-6BE5-5745-8E95-B23AD87293B3}" type="presParOf" srcId="{A7ACCC22-D406-A84E-B3FB-4DBEB4E424DA}" destId="{F4E4B899-622E-9A4F-9636-DC7157D0AACB}" srcOrd="4" destOrd="0" presId="urn:microsoft.com/office/officeart/2005/8/layout/hList1"/>
    <dgm:cxn modelId="{C88586AB-AC58-E348-AD6F-8B3900C3206F}" type="presParOf" srcId="{F4E4B899-622E-9A4F-9636-DC7157D0AACB}" destId="{E4AE8092-8C56-0F42-9CAB-C148E833DA4B}" srcOrd="0" destOrd="0" presId="urn:microsoft.com/office/officeart/2005/8/layout/hList1"/>
    <dgm:cxn modelId="{0B997960-3DE8-394E-8963-88300CD0EE49}" type="presParOf" srcId="{F4E4B899-622E-9A4F-9636-DC7157D0AACB}" destId="{8644271E-398C-1B42-B181-AD0C0335C4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1371B3-B0BF-6746-8F4E-EBC3904C1F97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A99585-CBFB-F742-873D-E281397CBD0B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 smtClean="0"/>
            <a:t>Inducción:</a:t>
          </a:r>
        </a:p>
      </dgm:t>
    </dgm:pt>
    <dgm:pt modelId="{577A1EE8-CD0A-AA4C-B734-A33FAF8CB9DE}" type="parTrans" cxnId="{6C3AB981-78BB-5B42-92BC-181A247A3E74}">
      <dgm:prSet/>
      <dgm:spPr/>
      <dgm:t>
        <a:bodyPr/>
        <a:lstStyle/>
        <a:p>
          <a:endParaRPr lang="es-ES" b="1"/>
        </a:p>
      </dgm:t>
    </dgm:pt>
    <dgm:pt modelId="{3F18F59B-6CFE-D949-A602-6A81FE611513}" type="sibTrans" cxnId="{6C3AB981-78BB-5B42-92BC-181A247A3E74}">
      <dgm:prSet/>
      <dgm:spPr/>
      <dgm:t>
        <a:bodyPr/>
        <a:lstStyle/>
        <a:p>
          <a:endParaRPr lang="es-ES" b="1"/>
        </a:p>
      </dgm:t>
    </dgm:pt>
    <dgm:pt modelId="{4B0B5149-E575-F649-8AFA-8EF9060E562A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dirty="0" smtClean="0"/>
            <a:t>ATRA: 50 000 pesos</a:t>
          </a:r>
          <a:endParaRPr lang="es-ES" sz="2000" b="1" dirty="0"/>
        </a:p>
      </dgm:t>
    </dgm:pt>
    <dgm:pt modelId="{6EA45566-A7F1-9041-B86F-422DDE6BAF28}" type="parTrans" cxnId="{C91852CF-1164-A540-AA7D-F728CEF44CA2}">
      <dgm:prSet/>
      <dgm:spPr/>
      <dgm:t>
        <a:bodyPr/>
        <a:lstStyle/>
        <a:p>
          <a:endParaRPr lang="es-ES" b="1"/>
        </a:p>
      </dgm:t>
    </dgm:pt>
    <dgm:pt modelId="{D5F92C68-CB90-FF4D-8432-5F6AA7C093B0}" type="sibTrans" cxnId="{C91852CF-1164-A540-AA7D-F728CEF44CA2}">
      <dgm:prSet/>
      <dgm:spPr/>
      <dgm:t>
        <a:bodyPr/>
        <a:lstStyle/>
        <a:p>
          <a:endParaRPr lang="es-ES" b="1"/>
        </a:p>
      </dgm:t>
    </dgm:pt>
    <dgm:pt modelId="{FC7737D8-BF7E-E148-A145-44CED5B89379}">
      <dgm:prSet phldrT="[Texto]"/>
      <dgm:spPr/>
      <dgm:t>
        <a:bodyPr/>
        <a:lstStyle/>
        <a:p>
          <a:endParaRPr lang="es-ES" b="1" dirty="0" smtClean="0"/>
        </a:p>
        <a:p>
          <a:r>
            <a:rPr lang="es-ES" b="1" dirty="0" smtClean="0"/>
            <a:t>Consolidaciones x 3:</a:t>
          </a:r>
        </a:p>
        <a:p>
          <a:endParaRPr lang="es-ES" b="1" dirty="0"/>
        </a:p>
      </dgm:t>
    </dgm:pt>
    <dgm:pt modelId="{1102636D-83FF-184A-ACF8-F694B20EB1F1}" type="parTrans" cxnId="{16003A79-FA99-8044-B8DA-7CF9603CB7DB}">
      <dgm:prSet/>
      <dgm:spPr/>
      <dgm:t>
        <a:bodyPr/>
        <a:lstStyle/>
        <a:p>
          <a:endParaRPr lang="es-ES" b="1"/>
        </a:p>
      </dgm:t>
    </dgm:pt>
    <dgm:pt modelId="{991DCA31-2D89-284F-BBB5-24AADDAFCE79}" type="sibTrans" cxnId="{16003A79-FA99-8044-B8DA-7CF9603CB7DB}">
      <dgm:prSet/>
      <dgm:spPr/>
      <dgm:t>
        <a:bodyPr/>
        <a:lstStyle/>
        <a:p>
          <a:endParaRPr lang="es-ES" b="1"/>
        </a:p>
      </dgm:t>
    </dgm:pt>
    <dgm:pt modelId="{9B16C108-01A7-A547-9837-778FF44F23F7}">
      <dgm:prSet phldrT="[Texto]" custT="1"/>
      <dgm:spPr/>
      <dgm:t>
        <a:bodyPr/>
        <a:lstStyle/>
        <a:p>
          <a:r>
            <a:rPr lang="es-ES" sz="2000" b="1" dirty="0" smtClean="0"/>
            <a:t>ATRA: 17 500 pesos</a:t>
          </a:r>
        </a:p>
      </dgm:t>
    </dgm:pt>
    <dgm:pt modelId="{D8751C11-C5E2-C940-99F2-B89330F5ED0E}" type="parTrans" cxnId="{9C1F3C95-CDAB-6C4E-BEC1-F77E01ADAEBA}">
      <dgm:prSet/>
      <dgm:spPr/>
      <dgm:t>
        <a:bodyPr/>
        <a:lstStyle/>
        <a:p>
          <a:endParaRPr lang="es-ES" b="1"/>
        </a:p>
      </dgm:t>
    </dgm:pt>
    <dgm:pt modelId="{2248AE51-D56A-CF45-8615-B7E51533C5AB}" type="sibTrans" cxnId="{9C1F3C95-CDAB-6C4E-BEC1-F77E01ADAEBA}">
      <dgm:prSet/>
      <dgm:spPr/>
      <dgm:t>
        <a:bodyPr/>
        <a:lstStyle/>
        <a:p>
          <a:endParaRPr lang="es-ES" b="1"/>
        </a:p>
      </dgm:t>
    </dgm:pt>
    <dgm:pt modelId="{4B263C4E-D686-0F4A-B541-101A8E757D1A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 smtClean="0"/>
            <a:t>Mantenimiento:</a:t>
          </a:r>
        </a:p>
      </dgm:t>
    </dgm:pt>
    <dgm:pt modelId="{29151055-1126-0D46-A252-93CAA4A610B0}" type="parTrans" cxnId="{61F0E471-1F53-DC42-B0FD-391A21BD15DA}">
      <dgm:prSet/>
      <dgm:spPr/>
      <dgm:t>
        <a:bodyPr/>
        <a:lstStyle/>
        <a:p>
          <a:endParaRPr lang="es-ES" b="1"/>
        </a:p>
      </dgm:t>
    </dgm:pt>
    <dgm:pt modelId="{1BEE3CA6-9BC3-264E-8C2C-13D7A692B503}" type="sibTrans" cxnId="{61F0E471-1F53-DC42-B0FD-391A21BD15DA}">
      <dgm:prSet/>
      <dgm:spPr/>
      <dgm:t>
        <a:bodyPr/>
        <a:lstStyle/>
        <a:p>
          <a:endParaRPr lang="es-ES" b="1"/>
        </a:p>
      </dgm:t>
    </dgm:pt>
    <dgm:pt modelId="{C59DDB7A-8998-E44E-B515-E3C4D892DFB1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dirty="0" smtClean="0"/>
            <a:t>ATRA: 17 500 pesos cada 3 meses x 2 años</a:t>
          </a:r>
        </a:p>
      </dgm:t>
    </dgm:pt>
    <dgm:pt modelId="{6EE05C9D-A1FE-5A47-9F4E-70D8D956726E}" type="parTrans" cxnId="{E9941DA5-2F1E-934A-A0B8-D13783413E9B}">
      <dgm:prSet/>
      <dgm:spPr/>
      <dgm:t>
        <a:bodyPr/>
        <a:lstStyle/>
        <a:p>
          <a:endParaRPr lang="es-ES" b="1"/>
        </a:p>
      </dgm:t>
    </dgm:pt>
    <dgm:pt modelId="{F8287D92-8485-3248-8A21-7C977F49E9CA}" type="sibTrans" cxnId="{E9941DA5-2F1E-934A-A0B8-D13783413E9B}">
      <dgm:prSet/>
      <dgm:spPr/>
      <dgm:t>
        <a:bodyPr/>
        <a:lstStyle/>
        <a:p>
          <a:endParaRPr lang="es-ES" b="1"/>
        </a:p>
      </dgm:t>
    </dgm:pt>
    <dgm:pt modelId="{857E86DC-DCC4-2D40-9CE1-D9DABF0B99E9}">
      <dgm:prSet phldrT="[Texto]" custT="1"/>
      <dgm:spPr/>
      <dgm:t>
        <a:bodyPr/>
        <a:lstStyle/>
        <a:p>
          <a:r>
            <a:rPr lang="es-ES" sz="2000" b="1" dirty="0" smtClean="0"/>
            <a:t>Quimioterapia: 2200- 4000 pesos</a:t>
          </a:r>
        </a:p>
      </dgm:t>
    </dgm:pt>
    <dgm:pt modelId="{5E9382C5-FF87-8340-8748-F9715E01DEBD}" type="parTrans" cxnId="{4764AE30-5347-0744-B9FD-2CDA65B2D568}">
      <dgm:prSet/>
      <dgm:spPr/>
      <dgm:t>
        <a:bodyPr/>
        <a:lstStyle/>
        <a:p>
          <a:endParaRPr lang="es-ES" b="1"/>
        </a:p>
      </dgm:t>
    </dgm:pt>
    <dgm:pt modelId="{920D952D-E043-7648-BCED-B3D6DDB92E70}" type="sibTrans" cxnId="{4764AE30-5347-0744-B9FD-2CDA65B2D568}">
      <dgm:prSet/>
      <dgm:spPr/>
      <dgm:t>
        <a:bodyPr/>
        <a:lstStyle/>
        <a:p>
          <a:endParaRPr lang="es-ES" b="1"/>
        </a:p>
      </dgm:t>
    </dgm:pt>
    <dgm:pt modelId="{8659D2A6-C986-B347-A7A2-E9F288F117A6}">
      <dgm:prSet phldrT="[Texto]" custT="1"/>
      <dgm:spPr/>
      <dgm:t>
        <a:bodyPr/>
        <a:lstStyle/>
        <a:p>
          <a:r>
            <a:rPr lang="es-ES" sz="2000" b="1" dirty="0" smtClean="0"/>
            <a:t>Ambulatorio</a:t>
          </a:r>
        </a:p>
        <a:p>
          <a:endParaRPr lang="es-ES" sz="1300" b="1" dirty="0"/>
        </a:p>
      </dgm:t>
    </dgm:pt>
    <dgm:pt modelId="{65AA81BA-1DA9-634A-A84B-166EFBFA7460}" type="parTrans" cxnId="{C75C4030-96F3-324E-B77F-B54F8B578150}">
      <dgm:prSet/>
      <dgm:spPr/>
      <dgm:t>
        <a:bodyPr/>
        <a:lstStyle/>
        <a:p>
          <a:endParaRPr lang="es-ES" b="1"/>
        </a:p>
      </dgm:t>
    </dgm:pt>
    <dgm:pt modelId="{0666B049-7FEA-2944-9E12-7A6F0F5387E3}" type="sibTrans" cxnId="{C75C4030-96F3-324E-B77F-B54F8B578150}">
      <dgm:prSet/>
      <dgm:spPr/>
      <dgm:t>
        <a:bodyPr/>
        <a:lstStyle/>
        <a:p>
          <a:endParaRPr lang="es-ES" b="1"/>
        </a:p>
      </dgm:t>
    </dgm:pt>
    <dgm:pt modelId="{4A3E27C3-98EC-A64A-B69F-BAE0B8B6D5A7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dirty="0" err="1" smtClean="0"/>
            <a:t>Daunorrubicina</a:t>
          </a:r>
          <a:r>
            <a:rPr lang="es-ES" sz="2000" b="1" dirty="0" smtClean="0"/>
            <a:t>: 3800 pesos</a:t>
          </a:r>
          <a:endParaRPr lang="es-ES" sz="2000" b="1" dirty="0"/>
        </a:p>
      </dgm:t>
    </dgm:pt>
    <dgm:pt modelId="{E71C05DC-4DBD-4442-AF53-41A5AC7369A7}" type="parTrans" cxnId="{EE5D468B-5FE0-7F4D-A3F9-A9FA4646547B}">
      <dgm:prSet/>
      <dgm:spPr/>
      <dgm:t>
        <a:bodyPr/>
        <a:lstStyle/>
        <a:p>
          <a:endParaRPr lang="es-ES"/>
        </a:p>
      </dgm:t>
    </dgm:pt>
    <dgm:pt modelId="{DFADA17E-1B54-4E46-BFC6-0854FC7548B6}" type="sibTrans" cxnId="{EE5D468B-5FE0-7F4D-A3F9-A9FA4646547B}">
      <dgm:prSet/>
      <dgm:spPr/>
      <dgm:t>
        <a:bodyPr/>
        <a:lstStyle/>
        <a:p>
          <a:endParaRPr lang="es-ES"/>
        </a:p>
      </dgm:t>
    </dgm:pt>
    <dgm:pt modelId="{F071CFDD-F00B-1F4A-ADFD-3E111A917C1D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smtClean="0"/>
            <a:t>Costos de hospitalización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2000" b="1" dirty="0"/>
        </a:p>
      </dgm:t>
    </dgm:pt>
    <dgm:pt modelId="{B1612875-81C3-2C46-863A-B057B8E4770C}" type="sibTrans" cxnId="{231B3EBF-4477-7349-A0AB-527139E0F18B}">
      <dgm:prSet/>
      <dgm:spPr/>
      <dgm:t>
        <a:bodyPr/>
        <a:lstStyle/>
        <a:p>
          <a:endParaRPr lang="es-ES" b="1"/>
        </a:p>
      </dgm:t>
    </dgm:pt>
    <dgm:pt modelId="{BB95D034-1D3D-0249-9540-AB5281F6D1A9}" type="parTrans" cxnId="{231B3EBF-4477-7349-A0AB-527139E0F18B}">
      <dgm:prSet/>
      <dgm:spPr/>
      <dgm:t>
        <a:bodyPr/>
        <a:lstStyle/>
        <a:p>
          <a:endParaRPr lang="es-ES" b="1"/>
        </a:p>
      </dgm:t>
    </dgm:pt>
    <dgm:pt modelId="{65331139-39A7-7F44-A966-F9F603C4B520}" type="pres">
      <dgm:prSet presAssocID="{831371B3-B0BF-6746-8F4E-EBC3904C1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AC91FF-DADE-BF46-BA89-36614C541A88}" type="pres">
      <dgm:prSet presAssocID="{1EA99585-CBFB-F742-873D-E281397CBD0B}" presName="linNode" presStyleCnt="0"/>
      <dgm:spPr/>
    </dgm:pt>
    <dgm:pt modelId="{9721C48D-1DB8-8043-8FDB-5C93C864AC50}" type="pres">
      <dgm:prSet presAssocID="{1EA99585-CBFB-F742-873D-E281397CBD0B}" presName="parentText" presStyleLbl="node1" presStyleIdx="0" presStyleCnt="3" custLinFactNeighborY="-3787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159E4-7F06-C44D-9A42-3B4EC5F37B48}" type="pres">
      <dgm:prSet presAssocID="{1EA99585-CBFB-F742-873D-E281397CBD0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DB8ED9-28AD-BD43-9D19-A0E4836F3983}" type="pres">
      <dgm:prSet presAssocID="{3F18F59B-6CFE-D949-A602-6A81FE611513}" presName="sp" presStyleCnt="0"/>
      <dgm:spPr/>
    </dgm:pt>
    <dgm:pt modelId="{54E9E78F-2157-064E-96B5-7FAFDF59B7BD}" type="pres">
      <dgm:prSet presAssocID="{FC7737D8-BF7E-E148-A145-44CED5B89379}" presName="linNode" presStyleCnt="0"/>
      <dgm:spPr/>
    </dgm:pt>
    <dgm:pt modelId="{DCFFC086-99E3-CD4D-9802-D2B665BD8C12}" type="pres">
      <dgm:prSet presAssocID="{FC7737D8-BF7E-E148-A145-44CED5B8937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69AFD7-A3BC-5143-8067-384A60F72CC0}" type="pres">
      <dgm:prSet presAssocID="{FC7737D8-BF7E-E148-A145-44CED5B89379}" presName="descendantText" presStyleLbl="alignAccFollowNode1" presStyleIdx="1" presStyleCnt="3" custLinFactNeighborX="0" custLinFactNeighborY="90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7E4C24-D525-8B46-9730-0771BCCD4F54}" type="pres">
      <dgm:prSet presAssocID="{991DCA31-2D89-284F-BBB5-24AADDAFCE79}" presName="sp" presStyleCnt="0"/>
      <dgm:spPr/>
    </dgm:pt>
    <dgm:pt modelId="{EFA51878-CF06-6C4E-A9E6-1327DE5A7D5A}" type="pres">
      <dgm:prSet presAssocID="{4B263C4E-D686-0F4A-B541-101A8E757D1A}" presName="linNode" presStyleCnt="0"/>
      <dgm:spPr/>
    </dgm:pt>
    <dgm:pt modelId="{05EEC8B2-0A63-ED41-A4AD-F4910559E99C}" type="pres">
      <dgm:prSet presAssocID="{4B263C4E-D686-0F4A-B541-101A8E757D1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D26017-E141-394F-8E74-2C14F0AB7226}" type="pres">
      <dgm:prSet presAssocID="{4B263C4E-D686-0F4A-B541-101A8E757D1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003A79-FA99-8044-B8DA-7CF9603CB7DB}" srcId="{831371B3-B0BF-6746-8F4E-EBC3904C1F97}" destId="{FC7737D8-BF7E-E148-A145-44CED5B89379}" srcOrd="1" destOrd="0" parTransId="{1102636D-83FF-184A-ACF8-F694B20EB1F1}" sibTransId="{991DCA31-2D89-284F-BBB5-24AADDAFCE79}"/>
    <dgm:cxn modelId="{011282F2-439B-704D-A1B0-931E4E0F165D}" type="presOf" srcId="{FC7737D8-BF7E-E148-A145-44CED5B89379}" destId="{DCFFC086-99E3-CD4D-9802-D2B665BD8C12}" srcOrd="0" destOrd="0" presId="urn:microsoft.com/office/officeart/2005/8/layout/vList5"/>
    <dgm:cxn modelId="{4764AE30-5347-0744-B9FD-2CDA65B2D568}" srcId="{FC7737D8-BF7E-E148-A145-44CED5B89379}" destId="{857E86DC-DCC4-2D40-9CE1-D9DABF0B99E9}" srcOrd="1" destOrd="0" parTransId="{5E9382C5-FF87-8340-8748-F9715E01DEBD}" sibTransId="{920D952D-E043-7648-BCED-B3D6DDB92E70}"/>
    <dgm:cxn modelId="{A04D5FDF-BE3D-A746-BE47-5F1676AA9273}" type="presOf" srcId="{F071CFDD-F00B-1F4A-ADFD-3E111A917C1D}" destId="{082159E4-7F06-C44D-9A42-3B4EC5F37B48}" srcOrd="0" destOrd="2" presId="urn:microsoft.com/office/officeart/2005/8/layout/vList5"/>
    <dgm:cxn modelId="{A24B5CF5-09C7-0347-8D15-44AE083F42A2}" type="presOf" srcId="{9B16C108-01A7-A547-9837-778FF44F23F7}" destId="{3F69AFD7-A3BC-5143-8067-384A60F72CC0}" srcOrd="0" destOrd="0" presId="urn:microsoft.com/office/officeart/2005/8/layout/vList5"/>
    <dgm:cxn modelId="{61F0E471-1F53-DC42-B0FD-391A21BD15DA}" srcId="{831371B3-B0BF-6746-8F4E-EBC3904C1F97}" destId="{4B263C4E-D686-0F4A-B541-101A8E757D1A}" srcOrd="2" destOrd="0" parTransId="{29151055-1126-0D46-A252-93CAA4A610B0}" sibTransId="{1BEE3CA6-9BC3-264E-8C2C-13D7A692B503}"/>
    <dgm:cxn modelId="{EE5D468B-5FE0-7F4D-A3F9-A9FA4646547B}" srcId="{1EA99585-CBFB-F742-873D-E281397CBD0B}" destId="{4A3E27C3-98EC-A64A-B69F-BAE0B8B6D5A7}" srcOrd="1" destOrd="0" parTransId="{E71C05DC-4DBD-4442-AF53-41A5AC7369A7}" sibTransId="{DFADA17E-1B54-4E46-BFC6-0854FC7548B6}"/>
    <dgm:cxn modelId="{7B000ED8-E4DE-2242-8020-35BA0129C75D}" type="presOf" srcId="{8659D2A6-C986-B347-A7A2-E9F288F117A6}" destId="{3F69AFD7-A3BC-5143-8067-384A60F72CC0}" srcOrd="0" destOrd="2" presId="urn:microsoft.com/office/officeart/2005/8/layout/vList5"/>
    <dgm:cxn modelId="{6E177BC3-DE9C-2D4C-BA6C-175238B19367}" type="presOf" srcId="{831371B3-B0BF-6746-8F4E-EBC3904C1F97}" destId="{65331139-39A7-7F44-A966-F9F603C4B520}" srcOrd="0" destOrd="0" presId="urn:microsoft.com/office/officeart/2005/8/layout/vList5"/>
    <dgm:cxn modelId="{9C1F3C95-CDAB-6C4E-BEC1-F77E01ADAEBA}" srcId="{FC7737D8-BF7E-E148-A145-44CED5B89379}" destId="{9B16C108-01A7-A547-9837-778FF44F23F7}" srcOrd="0" destOrd="0" parTransId="{D8751C11-C5E2-C940-99F2-B89330F5ED0E}" sibTransId="{2248AE51-D56A-CF45-8615-B7E51533C5AB}"/>
    <dgm:cxn modelId="{231B3EBF-4477-7349-A0AB-527139E0F18B}" srcId="{1EA99585-CBFB-F742-873D-E281397CBD0B}" destId="{F071CFDD-F00B-1F4A-ADFD-3E111A917C1D}" srcOrd="2" destOrd="0" parTransId="{BB95D034-1D3D-0249-9540-AB5281F6D1A9}" sibTransId="{B1612875-81C3-2C46-863A-B057B8E4770C}"/>
    <dgm:cxn modelId="{1C4CD9D2-C149-824B-9743-74FE65BFA303}" type="presOf" srcId="{1EA99585-CBFB-F742-873D-E281397CBD0B}" destId="{9721C48D-1DB8-8043-8FDB-5C93C864AC50}" srcOrd="0" destOrd="0" presId="urn:microsoft.com/office/officeart/2005/8/layout/vList5"/>
    <dgm:cxn modelId="{E172FCC7-02C4-7C4F-A63A-139BA58B016C}" type="presOf" srcId="{857E86DC-DCC4-2D40-9CE1-D9DABF0B99E9}" destId="{3F69AFD7-A3BC-5143-8067-384A60F72CC0}" srcOrd="0" destOrd="1" presId="urn:microsoft.com/office/officeart/2005/8/layout/vList5"/>
    <dgm:cxn modelId="{C75C4030-96F3-324E-B77F-B54F8B578150}" srcId="{FC7737D8-BF7E-E148-A145-44CED5B89379}" destId="{8659D2A6-C986-B347-A7A2-E9F288F117A6}" srcOrd="2" destOrd="0" parTransId="{65AA81BA-1DA9-634A-A84B-166EFBFA7460}" sibTransId="{0666B049-7FEA-2944-9E12-7A6F0F5387E3}"/>
    <dgm:cxn modelId="{6C3AB981-78BB-5B42-92BC-181A247A3E74}" srcId="{831371B3-B0BF-6746-8F4E-EBC3904C1F97}" destId="{1EA99585-CBFB-F742-873D-E281397CBD0B}" srcOrd="0" destOrd="0" parTransId="{577A1EE8-CD0A-AA4C-B734-A33FAF8CB9DE}" sibTransId="{3F18F59B-6CFE-D949-A602-6A81FE611513}"/>
    <dgm:cxn modelId="{0156D7FD-0C44-B94E-B5DA-03B576C082EE}" type="presOf" srcId="{4B263C4E-D686-0F4A-B541-101A8E757D1A}" destId="{05EEC8B2-0A63-ED41-A4AD-F4910559E99C}" srcOrd="0" destOrd="0" presId="urn:microsoft.com/office/officeart/2005/8/layout/vList5"/>
    <dgm:cxn modelId="{C91852CF-1164-A540-AA7D-F728CEF44CA2}" srcId="{1EA99585-CBFB-F742-873D-E281397CBD0B}" destId="{4B0B5149-E575-F649-8AFA-8EF9060E562A}" srcOrd="0" destOrd="0" parTransId="{6EA45566-A7F1-9041-B86F-422DDE6BAF28}" sibTransId="{D5F92C68-CB90-FF4D-8432-5F6AA7C093B0}"/>
    <dgm:cxn modelId="{E9941DA5-2F1E-934A-A0B8-D13783413E9B}" srcId="{4B263C4E-D686-0F4A-B541-101A8E757D1A}" destId="{C59DDB7A-8998-E44E-B515-E3C4D892DFB1}" srcOrd="0" destOrd="0" parTransId="{6EE05C9D-A1FE-5A47-9F4E-70D8D956726E}" sibTransId="{F8287D92-8485-3248-8A21-7C977F49E9CA}"/>
    <dgm:cxn modelId="{614A3BA6-230E-A547-8EAC-F321506163FF}" type="presOf" srcId="{4B0B5149-E575-F649-8AFA-8EF9060E562A}" destId="{082159E4-7F06-C44D-9A42-3B4EC5F37B48}" srcOrd="0" destOrd="0" presId="urn:microsoft.com/office/officeart/2005/8/layout/vList5"/>
    <dgm:cxn modelId="{10077245-8FE2-8E4D-80C3-BFDD247472EA}" type="presOf" srcId="{C59DDB7A-8998-E44E-B515-E3C4D892DFB1}" destId="{E7D26017-E141-394F-8E74-2C14F0AB7226}" srcOrd="0" destOrd="0" presId="urn:microsoft.com/office/officeart/2005/8/layout/vList5"/>
    <dgm:cxn modelId="{240D607E-FF13-5548-BD55-1817B0C134F1}" type="presOf" srcId="{4A3E27C3-98EC-A64A-B69F-BAE0B8B6D5A7}" destId="{082159E4-7F06-C44D-9A42-3B4EC5F37B48}" srcOrd="0" destOrd="1" presId="urn:microsoft.com/office/officeart/2005/8/layout/vList5"/>
    <dgm:cxn modelId="{B6FB077C-BDCC-E24D-87AB-1C31C810AD5F}" type="presParOf" srcId="{65331139-39A7-7F44-A966-F9F603C4B520}" destId="{CBAC91FF-DADE-BF46-BA89-36614C541A88}" srcOrd="0" destOrd="0" presId="urn:microsoft.com/office/officeart/2005/8/layout/vList5"/>
    <dgm:cxn modelId="{FA012491-8EEC-584D-87EB-44C6CDF1A2A2}" type="presParOf" srcId="{CBAC91FF-DADE-BF46-BA89-36614C541A88}" destId="{9721C48D-1DB8-8043-8FDB-5C93C864AC50}" srcOrd="0" destOrd="0" presId="urn:microsoft.com/office/officeart/2005/8/layout/vList5"/>
    <dgm:cxn modelId="{2E6765DC-FDEE-9E48-B0E6-4FA6974D7EBE}" type="presParOf" srcId="{CBAC91FF-DADE-BF46-BA89-36614C541A88}" destId="{082159E4-7F06-C44D-9A42-3B4EC5F37B48}" srcOrd="1" destOrd="0" presId="urn:microsoft.com/office/officeart/2005/8/layout/vList5"/>
    <dgm:cxn modelId="{E9482D68-BE6E-FC41-B77F-7B322C8AA5B3}" type="presParOf" srcId="{65331139-39A7-7F44-A966-F9F603C4B520}" destId="{50DB8ED9-28AD-BD43-9D19-A0E4836F3983}" srcOrd="1" destOrd="0" presId="urn:microsoft.com/office/officeart/2005/8/layout/vList5"/>
    <dgm:cxn modelId="{B2C7CDF9-23E7-ED43-BB8A-D75E470CDD57}" type="presParOf" srcId="{65331139-39A7-7F44-A966-F9F603C4B520}" destId="{54E9E78F-2157-064E-96B5-7FAFDF59B7BD}" srcOrd="2" destOrd="0" presId="urn:microsoft.com/office/officeart/2005/8/layout/vList5"/>
    <dgm:cxn modelId="{1033F624-8426-8840-9024-B8AFFBEFEB0F}" type="presParOf" srcId="{54E9E78F-2157-064E-96B5-7FAFDF59B7BD}" destId="{DCFFC086-99E3-CD4D-9802-D2B665BD8C12}" srcOrd="0" destOrd="0" presId="urn:microsoft.com/office/officeart/2005/8/layout/vList5"/>
    <dgm:cxn modelId="{BC63F8BE-5A34-A340-9CAE-20023F4684FD}" type="presParOf" srcId="{54E9E78F-2157-064E-96B5-7FAFDF59B7BD}" destId="{3F69AFD7-A3BC-5143-8067-384A60F72CC0}" srcOrd="1" destOrd="0" presId="urn:microsoft.com/office/officeart/2005/8/layout/vList5"/>
    <dgm:cxn modelId="{BBC194F0-515B-C44D-BFAA-4C9FFED354A9}" type="presParOf" srcId="{65331139-39A7-7F44-A966-F9F603C4B520}" destId="{627E4C24-D525-8B46-9730-0771BCCD4F54}" srcOrd="3" destOrd="0" presId="urn:microsoft.com/office/officeart/2005/8/layout/vList5"/>
    <dgm:cxn modelId="{EFE40778-F1FF-8A46-B227-EFF30D1BE77F}" type="presParOf" srcId="{65331139-39A7-7F44-A966-F9F603C4B520}" destId="{EFA51878-CF06-6C4E-A9E6-1327DE5A7D5A}" srcOrd="4" destOrd="0" presId="urn:microsoft.com/office/officeart/2005/8/layout/vList5"/>
    <dgm:cxn modelId="{4135A2B4-65EA-874C-B9FE-315C9B8E5924}" type="presParOf" srcId="{EFA51878-CF06-6C4E-A9E6-1327DE5A7D5A}" destId="{05EEC8B2-0A63-ED41-A4AD-F4910559E99C}" srcOrd="0" destOrd="0" presId="urn:microsoft.com/office/officeart/2005/8/layout/vList5"/>
    <dgm:cxn modelId="{7E5962C7-65D0-564F-B9B3-4190D7246F2A}" type="presParOf" srcId="{EFA51878-CF06-6C4E-A9E6-1327DE5A7D5A}" destId="{E7D26017-E141-394F-8E74-2C14F0AB72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49747B-BFC3-DC4C-B797-DB4EEBA48239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06A554-B104-4C42-88E2-83356A23E1CE}">
      <dgm:prSet phldrT="[Texto]"/>
      <dgm:spPr/>
      <dgm:t>
        <a:bodyPr/>
        <a:lstStyle/>
        <a:p>
          <a:r>
            <a:rPr lang="es-ES" b="1" dirty="0" smtClean="0"/>
            <a:t>Riesgo en inducción</a:t>
          </a:r>
        </a:p>
        <a:p>
          <a:r>
            <a:rPr lang="es-ES" b="1" dirty="0" smtClean="0"/>
            <a:t>Costos elevados</a:t>
          </a:r>
          <a:endParaRPr lang="es-ES" b="1" dirty="0"/>
        </a:p>
      </dgm:t>
    </dgm:pt>
    <dgm:pt modelId="{3DB9F89F-C9E6-6042-A67B-80CDA59EF717}" type="parTrans" cxnId="{01253212-BC7B-3D45-92C9-CB2814830BDD}">
      <dgm:prSet/>
      <dgm:spPr/>
      <dgm:t>
        <a:bodyPr/>
        <a:lstStyle/>
        <a:p>
          <a:endParaRPr lang="es-ES" b="1"/>
        </a:p>
      </dgm:t>
    </dgm:pt>
    <dgm:pt modelId="{DFFA0624-8F71-4C4C-BC25-D6C1C91A95E6}" type="sibTrans" cxnId="{01253212-BC7B-3D45-92C9-CB2814830BDD}">
      <dgm:prSet/>
      <dgm:spPr/>
      <dgm:t>
        <a:bodyPr/>
        <a:lstStyle/>
        <a:p>
          <a:endParaRPr lang="es-ES" b="1"/>
        </a:p>
      </dgm:t>
    </dgm:pt>
    <dgm:pt modelId="{0E9B2CAC-C000-7C4C-91F2-32AFDF7AD026}">
      <dgm:prSet phldrT="[Texto]" phldr="1"/>
      <dgm:spPr/>
      <dgm:t>
        <a:bodyPr/>
        <a:lstStyle/>
        <a:p>
          <a:endParaRPr lang="es-ES" b="1"/>
        </a:p>
      </dgm:t>
    </dgm:pt>
    <dgm:pt modelId="{AF50A04A-E3BF-0446-AFDD-19EB0FEF9801}" type="parTrans" cxnId="{7ED36C19-0738-0543-A667-42ACAC2882D6}">
      <dgm:prSet/>
      <dgm:spPr/>
      <dgm:t>
        <a:bodyPr/>
        <a:lstStyle/>
        <a:p>
          <a:endParaRPr lang="es-ES" b="1"/>
        </a:p>
      </dgm:t>
    </dgm:pt>
    <dgm:pt modelId="{DF998748-6951-2540-8817-0D3E6366A948}" type="sibTrans" cxnId="{7ED36C19-0738-0543-A667-42ACAC2882D6}">
      <dgm:prSet/>
      <dgm:spPr/>
      <dgm:t>
        <a:bodyPr/>
        <a:lstStyle/>
        <a:p>
          <a:endParaRPr lang="es-ES" b="1"/>
        </a:p>
      </dgm:t>
    </dgm:pt>
    <dgm:pt modelId="{C3B6CC87-68DB-2840-8CB6-3BEA9D6675F6}">
      <dgm:prSet phldrT="[Texto]"/>
      <dgm:spPr/>
      <dgm:t>
        <a:bodyPr/>
        <a:lstStyle/>
        <a:p>
          <a:r>
            <a:rPr lang="es-ES" b="1" dirty="0" smtClean="0"/>
            <a:t>Altas tasas de curación</a:t>
          </a:r>
        </a:p>
        <a:p>
          <a:r>
            <a:rPr lang="es-ES" b="1" dirty="0" smtClean="0"/>
            <a:t>Tratamiento por 2.5 años</a:t>
          </a:r>
          <a:endParaRPr lang="es-ES" b="1" dirty="0"/>
        </a:p>
      </dgm:t>
    </dgm:pt>
    <dgm:pt modelId="{E2584A8A-B8A1-A648-8620-9BBA31A8E47D}" type="parTrans" cxnId="{D8D411D3-80C6-8E48-8A52-99D78A183DD1}">
      <dgm:prSet/>
      <dgm:spPr/>
      <dgm:t>
        <a:bodyPr/>
        <a:lstStyle/>
        <a:p>
          <a:endParaRPr lang="es-ES" b="1"/>
        </a:p>
      </dgm:t>
    </dgm:pt>
    <dgm:pt modelId="{D334220B-2D5C-E04C-B0E1-B5D4009C7197}" type="sibTrans" cxnId="{D8D411D3-80C6-8E48-8A52-99D78A183DD1}">
      <dgm:prSet/>
      <dgm:spPr/>
      <dgm:t>
        <a:bodyPr/>
        <a:lstStyle/>
        <a:p>
          <a:endParaRPr lang="es-ES" b="1"/>
        </a:p>
      </dgm:t>
    </dgm:pt>
    <dgm:pt modelId="{49132718-7BEE-2742-B072-ACAF661F6C59}">
      <dgm:prSet phldrT="[Texto]"/>
      <dgm:spPr/>
      <dgm:t>
        <a:bodyPr/>
        <a:lstStyle/>
        <a:p>
          <a:endParaRPr lang="es-ES" b="1" dirty="0"/>
        </a:p>
      </dgm:t>
    </dgm:pt>
    <dgm:pt modelId="{822C490B-A1B4-BC48-9A71-272A512904D8}" type="parTrans" cxnId="{05A9AD80-91E6-2C48-8AEE-5FC21EB75F0C}">
      <dgm:prSet/>
      <dgm:spPr/>
      <dgm:t>
        <a:bodyPr/>
        <a:lstStyle/>
        <a:p>
          <a:endParaRPr lang="es-ES" b="1"/>
        </a:p>
      </dgm:t>
    </dgm:pt>
    <dgm:pt modelId="{1BA60DDB-EF7A-E745-8D65-1C4C515F1C17}" type="sibTrans" cxnId="{05A9AD80-91E6-2C48-8AEE-5FC21EB75F0C}">
      <dgm:prSet/>
      <dgm:spPr/>
      <dgm:t>
        <a:bodyPr/>
        <a:lstStyle/>
        <a:p>
          <a:endParaRPr lang="es-ES" b="1"/>
        </a:p>
      </dgm:t>
    </dgm:pt>
    <dgm:pt modelId="{5E92A9D6-9221-9845-B442-D36E9A47431F}" type="pres">
      <dgm:prSet presAssocID="{E749747B-BFC3-DC4C-B797-DB4EEBA4823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5BA4EE-529D-B24C-AD94-56D94EBA4A38}" type="pres">
      <dgm:prSet presAssocID="{E749747B-BFC3-DC4C-B797-DB4EEBA48239}" presName="divider" presStyleLbl="fgShp" presStyleIdx="0" presStyleCnt="1"/>
      <dgm:spPr/>
    </dgm:pt>
    <dgm:pt modelId="{7F6366CC-222D-3045-8068-5C9E0B08207B}" type="pres">
      <dgm:prSet presAssocID="{9906A554-B104-4C42-88E2-83356A23E1CE}" presName="downArrow" presStyleLbl="node1" presStyleIdx="0" presStyleCnt="2"/>
      <dgm:spPr/>
    </dgm:pt>
    <dgm:pt modelId="{C5E2BB2B-030E-3E4F-BB8F-7D47CB8F8C08}" type="pres">
      <dgm:prSet presAssocID="{9906A554-B104-4C42-88E2-83356A23E1C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05198C-88C9-3648-936E-2704978DDAC3}" type="pres">
      <dgm:prSet presAssocID="{C3B6CC87-68DB-2840-8CB6-3BEA9D6675F6}" presName="upArrow" presStyleLbl="node1" presStyleIdx="1" presStyleCnt="2"/>
      <dgm:spPr/>
    </dgm:pt>
    <dgm:pt modelId="{A067C664-824C-4B43-AB30-073E3B513199}" type="pres">
      <dgm:prSet presAssocID="{C3B6CC87-68DB-2840-8CB6-3BEA9D6675F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D36C19-0738-0543-A667-42ACAC2882D6}" srcId="{E749747B-BFC3-DC4C-B797-DB4EEBA48239}" destId="{0E9B2CAC-C000-7C4C-91F2-32AFDF7AD026}" srcOrd="3" destOrd="0" parTransId="{AF50A04A-E3BF-0446-AFDD-19EB0FEF9801}" sibTransId="{DF998748-6951-2540-8817-0D3E6366A948}"/>
    <dgm:cxn modelId="{D8D411D3-80C6-8E48-8A52-99D78A183DD1}" srcId="{E749747B-BFC3-DC4C-B797-DB4EEBA48239}" destId="{C3B6CC87-68DB-2840-8CB6-3BEA9D6675F6}" srcOrd="1" destOrd="0" parTransId="{E2584A8A-B8A1-A648-8620-9BBA31A8E47D}" sibTransId="{D334220B-2D5C-E04C-B0E1-B5D4009C7197}"/>
    <dgm:cxn modelId="{588C90C1-A744-A446-ABD2-EE9882110056}" type="presOf" srcId="{C3B6CC87-68DB-2840-8CB6-3BEA9D6675F6}" destId="{A067C664-824C-4B43-AB30-073E3B513199}" srcOrd="0" destOrd="0" presId="urn:microsoft.com/office/officeart/2005/8/layout/arrow3"/>
    <dgm:cxn modelId="{01253212-BC7B-3D45-92C9-CB2814830BDD}" srcId="{E749747B-BFC3-DC4C-B797-DB4EEBA48239}" destId="{9906A554-B104-4C42-88E2-83356A23E1CE}" srcOrd="0" destOrd="0" parTransId="{3DB9F89F-C9E6-6042-A67B-80CDA59EF717}" sibTransId="{DFFA0624-8F71-4C4C-BC25-D6C1C91A95E6}"/>
    <dgm:cxn modelId="{05A9AD80-91E6-2C48-8AEE-5FC21EB75F0C}" srcId="{E749747B-BFC3-DC4C-B797-DB4EEBA48239}" destId="{49132718-7BEE-2742-B072-ACAF661F6C59}" srcOrd="2" destOrd="0" parTransId="{822C490B-A1B4-BC48-9A71-272A512904D8}" sibTransId="{1BA60DDB-EF7A-E745-8D65-1C4C515F1C17}"/>
    <dgm:cxn modelId="{71E8D892-7892-D44D-9A33-0BDF734FA1CA}" type="presOf" srcId="{9906A554-B104-4C42-88E2-83356A23E1CE}" destId="{C5E2BB2B-030E-3E4F-BB8F-7D47CB8F8C08}" srcOrd="0" destOrd="0" presId="urn:microsoft.com/office/officeart/2005/8/layout/arrow3"/>
    <dgm:cxn modelId="{7FD3754C-D0E7-0A4B-887C-62CF761D7410}" type="presOf" srcId="{E749747B-BFC3-DC4C-B797-DB4EEBA48239}" destId="{5E92A9D6-9221-9845-B442-D36E9A47431F}" srcOrd="0" destOrd="0" presId="urn:microsoft.com/office/officeart/2005/8/layout/arrow3"/>
    <dgm:cxn modelId="{48E1C019-7A59-E945-82D4-991A0FF932A9}" type="presParOf" srcId="{5E92A9D6-9221-9845-B442-D36E9A47431F}" destId="{F45BA4EE-529D-B24C-AD94-56D94EBA4A38}" srcOrd="0" destOrd="0" presId="urn:microsoft.com/office/officeart/2005/8/layout/arrow3"/>
    <dgm:cxn modelId="{9733AEA2-9D67-3548-B548-0E8C589B64C0}" type="presParOf" srcId="{5E92A9D6-9221-9845-B442-D36E9A47431F}" destId="{7F6366CC-222D-3045-8068-5C9E0B08207B}" srcOrd="1" destOrd="0" presId="urn:microsoft.com/office/officeart/2005/8/layout/arrow3"/>
    <dgm:cxn modelId="{071AEA0E-D75C-634A-9086-398EE7D8B11F}" type="presParOf" srcId="{5E92A9D6-9221-9845-B442-D36E9A47431F}" destId="{C5E2BB2B-030E-3E4F-BB8F-7D47CB8F8C08}" srcOrd="2" destOrd="0" presId="urn:microsoft.com/office/officeart/2005/8/layout/arrow3"/>
    <dgm:cxn modelId="{2BA4F9EB-A03A-0E4A-B3F2-13FF36B17896}" type="presParOf" srcId="{5E92A9D6-9221-9845-B442-D36E9A47431F}" destId="{C605198C-88C9-3648-936E-2704978DDAC3}" srcOrd="3" destOrd="0" presId="urn:microsoft.com/office/officeart/2005/8/layout/arrow3"/>
    <dgm:cxn modelId="{E8AC6DCA-8117-3E40-9313-1851BEDD2B80}" type="presParOf" srcId="{5E92A9D6-9221-9845-B442-D36E9A47431F}" destId="{A067C664-824C-4B43-AB30-073E3B51319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26E76-8011-4D4E-9B0C-BF7A13F5AD5F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1A84F8F9-96B9-5044-86AF-1C5737174FD3}">
      <dgm:prSet phldrT="[Texto]"/>
      <dgm:spPr/>
      <dgm:t>
        <a:bodyPr/>
        <a:lstStyle/>
        <a:p>
          <a:r>
            <a:rPr lang="es-ES" b="1" dirty="0" smtClean="0"/>
            <a:t>1957: 3 casos, fatales</a:t>
          </a:r>
          <a:endParaRPr lang="es-ES" b="1" dirty="0"/>
        </a:p>
      </dgm:t>
    </dgm:pt>
    <dgm:pt modelId="{A54101D5-A225-B44B-87A0-23A8540E12A4}" type="parTrans" cxnId="{D7AEFF94-8D22-264E-AE87-C4D169F16ECE}">
      <dgm:prSet/>
      <dgm:spPr/>
      <dgm:t>
        <a:bodyPr/>
        <a:lstStyle/>
        <a:p>
          <a:endParaRPr lang="es-ES" b="1"/>
        </a:p>
      </dgm:t>
    </dgm:pt>
    <dgm:pt modelId="{7661C443-4F9E-F145-88ED-583780FFF0A7}" type="sibTrans" cxnId="{D7AEFF94-8D22-264E-AE87-C4D169F16ECE}">
      <dgm:prSet/>
      <dgm:spPr/>
      <dgm:t>
        <a:bodyPr/>
        <a:lstStyle/>
        <a:p>
          <a:endParaRPr lang="es-ES" b="1"/>
        </a:p>
      </dgm:t>
    </dgm:pt>
    <dgm:pt modelId="{962C3D63-4EDB-AF45-8632-FB8DD58E04EC}">
      <dgm:prSet phldrT="[Texto]"/>
      <dgm:spPr/>
      <dgm:t>
        <a:bodyPr/>
        <a:lstStyle/>
        <a:p>
          <a:r>
            <a:rPr lang="es-ES" b="1" dirty="0" smtClean="0"/>
            <a:t>1976: LMA M3 </a:t>
          </a:r>
          <a:endParaRPr lang="es-ES" b="1" dirty="0"/>
        </a:p>
      </dgm:t>
    </dgm:pt>
    <dgm:pt modelId="{545352CA-0C81-1740-8DB8-3D115611E082}" type="parTrans" cxnId="{814ECF73-9C49-C848-A0BE-A9D108699663}">
      <dgm:prSet/>
      <dgm:spPr/>
      <dgm:t>
        <a:bodyPr/>
        <a:lstStyle/>
        <a:p>
          <a:endParaRPr lang="es-ES" b="1"/>
        </a:p>
      </dgm:t>
    </dgm:pt>
    <dgm:pt modelId="{3CA4C5B5-FD17-F647-8B11-433580A6C8F2}" type="sibTrans" cxnId="{814ECF73-9C49-C848-A0BE-A9D108699663}">
      <dgm:prSet/>
      <dgm:spPr/>
      <dgm:t>
        <a:bodyPr/>
        <a:lstStyle/>
        <a:p>
          <a:endParaRPr lang="es-ES" b="1"/>
        </a:p>
      </dgm:t>
    </dgm:pt>
    <dgm:pt modelId="{09E42E3E-2F9E-B94D-9CBB-AE2D8CABD719}">
      <dgm:prSet phldrT="[Texto]"/>
      <dgm:spPr/>
      <dgm:t>
        <a:bodyPr/>
        <a:lstStyle/>
        <a:p>
          <a:r>
            <a:rPr lang="es-ES" b="1" dirty="0" smtClean="0"/>
            <a:t>1977: se identificó </a:t>
          </a:r>
          <a:r>
            <a:rPr lang="es-ES" b="1" i="1" dirty="0" smtClean="0"/>
            <a:t>PML-RARα</a:t>
          </a:r>
          <a:endParaRPr lang="es-ES" b="1" i="1" dirty="0"/>
        </a:p>
      </dgm:t>
    </dgm:pt>
    <dgm:pt modelId="{7A8EAEEE-B033-9F47-AA4B-0836B5BAE552}" type="parTrans" cxnId="{5BF688BD-4670-CC4B-AF44-AA1DEA6B1BF7}">
      <dgm:prSet/>
      <dgm:spPr/>
      <dgm:t>
        <a:bodyPr/>
        <a:lstStyle/>
        <a:p>
          <a:endParaRPr lang="es-ES" b="1"/>
        </a:p>
      </dgm:t>
    </dgm:pt>
    <dgm:pt modelId="{BFDAA47F-11AF-D64C-B742-F0C7DD3BA2E0}" type="sibTrans" cxnId="{5BF688BD-4670-CC4B-AF44-AA1DEA6B1BF7}">
      <dgm:prSet/>
      <dgm:spPr/>
      <dgm:t>
        <a:bodyPr/>
        <a:lstStyle/>
        <a:p>
          <a:endParaRPr lang="es-ES" b="1"/>
        </a:p>
      </dgm:t>
    </dgm:pt>
    <dgm:pt modelId="{C5DA06B3-541C-884F-8036-3E53D78A0F57}" type="pres">
      <dgm:prSet presAssocID="{48826E76-8011-4D4E-9B0C-BF7A13F5AD5F}" presName="arrowDiagram" presStyleCnt="0">
        <dgm:presLayoutVars>
          <dgm:chMax val="5"/>
          <dgm:dir/>
          <dgm:resizeHandles val="exact"/>
        </dgm:presLayoutVars>
      </dgm:prSet>
      <dgm:spPr/>
    </dgm:pt>
    <dgm:pt modelId="{59970453-DE68-7C48-9ECE-53F7DC4B79B3}" type="pres">
      <dgm:prSet presAssocID="{48826E76-8011-4D4E-9B0C-BF7A13F5AD5F}" presName="arrow" presStyleLbl="bgShp" presStyleIdx="0" presStyleCnt="1"/>
      <dgm:spPr/>
    </dgm:pt>
    <dgm:pt modelId="{DFC60255-5196-5641-8451-22E526C8B15C}" type="pres">
      <dgm:prSet presAssocID="{48826E76-8011-4D4E-9B0C-BF7A13F5AD5F}" presName="arrowDiagram3" presStyleCnt="0"/>
      <dgm:spPr/>
    </dgm:pt>
    <dgm:pt modelId="{2741B116-637C-B449-8821-AED4C745F0AA}" type="pres">
      <dgm:prSet presAssocID="{1A84F8F9-96B9-5044-86AF-1C5737174FD3}" presName="bullet3a" presStyleLbl="node1" presStyleIdx="0" presStyleCnt="3"/>
      <dgm:spPr/>
    </dgm:pt>
    <dgm:pt modelId="{09571BEF-19F4-A14C-9DB8-32723814F2CD}" type="pres">
      <dgm:prSet presAssocID="{1A84F8F9-96B9-5044-86AF-1C5737174F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1FDC4-82BE-A945-82D6-6D273CE9AF2B}" type="pres">
      <dgm:prSet presAssocID="{962C3D63-4EDB-AF45-8632-FB8DD58E04EC}" presName="bullet3b" presStyleLbl="node1" presStyleIdx="1" presStyleCnt="3"/>
      <dgm:spPr/>
    </dgm:pt>
    <dgm:pt modelId="{406C730C-665E-0F44-AD80-A53B79A3322D}" type="pres">
      <dgm:prSet presAssocID="{962C3D63-4EDB-AF45-8632-FB8DD58E04E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9E686-B0A7-FD4A-A10A-D51856C84809}" type="pres">
      <dgm:prSet presAssocID="{09E42E3E-2F9E-B94D-9CBB-AE2D8CABD719}" presName="bullet3c" presStyleLbl="node1" presStyleIdx="2" presStyleCnt="3"/>
      <dgm:spPr/>
    </dgm:pt>
    <dgm:pt modelId="{86E71148-2C30-0945-8584-58DA15914B8B}" type="pres">
      <dgm:prSet presAssocID="{09E42E3E-2F9E-B94D-9CBB-AE2D8CABD71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EE10C6-EE3E-8A46-B913-878B49A354C1}" type="presOf" srcId="{962C3D63-4EDB-AF45-8632-FB8DD58E04EC}" destId="{406C730C-665E-0F44-AD80-A53B79A3322D}" srcOrd="0" destOrd="0" presId="urn:microsoft.com/office/officeart/2005/8/layout/arrow2"/>
    <dgm:cxn modelId="{501D146A-46EA-B54A-88C6-73B8A5D3ADA5}" type="presOf" srcId="{1A84F8F9-96B9-5044-86AF-1C5737174FD3}" destId="{09571BEF-19F4-A14C-9DB8-32723814F2CD}" srcOrd="0" destOrd="0" presId="urn:microsoft.com/office/officeart/2005/8/layout/arrow2"/>
    <dgm:cxn modelId="{D7AEFF94-8D22-264E-AE87-C4D169F16ECE}" srcId="{48826E76-8011-4D4E-9B0C-BF7A13F5AD5F}" destId="{1A84F8F9-96B9-5044-86AF-1C5737174FD3}" srcOrd="0" destOrd="0" parTransId="{A54101D5-A225-B44B-87A0-23A8540E12A4}" sibTransId="{7661C443-4F9E-F145-88ED-583780FFF0A7}"/>
    <dgm:cxn modelId="{814ECF73-9C49-C848-A0BE-A9D108699663}" srcId="{48826E76-8011-4D4E-9B0C-BF7A13F5AD5F}" destId="{962C3D63-4EDB-AF45-8632-FB8DD58E04EC}" srcOrd="1" destOrd="0" parTransId="{545352CA-0C81-1740-8DB8-3D115611E082}" sibTransId="{3CA4C5B5-FD17-F647-8B11-433580A6C8F2}"/>
    <dgm:cxn modelId="{E81A3541-FDB5-8D46-BA81-EDE7FBBA0E8B}" type="presOf" srcId="{09E42E3E-2F9E-B94D-9CBB-AE2D8CABD719}" destId="{86E71148-2C30-0945-8584-58DA15914B8B}" srcOrd="0" destOrd="0" presId="urn:microsoft.com/office/officeart/2005/8/layout/arrow2"/>
    <dgm:cxn modelId="{F7559175-6455-5141-B9AF-6671FAB32AAE}" type="presOf" srcId="{48826E76-8011-4D4E-9B0C-BF7A13F5AD5F}" destId="{C5DA06B3-541C-884F-8036-3E53D78A0F57}" srcOrd="0" destOrd="0" presId="urn:microsoft.com/office/officeart/2005/8/layout/arrow2"/>
    <dgm:cxn modelId="{5BF688BD-4670-CC4B-AF44-AA1DEA6B1BF7}" srcId="{48826E76-8011-4D4E-9B0C-BF7A13F5AD5F}" destId="{09E42E3E-2F9E-B94D-9CBB-AE2D8CABD719}" srcOrd="2" destOrd="0" parTransId="{7A8EAEEE-B033-9F47-AA4B-0836B5BAE552}" sibTransId="{BFDAA47F-11AF-D64C-B742-F0C7DD3BA2E0}"/>
    <dgm:cxn modelId="{CB2F09C0-65E7-814B-9A4A-32296C091377}" type="presParOf" srcId="{C5DA06B3-541C-884F-8036-3E53D78A0F57}" destId="{59970453-DE68-7C48-9ECE-53F7DC4B79B3}" srcOrd="0" destOrd="0" presId="urn:microsoft.com/office/officeart/2005/8/layout/arrow2"/>
    <dgm:cxn modelId="{CBD48C0F-BEF2-7F4E-853A-444FB54C9941}" type="presParOf" srcId="{C5DA06B3-541C-884F-8036-3E53D78A0F57}" destId="{DFC60255-5196-5641-8451-22E526C8B15C}" srcOrd="1" destOrd="0" presId="urn:microsoft.com/office/officeart/2005/8/layout/arrow2"/>
    <dgm:cxn modelId="{8C32B217-2FE8-E641-984B-BD35D96DC4EF}" type="presParOf" srcId="{DFC60255-5196-5641-8451-22E526C8B15C}" destId="{2741B116-637C-B449-8821-AED4C745F0AA}" srcOrd="0" destOrd="0" presId="urn:microsoft.com/office/officeart/2005/8/layout/arrow2"/>
    <dgm:cxn modelId="{3515E50D-05C0-F24C-9FFA-6650EE348EE0}" type="presParOf" srcId="{DFC60255-5196-5641-8451-22E526C8B15C}" destId="{09571BEF-19F4-A14C-9DB8-32723814F2CD}" srcOrd="1" destOrd="0" presId="urn:microsoft.com/office/officeart/2005/8/layout/arrow2"/>
    <dgm:cxn modelId="{456CCAEC-EB09-2D4B-B3AE-6FBD3B8F9A2C}" type="presParOf" srcId="{DFC60255-5196-5641-8451-22E526C8B15C}" destId="{E281FDC4-82BE-A945-82D6-6D273CE9AF2B}" srcOrd="2" destOrd="0" presId="urn:microsoft.com/office/officeart/2005/8/layout/arrow2"/>
    <dgm:cxn modelId="{9837C8A0-A625-5742-8543-F14F59EDD860}" type="presParOf" srcId="{DFC60255-5196-5641-8451-22E526C8B15C}" destId="{406C730C-665E-0F44-AD80-A53B79A3322D}" srcOrd="3" destOrd="0" presId="urn:microsoft.com/office/officeart/2005/8/layout/arrow2"/>
    <dgm:cxn modelId="{1F14EE47-78A8-6346-BB1C-AF1CD1F71D67}" type="presParOf" srcId="{DFC60255-5196-5641-8451-22E526C8B15C}" destId="{0BE9E686-B0A7-FD4A-A10A-D51856C84809}" srcOrd="4" destOrd="0" presId="urn:microsoft.com/office/officeart/2005/8/layout/arrow2"/>
    <dgm:cxn modelId="{75850CF9-9E27-2349-A206-2696A2B7B5D2}" type="presParOf" srcId="{DFC60255-5196-5641-8451-22E526C8B15C}" destId="{86E71148-2C30-0945-8584-58DA15914B8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26E76-8011-4D4E-9B0C-BF7A13F5AD5F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1A84F8F9-96B9-5044-86AF-1C5737174FD3}">
      <dgm:prSet phldrT="[Texto]"/>
      <dgm:spPr/>
      <dgm:t>
        <a:bodyPr/>
        <a:lstStyle/>
        <a:p>
          <a:r>
            <a:rPr lang="es-ES" b="1" i="1" dirty="0" smtClean="0"/>
            <a:t>60-70´s: </a:t>
          </a:r>
          <a:r>
            <a:rPr lang="es-ES" b="1" dirty="0" err="1" smtClean="0"/>
            <a:t>Qtx</a:t>
          </a:r>
          <a:endParaRPr lang="es-ES" b="1" dirty="0"/>
        </a:p>
      </dgm:t>
    </dgm:pt>
    <dgm:pt modelId="{A54101D5-A225-B44B-87A0-23A8540E12A4}" type="parTrans" cxnId="{D7AEFF94-8D22-264E-AE87-C4D169F16ECE}">
      <dgm:prSet/>
      <dgm:spPr/>
      <dgm:t>
        <a:bodyPr/>
        <a:lstStyle/>
        <a:p>
          <a:endParaRPr lang="es-ES" b="1"/>
        </a:p>
      </dgm:t>
    </dgm:pt>
    <dgm:pt modelId="{7661C443-4F9E-F145-88ED-583780FFF0A7}" type="sibTrans" cxnId="{D7AEFF94-8D22-264E-AE87-C4D169F16ECE}">
      <dgm:prSet/>
      <dgm:spPr/>
      <dgm:t>
        <a:bodyPr/>
        <a:lstStyle/>
        <a:p>
          <a:endParaRPr lang="es-ES" b="1"/>
        </a:p>
      </dgm:t>
    </dgm:pt>
    <dgm:pt modelId="{962C3D63-4EDB-AF45-8632-FB8DD58E04EC}">
      <dgm:prSet phldrT="[Texto]"/>
      <dgm:spPr/>
      <dgm:t>
        <a:bodyPr/>
        <a:lstStyle/>
        <a:p>
          <a:r>
            <a:rPr lang="es-ES" b="1" i="1" dirty="0" smtClean="0"/>
            <a:t>1987: </a:t>
          </a:r>
          <a:r>
            <a:rPr lang="es-ES" b="1" dirty="0" smtClean="0"/>
            <a:t>eficacia  de ATRA en 6 pacientes</a:t>
          </a:r>
          <a:endParaRPr lang="es-ES" b="1" dirty="0"/>
        </a:p>
      </dgm:t>
    </dgm:pt>
    <dgm:pt modelId="{545352CA-0C81-1740-8DB8-3D115611E082}" type="parTrans" cxnId="{814ECF73-9C49-C848-A0BE-A9D108699663}">
      <dgm:prSet/>
      <dgm:spPr/>
      <dgm:t>
        <a:bodyPr/>
        <a:lstStyle/>
        <a:p>
          <a:endParaRPr lang="es-ES" b="1"/>
        </a:p>
      </dgm:t>
    </dgm:pt>
    <dgm:pt modelId="{3CA4C5B5-FD17-F647-8B11-433580A6C8F2}" type="sibTrans" cxnId="{814ECF73-9C49-C848-A0BE-A9D108699663}">
      <dgm:prSet/>
      <dgm:spPr/>
      <dgm:t>
        <a:bodyPr/>
        <a:lstStyle/>
        <a:p>
          <a:endParaRPr lang="es-ES" b="1"/>
        </a:p>
      </dgm:t>
    </dgm:pt>
    <dgm:pt modelId="{09E42E3E-2F9E-B94D-9CBB-AE2D8CABD719}">
      <dgm:prSet phldrT="[Texto]"/>
      <dgm:spPr/>
      <dgm:t>
        <a:bodyPr/>
        <a:lstStyle/>
        <a:p>
          <a:r>
            <a:rPr lang="es-ES" b="1" i="1" dirty="0" smtClean="0"/>
            <a:t>90´s </a:t>
          </a:r>
          <a:r>
            <a:rPr lang="es-ES" b="1" i="0" dirty="0" smtClean="0"/>
            <a:t>ATRA + </a:t>
          </a:r>
          <a:r>
            <a:rPr lang="es-ES" b="1" i="0" dirty="0" err="1" smtClean="0"/>
            <a:t>Qtx</a:t>
          </a:r>
          <a:r>
            <a:rPr lang="es-ES" b="1" i="0" dirty="0" smtClean="0"/>
            <a:t>: RC 90-95% y SLE a 5 años 74%</a:t>
          </a:r>
          <a:endParaRPr lang="es-ES" b="1" i="0" dirty="0"/>
        </a:p>
      </dgm:t>
    </dgm:pt>
    <dgm:pt modelId="{7A8EAEEE-B033-9F47-AA4B-0836B5BAE552}" type="parTrans" cxnId="{5BF688BD-4670-CC4B-AF44-AA1DEA6B1BF7}">
      <dgm:prSet/>
      <dgm:spPr/>
      <dgm:t>
        <a:bodyPr/>
        <a:lstStyle/>
        <a:p>
          <a:endParaRPr lang="es-ES" b="1"/>
        </a:p>
      </dgm:t>
    </dgm:pt>
    <dgm:pt modelId="{BFDAA47F-11AF-D64C-B742-F0C7DD3BA2E0}" type="sibTrans" cxnId="{5BF688BD-4670-CC4B-AF44-AA1DEA6B1BF7}">
      <dgm:prSet/>
      <dgm:spPr/>
      <dgm:t>
        <a:bodyPr/>
        <a:lstStyle/>
        <a:p>
          <a:endParaRPr lang="es-ES" b="1"/>
        </a:p>
      </dgm:t>
    </dgm:pt>
    <dgm:pt modelId="{A6CF39AB-1DD9-A643-A94F-CC6DC62F535C}">
      <dgm:prSet phldrT="[Texto]"/>
      <dgm:spPr/>
      <dgm:t>
        <a:bodyPr/>
        <a:lstStyle/>
        <a:p>
          <a:r>
            <a:rPr lang="es-ES" b="1" i="1" dirty="0" smtClean="0"/>
            <a:t>2000´s </a:t>
          </a:r>
          <a:r>
            <a:rPr lang="es-ES" b="1" i="0" dirty="0" smtClean="0"/>
            <a:t>ATRA + ATO</a:t>
          </a:r>
          <a:endParaRPr lang="es-ES" b="1" i="0" dirty="0"/>
        </a:p>
      </dgm:t>
    </dgm:pt>
    <dgm:pt modelId="{88220B15-BC9C-1C4D-A899-6B9581319329}" type="parTrans" cxnId="{3114837D-BB27-824C-B749-30F845DD0E09}">
      <dgm:prSet/>
      <dgm:spPr/>
      <dgm:t>
        <a:bodyPr/>
        <a:lstStyle/>
        <a:p>
          <a:endParaRPr lang="es-ES" b="1"/>
        </a:p>
      </dgm:t>
    </dgm:pt>
    <dgm:pt modelId="{58730BC5-FCD7-EA48-B3A9-0415625851D3}" type="sibTrans" cxnId="{3114837D-BB27-824C-B749-30F845DD0E09}">
      <dgm:prSet/>
      <dgm:spPr/>
      <dgm:t>
        <a:bodyPr/>
        <a:lstStyle/>
        <a:p>
          <a:endParaRPr lang="es-ES" b="1"/>
        </a:p>
      </dgm:t>
    </dgm:pt>
    <dgm:pt modelId="{C5DA06B3-541C-884F-8036-3E53D78A0F57}" type="pres">
      <dgm:prSet presAssocID="{48826E76-8011-4D4E-9B0C-BF7A13F5AD5F}" presName="arrowDiagram" presStyleCnt="0">
        <dgm:presLayoutVars>
          <dgm:chMax val="5"/>
          <dgm:dir/>
          <dgm:resizeHandles val="exact"/>
        </dgm:presLayoutVars>
      </dgm:prSet>
      <dgm:spPr/>
    </dgm:pt>
    <dgm:pt modelId="{59970453-DE68-7C48-9ECE-53F7DC4B79B3}" type="pres">
      <dgm:prSet presAssocID="{48826E76-8011-4D4E-9B0C-BF7A13F5AD5F}" presName="arrow" presStyleLbl="bgShp" presStyleIdx="0" presStyleCnt="1"/>
      <dgm:spPr/>
    </dgm:pt>
    <dgm:pt modelId="{8EF2419E-329A-B64F-AFA4-3D147541D044}" type="pres">
      <dgm:prSet presAssocID="{48826E76-8011-4D4E-9B0C-BF7A13F5AD5F}" presName="arrowDiagram4" presStyleCnt="0"/>
      <dgm:spPr/>
    </dgm:pt>
    <dgm:pt modelId="{A9C584B2-2D4B-4945-A5EF-18240FD304BD}" type="pres">
      <dgm:prSet presAssocID="{1A84F8F9-96B9-5044-86AF-1C5737174FD3}" presName="bullet4a" presStyleLbl="node1" presStyleIdx="0" presStyleCnt="4"/>
      <dgm:spPr/>
    </dgm:pt>
    <dgm:pt modelId="{32D3D46F-8169-1F49-9875-F0EF7457A0CF}" type="pres">
      <dgm:prSet presAssocID="{1A84F8F9-96B9-5044-86AF-1C5737174FD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FC3667-83F8-5A4A-882B-2E4444A0D763}" type="pres">
      <dgm:prSet presAssocID="{962C3D63-4EDB-AF45-8632-FB8DD58E04EC}" presName="bullet4b" presStyleLbl="node1" presStyleIdx="1" presStyleCnt="4"/>
      <dgm:spPr/>
    </dgm:pt>
    <dgm:pt modelId="{55346F71-1D9F-544C-8C74-96384B286C62}" type="pres">
      <dgm:prSet presAssocID="{962C3D63-4EDB-AF45-8632-FB8DD58E04EC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8E061-7F2D-044C-AA66-D55EECF3B6E3}" type="pres">
      <dgm:prSet presAssocID="{09E42E3E-2F9E-B94D-9CBB-AE2D8CABD719}" presName="bullet4c" presStyleLbl="node1" presStyleIdx="2" presStyleCnt="4"/>
      <dgm:spPr/>
    </dgm:pt>
    <dgm:pt modelId="{59100501-5AF6-5546-9A56-25D052E28F6D}" type="pres">
      <dgm:prSet presAssocID="{09E42E3E-2F9E-B94D-9CBB-AE2D8CABD71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C89706-9337-9746-96AF-D8B6D2CE65FB}" type="pres">
      <dgm:prSet presAssocID="{A6CF39AB-1DD9-A643-A94F-CC6DC62F535C}" presName="bullet4d" presStyleLbl="node1" presStyleIdx="3" presStyleCnt="4"/>
      <dgm:spPr/>
    </dgm:pt>
    <dgm:pt modelId="{58C38248-6C4C-EC4E-A547-36B3A3D543D2}" type="pres">
      <dgm:prSet presAssocID="{A6CF39AB-1DD9-A643-A94F-CC6DC62F535C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F688BD-4670-CC4B-AF44-AA1DEA6B1BF7}" srcId="{48826E76-8011-4D4E-9B0C-BF7A13F5AD5F}" destId="{09E42E3E-2F9E-B94D-9CBB-AE2D8CABD719}" srcOrd="2" destOrd="0" parTransId="{7A8EAEEE-B033-9F47-AA4B-0836B5BAE552}" sibTransId="{BFDAA47F-11AF-D64C-B742-F0C7DD3BA2E0}"/>
    <dgm:cxn modelId="{735EADFE-6359-2446-B88D-3FAC9EFAFECE}" type="presOf" srcId="{962C3D63-4EDB-AF45-8632-FB8DD58E04EC}" destId="{55346F71-1D9F-544C-8C74-96384B286C62}" srcOrd="0" destOrd="0" presId="urn:microsoft.com/office/officeart/2005/8/layout/arrow2"/>
    <dgm:cxn modelId="{B09CB049-A349-9C41-852D-ACE987B7B25B}" type="presOf" srcId="{48826E76-8011-4D4E-9B0C-BF7A13F5AD5F}" destId="{C5DA06B3-541C-884F-8036-3E53D78A0F57}" srcOrd="0" destOrd="0" presId="urn:microsoft.com/office/officeart/2005/8/layout/arrow2"/>
    <dgm:cxn modelId="{814ECF73-9C49-C848-A0BE-A9D108699663}" srcId="{48826E76-8011-4D4E-9B0C-BF7A13F5AD5F}" destId="{962C3D63-4EDB-AF45-8632-FB8DD58E04EC}" srcOrd="1" destOrd="0" parTransId="{545352CA-0C81-1740-8DB8-3D115611E082}" sibTransId="{3CA4C5B5-FD17-F647-8B11-433580A6C8F2}"/>
    <dgm:cxn modelId="{2A4DCB9C-EDDA-9E49-92BB-D722C1275B2E}" type="presOf" srcId="{A6CF39AB-1DD9-A643-A94F-CC6DC62F535C}" destId="{58C38248-6C4C-EC4E-A547-36B3A3D543D2}" srcOrd="0" destOrd="0" presId="urn:microsoft.com/office/officeart/2005/8/layout/arrow2"/>
    <dgm:cxn modelId="{65F5EC16-A6E6-7244-9C91-013428FC9032}" type="presOf" srcId="{09E42E3E-2F9E-B94D-9CBB-AE2D8CABD719}" destId="{59100501-5AF6-5546-9A56-25D052E28F6D}" srcOrd="0" destOrd="0" presId="urn:microsoft.com/office/officeart/2005/8/layout/arrow2"/>
    <dgm:cxn modelId="{431016EF-2F30-B244-BED2-D17905095F57}" type="presOf" srcId="{1A84F8F9-96B9-5044-86AF-1C5737174FD3}" destId="{32D3D46F-8169-1F49-9875-F0EF7457A0CF}" srcOrd="0" destOrd="0" presId="urn:microsoft.com/office/officeart/2005/8/layout/arrow2"/>
    <dgm:cxn modelId="{3114837D-BB27-824C-B749-30F845DD0E09}" srcId="{48826E76-8011-4D4E-9B0C-BF7A13F5AD5F}" destId="{A6CF39AB-1DD9-A643-A94F-CC6DC62F535C}" srcOrd="3" destOrd="0" parTransId="{88220B15-BC9C-1C4D-A899-6B9581319329}" sibTransId="{58730BC5-FCD7-EA48-B3A9-0415625851D3}"/>
    <dgm:cxn modelId="{D7AEFF94-8D22-264E-AE87-C4D169F16ECE}" srcId="{48826E76-8011-4D4E-9B0C-BF7A13F5AD5F}" destId="{1A84F8F9-96B9-5044-86AF-1C5737174FD3}" srcOrd="0" destOrd="0" parTransId="{A54101D5-A225-B44B-87A0-23A8540E12A4}" sibTransId="{7661C443-4F9E-F145-88ED-583780FFF0A7}"/>
    <dgm:cxn modelId="{4E7D88CE-236E-CB49-8DEB-22C921418722}" type="presParOf" srcId="{C5DA06B3-541C-884F-8036-3E53D78A0F57}" destId="{59970453-DE68-7C48-9ECE-53F7DC4B79B3}" srcOrd="0" destOrd="0" presId="urn:microsoft.com/office/officeart/2005/8/layout/arrow2"/>
    <dgm:cxn modelId="{79243841-75E0-9943-A476-08F05AC3449A}" type="presParOf" srcId="{C5DA06B3-541C-884F-8036-3E53D78A0F57}" destId="{8EF2419E-329A-B64F-AFA4-3D147541D044}" srcOrd="1" destOrd="0" presId="urn:microsoft.com/office/officeart/2005/8/layout/arrow2"/>
    <dgm:cxn modelId="{5F17F6B2-3289-AA49-B7B9-0506C26E9701}" type="presParOf" srcId="{8EF2419E-329A-B64F-AFA4-3D147541D044}" destId="{A9C584B2-2D4B-4945-A5EF-18240FD304BD}" srcOrd="0" destOrd="0" presId="urn:microsoft.com/office/officeart/2005/8/layout/arrow2"/>
    <dgm:cxn modelId="{F5F5AE7A-B1AA-E845-A12B-A3E01DA3696A}" type="presParOf" srcId="{8EF2419E-329A-B64F-AFA4-3D147541D044}" destId="{32D3D46F-8169-1F49-9875-F0EF7457A0CF}" srcOrd="1" destOrd="0" presId="urn:microsoft.com/office/officeart/2005/8/layout/arrow2"/>
    <dgm:cxn modelId="{CE2E912D-E849-3E43-94BF-628B5BFCDBC7}" type="presParOf" srcId="{8EF2419E-329A-B64F-AFA4-3D147541D044}" destId="{3BFC3667-83F8-5A4A-882B-2E4444A0D763}" srcOrd="2" destOrd="0" presId="urn:microsoft.com/office/officeart/2005/8/layout/arrow2"/>
    <dgm:cxn modelId="{0820B125-054B-AA42-A97D-3CDBA2B50A35}" type="presParOf" srcId="{8EF2419E-329A-B64F-AFA4-3D147541D044}" destId="{55346F71-1D9F-544C-8C74-96384B286C62}" srcOrd="3" destOrd="0" presId="urn:microsoft.com/office/officeart/2005/8/layout/arrow2"/>
    <dgm:cxn modelId="{2F25084A-9D5F-A149-8096-E060F2695727}" type="presParOf" srcId="{8EF2419E-329A-B64F-AFA4-3D147541D044}" destId="{E3F8E061-7F2D-044C-AA66-D55EECF3B6E3}" srcOrd="4" destOrd="0" presId="urn:microsoft.com/office/officeart/2005/8/layout/arrow2"/>
    <dgm:cxn modelId="{8BE692CE-8C30-6E4B-94E8-33C13A3D0F4A}" type="presParOf" srcId="{8EF2419E-329A-B64F-AFA4-3D147541D044}" destId="{59100501-5AF6-5546-9A56-25D052E28F6D}" srcOrd="5" destOrd="0" presId="urn:microsoft.com/office/officeart/2005/8/layout/arrow2"/>
    <dgm:cxn modelId="{50454380-F87E-AD48-B386-776D24A0285D}" type="presParOf" srcId="{8EF2419E-329A-B64F-AFA4-3D147541D044}" destId="{C3C89706-9337-9746-96AF-D8B6D2CE65FB}" srcOrd="6" destOrd="0" presId="urn:microsoft.com/office/officeart/2005/8/layout/arrow2"/>
    <dgm:cxn modelId="{B66978F7-04A2-F145-9F1A-CAC5B66A6523}" type="presParOf" srcId="{8EF2419E-329A-B64F-AFA4-3D147541D044}" destId="{58C38248-6C4C-EC4E-A547-36B3A3D543D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8AB05-A37E-7D4A-AFBC-8F58B60A8B47}" type="doc">
      <dgm:prSet loTypeId="urn:microsoft.com/office/officeart/2009/3/layout/Pie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7D78B0-DE00-1144-A632-83079830DB00}">
      <dgm:prSet phldrT="[Texto]"/>
      <dgm:spPr/>
      <dgm:t>
        <a:bodyPr/>
        <a:lstStyle/>
        <a:p>
          <a:r>
            <a:rPr lang="es-ES" dirty="0" smtClean="0"/>
            <a:t>Quimioterapia</a:t>
          </a:r>
          <a:endParaRPr lang="es-ES" dirty="0"/>
        </a:p>
      </dgm:t>
    </dgm:pt>
    <dgm:pt modelId="{BFEC677D-766B-1943-8367-8477522E8E45}" type="parTrans" cxnId="{442641CA-BBDF-5F44-8A24-F7F23331B914}">
      <dgm:prSet/>
      <dgm:spPr/>
      <dgm:t>
        <a:bodyPr/>
        <a:lstStyle/>
        <a:p>
          <a:endParaRPr lang="es-ES"/>
        </a:p>
      </dgm:t>
    </dgm:pt>
    <dgm:pt modelId="{A4BCE7C0-F80C-6C42-8FD2-439142B51D8A}" type="sibTrans" cxnId="{442641CA-BBDF-5F44-8A24-F7F23331B914}">
      <dgm:prSet/>
      <dgm:spPr/>
      <dgm:t>
        <a:bodyPr/>
        <a:lstStyle/>
        <a:p>
          <a:endParaRPr lang="es-ES"/>
        </a:p>
      </dgm:t>
    </dgm:pt>
    <dgm:pt modelId="{64E211EA-A3AB-3845-B579-88153487FCD3}">
      <dgm:prSet phldrT="[Texto]"/>
      <dgm:spPr/>
      <dgm:t>
        <a:bodyPr/>
        <a:lstStyle/>
        <a:p>
          <a:r>
            <a:rPr lang="es-ES" dirty="0" smtClean="0"/>
            <a:t>Quimioterapia</a:t>
          </a:r>
          <a:endParaRPr lang="es-ES" dirty="0"/>
        </a:p>
      </dgm:t>
    </dgm:pt>
    <dgm:pt modelId="{5E79DDD1-8F9F-154D-80FF-7F02C5D2D61A}" type="parTrans" cxnId="{5F6B5BF7-E147-E24B-9706-8B5EFA80E284}">
      <dgm:prSet/>
      <dgm:spPr/>
      <dgm:t>
        <a:bodyPr/>
        <a:lstStyle/>
        <a:p>
          <a:endParaRPr lang="es-ES"/>
        </a:p>
      </dgm:t>
    </dgm:pt>
    <dgm:pt modelId="{63346A41-BFB8-EC48-AB1B-73AD6F713FD7}" type="sibTrans" cxnId="{5F6B5BF7-E147-E24B-9706-8B5EFA80E284}">
      <dgm:prSet/>
      <dgm:spPr/>
      <dgm:t>
        <a:bodyPr/>
        <a:lstStyle/>
        <a:p>
          <a:endParaRPr lang="es-ES"/>
        </a:p>
      </dgm:t>
    </dgm:pt>
    <dgm:pt modelId="{0E849F06-8F04-384A-9F06-F7BC6D3522C6}">
      <dgm:prSet phldrT="[Texto]"/>
      <dgm:spPr/>
      <dgm:t>
        <a:bodyPr/>
        <a:lstStyle/>
        <a:p>
          <a:r>
            <a:rPr lang="es-ES" dirty="0" smtClean="0"/>
            <a:t>Quimioterapia </a:t>
          </a:r>
          <a:endParaRPr lang="es-ES" dirty="0"/>
        </a:p>
      </dgm:t>
    </dgm:pt>
    <dgm:pt modelId="{8EE8F52D-1FE9-8A4C-8A82-C130E98F164B}" type="parTrans" cxnId="{FC3A33D8-81E5-3E40-821E-872D63730E2B}">
      <dgm:prSet/>
      <dgm:spPr/>
      <dgm:t>
        <a:bodyPr/>
        <a:lstStyle/>
        <a:p>
          <a:endParaRPr lang="es-ES"/>
        </a:p>
      </dgm:t>
    </dgm:pt>
    <dgm:pt modelId="{06C88786-E8E6-AB43-956A-B57CAE673CB9}" type="sibTrans" cxnId="{FC3A33D8-81E5-3E40-821E-872D63730E2B}">
      <dgm:prSet/>
      <dgm:spPr/>
      <dgm:t>
        <a:bodyPr/>
        <a:lstStyle/>
        <a:p>
          <a:endParaRPr lang="es-ES"/>
        </a:p>
      </dgm:t>
    </dgm:pt>
    <dgm:pt modelId="{90A9A5C8-8A5D-374E-ABAB-8378001AA563}">
      <dgm:prSet phldrT="[Texto]"/>
      <dgm:spPr/>
      <dgm:t>
        <a:bodyPr/>
        <a:lstStyle/>
        <a:p>
          <a:r>
            <a:rPr lang="es-ES" dirty="0" smtClean="0"/>
            <a:t>ATRA</a:t>
          </a:r>
          <a:endParaRPr lang="es-ES" dirty="0"/>
        </a:p>
      </dgm:t>
    </dgm:pt>
    <dgm:pt modelId="{A3CE69F8-AC27-C94F-AC7A-56935F753D2B}" type="parTrans" cxnId="{78C1ABA1-42AB-EE4A-A9FB-FBA9F55B2B5D}">
      <dgm:prSet/>
      <dgm:spPr/>
      <dgm:t>
        <a:bodyPr/>
        <a:lstStyle/>
        <a:p>
          <a:endParaRPr lang="es-ES"/>
        </a:p>
      </dgm:t>
    </dgm:pt>
    <dgm:pt modelId="{69339999-C5E6-C548-9025-7B65DB526550}" type="sibTrans" cxnId="{78C1ABA1-42AB-EE4A-A9FB-FBA9F55B2B5D}">
      <dgm:prSet/>
      <dgm:spPr/>
      <dgm:t>
        <a:bodyPr/>
        <a:lstStyle/>
        <a:p>
          <a:endParaRPr lang="es-ES"/>
        </a:p>
      </dgm:t>
    </dgm:pt>
    <dgm:pt modelId="{8C9B99AB-FDF5-8646-8016-2D643288E57C}">
      <dgm:prSet phldrT="[Texto]"/>
      <dgm:spPr/>
      <dgm:t>
        <a:bodyPr/>
        <a:lstStyle/>
        <a:p>
          <a:r>
            <a:rPr lang="es-ES" dirty="0" smtClean="0"/>
            <a:t>ATO</a:t>
          </a:r>
          <a:endParaRPr lang="es-ES" dirty="0"/>
        </a:p>
      </dgm:t>
    </dgm:pt>
    <dgm:pt modelId="{4B27582C-4C4A-CE47-8536-8B2559B55AC2}" type="parTrans" cxnId="{5911A29B-FE47-C844-B2F1-9E10C1393F7E}">
      <dgm:prSet/>
      <dgm:spPr/>
      <dgm:t>
        <a:bodyPr/>
        <a:lstStyle/>
        <a:p>
          <a:endParaRPr lang="es-ES"/>
        </a:p>
      </dgm:t>
    </dgm:pt>
    <dgm:pt modelId="{E0F23460-B8F0-304D-B213-86C47DAA09BF}" type="sibTrans" cxnId="{5911A29B-FE47-C844-B2F1-9E10C1393F7E}">
      <dgm:prSet/>
      <dgm:spPr/>
      <dgm:t>
        <a:bodyPr/>
        <a:lstStyle/>
        <a:p>
          <a:endParaRPr lang="es-ES"/>
        </a:p>
      </dgm:t>
    </dgm:pt>
    <dgm:pt modelId="{4D73FC39-EA08-3A46-8799-9F5EE5A92F8B}">
      <dgm:prSet phldrT="[Texto]"/>
      <dgm:spPr/>
      <dgm:t>
        <a:bodyPr/>
        <a:lstStyle/>
        <a:p>
          <a:r>
            <a:rPr lang="es-ES" dirty="0" smtClean="0"/>
            <a:t>ATRA</a:t>
          </a:r>
          <a:endParaRPr lang="es-ES" dirty="0"/>
        </a:p>
      </dgm:t>
    </dgm:pt>
    <dgm:pt modelId="{6AA31AA5-F2E2-8247-9409-86AECAFB59FC}" type="parTrans" cxnId="{22738B00-E9D2-1848-B9A5-CE6F798011EB}">
      <dgm:prSet/>
      <dgm:spPr/>
      <dgm:t>
        <a:bodyPr/>
        <a:lstStyle/>
        <a:p>
          <a:endParaRPr lang="es-ES"/>
        </a:p>
      </dgm:t>
    </dgm:pt>
    <dgm:pt modelId="{74A5669F-7CA1-7E42-AEE4-607EB4D2483C}" type="sibTrans" cxnId="{22738B00-E9D2-1848-B9A5-CE6F798011EB}">
      <dgm:prSet/>
      <dgm:spPr/>
      <dgm:t>
        <a:bodyPr/>
        <a:lstStyle/>
        <a:p>
          <a:endParaRPr lang="es-ES"/>
        </a:p>
      </dgm:t>
    </dgm:pt>
    <dgm:pt modelId="{92248E0C-8F6A-CB44-9368-C3E6FEE17919}" type="pres">
      <dgm:prSet presAssocID="{B6D8AB05-A37E-7D4A-AFBC-8F58B60A8B4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281C192-129A-C84F-9A31-844DD7C29B97}" type="pres">
      <dgm:prSet presAssocID="{F87D78B0-DE00-1144-A632-83079830DB00}" presName="ParentComposite" presStyleCnt="0"/>
      <dgm:spPr/>
    </dgm:pt>
    <dgm:pt modelId="{A2B38DB2-68E7-0A4E-B56F-C76DD1AFF37B}" type="pres">
      <dgm:prSet presAssocID="{F87D78B0-DE00-1144-A632-83079830DB00}" presName="Chord" presStyleLbl="bgShp" presStyleIdx="0" presStyleCnt="3"/>
      <dgm:spPr/>
    </dgm:pt>
    <dgm:pt modelId="{5878E0CF-22A0-C44C-9EF6-B072852748B9}" type="pres">
      <dgm:prSet presAssocID="{F87D78B0-DE00-1144-A632-83079830DB00}" presName="Pie" presStyleLbl="alignNode1" presStyleIdx="0" presStyleCnt="3"/>
      <dgm:spPr/>
    </dgm:pt>
    <dgm:pt modelId="{987886E7-5235-9244-9F32-05428B76F678}" type="pres">
      <dgm:prSet presAssocID="{F87D78B0-DE00-1144-A632-83079830DB00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9B91C6-4753-7C4A-B55A-86D433223687}" type="pres">
      <dgm:prSet presAssocID="{63346A41-BFB8-EC48-AB1B-73AD6F713FD7}" presName="negSibTrans" presStyleCnt="0"/>
      <dgm:spPr/>
    </dgm:pt>
    <dgm:pt modelId="{C81E650B-9E96-F74C-B881-C580885E3B60}" type="pres">
      <dgm:prSet presAssocID="{F87D78B0-DE00-1144-A632-83079830DB00}" presName="composite" presStyleCnt="0"/>
      <dgm:spPr/>
    </dgm:pt>
    <dgm:pt modelId="{538EBA70-4DC6-064B-901D-640B22740863}" type="pres">
      <dgm:prSet presAssocID="{F87D78B0-DE00-1144-A632-83079830DB00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E865A5-A160-6D4F-8EDB-91AF71BF7BE1}" type="pres">
      <dgm:prSet presAssocID="{A4BCE7C0-F80C-6C42-8FD2-439142B51D8A}" presName="sibTrans" presStyleCnt="0"/>
      <dgm:spPr/>
    </dgm:pt>
    <dgm:pt modelId="{9FCA990D-2634-A448-9C12-0758D3A3B2C4}" type="pres">
      <dgm:prSet presAssocID="{0E849F06-8F04-384A-9F06-F7BC6D3522C6}" presName="ParentComposite" presStyleCnt="0"/>
      <dgm:spPr/>
    </dgm:pt>
    <dgm:pt modelId="{3275F2C6-D271-CF42-A98F-7012024453AE}" type="pres">
      <dgm:prSet presAssocID="{0E849F06-8F04-384A-9F06-F7BC6D3522C6}" presName="Chord" presStyleLbl="bgShp" presStyleIdx="1" presStyleCnt="3"/>
      <dgm:spPr/>
    </dgm:pt>
    <dgm:pt modelId="{270C18B3-EF00-6844-9832-253AB327B00E}" type="pres">
      <dgm:prSet presAssocID="{0E849F06-8F04-384A-9F06-F7BC6D3522C6}" presName="Pie" presStyleLbl="alignNode1" presStyleIdx="1" presStyleCnt="3"/>
      <dgm:spPr/>
    </dgm:pt>
    <dgm:pt modelId="{6AE2B805-2EF4-0D48-9F7E-3387C4A0582B}" type="pres">
      <dgm:prSet presAssocID="{0E849F06-8F04-384A-9F06-F7BC6D3522C6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42459E-F9C0-594E-B822-7FF2A272EF67}" type="pres">
      <dgm:prSet presAssocID="{69339999-C5E6-C548-9025-7B65DB526550}" presName="negSibTrans" presStyleCnt="0"/>
      <dgm:spPr/>
    </dgm:pt>
    <dgm:pt modelId="{DE2912A8-4265-5743-9804-F51A4650C9A8}" type="pres">
      <dgm:prSet presAssocID="{0E849F06-8F04-384A-9F06-F7BC6D3522C6}" presName="composite" presStyleCnt="0"/>
      <dgm:spPr/>
    </dgm:pt>
    <dgm:pt modelId="{3A4AC46F-64B0-2F47-832D-18FC3FBFB714}" type="pres">
      <dgm:prSet presAssocID="{0E849F06-8F04-384A-9F06-F7BC6D3522C6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E8BD3-4BCD-F444-AB95-B754722B9E27}" type="pres">
      <dgm:prSet presAssocID="{06C88786-E8E6-AB43-956A-B57CAE673CB9}" presName="sibTrans" presStyleCnt="0"/>
      <dgm:spPr/>
    </dgm:pt>
    <dgm:pt modelId="{CB4E88F8-5CFF-7344-80DB-1E861D05B20E}" type="pres">
      <dgm:prSet presAssocID="{8C9B99AB-FDF5-8646-8016-2D643288E57C}" presName="ParentComposite" presStyleCnt="0"/>
      <dgm:spPr/>
    </dgm:pt>
    <dgm:pt modelId="{C1CF447D-9709-7849-841D-E6B6166818CF}" type="pres">
      <dgm:prSet presAssocID="{8C9B99AB-FDF5-8646-8016-2D643288E57C}" presName="Chord" presStyleLbl="bgShp" presStyleIdx="2" presStyleCnt="3"/>
      <dgm:spPr/>
    </dgm:pt>
    <dgm:pt modelId="{92BD05DA-7826-8948-B92B-7586A73B50DE}" type="pres">
      <dgm:prSet presAssocID="{8C9B99AB-FDF5-8646-8016-2D643288E57C}" presName="Pie" presStyleLbl="alignNode1" presStyleIdx="2" presStyleCnt="3"/>
      <dgm:spPr/>
    </dgm:pt>
    <dgm:pt modelId="{F493D6B9-8AEF-904D-BFE9-0AE4AAF27312}" type="pres">
      <dgm:prSet presAssocID="{8C9B99AB-FDF5-8646-8016-2D643288E57C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3B4C52-C700-0F42-BC2F-48BD65FF43CF}" type="pres">
      <dgm:prSet presAssocID="{74A5669F-7CA1-7E42-AEE4-607EB4D2483C}" presName="negSibTrans" presStyleCnt="0"/>
      <dgm:spPr/>
    </dgm:pt>
    <dgm:pt modelId="{2391004D-C29D-6444-A749-B2F0D37F7482}" type="pres">
      <dgm:prSet presAssocID="{8C9B99AB-FDF5-8646-8016-2D643288E57C}" presName="composite" presStyleCnt="0"/>
      <dgm:spPr/>
    </dgm:pt>
    <dgm:pt modelId="{85836FC4-4510-144F-AE08-CD6D553A4980}" type="pres">
      <dgm:prSet presAssocID="{8C9B99AB-FDF5-8646-8016-2D643288E57C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11A29B-FE47-C844-B2F1-9E10C1393F7E}" srcId="{B6D8AB05-A37E-7D4A-AFBC-8F58B60A8B47}" destId="{8C9B99AB-FDF5-8646-8016-2D643288E57C}" srcOrd="2" destOrd="0" parTransId="{4B27582C-4C4A-CE47-8536-8B2559B55AC2}" sibTransId="{E0F23460-B8F0-304D-B213-86C47DAA09BF}"/>
    <dgm:cxn modelId="{4149F92B-31B8-104E-894F-DD6786548B2A}" type="presOf" srcId="{F87D78B0-DE00-1144-A632-83079830DB00}" destId="{987886E7-5235-9244-9F32-05428B76F678}" srcOrd="0" destOrd="0" presId="urn:microsoft.com/office/officeart/2009/3/layout/PieProcess"/>
    <dgm:cxn modelId="{FC3A33D8-81E5-3E40-821E-872D63730E2B}" srcId="{B6D8AB05-A37E-7D4A-AFBC-8F58B60A8B47}" destId="{0E849F06-8F04-384A-9F06-F7BC6D3522C6}" srcOrd="1" destOrd="0" parTransId="{8EE8F52D-1FE9-8A4C-8A82-C130E98F164B}" sibTransId="{06C88786-E8E6-AB43-956A-B57CAE673CB9}"/>
    <dgm:cxn modelId="{31CCE990-FE80-3949-88F2-089B166459DF}" type="presOf" srcId="{8C9B99AB-FDF5-8646-8016-2D643288E57C}" destId="{F493D6B9-8AEF-904D-BFE9-0AE4AAF27312}" srcOrd="0" destOrd="0" presId="urn:microsoft.com/office/officeart/2009/3/layout/PieProcess"/>
    <dgm:cxn modelId="{78C1ABA1-42AB-EE4A-A9FB-FBA9F55B2B5D}" srcId="{0E849F06-8F04-384A-9F06-F7BC6D3522C6}" destId="{90A9A5C8-8A5D-374E-ABAB-8378001AA563}" srcOrd="0" destOrd="0" parTransId="{A3CE69F8-AC27-C94F-AC7A-56935F753D2B}" sibTransId="{69339999-C5E6-C548-9025-7B65DB526550}"/>
    <dgm:cxn modelId="{442641CA-BBDF-5F44-8A24-F7F23331B914}" srcId="{B6D8AB05-A37E-7D4A-AFBC-8F58B60A8B47}" destId="{F87D78B0-DE00-1144-A632-83079830DB00}" srcOrd="0" destOrd="0" parTransId="{BFEC677D-766B-1943-8367-8477522E8E45}" sibTransId="{A4BCE7C0-F80C-6C42-8FD2-439142B51D8A}"/>
    <dgm:cxn modelId="{8898D319-CE70-FE4A-8DB7-4614684261E2}" type="presOf" srcId="{B6D8AB05-A37E-7D4A-AFBC-8F58B60A8B47}" destId="{92248E0C-8F6A-CB44-9368-C3E6FEE17919}" srcOrd="0" destOrd="0" presId="urn:microsoft.com/office/officeart/2009/3/layout/PieProcess"/>
    <dgm:cxn modelId="{2EBD7630-569A-134E-A71A-BC7DBC7C51BB}" type="presOf" srcId="{90A9A5C8-8A5D-374E-ABAB-8378001AA563}" destId="{3A4AC46F-64B0-2F47-832D-18FC3FBFB714}" srcOrd="0" destOrd="0" presId="urn:microsoft.com/office/officeart/2009/3/layout/PieProcess"/>
    <dgm:cxn modelId="{E6856801-9B88-DE4B-9E4A-4EE9AD661592}" type="presOf" srcId="{64E211EA-A3AB-3845-B579-88153487FCD3}" destId="{538EBA70-4DC6-064B-901D-640B22740863}" srcOrd="0" destOrd="0" presId="urn:microsoft.com/office/officeart/2009/3/layout/PieProcess"/>
    <dgm:cxn modelId="{5F6B5BF7-E147-E24B-9706-8B5EFA80E284}" srcId="{F87D78B0-DE00-1144-A632-83079830DB00}" destId="{64E211EA-A3AB-3845-B579-88153487FCD3}" srcOrd="0" destOrd="0" parTransId="{5E79DDD1-8F9F-154D-80FF-7F02C5D2D61A}" sibTransId="{63346A41-BFB8-EC48-AB1B-73AD6F713FD7}"/>
    <dgm:cxn modelId="{DADFD313-603A-304B-8C06-9379E5CEEDF1}" type="presOf" srcId="{4D73FC39-EA08-3A46-8799-9F5EE5A92F8B}" destId="{85836FC4-4510-144F-AE08-CD6D553A4980}" srcOrd="0" destOrd="0" presId="urn:microsoft.com/office/officeart/2009/3/layout/PieProcess"/>
    <dgm:cxn modelId="{22738B00-E9D2-1848-B9A5-CE6F798011EB}" srcId="{8C9B99AB-FDF5-8646-8016-2D643288E57C}" destId="{4D73FC39-EA08-3A46-8799-9F5EE5A92F8B}" srcOrd="0" destOrd="0" parTransId="{6AA31AA5-F2E2-8247-9409-86AECAFB59FC}" sibTransId="{74A5669F-7CA1-7E42-AEE4-607EB4D2483C}"/>
    <dgm:cxn modelId="{7E05694E-6D16-9845-8C56-89AB9BC1707B}" type="presOf" srcId="{0E849F06-8F04-384A-9F06-F7BC6D3522C6}" destId="{6AE2B805-2EF4-0D48-9F7E-3387C4A0582B}" srcOrd="0" destOrd="0" presId="urn:microsoft.com/office/officeart/2009/3/layout/PieProcess"/>
    <dgm:cxn modelId="{6E80ACC9-76EF-354F-B30D-1F83A9341350}" type="presParOf" srcId="{92248E0C-8F6A-CB44-9368-C3E6FEE17919}" destId="{F281C192-129A-C84F-9A31-844DD7C29B97}" srcOrd="0" destOrd="0" presId="urn:microsoft.com/office/officeart/2009/3/layout/PieProcess"/>
    <dgm:cxn modelId="{F23E969E-B673-B74F-BFE7-732CF7EE323C}" type="presParOf" srcId="{F281C192-129A-C84F-9A31-844DD7C29B97}" destId="{A2B38DB2-68E7-0A4E-B56F-C76DD1AFF37B}" srcOrd="0" destOrd="0" presId="urn:microsoft.com/office/officeart/2009/3/layout/PieProcess"/>
    <dgm:cxn modelId="{C37CC5B5-2885-0A4F-B749-F1DC47E0483F}" type="presParOf" srcId="{F281C192-129A-C84F-9A31-844DD7C29B97}" destId="{5878E0CF-22A0-C44C-9EF6-B072852748B9}" srcOrd="1" destOrd="0" presId="urn:microsoft.com/office/officeart/2009/3/layout/PieProcess"/>
    <dgm:cxn modelId="{57FDDC42-1B83-E84D-8BDC-1FDE624AA088}" type="presParOf" srcId="{F281C192-129A-C84F-9A31-844DD7C29B97}" destId="{987886E7-5235-9244-9F32-05428B76F678}" srcOrd="2" destOrd="0" presId="urn:microsoft.com/office/officeart/2009/3/layout/PieProcess"/>
    <dgm:cxn modelId="{36E90D72-CEBE-5C40-BA58-154EF7C87260}" type="presParOf" srcId="{92248E0C-8F6A-CB44-9368-C3E6FEE17919}" destId="{689B91C6-4753-7C4A-B55A-86D433223687}" srcOrd="1" destOrd="0" presId="urn:microsoft.com/office/officeart/2009/3/layout/PieProcess"/>
    <dgm:cxn modelId="{90AF9CCC-6197-EA47-B88E-816D128D412E}" type="presParOf" srcId="{92248E0C-8F6A-CB44-9368-C3E6FEE17919}" destId="{C81E650B-9E96-F74C-B881-C580885E3B60}" srcOrd="2" destOrd="0" presId="urn:microsoft.com/office/officeart/2009/3/layout/PieProcess"/>
    <dgm:cxn modelId="{535DDFB1-F4C3-A744-B285-83F5E2D95837}" type="presParOf" srcId="{C81E650B-9E96-F74C-B881-C580885E3B60}" destId="{538EBA70-4DC6-064B-901D-640B22740863}" srcOrd="0" destOrd="0" presId="urn:microsoft.com/office/officeart/2009/3/layout/PieProcess"/>
    <dgm:cxn modelId="{D6686557-A8BA-A540-912B-5F12693E85A4}" type="presParOf" srcId="{92248E0C-8F6A-CB44-9368-C3E6FEE17919}" destId="{80E865A5-A160-6D4F-8EDB-91AF71BF7BE1}" srcOrd="3" destOrd="0" presId="urn:microsoft.com/office/officeart/2009/3/layout/PieProcess"/>
    <dgm:cxn modelId="{4477D9F6-BD11-0B4C-8235-14C062693523}" type="presParOf" srcId="{92248E0C-8F6A-CB44-9368-C3E6FEE17919}" destId="{9FCA990D-2634-A448-9C12-0758D3A3B2C4}" srcOrd="4" destOrd="0" presId="urn:microsoft.com/office/officeart/2009/3/layout/PieProcess"/>
    <dgm:cxn modelId="{098A546E-0D20-BE40-992A-13B08C04B5F0}" type="presParOf" srcId="{9FCA990D-2634-A448-9C12-0758D3A3B2C4}" destId="{3275F2C6-D271-CF42-A98F-7012024453AE}" srcOrd="0" destOrd="0" presId="urn:microsoft.com/office/officeart/2009/3/layout/PieProcess"/>
    <dgm:cxn modelId="{56881176-D8B0-7840-81D6-816AD6D04E0A}" type="presParOf" srcId="{9FCA990D-2634-A448-9C12-0758D3A3B2C4}" destId="{270C18B3-EF00-6844-9832-253AB327B00E}" srcOrd="1" destOrd="0" presId="urn:microsoft.com/office/officeart/2009/3/layout/PieProcess"/>
    <dgm:cxn modelId="{3E862E30-40AB-1C41-ABCC-48B77E769B47}" type="presParOf" srcId="{9FCA990D-2634-A448-9C12-0758D3A3B2C4}" destId="{6AE2B805-2EF4-0D48-9F7E-3387C4A0582B}" srcOrd="2" destOrd="0" presId="urn:microsoft.com/office/officeart/2009/3/layout/PieProcess"/>
    <dgm:cxn modelId="{FBB4D88B-B2CA-B641-9C2B-ADDCC44A163E}" type="presParOf" srcId="{92248E0C-8F6A-CB44-9368-C3E6FEE17919}" destId="{3242459E-F9C0-594E-B822-7FF2A272EF67}" srcOrd="5" destOrd="0" presId="urn:microsoft.com/office/officeart/2009/3/layout/PieProcess"/>
    <dgm:cxn modelId="{996F9830-398F-E345-ACA3-B9F8A452EC1F}" type="presParOf" srcId="{92248E0C-8F6A-CB44-9368-C3E6FEE17919}" destId="{DE2912A8-4265-5743-9804-F51A4650C9A8}" srcOrd="6" destOrd="0" presId="urn:microsoft.com/office/officeart/2009/3/layout/PieProcess"/>
    <dgm:cxn modelId="{5CBA93F1-DA92-C24C-AA43-3B41D330B57E}" type="presParOf" srcId="{DE2912A8-4265-5743-9804-F51A4650C9A8}" destId="{3A4AC46F-64B0-2F47-832D-18FC3FBFB714}" srcOrd="0" destOrd="0" presId="urn:microsoft.com/office/officeart/2009/3/layout/PieProcess"/>
    <dgm:cxn modelId="{08A69C1D-9D53-3942-A292-56CC0D5D0F48}" type="presParOf" srcId="{92248E0C-8F6A-CB44-9368-C3E6FEE17919}" destId="{065E8BD3-4BCD-F444-AB95-B754722B9E27}" srcOrd="7" destOrd="0" presId="urn:microsoft.com/office/officeart/2009/3/layout/PieProcess"/>
    <dgm:cxn modelId="{4B858013-6447-B145-8FD2-9C14D4F9ED3B}" type="presParOf" srcId="{92248E0C-8F6A-CB44-9368-C3E6FEE17919}" destId="{CB4E88F8-5CFF-7344-80DB-1E861D05B20E}" srcOrd="8" destOrd="0" presId="urn:microsoft.com/office/officeart/2009/3/layout/PieProcess"/>
    <dgm:cxn modelId="{03F019B9-EB81-3247-BC77-54450C574D90}" type="presParOf" srcId="{CB4E88F8-5CFF-7344-80DB-1E861D05B20E}" destId="{C1CF447D-9709-7849-841D-E6B6166818CF}" srcOrd="0" destOrd="0" presId="urn:microsoft.com/office/officeart/2009/3/layout/PieProcess"/>
    <dgm:cxn modelId="{6CF74C63-C73A-6249-8CBF-9F9CC6771BD1}" type="presParOf" srcId="{CB4E88F8-5CFF-7344-80DB-1E861D05B20E}" destId="{92BD05DA-7826-8948-B92B-7586A73B50DE}" srcOrd="1" destOrd="0" presId="urn:microsoft.com/office/officeart/2009/3/layout/PieProcess"/>
    <dgm:cxn modelId="{8B60AE30-63A5-B64F-942D-D76E87B75C48}" type="presParOf" srcId="{CB4E88F8-5CFF-7344-80DB-1E861D05B20E}" destId="{F493D6B9-8AEF-904D-BFE9-0AE4AAF27312}" srcOrd="2" destOrd="0" presId="urn:microsoft.com/office/officeart/2009/3/layout/PieProcess"/>
    <dgm:cxn modelId="{33E48AA0-E356-AF40-B7E5-3A537C1F3919}" type="presParOf" srcId="{92248E0C-8F6A-CB44-9368-C3E6FEE17919}" destId="{0B3B4C52-C700-0F42-BC2F-48BD65FF43CF}" srcOrd="9" destOrd="0" presId="urn:microsoft.com/office/officeart/2009/3/layout/PieProcess"/>
    <dgm:cxn modelId="{C5A4CDB7-2842-CF40-AAE8-BB110737E2FA}" type="presParOf" srcId="{92248E0C-8F6A-CB44-9368-C3E6FEE17919}" destId="{2391004D-C29D-6444-A749-B2F0D37F7482}" srcOrd="10" destOrd="0" presId="urn:microsoft.com/office/officeart/2009/3/layout/PieProcess"/>
    <dgm:cxn modelId="{CB7FE030-7499-2A48-AF39-5A6AFFA37EBF}" type="presParOf" srcId="{2391004D-C29D-6444-A749-B2F0D37F7482}" destId="{85836FC4-4510-144F-AE08-CD6D553A4980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4B58E2-D448-B841-81EE-C1F99AEA010D}" type="doc">
      <dgm:prSet loTypeId="urn:microsoft.com/office/officeart/2005/8/layout/hChevron3" loCatId="" qsTypeId="urn:microsoft.com/office/officeart/2005/8/quickstyle/simple3" qsCatId="simple" csTypeId="urn:microsoft.com/office/officeart/2005/8/colors/accent1_2" csCatId="accent1" phldr="1"/>
      <dgm:spPr/>
    </dgm:pt>
    <dgm:pt modelId="{184AF15A-B2F6-CF41-A7F8-2E4AD2CEB12F}">
      <dgm:prSet phldrT="[Texto]"/>
      <dgm:spPr/>
      <dgm:t>
        <a:bodyPr/>
        <a:lstStyle/>
        <a:p>
          <a:r>
            <a:rPr lang="es-ES" b="1" dirty="0" smtClean="0"/>
            <a:t>Inducción</a:t>
          </a:r>
          <a:endParaRPr lang="es-ES" b="1" dirty="0"/>
        </a:p>
      </dgm:t>
    </dgm:pt>
    <dgm:pt modelId="{928A170B-E967-A548-B421-82F59C7F82FF}" type="parTrans" cxnId="{189D6E7B-40CB-2B4A-9709-7FCB540C1C13}">
      <dgm:prSet/>
      <dgm:spPr/>
      <dgm:t>
        <a:bodyPr/>
        <a:lstStyle/>
        <a:p>
          <a:endParaRPr lang="es-ES" b="1"/>
        </a:p>
      </dgm:t>
    </dgm:pt>
    <dgm:pt modelId="{BC7A7044-72B4-9749-B9CB-F28EDF21DF37}" type="sibTrans" cxnId="{189D6E7B-40CB-2B4A-9709-7FCB540C1C13}">
      <dgm:prSet/>
      <dgm:spPr/>
      <dgm:t>
        <a:bodyPr/>
        <a:lstStyle/>
        <a:p>
          <a:endParaRPr lang="es-ES" b="1"/>
        </a:p>
      </dgm:t>
    </dgm:pt>
    <dgm:pt modelId="{D2C577D6-E8B6-6647-A570-78D627954EB6}">
      <dgm:prSet phldrT="[Texto]"/>
      <dgm:spPr/>
      <dgm:t>
        <a:bodyPr/>
        <a:lstStyle/>
        <a:p>
          <a:r>
            <a:rPr lang="es-ES" b="1" dirty="0" smtClean="0"/>
            <a:t>Consolidaciones</a:t>
          </a:r>
          <a:endParaRPr lang="es-ES" b="1" dirty="0"/>
        </a:p>
      </dgm:t>
    </dgm:pt>
    <dgm:pt modelId="{D9BE6456-F2AD-964D-9885-C4B70568916F}" type="parTrans" cxnId="{0944C24D-B36A-504A-B2CE-20B1676B5B20}">
      <dgm:prSet/>
      <dgm:spPr/>
      <dgm:t>
        <a:bodyPr/>
        <a:lstStyle/>
        <a:p>
          <a:endParaRPr lang="es-ES" b="1"/>
        </a:p>
      </dgm:t>
    </dgm:pt>
    <dgm:pt modelId="{79CEB01D-0580-A845-B58F-953D7E2B2CA5}" type="sibTrans" cxnId="{0944C24D-B36A-504A-B2CE-20B1676B5B20}">
      <dgm:prSet/>
      <dgm:spPr/>
      <dgm:t>
        <a:bodyPr/>
        <a:lstStyle/>
        <a:p>
          <a:endParaRPr lang="es-ES" b="1"/>
        </a:p>
      </dgm:t>
    </dgm:pt>
    <dgm:pt modelId="{C003D40B-91F9-9D4A-AF02-8F6E44FC609A}">
      <dgm:prSet phldrT="[Texto]"/>
      <dgm:spPr/>
      <dgm:t>
        <a:bodyPr/>
        <a:lstStyle/>
        <a:p>
          <a:r>
            <a:rPr lang="es-ES" b="1" dirty="0" smtClean="0"/>
            <a:t>Mantenimiento</a:t>
          </a:r>
          <a:endParaRPr lang="es-ES" b="1" dirty="0"/>
        </a:p>
      </dgm:t>
    </dgm:pt>
    <dgm:pt modelId="{C73A1E1D-EFAD-804F-9B12-08534C7C615D}" type="parTrans" cxnId="{FE9E9B66-920A-9547-9A1A-F4B3A98B8FD0}">
      <dgm:prSet/>
      <dgm:spPr/>
      <dgm:t>
        <a:bodyPr/>
        <a:lstStyle/>
        <a:p>
          <a:endParaRPr lang="es-ES" b="1"/>
        </a:p>
      </dgm:t>
    </dgm:pt>
    <dgm:pt modelId="{34A25692-FCB8-4A45-B6CF-784CFEC52CB8}" type="sibTrans" cxnId="{FE9E9B66-920A-9547-9A1A-F4B3A98B8FD0}">
      <dgm:prSet/>
      <dgm:spPr/>
      <dgm:t>
        <a:bodyPr/>
        <a:lstStyle/>
        <a:p>
          <a:endParaRPr lang="es-ES" b="1"/>
        </a:p>
      </dgm:t>
    </dgm:pt>
    <dgm:pt modelId="{6E9CF783-460A-9549-BD6B-2FF5E018945E}" type="pres">
      <dgm:prSet presAssocID="{184B58E2-D448-B841-81EE-C1F99AEA010D}" presName="Name0" presStyleCnt="0">
        <dgm:presLayoutVars>
          <dgm:dir/>
          <dgm:resizeHandles val="exact"/>
        </dgm:presLayoutVars>
      </dgm:prSet>
      <dgm:spPr/>
    </dgm:pt>
    <dgm:pt modelId="{53DA59A4-5F0E-174C-A639-F6373AB4B047}" type="pres">
      <dgm:prSet presAssocID="{184AF15A-B2F6-CF41-A7F8-2E4AD2CEB12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1C7E1-52AF-5949-9E04-2388E708BFF5}" type="pres">
      <dgm:prSet presAssocID="{BC7A7044-72B4-9749-B9CB-F28EDF21DF37}" presName="parSpace" presStyleCnt="0"/>
      <dgm:spPr/>
    </dgm:pt>
    <dgm:pt modelId="{293D8AEC-9226-D441-AD8D-CF7BEE81FF72}" type="pres">
      <dgm:prSet presAssocID="{D2C577D6-E8B6-6647-A570-78D627954EB6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DA0406-6041-C04C-9C66-90BF8707A5E6}" type="pres">
      <dgm:prSet presAssocID="{79CEB01D-0580-A845-B58F-953D7E2B2CA5}" presName="parSpace" presStyleCnt="0"/>
      <dgm:spPr/>
    </dgm:pt>
    <dgm:pt modelId="{77C2BC09-C220-0849-BDEE-4F86730D92D3}" type="pres">
      <dgm:prSet presAssocID="{C003D40B-91F9-9D4A-AF02-8F6E44FC609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44C24D-B36A-504A-B2CE-20B1676B5B20}" srcId="{184B58E2-D448-B841-81EE-C1F99AEA010D}" destId="{D2C577D6-E8B6-6647-A570-78D627954EB6}" srcOrd="1" destOrd="0" parTransId="{D9BE6456-F2AD-964D-9885-C4B70568916F}" sibTransId="{79CEB01D-0580-A845-B58F-953D7E2B2CA5}"/>
    <dgm:cxn modelId="{FE9E9B66-920A-9547-9A1A-F4B3A98B8FD0}" srcId="{184B58E2-D448-B841-81EE-C1F99AEA010D}" destId="{C003D40B-91F9-9D4A-AF02-8F6E44FC609A}" srcOrd="2" destOrd="0" parTransId="{C73A1E1D-EFAD-804F-9B12-08534C7C615D}" sibTransId="{34A25692-FCB8-4A45-B6CF-784CFEC52CB8}"/>
    <dgm:cxn modelId="{189D6E7B-40CB-2B4A-9709-7FCB540C1C13}" srcId="{184B58E2-D448-B841-81EE-C1F99AEA010D}" destId="{184AF15A-B2F6-CF41-A7F8-2E4AD2CEB12F}" srcOrd="0" destOrd="0" parTransId="{928A170B-E967-A548-B421-82F59C7F82FF}" sibTransId="{BC7A7044-72B4-9749-B9CB-F28EDF21DF37}"/>
    <dgm:cxn modelId="{6840E56F-02BB-6F44-817A-1314E1CB6017}" type="presOf" srcId="{184AF15A-B2F6-CF41-A7F8-2E4AD2CEB12F}" destId="{53DA59A4-5F0E-174C-A639-F6373AB4B047}" srcOrd="0" destOrd="0" presId="urn:microsoft.com/office/officeart/2005/8/layout/hChevron3"/>
    <dgm:cxn modelId="{D58BB724-0667-9941-9D01-004458CA91D6}" type="presOf" srcId="{C003D40B-91F9-9D4A-AF02-8F6E44FC609A}" destId="{77C2BC09-C220-0849-BDEE-4F86730D92D3}" srcOrd="0" destOrd="0" presId="urn:microsoft.com/office/officeart/2005/8/layout/hChevron3"/>
    <dgm:cxn modelId="{E6B3CD94-7948-9642-83D8-C767122A2086}" type="presOf" srcId="{184B58E2-D448-B841-81EE-C1F99AEA010D}" destId="{6E9CF783-460A-9549-BD6B-2FF5E018945E}" srcOrd="0" destOrd="0" presId="urn:microsoft.com/office/officeart/2005/8/layout/hChevron3"/>
    <dgm:cxn modelId="{8523042F-DFFA-F14D-8A55-85F5F45DB976}" type="presOf" srcId="{D2C577D6-E8B6-6647-A570-78D627954EB6}" destId="{293D8AEC-9226-D441-AD8D-CF7BEE81FF72}" srcOrd="0" destOrd="0" presId="urn:microsoft.com/office/officeart/2005/8/layout/hChevron3"/>
    <dgm:cxn modelId="{5A13F691-EC63-0343-AE58-4063F9206FA7}" type="presParOf" srcId="{6E9CF783-460A-9549-BD6B-2FF5E018945E}" destId="{53DA59A4-5F0E-174C-A639-F6373AB4B047}" srcOrd="0" destOrd="0" presId="urn:microsoft.com/office/officeart/2005/8/layout/hChevron3"/>
    <dgm:cxn modelId="{632C635E-89E1-7F46-B1A4-C17E8FAACF51}" type="presParOf" srcId="{6E9CF783-460A-9549-BD6B-2FF5E018945E}" destId="{C311C7E1-52AF-5949-9E04-2388E708BFF5}" srcOrd="1" destOrd="0" presId="urn:microsoft.com/office/officeart/2005/8/layout/hChevron3"/>
    <dgm:cxn modelId="{516147D7-D4E8-C140-8508-2AAF89125BCD}" type="presParOf" srcId="{6E9CF783-460A-9549-BD6B-2FF5E018945E}" destId="{293D8AEC-9226-D441-AD8D-CF7BEE81FF72}" srcOrd="2" destOrd="0" presId="urn:microsoft.com/office/officeart/2005/8/layout/hChevron3"/>
    <dgm:cxn modelId="{E9BEAC06-E070-DD47-BFB2-BEA72655EC50}" type="presParOf" srcId="{6E9CF783-460A-9549-BD6B-2FF5E018945E}" destId="{D6DA0406-6041-C04C-9C66-90BF8707A5E6}" srcOrd="3" destOrd="0" presId="urn:microsoft.com/office/officeart/2005/8/layout/hChevron3"/>
    <dgm:cxn modelId="{5A2A71C3-9B7D-2845-BC85-AEA9C89A9DFE}" type="presParOf" srcId="{6E9CF783-460A-9549-BD6B-2FF5E018945E}" destId="{77C2BC09-C220-0849-BDEE-4F86730D92D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2F56FD-E34F-F048-B2EE-FCE9BCAAEEC7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94B778-FA74-E947-8C31-6816B0970567}">
      <dgm:prSet phldrT="[Texto]"/>
      <dgm:spPr/>
      <dgm:t>
        <a:bodyPr/>
        <a:lstStyle/>
        <a:p>
          <a:r>
            <a:rPr lang="es-ES" b="1" dirty="0" smtClean="0"/>
            <a:t>1</a:t>
          </a:r>
          <a:endParaRPr lang="es-ES" b="1" dirty="0"/>
        </a:p>
      </dgm:t>
    </dgm:pt>
    <dgm:pt modelId="{9D04FAC2-3B33-E344-AA76-89836BF010F0}" type="parTrans" cxnId="{544C23E9-787A-7440-B567-98FBE0A12A32}">
      <dgm:prSet/>
      <dgm:spPr/>
      <dgm:t>
        <a:bodyPr/>
        <a:lstStyle/>
        <a:p>
          <a:endParaRPr lang="es-ES" b="1"/>
        </a:p>
      </dgm:t>
    </dgm:pt>
    <dgm:pt modelId="{202DCCD7-4DDB-2648-AD6F-B8B9F0686EB7}" type="sibTrans" cxnId="{544C23E9-787A-7440-B567-98FBE0A12A32}">
      <dgm:prSet/>
      <dgm:spPr/>
      <dgm:t>
        <a:bodyPr/>
        <a:lstStyle/>
        <a:p>
          <a:endParaRPr lang="es-ES" b="1"/>
        </a:p>
      </dgm:t>
    </dgm:pt>
    <dgm:pt modelId="{96ACA458-4A95-CE44-A251-EB836F4ECA70}">
      <dgm:prSet phldrT="[Texto]"/>
      <dgm:spPr/>
      <dgm:t>
        <a:bodyPr/>
        <a:lstStyle/>
        <a:p>
          <a:r>
            <a:rPr lang="es-ES" b="1" dirty="0" smtClean="0"/>
            <a:t>Hemorragia</a:t>
          </a:r>
          <a:endParaRPr lang="es-ES" b="1" dirty="0"/>
        </a:p>
      </dgm:t>
    </dgm:pt>
    <dgm:pt modelId="{390C3CEA-5BAC-4746-A9F0-B85F49A71B38}" type="parTrans" cxnId="{6438ABC5-0F68-8B4B-B56A-537150A7F16D}">
      <dgm:prSet/>
      <dgm:spPr/>
      <dgm:t>
        <a:bodyPr/>
        <a:lstStyle/>
        <a:p>
          <a:endParaRPr lang="es-ES" b="1"/>
        </a:p>
      </dgm:t>
    </dgm:pt>
    <dgm:pt modelId="{EB36EDDA-CB85-404C-B8D5-83849681110D}" type="sibTrans" cxnId="{6438ABC5-0F68-8B4B-B56A-537150A7F16D}">
      <dgm:prSet/>
      <dgm:spPr/>
      <dgm:t>
        <a:bodyPr/>
        <a:lstStyle/>
        <a:p>
          <a:endParaRPr lang="es-ES" b="1"/>
        </a:p>
      </dgm:t>
    </dgm:pt>
    <dgm:pt modelId="{5EFDD70B-D90A-B648-A705-AA3444CB4274}">
      <dgm:prSet phldrT="[Texto]"/>
      <dgm:spPr/>
      <dgm:t>
        <a:bodyPr/>
        <a:lstStyle/>
        <a:p>
          <a:r>
            <a:rPr lang="es-ES" b="1" dirty="0" smtClean="0"/>
            <a:t>2</a:t>
          </a:r>
          <a:endParaRPr lang="es-ES" b="1" dirty="0"/>
        </a:p>
      </dgm:t>
    </dgm:pt>
    <dgm:pt modelId="{237D1546-030A-BC44-8A1D-301D0BCAD741}" type="parTrans" cxnId="{52C7449A-DA24-6E44-ADF1-8EE81C87FBDE}">
      <dgm:prSet/>
      <dgm:spPr/>
      <dgm:t>
        <a:bodyPr/>
        <a:lstStyle/>
        <a:p>
          <a:endParaRPr lang="es-ES" b="1"/>
        </a:p>
      </dgm:t>
    </dgm:pt>
    <dgm:pt modelId="{2462BDBE-6C0D-A24A-9054-B9BAD1F8A2E9}" type="sibTrans" cxnId="{52C7449A-DA24-6E44-ADF1-8EE81C87FBDE}">
      <dgm:prSet/>
      <dgm:spPr/>
      <dgm:t>
        <a:bodyPr/>
        <a:lstStyle/>
        <a:p>
          <a:endParaRPr lang="es-ES" b="1"/>
        </a:p>
      </dgm:t>
    </dgm:pt>
    <dgm:pt modelId="{25A55C89-EF5F-F342-BAAD-E358D2EAA3A8}">
      <dgm:prSet phldrT="[Texto]"/>
      <dgm:spPr/>
      <dgm:t>
        <a:bodyPr/>
        <a:lstStyle/>
        <a:p>
          <a:r>
            <a:rPr lang="es-ES" b="1" dirty="0" smtClean="0"/>
            <a:t>Síndrome de diferenciación por ATRA</a:t>
          </a:r>
          <a:endParaRPr lang="es-ES" b="1" dirty="0"/>
        </a:p>
      </dgm:t>
    </dgm:pt>
    <dgm:pt modelId="{B613C46B-83CD-864F-9E36-DF608A19E33A}" type="parTrans" cxnId="{7C3FF431-7EB9-B543-BCA9-3F55FB6BAC10}">
      <dgm:prSet/>
      <dgm:spPr/>
      <dgm:t>
        <a:bodyPr/>
        <a:lstStyle/>
        <a:p>
          <a:endParaRPr lang="es-ES" b="1"/>
        </a:p>
      </dgm:t>
    </dgm:pt>
    <dgm:pt modelId="{BCE92E98-B3EB-CA45-8D47-5CF0E967FA06}" type="sibTrans" cxnId="{7C3FF431-7EB9-B543-BCA9-3F55FB6BAC10}">
      <dgm:prSet/>
      <dgm:spPr/>
      <dgm:t>
        <a:bodyPr/>
        <a:lstStyle/>
        <a:p>
          <a:endParaRPr lang="es-ES" b="1"/>
        </a:p>
      </dgm:t>
    </dgm:pt>
    <dgm:pt modelId="{AE4DB9B3-D7D3-2241-8DC8-36A0286ABE45}" type="pres">
      <dgm:prSet presAssocID="{AD2F56FD-E34F-F048-B2EE-FCE9BCAAEE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00D20A-E709-1E41-B823-A3C6932589D7}" type="pres">
      <dgm:prSet presAssocID="{D694B778-FA74-E947-8C31-6816B0970567}" presName="composite" presStyleCnt="0"/>
      <dgm:spPr/>
    </dgm:pt>
    <dgm:pt modelId="{0CC7272D-D04C-5A41-92B7-CA04CCF8E4CB}" type="pres">
      <dgm:prSet presAssocID="{D694B778-FA74-E947-8C31-6816B097056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A46F19-0D7E-1946-B4FE-729B5897211D}" type="pres">
      <dgm:prSet presAssocID="{D694B778-FA74-E947-8C31-6816B097056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C29838-CF93-7946-B208-3D08689F7776}" type="pres">
      <dgm:prSet presAssocID="{202DCCD7-4DDB-2648-AD6F-B8B9F0686EB7}" presName="sp" presStyleCnt="0"/>
      <dgm:spPr/>
    </dgm:pt>
    <dgm:pt modelId="{610D0C6D-29BB-1D41-994D-17313CAE32A2}" type="pres">
      <dgm:prSet presAssocID="{5EFDD70B-D90A-B648-A705-AA3444CB4274}" presName="composite" presStyleCnt="0"/>
      <dgm:spPr/>
    </dgm:pt>
    <dgm:pt modelId="{4583D004-EDE7-5A47-BD2C-3F93F1BDC3F5}" type="pres">
      <dgm:prSet presAssocID="{5EFDD70B-D90A-B648-A705-AA3444CB427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C7498-CCD4-4148-A9E5-A8941CCA39FA}" type="pres">
      <dgm:prSet presAssocID="{5EFDD70B-D90A-B648-A705-AA3444CB427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BE2768-7CA6-AB45-B9D8-3F2FD657A8D5}" type="presOf" srcId="{25A55C89-EF5F-F342-BAAD-E358D2EAA3A8}" destId="{B8CC7498-CCD4-4148-A9E5-A8941CCA39FA}" srcOrd="0" destOrd="0" presId="urn:microsoft.com/office/officeart/2005/8/layout/chevron2"/>
    <dgm:cxn modelId="{8744000E-63DB-9C40-9018-941A5F39C2B4}" type="presOf" srcId="{AD2F56FD-E34F-F048-B2EE-FCE9BCAAEEC7}" destId="{AE4DB9B3-D7D3-2241-8DC8-36A0286ABE45}" srcOrd="0" destOrd="0" presId="urn:microsoft.com/office/officeart/2005/8/layout/chevron2"/>
    <dgm:cxn modelId="{544C23E9-787A-7440-B567-98FBE0A12A32}" srcId="{AD2F56FD-E34F-F048-B2EE-FCE9BCAAEEC7}" destId="{D694B778-FA74-E947-8C31-6816B0970567}" srcOrd="0" destOrd="0" parTransId="{9D04FAC2-3B33-E344-AA76-89836BF010F0}" sibTransId="{202DCCD7-4DDB-2648-AD6F-B8B9F0686EB7}"/>
    <dgm:cxn modelId="{7C3FF431-7EB9-B543-BCA9-3F55FB6BAC10}" srcId="{5EFDD70B-D90A-B648-A705-AA3444CB4274}" destId="{25A55C89-EF5F-F342-BAAD-E358D2EAA3A8}" srcOrd="0" destOrd="0" parTransId="{B613C46B-83CD-864F-9E36-DF608A19E33A}" sibTransId="{BCE92E98-B3EB-CA45-8D47-5CF0E967FA06}"/>
    <dgm:cxn modelId="{97126A03-F859-614E-8817-E7BF31606A30}" type="presOf" srcId="{D694B778-FA74-E947-8C31-6816B0970567}" destId="{0CC7272D-D04C-5A41-92B7-CA04CCF8E4CB}" srcOrd="0" destOrd="0" presId="urn:microsoft.com/office/officeart/2005/8/layout/chevron2"/>
    <dgm:cxn modelId="{6438ABC5-0F68-8B4B-B56A-537150A7F16D}" srcId="{D694B778-FA74-E947-8C31-6816B0970567}" destId="{96ACA458-4A95-CE44-A251-EB836F4ECA70}" srcOrd="0" destOrd="0" parTransId="{390C3CEA-5BAC-4746-A9F0-B85F49A71B38}" sibTransId="{EB36EDDA-CB85-404C-B8D5-83849681110D}"/>
    <dgm:cxn modelId="{41B3D5EC-5005-064B-B2F5-92231C7F3AC6}" type="presOf" srcId="{5EFDD70B-D90A-B648-A705-AA3444CB4274}" destId="{4583D004-EDE7-5A47-BD2C-3F93F1BDC3F5}" srcOrd="0" destOrd="0" presId="urn:microsoft.com/office/officeart/2005/8/layout/chevron2"/>
    <dgm:cxn modelId="{52C7449A-DA24-6E44-ADF1-8EE81C87FBDE}" srcId="{AD2F56FD-E34F-F048-B2EE-FCE9BCAAEEC7}" destId="{5EFDD70B-D90A-B648-A705-AA3444CB4274}" srcOrd="1" destOrd="0" parTransId="{237D1546-030A-BC44-8A1D-301D0BCAD741}" sibTransId="{2462BDBE-6C0D-A24A-9054-B9BAD1F8A2E9}"/>
    <dgm:cxn modelId="{704EE036-2CFF-AC49-B348-533DE0820A63}" type="presOf" srcId="{96ACA458-4A95-CE44-A251-EB836F4ECA70}" destId="{83A46F19-0D7E-1946-B4FE-729B5897211D}" srcOrd="0" destOrd="0" presId="urn:microsoft.com/office/officeart/2005/8/layout/chevron2"/>
    <dgm:cxn modelId="{26B692B6-C2F8-D64A-8628-C1DC928573A0}" type="presParOf" srcId="{AE4DB9B3-D7D3-2241-8DC8-36A0286ABE45}" destId="{C100D20A-E709-1E41-B823-A3C6932589D7}" srcOrd="0" destOrd="0" presId="urn:microsoft.com/office/officeart/2005/8/layout/chevron2"/>
    <dgm:cxn modelId="{A4FC4158-9E22-7D43-AD6F-F5EBE49B1809}" type="presParOf" srcId="{C100D20A-E709-1E41-B823-A3C6932589D7}" destId="{0CC7272D-D04C-5A41-92B7-CA04CCF8E4CB}" srcOrd="0" destOrd="0" presId="urn:microsoft.com/office/officeart/2005/8/layout/chevron2"/>
    <dgm:cxn modelId="{D6A6A6F0-9761-BC48-8367-72B4617BD2F6}" type="presParOf" srcId="{C100D20A-E709-1E41-B823-A3C6932589D7}" destId="{83A46F19-0D7E-1946-B4FE-729B5897211D}" srcOrd="1" destOrd="0" presId="urn:microsoft.com/office/officeart/2005/8/layout/chevron2"/>
    <dgm:cxn modelId="{FF7D0F76-CD9B-3E46-8E21-C88493A60646}" type="presParOf" srcId="{AE4DB9B3-D7D3-2241-8DC8-36A0286ABE45}" destId="{DEC29838-CF93-7946-B208-3D08689F7776}" srcOrd="1" destOrd="0" presId="urn:microsoft.com/office/officeart/2005/8/layout/chevron2"/>
    <dgm:cxn modelId="{FE524F66-69B9-5842-9793-E4CFA02A4283}" type="presParOf" srcId="{AE4DB9B3-D7D3-2241-8DC8-36A0286ABE45}" destId="{610D0C6D-29BB-1D41-994D-17313CAE32A2}" srcOrd="2" destOrd="0" presId="urn:microsoft.com/office/officeart/2005/8/layout/chevron2"/>
    <dgm:cxn modelId="{35485946-DB8B-C44B-80AA-140656B186CB}" type="presParOf" srcId="{610D0C6D-29BB-1D41-994D-17313CAE32A2}" destId="{4583D004-EDE7-5A47-BD2C-3F93F1BDC3F5}" srcOrd="0" destOrd="0" presId="urn:microsoft.com/office/officeart/2005/8/layout/chevron2"/>
    <dgm:cxn modelId="{B26FFD08-F42F-F045-8E47-ED9C8C6D3B8E}" type="presParOf" srcId="{610D0C6D-29BB-1D41-994D-17313CAE32A2}" destId="{B8CC7498-CCD4-4148-A9E5-A8941CCA39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3A7D8-EFF7-E246-BCAF-9C5F0067607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BDD5C0-7A3F-1D42-AD2F-5A3622E3426E}">
      <dgm:prSet phldrT="[Texto]"/>
      <dgm:spPr/>
      <dgm:t>
        <a:bodyPr/>
        <a:lstStyle/>
        <a:p>
          <a:r>
            <a:rPr lang="es-ES" b="1" dirty="0" smtClean="0"/>
            <a:t>N 183</a:t>
          </a:r>
          <a:endParaRPr lang="es-ES" b="1" dirty="0"/>
        </a:p>
      </dgm:t>
    </dgm:pt>
    <dgm:pt modelId="{4CEC3961-D498-904C-9502-C644991EC03D}" type="parTrans" cxnId="{6F5433E7-8943-BC41-991B-3206800527E7}">
      <dgm:prSet/>
      <dgm:spPr/>
      <dgm:t>
        <a:bodyPr/>
        <a:lstStyle/>
        <a:p>
          <a:endParaRPr lang="es-ES" b="1"/>
        </a:p>
      </dgm:t>
    </dgm:pt>
    <dgm:pt modelId="{979BADC0-2B48-C64C-A5D7-7B9D2655568C}" type="sibTrans" cxnId="{6F5433E7-8943-BC41-991B-3206800527E7}">
      <dgm:prSet/>
      <dgm:spPr/>
      <dgm:t>
        <a:bodyPr/>
        <a:lstStyle/>
        <a:p>
          <a:endParaRPr lang="es-ES" b="1"/>
        </a:p>
      </dgm:t>
    </dgm:pt>
    <dgm:pt modelId="{CF921AAC-60E7-F249-9EE6-F5684B3216E2}" type="asst">
      <dgm:prSet phldrT="[Texto]"/>
      <dgm:spPr/>
      <dgm:t>
        <a:bodyPr/>
        <a:lstStyle/>
        <a:p>
          <a:r>
            <a:rPr lang="es-ES" b="1" dirty="0" smtClean="0"/>
            <a:t>Muerte en inducción: 15%</a:t>
          </a:r>
          <a:endParaRPr lang="es-ES" b="1" dirty="0"/>
        </a:p>
      </dgm:t>
    </dgm:pt>
    <dgm:pt modelId="{2F2B8990-AC5C-6E43-A007-665BF5D553E3}" type="parTrans" cxnId="{20CF48EF-E371-A941-9883-52B42B98D7F3}">
      <dgm:prSet/>
      <dgm:spPr/>
      <dgm:t>
        <a:bodyPr/>
        <a:lstStyle/>
        <a:p>
          <a:endParaRPr lang="es-ES" b="1"/>
        </a:p>
      </dgm:t>
    </dgm:pt>
    <dgm:pt modelId="{E1F35594-5396-2F49-BF92-F0985A8312B9}" type="sibTrans" cxnId="{20CF48EF-E371-A941-9883-52B42B98D7F3}">
      <dgm:prSet/>
      <dgm:spPr/>
      <dgm:t>
        <a:bodyPr/>
        <a:lstStyle/>
        <a:p>
          <a:endParaRPr lang="es-ES" b="1"/>
        </a:p>
      </dgm:t>
    </dgm:pt>
    <dgm:pt modelId="{DCE91A19-D5D7-974D-9C26-3309BFFE6911}">
      <dgm:prSet phldrT="[Texto]"/>
      <dgm:spPr/>
      <dgm:t>
        <a:bodyPr/>
        <a:lstStyle/>
        <a:p>
          <a:r>
            <a:rPr lang="es-ES" b="1" dirty="0" smtClean="0"/>
            <a:t>RC: 85%</a:t>
          </a:r>
        </a:p>
      </dgm:t>
    </dgm:pt>
    <dgm:pt modelId="{9DCCB503-B305-D14A-9528-7FEDB0AC5610}" type="parTrans" cxnId="{115458E5-2482-4B46-9161-B3480E8A3594}">
      <dgm:prSet/>
      <dgm:spPr/>
      <dgm:t>
        <a:bodyPr/>
        <a:lstStyle/>
        <a:p>
          <a:endParaRPr lang="es-ES" b="1"/>
        </a:p>
      </dgm:t>
    </dgm:pt>
    <dgm:pt modelId="{750E9999-6E75-9D47-8594-A2572D37CE7B}" type="sibTrans" cxnId="{115458E5-2482-4B46-9161-B3480E8A3594}">
      <dgm:prSet/>
      <dgm:spPr/>
      <dgm:t>
        <a:bodyPr/>
        <a:lstStyle/>
        <a:p>
          <a:endParaRPr lang="es-ES" b="1"/>
        </a:p>
      </dgm:t>
    </dgm:pt>
    <dgm:pt modelId="{F9E38F5E-6C5F-104F-B70B-6E973604734C}">
      <dgm:prSet phldrT="[Texto]"/>
      <dgm:spPr/>
      <dgm:t>
        <a:bodyPr/>
        <a:lstStyle/>
        <a:p>
          <a:r>
            <a:rPr lang="es-ES" b="1" dirty="0" smtClean="0"/>
            <a:t>Recaída 4.5%</a:t>
          </a:r>
          <a:endParaRPr lang="es-ES" b="1" dirty="0"/>
        </a:p>
      </dgm:t>
    </dgm:pt>
    <dgm:pt modelId="{725E6235-3843-EE41-AAD6-E2DAA0119A77}" type="parTrans" cxnId="{63CFA672-D01C-BB4F-958F-0E6D649D3706}">
      <dgm:prSet/>
      <dgm:spPr/>
      <dgm:t>
        <a:bodyPr/>
        <a:lstStyle/>
        <a:p>
          <a:endParaRPr lang="es-ES" b="1"/>
        </a:p>
      </dgm:t>
    </dgm:pt>
    <dgm:pt modelId="{74EAD27F-7AF2-E74A-9C35-5416F7600CD5}" type="sibTrans" cxnId="{63CFA672-D01C-BB4F-958F-0E6D649D3706}">
      <dgm:prSet/>
      <dgm:spPr/>
      <dgm:t>
        <a:bodyPr/>
        <a:lstStyle/>
        <a:p>
          <a:endParaRPr lang="es-ES" b="1"/>
        </a:p>
      </dgm:t>
    </dgm:pt>
    <dgm:pt modelId="{6EA82902-6CC3-7347-AE69-5F367B3B75FA}">
      <dgm:prSet phldrT="[Texto]"/>
      <dgm:spPr/>
      <dgm:t>
        <a:bodyPr/>
        <a:lstStyle/>
        <a:p>
          <a:r>
            <a:rPr lang="es-ES" b="1" dirty="0" smtClean="0"/>
            <a:t>Muerte en consolidación: 11%</a:t>
          </a:r>
          <a:endParaRPr lang="es-ES" b="1" dirty="0"/>
        </a:p>
      </dgm:t>
    </dgm:pt>
    <dgm:pt modelId="{0C33AB72-4587-E741-8C2F-CE44FE898638}" type="parTrans" cxnId="{45EB4760-D2B4-9849-B07A-D9DA6BC91DBD}">
      <dgm:prSet/>
      <dgm:spPr/>
      <dgm:t>
        <a:bodyPr/>
        <a:lstStyle/>
        <a:p>
          <a:endParaRPr lang="es-ES" b="1"/>
        </a:p>
      </dgm:t>
    </dgm:pt>
    <dgm:pt modelId="{C5444B58-A4F2-9546-9F9B-6ECD8580A73E}" type="sibTrans" cxnId="{45EB4760-D2B4-9849-B07A-D9DA6BC91DBD}">
      <dgm:prSet/>
      <dgm:spPr/>
      <dgm:t>
        <a:bodyPr/>
        <a:lstStyle/>
        <a:p>
          <a:endParaRPr lang="es-ES" b="1"/>
        </a:p>
      </dgm:t>
    </dgm:pt>
    <dgm:pt modelId="{ACE417FB-3D8A-B14C-823D-C23E698D2938}" type="pres">
      <dgm:prSet presAssocID="{1A23A7D8-EFF7-E246-BCAF-9C5F006760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706DB1-2EEC-8F48-9347-1F38A1F6F136}" type="pres">
      <dgm:prSet presAssocID="{E7BDD5C0-7A3F-1D42-AD2F-5A3622E3426E}" presName="hierRoot1" presStyleCnt="0">
        <dgm:presLayoutVars>
          <dgm:hierBranch val="init"/>
        </dgm:presLayoutVars>
      </dgm:prSet>
      <dgm:spPr/>
    </dgm:pt>
    <dgm:pt modelId="{4458AE28-9C51-0A4B-9F38-DB55587EE984}" type="pres">
      <dgm:prSet presAssocID="{E7BDD5C0-7A3F-1D42-AD2F-5A3622E3426E}" presName="rootComposite1" presStyleCnt="0"/>
      <dgm:spPr/>
    </dgm:pt>
    <dgm:pt modelId="{CD27810D-02E1-C34E-8CBB-90A3A5BF5CD1}" type="pres">
      <dgm:prSet presAssocID="{E7BDD5C0-7A3F-1D42-AD2F-5A3622E3426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B8A995-D2BC-3542-A1F9-CC5F0F3E9ACC}" type="pres">
      <dgm:prSet presAssocID="{E7BDD5C0-7A3F-1D42-AD2F-5A3622E3426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6D56454-BB48-6442-92D9-A05850FB0517}" type="pres">
      <dgm:prSet presAssocID="{E7BDD5C0-7A3F-1D42-AD2F-5A3622E3426E}" presName="hierChild2" presStyleCnt="0"/>
      <dgm:spPr/>
    </dgm:pt>
    <dgm:pt modelId="{BB315409-EA11-B945-9CCD-8DE7863092A4}" type="pres">
      <dgm:prSet presAssocID="{9DCCB503-B305-D14A-9528-7FEDB0AC561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0656C43-BA43-D247-B7BB-55EB899B32D6}" type="pres">
      <dgm:prSet presAssocID="{DCE91A19-D5D7-974D-9C26-3309BFFE6911}" presName="hierRoot2" presStyleCnt="0">
        <dgm:presLayoutVars>
          <dgm:hierBranch val="init"/>
        </dgm:presLayoutVars>
      </dgm:prSet>
      <dgm:spPr/>
    </dgm:pt>
    <dgm:pt modelId="{77981AC7-D2C4-0748-83E1-1EC2E5C96BAD}" type="pres">
      <dgm:prSet presAssocID="{DCE91A19-D5D7-974D-9C26-3309BFFE6911}" presName="rootComposite" presStyleCnt="0"/>
      <dgm:spPr/>
    </dgm:pt>
    <dgm:pt modelId="{4D733A47-A986-5A40-B8DB-BE2ED3999131}" type="pres">
      <dgm:prSet presAssocID="{DCE91A19-D5D7-974D-9C26-3309BFFE691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6B46A-27D2-9D40-81A1-BF803658D9C8}" type="pres">
      <dgm:prSet presAssocID="{DCE91A19-D5D7-974D-9C26-3309BFFE6911}" presName="rootConnector" presStyleLbl="node2" presStyleIdx="0" presStyleCnt="1"/>
      <dgm:spPr/>
      <dgm:t>
        <a:bodyPr/>
        <a:lstStyle/>
        <a:p>
          <a:endParaRPr lang="es-ES"/>
        </a:p>
      </dgm:t>
    </dgm:pt>
    <dgm:pt modelId="{CBD70DCA-0E3B-324E-B7B0-65C45B41E971}" type="pres">
      <dgm:prSet presAssocID="{DCE91A19-D5D7-974D-9C26-3309BFFE6911}" presName="hierChild4" presStyleCnt="0"/>
      <dgm:spPr/>
    </dgm:pt>
    <dgm:pt modelId="{CCE55028-B10F-AD4C-BD38-9C1D64956377}" type="pres">
      <dgm:prSet presAssocID="{725E6235-3843-EE41-AAD6-E2DAA0119A77}" presName="Name37" presStyleLbl="parChTrans1D3" presStyleIdx="0" presStyleCnt="2"/>
      <dgm:spPr/>
      <dgm:t>
        <a:bodyPr/>
        <a:lstStyle/>
        <a:p>
          <a:endParaRPr lang="es-ES"/>
        </a:p>
      </dgm:t>
    </dgm:pt>
    <dgm:pt modelId="{9C495FCD-53EC-2E43-A912-D1BA6BC234B5}" type="pres">
      <dgm:prSet presAssocID="{F9E38F5E-6C5F-104F-B70B-6E973604734C}" presName="hierRoot2" presStyleCnt="0">
        <dgm:presLayoutVars>
          <dgm:hierBranch val="init"/>
        </dgm:presLayoutVars>
      </dgm:prSet>
      <dgm:spPr/>
    </dgm:pt>
    <dgm:pt modelId="{86A84382-57AD-D44A-8CD1-E545B0CA96AC}" type="pres">
      <dgm:prSet presAssocID="{F9E38F5E-6C5F-104F-B70B-6E973604734C}" presName="rootComposite" presStyleCnt="0"/>
      <dgm:spPr/>
    </dgm:pt>
    <dgm:pt modelId="{821C97E5-EC18-C94C-93C5-24BE7C3F57F8}" type="pres">
      <dgm:prSet presAssocID="{F9E38F5E-6C5F-104F-B70B-6E973604734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AE9852-1DF0-E84C-998C-492EA403BA65}" type="pres">
      <dgm:prSet presAssocID="{F9E38F5E-6C5F-104F-B70B-6E973604734C}" presName="rootConnector" presStyleLbl="node3" presStyleIdx="0" presStyleCnt="2"/>
      <dgm:spPr/>
      <dgm:t>
        <a:bodyPr/>
        <a:lstStyle/>
        <a:p>
          <a:endParaRPr lang="es-ES"/>
        </a:p>
      </dgm:t>
    </dgm:pt>
    <dgm:pt modelId="{A9191FEB-9E2E-DE49-90D3-DD271B715DB1}" type="pres">
      <dgm:prSet presAssocID="{F9E38F5E-6C5F-104F-B70B-6E973604734C}" presName="hierChild4" presStyleCnt="0"/>
      <dgm:spPr/>
    </dgm:pt>
    <dgm:pt modelId="{49967CF5-2AB2-1242-9013-56F489207CEE}" type="pres">
      <dgm:prSet presAssocID="{F9E38F5E-6C5F-104F-B70B-6E973604734C}" presName="hierChild5" presStyleCnt="0"/>
      <dgm:spPr/>
    </dgm:pt>
    <dgm:pt modelId="{DCE87915-1897-034C-82D8-74651DD5744D}" type="pres">
      <dgm:prSet presAssocID="{0C33AB72-4587-E741-8C2F-CE44FE898638}" presName="Name37" presStyleLbl="parChTrans1D3" presStyleIdx="1" presStyleCnt="2"/>
      <dgm:spPr/>
      <dgm:t>
        <a:bodyPr/>
        <a:lstStyle/>
        <a:p>
          <a:endParaRPr lang="es-ES"/>
        </a:p>
      </dgm:t>
    </dgm:pt>
    <dgm:pt modelId="{3E2D51B0-5479-FA4C-B294-0BB83B3E3F03}" type="pres">
      <dgm:prSet presAssocID="{6EA82902-6CC3-7347-AE69-5F367B3B75FA}" presName="hierRoot2" presStyleCnt="0">
        <dgm:presLayoutVars>
          <dgm:hierBranch val="init"/>
        </dgm:presLayoutVars>
      </dgm:prSet>
      <dgm:spPr/>
    </dgm:pt>
    <dgm:pt modelId="{7B29B120-0FFC-8648-AA79-E9DB5F2B18E4}" type="pres">
      <dgm:prSet presAssocID="{6EA82902-6CC3-7347-AE69-5F367B3B75FA}" presName="rootComposite" presStyleCnt="0"/>
      <dgm:spPr/>
    </dgm:pt>
    <dgm:pt modelId="{4205C76C-690E-5142-A6AD-B0BC691C9B6C}" type="pres">
      <dgm:prSet presAssocID="{6EA82902-6CC3-7347-AE69-5F367B3B75F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4A388F-BCC1-384E-B299-37B31EED5DCD}" type="pres">
      <dgm:prSet presAssocID="{6EA82902-6CC3-7347-AE69-5F367B3B75FA}" presName="rootConnector" presStyleLbl="node3" presStyleIdx="1" presStyleCnt="2"/>
      <dgm:spPr/>
      <dgm:t>
        <a:bodyPr/>
        <a:lstStyle/>
        <a:p>
          <a:endParaRPr lang="es-ES"/>
        </a:p>
      </dgm:t>
    </dgm:pt>
    <dgm:pt modelId="{E5CDA4DD-783B-7B45-9D64-3B7C6050C805}" type="pres">
      <dgm:prSet presAssocID="{6EA82902-6CC3-7347-AE69-5F367B3B75FA}" presName="hierChild4" presStyleCnt="0"/>
      <dgm:spPr/>
    </dgm:pt>
    <dgm:pt modelId="{A8A04153-71D2-7F4F-9815-3AA528ECA78F}" type="pres">
      <dgm:prSet presAssocID="{6EA82902-6CC3-7347-AE69-5F367B3B75FA}" presName="hierChild5" presStyleCnt="0"/>
      <dgm:spPr/>
    </dgm:pt>
    <dgm:pt modelId="{713E2747-38D7-4B4E-BF7E-1AB09958FEE3}" type="pres">
      <dgm:prSet presAssocID="{DCE91A19-D5D7-974D-9C26-3309BFFE6911}" presName="hierChild5" presStyleCnt="0"/>
      <dgm:spPr/>
    </dgm:pt>
    <dgm:pt modelId="{67CCEC46-2F4A-D84E-933D-C9B4A2E90C96}" type="pres">
      <dgm:prSet presAssocID="{E7BDD5C0-7A3F-1D42-AD2F-5A3622E3426E}" presName="hierChild3" presStyleCnt="0"/>
      <dgm:spPr/>
    </dgm:pt>
    <dgm:pt modelId="{5C534892-226D-6543-9F93-2BA78C828C5B}" type="pres">
      <dgm:prSet presAssocID="{2F2B8990-AC5C-6E43-A007-665BF5D553E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4D5B0A5-1F58-7044-B7F8-0A089DC34E4A}" type="pres">
      <dgm:prSet presAssocID="{CF921AAC-60E7-F249-9EE6-F5684B3216E2}" presName="hierRoot3" presStyleCnt="0">
        <dgm:presLayoutVars>
          <dgm:hierBranch val="init"/>
        </dgm:presLayoutVars>
      </dgm:prSet>
      <dgm:spPr/>
    </dgm:pt>
    <dgm:pt modelId="{BDD85D40-F454-3842-9BA0-8F7CE3A8A31C}" type="pres">
      <dgm:prSet presAssocID="{CF921AAC-60E7-F249-9EE6-F5684B3216E2}" presName="rootComposite3" presStyleCnt="0"/>
      <dgm:spPr/>
    </dgm:pt>
    <dgm:pt modelId="{224AD877-46FE-134F-BE8E-F8F4A972BC32}" type="pres">
      <dgm:prSet presAssocID="{CF921AAC-60E7-F249-9EE6-F5684B3216E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FBF709-4F1B-DB46-81ED-85698306DEBF}" type="pres">
      <dgm:prSet presAssocID="{CF921AAC-60E7-F249-9EE6-F5684B3216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80C8399-C460-2348-80A6-FE777DC21E32}" type="pres">
      <dgm:prSet presAssocID="{CF921AAC-60E7-F249-9EE6-F5684B3216E2}" presName="hierChild6" presStyleCnt="0"/>
      <dgm:spPr/>
    </dgm:pt>
    <dgm:pt modelId="{322A429A-CF71-044F-922C-817B1CE31775}" type="pres">
      <dgm:prSet presAssocID="{CF921AAC-60E7-F249-9EE6-F5684B3216E2}" presName="hierChild7" presStyleCnt="0"/>
      <dgm:spPr/>
    </dgm:pt>
  </dgm:ptLst>
  <dgm:cxnLst>
    <dgm:cxn modelId="{3B778E3C-F718-F24F-9176-E4F69F1F300F}" type="presOf" srcId="{725E6235-3843-EE41-AAD6-E2DAA0119A77}" destId="{CCE55028-B10F-AD4C-BD38-9C1D64956377}" srcOrd="0" destOrd="0" presId="urn:microsoft.com/office/officeart/2005/8/layout/orgChart1"/>
    <dgm:cxn modelId="{2849BFC4-B412-9940-946E-05D7A0C6BCF8}" type="presOf" srcId="{9DCCB503-B305-D14A-9528-7FEDB0AC5610}" destId="{BB315409-EA11-B945-9CCD-8DE7863092A4}" srcOrd="0" destOrd="0" presId="urn:microsoft.com/office/officeart/2005/8/layout/orgChart1"/>
    <dgm:cxn modelId="{0352D709-B943-9D41-A080-B2B495E2ABDF}" type="presOf" srcId="{CF921AAC-60E7-F249-9EE6-F5684B3216E2}" destId="{224AD877-46FE-134F-BE8E-F8F4A972BC32}" srcOrd="0" destOrd="0" presId="urn:microsoft.com/office/officeart/2005/8/layout/orgChart1"/>
    <dgm:cxn modelId="{6A751D9F-0C44-B94D-BA66-611732C181BC}" type="presOf" srcId="{6EA82902-6CC3-7347-AE69-5F367B3B75FA}" destId="{6D4A388F-BCC1-384E-B299-37B31EED5DCD}" srcOrd="1" destOrd="0" presId="urn:microsoft.com/office/officeart/2005/8/layout/orgChart1"/>
    <dgm:cxn modelId="{C81C1FD6-7E7C-4343-A5F7-DFD712E34253}" type="presOf" srcId="{DCE91A19-D5D7-974D-9C26-3309BFFE6911}" destId="{2A56B46A-27D2-9D40-81A1-BF803658D9C8}" srcOrd="1" destOrd="0" presId="urn:microsoft.com/office/officeart/2005/8/layout/orgChart1"/>
    <dgm:cxn modelId="{6F5433E7-8943-BC41-991B-3206800527E7}" srcId="{1A23A7D8-EFF7-E246-BCAF-9C5F00676072}" destId="{E7BDD5C0-7A3F-1D42-AD2F-5A3622E3426E}" srcOrd="0" destOrd="0" parTransId="{4CEC3961-D498-904C-9502-C644991EC03D}" sibTransId="{979BADC0-2B48-C64C-A5D7-7B9D2655568C}"/>
    <dgm:cxn modelId="{EB84E744-6782-7648-BB0F-0EDFB5C1B76A}" type="presOf" srcId="{6EA82902-6CC3-7347-AE69-5F367B3B75FA}" destId="{4205C76C-690E-5142-A6AD-B0BC691C9B6C}" srcOrd="0" destOrd="0" presId="urn:microsoft.com/office/officeart/2005/8/layout/orgChart1"/>
    <dgm:cxn modelId="{25332C2C-B416-9644-A0FE-69D9FFE8BFCA}" type="presOf" srcId="{DCE91A19-D5D7-974D-9C26-3309BFFE6911}" destId="{4D733A47-A986-5A40-B8DB-BE2ED3999131}" srcOrd="0" destOrd="0" presId="urn:microsoft.com/office/officeart/2005/8/layout/orgChart1"/>
    <dgm:cxn modelId="{45EB4760-D2B4-9849-B07A-D9DA6BC91DBD}" srcId="{DCE91A19-D5D7-974D-9C26-3309BFFE6911}" destId="{6EA82902-6CC3-7347-AE69-5F367B3B75FA}" srcOrd="1" destOrd="0" parTransId="{0C33AB72-4587-E741-8C2F-CE44FE898638}" sibTransId="{C5444B58-A4F2-9546-9F9B-6ECD8580A73E}"/>
    <dgm:cxn modelId="{B838B5EF-431F-024F-9E02-64D8E6CA017D}" type="presOf" srcId="{F9E38F5E-6C5F-104F-B70B-6E973604734C}" destId="{821C97E5-EC18-C94C-93C5-24BE7C3F57F8}" srcOrd="0" destOrd="0" presId="urn:microsoft.com/office/officeart/2005/8/layout/orgChart1"/>
    <dgm:cxn modelId="{35FC22E4-69E0-B94D-A940-C8E5647CAF68}" type="presOf" srcId="{2F2B8990-AC5C-6E43-A007-665BF5D553E3}" destId="{5C534892-226D-6543-9F93-2BA78C828C5B}" srcOrd="0" destOrd="0" presId="urn:microsoft.com/office/officeart/2005/8/layout/orgChart1"/>
    <dgm:cxn modelId="{63CFA672-D01C-BB4F-958F-0E6D649D3706}" srcId="{DCE91A19-D5D7-974D-9C26-3309BFFE6911}" destId="{F9E38F5E-6C5F-104F-B70B-6E973604734C}" srcOrd="0" destOrd="0" parTransId="{725E6235-3843-EE41-AAD6-E2DAA0119A77}" sibTransId="{74EAD27F-7AF2-E74A-9C35-5416F7600CD5}"/>
    <dgm:cxn modelId="{4170E93E-EF21-A245-8BCF-5A2767411882}" type="presOf" srcId="{E7BDD5C0-7A3F-1D42-AD2F-5A3622E3426E}" destId="{CD27810D-02E1-C34E-8CBB-90A3A5BF5CD1}" srcOrd="0" destOrd="0" presId="urn:microsoft.com/office/officeart/2005/8/layout/orgChart1"/>
    <dgm:cxn modelId="{8CEC1653-F466-B443-987C-9E5C317E443A}" type="presOf" srcId="{E7BDD5C0-7A3F-1D42-AD2F-5A3622E3426E}" destId="{F9B8A995-D2BC-3542-A1F9-CC5F0F3E9ACC}" srcOrd="1" destOrd="0" presId="urn:microsoft.com/office/officeart/2005/8/layout/orgChart1"/>
    <dgm:cxn modelId="{32AD0CF3-22EC-8841-AF89-FE1429C1DDD4}" type="presOf" srcId="{1A23A7D8-EFF7-E246-BCAF-9C5F00676072}" destId="{ACE417FB-3D8A-B14C-823D-C23E698D2938}" srcOrd="0" destOrd="0" presId="urn:microsoft.com/office/officeart/2005/8/layout/orgChart1"/>
    <dgm:cxn modelId="{20CF48EF-E371-A941-9883-52B42B98D7F3}" srcId="{E7BDD5C0-7A3F-1D42-AD2F-5A3622E3426E}" destId="{CF921AAC-60E7-F249-9EE6-F5684B3216E2}" srcOrd="0" destOrd="0" parTransId="{2F2B8990-AC5C-6E43-A007-665BF5D553E3}" sibTransId="{E1F35594-5396-2F49-BF92-F0985A8312B9}"/>
    <dgm:cxn modelId="{E07B3BD1-C413-A24D-AE23-9D7F7B6E4FE0}" type="presOf" srcId="{0C33AB72-4587-E741-8C2F-CE44FE898638}" destId="{DCE87915-1897-034C-82D8-74651DD5744D}" srcOrd="0" destOrd="0" presId="urn:microsoft.com/office/officeart/2005/8/layout/orgChart1"/>
    <dgm:cxn modelId="{D1B96BB6-DF59-FB4F-9543-EFBAA2D27FD2}" type="presOf" srcId="{F9E38F5E-6C5F-104F-B70B-6E973604734C}" destId="{A6AE9852-1DF0-E84C-998C-492EA403BA65}" srcOrd="1" destOrd="0" presId="urn:microsoft.com/office/officeart/2005/8/layout/orgChart1"/>
    <dgm:cxn modelId="{6141D899-F3D6-FF4C-808D-19459E3EF49B}" type="presOf" srcId="{CF921AAC-60E7-F249-9EE6-F5684B3216E2}" destId="{26FBF709-4F1B-DB46-81ED-85698306DEBF}" srcOrd="1" destOrd="0" presId="urn:microsoft.com/office/officeart/2005/8/layout/orgChart1"/>
    <dgm:cxn modelId="{115458E5-2482-4B46-9161-B3480E8A3594}" srcId="{E7BDD5C0-7A3F-1D42-AD2F-5A3622E3426E}" destId="{DCE91A19-D5D7-974D-9C26-3309BFFE6911}" srcOrd="1" destOrd="0" parTransId="{9DCCB503-B305-D14A-9528-7FEDB0AC5610}" sibTransId="{750E9999-6E75-9D47-8594-A2572D37CE7B}"/>
    <dgm:cxn modelId="{D96F842F-5C8E-AF4C-A393-7059D528F1F6}" type="presParOf" srcId="{ACE417FB-3D8A-B14C-823D-C23E698D2938}" destId="{82706DB1-2EEC-8F48-9347-1F38A1F6F136}" srcOrd="0" destOrd="0" presId="urn:microsoft.com/office/officeart/2005/8/layout/orgChart1"/>
    <dgm:cxn modelId="{ABF6D582-B9A0-AE4C-96BB-15F6027F191B}" type="presParOf" srcId="{82706DB1-2EEC-8F48-9347-1F38A1F6F136}" destId="{4458AE28-9C51-0A4B-9F38-DB55587EE984}" srcOrd="0" destOrd="0" presId="urn:microsoft.com/office/officeart/2005/8/layout/orgChart1"/>
    <dgm:cxn modelId="{22E38D79-5D22-994B-B044-F08BE266B618}" type="presParOf" srcId="{4458AE28-9C51-0A4B-9F38-DB55587EE984}" destId="{CD27810D-02E1-C34E-8CBB-90A3A5BF5CD1}" srcOrd="0" destOrd="0" presId="urn:microsoft.com/office/officeart/2005/8/layout/orgChart1"/>
    <dgm:cxn modelId="{10ECB503-7C97-9248-87C5-600B0A72D86F}" type="presParOf" srcId="{4458AE28-9C51-0A4B-9F38-DB55587EE984}" destId="{F9B8A995-D2BC-3542-A1F9-CC5F0F3E9ACC}" srcOrd="1" destOrd="0" presId="urn:microsoft.com/office/officeart/2005/8/layout/orgChart1"/>
    <dgm:cxn modelId="{E38CA808-9EE1-A740-9900-C931B9408946}" type="presParOf" srcId="{82706DB1-2EEC-8F48-9347-1F38A1F6F136}" destId="{E6D56454-BB48-6442-92D9-A05850FB0517}" srcOrd="1" destOrd="0" presId="urn:microsoft.com/office/officeart/2005/8/layout/orgChart1"/>
    <dgm:cxn modelId="{63133854-28C3-4F4A-80E0-7D2A1855E7A5}" type="presParOf" srcId="{E6D56454-BB48-6442-92D9-A05850FB0517}" destId="{BB315409-EA11-B945-9CCD-8DE7863092A4}" srcOrd="0" destOrd="0" presId="urn:microsoft.com/office/officeart/2005/8/layout/orgChart1"/>
    <dgm:cxn modelId="{FD8D8158-D974-144A-9559-EAC5F81DA83C}" type="presParOf" srcId="{E6D56454-BB48-6442-92D9-A05850FB0517}" destId="{20656C43-BA43-D247-B7BB-55EB899B32D6}" srcOrd="1" destOrd="0" presId="urn:microsoft.com/office/officeart/2005/8/layout/orgChart1"/>
    <dgm:cxn modelId="{78FC1F07-07D1-6441-A33E-D5DB4A4D1C98}" type="presParOf" srcId="{20656C43-BA43-D247-B7BB-55EB899B32D6}" destId="{77981AC7-D2C4-0748-83E1-1EC2E5C96BAD}" srcOrd="0" destOrd="0" presId="urn:microsoft.com/office/officeart/2005/8/layout/orgChart1"/>
    <dgm:cxn modelId="{DB70D09C-138C-A240-A6B0-77237540774E}" type="presParOf" srcId="{77981AC7-D2C4-0748-83E1-1EC2E5C96BAD}" destId="{4D733A47-A986-5A40-B8DB-BE2ED3999131}" srcOrd="0" destOrd="0" presId="urn:microsoft.com/office/officeart/2005/8/layout/orgChart1"/>
    <dgm:cxn modelId="{E7B0F07C-B544-5E46-902E-B441F9BDB4EA}" type="presParOf" srcId="{77981AC7-D2C4-0748-83E1-1EC2E5C96BAD}" destId="{2A56B46A-27D2-9D40-81A1-BF803658D9C8}" srcOrd="1" destOrd="0" presId="urn:microsoft.com/office/officeart/2005/8/layout/orgChart1"/>
    <dgm:cxn modelId="{F199E584-E40F-824F-AADF-BBD06A556D11}" type="presParOf" srcId="{20656C43-BA43-D247-B7BB-55EB899B32D6}" destId="{CBD70DCA-0E3B-324E-B7B0-65C45B41E971}" srcOrd="1" destOrd="0" presId="urn:microsoft.com/office/officeart/2005/8/layout/orgChart1"/>
    <dgm:cxn modelId="{9E1D20C1-C468-D34C-92A9-4B9770647A66}" type="presParOf" srcId="{CBD70DCA-0E3B-324E-B7B0-65C45B41E971}" destId="{CCE55028-B10F-AD4C-BD38-9C1D64956377}" srcOrd="0" destOrd="0" presId="urn:microsoft.com/office/officeart/2005/8/layout/orgChart1"/>
    <dgm:cxn modelId="{9A762496-CB55-2F49-B85D-6F437AD1A8D4}" type="presParOf" srcId="{CBD70DCA-0E3B-324E-B7B0-65C45B41E971}" destId="{9C495FCD-53EC-2E43-A912-D1BA6BC234B5}" srcOrd="1" destOrd="0" presId="urn:microsoft.com/office/officeart/2005/8/layout/orgChart1"/>
    <dgm:cxn modelId="{3E4775AF-7077-F640-8DA0-9862D2C81068}" type="presParOf" srcId="{9C495FCD-53EC-2E43-A912-D1BA6BC234B5}" destId="{86A84382-57AD-D44A-8CD1-E545B0CA96AC}" srcOrd="0" destOrd="0" presId="urn:microsoft.com/office/officeart/2005/8/layout/orgChart1"/>
    <dgm:cxn modelId="{08876796-900F-174F-981E-4FDC175E9808}" type="presParOf" srcId="{86A84382-57AD-D44A-8CD1-E545B0CA96AC}" destId="{821C97E5-EC18-C94C-93C5-24BE7C3F57F8}" srcOrd="0" destOrd="0" presId="urn:microsoft.com/office/officeart/2005/8/layout/orgChart1"/>
    <dgm:cxn modelId="{FCD47EF4-9DFA-0644-B81A-5E1D03DCB239}" type="presParOf" srcId="{86A84382-57AD-D44A-8CD1-E545B0CA96AC}" destId="{A6AE9852-1DF0-E84C-998C-492EA403BA65}" srcOrd="1" destOrd="0" presId="urn:microsoft.com/office/officeart/2005/8/layout/orgChart1"/>
    <dgm:cxn modelId="{8EEB3F85-B085-2645-B616-21A1D65FA733}" type="presParOf" srcId="{9C495FCD-53EC-2E43-A912-D1BA6BC234B5}" destId="{A9191FEB-9E2E-DE49-90D3-DD271B715DB1}" srcOrd="1" destOrd="0" presId="urn:microsoft.com/office/officeart/2005/8/layout/orgChart1"/>
    <dgm:cxn modelId="{85208AEB-08F5-EC44-A18F-69EEC39C2D58}" type="presParOf" srcId="{9C495FCD-53EC-2E43-A912-D1BA6BC234B5}" destId="{49967CF5-2AB2-1242-9013-56F489207CEE}" srcOrd="2" destOrd="0" presId="urn:microsoft.com/office/officeart/2005/8/layout/orgChart1"/>
    <dgm:cxn modelId="{212D4AAF-C10D-DE4C-AFBC-4829566DB057}" type="presParOf" srcId="{CBD70DCA-0E3B-324E-B7B0-65C45B41E971}" destId="{DCE87915-1897-034C-82D8-74651DD5744D}" srcOrd="2" destOrd="0" presId="urn:microsoft.com/office/officeart/2005/8/layout/orgChart1"/>
    <dgm:cxn modelId="{45C5A67D-CFD2-B74E-B191-9C49794E8495}" type="presParOf" srcId="{CBD70DCA-0E3B-324E-B7B0-65C45B41E971}" destId="{3E2D51B0-5479-FA4C-B294-0BB83B3E3F03}" srcOrd="3" destOrd="0" presId="urn:microsoft.com/office/officeart/2005/8/layout/orgChart1"/>
    <dgm:cxn modelId="{2848B4BF-9BFB-6747-8836-1D79CFA148B3}" type="presParOf" srcId="{3E2D51B0-5479-FA4C-B294-0BB83B3E3F03}" destId="{7B29B120-0FFC-8648-AA79-E9DB5F2B18E4}" srcOrd="0" destOrd="0" presId="urn:microsoft.com/office/officeart/2005/8/layout/orgChart1"/>
    <dgm:cxn modelId="{8E319FDD-D178-0B49-AA3D-671F3307CACC}" type="presParOf" srcId="{7B29B120-0FFC-8648-AA79-E9DB5F2B18E4}" destId="{4205C76C-690E-5142-A6AD-B0BC691C9B6C}" srcOrd="0" destOrd="0" presId="urn:microsoft.com/office/officeart/2005/8/layout/orgChart1"/>
    <dgm:cxn modelId="{8B8EDE62-2F4F-6841-A2E1-04628748AFDE}" type="presParOf" srcId="{7B29B120-0FFC-8648-AA79-E9DB5F2B18E4}" destId="{6D4A388F-BCC1-384E-B299-37B31EED5DCD}" srcOrd="1" destOrd="0" presId="urn:microsoft.com/office/officeart/2005/8/layout/orgChart1"/>
    <dgm:cxn modelId="{8EFC76EF-08C2-6E4A-966D-10C5A92CE6D4}" type="presParOf" srcId="{3E2D51B0-5479-FA4C-B294-0BB83B3E3F03}" destId="{E5CDA4DD-783B-7B45-9D64-3B7C6050C805}" srcOrd="1" destOrd="0" presId="urn:microsoft.com/office/officeart/2005/8/layout/orgChart1"/>
    <dgm:cxn modelId="{8FFA6AC4-F7F2-374D-AF93-79FBFEF94B65}" type="presParOf" srcId="{3E2D51B0-5479-FA4C-B294-0BB83B3E3F03}" destId="{A8A04153-71D2-7F4F-9815-3AA528ECA78F}" srcOrd="2" destOrd="0" presId="urn:microsoft.com/office/officeart/2005/8/layout/orgChart1"/>
    <dgm:cxn modelId="{B8F2ECFE-FA9A-9B44-9AB5-674F9B2D1478}" type="presParOf" srcId="{20656C43-BA43-D247-B7BB-55EB899B32D6}" destId="{713E2747-38D7-4B4E-BF7E-1AB09958FEE3}" srcOrd="2" destOrd="0" presId="urn:microsoft.com/office/officeart/2005/8/layout/orgChart1"/>
    <dgm:cxn modelId="{BAAC1122-4EB7-D541-8254-FD99B020F177}" type="presParOf" srcId="{82706DB1-2EEC-8F48-9347-1F38A1F6F136}" destId="{67CCEC46-2F4A-D84E-933D-C9B4A2E90C96}" srcOrd="2" destOrd="0" presId="urn:microsoft.com/office/officeart/2005/8/layout/orgChart1"/>
    <dgm:cxn modelId="{418AC81F-8980-5C4B-9B99-543F5C82AAD1}" type="presParOf" srcId="{67CCEC46-2F4A-D84E-933D-C9B4A2E90C96}" destId="{5C534892-226D-6543-9F93-2BA78C828C5B}" srcOrd="0" destOrd="0" presId="urn:microsoft.com/office/officeart/2005/8/layout/orgChart1"/>
    <dgm:cxn modelId="{5EDC3364-2670-F44D-A498-824A4A316D48}" type="presParOf" srcId="{67CCEC46-2F4A-D84E-933D-C9B4A2E90C96}" destId="{64D5B0A5-1F58-7044-B7F8-0A089DC34E4A}" srcOrd="1" destOrd="0" presId="urn:microsoft.com/office/officeart/2005/8/layout/orgChart1"/>
    <dgm:cxn modelId="{DDD146C8-96DC-D24A-B0BC-E97AE13D491A}" type="presParOf" srcId="{64D5B0A5-1F58-7044-B7F8-0A089DC34E4A}" destId="{BDD85D40-F454-3842-9BA0-8F7CE3A8A31C}" srcOrd="0" destOrd="0" presId="urn:microsoft.com/office/officeart/2005/8/layout/orgChart1"/>
    <dgm:cxn modelId="{DCEB9850-8514-5942-9BD0-7E3FC342C3D3}" type="presParOf" srcId="{BDD85D40-F454-3842-9BA0-8F7CE3A8A31C}" destId="{224AD877-46FE-134F-BE8E-F8F4A972BC32}" srcOrd="0" destOrd="0" presId="urn:microsoft.com/office/officeart/2005/8/layout/orgChart1"/>
    <dgm:cxn modelId="{143136EF-228C-6948-90A1-506F22C15513}" type="presParOf" srcId="{BDD85D40-F454-3842-9BA0-8F7CE3A8A31C}" destId="{26FBF709-4F1B-DB46-81ED-85698306DEBF}" srcOrd="1" destOrd="0" presId="urn:microsoft.com/office/officeart/2005/8/layout/orgChart1"/>
    <dgm:cxn modelId="{C5F566A4-6F77-C54B-904D-19316455E4A9}" type="presParOf" srcId="{64D5B0A5-1F58-7044-B7F8-0A089DC34E4A}" destId="{F80C8399-C460-2348-80A6-FE777DC21E32}" srcOrd="1" destOrd="0" presId="urn:microsoft.com/office/officeart/2005/8/layout/orgChart1"/>
    <dgm:cxn modelId="{8BC1CA35-0890-0047-89A5-31A92E374786}" type="presParOf" srcId="{64D5B0A5-1F58-7044-B7F8-0A089DC34E4A}" destId="{322A429A-CF71-044F-922C-817B1CE317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EF978A-2EB2-4F37-A5BF-1940946B32E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10F409C-6E2F-4D0C-9456-386697A17AB9}">
      <dgm:prSet phldrT="[Texto]"/>
      <dgm:spPr/>
      <dgm:t>
        <a:bodyPr/>
        <a:lstStyle/>
        <a:p>
          <a:r>
            <a:rPr lang="es-MX" dirty="0" smtClean="0">
              <a:solidFill>
                <a:srgbClr val="1F497D"/>
              </a:solidFill>
            </a:rPr>
            <a:t>Enero 2007</a:t>
          </a:r>
        </a:p>
      </dgm:t>
    </dgm:pt>
    <dgm:pt modelId="{D297EBE2-0789-4239-8A36-4040E1945FCE}" type="parTrans" cxnId="{6ECF7347-E503-4172-815F-2AC089F22BD1}">
      <dgm:prSet/>
      <dgm:spPr/>
      <dgm:t>
        <a:bodyPr/>
        <a:lstStyle/>
        <a:p>
          <a:endParaRPr lang="es-MX"/>
        </a:p>
      </dgm:t>
    </dgm:pt>
    <dgm:pt modelId="{888175AC-7FC4-4BCE-89B3-2715D4E31CF1}" type="sibTrans" cxnId="{6ECF7347-E503-4172-815F-2AC089F22BD1}">
      <dgm:prSet/>
      <dgm:spPr/>
      <dgm:t>
        <a:bodyPr/>
        <a:lstStyle/>
        <a:p>
          <a:endParaRPr lang="es-MX"/>
        </a:p>
      </dgm:t>
    </dgm:pt>
    <dgm:pt modelId="{2E9AFB25-CD22-45A8-B615-1C872D10FD60}">
      <dgm:prSet phldrT="[Texto]"/>
      <dgm:spPr/>
      <dgm:t>
        <a:bodyPr/>
        <a:lstStyle/>
        <a:p>
          <a:r>
            <a:rPr lang="es-MX" dirty="0" smtClean="0">
              <a:solidFill>
                <a:srgbClr val="1F497D"/>
              </a:solidFill>
            </a:rPr>
            <a:t>Junio 2013</a:t>
          </a:r>
        </a:p>
      </dgm:t>
    </dgm:pt>
    <dgm:pt modelId="{2B75B2C9-DDED-4F07-8B7B-2EDF8586AC4B}" type="parTrans" cxnId="{B0733CD0-B980-4C84-9561-985CCCAAAB94}">
      <dgm:prSet/>
      <dgm:spPr/>
      <dgm:t>
        <a:bodyPr/>
        <a:lstStyle/>
        <a:p>
          <a:endParaRPr lang="es-MX"/>
        </a:p>
      </dgm:t>
    </dgm:pt>
    <dgm:pt modelId="{5E159EAC-7D64-4DD9-89E7-0947983E1E31}" type="sibTrans" cxnId="{B0733CD0-B980-4C84-9561-985CCCAAAB94}">
      <dgm:prSet/>
      <dgm:spPr/>
      <dgm:t>
        <a:bodyPr/>
        <a:lstStyle/>
        <a:p>
          <a:endParaRPr lang="es-MX"/>
        </a:p>
      </dgm:t>
    </dgm:pt>
    <dgm:pt modelId="{4713305E-365E-4BA5-9F88-5F4A0D9A4C31}" type="pres">
      <dgm:prSet presAssocID="{ABEF978A-2EB2-4F37-A5BF-1940946B32EB}" presName="arrowDiagram" presStyleCnt="0">
        <dgm:presLayoutVars>
          <dgm:chMax val="5"/>
          <dgm:dir/>
          <dgm:resizeHandles val="exact"/>
        </dgm:presLayoutVars>
      </dgm:prSet>
      <dgm:spPr/>
    </dgm:pt>
    <dgm:pt modelId="{03885AB2-2B88-4E83-ADC6-5AB18A7F4DAA}" type="pres">
      <dgm:prSet presAssocID="{ABEF978A-2EB2-4F37-A5BF-1940946B32EB}" presName="arrow" presStyleLbl="bgShp" presStyleIdx="0" presStyleCnt="1" custLinFactNeighborY="-17232"/>
      <dgm:spPr/>
    </dgm:pt>
    <dgm:pt modelId="{87A2E183-79A5-4964-B7D3-B736826E4A8C}" type="pres">
      <dgm:prSet presAssocID="{ABEF978A-2EB2-4F37-A5BF-1940946B32EB}" presName="arrowDiagram2" presStyleCnt="0"/>
      <dgm:spPr/>
    </dgm:pt>
    <dgm:pt modelId="{73B6E595-D8C7-44BB-BF46-C6681F868C14}" type="pres">
      <dgm:prSet presAssocID="{C10F409C-6E2F-4D0C-9456-386697A17AB9}" presName="bullet2a" presStyleLbl="node1" presStyleIdx="0" presStyleCnt="2" custLinFactX="-218196" custLinFactY="200000" custLinFactNeighborX="-300000" custLinFactNeighborY="259636"/>
      <dgm:spPr/>
    </dgm:pt>
    <dgm:pt modelId="{5CFFEE58-A1E4-492B-987F-64ADE437E9F9}" type="pres">
      <dgm:prSet presAssocID="{C10F409C-6E2F-4D0C-9456-386697A17AB9}" presName="textBox2a" presStyleLbl="revTx" presStyleIdx="0" presStyleCnt="2" custScaleY="36094" custLinFactNeighborX="-33980" custLinFactNeighborY="30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3A6F20-59D4-4220-9CBB-B2894A9F95C1}" type="pres">
      <dgm:prSet presAssocID="{2E9AFB25-CD22-45A8-B615-1C872D10FD60}" presName="bullet2b" presStyleLbl="node1" presStyleIdx="1" presStyleCnt="2" custLinFactX="102078" custLinFactY="-15933" custLinFactNeighborX="200000" custLinFactNeighborY="-100000"/>
      <dgm:spPr/>
    </dgm:pt>
    <dgm:pt modelId="{23C4FEC1-DDE0-4FDC-8298-35B38B9406E6}" type="pres">
      <dgm:prSet presAssocID="{2E9AFB25-CD22-45A8-B615-1C872D10FD60}" presName="textBox2b" presStyleLbl="revTx" presStyleIdx="1" presStyleCnt="2" custScaleY="20061" custLinFactNeighborX="-51716" custLinFactNeighborY="-842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0733CD0-B980-4C84-9561-985CCCAAAB94}" srcId="{ABEF978A-2EB2-4F37-A5BF-1940946B32EB}" destId="{2E9AFB25-CD22-45A8-B615-1C872D10FD60}" srcOrd="1" destOrd="0" parTransId="{2B75B2C9-DDED-4F07-8B7B-2EDF8586AC4B}" sibTransId="{5E159EAC-7D64-4DD9-89E7-0947983E1E31}"/>
    <dgm:cxn modelId="{95E83E95-A675-DB4E-BE77-522677AAC3AD}" type="presOf" srcId="{2E9AFB25-CD22-45A8-B615-1C872D10FD60}" destId="{23C4FEC1-DDE0-4FDC-8298-35B38B9406E6}" srcOrd="0" destOrd="0" presId="urn:microsoft.com/office/officeart/2005/8/layout/arrow2"/>
    <dgm:cxn modelId="{6ECF7347-E503-4172-815F-2AC089F22BD1}" srcId="{ABEF978A-2EB2-4F37-A5BF-1940946B32EB}" destId="{C10F409C-6E2F-4D0C-9456-386697A17AB9}" srcOrd="0" destOrd="0" parTransId="{D297EBE2-0789-4239-8A36-4040E1945FCE}" sibTransId="{888175AC-7FC4-4BCE-89B3-2715D4E31CF1}"/>
    <dgm:cxn modelId="{5E2D5997-E713-2041-9EF6-AC7D18B53B4B}" type="presOf" srcId="{ABEF978A-2EB2-4F37-A5BF-1940946B32EB}" destId="{4713305E-365E-4BA5-9F88-5F4A0D9A4C31}" srcOrd="0" destOrd="0" presId="urn:microsoft.com/office/officeart/2005/8/layout/arrow2"/>
    <dgm:cxn modelId="{EDC6E9F7-2D84-4541-9BA6-9954AF15DAE0}" type="presOf" srcId="{C10F409C-6E2F-4D0C-9456-386697A17AB9}" destId="{5CFFEE58-A1E4-492B-987F-64ADE437E9F9}" srcOrd="0" destOrd="0" presId="urn:microsoft.com/office/officeart/2005/8/layout/arrow2"/>
    <dgm:cxn modelId="{D029D901-23E7-EE46-BC4A-E682AE1FEDC9}" type="presParOf" srcId="{4713305E-365E-4BA5-9F88-5F4A0D9A4C31}" destId="{03885AB2-2B88-4E83-ADC6-5AB18A7F4DAA}" srcOrd="0" destOrd="0" presId="urn:microsoft.com/office/officeart/2005/8/layout/arrow2"/>
    <dgm:cxn modelId="{72A91B3D-9ED8-7944-A322-0C50BC1DAD15}" type="presParOf" srcId="{4713305E-365E-4BA5-9F88-5F4A0D9A4C31}" destId="{87A2E183-79A5-4964-B7D3-B736826E4A8C}" srcOrd="1" destOrd="0" presId="urn:microsoft.com/office/officeart/2005/8/layout/arrow2"/>
    <dgm:cxn modelId="{4F1C2CED-5A33-5944-90CF-17C01078AC00}" type="presParOf" srcId="{87A2E183-79A5-4964-B7D3-B736826E4A8C}" destId="{73B6E595-D8C7-44BB-BF46-C6681F868C14}" srcOrd="0" destOrd="0" presId="urn:microsoft.com/office/officeart/2005/8/layout/arrow2"/>
    <dgm:cxn modelId="{E8CC32A8-FD1C-DC46-80E4-381F1EEE10D8}" type="presParOf" srcId="{87A2E183-79A5-4964-B7D3-B736826E4A8C}" destId="{5CFFEE58-A1E4-492B-987F-64ADE437E9F9}" srcOrd="1" destOrd="0" presId="urn:microsoft.com/office/officeart/2005/8/layout/arrow2"/>
    <dgm:cxn modelId="{46518FB7-0F85-8E48-88F1-6C6B47C5E72A}" type="presParOf" srcId="{87A2E183-79A5-4964-B7D3-B736826E4A8C}" destId="{753A6F20-59D4-4220-9CBB-B2894A9F95C1}" srcOrd="2" destOrd="0" presId="urn:microsoft.com/office/officeart/2005/8/layout/arrow2"/>
    <dgm:cxn modelId="{41FF7FB9-A82C-5343-90F0-DB51EA66B937}" type="presParOf" srcId="{87A2E183-79A5-4964-B7D3-B736826E4A8C}" destId="{23C4FEC1-DDE0-4FDC-8298-35B38B9406E6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9ACD0B-E90A-884A-A410-53D9188576AC}" type="doc">
      <dgm:prSet loTypeId="urn:microsoft.com/office/officeart/2005/8/layout/hLis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2E3DE9-A6ED-EA4C-B120-9164682B02B8}">
      <dgm:prSet phldrT="[Texto]"/>
      <dgm:spPr/>
      <dgm:t>
        <a:bodyPr/>
        <a:lstStyle/>
        <a:p>
          <a:r>
            <a:rPr lang="es-ES" dirty="0" smtClean="0"/>
            <a:t>Riesgo bajo</a:t>
          </a:r>
          <a:endParaRPr lang="es-ES" dirty="0"/>
        </a:p>
      </dgm:t>
    </dgm:pt>
    <dgm:pt modelId="{C1B4FA5F-F7B2-1742-9AE9-2248685E5CBC}" type="parTrans" cxnId="{02CFBBD5-8B07-D74B-9BDB-40E85F7134CF}">
      <dgm:prSet/>
      <dgm:spPr/>
      <dgm:t>
        <a:bodyPr/>
        <a:lstStyle/>
        <a:p>
          <a:endParaRPr lang="es-ES"/>
        </a:p>
      </dgm:t>
    </dgm:pt>
    <dgm:pt modelId="{83C98E3C-E40D-404F-9370-26EB3F2BDE52}" type="sibTrans" cxnId="{02CFBBD5-8B07-D74B-9BDB-40E85F7134CF}">
      <dgm:prSet/>
      <dgm:spPr/>
      <dgm:t>
        <a:bodyPr/>
        <a:lstStyle/>
        <a:p>
          <a:endParaRPr lang="es-ES"/>
        </a:p>
      </dgm:t>
    </dgm:pt>
    <dgm:pt modelId="{D9510225-C6B7-7F4A-ADB2-ABFB968A74AA}">
      <dgm:prSet phldrT="[Texto]"/>
      <dgm:spPr/>
      <dgm:t>
        <a:bodyPr/>
        <a:lstStyle/>
        <a:p>
          <a:r>
            <a:rPr lang="es-ES" dirty="0" smtClean="0"/>
            <a:t>N = 5</a:t>
          </a:r>
          <a:endParaRPr lang="es-ES" dirty="0"/>
        </a:p>
      </dgm:t>
    </dgm:pt>
    <dgm:pt modelId="{1749E46E-47E7-644C-9856-DE6C6474DE59}" type="parTrans" cxnId="{82DE42D5-508E-314B-8F1D-88286BC21FFF}">
      <dgm:prSet/>
      <dgm:spPr/>
      <dgm:t>
        <a:bodyPr/>
        <a:lstStyle/>
        <a:p>
          <a:endParaRPr lang="es-ES"/>
        </a:p>
      </dgm:t>
    </dgm:pt>
    <dgm:pt modelId="{48C69049-E305-3548-88EA-2407F259129D}" type="sibTrans" cxnId="{82DE42D5-508E-314B-8F1D-88286BC21FFF}">
      <dgm:prSet/>
      <dgm:spPr/>
      <dgm:t>
        <a:bodyPr/>
        <a:lstStyle/>
        <a:p>
          <a:endParaRPr lang="es-ES"/>
        </a:p>
      </dgm:t>
    </dgm:pt>
    <dgm:pt modelId="{2C1B19F1-626B-4349-882B-AEA02B08535E}">
      <dgm:prSet phldrT="[Texto]"/>
      <dgm:spPr/>
      <dgm:t>
        <a:bodyPr/>
        <a:lstStyle/>
        <a:p>
          <a:r>
            <a:rPr lang="es-ES" dirty="0" smtClean="0"/>
            <a:t>27.8%</a:t>
          </a:r>
          <a:endParaRPr lang="es-ES" dirty="0"/>
        </a:p>
      </dgm:t>
    </dgm:pt>
    <dgm:pt modelId="{F5DB5D40-9CF9-C04E-B359-A43EA55754D5}" type="parTrans" cxnId="{E5C20151-60E8-B14C-8050-D8FD080B1CF7}">
      <dgm:prSet/>
      <dgm:spPr/>
      <dgm:t>
        <a:bodyPr/>
        <a:lstStyle/>
        <a:p>
          <a:endParaRPr lang="es-ES"/>
        </a:p>
      </dgm:t>
    </dgm:pt>
    <dgm:pt modelId="{8E8F0CDA-06D4-504E-8FFB-FA5C11B0760D}" type="sibTrans" cxnId="{E5C20151-60E8-B14C-8050-D8FD080B1CF7}">
      <dgm:prSet/>
      <dgm:spPr/>
      <dgm:t>
        <a:bodyPr/>
        <a:lstStyle/>
        <a:p>
          <a:endParaRPr lang="es-ES"/>
        </a:p>
      </dgm:t>
    </dgm:pt>
    <dgm:pt modelId="{2E5D1DF9-AF70-FF4A-8A8C-882954B46FE6}">
      <dgm:prSet phldrT="[Texto]"/>
      <dgm:spPr/>
      <dgm:t>
        <a:bodyPr/>
        <a:lstStyle/>
        <a:p>
          <a:r>
            <a:rPr lang="es-ES" dirty="0" smtClean="0"/>
            <a:t>Riesgo intermedio</a:t>
          </a:r>
          <a:endParaRPr lang="es-ES" dirty="0"/>
        </a:p>
      </dgm:t>
    </dgm:pt>
    <dgm:pt modelId="{826AAD20-A6D7-714F-999A-376A595759F4}" type="parTrans" cxnId="{D9E46681-C97A-504A-95A2-E71CA4640A97}">
      <dgm:prSet/>
      <dgm:spPr/>
      <dgm:t>
        <a:bodyPr/>
        <a:lstStyle/>
        <a:p>
          <a:endParaRPr lang="es-ES"/>
        </a:p>
      </dgm:t>
    </dgm:pt>
    <dgm:pt modelId="{B475FC68-37FC-9F49-9DA5-031E5B438AA3}" type="sibTrans" cxnId="{D9E46681-C97A-504A-95A2-E71CA4640A97}">
      <dgm:prSet/>
      <dgm:spPr/>
      <dgm:t>
        <a:bodyPr/>
        <a:lstStyle/>
        <a:p>
          <a:endParaRPr lang="es-ES"/>
        </a:p>
      </dgm:t>
    </dgm:pt>
    <dgm:pt modelId="{905FC69B-CD30-6D48-913B-F17F30B2213F}">
      <dgm:prSet phldrT="[Texto]"/>
      <dgm:spPr/>
      <dgm:t>
        <a:bodyPr/>
        <a:lstStyle/>
        <a:p>
          <a:r>
            <a:rPr lang="es-ES" dirty="0" smtClean="0"/>
            <a:t>N = 10</a:t>
          </a:r>
          <a:endParaRPr lang="es-ES" dirty="0"/>
        </a:p>
      </dgm:t>
    </dgm:pt>
    <dgm:pt modelId="{E1A3DF0B-413A-EA4F-97E3-8FB945CE25CF}" type="parTrans" cxnId="{DF21B828-2F81-E74B-A4B8-DB3469FA9CD4}">
      <dgm:prSet/>
      <dgm:spPr/>
      <dgm:t>
        <a:bodyPr/>
        <a:lstStyle/>
        <a:p>
          <a:endParaRPr lang="es-ES"/>
        </a:p>
      </dgm:t>
    </dgm:pt>
    <dgm:pt modelId="{094F663D-2688-DB41-AB7C-5DAECC63604F}" type="sibTrans" cxnId="{DF21B828-2F81-E74B-A4B8-DB3469FA9CD4}">
      <dgm:prSet/>
      <dgm:spPr/>
      <dgm:t>
        <a:bodyPr/>
        <a:lstStyle/>
        <a:p>
          <a:endParaRPr lang="es-ES"/>
        </a:p>
      </dgm:t>
    </dgm:pt>
    <dgm:pt modelId="{54653065-6283-2B40-95C3-678574E34854}">
      <dgm:prSet phldrT="[Texto]"/>
      <dgm:spPr/>
      <dgm:t>
        <a:bodyPr/>
        <a:lstStyle/>
        <a:p>
          <a:r>
            <a:rPr lang="es-ES" dirty="0" smtClean="0"/>
            <a:t>55.6%</a:t>
          </a:r>
          <a:endParaRPr lang="es-ES" dirty="0"/>
        </a:p>
      </dgm:t>
    </dgm:pt>
    <dgm:pt modelId="{49466504-FA2D-254C-898B-2A99CF7327EE}" type="parTrans" cxnId="{414F876B-74C3-B342-9A2C-98C9ACA14E4F}">
      <dgm:prSet/>
      <dgm:spPr/>
      <dgm:t>
        <a:bodyPr/>
        <a:lstStyle/>
        <a:p>
          <a:endParaRPr lang="es-ES"/>
        </a:p>
      </dgm:t>
    </dgm:pt>
    <dgm:pt modelId="{B554FFB0-9F95-3F44-94F1-3FA2767C657A}" type="sibTrans" cxnId="{414F876B-74C3-B342-9A2C-98C9ACA14E4F}">
      <dgm:prSet/>
      <dgm:spPr/>
      <dgm:t>
        <a:bodyPr/>
        <a:lstStyle/>
        <a:p>
          <a:endParaRPr lang="es-ES"/>
        </a:p>
      </dgm:t>
    </dgm:pt>
    <dgm:pt modelId="{0C4CDDE4-383B-D54F-BAA9-6C49F9A3F8A2}">
      <dgm:prSet phldrT="[Texto]"/>
      <dgm:spPr/>
      <dgm:t>
        <a:bodyPr/>
        <a:lstStyle/>
        <a:p>
          <a:r>
            <a:rPr lang="es-ES" dirty="0" smtClean="0"/>
            <a:t>Riesgo alto</a:t>
          </a:r>
          <a:endParaRPr lang="es-ES" dirty="0"/>
        </a:p>
      </dgm:t>
    </dgm:pt>
    <dgm:pt modelId="{370E12B8-2777-1144-9091-57895C65D622}" type="parTrans" cxnId="{6FF653A4-CFE2-1142-AC27-AAAD79AE668B}">
      <dgm:prSet/>
      <dgm:spPr/>
      <dgm:t>
        <a:bodyPr/>
        <a:lstStyle/>
        <a:p>
          <a:endParaRPr lang="es-ES"/>
        </a:p>
      </dgm:t>
    </dgm:pt>
    <dgm:pt modelId="{E0821E43-D2C1-984E-8F98-E528B335FCFC}" type="sibTrans" cxnId="{6FF653A4-CFE2-1142-AC27-AAAD79AE668B}">
      <dgm:prSet/>
      <dgm:spPr/>
      <dgm:t>
        <a:bodyPr/>
        <a:lstStyle/>
        <a:p>
          <a:endParaRPr lang="es-ES"/>
        </a:p>
      </dgm:t>
    </dgm:pt>
    <dgm:pt modelId="{D19AD420-F88B-2E4C-A96E-A025EE615AAE}">
      <dgm:prSet phldrT="[Texto]"/>
      <dgm:spPr/>
      <dgm:t>
        <a:bodyPr/>
        <a:lstStyle/>
        <a:p>
          <a:r>
            <a:rPr lang="es-ES" dirty="0" smtClean="0"/>
            <a:t>N = 3</a:t>
          </a:r>
          <a:endParaRPr lang="es-ES" dirty="0"/>
        </a:p>
      </dgm:t>
    </dgm:pt>
    <dgm:pt modelId="{89DF2311-9D31-4847-ABD6-766F6CD83B94}" type="parTrans" cxnId="{DFBE713C-7FF6-6340-B6DD-2019E192918F}">
      <dgm:prSet/>
      <dgm:spPr/>
      <dgm:t>
        <a:bodyPr/>
        <a:lstStyle/>
        <a:p>
          <a:endParaRPr lang="es-ES"/>
        </a:p>
      </dgm:t>
    </dgm:pt>
    <dgm:pt modelId="{49830504-9053-D54F-AA3C-7B9A844F7023}" type="sibTrans" cxnId="{DFBE713C-7FF6-6340-B6DD-2019E192918F}">
      <dgm:prSet/>
      <dgm:spPr/>
      <dgm:t>
        <a:bodyPr/>
        <a:lstStyle/>
        <a:p>
          <a:endParaRPr lang="es-ES"/>
        </a:p>
      </dgm:t>
    </dgm:pt>
    <dgm:pt modelId="{09332769-7370-CA40-A6CB-70D7E80B84C7}">
      <dgm:prSet phldrT="[Texto]"/>
      <dgm:spPr/>
      <dgm:t>
        <a:bodyPr/>
        <a:lstStyle/>
        <a:p>
          <a:r>
            <a:rPr lang="es-ES" dirty="0" smtClean="0"/>
            <a:t>16.7%</a:t>
          </a:r>
          <a:endParaRPr lang="es-ES" dirty="0"/>
        </a:p>
      </dgm:t>
    </dgm:pt>
    <dgm:pt modelId="{FCA89101-5480-5341-84C1-84C7940BDBF8}" type="parTrans" cxnId="{BF5AEF6E-BA40-2D42-A9CE-F276EF8F88DF}">
      <dgm:prSet/>
      <dgm:spPr/>
      <dgm:t>
        <a:bodyPr/>
        <a:lstStyle/>
        <a:p>
          <a:endParaRPr lang="es-ES"/>
        </a:p>
      </dgm:t>
    </dgm:pt>
    <dgm:pt modelId="{B3FC1E8B-AA7B-514A-BE55-69580772DDE2}" type="sibTrans" cxnId="{BF5AEF6E-BA40-2D42-A9CE-F276EF8F88DF}">
      <dgm:prSet/>
      <dgm:spPr/>
      <dgm:t>
        <a:bodyPr/>
        <a:lstStyle/>
        <a:p>
          <a:endParaRPr lang="es-ES"/>
        </a:p>
      </dgm:t>
    </dgm:pt>
    <dgm:pt modelId="{106C3F1F-3F51-8145-91DA-DFEE2E7647AA}" type="pres">
      <dgm:prSet presAssocID="{219ACD0B-E90A-884A-A410-53D9188576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6D7ACC-F18F-FE4C-B4B5-A9A434FA5FEF}" type="pres">
      <dgm:prSet presAssocID="{E12E3DE9-A6ED-EA4C-B120-9164682B02B8}" presName="composite" presStyleCnt="0"/>
      <dgm:spPr/>
    </dgm:pt>
    <dgm:pt modelId="{BD9A4612-61F4-9B4D-9015-A85B49439219}" type="pres">
      <dgm:prSet presAssocID="{E12E3DE9-A6ED-EA4C-B120-9164682B02B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E513C5-5882-744E-A99E-57FCFC5A6904}" type="pres">
      <dgm:prSet presAssocID="{E12E3DE9-A6ED-EA4C-B120-9164682B02B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2A43E-D0EE-B34D-9069-4B32ECF102A3}" type="pres">
      <dgm:prSet presAssocID="{83C98E3C-E40D-404F-9370-26EB3F2BDE52}" presName="space" presStyleCnt="0"/>
      <dgm:spPr/>
    </dgm:pt>
    <dgm:pt modelId="{DB71A43D-FB9A-1440-A7D7-031BEFAC5A74}" type="pres">
      <dgm:prSet presAssocID="{2E5D1DF9-AF70-FF4A-8A8C-882954B46FE6}" presName="composite" presStyleCnt="0"/>
      <dgm:spPr/>
    </dgm:pt>
    <dgm:pt modelId="{8FA3B840-1483-1049-916B-033C7E09EC95}" type="pres">
      <dgm:prSet presAssocID="{2E5D1DF9-AF70-FF4A-8A8C-882954B46F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DEAB3-6481-B343-BA6E-9A77CE2634A6}" type="pres">
      <dgm:prSet presAssocID="{2E5D1DF9-AF70-FF4A-8A8C-882954B46FE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C13161-88B5-DF41-BF7D-C25B1470E3AF}" type="pres">
      <dgm:prSet presAssocID="{B475FC68-37FC-9F49-9DA5-031E5B438AA3}" presName="space" presStyleCnt="0"/>
      <dgm:spPr/>
    </dgm:pt>
    <dgm:pt modelId="{54EB1408-9EB0-DD40-AEDA-97E719A7DFC4}" type="pres">
      <dgm:prSet presAssocID="{0C4CDDE4-383B-D54F-BAA9-6C49F9A3F8A2}" presName="composite" presStyleCnt="0"/>
      <dgm:spPr/>
    </dgm:pt>
    <dgm:pt modelId="{173505B4-23A7-844E-A187-9F9C535B0C08}" type="pres">
      <dgm:prSet presAssocID="{0C4CDDE4-383B-D54F-BAA9-6C49F9A3F8A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274B2F-8CBB-0244-893E-CCD9A7872257}" type="pres">
      <dgm:prSet presAssocID="{0C4CDDE4-383B-D54F-BAA9-6C49F9A3F8A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518270-9EC9-274D-91C1-91A9FE8D3D24}" type="presOf" srcId="{09332769-7370-CA40-A6CB-70D7E80B84C7}" destId="{98274B2F-8CBB-0244-893E-CCD9A7872257}" srcOrd="0" destOrd="1" presId="urn:microsoft.com/office/officeart/2005/8/layout/hList1"/>
    <dgm:cxn modelId="{D9E46681-C97A-504A-95A2-E71CA4640A97}" srcId="{219ACD0B-E90A-884A-A410-53D9188576AC}" destId="{2E5D1DF9-AF70-FF4A-8A8C-882954B46FE6}" srcOrd="1" destOrd="0" parTransId="{826AAD20-A6D7-714F-999A-376A595759F4}" sibTransId="{B475FC68-37FC-9F49-9DA5-031E5B438AA3}"/>
    <dgm:cxn modelId="{02CFBBD5-8B07-D74B-9BDB-40E85F7134CF}" srcId="{219ACD0B-E90A-884A-A410-53D9188576AC}" destId="{E12E3DE9-A6ED-EA4C-B120-9164682B02B8}" srcOrd="0" destOrd="0" parTransId="{C1B4FA5F-F7B2-1742-9AE9-2248685E5CBC}" sibTransId="{83C98E3C-E40D-404F-9370-26EB3F2BDE52}"/>
    <dgm:cxn modelId="{6FF653A4-CFE2-1142-AC27-AAAD79AE668B}" srcId="{219ACD0B-E90A-884A-A410-53D9188576AC}" destId="{0C4CDDE4-383B-D54F-BAA9-6C49F9A3F8A2}" srcOrd="2" destOrd="0" parTransId="{370E12B8-2777-1144-9091-57895C65D622}" sibTransId="{E0821E43-D2C1-984E-8F98-E528B335FCFC}"/>
    <dgm:cxn modelId="{5016AD5C-4AF6-A142-BC2E-E25E3A74684B}" type="presOf" srcId="{D19AD420-F88B-2E4C-A96E-A025EE615AAE}" destId="{98274B2F-8CBB-0244-893E-CCD9A7872257}" srcOrd="0" destOrd="0" presId="urn:microsoft.com/office/officeart/2005/8/layout/hList1"/>
    <dgm:cxn modelId="{E5C20151-60E8-B14C-8050-D8FD080B1CF7}" srcId="{E12E3DE9-A6ED-EA4C-B120-9164682B02B8}" destId="{2C1B19F1-626B-4349-882B-AEA02B08535E}" srcOrd="1" destOrd="0" parTransId="{F5DB5D40-9CF9-C04E-B359-A43EA55754D5}" sibTransId="{8E8F0CDA-06D4-504E-8FFB-FA5C11B0760D}"/>
    <dgm:cxn modelId="{BF5AEF6E-BA40-2D42-A9CE-F276EF8F88DF}" srcId="{0C4CDDE4-383B-D54F-BAA9-6C49F9A3F8A2}" destId="{09332769-7370-CA40-A6CB-70D7E80B84C7}" srcOrd="1" destOrd="0" parTransId="{FCA89101-5480-5341-84C1-84C7940BDBF8}" sibTransId="{B3FC1E8B-AA7B-514A-BE55-69580772DDE2}"/>
    <dgm:cxn modelId="{DFBE713C-7FF6-6340-B6DD-2019E192918F}" srcId="{0C4CDDE4-383B-D54F-BAA9-6C49F9A3F8A2}" destId="{D19AD420-F88B-2E4C-A96E-A025EE615AAE}" srcOrd="0" destOrd="0" parTransId="{89DF2311-9D31-4847-ABD6-766F6CD83B94}" sibTransId="{49830504-9053-D54F-AA3C-7B9A844F7023}"/>
    <dgm:cxn modelId="{1CB27DF9-23D1-2345-8E2C-28BE44B290F0}" type="presOf" srcId="{219ACD0B-E90A-884A-A410-53D9188576AC}" destId="{106C3F1F-3F51-8145-91DA-DFEE2E7647AA}" srcOrd="0" destOrd="0" presId="urn:microsoft.com/office/officeart/2005/8/layout/hList1"/>
    <dgm:cxn modelId="{82DE42D5-508E-314B-8F1D-88286BC21FFF}" srcId="{E12E3DE9-A6ED-EA4C-B120-9164682B02B8}" destId="{D9510225-C6B7-7F4A-ADB2-ABFB968A74AA}" srcOrd="0" destOrd="0" parTransId="{1749E46E-47E7-644C-9856-DE6C6474DE59}" sibTransId="{48C69049-E305-3548-88EA-2407F259129D}"/>
    <dgm:cxn modelId="{414F876B-74C3-B342-9A2C-98C9ACA14E4F}" srcId="{2E5D1DF9-AF70-FF4A-8A8C-882954B46FE6}" destId="{54653065-6283-2B40-95C3-678574E34854}" srcOrd="1" destOrd="0" parTransId="{49466504-FA2D-254C-898B-2A99CF7327EE}" sibTransId="{B554FFB0-9F95-3F44-94F1-3FA2767C657A}"/>
    <dgm:cxn modelId="{83E5D33B-F390-294C-A970-66F146F26CCA}" type="presOf" srcId="{0C4CDDE4-383B-D54F-BAA9-6C49F9A3F8A2}" destId="{173505B4-23A7-844E-A187-9F9C535B0C08}" srcOrd="0" destOrd="0" presId="urn:microsoft.com/office/officeart/2005/8/layout/hList1"/>
    <dgm:cxn modelId="{A10340B4-419F-4342-8238-98776C48FC7F}" type="presOf" srcId="{54653065-6283-2B40-95C3-678574E34854}" destId="{E42DEAB3-6481-B343-BA6E-9A77CE2634A6}" srcOrd="0" destOrd="1" presId="urn:microsoft.com/office/officeart/2005/8/layout/hList1"/>
    <dgm:cxn modelId="{659F169D-9125-A042-A048-139B893F85BA}" type="presOf" srcId="{D9510225-C6B7-7F4A-ADB2-ABFB968A74AA}" destId="{A9E513C5-5882-744E-A99E-57FCFC5A6904}" srcOrd="0" destOrd="0" presId="urn:microsoft.com/office/officeart/2005/8/layout/hList1"/>
    <dgm:cxn modelId="{10577686-4437-AD4D-8249-E6AF3637E965}" type="presOf" srcId="{905FC69B-CD30-6D48-913B-F17F30B2213F}" destId="{E42DEAB3-6481-B343-BA6E-9A77CE2634A6}" srcOrd="0" destOrd="0" presId="urn:microsoft.com/office/officeart/2005/8/layout/hList1"/>
    <dgm:cxn modelId="{A8B6F18D-6C05-E747-925F-A0F26021893A}" type="presOf" srcId="{2E5D1DF9-AF70-FF4A-8A8C-882954B46FE6}" destId="{8FA3B840-1483-1049-916B-033C7E09EC95}" srcOrd="0" destOrd="0" presId="urn:microsoft.com/office/officeart/2005/8/layout/hList1"/>
    <dgm:cxn modelId="{016461B5-AA16-4F48-8E19-DA0F04436ACB}" type="presOf" srcId="{2C1B19F1-626B-4349-882B-AEA02B08535E}" destId="{A9E513C5-5882-744E-A99E-57FCFC5A6904}" srcOrd="0" destOrd="1" presId="urn:microsoft.com/office/officeart/2005/8/layout/hList1"/>
    <dgm:cxn modelId="{2EAF33F1-5362-C649-9327-0089CA071904}" type="presOf" srcId="{E12E3DE9-A6ED-EA4C-B120-9164682B02B8}" destId="{BD9A4612-61F4-9B4D-9015-A85B49439219}" srcOrd="0" destOrd="0" presId="urn:microsoft.com/office/officeart/2005/8/layout/hList1"/>
    <dgm:cxn modelId="{DF21B828-2F81-E74B-A4B8-DB3469FA9CD4}" srcId="{2E5D1DF9-AF70-FF4A-8A8C-882954B46FE6}" destId="{905FC69B-CD30-6D48-913B-F17F30B2213F}" srcOrd="0" destOrd="0" parTransId="{E1A3DF0B-413A-EA4F-97E3-8FB945CE25CF}" sibTransId="{094F663D-2688-DB41-AB7C-5DAECC63604F}"/>
    <dgm:cxn modelId="{929CDF02-BA9C-3C46-ADDC-8A36E58EFE4E}" type="presParOf" srcId="{106C3F1F-3F51-8145-91DA-DFEE2E7647AA}" destId="{9D6D7ACC-F18F-FE4C-B4B5-A9A434FA5FEF}" srcOrd="0" destOrd="0" presId="urn:microsoft.com/office/officeart/2005/8/layout/hList1"/>
    <dgm:cxn modelId="{221927BD-BF95-9340-900B-3B28C1E9FF80}" type="presParOf" srcId="{9D6D7ACC-F18F-FE4C-B4B5-A9A434FA5FEF}" destId="{BD9A4612-61F4-9B4D-9015-A85B49439219}" srcOrd="0" destOrd="0" presId="urn:microsoft.com/office/officeart/2005/8/layout/hList1"/>
    <dgm:cxn modelId="{4212EF31-1399-6F45-800C-818CFCE83847}" type="presParOf" srcId="{9D6D7ACC-F18F-FE4C-B4B5-A9A434FA5FEF}" destId="{A9E513C5-5882-744E-A99E-57FCFC5A6904}" srcOrd="1" destOrd="0" presId="urn:microsoft.com/office/officeart/2005/8/layout/hList1"/>
    <dgm:cxn modelId="{2E1C42F8-1423-E145-823D-B8DFE9E6F653}" type="presParOf" srcId="{106C3F1F-3F51-8145-91DA-DFEE2E7647AA}" destId="{F692A43E-D0EE-B34D-9069-4B32ECF102A3}" srcOrd="1" destOrd="0" presId="urn:microsoft.com/office/officeart/2005/8/layout/hList1"/>
    <dgm:cxn modelId="{D44D32B6-C3DB-C84D-9CD1-78A8EA05E3DC}" type="presParOf" srcId="{106C3F1F-3F51-8145-91DA-DFEE2E7647AA}" destId="{DB71A43D-FB9A-1440-A7D7-031BEFAC5A74}" srcOrd="2" destOrd="0" presId="urn:microsoft.com/office/officeart/2005/8/layout/hList1"/>
    <dgm:cxn modelId="{3F0E8799-130A-E648-B5EB-2C1CB2BC1BAE}" type="presParOf" srcId="{DB71A43D-FB9A-1440-A7D7-031BEFAC5A74}" destId="{8FA3B840-1483-1049-916B-033C7E09EC95}" srcOrd="0" destOrd="0" presId="urn:microsoft.com/office/officeart/2005/8/layout/hList1"/>
    <dgm:cxn modelId="{51FFA71A-1BCC-8346-9496-62ED7AE1713E}" type="presParOf" srcId="{DB71A43D-FB9A-1440-A7D7-031BEFAC5A74}" destId="{E42DEAB3-6481-B343-BA6E-9A77CE2634A6}" srcOrd="1" destOrd="0" presId="urn:microsoft.com/office/officeart/2005/8/layout/hList1"/>
    <dgm:cxn modelId="{E0420DEF-E952-9644-8AE2-063D70E5E91B}" type="presParOf" srcId="{106C3F1F-3F51-8145-91DA-DFEE2E7647AA}" destId="{5EC13161-88B5-DF41-BF7D-C25B1470E3AF}" srcOrd="3" destOrd="0" presId="urn:microsoft.com/office/officeart/2005/8/layout/hList1"/>
    <dgm:cxn modelId="{2D457EEA-DBA6-5743-9BE6-AA13433ABC4E}" type="presParOf" srcId="{106C3F1F-3F51-8145-91DA-DFEE2E7647AA}" destId="{54EB1408-9EB0-DD40-AEDA-97E719A7DFC4}" srcOrd="4" destOrd="0" presId="urn:microsoft.com/office/officeart/2005/8/layout/hList1"/>
    <dgm:cxn modelId="{A141DBB8-6EA0-564A-961A-755879F70F5D}" type="presParOf" srcId="{54EB1408-9EB0-DD40-AEDA-97E719A7DFC4}" destId="{173505B4-23A7-844E-A187-9F9C535B0C08}" srcOrd="0" destOrd="0" presId="urn:microsoft.com/office/officeart/2005/8/layout/hList1"/>
    <dgm:cxn modelId="{BBDCF9D3-9307-6A4C-B701-90AF15CE7BAF}" type="presParOf" srcId="{54EB1408-9EB0-DD40-AEDA-97E719A7DFC4}" destId="{98274B2F-8CBB-0244-893E-CCD9A78722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0453-DE68-7C48-9ECE-53F7DC4B79B3}">
      <dsp:nvSpPr>
        <dsp:cNvPr id="0" name=""/>
        <dsp:cNvSpPr/>
      </dsp:nvSpPr>
      <dsp:spPr>
        <a:xfrm>
          <a:off x="941152" y="0"/>
          <a:ext cx="6944179" cy="43401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41B116-637C-B449-8821-AED4C745F0AA}">
      <dsp:nvSpPr>
        <dsp:cNvPr id="0" name=""/>
        <dsp:cNvSpPr/>
      </dsp:nvSpPr>
      <dsp:spPr>
        <a:xfrm>
          <a:off x="1823063" y="2995545"/>
          <a:ext cx="180548" cy="1805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71BEF-19F4-A14C-9DB8-32723814F2CD}">
      <dsp:nvSpPr>
        <dsp:cNvPr id="0" name=""/>
        <dsp:cNvSpPr/>
      </dsp:nvSpPr>
      <dsp:spPr>
        <a:xfrm>
          <a:off x="1913337" y="3085819"/>
          <a:ext cx="1617993" cy="125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69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1957: 3 casos, fatales</a:t>
          </a:r>
          <a:endParaRPr lang="es-ES" sz="2800" b="1" kern="1200" dirty="0"/>
        </a:p>
      </dsp:txBody>
      <dsp:txXfrm>
        <a:off x="1913337" y="3085819"/>
        <a:ext cx="1617993" cy="1254292"/>
      </dsp:txXfrm>
    </dsp:sp>
    <dsp:sp modelId="{E281FDC4-82BE-A945-82D6-6D273CE9AF2B}">
      <dsp:nvSpPr>
        <dsp:cNvPr id="0" name=""/>
        <dsp:cNvSpPr/>
      </dsp:nvSpPr>
      <dsp:spPr>
        <a:xfrm>
          <a:off x="3416752" y="1815902"/>
          <a:ext cx="326376" cy="3263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C730C-665E-0F44-AD80-A53B79A3322D}">
      <dsp:nvSpPr>
        <dsp:cNvPr id="0" name=""/>
        <dsp:cNvSpPr/>
      </dsp:nvSpPr>
      <dsp:spPr>
        <a:xfrm>
          <a:off x="3579940" y="1979091"/>
          <a:ext cx="1666603" cy="2361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4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1976: LMA M3 </a:t>
          </a:r>
          <a:endParaRPr lang="es-ES" sz="2800" b="1" kern="1200" dirty="0"/>
        </a:p>
      </dsp:txBody>
      <dsp:txXfrm>
        <a:off x="3579940" y="1979091"/>
        <a:ext cx="1666603" cy="2361020"/>
      </dsp:txXfrm>
    </dsp:sp>
    <dsp:sp modelId="{0BE9E686-B0A7-FD4A-A10A-D51856C84809}">
      <dsp:nvSpPr>
        <dsp:cNvPr id="0" name=""/>
        <dsp:cNvSpPr/>
      </dsp:nvSpPr>
      <dsp:spPr>
        <a:xfrm>
          <a:off x="5333346" y="1098048"/>
          <a:ext cx="451371" cy="451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71148-2C30-0945-8584-58DA15914B8B}">
      <dsp:nvSpPr>
        <dsp:cNvPr id="0" name=""/>
        <dsp:cNvSpPr/>
      </dsp:nvSpPr>
      <dsp:spPr>
        <a:xfrm>
          <a:off x="5559032" y="1323734"/>
          <a:ext cx="1666603" cy="3016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17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1977: se identificó </a:t>
          </a:r>
          <a:r>
            <a:rPr lang="es-ES" sz="2800" b="1" i="1" kern="1200" dirty="0" smtClean="0"/>
            <a:t>PML-RARα</a:t>
          </a:r>
          <a:endParaRPr lang="es-ES" sz="2800" b="1" i="1" kern="1200" dirty="0"/>
        </a:p>
      </dsp:txBody>
      <dsp:txXfrm>
        <a:off x="5559032" y="1323734"/>
        <a:ext cx="1666603" cy="30163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F4C4F-C411-4FDE-860C-60967FDCD754}">
      <dsp:nvSpPr>
        <dsp:cNvPr id="0" name=""/>
        <dsp:cNvSpPr/>
      </dsp:nvSpPr>
      <dsp:spPr>
        <a:xfrm>
          <a:off x="4756515" y="1060969"/>
          <a:ext cx="196484" cy="736002"/>
        </a:xfrm>
        <a:custGeom>
          <a:avLst/>
          <a:gdLst/>
          <a:ahLst/>
          <a:cxnLst/>
          <a:rect l="0" t="0" r="0" b="0"/>
          <a:pathLst>
            <a:path>
              <a:moveTo>
                <a:pt x="196484" y="0"/>
              </a:moveTo>
              <a:lnTo>
                <a:pt x="196484" y="736002"/>
              </a:lnTo>
              <a:lnTo>
                <a:pt x="0" y="736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ACD94-BAC0-4B2A-81AE-FB522D03C421}">
      <dsp:nvSpPr>
        <dsp:cNvPr id="0" name=""/>
        <dsp:cNvSpPr/>
      </dsp:nvSpPr>
      <dsp:spPr>
        <a:xfrm>
          <a:off x="5436134" y="4922012"/>
          <a:ext cx="121405" cy="921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156"/>
              </a:lnTo>
              <a:lnTo>
                <a:pt x="121405" y="9211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B6F28-98DD-412D-90D3-7E0F3B90CC63}">
      <dsp:nvSpPr>
        <dsp:cNvPr id="0" name=""/>
        <dsp:cNvSpPr/>
      </dsp:nvSpPr>
      <dsp:spPr>
        <a:xfrm>
          <a:off x="5019060" y="4922012"/>
          <a:ext cx="417073" cy="648632"/>
        </a:xfrm>
        <a:custGeom>
          <a:avLst/>
          <a:gdLst/>
          <a:ahLst/>
          <a:cxnLst/>
          <a:rect l="0" t="0" r="0" b="0"/>
          <a:pathLst>
            <a:path>
              <a:moveTo>
                <a:pt x="417073" y="0"/>
              </a:moveTo>
              <a:lnTo>
                <a:pt x="417073" y="648632"/>
              </a:lnTo>
              <a:lnTo>
                <a:pt x="0" y="6486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50916-05C9-42E8-BABE-C08D46B25A3A}">
      <dsp:nvSpPr>
        <dsp:cNvPr id="0" name=""/>
        <dsp:cNvSpPr/>
      </dsp:nvSpPr>
      <dsp:spPr>
        <a:xfrm>
          <a:off x="4953000" y="3593402"/>
          <a:ext cx="2180154" cy="392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84"/>
              </a:lnTo>
              <a:lnTo>
                <a:pt x="2180154" y="196484"/>
              </a:lnTo>
              <a:lnTo>
                <a:pt x="2180154" y="3929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EBB50-5694-44F6-8AC3-32E0FB38AF2C}">
      <dsp:nvSpPr>
        <dsp:cNvPr id="0" name=""/>
        <dsp:cNvSpPr/>
      </dsp:nvSpPr>
      <dsp:spPr>
        <a:xfrm>
          <a:off x="2635240" y="3593402"/>
          <a:ext cx="2317759" cy="392969"/>
        </a:xfrm>
        <a:custGeom>
          <a:avLst/>
          <a:gdLst/>
          <a:ahLst/>
          <a:cxnLst/>
          <a:rect l="0" t="0" r="0" b="0"/>
          <a:pathLst>
            <a:path>
              <a:moveTo>
                <a:pt x="2317759" y="0"/>
              </a:moveTo>
              <a:lnTo>
                <a:pt x="2317759" y="196484"/>
              </a:lnTo>
              <a:lnTo>
                <a:pt x="0" y="196484"/>
              </a:lnTo>
              <a:lnTo>
                <a:pt x="0" y="3929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B3103-870D-4C06-BD6A-955FDCCF4C21}">
      <dsp:nvSpPr>
        <dsp:cNvPr id="0" name=""/>
        <dsp:cNvSpPr/>
      </dsp:nvSpPr>
      <dsp:spPr>
        <a:xfrm>
          <a:off x="4907279" y="1060969"/>
          <a:ext cx="91440" cy="1596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6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AA9E-F4DF-4B95-82DD-0D2DE6A20530}">
      <dsp:nvSpPr>
        <dsp:cNvPr id="0" name=""/>
        <dsp:cNvSpPr/>
      </dsp:nvSpPr>
      <dsp:spPr>
        <a:xfrm>
          <a:off x="3091430" y="125329"/>
          <a:ext cx="3723138" cy="935640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N = 20</a:t>
          </a:r>
          <a:endParaRPr lang="es-MX" sz="2000" b="1" kern="1200" dirty="0"/>
        </a:p>
      </dsp:txBody>
      <dsp:txXfrm>
        <a:off x="3091430" y="125329"/>
        <a:ext cx="3723138" cy="935640"/>
      </dsp:txXfrm>
    </dsp:sp>
    <dsp:sp modelId="{18B04E72-460A-467F-BFDC-D44A2E90C856}">
      <dsp:nvSpPr>
        <dsp:cNvPr id="0" name=""/>
        <dsp:cNvSpPr/>
      </dsp:nvSpPr>
      <dsp:spPr>
        <a:xfrm>
          <a:off x="3151190" y="2657761"/>
          <a:ext cx="3603619" cy="935640"/>
        </a:xfrm>
        <a:prstGeom prst="rect">
          <a:avLst/>
        </a:prstGeom>
        <a:solidFill>
          <a:srgbClr val="376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N = 18 </a:t>
          </a:r>
          <a:r>
            <a:rPr lang="es-MX" sz="2000" b="1" kern="1200" dirty="0"/>
            <a:t>pacientes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/>
            <a:t> </a:t>
          </a:r>
          <a:r>
            <a:rPr lang="es-MX" sz="2000" b="1" kern="1200" dirty="0" smtClean="0"/>
            <a:t>inducción </a:t>
          </a:r>
          <a:endParaRPr lang="es-MX" sz="2000" b="1" kern="1200" dirty="0"/>
        </a:p>
      </dsp:txBody>
      <dsp:txXfrm>
        <a:off x="3151190" y="2657761"/>
        <a:ext cx="3603619" cy="935640"/>
      </dsp:txXfrm>
    </dsp:sp>
    <dsp:sp modelId="{B650B47B-8EAC-4293-A132-643F54A8CA7E}">
      <dsp:nvSpPr>
        <dsp:cNvPr id="0" name=""/>
        <dsp:cNvSpPr/>
      </dsp:nvSpPr>
      <dsp:spPr>
        <a:xfrm>
          <a:off x="568934" y="3986371"/>
          <a:ext cx="4132612" cy="794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N = 1 </a:t>
          </a:r>
          <a:r>
            <a:rPr lang="es-MX" sz="2000" b="1" kern="1200" dirty="0"/>
            <a:t>muerte en </a:t>
          </a:r>
          <a:r>
            <a:rPr lang="es-MX" sz="2000" b="1" kern="1200" dirty="0" smtClean="0"/>
            <a:t>inducción (5.5%)</a:t>
          </a:r>
          <a:endParaRPr lang="es-MX" sz="2000" b="1" kern="1200" dirty="0"/>
        </a:p>
      </dsp:txBody>
      <dsp:txXfrm>
        <a:off x="568934" y="3986371"/>
        <a:ext cx="4132612" cy="794789"/>
      </dsp:txXfrm>
    </dsp:sp>
    <dsp:sp modelId="{7502CB7F-9D24-42C3-8894-672E22F3265A}">
      <dsp:nvSpPr>
        <dsp:cNvPr id="0" name=""/>
        <dsp:cNvSpPr/>
      </dsp:nvSpPr>
      <dsp:spPr>
        <a:xfrm>
          <a:off x="5011879" y="3986371"/>
          <a:ext cx="4242549" cy="935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N = 17 RC (94.4%)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3 </a:t>
          </a:r>
          <a:r>
            <a:rPr lang="es-MX" sz="2000" b="1" kern="1200" dirty="0"/>
            <a:t>consolidaciones</a:t>
          </a:r>
        </a:p>
      </dsp:txBody>
      <dsp:txXfrm>
        <a:off x="5011879" y="3986371"/>
        <a:ext cx="4242549" cy="935640"/>
      </dsp:txXfrm>
    </dsp:sp>
    <dsp:sp modelId="{F5CCED46-9503-4874-9B6A-F4163909B2F9}">
      <dsp:nvSpPr>
        <dsp:cNvPr id="0" name=""/>
        <dsp:cNvSpPr/>
      </dsp:nvSpPr>
      <dsp:spPr>
        <a:xfrm>
          <a:off x="2545844" y="5104293"/>
          <a:ext cx="2473216" cy="932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N = 1 </a:t>
          </a:r>
          <a:r>
            <a:rPr lang="es-MX" sz="2000" b="1" kern="1200" dirty="0"/>
            <a:t>recaída </a:t>
          </a:r>
          <a:r>
            <a:rPr lang="es-MX" sz="2000" b="1" kern="1200" dirty="0" smtClean="0"/>
            <a:t>(5.9%)</a:t>
          </a:r>
          <a:endParaRPr lang="es-MX" sz="2000" b="1" kern="1200" dirty="0"/>
        </a:p>
      </dsp:txBody>
      <dsp:txXfrm>
        <a:off x="2545844" y="5104293"/>
        <a:ext cx="2473216" cy="932702"/>
      </dsp:txXfrm>
    </dsp:sp>
    <dsp:sp modelId="{8770032D-B88B-4464-A60C-90B372EF2C61}">
      <dsp:nvSpPr>
        <dsp:cNvPr id="0" name=""/>
        <dsp:cNvSpPr/>
      </dsp:nvSpPr>
      <dsp:spPr>
        <a:xfrm>
          <a:off x="5557540" y="5375348"/>
          <a:ext cx="3021183" cy="935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N =16 vivos </a:t>
          </a:r>
          <a:r>
            <a:rPr lang="es-MX" sz="2000" b="1" kern="1200" dirty="0"/>
            <a:t>en RC </a:t>
          </a:r>
          <a:r>
            <a:rPr lang="es-MX" sz="2000" b="1" kern="1200" dirty="0" smtClean="0"/>
            <a:t> (88.9%)</a:t>
          </a:r>
          <a:endParaRPr lang="es-MX" sz="2000" b="1" kern="1200" dirty="0"/>
        </a:p>
      </dsp:txBody>
      <dsp:txXfrm>
        <a:off x="5557540" y="5375348"/>
        <a:ext cx="3021183" cy="935640"/>
      </dsp:txXfrm>
    </dsp:sp>
    <dsp:sp modelId="{678BF427-2F5A-4623-BABE-A008033A3E80}">
      <dsp:nvSpPr>
        <dsp:cNvPr id="0" name=""/>
        <dsp:cNvSpPr/>
      </dsp:nvSpPr>
      <dsp:spPr>
        <a:xfrm>
          <a:off x="1701480" y="1329152"/>
          <a:ext cx="3055034" cy="93564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2 transferidos</a:t>
          </a:r>
          <a:endParaRPr lang="es-MX" sz="2000" b="1" kern="1200" dirty="0"/>
        </a:p>
      </dsp:txBody>
      <dsp:txXfrm>
        <a:off x="1701480" y="1329152"/>
        <a:ext cx="3055034" cy="9356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16499-DD92-5745-9A23-2B92798ED854}">
      <dsp:nvSpPr>
        <dsp:cNvPr id="0" name=""/>
        <dsp:cNvSpPr/>
      </dsp:nvSpPr>
      <dsp:spPr>
        <a:xfrm>
          <a:off x="2571" y="931777"/>
          <a:ext cx="2507456" cy="748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ATRA</a:t>
          </a:r>
          <a:endParaRPr lang="es-ES" sz="2600" b="1" kern="1200" dirty="0"/>
        </a:p>
      </dsp:txBody>
      <dsp:txXfrm>
        <a:off x="2571" y="931777"/>
        <a:ext cx="2507456" cy="748800"/>
      </dsp:txXfrm>
    </dsp:sp>
    <dsp:sp modelId="{0A48F5E6-FA2F-7747-8DED-4B91389E77EA}">
      <dsp:nvSpPr>
        <dsp:cNvPr id="0" name=""/>
        <dsp:cNvSpPr/>
      </dsp:nvSpPr>
      <dsp:spPr>
        <a:xfrm>
          <a:off x="2571" y="1680577"/>
          <a:ext cx="2507456" cy="1913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1" kern="1200" dirty="0" smtClean="0"/>
            <a:t> 2 marcas</a:t>
          </a:r>
          <a:endParaRPr lang="es-ES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1" kern="1200" dirty="0" smtClean="0"/>
            <a:t>11-17 000 pesos              (1 frasco)</a:t>
          </a:r>
          <a:endParaRPr lang="es-ES" sz="2600" b="1" kern="1200" dirty="0"/>
        </a:p>
      </dsp:txBody>
      <dsp:txXfrm>
        <a:off x="2571" y="1680577"/>
        <a:ext cx="2507456" cy="1913608"/>
      </dsp:txXfrm>
    </dsp:sp>
    <dsp:sp modelId="{BCD34C9A-3A96-A04F-AFB2-7B9A78B0B1D7}">
      <dsp:nvSpPr>
        <dsp:cNvPr id="0" name=""/>
        <dsp:cNvSpPr/>
      </dsp:nvSpPr>
      <dsp:spPr>
        <a:xfrm>
          <a:off x="2861071" y="931777"/>
          <a:ext cx="2507456" cy="748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err="1" smtClean="0"/>
            <a:t>Daunorrubicina</a:t>
          </a:r>
          <a:endParaRPr lang="es-ES" sz="2600" b="1" kern="1200" dirty="0"/>
        </a:p>
      </dsp:txBody>
      <dsp:txXfrm>
        <a:off x="2861071" y="931777"/>
        <a:ext cx="2507456" cy="748800"/>
      </dsp:txXfrm>
    </dsp:sp>
    <dsp:sp modelId="{2F35E731-3340-AF45-AD7C-9DB97C524315}">
      <dsp:nvSpPr>
        <dsp:cNvPr id="0" name=""/>
        <dsp:cNvSpPr/>
      </dsp:nvSpPr>
      <dsp:spPr>
        <a:xfrm>
          <a:off x="2861071" y="1680577"/>
          <a:ext cx="2507456" cy="1913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1" kern="1200" dirty="0" smtClean="0"/>
            <a:t>180-200 pesos             (1 ámpula)</a:t>
          </a:r>
          <a:endParaRPr lang="es-ES" sz="2600" b="1" kern="1200" dirty="0"/>
        </a:p>
      </dsp:txBody>
      <dsp:txXfrm>
        <a:off x="2861071" y="1680577"/>
        <a:ext cx="2507456" cy="1913608"/>
      </dsp:txXfrm>
    </dsp:sp>
    <dsp:sp modelId="{E4AE8092-8C56-0F42-9CAB-C148E833DA4B}">
      <dsp:nvSpPr>
        <dsp:cNvPr id="0" name=""/>
        <dsp:cNvSpPr/>
      </dsp:nvSpPr>
      <dsp:spPr>
        <a:xfrm>
          <a:off x="5719571" y="931777"/>
          <a:ext cx="2507456" cy="748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ATO</a:t>
          </a:r>
          <a:endParaRPr lang="es-ES" sz="2600" b="1" kern="1200" dirty="0"/>
        </a:p>
      </dsp:txBody>
      <dsp:txXfrm>
        <a:off x="5719571" y="931777"/>
        <a:ext cx="2507456" cy="748800"/>
      </dsp:txXfrm>
    </dsp:sp>
    <dsp:sp modelId="{8644271E-398C-1B42-B181-AD0C0335C48F}">
      <dsp:nvSpPr>
        <dsp:cNvPr id="0" name=""/>
        <dsp:cNvSpPr/>
      </dsp:nvSpPr>
      <dsp:spPr>
        <a:xfrm>
          <a:off x="5719571" y="1680577"/>
          <a:ext cx="2507456" cy="1913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1" kern="1200" dirty="0" smtClean="0">
              <a:solidFill>
                <a:srgbClr val="FF0000"/>
              </a:solidFill>
            </a:rPr>
            <a:t>Importación</a:t>
          </a:r>
          <a:endParaRPr lang="es-ES" sz="2600" b="1" kern="1200" dirty="0">
            <a:solidFill>
              <a:srgbClr val="FF00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1" kern="1200" dirty="0" smtClean="0"/>
            <a:t>750 </a:t>
          </a:r>
          <a:r>
            <a:rPr lang="es-ES" sz="2600" b="1" kern="1200" dirty="0" err="1" smtClean="0"/>
            <a:t>dlls</a:t>
          </a:r>
          <a:r>
            <a:rPr lang="es-ES" sz="2600" b="1" kern="1200" dirty="0" smtClean="0"/>
            <a:t>         (1 ámpula)</a:t>
          </a:r>
          <a:endParaRPr lang="es-ES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b="1" kern="1200" dirty="0"/>
        </a:p>
      </dsp:txBody>
      <dsp:txXfrm>
        <a:off x="5719571" y="1680577"/>
        <a:ext cx="2507456" cy="19136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59E4-7F06-C44D-9A42-3B4EC5F37B48}">
      <dsp:nvSpPr>
        <dsp:cNvPr id="0" name=""/>
        <dsp:cNvSpPr/>
      </dsp:nvSpPr>
      <dsp:spPr>
        <a:xfrm rot="5400000">
          <a:off x="5155519" y="-1944176"/>
          <a:ext cx="1230721" cy="5431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000" b="1" kern="1200" dirty="0" smtClean="0"/>
            <a:t>ATRA: 50 000 pesos</a:t>
          </a:r>
          <a:endParaRPr lang="es-ES" sz="20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000" b="1" kern="1200" dirty="0" err="1" smtClean="0"/>
            <a:t>Daunorrubicina</a:t>
          </a:r>
          <a:r>
            <a:rPr lang="es-ES" sz="2000" b="1" kern="1200" dirty="0" smtClean="0"/>
            <a:t>: 3800 pesos</a:t>
          </a:r>
          <a:endParaRPr lang="es-ES" sz="20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000" b="1" kern="1200" smtClean="0"/>
            <a:t>Costos de hospitalización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s-ES" sz="2000" b="1" kern="1200" dirty="0"/>
        </a:p>
      </dsp:txBody>
      <dsp:txXfrm rot="-5400000">
        <a:off x="3055172" y="216250"/>
        <a:ext cx="5371337" cy="1110563"/>
      </dsp:txXfrm>
    </dsp:sp>
    <dsp:sp modelId="{9721C48D-1DB8-8043-8FDB-5C93C864AC50}">
      <dsp:nvSpPr>
        <dsp:cNvPr id="0" name=""/>
        <dsp:cNvSpPr/>
      </dsp:nvSpPr>
      <dsp:spPr>
        <a:xfrm>
          <a:off x="0" y="0"/>
          <a:ext cx="3055171" cy="15384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kern="1200" dirty="0" smtClean="0"/>
            <a:t>Inducción:</a:t>
          </a:r>
        </a:p>
      </dsp:txBody>
      <dsp:txXfrm>
        <a:off x="75099" y="75099"/>
        <a:ext cx="2904973" cy="1388203"/>
      </dsp:txXfrm>
    </dsp:sp>
    <dsp:sp modelId="{3F69AFD7-A3BC-5143-8067-384A60F72CC0}">
      <dsp:nvSpPr>
        <dsp:cNvPr id="0" name=""/>
        <dsp:cNvSpPr/>
      </dsp:nvSpPr>
      <dsp:spPr>
        <a:xfrm rot="5400000">
          <a:off x="5155519" y="-216908"/>
          <a:ext cx="1230721" cy="5431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ATRA: 17 500 pesos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Quimioterapia: 2200- 4000 pesos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Ambulatorio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b="1" kern="1200" dirty="0"/>
        </a:p>
      </dsp:txBody>
      <dsp:txXfrm rot="-5400000">
        <a:off x="3055172" y="1943518"/>
        <a:ext cx="5371337" cy="1110563"/>
      </dsp:txXfrm>
    </dsp:sp>
    <dsp:sp modelId="{DCFFC086-99E3-CD4D-9802-D2B665BD8C12}">
      <dsp:nvSpPr>
        <dsp:cNvPr id="0" name=""/>
        <dsp:cNvSpPr/>
      </dsp:nvSpPr>
      <dsp:spPr>
        <a:xfrm>
          <a:off x="0" y="1617652"/>
          <a:ext cx="3055171" cy="15384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Consolidaciones x 3: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/>
        </a:p>
      </dsp:txBody>
      <dsp:txXfrm>
        <a:off x="75099" y="1692751"/>
        <a:ext cx="2904973" cy="1388203"/>
      </dsp:txXfrm>
    </dsp:sp>
    <dsp:sp modelId="{E7D26017-E141-394F-8E74-2C14F0AB7226}">
      <dsp:nvSpPr>
        <dsp:cNvPr id="0" name=""/>
        <dsp:cNvSpPr/>
      </dsp:nvSpPr>
      <dsp:spPr>
        <a:xfrm rot="5400000">
          <a:off x="5155519" y="1286466"/>
          <a:ext cx="1230721" cy="5431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000" b="1" kern="1200" dirty="0" smtClean="0"/>
            <a:t>ATRA: 17 500 pesos cada 3 meses x 2 años</a:t>
          </a:r>
        </a:p>
      </dsp:txBody>
      <dsp:txXfrm rot="-5400000">
        <a:off x="3055172" y="3446893"/>
        <a:ext cx="5371337" cy="1110563"/>
      </dsp:txXfrm>
    </dsp:sp>
    <dsp:sp modelId="{05EEC8B2-0A63-ED41-A4AD-F4910559E99C}">
      <dsp:nvSpPr>
        <dsp:cNvPr id="0" name=""/>
        <dsp:cNvSpPr/>
      </dsp:nvSpPr>
      <dsp:spPr>
        <a:xfrm>
          <a:off x="0" y="3232973"/>
          <a:ext cx="3055171" cy="15384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kern="1200" dirty="0" smtClean="0"/>
            <a:t>Mantenimiento:</a:t>
          </a:r>
        </a:p>
      </dsp:txBody>
      <dsp:txXfrm>
        <a:off x="75099" y="3308072"/>
        <a:ext cx="2904973" cy="13882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BA4EE-529D-B24C-AD94-56D94EBA4A38}">
      <dsp:nvSpPr>
        <dsp:cNvPr id="0" name=""/>
        <dsp:cNvSpPr/>
      </dsp:nvSpPr>
      <dsp:spPr>
        <a:xfrm rot="21300000">
          <a:off x="24326" y="1774289"/>
          <a:ext cx="9600284" cy="977384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6366CC-222D-3045-8068-5C9E0B08207B}">
      <dsp:nvSpPr>
        <dsp:cNvPr id="0" name=""/>
        <dsp:cNvSpPr/>
      </dsp:nvSpPr>
      <dsp:spPr>
        <a:xfrm>
          <a:off x="1157872" y="226298"/>
          <a:ext cx="2894681" cy="1810385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E2BB2B-030E-3E4F-BB8F-7D47CB8F8C08}">
      <dsp:nvSpPr>
        <dsp:cNvPr id="0" name=""/>
        <dsp:cNvSpPr/>
      </dsp:nvSpPr>
      <dsp:spPr>
        <a:xfrm>
          <a:off x="5113936" y="0"/>
          <a:ext cx="3087659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Riesgo en inducción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Costos elevados</a:t>
          </a:r>
          <a:endParaRPr lang="es-ES" sz="2500" b="1" kern="1200" dirty="0"/>
        </a:p>
      </dsp:txBody>
      <dsp:txXfrm>
        <a:off x="5113936" y="0"/>
        <a:ext cx="3087659" cy="1900904"/>
      </dsp:txXfrm>
    </dsp:sp>
    <dsp:sp modelId="{C605198C-88C9-3648-936E-2704978DDAC3}">
      <dsp:nvSpPr>
        <dsp:cNvPr id="0" name=""/>
        <dsp:cNvSpPr/>
      </dsp:nvSpPr>
      <dsp:spPr>
        <a:xfrm>
          <a:off x="5596383" y="2489279"/>
          <a:ext cx="2894681" cy="1810385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7C664-824C-4B43-AB30-073E3B513199}">
      <dsp:nvSpPr>
        <dsp:cNvPr id="0" name=""/>
        <dsp:cNvSpPr/>
      </dsp:nvSpPr>
      <dsp:spPr>
        <a:xfrm>
          <a:off x="1447340" y="2625058"/>
          <a:ext cx="3087659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Altas tasas de curación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Tratamiento por 2.5 años</a:t>
          </a:r>
          <a:endParaRPr lang="es-ES" sz="2500" b="1" kern="1200" dirty="0"/>
        </a:p>
      </dsp:txBody>
      <dsp:txXfrm>
        <a:off x="1447340" y="2625058"/>
        <a:ext cx="3087659" cy="1900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0453-DE68-7C48-9ECE-53F7DC4B79B3}">
      <dsp:nvSpPr>
        <dsp:cNvPr id="0" name=""/>
        <dsp:cNvSpPr/>
      </dsp:nvSpPr>
      <dsp:spPr>
        <a:xfrm>
          <a:off x="995843" y="0"/>
          <a:ext cx="6746598" cy="42166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41B116-637C-B449-8821-AED4C745F0AA}">
      <dsp:nvSpPr>
        <dsp:cNvPr id="0" name=""/>
        <dsp:cNvSpPr/>
      </dsp:nvSpPr>
      <dsp:spPr>
        <a:xfrm>
          <a:off x="1852661" y="2910313"/>
          <a:ext cx="175411" cy="1754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71BEF-19F4-A14C-9DB8-32723814F2CD}">
      <dsp:nvSpPr>
        <dsp:cNvPr id="0" name=""/>
        <dsp:cNvSpPr/>
      </dsp:nvSpPr>
      <dsp:spPr>
        <a:xfrm>
          <a:off x="1940367" y="2998019"/>
          <a:ext cx="1571957" cy="121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47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1957: 3 casos, fatales</a:t>
          </a:r>
          <a:endParaRPr lang="es-ES" sz="2700" b="1" kern="1200" dirty="0"/>
        </a:p>
      </dsp:txBody>
      <dsp:txXfrm>
        <a:off x="1940367" y="2998019"/>
        <a:ext cx="1571957" cy="1218604"/>
      </dsp:txXfrm>
    </dsp:sp>
    <dsp:sp modelId="{E281FDC4-82BE-A945-82D6-6D273CE9AF2B}">
      <dsp:nvSpPr>
        <dsp:cNvPr id="0" name=""/>
        <dsp:cNvSpPr/>
      </dsp:nvSpPr>
      <dsp:spPr>
        <a:xfrm>
          <a:off x="3401006" y="1764235"/>
          <a:ext cx="317090" cy="3170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C730C-665E-0F44-AD80-A53B79A3322D}">
      <dsp:nvSpPr>
        <dsp:cNvPr id="0" name=""/>
        <dsp:cNvSpPr/>
      </dsp:nvSpPr>
      <dsp:spPr>
        <a:xfrm>
          <a:off x="3559551" y="1922780"/>
          <a:ext cx="1619183" cy="2293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19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1976: LMA M3 </a:t>
          </a:r>
          <a:endParaRPr lang="es-ES" sz="2700" b="1" kern="1200" dirty="0"/>
        </a:p>
      </dsp:txBody>
      <dsp:txXfrm>
        <a:off x="3559551" y="1922780"/>
        <a:ext cx="1619183" cy="2293843"/>
      </dsp:txXfrm>
    </dsp:sp>
    <dsp:sp modelId="{0BE9E686-B0A7-FD4A-A10A-D51856C84809}">
      <dsp:nvSpPr>
        <dsp:cNvPr id="0" name=""/>
        <dsp:cNvSpPr/>
      </dsp:nvSpPr>
      <dsp:spPr>
        <a:xfrm>
          <a:off x="5263067" y="1066805"/>
          <a:ext cx="438528" cy="4385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71148-2C30-0945-8584-58DA15914B8B}">
      <dsp:nvSpPr>
        <dsp:cNvPr id="0" name=""/>
        <dsp:cNvSpPr/>
      </dsp:nvSpPr>
      <dsp:spPr>
        <a:xfrm>
          <a:off x="5482331" y="1286070"/>
          <a:ext cx="1619183" cy="2930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367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1977: se identificó </a:t>
          </a:r>
          <a:r>
            <a:rPr lang="es-ES" sz="2700" b="1" i="1" kern="1200" dirty="0" smtClean="0"/>
            <a:t>PML-RARα</a:t>
          </a:r>
          <a:endParaRPr lang="es-ES" sz="2700" b="1" i="1" kern="1200" dirty="0"/>
        </a:p>
      </dsp:txBody>
      <dsp:txXfrm>
        <a:off x="5482331" y="1286070"/>
        <a:ext cx="1619183" cy="2930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0453-DE68-7C48-9ECE-53F7DC4B79B3}">
      <dsp:nvSpPr>
        <dsp:cNvPr id="0" name=""/>
        <dsp:cNvSpPr/>
      </dsp:nvSpPr>
      <dsp:spPr>
        <a:xfrm>
          <a:off x="9512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C584B2-2D4B-4945-A5EF-18240FD304BD}">
      <dsp:nvSpPr>
        <dsp:cNvPr id="0" name=""/>
        <dsp:cNvSpPr/>
      </dsp:nvSpPr>
      <dsp:spPr>
        <a:xfrm>
          <a:off x="1664521" y="3365506"/>
          <a:ext cx="166555" cy="166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3D46F-8169-1F49-9875-F0EF7457A0CF}">
      <dsp:nvSpPr>
        <dsp:cNvPr id="0" name=""/>
        <dsp:cNvSpPr/>
      </dsp:nvSpPr>
      <dsp:spPr>
        <a:xfrm>
          <a:off x="1747799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i="1" kern="1200" dirty="0" smtClean="0"/>
            <a:t>60-70´s: </a:t>
          </a:r>
          <a:r>
            <a:rPr lang="es-ES" sz="2700" b="1" kern="1200" dirty="0" err="1" smtClean="0"/>
            <a:t>Qtx</a:t>
          </a:r>
          <a:endParaRPr lang="es-ES" sz="2700" b="1" kern="1200" dirty="0"/>
        </a:p>
      </dsp:txBody>
      <dsp:txXfrm>
        <a:off x="1747799" y="3448783"/>
        <a:ext cx="1238303" cy="1077179"/>
      </dsp:txXfrm>
    </dsp:sp>
    <dsp:sp modelId="{3BFC3667-83F8-5A4A-882B-2E4444A0D763}">
      <dsp:nvSpPr>
        <dsp:cNvPr id="0" name=""/>
        <dsp:cNvSpPr/>
      </dsp:nvSpPr>
      <dsp:spPr>
        <a:xfrm>
          <a:off x="2841271" y="2312767"/>
          <a:ext cx="289661" cy="289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46F71-1D9F-544C-8C74-96384B286C62}">
      <dsp:nvSpPr>
        <dsp:cNvPr id="0" name=""/>
        <dsp:cNvSpPr/>
      </dsp:nvSpPr>
      <dsp:spPr>
        <a:xfrm>
          <a:off x="298610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i="1" kern="1200" dirty="0" smtClean="0"/>
            <a:t>1987: </a:t>
          </a:r>
          <a:r>
            <a:rPr lang="es-ES" sz="2700" b="1" kern="1200" dirty="0" smtClean="0"/>
            <a:t>eficacia  de ATRA en 6 pacientes</a:t>
          </a:r>
          <a:endParaRPr lang="es-ES" sz="2700" b="1" kern="1200" dirty="0"/>
        </a:p>
      </dsp:txBody>
      <dsp:txXfrm>
        <a:off x="2986102" y="2457597"/>
        <a:ext cx="1520723" cy="2068365"/>
      </dsp:txXfrm>
    </dsp:sp>
    <dsp:sp modelId="{E3F8E061-7F2D-044C-AA66-D55EECF3B6E3}">
      <dsp:nvSpPr>
        <dsp:cNvPr id="0" name=""/>
        <dsp:cNvSpPr/>
      </dsp:nvSpPr>
      <dsp:spPr>
        <a:xfrm>
          <a:off x="4343891" y="1537017"/>
          <a:ext cx="383801" cy="3838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00501-5AF6-5546-9A56-25D052E28F6D}">
      <dsp:nvSpPr>
        <dsp:cNvPr id="0" name=""/>
        <dsp:cNvSpPr/>
      </dsp:nvSpPr>
      <dsp:spPr>
        <a:xfrm>
          <a:off x="453579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i="1" kern="1200" dirty="0" smtClean="0"/>
            <a:t>90´s </a:t>
          </a:r>
          <a:r>
            <a:rPr lang="es-ES" sz="2700" b="1" i="0" kern="1200" dirty="0" smtClean="0"/>
            <a:t>ATRA + </a:t>
          </a:r>
          <a:r>
            <a:rPr lang="es-ES" sz="2700" b="1" i="0" kern="1200" dirty="0" err="1" smtClean="0"/>
            <a:t>Qtx</a:t>
          </a:r>
          <a:r>
            <a:rPr lang="es-ES" sz="2700" b="1" i="0" kern="1200" dirty="0" smtClean="0"/>
            <a:t>: RC 90-95% y SLE a 5 años 74%</a:t>
          </a:r>
          <a:endParaRPr lang="es-ES" sz="2700" b="1" i="0" kern="1200" dirty="0"/>
        </a:p>
      </dsp:txBody>
      <dsp:txXfrm>
        <a:off x="4535792" y="1728917"/>
        <a:ext cx="1520723" cy="2797045"/>
      </dsp:txXfrm>
    </dsp:sp>
    <dsp:sp modelId="{C3C89706-9337-9746-96AF-D8B6D2CE65FB}">
      <dsp:nvSpPr>
        <dsp:cNvPr id="0" name=""/>
        <dsp:cNvSpPr/>
      </dsp:nvSpPr>
      <dsp:spPr>
        <a:xfrm>
          <a:off x="5980479" y="1023772"/>
          <a:ext cx="514149" cy="5141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38248-6C4C-EC4E-A547-36B3A3D543D2}">
      <dsp:nvSpPr>
        <dsp:cNvPr id="0" name=""/>
        <dsp:cNvSpPr/>
      </dsp:nvSpPr>
      <dsp:spPr>
        <a:xfrm>
          <a:off x="62375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i="1" kern="1200" dirty="0" smtClean="0"/>
            <a:t>2000´s </a:t>
          </a:r>
          <a:r>
            <a:rPr lang="es-ES" sz="2700" b="1" i="0" kern="1200" dirty="0" smtClean="0"/>
            <a:t>ATRA + ATO</a:t>
          </a:r>
          <a:endParaRPr lang="es-ES" sz="2700" b="1" i="0" kern="1200" dirty="0"/>
        </a:p>
      </dsp:txBody>
      <dsp:txXfrm>
        <a:off x="6237554" y="1280847"/>
        <a:ext cx="1520723" cy="3245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38DB2-68E7-0A4E-B56F-C76DD1AFF37B}">
      <dsp:nvSpPr>
        <dsp:cNvPr id="0" name=""/>
        <dsp:cNvSpPr/>
      </dsp:nvSpPr>
      <dsp:spPr>
        <a:xfrm>
          <a:off x="2229" y="429631"/>
          <a:ext cx="913242" cy="91324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78E0CF-22A0-C44C-9EF6-B072852748B9}">
      <dsp:nvSpPr>
        <dsp:cNvPr id="0" name=""/>
        <dsp:cNvSpPr/>
      </dsp:nvSpPr>
      <dsp:spPr>
        <a:xfrm>
          <a:off x="93553" y="520956"/>
          <a:ext cx="730594" cy="730594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886E7-5235-9244-9F32-05428B76F678}">
      <dsp:nvSpPr>
        <dsp:cNvPr id="0" name=""/>
        <dsp:cNvSpPr/>
      </dsp:nvSpPr>
      <dsp:spPr>
        <a:xfrm rot="16200000">
          <a:off x="-1047999" y="2484428"/>
          <a:ext cx="2648404" cy="54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Quimioterapia</a:t>
          </a:r>
          <a:endParaRPr lang="es-ES" sz="3500" kern="1200" dirty="0"/>
        </a:p>
      </dsp:txBody>
      <dsp:txXfrm>
        <a:off x="-1047999" y="2484428"/>
        <a:ext cx="2648404" cy="547945"/>
      </dsp:txXfrm>
    </dsp:sp>
    <dsp:sp modelId="{538EBA70-4DC6-064B-901D-640B22740863}">
      <dsp:nvSpPr>
        <dsp:cNvPr id="0" name=""/>
        <dsp:cNvSpPr/>
      </dsp:nvSpPr>
      <dsp:spPr>
        <a:xfrm>
          <a:off x="641499" y="429631"/>
          <a:ext cx="1826485" cy="365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Quimioterapia</a:t>
          </a:r>
          <a:endParaRPr lang="es-ES" sz="2400" kern="1200" dirty="0"/>
        </a:p>
      </dsp:txBody>
      <dsp:txXfrm>
        <a:off x="641499" y="429631"/>
        <a:ext cx="1826485" cy="3652971"/>
      </dsp:txXfrm>
    </dsp:sp>
    <dsp:sp modelId="{3275F2C6-D271-CF42-A98F-7012024453AE}">
      <dsp:nvSpPr>
        <dsp:cNvPr id="0" name=""/>
        <dsp:cNvSpPr/>
      </dsp:nvSpPr>
      <dsp:spPr>
        <a:xfrm>
          <a:off x="2741474" y="429631"/>
          <a:ext cx="913242" cy="91324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0C18B3-EF00-6844-9832-253AB327B00E}">
      <dsp:nvSpPr>
        <dsp:cNvPr id="0" name=""/>
        <dsp:cNvSpPr/>
      </dsp:nvSpPr>
      <dsp:spPr>
        <a:xfrm>
          <a:off x="2832798" y="520956"/>
          <a:ext cx="730594" cy="73059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2B805-2EF4-0D48-9F7E-3387C4A0582B}">
      <dsp:nvSpPr>
        <dsp:cNvPr id="0" name=""/>
        <dsp:cNvSpPr/>
      </dsp:nvSpPr>
      <dsp:spPr>
        <a:xfrm rot="16200000">
          <a:off x="1691244" y="2484428"/>
          <a:ext cx="2648404" cy="54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Quimioterapia </a:t>
          </a:r>
          <a:endParaRPr lang="es-ES" sz="3500" kern="1200" dirty="0"/>
        </a:p>
      </dsp:txBody>
      <dsp:txXfrm>
        <a:off x="1691244" y="2484428"/>
        <a:ext cx="2648404" cy="547945"/>
      </dsp:txXfrm>
    </dsp:sp>
    <dsp:sp modelId="{3A4AC46F-64B0-2F47-832D-18FC3FBFB714}">
      <dsp:nvSpPr>
        <dsp:cNvPr id="0" name=""/>
        <dsp:cNvSpPr/>
      </dsp:nvSpPr>
      <dsp:spPr>
        <a:xfrm>
          <a:off x="3380744" y="429631"/>
          <a:ext cx="1826485" cy="365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ATRA</a:t>
          </a:r>
          <a:endParaRPr lang="es-ES" sz="2400" kern="1200" dirty="0"/>
        </a:p>
      </dsp:txBody>
      <dsp:txXfrm>
        <a:off x="3380744" y="429631"/>
        <a:ext cx="1826485" cy="3652971"/>
      </dsp:txXfrm>
    </dsp:sp>
    <dsp:sp modelId="{C1CF447D-9709-7849-841D-E6B6166818CF}">
      <dsp:nvSpPr>
        <dsp:cNvPr id="0" name=""/>
        <dsp:cNvSpPr/>
      </dsp:nvSpPr>
      <dsp:spPr>
        <a:xfrm>
          <a:off x="5480718" y="429631"/>
          <a:ext cx="913242" cy="91324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BD05DA-7826-8948-B92B-7586A73B50DE}">
      <dsp:nvSpPr>
        <dsp:cNvPr id="0" name=""/>
        <dsp:cNvSpPr/>
      </dsp:nvSpPr>
      <dsp:spPr>
        <a:xfrm>
          <a:off x="5572043" y="520956"/>
          <a:ext cx="730594" cy="7305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93D6B9-8AEF-904D-BFE9-0AE4AAF27312}">
      <dsp:nvSpPr>
        <dsp:cNvPr id="0" name=""/>
        <dsp:cNvSpPr/>
      </dsp:nvSpPr>
      <dsp:spPr>
        <a:xfrm rot="16200000">
          <a:off x="4430489" y="2484428"/>
          <a:ext cx="2648404" cy="547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ATO</a:t>
          </a:r>
          <a:endParaRPr lang="es-ES" sz="3500" kern="1200" dirty="0"/>
        </a:p>
      </dsp:txBody>
      <dsp:txXfrm>
        <a:off x="4430489" y="2484428"/>
        <a:ext cx="2648404" cy="547945"/>
      </dsp:txXfrm>
    </dsp:sp>
    <dsp:sp modelId="{85836FC4-4510-144F-AE08-CD6D553A4980}">
      <dsp:nvSpPr>
        <dsp:cNvPr id="0" name=""/>
        <dsp:cNvSpPr/>
      </dsp:nvSpPr>
      <dsp:spPr>
        <a:xfrm>
          <a:off x="6119988" y="429631"/>
          <a:ext cx="1826485" cy="365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ATRA</a:t>
          </a:r>
          <a:endParaRPr lang="es-ES" sz="2400" kern="1200" dirty="0"/>
        </a:p>
      </dsp:txBody>
      <dsp:txXfrm>
        <a:off x="6119988" y="429631"/>
        <a:ext cx="1826485" cy="3652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A59A4-5F0E-174C-A639-F6373AB4B047}">
      <dsp:nvSpPr>
        <dsp:cNvPr id="0" name=""/>
        <dsp:cNvSpPr/>
      </dsp:nvSpPr>
      <dsp:spPr>
        <a:xfrm>
          <a:off x="3965" y="333625"/>
          <a:ext cx="3467900" cy="13871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Inducción</a:t>
          </a:r>
          <a:endParaRPr lang="es-ES" sz="2300" b="1" kern="1200" dirty="0"/>
        </a:p>
      </dsp:txBody>
      <dsp:txXfrm>
        <a:off x="3965" y="333625"/>
        <a:ext cx="3121110" cy="1387160"/>
      </dsp:txXfrm>
    </dsp:sp>
    <dsp:sp modelId="{293D8AEC-9226-D441-AD8D-CF7BEE81FF72}">
      <dsp:nvSpPr>
        <dsp:cNvPr id="0" name=""/>
        <dsp:cNvSpPr/>
      </dsp:nvSpPr>
      <dsp:spPr>
        <a:xfrm>
          <a:off x="2778285" y="333625"/>
          <a:ext cx="3467900" cy="13871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Consolidaciones</a:t>
          </a:r>
          <a:endParaRPr lang="es-ES" sz="2300" b="1" kern="1200" dirty="0"/>
        </a:p>
      </dsp:txBody>
      <dsp:txXfrm>
        <a:off x="3471865" y="333625"/>
        <a:ext cx="2080740" cy="1387160"/>
      </dsp:txXfrm>
    </dsp:sp>
    <dsp:sp modelId="{77C2BC09-C220-0849-BDEE-4F86730D92D3}">
      <dsp:nvSpPr>
        <dsp:cNvPr id="0" name=""/>
        <dsp:cNvSpPr/>
      </dsp:nvSpPr>
      <dsp:spPr>
        <a:xfrm>
          <a:off x="5552606" y="333625"/>
          <a:ext cx="3467900" cy="13871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Mantenimiento</a:t>
          </a:r>
          <a:endParaRPr lang="es-ES" sz="2300" b="1" kern="1200" dirty="0"/>
        </a:p>
      </dsp:txBody>
      <dsp:txXfrm>
        <a:off x="6246186" y="333625"/>
        <a:ext cx="2080740" cy="1387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7272D-D04C-5A41-92B7-CA04CCF8E4CB}">
      <dsp:nvSpPr>
        <dsp:cNvPr id="0" name=""/>
        <dsp:cNvSpPr/>
      </dsp:nvSpPr>
      <dsp:spPr>
        <a:xfrm rot="5400000">
          <a:off x="-421568" y="421698"/>
          <a:ext cx="2177560" cy="13344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b="1" kern="1200" dirty="0" smtClean="0"/>
            <a:t>1</a:t>
          </a:r>
          <a:endParaRPr lang="es-ES" sz="5500" b="1" kern="1200" dirty="0"/>
        </a:p>
      </dsp:txBody>
      <dsp:txXfrm rot="-5400000">
        <a:off x="1" y="667342"/>
        <a:ext cx="1334423" cy="843137"/>
      </dsp:txXfrm>
    </dsp:sp>
    <dsp:sp modelId="{83A46F19-0D7E-1946-B4FE-729B5897211D}">
      <dsp:nvSpPr>
        <dsp:cNvPr id="0" name=""/>
        <dsp:cNvSpPr/>
      </dsp:nvSpPr>
      <dsp:spPr>
        <a:xfrm rot="5400000">
          <a:off x="1580067" y="-245513"/>
          <a:ext cx="1510348" cy="2001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Hemorragia</a:t>
          </a:r>
          <a:endParaRPr lang="es-ES" sz="2000" b="1" kern="1200" dirty="0"/>
        </a:p>
      </dsp:txBody>
      <dsp:txXfrm rot="-5400000">
        <a:off x="1334424" y="73859"/>
        <a:ext cx="1927906" cy="1362890"/>
      </dsp:txXfrm>
    </dsp:sp>
    <dsp:sp modelId="{4583D004-EDE7-5A47-BD2C-3F93F1BDC3F5}">
      <dsp:nvSpPr>
        <dsp:cNvPr id="0" name=""/>
        <dsp:cNvSpPr/>
      </dsp:nvSpPr>
      <dsp:spPr>
        <a:xfrm rot="5400000">
          <a:off x="-421568" y="2307878"/>
          <a:ext cx="2177560" cy="13344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b="1" kern="1200" dirty="0" smtClean="0"/>
            <a:t>2</a:t>
          </a:r>
          <a:endParaRPr lang="es-ES" sz="5500" b="1" kern="1200" dirty="0"/>
        </a:p>
      </dsp:txBody>
      <dsp:txXfrm rot="-5400000">
        <a:off x="1" y="2553522"/>
        <a:ext cx="1334423" cy="843137"/>
      </dsp:txXfrm>
    </dsp:sp>
    <dsp:sp modelId="{B8CC7498-CCD4-4148-A9E5-A8941CCA39FA}">
      <dsp:nvSpPr>
        <dsp:cNvPr id="0" name=""/>
        <dsp:cNvSpPr/>
      </dsp:nvSpPr>
      <dsp:spPr>
        <a:xfrm rot="5400000">
          <a:off x="1580067" y="1640666"/>
          <a:ext cx="1510348" cy="2001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Síndrome de diferenciación por ATRA</a:t>
          </a:r>
          <a:endParaRPr lang="es-ES" sz="2000" b="1" kern="1200" dirty="0"/>
        </a:p>
      </dsp:txBody>
      <dsp:txXfrm rot="-5400000">
        <a:off x="1334424" y="1960039"/>
        <a:ext cx="1927906" cy="13628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34892-226D-6543-9F93-2BA78C828C5B}">
      <dsp:nvSpPr>
        <dsp:cNvPr id="0" name=""/>
        <dsp:cNvSpPr/>
      </dsp:nvSpPr>
      <dsp:spPr>
        <a:xfrm>
          <a:off x="4031513" y="808834"/>
          <a:ext cx="169339" cy="741869"/>
        </a:xfrm>
        <a:custGeom>
          <a:avLst/>
          <a:gdLst/>
          <a:ahLst/>
          <a:cxnLst/>
          <a:rect l="0" t="0" r="0" b="0"/>
          <a:pathLst>
            <a:path>
              <a:moveTo>
                <a:pt x="169339" y="0"/>
              </a:moveTo>
              <a:lnTo>
                <a:pt x="169339" y="741869"/>
              </a:lnTo>
              <a:lnTo>
                <a:pt x="0" y="74186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87915-1897-034C-82D8-74651DD5744D}">
      <dsp:nvSpPr>
        <dsp:cNvPr id="0" name=""/>
        <dsp:cNvSpPr/>
      </dsp:nvSpPr>
      <dsp:spPr>
        <a:xfrm>
          <a:off x="3555748" y="3098954"/>
          <a:ext cx="241914" cy="1886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929"/>
              </a:lnTo>
              <a:lnTo>
                <a:pt x="241914" y="188692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55028-B10F-AD4C-BD38-9C1D64956377}">
      <dsp:nvSpPr>
        <dsp:cNvPr id="0" name=""/>
        <dsp:cNvSpPr/>
      </dsp:nvSpPr>
      <dsp:spPr>
        <a:xfrm>
          <a:off x="3555748" y="3098954"/>
          <a:ext cx="241914" cy="741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869"/>
              </a:lnTo>
              <a:lnTo>
                <a:pt x="241914" y="74186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15409-EA11-B945-9CCD-8DE7863092A4}">
      <dsp:nvSpPr>
        <dsp:cNvPr id="0" name=""/>
        <dsp:cNvSpPr/>
      </dsp:nvSpPr>
      <dsp:spPr>
        <a:xfrm>
          <a:off x="4155132" y="808834"/>
          <a:ext cx="91440" cy="14837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37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7810D-02E1-C34E-8CBB-90A3A5BF5CD1}">
      <dsp:nvSpPr>
        <dsp:cNvPr id="0" name=""/>
        <dsp:cNvSpPr/>
      </dsp:nvSpPr>
      <dsp:spPr>
        <a:xfrm>
          <a:off x="3394472" y="2454"/>
          <a:ext cx="1612760" cy="806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N 183</a:t>
          </a:r>
          <a:endParaRPr lang="es-ES" sz="1800" b="1" kern="1200" dirty="0"/>
        </a:p>
      </dsp:txBody>
      <dsp:txXfrm>
        <a:off x="3394472" y="2454"/>
        <a:ext cx="1612760" cy="806380"/>
      </dsp:txXfrm>
    </dsp:sp>
    <dsp:sp modelId="{4D733A47-A986-5A40-B8DB-BE2ED3999131}">
      <dsp:nvSpPr>
        <dsp:cNvPr id="0" name=""/>
        <dsp:cNvSpPr/>
      </dsp:nvSpPr>
      <dsp:spPr>
        <a:xfrm>
          <a:off x="3394472" y="2292574"/>
          <a:ext cx="1612760" cy="806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RC: 85%</a:t>
          </a:r>
        </a:p>
      </dsp:txBody>
      <dsp:txXfrm>
        <a:off x="3394472" y="2292574"/>
        <a:ext cx="1612760" cy="806380"/>
      </dsp:txXfrm>
    </dsp:sp>
    <dsp:sp modelId="{821C97E5-EC18-C94C-93C5-24BE7C3F57F8}">
      <dsp:nvSpPr>
        <dsp:cNvPr id="0" name=""/>
        <dsp:cNvSpPr/>
      </dsp:nvSpPr>
      <dsp:spPr>
        <a:xfrm>
          <a:off x="3797662" y="3437634"/>
          <a:ext cx="1612760" cy="806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Recaída 4.5%</a:t>
          </a:r>
          <a:endParaRPr lang="es-ES" sz="1800" b="1" kern="1200" dirty="0"/>
        </a:p>
      </dsp:txBody>
      <dsp:txXfrm>
        <a:off x="3797662" y="3437634"/>
        <a:ext cx="1612760" cy="806380"/>
      </dsp:txXfrm>
    </dsp:sp>
    <dsp:sp modelId="{4205C76C-690E-5142-A6AD-B0BC691C9B6C}">
      <dsp:nvSpPr>
        <dsp:cNvPr id="0" name=""/>
        <dsp:cNvSpPr/>
      </dsp:nvSpPr>
      <dsp:spPr>
        <a:xfrm>
          <a:off x="3797662" y="4582694"/>
          <a:ext cx="1612760" cy="806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Muerte en consolidación: 11%</a:t>
          </a:r>
          <a:endParaRPr lang="es-ES" sz="1800" b="1" kern="1200" dirty="0"/>
        </a:p>
      </dsp:txBody>
      <dsp:txXfrm>
        <a:off x="3797662" y="4582694"/>
        <a:ext cx="1612760" cy="806380"/>
      </dsp:txXfrm>
    </dsp:sp>
    <dsp:sp modelId="{224AD877-46FE-134F-BE8E-F8F4A972BC32}">
      <dsp:nvSpPr>
        <dsp:cNvPr id="0" name=""/>
        <dsp:cNvSpPr/>
      </dsp:nvSpPr>
      <dsp:spPr>
        <a:xfrm>
          <a:off x="2418752" y="1147514"/>
          <a:ext cx="1612760" cy="806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Muerte en inducción: 15%</a:t>
          </a:r>
          <a:endParaRPr lang="es-ES" sz="1800" b="1" kern="1200" dirty="0"/>
        </a:p>
      </dsp:txBody>
      <dsp:txXfrm>
        <a:off x="2418752" y="1147514"/>
        <a:ext cx="1612760" cy="806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85AB2-2B88-4E83-ADC6-5AB18A7F4DAA}">
      <dsp:nvSpPr>
        <dsp:cNvPr id="0" name=""/>
        <dsp:cNvSpPr/>
      </dsp:nvSpPr>
      <dsp:spPr>
        <a:xfrm>
          <a:off x="0" y="0"/>
          <a:ext cx="8952639" cy="55953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6E595-D8C7-44BB-BF46-C6681F868C14}">
      <dsp:nvSpPr>
        <dsp:cNvPr id="0" name=""/>
        <dsp:cNvSpPr/>
      </dsp:nvSpPr>
      <dsp:spPr>
        <a:xfrm>
          <a:off x="457760" y="4513808"/>
          <a:ext cx="313342" cy="313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FEE58-A1E4-492B-987F-64ADE437E9F9}">
      <dsp:nvSpPr>
        <dsp:cNvPr id="0" name=""/>
        <dsp:cNvSpPr/>
      </dsp:nvSpPr>
      <dsp:spPr>
        <a:xfrm>
          <a:off x="1249475" y="4725309"/>
          <a:ext cx="2909607" cy="86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34" tIns="0" rIns="0" bIns="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600" kern="1200" dirty="0" smtClean="0">
              <a:solidFill>
                <a:srgbClr val="1F497D"/>
              </a:solidFill>
            </a:rPr>
            <a:t>Enero 2007</a:t>
          </a:r>
        </a:p>
      </dsp:txBody>
      <dsp:txXfrm>
        <a:off x="1249475" y="4725309"/>
        <a:ext cx="2909607" cy="862370"/>
      </dsp:txXfrm>
    </dsp:sp>
    <dsp:sp modelId="{753A6F20-59D4-4220-9CBB-B2894A9F95C1}">
      <dsp:nvSpPr>
        <dsp:cNvPr id="0" name=""/>
        <dsp:cNvSpPr/>
      </dsp:nvSpPr>
      <dsp:spPr>
        <a:xfrm>
          <a:off x="6591351" y="1024003"/>
          <a:ext cx="537158" cy="537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4FEC1-DDE0-4FDC-8298-35B38B9406E6}">
      <dsp:nvSpPr>
        <dsp:cNvPr id="0" name=""/>
        <dsp:cNvSpPr/>
      </dsp:nvSpPr>
      <dsp:spPr>
        <a:xfrm>
          <a:off x="3732561" y="276293"/>
          <a:ext cx="2909607" cy="743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9" tIns="0" rIns="0" bIns="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600" kern="1200" dirty="0" smtClean="0">
              <a:solidFill>
                <a:srgbClr val="1F497D"/>
              </a:solidFill>
            </a:rPr>
            <a:t>Junio 2013</a:t>
          </a:r>
        </a:p>
      </dsp:txBody>
      <dsp:txXfrm>
        <a:off x="3732561" y="276293"/>
        <a:ext cx="2909607" cy="7430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612-61F4-9B4D-9015-A85B49439219}">
      <dsp:nvSpPr>
        <dsp:cNvPr id="0" name=""/>
        <dsp:cNvSpPr/>
      </dsp:nvSpPr>
      <dsp:spPr>
        <a:xfrm>
          <a:off x="2764" y="834197"/>
          <a:ext cx="2695014" cy="10780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Riesgo bajo</a:t>
          </a:r>
          <a:endParaRPr lang="es-ES" sz="3000" kern="1200" dirty="0"/>
        </a:p>
      </dsp:txBody>
      <dsp:txXfrm>
        <a:off x="2764" y="834197"/>
        <a:ext cx="2695014" cy="1078005"/>
      </dsp:txXfrm>
    </dsp:sp>
    <dsp:sp modelId="{A9E513C5-5882-744E-A99E-57FCFC5A6904}">
      <dsp:nvSpPr>
        <dsp:cNvPr id="0" name=""/>
        <dsp:cNvSpPr/>
      </dsp:nvSpPr>
      <dsp:spPr>
        <a:xfrm>
          <a:off x="2764" y="1912202"/>
          <a:ext cx="2695014" cy="131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N = 5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27.8%</a:t>
          </a:r>
          <a:endParaRPr lang="es-ES" sz="3000" kern="1200" dirty="0"/>
        </a:p>
      </dsp:txBody>
      <dsp:txXfrm>
        <a:off x="2764" y="1912202"/>
        <a:ext cx="2695014" cy="1317600"/>
      </dsp:txXfrm>
    </dsp:sp>
    <dsp:sp modelId="{8FA3B840-1483-1049-916B-033C7E09EC95}">
      <dsp:nvSpPr>
        <dsp:cNvPr id="0" name=""/>
        <dsp:cNvSpPr/>
      </dsp:nvSpPr>
      <dsp:spPr>
        <a:xfrm>
          <a:off x="3075080" y="834197"/>
          <a:ext cx="2695014" cy="10780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Riesgo intermedio</a:t>
          </a:r>
          <a:endParaRPr lang="es-ES" sz="3000" kern="1200" dirty="0"/>
        </a:p>
      </dsp:txBody>
      <dsp:txXfrm>
        <a:off x="3075080" y="834197"/>
        <a:ext cx="2695014" cy="1078005"/>
      </dsp:txXfrm>
    </dsp:sp>
    <dsp:sp modelId="{E42DEAB3-6481-B343-BA6E-9A77CE2634A6}">
      <dsp:nvSpPr>
        <dsp:cNvPr id="0" name=""/>
        <dsp:cNvSpPr/>
      </dsp:nvSpPr>
      <dsp:spPr>
        <a:xfrm>
          <a:off x="3075080" y="1912202"/>
          <a:ext cx="2695014" cy="131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N = 10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55.6%</a:t>
          </a:r>
          <a:endParaRPr lang="es-ES" sz="3000" kern="1200" dirty="0"/>
        </a:p>
      </dsp:txBody>
      <dsp:txXfrm>
        <a:off x="3075080" y="1912202"/>
        <a:ext cx="2695014" cy="1317600"/>
      </dsp:txXfrm>
    </dsp:sp>
    <dsp:sp modelId="{173505B4-23A7-844E-A187-9F9C535B0C08}">
      <dsp:nvSpPr>
        <dsp:cNvPr id="0" name=""/>
        <dsp:cNvSpPr/>
      </dsp:nvSpPr>
      <dsp:spPr>
        <a:xfrm>
          <a:off x="6147396" y="834197"/>
          <a:ext cx="2695014" cy="10780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Riesgo alto</a:t>
          </a:r>
          <a:endParaRPr lang="es-ES" sz="3000" kern="1200" dirty="0"/>
        </a:p>
      </dsp:txBody>
      <dsp:txXfrm>
        <a:off x="6147396" y="834197"/>
        <a:ext cx="2695014" cy="1078005"/>
      </dsp:txXfrm>
    </dsp:sp>
    <dsp:sp modelId="{98274B2F-8CBB-0244-893E-CCD9A7872257}">
      <dsp:nvSpPr>
        <dsp:cNvPr id="0" name=""/>
        <dsp:cNvSpPr/>
      </dsp:nvSpPr>
      <dsp:spPr>
        <a:xfrm>
          <a:off x="6147396" y="1912202"/>
          <a:ext cx="2695014" cy="131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N = 3</a:t>
          </a:r>
          <a:endParaRPr lang="es-E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16.7%</a:t>
          </a:r>
          <a:endParaRPr lang="es-ES" sz="3000" kern="1200" dirty="0"/>
        </a:p>
      </dsp:txBody>
      <dsp:txXfrm>
        <a:off x="6147396" y="1912202"/>
        <a:ext cx="2695014" cy="131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A0D2A-E32A-ED43-919D-F7369DC6C12A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EC4F3-F49B-B34D-9753-4C1403240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75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76CDD-F0F5-4C4D-AB7E-608F9E40EC6C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RC: mediana 42 días</a:t>
            </a:r>
          </a:p>
          <a:p>
            <a:r>
              <a:rPr lang="es-ES" dirty="0" smtClean="0"/>
              <a:t>Muerte en inducción:</a:t>
            </a:r>
            <a:r>
              <a:rPr lang="es-ES" baseline="0" dirty="0" smtClean="0"/>
              <a:t> paciente con múltiples comorbilidades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C4F3-F49B-B34D-9753-4C1403240EB3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07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76CDD-F0F5-4C4D-AB7E-608F9E40EC6C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Vesanoid</a:t>
            </a:r>
            <a:r>
              <a:rPr lang="es-ES" baseline="0" dirty="0" smtClean="0"/>
              <a:t> de Roche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C4F3-F49B-B34D-9753-4C1403240EB3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36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69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1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74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82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23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84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00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16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80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47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E8684-69F1-D347-8D79-CFEC5C5A72EF}" type="datetimeFigureOut">
              <a:rPr lang="es-ES" smtClean="0"/>
              <a:t>10/08/16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0BE9-1674-9A48-A3D0-714E550648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10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2022"/>
            <a:ext cx="9143999" cy="1470025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LEUCEMIA PROMIELOCÍTICA AGUDA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4466091"/>
            <a:ext cx="9143999" cy="1752600"/>
          </a:xfrm>
        </p:spPr>
        <p:txBody>
          <a:bodyPr>
            <a:normAutofit fontScale="55000" lnSpcReduction="20000"/>
          </a:bodyPr>
          <a:lstStyle/>
          <a:p>
            <a:r>
              <a:rPr lang="es-MX" sz="5800" b="1" dirty="0" smtClean="0">
                <a:solidFill>
                  <a:schemeClr val="tx1"/>
                </a:solidFill>
              </a:rPr>
              <a:t>Dra. Roberta Demichelis Gómez</a:t>
            </a:r>
          </a:p>
          <a:p>
            <a:endParaRPr lang="es-MX" b="1" dirty="0" smtClean="0">
              <a:solidFill>
                <a:schemeClr val="tx1"/>
              </a:solidFill>
            </a:endParaRPr>
          </a:p>
          <a:p>
            <a:r>
              <a:rPr lang="es-MX" sz="3800" b="1" dirty="0" smtClean="0">
                <a:solidFill>
                  <a:schemeClr val="tx1"/>
                </a:solidFill>
              </a:rPr>
              <a:t>Clínica de Leucemias Agudas</a:t>
            </a:r>
          </a:p>
          <a:p>
            <a:r>
              <a:rPr lang="es-MX" sz="3800" b="1" dirty="0" smtClean="0">
                <a:solidFill>
                  <a:schemeClr val="tx1"/>
                </a:solidFill>
              </a:rPr>
              <a:t>Departamento de Hematología y Oncología</a:t>
            </a:r>
          </a:p>
          <a:p>
            <a:r>
              <a:rPr lang="es-MX" sz="3800" b="1" dirty="0" smtClean="0">
                <a:solidFill>
                  <a:schemeClr val="tx1"/>
                </a:solidFill>
              </a:rPr>
              <a:t>Instituto Nacional de Ciencias Médicas y Nutrición Salvador Zubirán</a:t>
            </a:r>
            <a:endParaRPr lang="es-ES_tradnl" sz="3800" b="1" dirty="0">
              <a:solidFill>
                <a:schemeClr val="tx1"/>
              </a:solidFill>
            </a:endParaRPr>
          </a:p>
          <a:p>
            <a:endParaRPr lang="es-ES" sz="3800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http://132.247.8.18/imagenes/Logos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016" y="214093"/>
            <a:ext cx="2078066" cy="2177929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905" y="214093"/>
            <a:ext cx="2183204" cy="20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Esquemas de </a:t>
            </a:r>
            <a:r>
              <a:rPr lang="es-E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tratamietno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7295" y="1600200"/>
            <a:ext cx="7664824" cy="4525963"/>
          </a:xfrm>
        </p:spPr>
        <p:txBody>
          <a:bodyPr>
            <a:norm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Remisión completa (RC): 90- 95%</a:t>
            </a:r>
          </a:p>
          <a:p>
            <a:r>
              <a:rPr lang="es-ES" b="1" dirty="0" smtClean="0"/>
              <a:t>Supervivencia libre en enfermedad (SLE) a 3 años:  85% - 97%</a:t>
            </a:r>
          </a:p>
          <a:p>
            <a:endParaRPr lang="es-ES" b="1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-78629201" y="6041944"/>
            <a:ext cx="87534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/>
            <a:r>
              <a:rPr lang="en-US" sz="1200" dirty="0" err="1" smtClean="0">
                <a:solidFill>
                  <a:srgbClr val="A6A6A6"/>
                </a:solidFill>
              </a:rPr>
              <a:t>Avisati</a:t>
            </a:r>
            <a:r>
              <a:rPr lang="en-US" sz="1200" dirty="0" smtClean="0">
                <a:solidFill>
                  <a:srgbClr val="A6A6A6"/>
                </a:solidFill>
              </a:rPr>
              <a:t> et al. Blood; 2011;117:4716</a:t>
            </a:r>
          </a:p>
          <a:p>
            <a:pPr lvl="0" algn="r"/>
            <a:r>
              <a:rPr lang="en-US" sz="1200" dirty="0" smtClean="0">
                <a:solidFill>
                  <a:srgbClr val="A6A6A6"/>
                </a:solidFill>
              </a:rPr>
              <a:t>Powell et al. Blood; 2010;116:3751</a:t>
            </a:r>
          </a:p>
          <a:p>
            <a:pPr lvl="0" algn="r"/>
            <a:r>
              <a:rPr lang="en-US" sz="1200" dirty="0" smtClean="0">
                <a:solidFill>
                  <a:srgbClr val="A6A6A6"/>
                </a:solidFill>
              </a:rPr>
              <a:t>Lo-Coco et al. N </a:t>
            </a:r>
            <a:r>
              <a:rPr lang="en-US" sz="1200" dirty="0" err="1" smtClean="0">
                <a:solidFill>
                  <a:srgbClr val="A6A6A6"/>
                </a:solidFill>
              </a:rPr>
              <a:t>Eng</a:t>
            </a:r>
            <a:r>
              <a:rPr lang="en-US" sz="1200" dirty="0" smtClean="0">
                <a:solidFill>
                  <a:srgbClr val="A6A6A6"/>
                </a:solidFill>
              </a:rPr>
              <a:t> J Med; 2013;369:111 </a:t>
            </a:r>
          </a:p>
          <a:p>
            <a:pPr lvl="0" algn="r"/>
            <a:r>
              <a:rPr lang="en-US" sz="1200" dirty="0" err="1" smtClean="0">
                <a:solidFill>
                  <a:srgbClr val="A6A6A6"/>
                </a:solidFill>
              </a:rPr>
              <a:t>Ravandi</a:t>
            </a:r>
            <a:r>
              <a:rPr lang="en-US" sz="1200" dirty="0" smtClean="0">
                <a:solidFill>
                  <a:srgbClr val="A6A6A6"/>
                </a:solidFill>
              </a:rPr>
              <a:t> et al. J </a:t>
            </a:r>
            <a:r>
              <a:rPr lang="en-US" sz="1200" dirty="0" err="1" smtClean="0">
                <a:solidFill>
                  <a:srgbClr val="A6A6A6"/>
                </a:solidFill>
              </a:rPr>
              <a:t>Clin</a:t>
            </a:r>
            <a:r>
              <a:rPr lang="en-US" sz="1200" dirty="0" smtClean="0">
                <a:solidFill>
                  <a:srgbClr val="A6A6A6"/>
                </a:solidFill>
              </a:rPr>
              <a:t> Oncol;2009;27:504</a:t>
            </a:r>
            <a:endParaRPr lang="es-MX" sz="1200" dirty="0">
              <a:solidFill>
                <a:srgbClr val="A6A6A6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861858"/>
              </p:ext>
            </p:extLst>
          </p:nvPr>
        </p:nvGraphicFramePr>
        <p:xfrm>
          <a:off x="687294" y="3294530"/>
          <a:ext cx="751541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5412"/>
              </a:tblGrid>
              <a:tr h="524435">
                <a:tc>
                  <a:txBody>
                    <a:bodyPr/>
                    <a:lstStyle/>
                    <a:p>
                      <a:r>
                        <a:rPr lang="es-ES" sz="3200" b="1" dirty="0" smtClean="0"/>
                        <a:t>Inducción</a:t>
                      </a:r>
                      <a:endParaRPr lang="es-ES" sz="3200" b="1" dirty="0"/>
                    </a:p>
                  </a:txBody>
                  <a:tcPr/>
                </a:tc>
              </a:tr>
              <a:tr h="524435">
                <a:tc>
                  <a:txBody>
                    <a:bodyPr/>
                    <a:lstStyle/>
                    <a:p>
                      <a:r>
                        <a:rPr lang="es-ES" sz="3200" b="1" baseline="0" dirty="0" smtClean="0"/>
                        <a:t>ATRA + </a:t>
                      </a:r>
                      <a:r>
                        <a:rPr lang="es-ES" sz="3200" b="1" baseline="0" dirty="0" err="1" smtClean="0"/>
                        <a:t>Idarubicina</a:t>
                      </a:r>
                      <a:endParaRPr lang="es-ES" sz="3200" b="1" dirty="0"/>
                    </a:p>
                  </a:txBody>
                  <a:tcPr/>
                </a:tc>
              </a:tr>
              <a:tr h="524435">
                <a:tc>
                  <a:txBody>
                    <a:bodyPr/>
                    <a:lstStyle/>
                    <a:p>
                      <a:r>
                        <a:rPr lang="es-ES" sz="3200" b="1" dirty="0" smtClean="0"/>
                        <a:t>ATRA + </a:t>
                      </a:r>
                      <a:r>
                        <a:rPr lang="es-ES" sz="3200" b="1" dirty="0" err="1" smtClean="0"/>
                        <a:t>Daunorrubicina</a:t>
                      </a:r>
                      <a:r>
                        <a:rPr lang="es-ES" sz="3200" b="1" baseline="0" dirty="0" smtClean="0"/>
                        <a:t> + </a:t>
                      </a:r>
                      <a:r>
                        <a:rPr lang="es-ES" sz="3200" b="1" baseline="0" dirty="0" err="1" smtClean="0"/>
                        <a:t>Citarabina</a:t>
                      </a:r>
                      <a:endParaRPr lang="es-ES" sz="3200" b="1" dirty="0"/>
                    </a:p>
                  </a:txBody>
                  <a:tcPr/>
                </a:tc>
              </a:tr>
              <a:tr h="524435">
                <a:tc>
                  <a:txBody>
                    <a:bodyPr/>
                    <a:lstStyle/>
                    <a:p>
                      <a:r>
                        <a:rPr lang="es-ES" sz="3200" b="1" dirty="0" smtClean="0"/>
                        <a:t>ATRA + ATO</a:t>
                      </a:r>
                      <a:endParaRPr lang="es-ES" sz="3200" b="1" dirty="0"/>
                    </a:p>
                  </a:txBody>
                  <a:tcPr/>
                </a:tc>
              </a:tr>
              <a:tr h="524435">
                <a:tc>
                  <a:txBody>
                    <a:bodyPr/>
                    <a:lstStyle/>
                    <a:p>
                      <a:r>
                        <a:rPr lang="es-ES" sz="3200" b="1" dirty="0" smtClean="0"/>
                        <a:t>ATRA + ATO + </a:t>
                      </a:r>
                      <a:r>
                        <a:rPr lang="es-ES" sz="3200" b="1" dirty="0" err="1" smtClean="0"/>
                        <a:t>Gemtuzumab</a:t>
                      </a:r>
                      <a:r>
                        <a:rPr lang="es-ES" sz="3200" b="1" baseline="0" dirty="0" smtClean="0"/>
                        <a:t> </a:t>
                      </a:r>
                      <a:r>
                        <a:rPr lang="es-ES" sz="3200" b="1" baseline="0" dirty="0" err="1" smtClean="0"/>
                        <a:t>ozogamicina</a:t>
                      </a:r>
                      <a:endParaRPr lang="es-ES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676858297"/>
              </p:ext>
            </p:extLst>
          </p:nvPr>
        </p:nvGraphicFramePr>
        <p:xfrm>
          <a:off x="104588" y="1217706"/>
          <a:ext cx="9024472" cy="205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8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Latinoamérica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000" y="1600200"/>
            <a:ext cx="5094941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Brasil:</a:t>
            </a:r>
          </a:p>
          <a:p>
            <a:pPr lvl="1"/>
            <a:endParaRPr lang="es-ES" b="1" dirty="0" smtClean="0"/>
          </a:p>
          <a:p>
            <a:pPr lvl="1"/>
            <a:r>
              <a:rPr lang="es-ES" b="1" dirty="0" smtClean="0"/>
              <a:t>N: 134, ATRA + </a:t>
            </a:r>
            <a:r>
              <a:rPr lang="es-ES" b="1" dirty="0" err="1" smtClean="0"/>
              <a:t>Antracicleno</a:t>
            </a:r>
            <a:endParaRPr lang="es-ES" b="1" dirty="0" smtClean="0"/>
          </a:p>
          <a:p>
            <a:pPr lvl="1"/>
            <a:r>
              <a:rPr lang="es-ES" b="1" dirty="0" smtClean="0"/>
              <a:t>RC 67.9%</a:t>
            </a:r>
          </a:p>
          <a:p>
            <a:pPr lvl="1"/>
            <a:r>
              <a:rPr lang="es-ES" b="1" dirty="0" smtClean="0"/>
              <a:t>Supervivencia global (SG) &lt; 60%</a:t>
            </a:r>
          </a:p>
          <a:p>
            <a:pPr lvl="1"/>
            <a:r>
              <a:rPr lang="es-ES" b="1" dirty="0" smtClean="0"/>
              <a:t>Muerte en inducción de 32%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988344" y="6309711"/>
            <a:ext cx="315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1200" dirty="0" smtClean="0">
                <a:solidFill>
                  <a:srgbClr val="A6A6A6"/>
                </a:solidFill>
              </a:rPr>
              <a:t>Jacomo </a:t>
            </a:r>
            <a:r>
              <a:rPr lang="es-MX" sz="1200" dirty="0">
                <a:solidFill>
                  <a:srgbClr val="A6A6A6"/>
                </a:solidFill>
              </a:rPr>
              <a:t>RH. </a:t>
            </a:r>
            <a:r>
              <a:rPr lang="en-US" sz="1200" dirty="0" err="1">
                <a:solidFill>
                  <a:srgbClr val="A6A6A6"/>
                </a:solidFill>
              </a:rPr>
              <a:t>Haematologica</a:t>
            </a:r>
            <a:r>
              <a:rPr lang="en-US" sz="1200" dirty="0">
                <a:solidFill>
                  <a:srgbClr val="A6A6A6"/>
                </a:solidFill>
              </a:rPr>
              <a:t> </a:t>
            </a:r>
            <a:r>
              <a:rPr lang="en-US" sz="1200" dirty="0" smtClean="0">
                <a:solidFill>
                  <a:srgbClr val="A6A6A6"/>
                </a:solidFill>
              </a:rPr>
              <a:t>2007;92(10):1431-8</a:t>
            </a:r>
            <a:endParaRPr lang="es-MX" sz="1200" dirty="0">
              <a:solidFill>
                <a:srgbClr val="A6A6A6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38447655"/>
              </p:ext>
            </p:extLst>
          </p:nvPr>
        </p:nvGraphicFramePr>
        <p:xfrm>
          <a:off x="5528234" y="2113791"/>
          <a:ext cx="333605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770292" y="5515602"/>
            <a:ext cx="864347" cy="383695"/>
          </a:xfrm>
          <a:prstGeom prst="rightArrow">
            <a:avLst/>
          </a:prstGeom>
          <a:solidFill>
            <a:schemeClr val="accent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554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A6A6A6"/>
                </a:solidFill>
              </a:rPr>
              <a:t>Generalidades</a:t>
            </a:r>
          </a:p>
          <a:p>
            <a:endParaRPr lang="es-ES" b="1" dirty="0" smtClean="0"/>
          </a:p>
          <a:p>
            <a:r>
              <a:rPr lang="es-ES" b="1" dirty="0" smtClean="0"/>
              <a:t>Protocolo IC-APL</a:t>
            </a:r>
          </a:p>
          <a:p>
            <a:endParaRPr lang="es-ES" b="1" dirty="0" smtClean="0"/>
          </a:p>
          <a:p>
            <a:r>
              <a:rPr lang="es-ES" dirty="0" smtClean="0">
                <a:solidFill>
                  <a:srgbClr val="A6A6A6"/>
                </a:solidFill>
              </a:rPr>
              <a:t>Costos del tratamiento</a:t>
            </a:r>
          </a:p>
          <a:p>
            <a:endParaRPr lang="es-ES" dirty="0" smtClean="0">
              <a:solidFill>
                <a:srgbClr val="A6A6A6"/>
              </a:solidFill>
            </a:endParaRPr>
          </a:p>
          <a:p>
            <a:r>
              <a:rPr lang="es-ES" dirty="0" smtClean="0">
                <a:solidFill>
                  <a:srgbClr val="A6A6A6"/>
                </a:solidFill>
              </a:rPr>
              <a:t>Conclusiones</a:t>
            </a:r>
            <a:endParaRPr lang="es-E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5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Protocolo IC-APL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396" y="1600200"/>
            <a:ext cx="8967603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Consorcio Internacional para la Leucemia </a:t>
            </a:r>
            <a:r>
              <a:rPr lang="es-ES" b="1" dirty="0" err="1" smtClean="0"/>
              <a:t>Promielocítica</a:t>
            </a:r>
            <a:r>
              <a:rPr lang="es-ES" b="1" dirty="0" smtClean="0"/>
              <a:t> Aguda 2006</a:t>
            </a:r>
          </a:p>
          <a:p>
            <a:endParaRPr lang="es-ES" b="1" dirty="0" smtClean="0"/>
          </a:p>
          <a:p>
            <a:r>
              <a:rPr lang="es-ES" b="1" dirty="0" smtClean="0"/>
              <a:t>Brasil, México, Chile y Uruguay</a:t>
            </a:r>
          </a:p>
          <a:p>
            <a:endParaRPr lang="es-ES" b="1" dirty="0" smtClean="0"/>
          </a:p>
          <a:p>
            <a:r>
              <a:rPr lang="es-ES" b="1" dirty="0" smtClean="0"/>
              <a:t>Esquema PETHEMA/HOVON LPA2005:</a:t>
            </a:r>
          </a:p>
          <a:p>
            <a:pPr lvl="1"/>
            <a:r>
              <a:rPr lang="es-ES" b="1" dirty="0" smtClean="0"/>
              <a:t>Sustitución de </a:t>
            </a:r>
            <a:r>
              <a:rPr lang="es-ES" b="1" dirty="0" err="1" smtClean="0"/>
              <a:t>idarubicina</a:t>
            </a:r>
            <a:r>
              <a:rPr lang="es-ES" b="1" dirty="0" smtClean="0"/>
              <a:t> por </a:t>
            </a:r>
            <a:r>
              <a:rPr lang="es-ES" b="1" dirty="0" err="1" smtClean="0"/>
              <a:t>daunorrubicina</a:t>
            </a:r>
            <a:endParaRPr lang="es-ES" b="1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6497121" y="6485347"/>
            <a:ext cx="264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rgbClr val="A6A6A6"/>
                </a:solidFill>
              </a:rPr>
              <a:t>Rego EM. Blood. 2013;121(11):1935-43</a:t>
            </a:r>
            <a:endParaRPr lang="es-ES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0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07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10796" r="28718" b="16388"/>
          <a:stretch/>
        </p:blipFill>
        <p:spPr bwMode="auto">
          <a:xfrm>
            <a:off x="2314" y="0"/>
            <a:ext cx="914168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9176" y="149412"/>
            <a:ext cx="8740589" cy="53788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09176" y="687294"/>
            <a:ext cx="8740589" cy="500529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09176" y="5692589"/>
            <a:ext cx="8740589" cy="83275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Estrella de 5 puntas 5"/>
          <p:cNvSpPr/>
          <p:nvPr/>
        </p:nvSpPr>
        <p:spPr>
          <a:xfrm>
            <a:off x="8247529" y="896470"/>
            <a:ext cx="418353" cy="41835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727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9317" y="1617841"/>
            <a:ext cx="8643472" cy="4525963"/>
          </a:xfrm>
        </p:spPr>
        <p:txBody>
          <a:bodyPr>
            <a:normAutofit/>
          </a:bodyPr>
          <a:lstStyle/>
          <a:p>
            <a:endParaRPr lang="es-MX" b="1" kern="0" dirty="0" smtClean="0"/>
          </a:p>
          <a:p>
            <a:endParaRPr lang="es-MX" b="1" kern="0" dirty="0"/>
          </a:p>
          <a:p>
            <a:pPr marL="0" indent="0">
              <a:buNone/>
            </a:pPr>
            <a:endParaRPr lang="es-MX" b="1" kern="0" dirty="0" smtClean="0"/>
          </a:p>
          <a:p>
            <a:endParaRPr lang="es-MX" b="1" kern="0" dirty="0"/>
          </a:p>
          <a:p>
            <a:r>
              <a:rPr lang="es-MX" b="1" kern="0" dirty="0" smtClean="0"/>
              <a:t>A 28 meses, SG: </a:t>
            </a:r>
            <a:r>
              <a:rPr lang="es-MX" b="1" kern="0" dirty="0"/>
              <a:t>80%</a:t>
            </a:r>
          </a:p>
          <a:p>
            <a:r>
              <a:rPr lang="es-MX" b="1" kern="0" dirty="0" smtClean="0"/>
              <a:t>SLE: </a:t>
            </a:r>
            <a:r>
              <a:rPr lang="es-MX" b="1" kern="0" dirty="0"/>
              <a:t>91%</a:t>
            </a:r>
          </a:p>
          <a:p>
            <a:pPr marL="0" indent="0">
              <a:buNone/>
            </a:pPr>
            <a:endParaRPr lang="es-MX" b="1" kern="0" dirty="0"/>
          </a:p>
          <a:p>
            <a:endParaRPr lang="es-MX" dirty="0">
              <a:solidFill>
                <a:srgbClr val="1F497D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1" algn="ctr">
              <a:spcBef>
                <a:spcPct val="0"/>
              </a:spcBef>
              <a:defRPr/>
            </a:pPr>
            <a:r>
              <a:rPr kumimoji="0" lang="es-MX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Protocolo IC-APL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497122" y="6399471"/>
            <a:ext cx="264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solidFill>
                  <a:srgbClr val="A6A6A6"/>
                </a:solidFill>
              </a:rPr>
              <a:t>Rego EM. Blood. 2013;121(11):1935-43</a:t>
            </a:r>
            <a:endParaRPr lang="es-ES" sz="1200" dirty="0">
              <a:solidFill>
                <a:srgbClr val="A6A6A6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1977333"/>
              </p:ext>
            </p:extLst>
          </p:nvPr>
        </p:nvGraphicFramePr>
        <p:xfrm>
          <a:off x="1043613" y="1329764"/>
          <a:ext cx="7829176" cy="539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4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1" algn="ctr">
              <a:spcBef>
                <a:spcPct val="0"/>
              </a:spcBef>
              <a:defRPr/>
            </a:pPr>
            <a:endParaRPr kumimoji="0" lang="es-MX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047109732"/>
              </p:ext>
            </p:extLst>
          </p:nvPr>
        </p:nvGraphicFramePr>
        <p:xfrm>
          <a:off x="0" y="1232079"/>
          <a:ext cx="8952639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57200" y="2262970"/>
            <a:ext cx="378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pacientes: 18 IC- APL</a:t>
            </a:r>
            <a:endParaRPr lang="es-MX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9079"/>
            <a:ext cx="8229600" cy="105392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IC-APL INCMNSZ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1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Carácterísticas basales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54086749"/>
              </p:ext>
            </p:extLst>
          </p:nvPr>
        </p:nvGraphicFramePr>
        <p:xfrm>
          <a:off x="179294" y="2008067"/>
          <a:ext cx="88451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51647" y="1715679"/>
            <a:ext cx="74855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Edad: 40 años (21-74)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4213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1" algn="ctr">
              <a:spcBef>
                <a:spcPct val="0"/>
              </a:spcBef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Características basales</a:t>
            </a:r>
          </a:p>
        </p:txBody>
      </p:sp>
      <p:sp>
        <p:nvSpPr>
          <p:cNvPr id="13" name="2 Marcador de contenido"/>
          <p:cNvSpPr>
            <a:spLocks noGrp="1"/>
          </p:cNvSpPr>
          <p:nvPr/>
        </p:nvSpPr>
        <p:spPr bwMode="auto">
          <a:xfrm>
            <a:off x="176396" y="1402337"/>
            <a:ext cx="873900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2800" dirty="0" smtClean="0">
                <a:solidFill>
                  <a:srgbClr val="000000"/>
                </a:solidFill>
              </a:rPr>
              <a:t>4 </a:t>
            </a:r>
            <a:r>
              <a:rPr lang="es-MX" sz="2800" dirty="0">
                <a:solidFill>
                  <a:srgbClr val="000000"/>
                </a:solidFill>
              </a:rPr>
              <a:t>pacientes (22.2%) </a:t>
            </a:r>
            <a:r>
              <a:rPr lang="es-MX" sz="2800" dirty="0" smtClean="0">
                <a:solidFill>
                  <a:srgbClr val="000000"/>
                </a:solidFill>
              </a:rPr>
              <a:t>con CID</a:t>
            </a:r>
          </a:p>
          <a:p>
            <a:pPr>
              <a:lnSpc>
                <a:spcPct val="150000"/>
              </a:lnSpc>
            </a:pPr>
            <a:r>
              <a:rPr lang="es-MX" sz="2800" dirty="0" smtClean="0">
                <a:solidFill>
                  <a:srgbClr val="000000"/>
                </a:solidFill>
              </a:rPr>
              <a:t>Comorbilidades en 9 pacientes (50%)</a:t>
            </a:r>
          </a:p>
          <a:p>
            <a:pPr>
              <a:lnSpc>
                <a:spcPct val="150000"/>
              </a:lnSpc>
            </a:pPr>
            <a:r>
              <a:rPr lang="es-MX" sz="2800" dirty="0" smtClean="0">
                <a:solidFill>
                  <a:srgbClr val="000000"/>
                </a:solidFill>
              </a:rPr>
              <a:t>16/17 pacientes </a:t>
            </a:r>
            <a:r>
              <a:rPr lang="es-MX" sz="2800" dirty="0">
                <a:solidFill>
                  <a:srgbClr val="000000"/>
                </a:solidFill>
              </a:rPr>
              <a:t>(94.1%) </a:t>
            </a:r>
            <a:r>
              <a:rPr lang="es-MX" sz="2800" dirty="0" smtClean="0">
                <a:solidFill>
                  <a:srgbClr val="000000"/>
                </a:solidFill>
              </a:rPr>
              <a:t>morfología </a:t>
            </a:r>
            <a:r>
              <a:rPr lang="es-MX" sz="2800" dirty="0">
                <a:solidFill>
                  <a:srgbClr val="000000"/>
                </a:solidFill>
              </a:rPr>
              <a:t>clásica y </a:t>
            </a:r>
            <a:r>
              <a:rPr lang="es-MX" sz="2800" dirty="0" smtClean="0">
                <a:solidFill>
                  <a:srgbClr val="000000"/>
                </a:solidFill>
              </a:rPr>
              <a:t>un paciente (5.9</a:t>
            </a:r>
            <a:r>
              <a:rPr lang="es-MX" sz="2800" dirty="0">
                <a:solidFill>
                  <a:srgbClr val="000000"/>
                </a:solidFill>
              </a:rPr>
              <a:t>%) </a:t>
            </a:r>
            <a:r>
              <a:rPr lang="es-MX" sz="2800" dirty="0" smtClean="0">
                <a:solidFill>
                  <a:srgbClr val="000000"/>
                </a:solidFill>
              </a:rPr>
              <a:t>variante</a:t>
            </a:r>
          </a:p>
          <a:p>
            <a:pPr>
              <a:lnSpc>
                <a:spcPct val="150000"/>
              </a:lnSpc>
            </a:pPr>
            <a:r>
              <a:rPr lang="es-MX" sz="2800" dirty="0" smtClean="0">
                <a:solidFill>
                  <a:srgbClr val="000000"/>
                </a:solidFill>
              </a:rPr>
              <a:t>Todos con </a:t>
            </a:r>
            <a:r>
              <a:rPr lang="es-MX" sz="2800" dirty="0" err="1" smtClean="0">
                <a:solidFill>
                  <a:srgbClr val="000000"/>
                </a:solidFill>
              </a:rPr>
              <a:t>inmunofenotipo</a:t>
            </a:r>
            <a:r>
              <a:rPr lang="es-MX" sz="2800" dirty="0" smtClean="0">
                <a:solidFill>
                  <a:srgbClr val="000000"/>
                </a:solidFill>
              </a:rPr>
              <a:t> clásico</a:t>
            </a:r>
          </a:p>
          <a:p>
            <a:pPr>
              <a:lnSpc>
                <a:spcPct val="150000"/>
              </a:lnSpc>
            </a:pPr>
            <a:r>
              <a:rPr lang="es-MX" sz="2800" dirty="0">
                <a:solidFill>
                  <a:srgbClr val="000000"/>
                </a:solidFill>
              </a:rPr>
              <a:t>t(15;17)(q22;q21) </a:t>
            </a:r>
            <a:r>
              <a:rPr lang="es-MX" sz="2800" dirty="0" smtClean="0">
                <a:solidFill>
                  <a:srgbClr val="000000"/>
                </a:solidFill>
              </a:rPr>
              <a:t> por FISH en 17 pacientes </a:t>
            </a:r>
            <a:r>
              <a:rPr lang="es-MX" sz="2800" dirty="0">
                <a:solidFill>
                  <a:srgbClr val="000000"/>
                </a:solidFill>
              </a:rPr>
              <a:t>(94.4%), </a:t>
            </a:r>
            <a:r>
              <a:rPr lang="es-MX" sz="2800" i="1" dirty="0">
                <a:solidFill>
                  <a:srgbClr val="000000"/>
                </a:solidFill>
              </a:rPr>
              <a:t>PML/</a:t>
            </a:r>
            <a:r>
              <a:rPr lang="es-MX" sz="2800" i="1" dirty="0" smtClean="0">
                <a:solidFill>
                  <a:srgbClr val="000000"/>
                </a:solidFill>
              </a:rPr>
              <a:t>RARα </a:t>
            </a:r>
            <a:r>
              <a:rPr lang="es-MX" sz="2800" dirty="0">
                <a:solidFill>
                  <a:srgbClr val="000000"/>
                </a:solidFill>
              </a:rPr>
              <a:t>por </a:t>
            </a:r>
            <a:r>
              <a:rPr lang="es-MX" sz="2800" dirty="0" smtClean="0">
                <a:solidFill>
                  <a:srgbClr val="000000"/>
                </a:solidFill>
              </a:rPr>
              <a:t>PCR en 1 (5.5%)</a:t>
            </a:r>
          </a:p>
        </p:txBody>
      </p:sp>
    </p:spTree>
    <p:extLst>
      <p:ext uri="{BB962C8B-B14F-4D97-AF65-F5344CB8AC3E}">
        <p14:creationId xmlns:p14="http://schemas.microsoft.com/office/powerpoint/2010/main" val="38143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Generalidades</a:t>
            </a:r>
          </a:p>
          <a:p>
            <a:endParaRPr lang="es-ES" b="1" dirty="0" smtClean="0"/>
          </a:p>
          <a:p>
            <a:r>
              <a:rPr lang="es-ES" b="1" dirty="0" smtClean="0"/>
              <a:t>Protocolo IC-APL</a:t>
            </a:r>
          </a:p>
          <a:p>
            <a:endParaRPr lang="es-ES" b="1" dirty="0" smtClean="0"/>
          </a:p>
          <a:p>
            <a:r>
              <a:rPr lang="es-ES" b="1" dirty="0" smtClean="0"/>
              <a:t>Costos del tratamiento</a:t>
            </a:r>
          </a:p>
          <a:p>
            <a:endParaRPr lang="es-ES" b="1" dirty="0" smtClean="0"/>
          </a:p>
          <a:p>
            <a:r>
              <a:rPr lang="es-ES" b="1" dirty="0" smtClean="0"/>
              <a:t>Conclusiones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7106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>
            <a:spLocks noGrp="1"/>
          </p:cNvSpPr>
          <p:nvPr/>
        </p:nvSpPr>
        <p:spPr bwMode="auto">
          <a:xfrm>
            <a:off x="264596" y="1842905"/>
            <a:ext cx="865080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MX" dirty="0" smtClean="0"/>
              <a:t>Inducción:</a:t>
            </a:r>
          </a:p>
          <a:p>
            <a:pPr lvl="1"/>
            <a:r>
              <a:rPr lang="es-MX" dirty="0" smtClean="0"/>
              <a:t>Neutropenia grave y fiebre: 61.1%.</a:t>
            </a:r>
          </a:p>
          <a:p>
            <a:pPr lvl="1"/>
            <a:r>
              <a:rPr lang="es-MX" dirty="0" smtClean="0"/>
              <a:t>Infecciones grado 3-4: en 66.7%.</a:t>
            </a:r>
          </a:p>
          <a:p>
            <a:pPr lvl="1"/>
            <a:r>
              <a:rPr lang="es-MX" dirty="0" smtClean="0"/>
              <a:t>Síndrome de diferenciación por ATRA: 22%.</a:t>
            </a:r>
          </a:p>
          <a:p>
            <a:pPr lvl="1"/>
            <a:r>
              <a:rPr lang="es-MX" dirty="0" smtClean="0"/>
              <a:t>Sin complicaciones: 22%.</a:t>
            </a:r>
          </a:p>
          <a:p>
            <a:pPr lvl="1"/>
            <a:endParaRPr lang="es-MX" dirty="0"/>
          </a:p>
          <a:p>
            <a:r>
              <a:rPr lang="es-MX" dirty="0" smtClean="0"/>
              <a:t>Consolidaciones</a:t>
            </a:r>
          </a:p>
          <a:p>
            <a:pPr lvl="1"/>
            <a:r>
              <a:rPr lang="es-MX" dirty="0" smtClean="0"/>
              <a:t>Neutropenia grave y fiebre: 29.4%.</a:t>
            </a:r>
            <a:endParaRPr lang="es-MX" dirty="0"/>
          </a:p>
          <a:p>
            <a:endParaRPr lang="es-MX" dirty="0" smtClean="0"/>
          </a:p>
        </p:txBody>
      </p:sp>
      <p:sp>
        <p:nvSpPr>
          <p:cNvPr id="11" name="4 Rectángulo"/>
          <p:cNvSpPr/>
          <p:nvPr/>
        </p:nvSpPr>
        <p:spPr>
          <a:xfrm>
            <a:off x="7308304" y="6297010"/>
            <a:ext cx="183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200" dirty="0" smtClean="0">
                <a:solidFill>
                  <a:schemeClr val="bg1">
                    <a:lumMod val="50000"/>
                  </a:schemeClr>
                </a:solidFill>
              </a:rPr>
              <a:t>CTCAE v4.03</a:t>
            </a:r>
            <a:endParaRPr lang="es-MX" i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Complicaciones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3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Diagrama"/>
          <p:cNvGraphicFramePr/>
          <p:nvPr>
            <p:extLst>
              <p:ext uri="{D42A27DB-BD31-4B8C-83A1-F6EECF244321}">
                <p14:modId xmlns:p14="http://schemas.microsoft.com/office/powerpoint/2010/main" val="2650185250"/>
              </p:ext>
            </p:extLst>
          </p:nvPr>
        </p:nvGraphicFramePr>
        <p:xfrm>
          <a:off x="-358588" y="131387"/>
          <a:ext cx="9906000" cy="757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1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1" algn="ctr">
              <a:spcBef>
                <a:spcPct val="0"/>
              </a:spcBef>
              <a:defRPr/>
            </a:pPr>
            <a:r>
              <a:rPr kumimoji="0" lang="es-MX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r>
              <a:rPr kumimoji="0" lang="es-MX" sz="4400" b="1" i="0" u="none" strike="noStrike" kern="1200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seguimiento</a:t>
            </a:r>
            <a:endParaRPr kumimoji="0" lang="es-MX" sz="4400" b="1" i="0" u="none" strike="noStrike" kern="1200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2 Marcador de contenido"/>
          <p:cNvSpPr>
            <a:spLocks noGrp="1"/>
          </p:cNvSpPr>
          <p:nvPr/>
        </p:nvSpPr>
        <p:spPr bwMode="auto">
          <a:xfrm>
            <a:off x="228600" y="16002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MX" dirty="0" smtClean="0">
                <a:solidFill>
                  <a:srgbClr val="000000"/>
                </a:solidFill>
              </a:rPr>
              <a:t>Tasa de recaída en 5.9% (MO).</a:t>
            </a:r>
          </a:p>
          <a:p>
            <a:endParaRPr lang="es-MX" dirty="0" smtClean="0">
              <a:solidFill>
                <a:srgbClr val="000000"/>
              </a:solidFill>
              <a:sym typeface="Wingdings" pitchFamily="2" charset="2"/>
            </a:endParaRPr>
          </a:p>
          <a:p>
            <a:r>
              <a:rPr lang="es-MX" dirty="0" smtClean="0">
                <a:solidFill>
                  <a:srgbClr val="000000"/>
                </a:solidFill>
                <a:sym typeface="Wingdings" pitchFamily="2" charset="2"/>
              </a:rPr>
              <a:t>2 pacientes fallecieron (11%):</a:t>
            </a:r>
          </a:p>
          <a:p>
            <a:pPr lvl="1"/>
            <a:r>
              <a:rPr lang="es-MX" dirty="0" smtClean="0">
                <a:solidFill>
                  <a:srgbClr val="000000"/>
                </a:solidFill>
                <a:sym typeface="Wingdings" pitchFamily="2" charset="2"/>
              </a:rPr>
              <a:t>1 inducción (5.5%).</a:t>
            </a:r>
          </a:p>
          <a:p>
            <a:pPr lvl="1"/>
            <a:r>
              <a:rPr lang="es-MX" dirty="0" smtClean="0">
                <a:solidFill>
                  <a:srgbClr val="000000"/>
                </a:solidFill>
                <a:sym typeface="Wingdings" pitchFamily="2" charset="2"/>
              </a:rPr>
              <a:t>1 </a:t>
            </a:r>
            <a:r>
              <a:rPr lang="es-MX" dirty="0">
                <a:solidFill>
                  <a:srgbClr val="000000"/>
                </a:solidFill>
              </a:rPr>
              <a:t>progresión de la enfermedad post-TCH </a:t>
            </a:r>
            <a:r>
              <a:rPr lang="es-MX" dirty="0" smtClean="0">
                <a:solidFill>
                  <a:srgbClr val="000000"/>
                </a:solidFill>
              </a:rPr>
              <a:t>autólogo (5.5%).</a:t>
            </a:r>
          </a:p>
          <a:p>
            <a:endParaRPr lang="es-MX" dirty="0" smtClean="0">
              <a:solidFill>
                <a:srgbClr val="000000"/>
              </a:solidFill>
            </a:endParaRPr>
          </a:p>
          <a:p>
            <a:r>
              <a:rPr lang="es-MX" dirty="0" smtClean="0">
                <a:solidFill>
                  <a:srgbClr val="000000"/>
                </a:solidFill>
              </a:rPr>
              <a:t>Seguimiento de 29 meses: SG 88.9%.</a:t>
            </a:r>
          </a:p>
          <a:p>
            <a:pPr marL="457200" lvl="1" indent="0">
              <a:buNone/>
            </a:pPr>
            <a:endParaRPr lang="es-MX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s-MX" dirty="0"/>
          </a:p>
        </p:txBody>
      </p:sp>
      <p:sp>
        <p:nvSpPr>
          <p:cNvPr id="2" name="Estrella de 5 puntas 1"/>
          <p:cNvSpPr/>
          <p:nvPr/>
        </p:nvSpPr>
        <p:spPr>
          <a:xfrm>
            <a:off x="3944470" y="3376706"/>
            <a:ext cx="478118" cy="478118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Estrella de 5 puntas 4"/>
          <p:cNvSpPr/>
          <p:nvPr/>
        </p:nvSpPr>
        <p:spPr>
          <a:xfrm>
            <a:off x="6946151" y="5498353"/>
            <a:ext cx="524437" cy="5080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42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A6A6A6"/>
                </a:solidFill>
              </a:rPr>
              <a:t>Generalidades</a:t>
            </a:r>
          </a:p>
          <a:p>
            <a:endParaRPr lang="es-ES" dirty="0" smtClean="0">
              <a:solidFill>
                <a:srgbClr val="A6A6A6"/>
              </a:solidFill>
            </a:endParaRPr>
          </a:p>
          <a:p>
            <a:r>
              <a:rPr lang="es-ES" dirty="0" smtClean="0">
                <a:solidFill>
                  <a:srgbClr val="A6A6A6"/>
                </a:solidFill>
              </a:rPr>
              <a:t>Protocolo IC-APL</a:t>
            </a:r>
          </a:p>
          <a:p>
            <a:endParaRPr lang="es-ES" dirty="0" smtClean="0"/>
          </a:p>
          <a:p>
            <a:r>
              <a:rPr lang="es-ES" b="1" dirty="0" smtClean="0"/>
              <a:t>Costos del tratamiento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A6A6A6"/>
                </a:solidFill>
              </a:rPr>
              <a:t>Conclusiones</a:t>
            </a:r>
            <a:endParaRPr lang="es-E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5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1" algn="ctr">
              <a:spcBef>
                <a:spcPct val="0"/>
              </a:spcBef>
              <a:defRPr/>
            </a:pPr>
            <a:r>
              <a:rPr kumimoji="0" lang="es-MX" sz="4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Aspectos sociales</a:t>
            </a:r>
          </a:p>
        </p:txBody>
      </p:sp>
      <p:sp>
        <p:nvSpPr>
          <p:cNvPr id="12" name="2 Marcador de contenido"/>
          <p:cNvSpPr>
            <a:spLocks noGrp="1"/>
          </p:cNvSpPr>
          <p:nvPr/>
        </p:nvSpPr>
        <p:spPr bwMode="auto">
          <a:xfrm>
            <a:off x="83179" y="1464216"/>
            <a:ext cx="8915400" cy="549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MX" dirty="0" smtClean="0">
                <a:solidFill>
                  <a:srgbClr val="000000"/>
                </a:solidFill>
              </a:rPr>
              <a:t>Enfermedad catastrófica</a:t>
            </a:r>
          </a:p>
          <a:p>
            <a:endParaRPr lang="es-MX" dirty="0" smtClean="0">
              <a:solidFill>
                <a:srgbClr val="000000"/>
              </a:solidFill>
            </a:endParaRPr>
          </a:p>
          <a:p>
            <a:r>
              <a:rPr lang="es-MX" dirty="0" smtClean="0">
                <a:solidFill>
                  <a:srgbClr val="000000"/>
                </a:solidFill>
              </a:rPr>
              <a:t>Altamente curable</a:t>
            </a:r>
          </a:p>
          <a:p>
            <a:endParaRPr lang="es-MX" dirty="0" smtClean="0">
              <a:solidFill>
                <a:srgbClr val="000000"/>
              </a:solidFill>
            </a:endParaRPr>
          </a:p>
          <a:p>
            <a:r>
              <a:rPr lang="es-MX" dirty="0" smtClean="0">
                <a:solidFill>
                  <a:srgbClr val="000000"/>
                </a:solidFill>
              </a:rPr>
              <a:t>Con un tratamiento poco accesible por costos elevados </a:t>
            </a:r>
          </a:p>
          <a:p>
            <a:endParaRPr lang="es-MX" dirty="0" smtClean="0">
              <a:solidFill>
                <a:srgbClr val="000000"/>
              </a:solidFill>
            </a:endParaRPr>
          </a:p>
          <a:p>
            <a:r>
              <a:rPr lang="es-MX" dirty="0" smtClean="0">
                <a:solidFill>
                  <a:srgbClr val="000000"/>
                </a:solidFill>
              </a:rPr>
              <a:t>Afecta principalmente gente jóven en edad laboral</a:t>
            </a:r>
          </a:p>
        </p:txBody>
      </p:sp>
    </p:spTree>
    <p:extLst>
      <p:ext uri="{BB962C8B-B14F-4D97-AF65-F5344CB8AC3E}">
        <p14:creationId xmlns:p14="http://schemas.microsoft.com/office/powerpoint/2010/main" val="7809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143000"/>
          </a:xfrm>
          <a:solidFill>
            <a:srgbClr val="000090"/>
          </a:solidFill>
        </p:spPr>
        <p:txBody>
          <a:bodyPr/>
          <a:lstStyle/>
          <a:p>
            <a:r>
              <a:rPr lang="es-E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Costos del tratamiento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134963"/>
              </p:ext>
            </p:extLst>
          </p:nvPr>
        </p:nvGraphicFramePr>
        <p:xfrm>
          <a:off x="457200" y="7647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57200" y="4586942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Inducción</a:t>
            </a:r>
          </a:p>
          <a:p>
            <a:endParaRPr lang="es-ES" sz="3200" b="1" dirty="0" smtClean="0">
              <a:solidFill>
                <a:srgbClr val="FF0000"/>
              </a:solidFill>
            </a:endParaRPr>
          </a:p>
          <a:p>
            <a:r>
              <a:rPr lang="es-ES" sz="3200" b="1" dirty="0" smtClean="0"/>
              <a:t>  3.5 frascos            20 ámpulas         60 ámpulas</a:t>
            </a:r>
          </a:p>
          <a:p>
            <a:r>
              <a:rPr lang="es-ES" sz="3200" b="1" dirty="0" smtClean="0"/>
              <a:t>50 000 pesos          3 800 pesos      829 350 pesos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81533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Costos del tratamiento EUA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41741"/>
          <a:stretch/>
        </p:blipFill>
        <p:spPr>
          <a:xfrm>
            <a:off x="335155" y="1807001"/>
            <a:ext cx="8590553" cy="4053733"/>
          </a:xfrm>
          <a:prstGeom prst="rect">
            <a:avLst/>
          </a:prstGeo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65720" y="6356350"/>
            <a:ext cx="5078280" cy="365125"/>
          </a:xfrm>
        </p:spPr>
        <p:txBody>
          <a:bodyPr/>
          <a:lstStyle/>
          <a:p>
            <a:r>
              <a:rPr lang="es-ES" dirty="0" err="1" smtClean="0"/>
              <a:t>Tallman</a:t>
            </a:r>
            <a:r>
              <a:rPr lang="es-ES" dirty="0" smtClean="0"/>
              <a:t> et al. </a:t>
            </a:r>
            <a:r>
              <a:rPr lang="es-ES" dirty="0" err="1" smtClean="0"/>
              <a:t>Clinical</a:t>
            </a:r>
            <a:r>
              <a:rPr lang="es-ES" dirty="0" smtClean="0"/>
              <a:t> </a:t>
            </a:r>
            <a:r>
              <a:rPr lang="es-ES" dirty="0" err="1" smtClean="0"/>
              <a:t>Myeloma</a:t>
            </a:r>
            <a:r>
              <a:rPr lang="es-ES" dirty="0" smtClean="0"/>
              <a:t> </a:t>
            </a:r>
            <a:r>
              <a:rPr lang="es-ES" dirty="0" err="1" smtClean="0"/>
              <a:t>Leukemia</a:t>
            </a:r>
            <a:r>
              <a:rPr lang="es-ES" dirty="0" smtClean="0"/>
              <a:t> and </a:t>
            </a:r>
            <a:r>
              <a:rPr lang="es-ES" dirty="0" err="1" smtClean="0"/>
              <a:t>Lymphoma</a:t>
            </a:r>
            <a:r>
              <a:rPr lang="es-ES" dirty="0" smtClean="0"/>
              <a:t>. 2015;15(12):771-7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720353" y="3137648"/>
            <a:ext cx="11803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X  4.7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0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Costos del tratamiento - Italia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00"/>
            <a:ext cx="9144000" cy="30701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22235" y="2569882"/>
            <a:ext cx="702236" cy="49305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8322235" y="3810000"/>
            <a:ext cx="702236" cy="47811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8202706" y="3406588"/>
            <a:ext cx="821765" cy="268941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8202706" y="4706471"/>
            <a:ext cx="821765" cy="255939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4452471" y="62216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200" dirty="0" err="1" smtClean="0">
                <a:solidFill>
                  <a:schemeClr val="bg1">
                    <a:lumMod val="65000"/>
                  </a:schemeClr>
                </a:solidFill>
              </a:rPr>
              <a:t>Kruse</a:t>
            </a:r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et </a:t>
            </a:r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al. </a:t>
            </a:r>
            <a:r>
              <a:rPr lang="es-ES" sz="1200" dirty="0" err="1" smtClean="0">
                <a:solidFill>
                  <a:schemeClr val="bg1">
                    <a:lumMod val="65000"/>
                  </a:schemeClr>
                </a:solidFill>
              </a:rPr>
              <a:t>Plos</a:t>
            </a:r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bg1">
                    <a:lumMod val="65000"/>
                  </a:schemeClr>
                </a:solidFill>
              </a:rPr>
              <a:t>One</a:t>
            </a:r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. 2015;10(8):e0134587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8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Costos IC-APL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29372989"/>
              </p:ext>
            </p:extLst>
          </p:nvPr>
        </p:nvGraphicFramePr>
        <p:xfrm>
          <a:off x="298824" y="1606176"/>
          <a:ext cx="8486588" cy="477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74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345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 ejemplo de Cuba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676"/>
            <a:ext cx="9144000" cy="480029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6956" y="4551419"/>
            <a:ext cx="8696392" cy="1200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N = 48 ATO + </a:t>
            </a:r>
            <a:r>
              <a:rPr lang="es-ES" sz="2400" b="1" dirty="0" err="1" smtClean="0"/>
              <a:t>antracicleno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RC: 100%</a:t>
            </a:r>
          </a:p>
          <a:p>
            <a:pPr algn="ctr"/>
            <a:r>
              <a:rPr lang="es-ES" sz="2400" b="1" dirty="0" smtClean="0"/>
              <a:t>SG a 2 años de cese electivo del </a:t>
            </a:r>
            <a:r>
              <a:rPr lang="es-ES" sz="2400" b="1" dirty="0" err="1" smtClean="0"/>
              <a:t>tratamietno</a:t>
            </a:r>
            <a:r>
              <a:rPr lang="es-ES" sz="2400" b="1" dirty="0" smtClean="0"/>
              <a:t>: 90.1%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62379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Generalidades</a:t>
            </a:r>
          </a:p>
          <a:p>
            <a:endParaRPr lang="es-ES" b="1" dirty="0" smtClean="0"/>
          </a:p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Protocolo IC-APL </a:t>
            </a:r>
          </a:p>
          <a:p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Costos del tratamiento</a:t>
            </a:r>
          </a:p>
          <a:p>
            <a:endParaRPr lang="es-E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Conclusiones</a:t>
            </a:r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A6A6A6"/>
                </a:solidFill>
              </a:rPr>
              <a:t>Generalidades</a:t>
            </a:r>
          </a:p>
          <a:p>
            <a:endParaRPr lang="es-ES" dirty="0" smtClean="0">
              <a:solidFill>
                <a:srgbClr val="A6A6A6"/>
              </a:solidFill>
            </a:endParaRPr>
          </a:p>
          <a:p>
            <a:r>
              <a:rPr lang="es-ES" dirty="0" smtClean="0">
                <a:solidFill>
                  <a:srgbClr val="A6A6A6"/>
                </a:solidFill>
              </a:rPr>
              <a:t>Protocolo IC-APL INCMNSZ</a:t>
            </a:r>
          </a:p>
          <a:p>
            <a:endParaRPr lang="es-ES" dirty="0" smtClean="0">
              <a:solidFill>
                <a:srgbClr val="A6A6A6"/>
              </a:solidFill>
            </a:endParaRPr>
          </a:p>
          <a:p>
            <a:r>
              <a:rPr lang="es-ES" dirty="0" smtClean="0">
                <a:solidFill>
                  <a:srgbClr val="A6A6A6"/>
                </a:solidFill>
              </a:rPr>
              <a:t>Costos del tratamiento</a:t>
            </a:r>
          </a:p>
          <a:p>
            <a:endParaRPr lang="es-ES" dirty="0" smtClean="0"/>
          </a:p>
          <a:p>
            <a:r>
              <a:rPr lang="es-ES" b="1" dirty="0" smtClean="0"/>
              <a:t>Conclusiones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5862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Conclusiones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955" y="1600200"/>
            <a:ext cx="8643473" cy="4525963"/>
          </a:xfrm>
        </p:spPr>
        <p:txBody>
          <a:bodyPr/>
          <a:lstStyle/>
          <a:p>
            <a:r>
              <a:rPr lang="es-ES" b="1" dirty="0" smtClean="0"/>
              <a:t>IC-APL es altamente efectivo y seguro en nuestra población </a:t>
            </a:r>
          </a:p>
          <a:p>
            <a:endParaRPr lang="es-ES" b="1" dirty="0" smtClean="0"/>
          </a:p>
          <a:p>
            <a:pPr marL="914400" lvl="1" indent="-514350"/>
            <a:r>
              <a:rPr lang="es-ES" b="1" dirty="0" smtClean="0"/>
              <a:t>Reducción importante en la mortalidad en inducción </a:t>
            </a:r>
          </a:p>
          <a:p>
            <a:pPr marL="400050" lvl="1" indent="0" algn="ctr">
              <a:buNone/>
            </a:pPr>
            <a:r>
              <a:rPr lang="es-ES" b="1" dirty="0" smtClean="0"/>
              <a:t>* Alta sospecha y tratamiento inmediato, cuidados de soporte</a:t>
            </a:r>
          </a:p>
          <a:p>
            <a:pPr marL="914400" lvl="1" indent="-514350"/>
            <a:r>
              <a:rPr lang="es-ES" b="1" dirty="0" smtClean="0"/>
              <a:t>SLE y SG a </a:t>
            </a:r>
            <a:r>
              <a:rPr lang="es-ES" b="1" smtClean="0"/>
              <a:t>largo plazo </a:t>
            </a:r>
            <a:r>
              <a:rPr lang="es-ES" b="1" dirty="0" smtClean="0"/>
              <a:t>superiores </a:t>
            </a:r>
            <a:r>
              <a:rPr lang="es-ES" b="1" smtClean="0"/>
              <a:t>al 85%</a:t>
            </a: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52110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Conclusiones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189781"/>
              </p:ext>
            </p:extLst>
          </p:nvPr>
        </p:nvGraphicFramePr>
        <p:xfrm>
          <a:off x="-317515" y="1600200"/>
          <a:ext cx="96489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94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Perspectivas actuales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677" y="1600200"/>
            <a:ext cx="878459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Grupo de estudio de leucemias agudas (AMEH): INCMNSZ, INCAN, HGM, CMN siglo XXI, CMN La Raza, CMN 20 de noviembre</a:t>
            </a:r>
          </a:p>
          <a:p>
            <a:pPr marL="514350" indent="-514350"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Estudio costo-efectividad IC-APL en LPA </a:t>
            </a:r>
          </a:p>
          <a:p>
            <a:pPr marL="0" indent="0">
              <a:buNone/>
            </a:pPr>
            <a:r>
              <a:rPr lang="es-ES" b="1" dirty="0"/>
              <a:t> </a:t>
            </a:r>
            <a:r>
              <a:rPr lang="es-ES" b="1" dirty="0" smtClean="0"/>
              <a:t>          </a:t>
            </a: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3. Intención: ESTRATEGIA INTEGRAL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b="1" dirty="0" smtClean="0"/>
              <a:t>Capacitación, accesibilidad y registro de la información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" b="1" dirty="0" smtClean="0"/>
              <a:t>Sustentabilidad: Fondo de Protección contra </a:t>
            </a:r>
            <a:r>
              <a:rPr lang="es-ES" b="1" dirty="0"/>
              <a:t>G</a:t>
            </a:r>
            <a:r>
              <a:rPr lang="es-ES" b="1" dirty="0" smtClean="0"/>
              <a:t>astos </a:t>
            </a:r>
            <a:r>
              <a:rPr lang="es-ES" b="1" dirty="0"/>
              <a:t>C</a:t>
            </a:r>
            <a:r>
              <a:rPr lang="es-ES" b="1" dirty="0" smtClean="0"/>
              <a:t>atastróficos</a:t>
            </a:r>
            <a:endParaRPr lang="es-ES" b="1" dirty="0"/>
          </a:p>
          <a:p>
            <a:pPr marL="514350" indent="-514350">
              <a:buFont typeface="+mj-lt"/>
              <a:buAutoNum type="arabicPeriod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2901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Generalidades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397" y="1600200"/>
            <a:ext cx="8784591" cy="4525963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/>
              <a:t>La leucemia </a:t>
            </a:r>
            <a:r>
              <a:rPr lang="es-ES" b="1" dirty="0" err="1" smtClean="0"/>
              <a:t>promielocítica</a:t>
            </a:r>
            <a:r>
              <a:rPr lang="es-ES" b="1" dirty="0" smtClean="0"/>
              <a:t> aguda (LPA) es un subtipo de leucemia mieloide aguda (LMA)</a:t>
            </a:r>
          </a:p>
          <a:p>
            <a:pPr lvl="1"/>
            <a:r>
              <a:rPr lang="es-ES" b="1" dirty="0" smtClean="0"/>
              <a:t>La más agresiva, con supervivencia &lt;1 mes sin tratamiento</a:t>
            </a:r>
          </a:p>
          <a:p>
            <a:endParaRPr lang="es-ES" b="1" dirty="0" smtClean="0"/>
          </a:p>
          <a:p>
            <a:r>
              <a:rPr lang="es-ES" b="1" dirty="0" smtClean="0"/>
              <a:t>Caracterizada por la t(15;17): </a:t>
            </a:r>
            <a:r>
              <a:rPr lang="es-ES" b="1" i="1" dirty="0" smtClean="0"/>
              <a:t>PML-RARα</a:t>
            </a:r>
          </a:p>
          <a:p>
            <a:endParaRPr lang="es-ES" b="1" dirty="0" smtClean="0"/>
          </a:p>
          <a:p>
            <a:r>
              <a:rPr lang="es-ES" b="1" dirty="0" smtClean="0"/>
              <a:t>Principalmente adultos jóvenes: 20-59 años</a:t>
            </a:r>
          </a:p>
          <a:p>
            <a:endParaRPr lang="es-ES" b="1" dirty="0"/>
          </a:p>
          <a:p>
            <a:r>
              <a:rPr lang="es-ES" b="1" dirty="0" smtClean="0"/>
              <a:t>Mayor incidencia en latinos 24.3% vs. 8.3% de las LMA (INCMNSZ 21.1%)</a:t>
            </a:r>
            <a:endParaRPr lang="es-E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363725" y="6126164"/>
            <a:ext cx="6780275" cy="595312"/>
          </a:xfrm>
        </p:spPr>
        <p:txBody>
          <a:bodyPr/>
          <a:lstStyle/>
          <a:p>
            <a:pPr algn="r"/>
            <a:r>
              <a:rPr lang="es-ES" dirty="0" err="1" smtClean="0"/>
              <a:t>Arber</a:t>
            </a:r>
            <a:r>
              <a:rPr lang="es-ES" dirty="0" smtClean="0"/>
              <a:t> DA et al. WHO </a:t>
            </a:r>
            <a:r>
              <a:rPr lang="es-ES" dirty="0" err="1" smtClean="0"/>
              <a:t>Classification</a:t>
            </a:r>
            <a:r>
              <a:rPr lang="es-ES" dirty="0" smtClean="0"/>
              <a:t> of </a:t>
            </a:r>
            <a:r>
              <a:rPr lang="es-ES" dirty="0" err="1" smtClean="0"/>
              <a:t>Toumors</a:t>
            </a:r>
            <a:r>
              <a:rPr lang="es-ES" dirty="0" smtClean="0"/>
              <a:t> of </a:t>
            </a:r>
            <a:r>
              <a:rPr lang="es-ES" dirty="0" err="1" smtClean="0"/>
              <a:t>Haematopoietic</a:t>
            </a:r>
            <a:r>
              <a:rPr lang="es-ES" dirty="0" smtClean="0"/>
              <a:t> and </a:t>
            </a:r>
            <a:r>
              <a:rPr lang="es-ES" dirty="0" err="1" smtClean="0"/>
              <a:t>Lymphoid</a:t>
            </a:r>
            <a:r>
              <a:rPr lang="es-ES" dirty="0" smtClean="0"/>
              <a:t> </a:t>
            </a:r>
            <a:r>
              <a:rPr lang="es-ES" dirty="0" err="1" smtClean="0"/>
              <a:t>Tissues</a:t>
            </a:r>
            <a:r>
              <a:rPr lang="es-ES" dirty="0" smtClean="0"/>
              <a:t>. 4th ed. 2008;110</a:t>
            </a:r>
          </a:p>
          <a:p>
            <a:pPr algn="r"/>
            <a:r>
              <a:rPr lang="es-ES" dirty="0" err="1" smtClean="0"/>
              <a:t>LoCoco</a:t>
            </a:r>
            <a:r>
              <a:rPr lang="es-ES" dirty="0" smtClean="0"/>
              <a:t> et al. </a:t>
            </a:r>
            <a:r>
              <a:rPr lang="fi-FI" dirty="0" err="1"/>
              <a:t>Semin</a:t>
            </a:r>
            <a:r>
              <a:rPr lang="fi-FI" dirty="0"/>
              <a:t> </a:t>
            </a:r>
            <a:r>
              <a:rPr lang="fi-FI" dirty="0" err="1" smtClean="0"/>
              <a:t>Oncol</a:t>
            </a:r>
            <a:r>
              <a:rPr lang="fi-FI" dirty="0" smtClean="0"/>
              <a:t>. 2008;35</a:t>
            </a:r>
            <a:r>
              <a:rPr lang="fi-FI" dirty="0"/>
              <a:t>(4): 401-9</a:t>
            </a:r>
            <a:r>
              <a:rPr lang="fi-FI" dirty="0" smtClean="0"/>
              <a:t>.</a:t>
            </a:r>
          </a:p>
          <a:p>
            <a:pPr algn="r"/>
            <a:r>
              <a:rPr lang="fi-FI" dirty="0" err="1" smtClean="0"/>
              <a:t>Mejía-Arangure</a:t>
            </a:r>
            <a:r>
              <a:rPr lang="fi-FI" dirty="0"/>
              <a:t> et al. BMC </a:t>
            </a:r>
            <a:r>
              <a:rPr lang="fi-FI" dirty="0" err="1"/>
              <a:t>Cancer</a:t>
            </a:r>
            <a:r>
              <a:rPr lang="fi-FI" dirty="0"/>
              <a:t> </a:t>
            </a:r>
            <a:r>
              <a:rPr lang="fi-FI" dirty="0" smtClean="0"/>
              <a:t>2005;5</a:t>
            </a:r>
            <a:r>
              <a:rPr lang="fi-FI" dirty="0"/>
              <a:t>:33</a:t>
            </a:r>
            <a:r>
              <a:rPr lang="fi-FI" dirty="0" smtClean="0"/>
              <a:t>.</a:t>
            </a:r>
          </a:p>
          <a:p>
            <a:pPr algn="r"/>
            <a:r>
              <a:rPr lang="fi-FI" dirty="0" err="1" smtClean="0"/>
              <a:t>Guzmán-Uribe</a:t>
            </a:r>
            <a:r>
              <a:rPr lang="fi-FI" dirty="0" smtClean="0"/>
              <a:t> et al. </a:t>
            </a:r>
            <a:r>
              <a:rPr lang="da-DK" dirty="0"/>
              <a:t>Rev </a:t>
            </a:r>
            <a:r>
              <a:rPr lang="da-DK" dirty="0" err="1"/>
              <a:t>Inv</a:t>
            </a:r>
            <a:r>
              <a:rPr lang="da-DK" dirty="0"/>
              <a:t> </a:t>
            </a:r>
            <a:r>
              <a:rPr lang="da-DK" dirty="0" err="1" smtClean="0"/>
              <a:t>Clin</a:t>
            </a:r>
            <a:r>
              <a:rPr lang="da-DK" dirty="0" smtClean="0"/>
              <a:t>. 2013;65</a:t>
            </a:r>
            <a:r>
              <a:rPr lang="da-DK" dirty="0"/>
              <a:t>:130-40.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22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Generalidades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677" y="1600200"/>
            <a:ext cx="8749311" cy="4525963"/>
          </a:xfrm>
        </p:spPr>
        <p:txBody>
          <a:bodyPr>
            <a:normAutofit fontScale="92500" lnSpcReduction="20000"/>
          </a:bodyPr>
          <a:lstStyle/>
          <a:p>
            <a:endParaRPr lang="es-ES" b="1" dirty="0" smtClean="0"/>
          </a:p>
          <a:p>
            <a:r>
              <a:rPr lang="es-ES" b="1" dirty="0" smtClean="0"/>
              <a:t>Actualmente: muy buen pronóstico con supervivencias prolongadas a largo plazo</a:t>
            </a:r>
          </a:p>
          <a:p>
            <a:endParaRPr lang="es-ES" b="1" dirty="0" smtClean="0"/>
          </a:p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Á</a:t>
            </a:r>
            <a:r>
              <a:rPr lang="es-ES" b="1" dirty="0" smtClean="0">
                <a:solidFill>
                  <a:srgbClr val="FF0000"/>
                </a:solidFill>
              </a:rPr>
              <a:t>cido </a:t>
            </a:r>
            <a:r>
              <a:rPr lang="es-ES" b="1" dirty="0" err="1">
                <a:solidFill>
                  <a:srgbClr val="FF0000"/>
                </a:solidFill>
              </a:rPr>
              <a:t>trans-</a:t>
            </a:r>
            <a:r>
              <a:rPr lang="es-ES" b="1" dirty="0" err="1" smtClean="0">
                <a:solidFill>
                  <a:srgbClr val="FF0000"/>
                </a:solidFill>
              </a:rPr>
              <a:t>retinoíco</a:t>
            </a:r>
            <a:r>
              <a:rPr lang="es-ES" b="1" dirty="0" smtClean="0">
                <a:solidFill>
                  <a:srgbClr val="FF0000"/>
                </a:solidFill>
              </a:rPr>
              <a:t> (ATRA)</a:t>
            </a:r>
            <a:endParaRPr lang="es-E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Trióxido </a:t>
            </a:r>
            <a:r>
              <a:rPr lang="es-ES" b="1" dirty="0" smtClean="0">
                <a:solidFill>
                  <a:srgbClr val="FF0000"/>
                </a:solidFill>
              </a:rPr>
              <a:t>de arsénico (ATO)</a:t>
            </a:r>
          </a:p>
          <a:p>
            <a:endParaRPr lang="es-ES" b="1" dirty="0" smtClean="0"/>
          </a:p>
          <a:p>
            <a:r>
              <a:rPr lang="es-ES" b="1" dirty="0" smtClean="0"/>
              <a:t>Principal causa de falla al tratamiento: </a:t>
            </a:r>
            <a:r>
              <a:rPr lang="es-ES" b="1" dirty="0" smtClean="0">
                <a:solidFill>
                  <a:srgbClr val="0000FF"/>
                </a:solidFill>
              </a:rPr>
              <a:t>muerte en inducción</a:t>
            </a:r>
            <a:r>
              <a:rPr lang="es-ES" b="1" dirty="0" smtClean="0"/>
              <a:t> (hemorragia, infección o síndrome de diferenciación)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921487" y="6278976"/>
            <a:ext cx="4222513" cy="365125"/>
          </a:xfrm>
        </p:spPr>
        <p:txBody>
          <a:bodyPr/>
          <a:lstStyle/>
          <a:p>
            <a:pPr algn="r"/>
            <a:r>
              <a:rPr lang="it-IT" dirty="0" smtClean="0"/>
              <a:t>Mandelli et al. Blood. 1997;90(3):1014-21</a:t>
            </a:r>
          </a:p>
          <a:p>
            <a:pPr algn="r"/>
            <a:r>
              <a:rPr lang="it-IT" dirty="0" err="1" smtClean="0"/>
              <a:t>Sanz</a:t>
            </a:r>
            <a:r>
              <a:rPr lang="it-IT" dirty="0" smtClean="0"/>
              <a:t> et al. Blood. 1999;94(9):3015-21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06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“FROM HIGHLY FATAL TO HIGHLY CURABLE”</a:t>
            </a:r>
            <a:endParaRPr lang="es-E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030579"/>
              </p:ext>
            </p:extLst>
          </p:nvPr>
        </p:nvGraphicFramePr>
        <p:xfrm>
          <a:off x="1064573" y="2325933"/>
          <a:ext cx="8826485" cy="43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5229944" y="6361883"/>
            <a:ext cx="3914056" cy="206161"/>
          </a:xfrm>
        </p:spPr>
        <p:txBody>
          <a:bodyPr/>
          <a:lstStyle/>
          <a:p>
            <a:pPr algn="r"/>
            <a:r>
              <a:rPr lang="de-DE" dirty="0" smtClean="0"/>
              <a:t>Wang ZY, Chen Z. Blood. 2008;115(5):2505-15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78303"/>
            <a:ext cx="4978196" cy="32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6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“FROM HIGHLY FATAL TO HIGHLY CURABLE”</a:t>
            </a:r>
            <a:endParaRPr lang="es-E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124223"/>
              </p:ext>
            </p:extLst>
          </p:nvPr>
        </p:nvGraphicFramePr>
        <p:xfrm>
          <a:off x="1376890" y="2395312"/>
          <a:ext cx="8738286" cy="42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5229944" y="6361883"/>
            <a:ext cx="3914056" cy="206161"/>
          </a:xfrm>
        </p:spPr>
        <p:txBody>
          <a:bodyPr/>
          <a:lstStyle/>
          <a:p>
            <a:pPr algn="r"/>
            <a:r>
              <a:rPr lang="de-DE" dirty="0" smtClean="0"/>
              <a:t>Wang ZY, Chen Z. Blood. 2008;115(5):2505-15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43000"/>
            <a:ext cx="6287600" cy="32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“FROM HIGHLY FATAL TO HIGHLY CURABLE”</a:t>
            </a:r>
            <a:endParaRPr lang="es-ES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340956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6089032" y="6403161"/>
            <a:ext cx="3054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Wang ZY, Chen Z. Blood. 2008;115(5):2505-15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741" y="1272361"/>
            <a:ext cx="70231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9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0"/>
          </a:solidFill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Evolución en el tratamiento</a:t>
            </a:r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65538312"/>
              </p:ext>
            </p:extLst>
          </p:nvPr>
        </p:nvGraphicFramePr>
        <p:xfrm>
          <a:off x="567767" y="1389192"/>
          <a:ext cx="7948704" cy="451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843060" y="2629647"/>
            <a:ext cx="2300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¡</a:t>
            </a:r>
            <a:r>
              <a:rPr lang="es-ES" sz="2000" b="1" dirty="0" smtClean="0">
                <a:solidFill>
                  <a:srgbClr val="FF0000"/>
                </a:solidFill>
              </a:rPr>
              <a:t>Sin quimioterapia!</a:t>
            </a:r>
          </a:p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(riesgo bajo e intermedio)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94227" y="4556221"/>
            <a:ext cx="65463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_tradnl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$</a:t>
            </a:r>
            <a:r>
              <a:rPr lang="es-ES_trad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</a:t>
            </a:r>
            <a:r>
              <a:rPr lang="es-ES_tradnl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$</a:t>
            </a:r>
            <a:r>
              <a:rPr lang="es-ES_trad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</a:t>
            </a:r>
            <a:r>
              <a:rPr lang="es-ES_tradnl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$</a:t>
            </a:r>
            <a:endParaRPr lang="es-ES_tradnl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18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1261</Words>
  <Application>Microsoft Macintosh PowerPoint</Application>
  <PresentationFormat>Presentación en pantalla (4:3)</PresentationFormat>
  <Paragraphs>257</Paragraphs>
  <Slides>33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LEUCEMIA PROMIELOCÍTICA AGUDA</vt:lpstr>
      <vt:lpstr>Presentación de PowerPoint</vt:lpstr>
      <vt:lpstr>Presentación de PowerPoint</vt:lpstr>
      <vt:lpstr>Generalidades</vt:lpstr>
      <vt:lpstr>Generalidades</vt:lpstr>
      <vt:lpstr>“FROM HIGHLY FATAL TO HIGHLY CURABLE”</vt:lpstr>
      <vt:lpstr>“FROM HIGHLY FATAL TO HIGHLY CURABLE”</vt:lpstr>
      <vt:lpstr>“FROM HIGHLY FATAL TO HIGHLY CURABLE”</vt:lpstr>
      <vt:lpstr>Evolución en el tratamiento</vt:lpstr>
      <vt:lpstr>Esquemas de tratamietno</vt:lpstr>
      <vt:lpstr>Latinoamérica</vt:lpstr>
      <vt:lpstr>Presentación de PowerPoint</vt:lpstr>
      <vt:lpstr>Protocolo IC-APL</vt:lpstr>
      <vt:lpstr>Presentación de PowerPoint</vt:lpstr>
      <vt:lpstr>Presentación de PowerPoint</vt:lpstr>
      <vt:lpstr>Presentación de PowerPoint</vt:lpstr>
      <vt:lpstr>IC-APL INCMNSZ</vt:lpstr>
      <vt:lpstr>Presentación de PowerPoint</vt:lpstr>
      <vt:lpstr>Presentación de PowerPoint</vt:lpstr>
      <vt:lpstr>Complicaciones</vt:lpstr>
      <vt:lpstr>Presentación de PowerPoint</vt:lpstr>
      <vt:lpstr>Presentación de PowerPoint</vt:lpstr>
      <vt:lpstr>Presentación de PowerPoint</vt:lpstr>
      <vt:lpstr>Presentación de PowerPoint</vt:lpstr>
      <vt:lpstr>Costos del tratamiento</vt:lpstr>
      <vt:lpstr>Costos del tratamiento EUA</vt:lpstr>
      <vt:lpstr>Costos del tratamiento - Italia</vt:lpstr>
      <vt:lpstr>Costos IC-APL</vt:lpstr>
      <vt:lpstr>El ejemplo de Cuba</vt:lpstr>
      <vt:lpstr>Presentación de PowerPoint</vt:lpstr>
      <vt:lpstr>Conclusiones</vt:lpstr>
      <vt:lpstr>Conclusiones</vt:lpstr>
      <vt:lpstr>Perspectivas actuales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DE ADULTOS CON LEUCEMIA PROMIELOCÍTICA AGUDA CON EL PROTOCOLO IC-APL MODIFICADO</dc:title>
  <dc:creator>Erick Crespo</dc:creator>
  <cp:lastModifiedBy>Erick Crespo</cp:lastModifiedBy>
  <cp:revision>52</cp:revision>
  <dcterms:created xsi:type="dcterms:W3CDTF">2016-06-14T02:01:39Z</dcterms:created>
  <dcterms:modified xsi:type="dcterms:W3CDTF">2016-08-10T05:06:29Z</dcterms:modified>
</cp:coreProperties>
</file>