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65" r:id="rId2"/>
    <p:sldId id="302" r:id="rId3"/>
    <p:sldId id="324" r:id="rId4"/>
    <p:sldId id="325" r:id="rId5"/>
    <p:sldId id="326" r:id="rId6"/>
    <p:sldId id="328" r:id="rId7"/>
    <p:sldId id="329" r:id="rId8"/>
    <p:sldId id="330" r:id="rId9"/>
    <p:sldId id="331" r:id="rId10"/>
    <p:sldId id="332" r:id="rId11"/>
    <p:sldId id="333" r:id="rId12"/>
    <p:sldId id="334" r:id="rId13"/>
    <p:sldId id="335" r:id="rId14"/>
    <p:sldId id="336" r:id="rId15"/>
    <p:sldId id="303" r:id="rId16"/>
    <p:sldId id="304" r:id="rId17"/>
    <p:sldId id="305" r:id="rId18"/>
    <p:sldId id="306" r:id="rId19"/>
    <p:sldId id="322" r:id="rId20"/>
    <p:sldId id="321" r:id="rId21"/>
    <p:sldId id="280" r:id="rId22"/>
    <p:sldId id="319" r:id="rId23"/>
    <p:sldId id="293" r:id="rId24"/>
    <p:sldId id="301" r:id="rId25"/>
    <p:sldId id="320" r:id="rId26"/>
    <p:sldId id="315" r:id="rId27"/>
    <p:sldId id="318" r:id="rId28"/>
    <p:sldId id="317" r:id="rId29"/>
    <p:sldId id="323" r:id="rId30"/>
    <p:sldId id="264" r:id="rId31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Fabiola Vázquez" initials="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39" autoAdjust="0"/>
    <p:restoredTop sz="94632" autoAdjust="0"/>
  </p:normalViewPr>
  <p:slideViewPr>
    <p:cSldViewPr snapToGrid="0" snapToObjects="1" showGuides="1">
      <p:cViewPr varScale="1">
        <p:scale>
          <a:sx n="105" d="100"/>
          <a:sy n="105" d="100"/>
        </p:scale>
        <p:origin x="-1000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4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1" d="100"/>
        <a:sy n="201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commentAuthors" Target="commentAuthors.xml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7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4648BB2-2011-4C95-AA39-A12B394583A1}" type="doc">
      <dgm:prSet loTypeId="urn:microsoft.com/office/officeart/2005/8/layout/cycle8" loCatId="cycle" qsTypeId="urn:microsoft.com/office/officeart/2005/8/quickstyle/simple1" qsCatId="simple" csTypeId="urn:microsoft.com/office/officeart/2005/8/colors/colorful1#12" csCatId="colorful" phldr="1"/>
      <dgm:spPr/>
      <dgm:t>
        <a:bodyPr/>
        <a:lstStyle/>
        <a:p>
          <a:endParaRPr lang="es-MX"/>
        </a:p>
      </dgm:t>
    </dgm:pt>
    <dgm:pt modelId="{8B691B5C-F9DE-4199-B3E9-46DCD2AAB091}">
      <dgm:prSet phldrT="[Texto]" custT="1"/>
      <dgm:spPr/>
      <dgm:t>
        <a:bodyPr/>
        <a:lstStyle/>
        <a:p>
          <a:r>
            <a:rPr lang="es-MX" sz="1400" dirty="0" smtClean="0"/>
            <a:t>Coord. Gral. De Investigación Científica y Desarrollo Tecnológico Espacial</a:t>
          </a:r>
          <a:endParaRPr lang="es-MX" sz="1400" dirty="0"/>
        </a:p>
      </dgm:t>
    </dgm:pt>
    <dgm:pt modelId="{3C768425-168D-4C95-87F7-CD325985744D}" type="parTrans" cxnId="{4464EE53-97A0-45BB-846C-5CE170161ED5}">
      <dgm:prSet/>
      <dgm:spPr/>
      <dgm:t>
        <a:bodyPr/>
        <a:lstStyle/>
        <a:p>
          <a:endParaRPr lang="es-MX"/>
        </a:p>
      </dgm:t>
    </dgm:pt>
    <dgm:pt modelId="{06A60A61-ED03-48C5-9819-BDACE248773B}" type="sibTrans" cxnId="{4464EE53-97A0-45BB-846C-5CE170161ED5}">
      <dgm:prSet/>
      <dgm:spPr/>
      <dgm:t>
        <a:bodyPr/>
        <a:lstStyle/>
        <a:p>
          <a:endParaRPr lang="es-MX"/>
        </a:p>
      </dgm:t>
    </dgm:pt>
    <dgm:pt modelId="{5162D089-8739-40C7-9794-1DEEF62DD739}">
      <dgm:prSet phldrT="[Texto]" custT="1"/>
      <dgm:spPr/>
      <dgm:t>
        <a:bodyPr/>
        <a:lstStyle/>
        <a:p>
          <a:r>
            <a:rPr lang="es-MX" sz="1400" dirty="0" smtClean="0"/>
            <a:t>Coord. Gral. De Formación de Capital Humano en el Campo Espacial</a:t>
          </a:r>
          <a:endParaRPr lang="es-MX" sz="1400" dirty="0"/>
        </a:p>
      </dgm:t>
    </dgm:pt>
    <dgm:pt modelId="{142A19BA-10A5-4AE4-AE83-78DC299A596E}" type="parTrans" cxnId="{F045AF9D-E835-4532-BAB1-B3F0623C16FB}">
      <dgm:prSet/>
      <dgm:spPr/>
      <dgm:t>
        <a:bodyPr/>
        <a:lstStyle/>
        <a:p>
          <a:endParaRPr lang="es-MX"/>
        </a:p>
      </dgm:t>
    </dgm:pt>
    <dgm:pt modelId="{51FC7566-94AA-48E3-AF35-D524E39F929A}" type="sibTrans" cxnId="{F045AF9D-E835-4532-BAB1-B3F0623C16FB}">
      <dgm:prSet/>
      <dgm:spPr/>
      <dgm:t>
        <a:bodyPr/>
        <a:lstStyle/>
        <a:p>
          <a:endParaRPr lang="es-MX"/>
        </a:p>
      </dgm:t>
    </dgm:pt>
    <dgm:pt modelId="{DB1493FA-3B97-4173-BBEC-5C777FEC904F}">
      <dgm:prSet phldrT="[Texto]" custT="1"/>
      <dgm:spPr/>
      <dgm:t>
        <a:bodyPr/>
        <a:lstStyle/>
        <a:p>
          <a:r>
            <a:rPr lang="es-MX" sz="1400" dirty="0" smtClean="0"/>
            <a:t>Coord. Gral. De Desarrollo Industrial, Comercial y competitividad en el Sector Espacial</a:t>
          </a:r>
          <a:endParaRPr lang="es-MX" sz="1400" dirty="0"/>
        </a:p>
      </dgm:t>
    </dgm:pt>
    <dgm:pt modelId="{6F27FA6E-CFDA-4578-AF00-3C127CE69780}" type="parTrans" cxnId="{D45A7014-DE57-4D1F-8A9D-4E56D0308B01}">
      <dgm:prSet/>
      <dgm:spPr/>
      <dgm:t>
        <a:bodyPr/>
        <a:lstStyle/>
        <a:p>
          <a:endParaRPr lang="es-MX"/>
        </a:p>
      </dgm:t>
    </dgm:pt>
    <dgm:pt modelId="{3B2A1365-D0FE-49B0-BD4F-6E4A2CD8EA5F}" type="sibTrans" cxnId="{D45A7014-DE57-4D1F-8A9D-4E56D0308B01}">
      <dgm:prSet/>
      <dgm:spPr/>
      <dgm:t>
        <a:bodyPr/>
        <a:lstStyle/>
        <a:p>
          <a:endParaRPr lang="es-MX"/>
        </a:p>
      </dgm:t>
    </dgm:pt>
    <dgm:pt modelId="{572EA0F5-E8B5-45B8-9553-F9425C3BFADC}">
      <dgm:prSet phldrT="[Texto]" custT="1"/>
      <dgm:spPr/>
      <dgm:t>
        <a:bodyPr/>
        <a:lstStyle/>
        <a:p>
          <a:r>
            <a:rPr lang="es-MX" sz="1400" dirty="0" smtClean="0"/>
            <a:t>Coord. Gral. De Financiamiento y Gestión de la información en Materia Espacial</a:t>
          </a:r>
          <a:r>
            <a:rPr lang="es-MX" sz="1300" dirty="0" smtClean="0"/>
            <a:t>.</a:t>
          </a:r>
          <a:endParaRPr lang="es-MX" sz="1300" dirty="0"/>
        </a:p>
      </dgm:t>
    </dgm:pt>
    <dgm:pt modelId="{DF2EE9FC-2C5C-402D-A6ED-CF3868CA621A}" type="parTrans" cxnId="{8D4C1F4E-9A56-4A74-AB46-0CCBF6D7983D}">
      <dgm:prSet/>
      <dgm:spPr/>
      <dgm:t>
        <a:bodyPr/>
        <a:lstStyle/>
        <a:p>
          <a:endParaRPr lang="es-MX"/>
        </a:p>
      </dgm:t>
    </dgm:pt>
    <dgm:pt modelId="{4225EEFE-8CA4-44A4-9BD9-BDCE67E5A9D5}" type="sibTrans" cxnId="{8D4C1F4E-9A56-4A74-AB46-0CCBF6D7983D}">
      <dgm:prSet/>
      <dgm:spPr/>
      <dgm:t>
        <a:bodyPr/>
        <a:lstStyle/>
        <a:p>
          <a:endParaRPr lang="es-MX"/>
        </a:p>
      </dgm:t>
    </dgm:pt>
    <dgm:pt modelId="{C06F4025-2E26-46E5-AE73-DAE6B383D82E}">
      <dgm:prSet custT="1"/>
      <dgm:spPr/>
      <dgm:t>
        <a:bodyPr/>
        <a:lstStyle/>
        <a:p>
          <a:r>
            <a:rPr lang="es-MX" sz="1400" dirty="0" smtClean="0"/>
            <a:t>Coord. Gral. de Asuntos Internacionales y Seguridad en Materia Espacial</a:t>
          </a:r>
          <a:r>
            <a:rPr lang="es-MX" sz="1200" dirty="0" smtClean="0"/>
            <a:t>.</a:t>
          </a:r>
          <a:endParaRPr lang="es-MX" sz="1200" dirty="0"/>
        </a:p>
      </dgm:t>
    </dgm:pt>
    <dgm:pt modelId="{A8129BA6-0CC7-466F-8F46-A8DBABC1FD7D}" type="parTrans" cxnId="{C14AE3C1-98D8-411F-A8B8-C5267CC3EB2C}">
      <dgm:prSet/>
      <dgm:spPr/>
      <dgm:t>
        <a:bodyPr/>
        <a:lstStyle/>
        <a:p>
          <a:endParaRPr lang="es-MX"/>
        </a:p>
      </dgm:t>
    </dgm:pt>
    <dgm:pt modelId="{8C8DD7BD-C880-4B40-AE48-336C84B892D0}" type="sibTrans" cxnId="{C14AE3C1-98D8-411F-A8B8-C5267CC3EB2C}">
      <dgm:prSet/>
      <dgm:spPr/>
      <dgm:t>
        <a:bodyPr/>
        <a:lstStyle/>
        <a:p>
          <a:endParaRPr lang="es-MX"/>
        </a:p>
      </dgm:t>
    </dgm:pt>
    <dgm:pt modelId="{458C0443-019D-4802-9C20-A767A293FF8A}" type="pres">
      <dgm:prSet presAssocID="{E4648BB2-2011-4C95-AA39-A12B394583A1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6D4A58A4-1685-4675-82E3-8310BF8FD1F8}" type="pres">
      <dgm:prSet presAssocID="{E4648BB2-2011-4C95-AA39-A12B394583A1}" presName="wedge1" presStyleLbl="node1" presStyleIdx="0" presStyleCnt="5"/>
      <dgm:spPr/>
      <dgm:t>
        <a:bodyPr/>
        <a:lstStyle/>
        <a:p>
          <a:endParaRPr lang="es-ES"/>
        </a:p>
      </dgm:t>
    </dgm:pt>
    <dgm:pt modelId="{A7197061-A82D-41EF-AAD6-5701C729653E}" type="pres">
      <dgm:prSet presAssocID="{E4648BB2-2011-4C95-AA39-A12B394583A1}" presName="dummy1a" presStyleCnt="0"/>
      <dgm:spPr/>
    </dgm:pt>
    <dgm:pt modelId="{081A63C9-665D-4DBC-9908-403DA394DC29}" type="pres">
      <dgm:prSet presAssocID="{E4648BB2-2011-4C95-AA39-A12B394583A1}" presName="dummy1b" presStyleCnt="0"/>
      <dgm:spPr/>
    </dgm:pt>
    <dgm:pt modelId="{55A2EE95-FDDD-4C34-B55F-1A6461D4F43A}" type="pres">
      <dgm:prSet presAssocID="{E4648BB2-2011-4C95-AA39-A12B394583A1}" presName="wedge1Tx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634C675-1D6C-44B4-A9A4-361D550B8B80}" type="pres">
      <dgm:prSet presAssocID="{E4648BB2-2011-4C95-AA39-A12B394583A1}" presName="wedge2" presStyleLbl="node1" presStyleIdx="1" presStyleCnt="5"/>
      <dgm:spPr/>
      <dgm:t>
        <a:bodyPr/>
        <a:lstStyle/>
        <a:p>
          <a:endParaRPr lang="es-ES"/>
        </a:p>
      </dgm:t>
    </dgm:pt>
    <dgm:pt modelId="{F3166BB2-A5A6-4DDA-8F77-C3E542AE07DB}" type="pres">
      <dgm:prSet presAssocID="{E4648BB2-2011-4C95-AA39-A12B394583A1}" presName="dummy2a" presStyleCnt="0"/>
      <dgm:spPr/>
    </dgm:pt>
    <dgm:pt modelId="{316FE119-79F6-4D2C-BDBE-D6503A89DD18}" type="pres">
      <dgm:prSet presAssocID="{E4648BB2-2011-4C95-AA39-A12B394583A1}" presName="dummy2b" presStyleCnt="0"/>
      <dgm:spPr/>
    </dgm:pt>
    <dgm:pt modelId="{3E6FA27E-2CA9-4EC9-9E8D-86E8B52F4B18}" type="pres">
      <dgm:prSet presAssocID="{E4648BB2-2011-4C95-AA39-A12B394583A1}" presName="wedge2Tx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5BA229A-57B4-4F61-A2CA-13C25F164C97}" type="pres">
      <dgm:prSet presAssocID="{E4648BB2-2011-4C95-AA39-A12B394583A1}" presName="wedge3" presStyleLbl="node1" presStyleIdx="2" presStyleCnt="5"/>
      <dgm:spPr/>
      <dgm:t>
        <a:bodyPr/>
        <a:lstStyle/>
        <a:p>
          <a:endParaRPr lang="es-ES"/>
        </a:p>
      </dgm:t>
    </dgm:pt>
    <dgm:pt modelId="{FC735321-43CB-4DF0-A845-DD1670CE182A}" type="pres">
      <dgm:prSet presAssocID="{E4648BB2-2011-4C95-AA39-A12B394583A1}" presName="dummy3a" presStyleCnt="0"/>
      <dgm:spPr/>
    </dgm:pt>
    <dgm:pt modelId="{2CFD12BC-D043-4AEC-AA92-2D51F5848CE6}" type="pres">
      <dgm:prSet presAssocID="{E4648BB2-2011-4C95-AA39-A12B394583A1}" presName="dummy3b" presStyleCnt="0"/>
      <dgm:spPr/>
    </dgm:pt>
    <dgm:pt modelId="{9A582D38-EBCC-4837-944A-F697EC1E414A}" type="pres">
      <dgm:prSet presAssocID="{E4648BB2-2011-4C95-AA39-A12B394583A1}" presName="wedge3Tx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9C6B0F0-2EB4-4778-A5A2-91B6F70AB47C}" type="pres">
      <dgm:prSet presAssocID="{E4648BB2-2011-4C95-AA39-A12B394583A1}" presName="wedge4" presStyleLbl="node1" presStyleIdx="3" presStyleCnt="5" custScaleX="104695" custScaleY="118024"/>
      <dgm:spPr/>
      <dgm:t>
        <a:bodyPr/>
        <a:lstStyle/>
        <a:p>
          <a:endParaRPr lang="es-ES"/>
        </a:p>
      </dgm:t>
    </dgm:pt>
    <dgm:pt modelId="{4F45916D-B890-4A56-9D6D-765BAC5465B7}" type="pres">
      <dgm:prSet presAssocID="{E4648BB2-2011-4C95-AA39-A12B394583A1}" presName="dummy4a" presStyleCnt="0"/>
      <dgm:spPr/>
    </dgm:pt>
    <dgm:pt modelId="{D75FB665-7F34-43A1-AA77-12EF662A7380}" type="pres">
      <dgm:prSet presAssocID="{E4648BB2-2011-4C95-AA39-A12B394583A1}" presName="dummy4b" presStyleCnt="0"/>
      <dgm:spPr/>
    </dgm:pt>
    <dgm:pt modelId="{4A66B60C-663E-457A-97EA-81AA3868B410}" type="pres">
      <dgm:prSet presAssocID="{E4648BB2-2011-4C95-AA39-A12B394583A1}" presName="wedge4Tx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90D6F91-125B-43F0-B41F-0A4ECD1699F4}" type="pres">
      <dgm:prSet presAssocID="{E4648BB2-2011-4C95-AA39-A12B394583A1}" presName="wedge5" presStyleLbl="node1" presStyleIdx="4" presStyleCnt="5"/>
      <dgm:spPr/>
      <dgm:t>
        <a:bodyPr/>
        <a:lstStyle/>
        <a:p>
          <a:endParaRPr lang="es-ES"/>
        </a:p>
      </dgm:t>
    </dgm:pt>
    <dgm:pt modelId="{0DCE0DE8-547F-4157-A80A-F9126423F37F}" type="pres">
      <dgm:prSet presAssocID="{E4648BB2-2011-4C95-AA39-A12B394583A1}" presName="dummy5a" presStyleCnt="0"/>
      <dgm:spPr/>
    </dgm:pt>
    <dgm:pt modelId="{79823D35-53F7-427E-8361-DA32ABDF10A7}" type="pres">
      <dgm:prSet presAssocID="{E4648BB2-2011-4C95-AA39-A12B394583A1}" presName="dummy5b" presStyleCnt="0"/>
      <dgm:spPr/>
    </dgm:pt>
    <dgm:pt modelId="{720D936C-FA5F-44B8-973E-C4DEFFD6E711}" type="pres">
      <dgm:prSet presAssocID="{E4648BB2-2011-4C95-AA39-A12B394583A1}" presName="wedge5Tx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69221B0-044A-4EFE-B191-6A010459344B}" type="pres">
      <dgm:prSet presAssocID="{06A60A61-ED03-48C5-9819-BDACE248773B}" presName="arrowWedge1" presStyleLbl="fgSibTrans2D1" presStyleIdx="0" presStyleCnt="5"/>
      <dgm:spPr/>
    </dgm:pt>
    <dgm:pt modelId="{3E86E87B-710F-4C43-B59C-C4B0EFF59CA5}" type="pres">
      <dgm:prSet presAssocID="{51FC7566-94AA-48E3-AF35-D524E39F929A}" presName="arrowWedge2" presStyleLbl="fgSibTrans2D1" presStyleIdx="1" presStyleCnt="5"/>
      <dgm:spPr/>
    </dgm:pt>
    <dgm:pt modelId="{1C5A2481-A57D-423A-A64D-54333EB7E0B1}" type="pres">
      <dgm:prSet presAssocID="{3B2A1365-D0FE-49B0-BD4F-6E4A2CD8EA5F}" presName="arrowWedge3" presStyleLbl="fgSibTrans2D1" presStyleIdx="2" presStyleCnt="5"/>
      <dgm:spPr/>
    </dgm:pt>
    <dgm:pt modelId="{F635A784-8B40-468E-AD72-25B89D74CEAB}" type="pres">
      <dgm:prSet presAssocID="{4225EEFE-8CA4-44A4-9BD9-BDCE67E5A9D5}" presName="arrowWedge4" presStyleLbl="fgSibTrans2D1" presStyleIdx="3" presStyleCnt="5"/>
      <dgm:spPr/>
    </dgm:pt>
    <dgm:pt modelId="{1FFAA1ED-D8F7-4ECE-92CF-E2ECA5A91310}" type="pres">
      <dgm:prSet presAssocID="{8C8DD7BD-C880-4B40-AE48-336C84B892D0}" presName="arrowWedge5" presStyleLbl="fgSibTrans2D1" presStyleIdx="4" presStyleCnt="5"/>
      <dgm:spPr/>
    </dgm:pt>
  </dgm:ptLst>
  <dgm:cxnLst>
    <dgm:cxn modelId="{EF457471-9B11-504C-BC2A-D419149F776A}" type="presOf" srcId="{DB1493FA-3B97-4173-BBEC-5C777FEC904F}" destId="{9A582D38-EBCC-4837-944A-F697EC1E414A}" srcOrd="1" destOrd="0" presId="urn:microsoft.com/office/officeart/2005/8/layout/cycle8"/>
    <dgm:cxn modelId="{4464EE53-97A0-45BB-846C-5CE170161ED5}" srcId="{E4648BB2-2011-4C95-AA39-A12B394583A1}" destId="{8B691B5C-F9DE-4199-B3E9-46DCD2AAB091}" srcOrd="0" destOrd="0" parTransId="{3C768425-168D-4C95-87F7-CD325985744D}" sibTransId="{06A60A61-ED03-48C5-9819-BDACE248773B}"/>
    <dgm:cxn modelId="{D45A7014-DE57-4D1F-8A9D-4E56D0308B01}" srcId="{E4648BB2-2011-4C95-AA39-A12B394583A1}" destId="{DB1493FA-3B97-4173-BBEC-5C777FEC904F}" srcOrd="2" destOrd="0" parTransId="{6F27FA6E-CFDA-4578-AF00-3C127CE69780}" sibTransId="{3B2A1365-D0FE-49B0-BD4F-6E4A2CD8EA5F}"/>
    <dgm:cxn modelId="{8960A983-30D9-C742-9E0D-1DA23A478750}" type="presOf" srcId="{5162D089-8739-40C7-9794-1DEEF62DD739}" destId="{3E6FA27E-2CA9-4EC9-9E8D-86E8B52F4B18}" srcOrd="1" destOrd="0" presId="urn:microsoft.com/office/officeart/2005/8/layout/cycle8"/>
    <dgm:cxn modelId="{F045AF9D-E835-4532-BAB1-B3F0623C16FB}" srcId="{E4648BB2-2011-4C95-AA39-A12B394583A1}" destId="{5162D089-8739-40C7-9794-1DEEF62DD739}" srcOrd="1" destOrd="0" parTransId="{142A19BA-10A5-4AE4-AE83-78DC299A596E}" sibTransId="{51FC7566-94AA-48E3-AF35-D524E39F929A}"/>
    <dgm:cxn modelId="{06933359-DB35-C945-B351-2DDEB79EF053}" type="presOf" srcId="{E4648BB2-2011-4C95-AA39-A12B394583A1}" destId="{458C0443-019D-4802-9C20-A767A293FF8A}" srcOrd="0" destOrd="0" presId="urn:microsoft.com/office/officeart/2005/8/layout/cycle8"/>
    <dgm:cxn modelId="{16685C0C-FB64-3641-8F32-866E74770070}" type="presOf" srcId="{5162D089-8739-40C7-9794-1DEEF62DD739}" destId="{B634C675-1D6C-44B4-A9A4-361D550B8B80}" srcOrd="0" destOrd="0" presId="urn:microsoft.com/office/officeart/2005/8/layout/cycle8"/>
    <dgm:cxn modelId="{8D4C1F4E-9A56-4A74-AB46-0CCBF6D7983D}" srcId="{E4648BB2-2011-4C95-AA39-A12B394583A1}" destId="{572EA0F5-E8B5-45B8-9553-F9425C3BFADC}" srcOrd="3" destOrd="0" parTransId="{DF2EE9FC-2C5C-402D-A6ED-CF3868CA621A}" sibTransId="{4225EEFE-8CA4-44A4-9BD9-BDCE67E5A9D5}"/>
    <dgm:cxn modelId="{9879F54A-085E-894B-B562-136FAB91E352}" type="presOf" srcId="{572EA0F5-E8B5-45B8-9553-F9425C3BFADC}" destId="{4A66B60C-663E-457A-97EA-81AA3868B410}" srcOrd="1" destOrd="0" presId="urn:microsoft.com/office/officeart/2005/8/layout/cycle8"/>
    <dgm:cxn modelId="{F7EA9349-801A-FF42-8E30-B2511C146D4B}" type="presOf" srcId="{DB1493FA-3B97-4173-BBEC-5C777FEC904F}" destId="{D5BA229A-57B4-4F61-A2CA-13C25F164C97}" srcOrd="0" destOrd="0" presId="urn:microsoft.com/office/officeart/2005/8/layout/cycle8"/>
    <dgm:cxn modelId="{ED602EA2-1E32-FF47-BAE2-735F22B6E1A6}" type="presOf" srcId="{572EA0F5-E8B5-45B8-9553-F9425C3BFADC}" destId="{B9C6B0F0-2EB4-4778-A5A2-91B6F70AB47C}" srcOrd="0" destOrd="0" presId="urn:microsoft.com/office/officeart/2005/8/layout/cycle8"/>
    <dgm:cxn modelId="{D2AF6226-F4F3-E14C-8881-B2824A9B8849}" type="presOf" srcId="{C06F4025-2E26-46E5-AE73-DAE6B383D82E}" destId="{720D936C-FA5F-44B8-973E-C4DEFFD6E711}" srcOrd="1" destOrd="0" presId="urn:microsoft.com/office/officeart/2005/8/layout/cycle8"/>
    <dgm:cxn modelId="{EA5E56BC-6758-FF45-819D-C9F1543E9D5D}" type="presOf" srcId="{8B691B5C-F9DE-4199-B3E9-46DCD2AAB091}" destId="{55A2EE95-FDDD-4C34-B55F-1A6461D4F43A}" srcOrd="1" destOrd="0" presId="urn:microsoft.com/office/officeart/2005/8/layout/cycle8"/>
    <dgm:cxn modelId="{CD5A75CA-0044-8445-9CC2-7D4963A25A6D}" type="presOf" srcId="{8B691B5C-F9DE-4199-B3E9-46DCD2AAB091}" destId="{6D4A58A4-1685-4675-82E3-8310BF8FD1F8}" srcOrd="0" destOrd="0" presId="urn:microsoft.com/office/officeart/2005/8/layout/cycle8"/>
    <dgm:cxn modelId="{613C05E2-C0E0-094E-A329-DDF31BA76560}" type="presOf" srcId="{C06F4025-2E26-46E5-AE73-DAE6B383D82E}" destId="{190D6F91-125B-43F0-B41F-0A4ECD1699F4}" srcOrd="0" destOrd="0" presId="urn:microsoft.com/office/officeart/2005/8/layout/cycle8"/>
    <dgm:cxn modelId="{C14AE3C1-98D8-411F-A8B8-C5267CC3EB2C}" srcId="{E4648BB2-2011-4C95-AA39-A12B394583A1}" destId="{C06F4025-2E26-46E5-AE73-DAE6B383D82E}" srcOrd="4" destOrd="0" parTransId="{A8129BA6-0CC7-466F-8F46-A8DBABC1FD7D}" sibTransId="{8C8DD7BD-C880-4B40-AE48-336C84B892D0}"/>
    <dgm:cxn modelId="{DAB1B254-A01D-7F40-84DD-7B2885C0BA0C}" type="presParOf" srcId="{458C0443-019D-4802-9C20-A767A293FF8A}" destId="{6D4A58A4-1685-4675-82E3-8310BF8FD1F8}" srcOrd="0" destOrd="0" presId="urn:microsoft.com/office/officeart/2005/8/layout/cycle8"/>
    <dgm:cxn modelId="{2B11B050-242E-B349-ABBD-AF50D2853214}" type="presParOf" srcId="{458C0443-019D-4802-9C20-A767A293FF8A}" destId="{A7197061-A82D-41EF-AAD6-5701C729653E}" srcOrd="1" destOrd="0" presId="urn:microsoft.com/office/officeart/2005/8/layout/cycle8"/>
    <dgm:cxn modelId="{295711AF-A664-274A-8C6C-A62A89B7A618}" type="presParOf" srcId="{458C0443-019D-4802-9C20-A767A293FF8A}" destId="{081A63C9-665D-4DBC-9908-403DA394DC29}" srcOrd="2" destOrd="0" presId="urn:microsoft.com/office/officeart/2005/8/layout/cycle8"/>
    <dgm:cxn modelId="{F2CACDBA-B082-DF47-A1C8-68B417F20266}" type="presParOf" srcId="{458C0443-019D-4802-9C20-A767A293FF8A}" destId="{55A2EE95-FDDD-4C34-B55F-1A6461D4F43A}" srcOrd="3" destOrd="0" presId="urn:microsoft.com/office/officeart/2005/8/layout/cycle8"/>
    <dgm:cxn modelId="{3594462D-A410-0C47-9029-06BCF571E8BB}" type="presParOf" srcId="{458C0443-019D-4802-9C20-A767A293FF8A}" destId="{B634C675-1D6C-44B4-A9A4-361D550B8B80}" srcOrd="4" destOrd="0" presId="urn:microsoft.com/office/officeart/2005/8/layout/cycle8"/>
    <dgm:cxn modelId="{4B1E62B8-45C6-6E49-9036-E9E7EBEEDD09}" type="presParOf" srcId="{458C0443-019D-4802-9C20-A767A293FF8A}" destId="{F3166BB2-A5A6-4DDA-8F77-C3E542AE07DB}" srcOrd="5" destOrd="0" presId="urn:microsoft.com/office/officeart/2005/8/layout/cycle8"/>
    <dgm:cxn modelId="{5AC843BA-4CEB-6944-94E5-CFAA8A5E12A1}" type="presParOf" srcId="{458C0443-019D-4802-9C20-A767A293FF8A}" destId="{316FE119-79F6-4D2C-BDBE-D6503A89DD18}" srcOrd="6" destOrd="0" presId="urn:microsoft.com/office/officeart/2005/8/layout/cycle8"/>
    <dgm:cxn modelId="{948DDC49-9F1F-C449-B5A9-C6D60E07C0F1}" type="presParOf" srcId="{458C0443-019D-4802-9C20-A767A293FF8A}" destId="{3E6FA27E-2CA9-4EC9-9E8D-86E8B52F4B18}" srcOrd="7" destOrd="0" presId="urn:microsoft.com/office/officeart/2005/8/layout/cycle8"/>
    <dgm:cxn modelId="{6498F794-FE40-C846-9D3F-66B0CF15F2E6}" type="presParOf" srcId="{458C0443-019D-4802-9C20-A767A293FF8A}" destId="{D5BA229A-57B4-4F61-A2CA-13C25F164C97}" srcOrd="8" destOrd="0" presId="urn:microsoft.com/office/officeart/2005/8/layout/cycle8"/>
    <dgm:cxn modelId="{46F76FB9-6634-D740-A847-B4F86968F9DA}" type="presParOf" srcId="{458C0443-019D-4802-9C20-A767A293FF8A}" destId="{FC735321-43CB-4DF0-A845-DD1670CE182A}" srcOrd="9" destOrd="0" presId="urn:microsoft.com/office/officeart/2005/8/layout/cycle8"/>
    <dgm:cxn modelId="{374D82CE-382B-0040-9578-63C4D220D81E}" type="presParOf" srcId="{458C0443-019D-4802-9C20-A767A293FF8A}" destId="{2CFD12BC-D043-4AEC-AA92-2D51F5848CE6}" srcOrd="10" destOrd="0" presId="urn:microsoft.com/office/officeart/2005/8/layout/cycle8"/>
    <dgm:cxn modelId="{F6C322FB-F254-224A-94E2-73764847222A}" type="presParOf" srcId="{458C0443-019D-4802-9C20-A767A293FF8A}" destId="{9A582D38-EBCC-4837-944A-F697EC1E414A}" srcOrd="11" destOrd="0" presId="urn:microsoft.com/office/officeart/2005/8/layout/cycle8"/>
    <dgm:cxn modelId="{61C4360A-B223-7E43-8229-8A5CBC976443}" type="presParOf" srcId="{458C0443-019D-4802-9C20-A767A293FF8A}" destId="{B9C6B0F0-2EB4-4778-A5A2-91B6F70AB47C}" srcOrd="12" destOrd="0" presId="urn:microsoft.com/office/officeart/2005/8/layout/cycle8"/>
    <dgm:cxn modelId="{54B4DFA6-EC67-AA46-A433-2640C8CB8D9F}" type="presParOf" srcId="{458C0443-019D-4802-9C20-A767A293FF8A}" destId="{4F45916D-B890-4A56-9D6D-765BAC5465B7}" srcOrd="13" destOrd="0" presId="urn:microsoft.com/office/officeart/2005/8/layout/cycle8"/>
    <dgm:cxn modelId="{08EAE46B-CFF5-2F4C-8FC3-A1B450A00ED4}" type="presParOf" srcId="{458C0443-019D-4802-9C20-A767A293FF8A}" destId="{D75FB665-7F34-43A1-AA77-12EF662A7380}" srcOrd="14" destOrd="0" presId="urn:microsoft.com/office/officeart/2005/8/layout/cycle8"/>
    <dgm:cxn modelId="{EEF9A780-C1BA-C04C-B644-93A4D6203D9E}" type="presParOf" srcId="{458C0443-019D-4802-9C20-A767A293FF8A}" destId="{4A66B60C-663E-457A-97EA-81AA3868B410}" srcOrd="15" destOrd="0" presId="urn:microsoft.com/office/officeart/2005/8/layout/cycle8"/>
    <dgm:cxn modelId="{E6581C3C-6B65-8443-BB78-0FEF0F0FD200}" type="presParOf" srcId="{458C0443-019D-4802-9C20-A767A293FF8A}" destId="{190D6F91-125B-43F0-B41F-0A4ECD1699F4}" srcOrd="16" destOrd="0" presId="urn:microsoft.com/office/officeart/2005/8/layout/cycle8"/>
    <dgm:cxn modelId="{73DDF5FF-EDFA-A54C-9D71-A64FAF583D8A}" type="presParOf" srcId="{458C0443-019D-4802-9C20-A767A293FF8A}" destId="{0DCE0DE8-547F-4157-A80A-F9126423F37F}" srcOrd="17" destOrd="0" presId="urn:microsoft.com/office/officeart/2005/8/layout/cycle8"/>
    <dgm:cxn modelId="{07C165C4-3153-7043-BADB-6D2B70ED7AE4}" type="presParOf" srcId="{458C0443-019D-4802-9C20-A767A293FF8A}" destId="{79823D35-53F7-427E-8361-DA32ABDF10A7}" srcOrd="18" destOrd="0" presId="urn:microsoft.com/office/officeart/2005/8/layout/cycle8"/>
    <dgm:cxn modelId="{F1ECCC1E-0E91-FD4E-8305-46A3DFA15C17}" type="presParOf" srcId="{458C0443-019D-4802-9C20-A767A293FF8A}" destId="{720D936C-FA5F-44B8-973E-C4DEFFD6E711}" srcOrd="19" destOrd="0" presId="urn:microsoft.com/office/officeart/2005/8/layout/cycle8"/>
    <dgm:cxn modelId="{39D13292-1D4E-924C-B35B-1236C3AC22D3}" type="presParOf" srcId="{458C0443-019D-4802-9C20-A767A293FF8A}" destId="{E69221B0-044A-4EFE-B191-6A010459344B}" srcOrd="20" destOrd="0" presId="urn:microsoft.com/office/officeart/2005/8/layout/cycle8"/>
    <dgm:cxn modelId="{9F76D101-DE89-6244-83FB-7C5CDCAE4199}" type="presParOf" srcId="{458C0443-019D-4802-9C20-A767A293FF8A}" destId="{3E86E87B-710F-4C43-B59C-C4B0EFF59CA5}" srcOrd="21" destOrd="0" presId="urn:microsoft.com/office/officeart/2005/8/layout/cycle8"/>
    <dgm:cxn modelId="{9DCE9B2B-9E7C-EF47-BE6B-01001C15B447}" type="presParOf" srcId="{458C0443-019D-4802-9C20-A767A293FF8A}" destId="{1C5A2481-A57D-423A-A64D-54333EB7E0B1}" srcOrd="22" destOrd="0" presId="urn:microsoft.com/office/officeart/2005/8/layout/cycle8"/>
    <dgm:cxn modelId="{0C768098-186D-994C-B22D-F10FEE942CCD}" type="presParOf" srcId="{458C0443-019D-4802-9C20-A767A293FF8A}" destId="{F635A784-8B40-468E-AD72-25B89D74CEAB}" srcOrd="23" destOrd="0" presId="urn:microsoft.com/office/officeart/2005/8/layout/cycle8"/>
    <dgm:cxn modelId="{8DD5A8EE-08B9-034E-8E68-EEF1A199FEC8}" type="presParOf" srcId="{458C0443-019D-4802-9C20-A767A293FF8A}" destId="{1FFAA1ED-D8F7-4ECE-92CF-E2ECA5A91310}" srcOrd="2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BBE17B6-C56C-7E40-906A-54CE74812EED}" type="doc">
      <dgm:prSet loTypeId="urn:microsoft.com/office/officeart/2005/8/layout/StepDownProcess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361FE777-AF6B-CA45-8E23-68AC1DB6EC60}">
      <dgm:prSet phldrT="[Texto]" custT="1"/>
      <dgm:spPr>
        <a:solidFill>
          <a:srgbClr val="17375E"/>
        </a:solidFill>
      </dgm:spPr>
      <dgm:t>
        <a:bodyPr/>
        <a:lstStyle/>
        <a:p>
          <a:pPr algn="just"/>
          <a:r>
            <a:rPr lang="es-MX" sz="900" dirty="0" smtClean="0">
              <a:latin typeface="Soberana Sans"/>
              <a:cs typeface="Soberana Sans"/>
            </a:rPr>
            <a:t>Objetivo 1: Construir infraestructura Espacial</a:t>
          </a:r>
          <a:endParaRPr lang="es-MX" sz="900" dirty="0">
            <a:latin typeface="Soberana Sans"/>
            <a:cs typeface="Soberana Sans"/>
          </a:endParaRPr>
        </a:p>
      </dgm:t>
    </dgm:pt>
    <dgm:pt modelId="{1B9249AA-27C5-1F46-98AD-F452F635EFB3}" type="parTrans" cxnId="{D61A9A28-4261-8E4F-B475-6A82C40571AA}">
      <dgm:prSet/>
      <dgm:spPr/>
      <dgm:t>
        <a:bodyPr/>
        <a:lstStyle/>
        <a:p>
          <a:endParaRPr lang="es-MX"/>
        </a:p>
      </dgm:t>
    </dgm:pt>
    <dgm:pt modelId="{B58D4EDD-7439-2A45-B21F-6CAF3C4ECDE1}" type="sibTrans" cxnId="{D61A9A28-4261-8E4F-B475-6A82C40571AA}">
      <dgm:prSet/>
      <dgm:spPr/>
      <dgm:t>
        <a:bodyPr/>
        <a:lstStyle/>
        <a:p>
          <a:endParaRPr lang="es-MX"/>
        </a:p>
      </dgm:t>
    </dgm:pt>
    <dgm:pt modelId="{FCC6A0C2-4CD6-AF45-9088-629FC47C6B58}">
      <dgm:prSet phldrT="[Texto]" custT="1"/>
      <dgm:spPr>
        <a:solidFill>
          <a:srgbClr val="17375E"/>
        </a:solidFill>
      </dgm:spPr>
      <dgm:t>
        <a:bodyPr/>
        <a:lstStyle/>
        <a:p>
          <a:pPr algn="just"/>
          <a:r>
            <a:rPr lang="es-MX" sz="900" dirty="0" smtClean="0">
              <a:latin typeface="Soberana Sans"/>
              <a:cs typeface="Soberana Sans"/>
            </a:rPr>
            <a:t>Objetivo 2: Impulsar la innovación, la inversión pública y privada, crear empresas, empleos.</a:t>
          </a:r>
          <a:endParaRPr lang="es-MX" sz="900" dirty="0">
            <a:latin typeface="Soberana Sans"/>
            <a:cs typeface="Soberana Sans"/>
          </a:endParaRPr>
        </a:p>
      </dgm:t>
    </dgm:pt>
    <dgm:pt modelId="{3F6BDD37-E28D-234D-9CBB-2E9866806C48}" type="parTrans" cxnId="{F0F8193B-4654-D74F-A246-CCBCEDFE0A02}">
      <dgm:prSet/>
      <dgm:spPr/>
      <dgm:t>
        <a:bodyPr/>
        <a:lstStyle/>
        <a:p>
          <a:endParaRPr lang="es-MX"/>
        </a:p>
      </dgm:t>
    </dgm:pt>
    <dgm:pt modelId="{53335623-FED6-124D-8A5A-4248AF2687BD}" type="sibTrans" cxnId="{F0F8193B-4654-D74F-A246-CCBCEDFE0A02}">
      <dgm:prSet/>
      <dgm:spPr/>
      <dgm:t>
        <a:bodyPr/>
        <a:lstStyle/>
        <a:p>
          <a:endParaRPr lang="es-MX"/>
        </a:p>
      </dgm:t>
    </dgm:pt>
    <dgm:pt modelId="{D8424AC4-0405-DF46-9371-FAC7162B68B8}">
      <dgm:prSet phldrT="[Texto]" custT="1"/>
      <dgm:spPr>
        <a:solidFill>
          <a:srgbClr val="17375E"/>
        </a:solidFill>
      </dgm:spPr>
      <dgm:t>
        <a:bodyPr/>
        <a:lstStyle/>
        <a:p>
          <a:pPr algn="just"/>
          <a:r>
            <a:rPr lang="es-MX" sz="900" dirty="0" smtClean="0">
              <a:latin typeface="Soberana Sans"/>
              <a:cs typeface="Soberana Sans"/>
            </a:rPr>
            <a:t>Objetivo 3: Construir capacidades y competencias en el sector espacial.</a:t>
          </a:r>
          <a:endParaRPr lang="es-MX" sz="900" dirty="0">
            <a:latin typeface="Soberana Sans"/>
            <a:cs typeface="Soberana Sans"/>
          </a:endParaRPr>
        </a:p>
      </dgm:t>
    </dgm:pt>
    <dgm:pt modelId="{673B15E8-8D55-914A-8F5D-A140C57F2575}" type="parTrans" cxnId="{DC6A5EF1-661E-5448-AFA5-C601EBC9E6AA}">
      <dgm:prSet/>
      <dgm:spPr/>
      <dgm:t>
        <a:bodyPr/>
        <a:lstStyle/>
        <a:p>
          <a:endParaRPr lang="es-MX"/>
        </a:p>
      </dgm:t>
    </dgm:pt>
    <dgm:pt modelId="{90566781-D4B0-6847-A1DE-33A3A6691449}" type="sibTrans" cxnId="{DC6A5EF1-661E-5448-AFA5-C601EBC9E6AA}">
      <dgm:prSet/>
      <dgm:spPr/>
      <dgm:t>
        <a:bodyPr/>
        <a:lstStyle/>
        <a:p>
          <a:endParaRPr lang="es-MX"/>
        </a:p>
      </dgm:t>
    </dgm:pt>
    <dgm:pt modelId="{56284EE1-91AC-DA48-AA2C-591489179E51}">
      <dgm:prSet phldrT="[Texto]" custT="1"/>
      <dgm:spPr>
        <a:solidFill>
          <a:srgbClr val="17375E"/>
        </a:solidFill>
      </dgm:spPr>
      <dgm:t>
        <a:bodyPr/>
        <a:lstStyle/>
        <a:p>
          <a:pPr algn="just"/>
          <a:r>
            <a:rPr lang="es-MX" sz="900" dirty="0" smtClean="0">
              <a:latin typeface="Soberana Sans"/>
              <a:cs typeface="Soberana Sans"/>
            </a:rPr>
            <a:t>Objetivo 4: Posicionar a México a nivel Internacional, haciendo uso pacífico del espacio.</a:t>
          </a:r>
          <a:endParaRPr lang="es-MX" sz="900" dirty="0">
            <a:latin typeface="Soberana Sans"/>
            <a:cs typeface="Soberana Sans"/>
          </a:endParaRPr>
        </a:p>
      </dgm:t>
    </dgm:pt>
    <dgm:pt modelId="{0C469D64-FDD1-8C41-8443-B76D9FAF169D}" type="parTrans" cxnId="{056B4AF3-0076-1D4D-9D50-D816AE41F7E0}">
      <dgm:prSet/>
      <dgm:spPr/>
      <dgm:t>
        <a:bodyPr/>
        <a:lstStyle/>
        <a:p>
          <a:endParaRPr lang="es-MX"/>
        </a:p>
      </dgm:t>
    </dgm:pt>
    <dgm:pt modelId="{7395FF44-7C46-AC40-823A-79848EE1C6F5}" type="sibTrans" cxnId="{056B4AF3-0076-1D4D-9D50-D816AE41F7E0}">
      <dgm:prSet/>
      <dgm:spPr/>
      <dgm:t>
        <a:bodyPr/>
        <a:lstStyle/>
        <a:p>
          <a:endParaRPr lang="es-MX"/>
        </a:p>
      </dgm:t>
    </dgm:pt>
    <dgm:pt modelId="{8C4D53ED-54EC-2149-9D0E-D0A25CC8972A}">
      <dgm:prSet phldrT="[Texto]" custT="1"/>
      <dgm:spPr/>
      <dgm:t>
        <a:bodyPr/>
        <a:lstStyle/>
        <a:p>
          <a:pPr algn="just"/>
          <a:r>
            <a:rPr lang="es-MX" sz="700" dirty="0" smtClean="0">
              <a:latin typeface="Soberana Sans"/>
              <a:cs typeface="Soberana Sans"/>
            </a:rPr>
            <a:t>Construcción de lanzadores</a:t>
          </a:r>
          <a:endParaRPr lang="es-MX" sz="700" dirty="0">
            <a:latin typeface="Soberana Sans"/>
            <a:cs typeface="Soberana Sans"/>
          </a:endParaRPr>
        </a:p>
      </dgm:t>
    </dgm:pt>
    <dgm:pt modelId="{5A5A07BF-D0C9-1040-BE0F-C12E2AF08188}" type="parTrans" cxnId="{DED4FBC6-7229-DE4B-8666-8893B77B1907}">
      <dgm:prSet/>
      <dgm:spPr/>
      <dgm:t>
        <a:bodyPr/>
        <a:lstStyle/>
        <a:p>
          <a:endParaRPr lang="es-MX"/>
        </a:p>
      </dgm:t>
    </dgm:pt>
    <dgm:pt modelId="{3FA5BE9C-1240-B447-B924-7B91BBECD5F7}" type="sibTrans" cxnId="{DED4FBC6-7229-DE4B-8666-8893B77B1907}">
      <dgm:prSet/>
      <dgm:spPr/>
      <dgm:t>
        <a:bodyPr/>
        <a:lstStyle/>
        <a:p>
          <a:endParaRPr lang="es-MX"/>
        </a:p>
      </dgm:t>
    </dgm:pt>
    <dgm:pt modelId="{A09045D2-1B0E-864C-ABC5-B2E387E61B28}">
      <dgm:prSet phldrT="[Texto]" custT="1"/>
      <dgm:spPr/>
      <dgm:t>
        <a:bodyPr/>
        <a:lstStyle/>
        <a:p>
          <a:pPr algn="just"/>
          <a:r>
            <a:rPr lang="es-MX" sz="800" dirty="0" smtClean="0">
              <a:latin typeface="Soberana Sans"/>
              <a:cs typeface="Soberana Sans"/>
            </a:rPr>
            <a:t>Identificación de nichos tencológicos</a:t>
          </a:r>
          <a:endParaRPr lang="es-MX" sz="800" dirty="0">
            <a:latin typeface="Soberana Sans"/>
            <a:cs typeface="Soberana Sans"/>
          </a:endParaRPr>
        </a:p>
      </dgm:t>
    </dgm:pt>
    <dgm:pt modelId="{31FBBA63-D6B7-FA4E-B39B-C3645061B430}" type="parTrans" cxnId="{82A03CAC-930D-524E-9CCF-3D895856852C}">
      <dgm:prSet/>
      <dgm:spPr/>
      <dgm:t>
        <a:bodyPr/>
        <a:lstStyle/>
        <a:p>
          <a:endParaRPr lang="es-MX"/>
        </a:p>
      </dgm:t>
    </dgm:pt>
    <dgm:pt modelId="{E2E11D74-BFFC-1449-9A45-5E765278FE10}" type="sibTrans" cxnId="{82A03CAC-930D-524E-9CCF-3D895856852C}">
      <dgm:prSet/>
      <dgm:spPr/>
      <dgm:t>
        <a:bodyPr/>
        <a:lstStyle/>
        <a:p>
          <a:endParaRPr lang="es-MX"/>
        </a:p>
      </dgm:t>
    </dgm:pt>
    <dgm:pt modelId="{7B9C1F7D-D995-EB40-AE9D-A4224B569418}">
      <dgm:prSet phldrT="[Texto]" custT="1"/>
      <dgm:spPr/>
      <dgm:t>
        <a:bodyPr/>
        <a:lstStyle/>
        <a:p>
          <a:pPr algn="just"/>
          <a:r>
            <a:rPr lang="es-MX" sz="700" dirty="0" smtClean="0">
              <a:latin typeface="Soberana Sans"/>
              <a:cs typeface="Soberana Sans"/>
            </a:rPr>
            <a:t>Vinculación con entidades federativas</a:t>
          </a:r>
          <a:endParaRPr lang="es-MX" sz="700" dirty="0">
            <a:latin typeface="Soberana Sans"/>
            <a:cs typeface="Soberana Sans"/>
          </a:endParaRPr>
        </a:p>
      </dgm:t>
    </dgm:pt>
    <dgm:pt modelId="{EDD132A2-0DED-0446-AB21-BE1FA71AA9D9}" type="parTrans" cxnId="{808DAC8D-CAAC-7D4C-AA64-66D5A1B81D1F}">
      <dgm:prSet/>
      <dgm:spPr/>
      <dgm:t>
        <a:bodyPr/>
        <a:lstStyle/>
        <a:p>
          <a:endParaRPr lang="es-MX"/>
        </a:p>
      </dgm:t>
    </dgm:pt>
    <dgm:pt modelId="{8DF511D8-E75E-CB4F-BDB9-27E76F9DF658}" type="sibTrans" cxnId="{808DAC8D-CAAC-7D4C-AA64-66D5A1B81D1F}">
      <dgm:prSet/>
      <dgm:spPr/>
      <dgm:t>
        <a:bodyPr/>
        <a:lstStyle/>
        <a:p>
          <a:endParaRPr lang="es-MX"/>
        </a:p>
      </dgm:t>
    </dgm:pt>
    <dgm:pt modelId="{AA505B12-58D5-5248-B895-4B6E95F891AE}">
      <dgm:prSet phldrT="[Texto]" custT="1"/>
      <dgm:spPr/>
      <dgm:t>
        <a:bodyPr/>
        <a:lstStyle/>
        <a:p>
          <a:pPr algn="just"/>
          <a:r>
            <a:rPr lang="es-MX" sz="700" dirty="0" smtClean="0">
              <a:latin typeface="Soberana Sans"/>
              <a:cs typeface="Soberana Sans"/>
            </a:rPr>
            <a:t>Contribución a nivel internacional con investigaciones científicas y tecnológicas</a:t>
          </a:r>
          <a:endParaRPr lang="es-MX" sz="700" dirty="0">
            <a:latin typeface="Soberana Sans"/>
            <a:cs typeface="Soberana Sans"/>
          </a:endParaRPr>
        </a:p>
      </dgm:t>
    </dgm:pt>
    <dgm:pt modelId="{AA8EAE8A-3720-C245-B4E8-C258AD07621D}" type="parTrans" cxnId="{4B0E1234-3694-3B40-953C-A308A875C287}">
      <dgm:prSet/>
      <dgm:spPr/>
      <dgm:t>
        <a:bodyPr/>
        <a:lstStyle/>
        <a:p>
          <a:endParaRPr lang="es-MX"/>
        </a:p>
      </dgm:t>
    </dgm:pt>
    <dgm:pt modelId="{F1017007-9312-1F4A-B9B8-072F8964D092}" type="sibTrans" cxnId="{4B0E1234-3694-3B40-953C-A308A875C287}">
      <dgm:prSet/>
      <dgm:spPr/>
      <dgm:t>
        <a:bodyPr/>
        <a:lstStyle/>
        <a:p>
          <a:endParaRPr lang="es-MX"/>
        </a:p>
      </dgm:t>
    </dgm:pt>
    <dgm:pt modelId="{964B0C94-9CDF-6846-ABB2-6503B4036F0A}">
      <dgm:prSet phldrT="[Texto]" custT="1"/>
      <dgm:spPr/>
      <dgm:t>
        <a:bodyPr/>
        <a:lstStyle/>
        <a:p>
          <a:pPr algn="just"/>
          <a:r>
            <a:rPr lang="es-MX" sz="700" dirty="0" smtClean="0">
              <a:latin typeface="Soberana Sans"/>
              <a:cs typeface="Soberana Sans"/>
            </a:rPr>
            <a:t>Construcción de satelites</a:t>
          </a:r>
          <a:endParaRPr lang="es-MX" sz="700" dirty="0">
            <a:latin typeface="Soberana Sans"/>
            <a:cs typeface="Soberana Sans"/>
          </a:endParaRPr>
        </a:p>
      </dgm:t>
    </dgm:pt>
    <dgm:pt modelId="{EF2B9E9A-AA37-6A43-8BED-BD8D10BC607A}" type="parTrans" cxnId="{45D6A11F-AC7A-E641-B194-EE803584DC1D}">
      <dgm:prSet/>
      <dgm:spPr/>
      <dgm:t>
        <a:bodyPr/>
        <a:lstStyle/>
        <a:p>
          <a:endParaRPr lang="es-MX"/>
        </a:p>
      </dgm:t>
    </dgm:pt>
    <dgm:pt modelId="{2EF83E61-F8C7-EA4D-B3F3-40D3645C2372}" type="sibTrans" cxnId="{45D6A11F-AC7A-E641-B194-EE803584DC1D}">
      <dgm:prSet/>
      <dgm:spPr/>
      <dgm:t>
        <a:bodyPr/>
        <a:lstStyle/>
        <a:p>
          <a:endParaRPr lang="es-MX"/>
        </a:p>
      </dgm:t>
    </dgm:pt>
    <dgm:pt modelId="{2902E723-3CCC-C441-BFC9-72CA8CE781FD}">
      <dgm:prSet phldrT="[Texto]" custT="1"/>
      <dgm:spPr/>
      <dgm:t>
        <a:bodyPr/>
        <a:lstStyle/>
        <a:p>
          <a:pPr algn="just"/>
          <a:r>
            <a:rPr lang="es-MX" sz="700" dirty="0" smtClean="0">
              <a:latin typeface="Soberana Sans"/>
              <a:cs typeface="Soberana Sans"/>
            </a:rPr>
            <a:t>Consolidación de grupos de trabajo nacionales e internacionales</a:t>
          </a:r>
          <a:endParaRPr lang="es-MX" sz="700" dirty="0">
            <a:latin typeface="Soberana Sans"/>
            <a:cs typeface="Soberana Sans"/>
          </a:endParaRPr>
        </a:p>
      </dgm:t>
    </dgm:pt>
    <dgm:pt modelId="{A337A496-A551-7144-90F0-9731CF2EE767}" type="parTrans" cxnId="{9D6A8260-A47C-B348-A79C-D47A39002588}">
      <dgm:prSet/>
      <dgm:spPr/>
      <dgm:t>
        <a:bodyPr/>
        <a:lstStyle/>
        <a:p>
          <a:endParaRPr lang="es-MX"/>
        </a:p>
      </dgm:t>
    </dgm:pt>
    <dgm:pt modelId="{D07739B8-ADF3-E744-A01A-587CD5D086DB}" type="sibTrans" cxnId="{9D6A8260-A47C-B348-A79C-D47A39002588}">
      <dgm:prSet/>
      <dgm:spPr/>
      <dgm:t>
        <a:bodyPr/>
        <a:lstStyle/>
        <a:p>
          <a:endParaRPr lang="es-MX"/>
        </a:p>
      </dgm:t>
    </dgm:pt>
    <dgm:pt modelId="{1E867715-1DFA-0340-96AF-3A14E5D6031E}">
      <dgm:prSet phldrT="[Texto]" custT="1"/>
      <dgm:spPr/>
      <dgm:t>
        <a:bodyPr/>
        <a:lstStyle/>
        <a:p>
          <a:pPr algn="just"/>
          <a:r>
            <a:rPr lang="es-MX" sz="700" dirty="0" smtClean="0">
              <a:latin typeface="Soberana Sans"/>
              <a:cs typeface="Soberana Sans"/>
            </a:rPr>
            <a:t>Desarrollo de cansats, globos estratosféricos, cubesats, estaciones terrenas, etc.</a:t>
          </a:r>
          <a:endParaRPr lang="es-MX" sz="700" dirty="0">
            <a:latin typeface="Soberana Sans"/>
            <a:cs typeface="Soberana Sans"/>
          </a:endParaRPr>
        </a:p>
      </dgm:t>
    </dgm:pt>
    <dgm:pt modelId="{430A17D9-136C-1B4E-B968-958C6107168F}" type="parTrans" cxnId="{7EE1551F-CC98-B149-A619-C7A7294E8CA7}">
      <dgm:prSet/>
      <dgm:spPr/>
      <dgm:t>
        <a:bodyPr/>
        <a:lstStyle/>
        <a:p>
          <a:endParaRPr lang="es-MX"/>
        </a:p>
      </dgm:t>
    </dgm:pt>
    <dgm:pt modelId="{EB440295-200D-3444-AE6C-02BF81FB938B}" type="sibTrans" cxnId="{7EE1551F-CC98-B149-A619-C7A7294E8CA7}">
      <dgm:prSet/>
      <dgm:spPr/>
      <dgm:t>
        <a:bodyPr/>
        <a:lstStyle/>
        <a:p>
          <a:endParaRPr lang="es-MX"/>
        </a:p>
      </dgm:t>
    </dgm:pt>
    <dgm:pt modelId="{2F3DE895-5EE1-A346-B1EF-F75107E0D233}">
      <dgm:prSet phldrT="[Texto]" custT="1"/>
      <dgm:spPr/>
      <dgm:t>
        <a:bodyPr/>
        <a:lstStyle/>
        <a:p>
          <a:pPr algn="just"/>
          <a:r>
            <a:rPr lang="es-MX" sz="700" dirty="0" smtClean="0">
              <a:latin typeface="Soberana Sans"/>
              <a:cs typeface="Soberana Sans"/>
            </a:rPr>
            <a:t> legislación para el uso del espacio</a:t>
          </a:r>
          <a:endParaRPr lang="es-MX" sz="700" dirty="0">
            <a:latin typeface="Soberana Sans"/>
            <a:cs typeface="Soberana Sans"/>
          </a:endParaRPr>
        </a:p>
      </dgm:t>
    </dgm:pt>
    <dgm:pt modelId="{C94EC24E-14C0-6D44-ACC7-EFC6894CD71A}" type="parTrans" cxnId="{2D39C6F1-135E-0A41-9EB8-E8D4EECBFA8C}">
      <dgm:prSet/>
      <dgm:spPr/>
      <dgm:t>
        <a:bodyPr/>
        <a:lstStyle/>
        <a:p>
          <a:endParaRPr lang="es-MX"/>
        </a:p>
      </dgm:t>
    </dgm:pt>
    <dgm:pt modelId="{1B11DE50-D5CB-9D4F-828B-F67C3055C683}" type="sibTrans" cxnId="{2D39C6F1-135E-0A41-9EB8-E8D4EECBFA8C}">
      <dgm:prSet/>
      <dgm:spPr/>
      <dgm:t>
        <a:bodyPr/>
        <a:lstStyle/>
        <a:p>
          <a:endParaRPr lang="es-MX"/>
        </a:p>
      </dgm:t>
    </dgm:pt>
    <dgm:pt modelId="{B54C3764-D66C-CA4E-A248-EC021CBEDA43}" type="pres">
      <dgm:prSet presAssocID="{5BBE17B6-C56C-7E40-906A-54CE74812EED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MX"/>
        </a:p>
      </dgm:t>
    </dgm:pt>
    <dgm:pt modelId="{210FC724-0122-0648-B323-881D91B9CC90}" type="pres">
      <dgm:prSet presAssocID="{361FE777-AF6B-CA45-8E23-68AC1DB6EC60}" presName="composite" presStyleCnt="0"/>
      <dgm:spPr/>
    </dgm:pt>
    <dgm:pt modelId="{62715355-BBD2-594A-BA15-EBC651B55A12}" type="pres">
      <dgm:prSet presAssocID="{361FE777-AF6B-CA45-8E23-68AC1DB6EC60}" presName="bentUpArrow1" presStyleLbl="alignImgPlace1" presStyleIdx="0" presStyleCnt="3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>
        <a:solidFill>
          <a:schemeClr val="bg1"/>
        </a:solidFill>
      </dgm:spPr>
    </dgm:pt>
    <dgm:pt modelId="{065452CD-7285-E142-A149-A637ACE4A83C}" type="pres">
      <dgm:prSet presAssocID="{361FE777-AF6B-CA45-8E23-68AC1DB6EC60}" presName="ParentText" presStyleLbl="node1" presStyleIdx="0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3DD33FA-2863-0C41-8FDB-F5B5B62AADAF}" type="pres">
      <dgm:prSet presAssocID="{361FE777-AF6B-CA45-8E23-68AC1DB6EC60}" presName="ChildText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38864310-0418-5B45-8EF3-41555D5E15ED}" type="pres">
      <dgm:prSet presAssocID="{B58D4EDD-7439-2A45-B21F-6CAF3C4ECDE1}" presName="sibTrans" presStyleCnt="0"/>
      <dgm:spPr/>
    </dgm:pt>
    <dgm:pt modelId="{795769D9-F496-E449-AA75-D96276248488}" type="pres">
      <dgm:prSet presAssocID="{FCC6A0C2-4CD6-AF45-9088-629FC47C6B58}" presName="composite" presStyleCnt="0"/>
      <dgm:spPr/>
    </dgm:pt>
    <dgm:pt modelId="{8E47AD27-A6E2-C648-8BB0-4022C2314E5D}" type="pres">
      <dgm:prSet presAssocID="{FCC6A0C2-4CD6-AF45-9088-629FC47C6B58}" presName="bentUpArrow1" presStyleLbl="alignImgPlace1" presStyleIdx="1" presStyleCnt="3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>
        <a:solidFill>
          <a:srgbClr val="FFFFFF"/>
        </a:solidFill>
      </dgm:spPr>
    </dgm:pt>
    <dgm:pt modelId="{1E678500-B32D-5746-A625-FA4A25F9EAA2}" type="pres">
      <dgm:prSet presAssocID="{FCC6A0C2-4CD6-AF45-9088-629FC47C6B58}" presName="ParentText" presStyleLbl="node1" presStyleIdx="1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1DDACEC-B214-D14E-807A-347F0300B0E0}" type="pres">
      <dgm:prSet presAssocID="{FCC6A0C2-4CD6-AF45-9088-629FC47C6B58}" presName="ChildText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77591C8-A91C-F44E-9E3C-1BEEFB6C9E02}" type="pres">
      <dgm:prSet presAssocID="{53335623-FED6-124D-8A5A-4248AF2687BD}" presName="sibTrans" presStyleCnt="0"/>
      <dgm:spPr/>
    </dgm:pt>
    <dgm:pt modelId="{389A79EC-5863-2C44-844D-83D3FF987F3F}" type="pres">
      <dgm:prSet presAssocID="{D8424AC4-0405-DF46-9371-FAC7162B68B8}" presName="composite" presStyleCnt="0"/>
      <dgm:spPr/>
    </dgm:pt>
    <dgm:pt modelId="{D759359E-5C08-2B4A-AA63-48CB1594CE64}" type="pres">
      <dgm:prSet presAssocID="{D8424AC4-0405-DF46-9371-FAC7162B68B8}" presName="bentUpArrow1" presStyleLbl="alignImgPlace1" presStyleIdx="2" presStyleCnt="3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>
        <a:solidFill>
          <a:srgbClr val="FFFFFF"/>
        </a:solidFill>
      </dgm:spPr>
    </dgm:pt>
    <dgm:pt modelId="{5DD74B00-901E-C04D-B985-46CC84902B0B}" type="pres">
      <dgm:prSet presAssocID="{D8424AC4-0405-DF46-9371-FAC7162B68B8}" presName="ParentText" presStyleLbl="node1" presStyleIdx="2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EFE04EC-D4D4-5B47-92BE-B0E6A063C5E4}" type="pres">
      <dgm:prSet presAssocID="{D8424AC4-0405-DF46-9371-FAC7162B68B8}" presName="ChildText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50FE790-655A-D443-A1FD-5114C04D35A2}" type="pres">
      <dgm:prSet presAssocID="{90566781-D4B0-6847-A1DE-33A3A6691449}" presName="sibTrans" presStyleCnt="0"/>
      <dgm:spPr/>
    </dgm:pt>
    <dgm:pt modelId="{90F4783A-5F53-3E49-ACC2-E8266CC3A3FF}" type="pres">
      <dgm:prSet presAssocID="{56284EE1-91AC-DA48-AA2C-591489179E51}" presName="composite" presStyleCnt="0"/>
      <dgm:spPr/>
    </dgm:pt>
    <dgm:pt modelId="{6F4EBDDF-471E-A148-B666-9E67CE863AE9}" type="pres">
      <dgm:prSet presAssocID="{56284EE1-91AC-DA48-AA2C-591489179E51}" presName="ParentText" presStyleLbl="node1" presStyleIdx="3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41EE92B-BE8F-4D42-A3B7-F86841023AF0}" type="pres">
      <dgm:prSet presAssocID="{56284EE1-91AC-DA48-AA2C-591489179E51}" presName="FinalChildText" presStyleLbl="revTx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E9D49260-563B-224B-B5F0-64E03CAB8657}" type="presOf" srcId="{964B0C94-9CDF-6846-ABB2-6503B4036F0A}" destId="{A3DD33FA-2863-0C41-8FDB-F5B5B62AADAF}" srcOrd="0" destOrd="1" presId="urn:microsoft.com/office/officeart/2005/8/layout/StepDownProcess"/>
    <dgm:cxn modelId="{DED4FBC6-7229-DE4B-8666-8893B77B1907}" srcId="{361FE777-AF6B-CA45-8E23-68AC1DB6EC60}" destId="{8C4D53ED-54EC-2149-9D0E-D0A25CC8972A}" srcOrd="0" destOrd="0" parTransId="{5A5A07BF-D0C9-1040-BE0F-C12E2AF08188}" sibTransId="{3FA5BE9C-1240-B447-B924-7B91BBECD5F7}"/>
    <dgm:cxn modelId="{7EE1551F-CC98-B149-A619-C7A7294E8CA7}" srcId="{D8424AC4-0405-DF46-9371-FAC7162B68B8}" destId="{1E867715-1DFA-0340-96AF-3A14E5D6031E}" srcOrd="2" destOrd="0" parTransId="{430A17D9-136C-1B4E-B968-958C6107168F}" sibTransId="{EB440295-200D-3444-AE6C-02BF81FB938B}"/>
    <dgm:cxn modelId="{45D6A11F-AC7A-E641-B194-EE803584DC1D}" srcId="{361FE777-AF6B-CA45-8E23-68AC1DB6EC60}" destId="{964B0C94-9CDF-6846-ABB2-6503B4036F0A}" srcOrd="1" destOrd="0" parTransId="{EF2B9E9A-AA37-6A43-8BED-BD8D10BC607A}" sibTransId="{2EF83E61-F8C7-EA4D-B3F3-40D3645C2372}"/>
    <dgm:cxn modelId="{EB82159C-094B-4B47-97A9-58DB7BAA5475}" type="presOf" srcId="{56284EE1-91AC-DA48-AA2C-591489179E51}" destId="{6F4EBDDF-471E-A148-B666-9E67CE863AE9}" srcOrd="0" destOrd="0" presId="urn:microsoft.com/office/officeart/2005/8/layout/StepDownProcess"/>
    <dgm:cxn modelId="{BDD8EA0A-D20E-054B-8962-6244C78FBA9C}" type="presOf" srcId="{AA505B12-58D5-5248-B895-4B6E95F891AE}" destId="{841EE92B-BE8F-4D42-A3B7-F86841023AF0}" srcOrd="0" destOrd="0" presId="urn:microsoft.com/office/officeart/2005/8/layout/StepDownProcess"/>
    <dgm:cxn modelId="{3522A461-AFDF-BF40-A922-A69B96C22920}" type="presOf" srcId="{1E867715-1DFA-0340-96AF-3A14E5D6031E}" destId="{AEFE04EC-D4D4-5B47-92BE-B0E6A063C5E4}" srcOrd="0" destOrd="2" presId="urn:microsoft.com/office/officeart/2005/8/layout/StepDownProcess"/>
    <dgm:cxn modelId="{1F88E5BE-0B2C-4449-9D00-CB9A4BEE02DB}" type="presOf" srcId="{D8424AC4-0405-DF46-9371-FAC7162B68B8}" destId="{5DD74B00-901E-C04D-B985-46CC84902B0B}" srcOrd="0" destOrd="0" presId="urn:microsoft.com/office/officeart/2005/8/layout/StepDownProcess"/>
    <dgm:cxn modelId="{2D39C6F1-135E-0A41-9EB8-E8D4EECBFA8C}" srcId="{56284EE1-91AC-DA48-AA2C-591489179E51}" destId="{2F3DE895-5EE1-A346-B1EF-F75107E0D233}" srcOrd="1" destOrd="0" parTransId="{C94EC24E-14C0-6D44-ACC7-EFC6894CD71A}" sibTransId="{1B11DE50-D5CB-9D4F-828B-F67C3055C683}"/>
    <dgm:cxn modelId="{4B0E1234-3694-3B40-953C-A308A875C287}" srcId="{56284EE1-91AC-DA48-AA2C-591489179E51}" destId="{AA505B12-58D5-5248-B895-4B6E95F891AE}" srcOrd="0" destOrd="0" parTransId="{AA8EAE8A-3720-C245-B4E8-C258AD07621D}" sibTransId="{F1017007-9312-1F4A-B9B8-072F8964D092}"/>
    <dgm:cxn modelId="{ADDA13AF-23DA-EC4A-91FC-7CD652C160A6}" type="presOf" srcId="{8C4D53ED-54EC-2149-9D0E-D0A25CC8972A}" destId="{A3DD33FA-2863-0C41-8FDB-F5B5B62AADAF}" srcOrd="0" destOrd="0" presId="urn:microsoft.com/office/officeart/2005/8/layout/StepDownProcess"/>
    <dgm:cxn modelId="{F0F8193B-4654-D74F-A246-CCBCEDFE0A02}" srcId="{5BBE17B6-C56C-7E40-906A-54CE74812EED}" destId="{FCC6A0C2-4CD6-AF45-9088-629FC47C6B58}" srcOrd="1" destOrd="0" parTransId="{3F6BDD37-E28D-234D-9CBB-2E9866806C48}" sibTransId="{53335623-FED6-124D-8A5A-4248AF2687BD}"/>
    <dgm:cxn modelId="{DC6A5EF1-661E-5448-AFA5-C601EBC9E6AA}" srcId="{5BBE17B6-C56C-7E40-906A-54CE74812EED}" destId="{D8424AC4-0405-DF46-9371-FAC7162B68B8}" srcOrd="2" destOrd="0" parTransId="{673B15E8-8D55-914A-8F5D-A140C57F2575}" sibTransId="{90566781-D4B0-6847-A1DE-33A3A6691449}"/>
    <dgm:cxn modelId="{FDC5DA24-1E04-9D47-8B61-6C21CF97623A}" type="presOf" srcId="{361FE777-AF6B-CA45-8E23-68AC1DB6EC60}" destId="{065452CD-7285-E142-A149-A637ACE4A83C}" srcOrd="0" destOrd="0" presId="urn:microsoft.com/office/officeart/2005/8/layout/StepDownProcess"/>
    <dgm:cxn modelId="{AFE4B5ED-A072-F940-823B-C35F8F3F1282}" type="presOf" srcId="{A09045D2-1B0E-864C-ABC5-B2E387E61B28}" destId="{11DDACEC-B214-D14E-807A-347F0300B0E0}" srcOrd="0" destOrd="0" presId="urn:microsoft.com/office/officeart/2005/8/layout/StepDownProcess"/>
    <dgm:cxn modelId="{480C29AA-C301-D342-AD7F-160815F793C5}" type="presOf" srcId="{FCC6A0C2-4CD6-AF45-9088-629FC47C6B58}" destId="{1E678500-B32D-5746-A625-FA4A25F9EAA2}" srcOrd="0" destOrd="0" presId="urn:microsoft.com/office/officeart/2005/8/layout/StepDownProcess"/>
    <dgm:cxn modelId="{808DAC8D-CAAC-7D4C-AA64-66D5A1B81D1F}" srcId="{D8424AC4-0405-DF46-9371-FAC7162B68B8}" destId="{7B9C1F7D-D995-EB40-AE9D-A4224B569418}" srcOrd="0" destOrd="0" parTransId="{EDD132A2-0DED-0446-AB21-BE1FA71AA9D9}" sibTransId="{8DF511D8-E75E-CB4F-BDB9-27E76F9DF658}"/>
    <dgm:cxn modelId="{82A03CAC-930D-524E-9CCF-3D895856852C}" srcId="{FCC6A0C2-4CD6-AF45-9088-629FC47C6B58}" destId="{A09045D2-1B0E-864C-ABC5-B2E387E61B28}" srcOrd="0" destOrd="0" parTransId="{31FBBA63-D6B7-FA4E-B39B-C3645061B430}" sibTransId="{E2E11D74-BFFC-1449-9A45-5E765278FE10}"/>
    <dgm:cxn modelId="{D61A9A28-4261-8E4F-B475-6A82C40571AA}" srcId="{5BBE17B6-C56C-7E40-906A-54CE74812EED}" destId="{361FE777-AF6B-CA45-8E23-68AC1DB6EC60}" srcOrd="0" destOrd="0" parTransId="{1B9249AA-27C5-1F46-98AD-F452F635EFB3}" sibTransId="{B58D4EDD-7439-2A45-B21F-6CAF3C4ECDE1}"/>
    <dgm:cxn modelId="{9CDBC91A-A632-CE48-9F86-BDF362A36DD5}" type="presOf" srcId="{2F3DE895-5EE1-A346-B1EF-F75107E0D233}" destId="{841EE92B-BE8F-4D42-A3B7-F86841023AF0}" srcOrd="0" destOrd="1" presId="urn:microsoft.com/office/officeart/2005/8/layout/StepDownProcess"/>
    <dgm:cxn modelId="{9D6A8260-A47C-B348-A79C-D47A39002588}" srcId="{D8424AC4-0405-DF46-9371-FAC7162B68B8}" destId="{2902E723-3CCC-C441-BFC9-72CA8CE781FD}" srcOrd="1" destOrd="0" parTransId="{A337A496-A551-7144-90F0-9731CF2EE767}" sibTransId="{D07739B8-ADF3-E744-A01A-587CD5D086DB}"/>
    <dgm:cxn modelId="{23DFD465-597E-464B-88BB-CDA5C60533F1}" type="presOf" srcId="{7B9C1F7D-D995-EB40-AE9D-A4224B569418}" destId="{AEFE04EC-D4D4-5B47-92BE-B0E6A063C5E4}" srcOrd="0" destOrd="0" presId="urn:microsoft.com/office/officeart/2005/8/layout/StepDownProcess"/>
    <dgm:cxn modelId="{056B4AF3-0076-1D4D-9D50-D816AE41F7E0}" srcId="{5BBE17B6-C56C-7E40-906A-54CE74812EED}" destId="{56284EE1-91AC-DA48-AA2C-591489179E51}" srcOrd="3" destOrd="0" parTransId="{0C469D64-FDD1-8C41-8443-B76D9FAF169D}" sibTransId="{7395FF44-7C46-AC40-823A-79848EE1C6F5}"/>
    <dgm:cxn modelId="{C7E40222-DB84-974C-BBE6-FEADB97BC2F0}" type="presOf" srcId="{2902E723-3CCC-C441-BFC9-72CA8CE781FD}" destId="{AEFE04EC-D4D4-5B47-92BE-B0E6A063C5E4}" srcOrd="0" destOrd="1" presId="urn:microsoft.com/office/officeart/2005/8/layout/StepDownProcess"/>
    <dgm:cxn modelId="{9A2FB831-F7FE-374A-9403-EC1787562F2B}" type="presOf" srcId="{5BBE17B6-C56C-7E40-906A-54CE74812EED}" destId="{B54C3764-D66C-CA4E-A248-EC021CBEDA43}" srcOrd="0" destOrd="0" presId="urn:microsoft.com/office/officeart/2005/8/layout/StepDownProcess"/>
    <dgm:cxn modelId="{A3D6EB47-5307-4148-8FFB-2BFA845D8E7C}" type="presParOf" srcId="{B54C3764-D66C-CA4E-A248-EC021CBEDA43}" destId="{210FC724-0122-0648-B323-881D91B9CC90}" srcOrd="0" destOrd="0" presId="urn:microsoft.com/office/officeart/2005/8/layout/StepDownProcess"/>
    <dgm:cxn modelId="{859208E2-49D2-344B-91EE-33718BEEC25A}" type="presParOf" srcId="{210FC724-0122-0648-B323-881D91B9CC90}" destId="{62715355-BBD2-594A-BA15-EBC651B55A12}" srcOrd="0" destOrd="0" presId="urn:microsoft.com/office/officeart/2005/8/layout/StepDownProcess"/>
    <dgm:cxn modelId="{403BEE16-5109-0C4C-AD4D-390B26DE0023}" type="presParOf" srcId="{210FC724-0122-0648-B323-881D91B9CC90}" destId="{065452CD-7285-E142-A149-A637ACE4A83C}" srcOrd="1" destOrd="0" presId="urn:microsoft.com/office/officeart/2005/8/layout/StepDownProcess"/>
    <dgm:cxn modelId="{BDECFF09-E254-E548-B287-ECCE469ACD06}" type="presParOf" srcId="{210FC724-0122-0648-B323-881D91B9CC90}" destId="{A3DD33FA-2863-0C41-8FDB-F5B5B62AADAF}" srcOrd="2" destOrd="0" presId="urn:microsoft.com/office/officeart/2005/8/layout/StepDownProcess"/>
    <dgm:cxn modelId="{CE5B0544-3716-724D-AA02-6B0C1384D921}" type="presParOf" srcId="{B54C3764-D66C-CA4E-A248-EC021CBEDA43}" destId="{38864310-0418-5B45-8EF3-41555D5E15ED}" srcOrd="1" destOrd="0" presId="urn:microsoft.com/office/officeart/2005/8/layout/StepDownProcess"/>
    <dgm:cxn modelId="{71E92C21-84D6-8B48-9E64-E27929F749F1}" type="presParOf" srcId="{B54C3764-D66C-CA4E-A248-EC021CBEDA43}" destId="{795769D9-F496-E449-AA75-D96276248488}" srcOrd="2" destOrd="0" presId="urn:microsoft.com/office/officeart/2005/8/layout/StepDownProcess"/>
    <dgm:cxn modelId="{BE2C8875-68EF-1B47-B1E4-6630C2071FAD}" type="presParOf" srcId="{795769D9-F496-E449-AA75-D96276248488}" destId="{8E47AD27-A6E2-C648-8BB0-4022C2314E5D}" srcOrd="0" destOrd="0" presId="urn:microsoft.com/office/officeart/2005/8/layout/StepDownProcess"/>
    <dgm:cxn modelId="{CF40852C-4607-6B46-AF49-F0CF5E855854}" type="presParOf" srcId="{795769D9-F496-E449-AA75-D96276248488}" destId="{1E678500-B32D-5746-A625-FA4A25F9EAA2}" srcOrd="1" destOrd="0" presId="urn:microsoft.com/office/officeart/2005/8/layout/StepDownProcess"/>
    <dgm:cxn modelId="{653E93D8-A715-C641-9084-26BC40CA93BD}" type="presParOf" srcId="{795769D9-F496-E449-AA75-D96276248488}" destId="{11DDACEC-B214-D14E-807A-347F0300B0E0}" srcOrd="2" destOrd="0" presId="urn:microsoft.com/office/officeart/2005/8/layout/StepDownProcess"/>
    <dgm:cxn modelId="{4B055782-C485-F94F-9FA4-43167343C632}" type="presParOf" srcId="{B54C3764-D66C-CA4E-A248-EC021CBEDA43}" destId="{E77591C8-A91C-F44E-9E3C-1BEEFB6C9E02}" srcOrd="3" destOrd="0" presId="urn:microsoft.com/office/officeart/2005/8/layout/StepDownProcess"/>
    <dgm:cxn modelId="{9DBB5050-4C96-2641-B232-A2D5BC2BB961}" type="presParOf" srcId="{B54C3764-D66C-CA4E-A248-EC021CBEDA43}" destId="{389A79EC-5863-2C44-844D-83D3FF987F3F}" srcOrd="4" destOrd="0" presId="urn:microsoft.com/office/officeart/2005/8/layout/StepDownProcess"/>
    <dgm:cxn modelId="{8D9A531C-47ED-7E46-B934-5AA11BDB0BEC}" type="presParOf" srcId="{389A79EC-5863-2C44-844D-83D3FF987F3F}" destId="{D759359E-5C08-2B4A-AA63-48CB1594CE64}" srcOrd="0" destOrd="0" presId="urn:microsoft.com/office/officeart/2005/8/layout/StepDownProcess"/>
    <dgm:cxn modelId="{7FD05620-5C95-F14D-835C-3F46FCC3CA3F}" type="presParOf" srcId="{389A79EC-5863-2C44-844D-83D3FF987F3F}" destId="{5DD74B00-901E-C04D-B985-46CC84902B0B}" srcOrd="1" destOrd="0" presId="urn:microsoft.com/office/officeart/2005/8/layout/StepDownProcess"/>
    <dgm:cxn modelId="{159217B6-EBA4-1541-91BE-7344776D791B}" type="presParOf" srcId="{389A79EC-5863-2C44-844D-83D3FF987F3F}" destId="{AEFE04EC-D4D4-5B47-92BE-B0E6A063C5E4}" srcOrd="2" destOrd="0" presId="urn:microsoft.com/office/officeart/2005/8/layout/StepDownProcess"/>
    <dgm:cxn modelId="{2BCB9CDD-E126-354C-B086-84B83067AA99}" type="presParOf" srcId="{B54C3764-D66C-CA4E-A248-EC021CBEDA43}" destId="{050FE790-655A-D443-A1FD-5114C04D35A2}" srcOrd="5" destOrd="0" presId="urn:microsoft.com/office/officeart/2005/8/layout/StepDownProcess"/>
    <dgm:cxn modelId="{F66E2204-05B9-C440-A9BE-271E62A61C55}" type="presParOf" srcId="{B54C3764-D66C-CA4E-A248-EC021CBEDA43}" destId="{90F4783A-5F53-3E49-ACC2-E8266CC3A3FF}" srcOrd="6" destOrd="0" presId="urn:microsoft.com/office/officeart/2005/8/layout/StepDownProcess"/>
    <dgm:cxn modelId="{D5AF7A7D-72CD-FD4F-A39F-B20451F45F2C}" type="presParOf" srcId="{90F4783A-5F53-3E49-ACC2-E8266CC3A3FF}" destId="{6F4EBDDF-471E-A148-B666-9E67CE863AE9}" srcOrd="0" destOrd="0" presId="urn:microsoft.com/office/officeart/2005/8/layout/StepDownProcess"/>
    <dgm:cxn modelId="{4EE848B1-ED6D-314D-A5B2-73BBA7E814BB}" type="presParOf" srcId="{90F4783A-5F53-3E49-ACC2-E8266CC3A3FF}" destId="{841EE92B-BE8F-4D42-A3B7-F86841023AF0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85A0EFF-B6DD-8441-8139-B827369CA7A4}" type="doc">
      <dgm:prSet loTypeId="urn:microsoft.com/office/officeart/2009/3/layout/CircleRelationship" loCatId="" qsTypeId="urn:microsoft.com/office/officeart/2005/8/quickstyle/simple5" qsCatId="simple" csTypeId="urn:microsoft.com/office/officeart/2005/8/colors/colorful1#7" csCatId="colorful" phldr="1"/>
      <dgm:spPr/>
      <dgm:t>
        <a:bodyPr/>
        <a:lstStyle/>
        <a:p>
          <a:endParaRPr lang="es-ES"/>
        </a:p>
      </dgm:t>
    </dgm:pt>
    <dgm:pt modelId="{0567A2CD-D012-2A44-BDFB-6B6987272932}">
      <dgm:prSet phldrT="[Texto]" custT="1"/>
      <dgm:spPr/>
      <dgm:t>
        <a:bodyPr/>
        <a:lstStyle/>
        <a:p>
          <a:r>
            <a:rPr lang="es-ES" sz="2800" dirty="0" smtClean="0"/>
            <a:t>Investigación Científica</a:t>
          </a:r>
          <a:endParaRPr lang="es-ES" sz="2800" dirty="0"/>
        </a:p>
      </dgm:t>
    </dgm:pt>
    <dgm:pt modelId="{EDE41CE2-DB96-3545-BA8F-776F0F3094F6}" type="parTrans" cxnId="{3C039E76-8513-4749-B884-9E660A1DDFC7}">
      <dgm:prSet/>
      <dgm:spPr/>
      <dgm:t>
        <a:bodyPr/>
        <a:lstStyle/>
        <a:p>
          <a:endParaRPr lang="es-ES"/>
        </a:p>
      </dgm:t>
    </dgm:pt>
    <dgm:pt modelId="{4D4CE82B-A343-AE42-91CD-C2FB6CD6ABC9}" type="sibTrans" cxnId="{3C039E76-8513-4749-B884-9E660A1DDFC7}">
      <dgm:prSet/>
      <dgm:spPr/>
      <dgm:t>
        <a:bodyPr/>
        <a:lstStyle/>
        <a:p>
          <a:endParaRPr lang="es-ES"/>
        </a:p>
      </dgm:t>
    </dgm:pt>
    <dgm:pt modelId="{907BA4AC-6570-CA41-8C1F-4A7B2C1B8E88}">
      <dgm:prSet phldrT="[Texto]" custT="1"/>
      <dgm:spPr/>
      <dgm:t>
        <a:bodyPr/>
        <a:lstStyle/>
        <a:p>
          <a:r>
            <a:rPr lang="es-ES" sz="1600" dirty="0" smtClean="0">
              <a:solidFill>
                <a:schemeClr val="tx1"/>
              </a:solidFill>
            </a:rPr>
            <a:t>Clima Espacial</a:t>
          </a:r>
          <a:endParaRPr lang="es-ES" sz="1600" dirty="0">
            <a:solidFill>
              <a:schemeClr val="tx1"/>
            </a:solidFill>
          </a:endParaRPr>
        </a:p>
      </dgm:t>
    </dgm:pt>
    <dgm:pt modelId="{451DCA54-7EA7-824C-857D-4DCB52096822}" type="parTrans" cxnId="{5F31DF5B-0625-4A4F-8848-EE6D97BD09FC}">
      <dgm:prSet/>
      <dgm:spPr/>
      <dgm:t>
        <a:bodyPr/>
        <a:lstStyle/>
        <a:p>
          <a:endParaRPr lang="es-ES"/>
        </a:p>
      </dgm:t>
    </dgm:pt>
    <dgm:pt modelId="{1B4378B7-91F8-7B4F-BAF4-77725D551097}" type="sibTrans" cxnId="{5F31DF5B-0625-4A4F-8848-EE6D97BD09FC}">
      <dgm:prSet/>
      <dgm:spPr/>
      <dgm:t>
        <a:bodyPr/>
        <a:lstStyle/>
        <a:p>
          <a:endParaRPr lang="es-ES"/>
        </a:p>
      </dgm:t>
    </dgm:pt>
    <dgm:pt modelId="{C9F6FBC9-8DE4-714D-B10A-B0F55AE578D3}">
      <dgm:prSet phldrT="[Texto]" custT="1"/>
      <dgm:spPr/>
      <dgm:t>
        <a:bodyPr/>
        <a:lstStyle/>
        <a:p>
          <a:r>
            <a:rPr lang="es-ES" sz="1400" dirty="0" smtClean="0">
              <a:solidFill>
                <a:srgbClr val="000000"/>
              </a:solidFill>
            </a:rPr>
            <a:t>Astrobiología</a:t>
          </a:r>
          <a:endParaRPr lang="es-ES" sz="1400" dirty="0">
            <a:solidFill>
              <a:srgbClr val="000000"/>
            </a:solidFill>
          </a:endParaRPr>
        </a:p>
      </dgm:t>
    </dgm:pt>
    <dgm:pt modelId="{AE15CCCC-BE05-CC41-9F7D-94A2FDBD7F7A}" type="parTrans" cxnId="{5920946D-28CC-B84A-9E56-B486D583D5CF}">
      <dgm:prSet/>
      <dgm:spPr/>
      <dgm:t>
        <a:bodyPr/>
        <a:lstStyle/>
        <a:p>
          <a:endParaRPr lang="es-ES"/>
        </a:p>
      </dgm:t>
    </dgm:pt>
    <dgm:pt modelId="{18923016-CF92-0241-9656-22DABB52A145}" type="sibTrans" cxnId="{5920946D-28CC-B84A-9E56-B486D583D5CF}">
      <dgm:prSet/>
      <dgm:spPr/>
      <dgm:t>
        <a:bodyPr/>
        <a:lstStyle/>
        <a:p>
          <a:endParaRPr lang="es-ES"/>
        </a:p>
      </dgm:t>
    </dgm:pt>
    <dgm:pt modelId="{B7F0B7F0-6906-B74A-BEC8-D08639C9EC10}">
      <dgm:prSet phldrT="[Texto]" custT="1"/>
      <dgm:spPr/>
      <dgm:t>
        <a:bodyPr/>
        <a:lstStyle/>
        <a:p>
          <a:r>
            <a:rPr lang="es-ES" sz="1400" dirty="0" smtClean="0">
              <a:solidFill>
                <a:srgbClr val="000000"/>
              </a:solidFill>
            </a:rPr>
            <a:t>Astrofísica</a:t>
          </a:r>
          <a:endParaRPr lang="es-ES" sz="1200" dirty="0">
            <a:solidFill>
              <a:srgbClr val="000000"/>
            </a:solidFill>
          </a:endParaRPr>
        </a:p>
      </dgm:t>
    </dgm:pt>
    <dgm:pt modelId="{FEA01501-1EA7-BA4D-BA36-6DE84E494CA2}" type="parTrans" cxnId="{375AABBB-9306-D640-855B-4365DB25FF04}">
      <dgm:prSet/>
      <dgm:spPr/>
      <dgm:t>
        <a:bodyPr/>
        <a:lstStyle/>
        <a:p>
          <a:endParaRPr lang="es-ES"/>
        </a:p>
      </dgm:t>
    </dgm:pt>
    <dgm:pt modelId="{4555B409-D38D-5646-803D-0FCEBF0B9F94}" type="sibTrans" cxnId="{375AABBB-9306-D640-855B-4365DB25FF04}">
      <dgm:prSet/>
      <dgm:spPr/>
      <dgm:t>
        <a:bodyPr/>
        <a:lstStyle/>
        <a:p>
          <a:endParaRPr lang="es-ES"/>
        </a:p>
      </dgm:t>
    </dgm:pt>
    <dgm:pt modelId="{230E5ABF-5934-2B4F-B87C-5F5A422F223B}">
      <dgm:prSet phldrT="[Texto]" custT="1"/>
      <dgm:spPr/>
      <dgm:t>
        <a:bodyPr/>
        <a:lstStyle/>
        <a:p>
          <a:r>
            <a:rPr lang="es-ES" sz="1400" dirty="0" smtClean="0"/>
            <a:t>Medicina Espacial</a:t>
          </a:r>
          <a:endParaRPr lang="es-ES" sz="1400" dirty="0"/>
        </a:p>
      </dgm:t>
    </dgm:pt>
    <dgm:pt modelId="{58CDD9F9-35A0-E047-B9A6-73BD21C5D7C3}" type="parTrans" cxnId="{8E362061-9B0C-1A48-A0A2-C269BF56D4B6}">
      <dgm:prSet/>
      <dgm:spPr/>
      <dgm:t>
        <a:bodyPr/>
        <a:lstStyle/>
        <a:p>
          <a:endParaRPr lang="es-ES"/>
        </a:p>
      </dgm:t>
    </dgm:pt>
    <dgm:pt modelId="{03C6B6CE-AF79-FE45-9548-A110BFD2675A}" type="sibTrans" cxnId="{8E362061-9B0C-1A48-A0A2-C269BF56D4B6}">
      <dgm:prSet/>
      <dgm:spPr/>
      <dgm:t>
        <a:bodyPr/>
        <a:lstStyle/>
        <a:p>
          <a:endParaRPr lang="es-ES"/>
        </a:p>
      </dgm:t>
    </dgm:pt>
    <dgm:pt modelId="{AD14B5BC-1FA3-C44F-B630-CFB7337A4734}" type="pres">
      <dgm:prSet presAssocID="{385A0EFF-B6DD-8441-8139-B827369CA7A4}" presName="Name0" presStyleCnt="0">
        <dgm:presLayoutVars>
          <dgm:chMax val="1"/>
          <dgm:chPref val="1"/>
        </dgm:presLayoutVars>
      </dgm:prSet>
      <dgm:spPr/>
      <dgm:t>
        <a:bodyPr/>
        <a:lstStyle/>
        <a:p>
          <a:endParaRPr lang="es-ES"/>
        </a:p>
      </dgm:t>
    </dgm:pt>
    <dgm:pt modelId="{B0543817-CCCE-C247-8325-A062D630BC84}" type="pres">
      <dgm:prSet presAssocID="{0567A2CD-D012-2A44-BDFB-6B6987272932}" presName="Parent" presStyleLbl="node0" presStyleIdx="0" presStyleCnt="1" custScaleX="116653">
        <dgm:presLayoutVars>
          <dgm:chMax val="5"/>
          <dgm:chPref val="5"/>
        </dgm:presLayoutVars>
      </dgm:prSet>
      <dgm:spPr/>
      <dgm:t>
        <a:bodyPr/>
        <a:lstStyle/>
        <a:p>
          <a:endParaRPr lang="es-ES"/>
        </a:p>
      </dgm:t>
    </dgm:pt>
    <dgm:pt modelId="{06EBD15E-8228-7D45-BE0B-8A05187F344A}" type="pres">
      <dgm:prSet presAssocID="{0567A2CD-D012-2A44-BDFB-6B6987272932}" presName="Accent1" presStyleLbl="node1" presStyleIdx="0" presStyleCnt="17"/>
      <dgm:spPr/>
    </dgm:pt>
    <dgm:pt modelId="{D6217FBE-D2B2-F34C-9B47-A4AA32B4C9C0}" type="pres">
      <dgm:prSet presAssocID="{0567A2CD-D012-2A44-BDFB-6B6987272932}" presName="Accent2" presStyleLbl="node1" presStyleIdx="1" presStyleCnt="17"/>
      <dgm:spPr/>
    </dgm:pt>
    <dgm:pt modelId="{01CD8440-C38D-D54D-BE2E-18621587016B}" type="pres">
      <dgm:prSet presAssocID="{0567A2CD-D012-2A44-BDFB-6B6987272932}" presName="Accent3" presStyleLbl="node1" presStyleIdx="2" presStyleCnt="17"/>
      <dgm:spPr/>
    </dgm:pt>
    <dgm:pt modelId="{36F3C658-27D5-DD45-B73D-6BBD681D53DB}" type="pres">
      <dgm:prSet presAssocID="{0567A2CD-D012-2A44-BDFB-6B6987272932}" presName="Accent4" presStyleLbl="node1" presStyleIdx="3" presStyleCnt="17"/>
      <dgm:spPr/>
    </dgm:pt>
    <dgm:pt modelId="{6DCEB2B7-F750-F04B-A813-4DE5A10BF4A0}" type="pres">
      <dgm:prSet presAssocID="{0567A2CD-D012-2A44-BDFB-6B6987272932}" presName="Accent5" presStyleLbl="node1" presStyleIdx="4" presStyleCnt="17"/>
      <dgm:spPr/>
    </dgm:pt>
    <dgm:pt modelId="{35525D67-F6CD-BD44-9223-66D640A70BC4}" type="pres">
      <dgm:prSet presAssocID="{0567A2CD-D012-2A44-BDFB-6B6987272932}" presName="Accent6" presStyleLbl="node1" presStyleIdx="5" presStyleCnt="17"/>
      <dgm:spPr/>
    </dgm:pt>
    <dgm:pt modelId="{8BE38002-9038-1349-9716-3E39687B80DD}" type="pres">
      <dgm:prSet presAssocID="{907BA4AC-6570-CA41-8C1F-4A7B2C1B8E88}" presName="Child1" presStyleLbl="node1" presStyleIdx="6" presStyleCnt="17">
        <dgm:presLayoutVars>
          <dgm:chMax val="0"/>
          <dgm:chPref val="0"/>
        </dgm:presLayoutVars>
      </dgm:prSet>
      <dgm:spPr/>
      <dgm:t>
        <a:bodyPr/>
        <a:lstStyle/>
        <a:p>
          <a:endParaRPr lang="es-ES"/>
        </a:p>
      </dgm:t>
    </dgm:pt>
    <dgm:pt modelId="{613F65E8-9150-9D4D-85FA-0A8245231498}" type="pres">
      <dgm:prSet presAssocID="{907BA4AC-6570-CA41-8C1F-4A7B2C1B8E88}" presName="Accent7" presStyleCnt="0"/>
      <dgm:spPr/>
    </dgm:pt>
    <dgm:pt modelId="{A3B946A6-5733-E246-8C1F-5D28332AA8F3}" type="pres">
      <dgm:prSet presAssocID="{907BA4AC-6570-CA41-8C1F-4A7B2C1B8E88}" presName="AccentHold1" presStyleLbl="node1" presStyleIdx="7" presStyleCnt="17"/>
      <dgm:spPr/>
    </dgm:pt>
    <dgm:pt modelId="{589F9CA1-973A-F849-A583-03B80A1C1084}" type="pres">
      <dgm:prSet presAssocID="{907BA4AC-6570-CA41-8C1F-4A7B2C1B8E88}" presName="Accent8" presStyleCnt="0"/>
      <dgm:spPr/>
    </dgm:pt>
    <dgm:pt modelId="{8EB6E2FE-A485-C54D-B1E0-2BCA0C67B227}" type="pres">
      <dgm:prSet presAssocID="{907BA4AC-6570-CA41-8C1F-4A7B2C1B8E88}" presName="AccentHold2" presStyleLbl="node1" presStyleIdx="8" presStyleCnt="17"/>
      <dgm:spPr/>
    </dgm:pt>
    <dgm:pt modelId="{03728CFE-C39A-8A49-8E10-CC08F5D4F836}" type="pres">
      <dgm:prSet presAssocID="{C9F6FBC9-8DE4-714D-B10A-B0F55AE578D3}" presName="Child2" presStyleLbl="node1" presStyleIdx="9" presStyleCnt="17" custScaleX="126087">
        <dgm:presLayoutVars>
          <dgm:chMax val="0"/>
          <dgm:chPref val="0"/>
        </dgm:presLayoutVars>
      </dgm:prSet>
      <dgm:spPr/>
      <dgm:t>
        <a:bodyPr/>
        <a:lstStyle/>
        <a:p>
          <a:endParaRPr lang="es-ES"/>
        </a:p>
      </dgm:t>
    </dgm:pt>
    <dgm:pt modelId="{8EB3A145-C16E-804F-85A8-1585B8805EE8}" type="pres">
      <dgm:prSet presAssocID="{C9F6FBC9-8DE4-714D-B10A-B0F55AE578D3}" presName="Accent9" presStyleCnt="0"/>
      <dgm:spPr/>
    </dgm:pt>
    <dgm:pt modelId="{F22CBBCB-5CA5-8845-A579-34A02E1C5C8C}" type="pres">
      <dgm:prSet presAssocID="{C9F6FBC9-8DE4-714D-B10A-B0F55AE578D3}" presName="AccentHold1" presStyleLbl="node1" presStyleIdx="10" presStyleCnt="17"/>
      <dgm:spPr/>
    </dgm:pt>
    <dgm:pt modelId="{0900237A-D52F-4C49-9603-A4946C73B0B2}" type="pres">
      <dgm:prSet presAssocID="{C9F6FBC9-8DE4-714D-B10A-B0F55AE578D3}" presName="Accent10" presStyleCnt="0"/>
      <dgm:spPr/>
    </dgm:pt>
    <dgm:pt modelId="{19DC49F5-665E-BF45-8FC7-6A2783788BCE}" type="pres">
      <dgm:prSet presAssocID="{C9F6FBC9-8DE4-714D-B10A-B0F55AE578D3}" presName="AccentHold2" presStyleLbl="node1" presStyleIdx="11" presStyleCnt="17"/>
      <dgm:spPr/>
    </dgm:pt>
    <dgm:pt modelId="{C51CA714-35EE-BD41-AC60-A2E2781D204A}" type="pres">
      <dgm:prSet presAssocID="{C9F6FBC9-8DE4-714D-B10A-B0F55AE578D3}" presName="Accent11" presStyleCnt="0"/>
      <dgm:spPr/>
    </dgm:pt>
    <dgm:pt modelId="{B5467EA0-BEBD-CD4D-A77C-04AE7F7E7827}" type="pres">
      <dgm:prSet presAssocID="{C9F6FBC9-8DE4-714D-B10A-B0F55AE578D3}" presName="AccentHold3" presStyleLbl="node1" presStyleIdx="12" presStyleCnt="17"/>
      <dgm:spPr/>
    </dgm:pt>
    <dgm:pt modelId="{ACD4732A-572D-5141-9EE3-F9089D20992D}" type="pres">
      <dgm:prSet presAssocID="{B7F0B7F0-6906-B74A-BEC8-D08639C9EC10}" presName="Child3" presStyleLbl="node1" presStyleIdx="13" presStyleCnt="17" custScaleX="119018" custScaleY="114007">
        <dgm:presLayoutVars>
          <dgm:chMax val="0"/>
          <dgm:chPref val="0"/>
        </dgm:presLayoutVars>
      </dgm:prSet>
      <dgm:spPr/>
      <dgm:t>
        <a:bodyPr/>
        <a:lstStyle/>
        <a:p>
          <a:endParaRPr lang="es-ES"/>
        </a:p>
      </dgm:t>
    </dgm:pt>
    <dgm:pt modelId="{5A7642F1-A22A-9F4B-A40E-B3A5FE0065AF}" type="pres">
      <dgm:prSet presAssocID="{B7F0B7F0-6906-B74A-BEC8-D08639C9EC10}" presName="Accent12" presStyleCnt="0"/>
      <dgm:spPr/>
    </dgm:pt>
    <dgm:pt modelId="{C311BA72-33DE-294B-ADE9-DF7C681E8FEF}" type="pres">
      <dgm:prSet presAssocID="{B7F0B7F0-6906-B74A-BEC8-D08639C9EC10}" presName="AccentHold1" presStyleLbl="node1" presStyleIdx="14" presStyleCnt="17"/>
      <dgm:spPr/>
    </dgm:pt>
    <dgm:pt modelId="{EBEFC13D-9906-714E-B1B8-61F9E07486CD}" type="pres">
      <dgm:prSet presAssocID="{230E5ABF-5934-2B4F-B87C-5F5A422F223B}" presName="Child4" presStyleLbl="node1" presStyleIdx="15" presStyleCnt="17">
        <dgm:presLayoutVars>
          <dgm:chMax val="0"/>
          <dgm:chPref val="0"/>
        </dgm:presLayoutVars>
      </dgm:prSet>
      <dgm:spPr/>
      <dgm:t>
        <a:bodyPr/>
        <a:lstStyle/>
        <a:p>
          <a:endParaRPr lang="es-ES"/>
        </a:p>
      </dgm:t>
    </dgm:pt>
    <dgm:pt modelId="{D59BD309-79DA-2E47-B837-260B7683794E}" type="pres">
      <dgm:prSet presAssocID="{230E5ABF-5934-2B4F-B87C-5F5A422F223B}" presName="Accent13" presStyleCnt="0"/>
      <dgm:spPr/>
    </dgm:pt>
    <dgm:pt modelId="{7EF79D2E-E239-9E4E-9B6E-2379023FA08A}" type="pres">
      <dgm:prSet presAssocID="{230E5ABF-5934-2B4F-B87C-5F5A422F223B}" presName="AccentHold1" presStyleLbl="node1" presStyleIdx="16" presStyleCnt="17"/>
      <dgm:spPr/>
    </dgm:pt>
  </dgm:ptLst>
  <dgm:cxnLst>
    <dgm:cxn modelId="{5920946D-28CC-B84A-9E56-B486D583D5CF}" srcId="{0567A2CD-D012-2A44-BDFB-6B6987272932}" destId="{C9F6FBC9-8DE4-714D-B10A-B0F55AE578D3}" srcOrd="1" destOrd="0" parTransId="{AE15CCCC-BE05-CC41-9F7D-94A2FDBD7F7A}" sibTransId="{18923016-CF92-0241-9656-22DABB52A145}"/>
    <dgm:cxn modelId="{48428312-D799-8348-B132-974CFCC6EB0E}" type="presOf" srcId="{230E5ABF-5934-2B4F-B87C-5F5A422F223B}" destId="{EBEFC13D-9906-714E-B1B8-61F9E07486CD}" srcOrd="0" destOrd="0" presId="urn:microsoft.com/office/officeart/2009/3/layout/CircleRelationship"/>
    <dgm:cxn modelId="{9C983EAC-6878-D342-8EC6-80F3F9FF9B19}" type="presOf" srcId="{B7F0B7F0-6906-B74A-BEC8-D08639C9EC10}" destId="{ACD4732A-572D-5141-9EE3-F9089D20992D}" srcOrd="0" destOrd="0" presId="urn:microsoft.com/office/officeart/2009/3/layout/CircleRelationship"/>
    <dgm:cxn modelId="{8E362061-9B0C-1A48-A0A2-C269BF56D4B6}" srcId="{0567A2CD-D012-2A44-BDFB-6B6987272932}" destId="{230E5ABF-5934-2B4F-B87C-5F5A422F223B}" srcOrd="3" destOrd="0" parTransId="{58CDD9F9-35A0-E047-B9A6-73BD21C5D7C3}" sibTransId="{03C6B6CE-AF79-FE45-9548-A110BFD2675A}"/>
    <dgm:cxn modelId="{53EB825B-CEEC-F64C-9EB5-6BF0B0C57023}" type="presOf" srcId="{C9F6FBC9-8DE4-714D-B10A-B0F55AE578D3}" destId="{03728CFE-C39A-8A49-8E10-CC08F5D4F836}" srcOrd="0" destOrd="0" presId="urn:microsoft.com/office/officeart/2009/3/layout/CircleRelationship"/>
    <dgm:cxn modelId="{3C039E76-8513-4749-B884-9E660A1DDFC7}" srcId="{385A0EFF-B6DD-8441-8139-B827369CA7A4}" destId="{0567A2CD-D012-2A44-BDFB-6B6987272932}" srcOrd="0" destOrd="0" parTransId="{EDE41CE2-DB96-3545-BA8F-776F0F3094F6}" sibTransId="{4D4CE82B-A343-AE42-91CD-C2FB6CD6ABC9}"/>
    <dgm:cxn modelId="{D41A6EC8-500E-0F41-A11A-02EB9912B4CB}" type="presOf" srcId="{385A0EFF-B6DD-8441-8139-B827369CA7A4}" destId="{AD14B5BC-1FA3-C44F-B630-CFB7337A4734}" srcOrd="0" destOrd="0" presId="urn:microsoft.com/office/officeart/2009/3/layout/CircleRelationship"/>
    <dgm:cxn modelId="{375AABBB-9306-D640-855B-4365DB25FF04}" srcId="{0567A2CD-D012-2A44-BDFB-6B6987272932}" destId="{B7F0B7F0-6906-B74A-BEC8-D08639C9EC10}" srcOrd="2" destOrd="0" parTransId="{FEA01501-1EA7-BA4D-BA36-6DE84E494CA2}" sibTransId="{4555B409-D38D-5646-803D-0FCEBF0B9F94}"/>
    <dgm:cxn modelId="{5F5AB15C-C442-6A4B-B04B-170A459415F4}" type="presOf" srcId="{0567A2CD-D012-2A44-BDFB-6B6987272932}" destId="{B0543817-CCCE-C247-8325-A062D630BC84}" srcOrd="0" destOrd="0" presId="urn:microsoft.com/office/officeart/2009/3/layout/CircleRelationship"/>
    <dgm:cxn modelId="{5F31DF5B-0625-4A4F-8848-EE6D97BD09FC}" srcId="{0567A2CD-D012-2A44-BDFB-6B6987272932}" destId="{907BA4AC-6570-CA41-8C1F-4A7B2C1B8E88}" srcOrd="0" destOrd="0" parTransId="{451DCA54-7EA7-824C-857D-4DCB52096822}" sibTransId="{1B4378B7-91F8-7B4F-BAF4-77725D551097}"/>
    <dgm:cxn modelId="{66AAA0BF-7C6F-0B46-9780-1A8F7E5259E9}" type="presOf" srcId="{907BA4AC-6570-CA41-8C1F-4A7B2C1B8E88}" destId="{8BE38002-9038-1349-9716-3E39687B80DD}" srcOrd="0" destOrd="0" presId="urn:microsoft.com/office/officeart/2009/3/layout/CircleRelationship"/>
    <dgm:cxn modelId="{93F6500A-287B-2149-B1F0-B4D9D820B5DC}" type="presParOf" srcId="{AD14B5BC-1FA3-C44F-B630-CFB7337A4734}" destId="{B0543817-CCCE-C247-8325-A062D630BC84}" srcOrd="0" destOrd="0" presId="urn:microsoft.com/office/officeart/2009/3/layout/CircleRelationship"/>
    <dgm:cxn modelId="{B0C7B644-86DE-1742-A258-E7189CED146D}" type="presParOf" srcId="{AD14B5BC-1FA3-C44F-B630-CFB7337A4734}" destId="{06EBD15E-8228-7D45-BE0B-8A05187F344A}" srcOrd="1" destOrd="0" presId="urn:microsoft.com/office/officeart/2009/3/layout/CircleRelationship"/>
    <dgm:cxn modelId="{C7C8F90D-153B-6746-8103-3AF4783F8A2A}" type="presParOf" srcId="{AD14B5BC-1FA3-C44F-B630-CFB7337A4734}" destId="{D6217FBE-D2B2-F34C-9B47-A4AA32B4C9C0}" srcOrd="2" destOrd="0" presId="urn:microsoft.com/office/officeart/2009/3/layout/CircleRelationship"/>
    <dgm:cxn modelId="{38F97835-3677-F740-8C31-0F411AE18D38}" type="presParOf" srcId="{AD14B5BC-1FA3-C44F-B630-CFB7337A4734}" destId="{01CD8440-C38D-D54D-BE2E-18621587016B}" srcOrd="3" destOrd="0" presId="urn:microsoft.com/office/officeart/2009/3/layout/CircleRelationship"/>
    <dgm:cxn modelId="{38DAC9D9-A2F4-B342-A33B-035EE23A40E0}" type="presParOf" srcId="{AD14B5BC-1FA3-C44F-B630-CFB7337A4734}" destId="{36F3C658-27D5-DD45-B73D-6BBD681D53DB}" srcOrd="4" destOrd="0" presId="urn:microsoft.com/office/officeart/2009/3/layout/CircleRelationship"/>
    <dgm:cxn modelId="{805F9463-7226-6946-B0AB-7F2FFA09B7C1}" type="presParOf" srcId="{AD14B5BC-1FA3-C44F-B630-CFB7337A4734}" destId="{6DCEB2B7-F750-F04B-A813-4DE5A10BF4A0}" srcOrd="5" destOrd="0" presId="urn:microsoft.com/office/officeart/2009/3/layout/CircleRelationship"/>
    <dgm:cxn modelId="{F3A18EBB-6196-E048-BE29-7A7CDC846175}" type="presParOf" srcId="{AD14B5BC-1FA3-C44F-B630-CFB7337A4734}" destId="{35525D67-F6CD-BD44-9223-66D640A70BC4}" srcOrd="6" destOrd="0" presId="urn:microsoft.com/office/officeart/2009/3/layout/CircleRelationship"/>
    <dgm:cxn modelId="{962D4960-C425-D641-A85E-D5591D624783}" type="presParOf" srcId="{AD14B5BC-1FA3-C44F-B630-CFB7337A4734}" destId="{8BE38002-9038-1349-9716-3E39687B80DD}" srcOrd="7" destOrd="0" presId="urn:microsoft.com/office/officeart/2009/3/layout/CircleRelationship"/>
    <dgm:cxn modelId="{4D51451A-6224-0B4F-9C96-6F5B9C34B951}" type="presParOf" srcId="{AD14B5BC-1FA3-C44F-B630-CFB7337A4734}" destId="{613F65E8-9150-9D4D-85FA-0A8245231498}" srcOrd="8" destOrd="0" presId="urn:microsoft.com/office/officeart/2009/3/layout/CircleRelationship"/>
    <dgm:cxn modelId="{C723CD2A-1FD2-334B-A176-1E02550AB07C}" type="presParOf" srcId="{613F65E8-9150-9D4D-85FA-0A8245231498}" destId="{A3B946A6-5733-E246-8C1F-5D28332AA8F3}" srcOrd="0" destOrd="0" presId="urn:microsoft.com/office/officeart/2009/3/layout/CircleRelationship"/>
    <dgm:cxn modelId="{6EF5230E-2A3D-CB48-868E-6DA029DB673E}" type="presParOf" srcId="{AD14B5BC-1FA3-C44F-B630-CFB7337A4734}" destId="{589F9CA1-973A-F849-A583-03B80A1C1084}" srcOrd="9" destOrd="0" presId="urn:microsoft.com/office/officeart/2009/3/layout/CircleRelationship"/>
    <dgm:cxn modelId="{9E23C6C1-03AB-F54C-BF64-D2E817304B64}" type="presParOf" srcId="{589F9CA1-973A-F849-A583-03B80A1C1084}" destId="{8EB6E2FE-A485-C54D-B1E0-2BCA0C67B227}" srcOrd="0" destOrd="0" presId="urn:microsoft.com/office/officeart/2009/3/layout/CircleRelationship"/>
    <dgm:cxn modelId="{BF5F9337-3243-C74F-9097-3A51513C4DE6}" type="presParOf" srcId="{AD14B5BC-1FA3-C44F-B630-CFB7337A4734}" destId="{03728CFE-C39A-8A49-8E10-CC08F5D4F836}" srcOrd="10" destOrd="0" presId="urn:microsoft.com/office/officeart/2009/3/layout/CircleRelationship"/>
    <dgm:cxn modelId="{AF63BA07-AF7C-9D48-A0F4-C0995359DB93}" type="presParOf" srcId="{AD14B5BC-1FA3-C44F-B630-CFB7337A4734}" destId="{8EB3A145-C16E-804F-85A8-1585B8805EE8}" srcOrd="11" destOrd="0" presId="urn:microsoft.com/office/officeart/2009/3/layout/CircleRelationship"/>
    <dgm:cxn modelId="{2CEEFCC5-4B67-6D43-AE36-0EE87A98F98F}" type="presParOf" srcId="{8EB3A145-C16E-804F-85A8-1585B8805EE8}" destId="{F22CBBCB-5CA5-8845-A579-34A02E1C5C8C}" srcOrd="0" destOrd="0" presId="urn:microsoft.com/office/officeart/2009/3/layout/CircleRelationship"/>
    <dgm:cxn modelId="{EAFE1235-769F-5240-8EF1-4FEC74D07F15}" type="presParOf" srcId="{AD14B5BC-1FA3-C44F-B630-CFB7337A4734}" destId="{0900237A-D52F-4C49-9603-A4946C73B0B2}" srcOrd="12" destOrd="0" presId="urn:microsoft.com/office/officeart/2009/3/layout/CircleRelationship"/>
    <dgm:cxn modelId="{1F46086E-B989-7348-B5E2-06B100E0849C}" type="presParOf" srcId="{0900237A-D52F-4C49-9603-A4946C73B0B2}" destId="{19DC49F5-665E-BF45-8FC7-6A2783788BCE}" srcOrd="0" destOrd="0" presId="urn:microsoft.com/office/officeart/2009/3/layout/CircleRelationship"/>
    <dgm:cxn modelId="{CAE58C0A-2174-3549-BA73-7D681C1E10C6}" type="presParOf" srcId="{AD14B5BC-1FA3-C44F-B630-CFB7337A4734}" destId="{C51CA714-35EE-BD41-AC60-A2E2781D204A}" srcOrd="13" destOrd="0" presId="urn:microsoft.com/office/officeart/2009/3/layout/CircleRelationship"/>
    <dgm:cxn modelId="{2A634CF3-287E-6C48-BB7B-7AB554D34580}" type="presParOf" srcId="{C51CA714-35EE-BD41-AC60-A2E2781D204A}" destId="{B5467EA0-BEBD-CD4D-A77C-04AE7F7E7827}" srcOrd="0" destOrd="0" presId="urn:microsoft.com/office/officeart/2009/3/layout/CircleRelationship"/>
    <dgm:cxn modelId="{E9232126-6618-194A-9E62-31B740C09963}" type="presParOf" srcId="{AD14B5BC-1FA3-C44F-B630-CFB7337A4734}" destId="{ACD4732A-572D-5141-9EE3-F9089D20992D}" srcOrd="14" destOrd="0" presId="urn:microsoft.com/office/officeart/2009/3/layout/CircleRelationship"/>
    <dgm:cxn modelId="{828E4038-7FC7-9040-B4DC-CC955527736A}" type="presParOf" srcId="{AD14B5BC-1FA3-C44F-B630-CFB7337A4734}" destId="{5A7642F1-A22A-9F4B-A40E-B3A5FE0065AF}" srcOrd="15" destOrd="0" presId="urn:microsoft.com/office/officeart/2009/3/layout/CircleRelationship"/>
    <dgm:cxn modelId="{EC04CB61-3F93-9C46-B8C6-00F5897246A0}" type="presParOf" srcId="{5A7642F1-A22A-9F4B-A40E-B3A5FE0065AF}" destId="{C311BA72-33DE-294B-ADE9-DF7C681E8FEF}" srcOrd="0" destOrd="0" presId="urn:microsoft.com/office/officeart/2009/3/layout/CircleRelationship"/>
    <dgm:cxn modelId="{51F29C63-F229-C64B-B52C-A285B5467C16}" type="presParOf" srcId="{AD14B5BC-1FA3-C44F-B630-CFB7337A4734}" destId="{EBEFC13D-9906-714E-B1B8-61F9E07486CD}" srcOrd="16" destOrd="0" presId="urn:microsoft.com/office/officeart/2009/3/layout/CircleRelationship"/>
    <dgm:cxn modelId="{A3857874-0C61-8E4D-A055-A293FF5F5450}" type="presParOf" srcId="{AD14B5BC-1FA3-C44F-B630-CFB7337A4734}" destId="{D59BD309-79DA-2E47-B837-260B7683794E}" srcOrd="17" destOrd="0" presId="urn:microsoft.com/office/officeart/2009/3/layout/CircleRelationship"/>
    <dgm:cxn modelId="{8AA15F0D-A31A-874E-BA01-DBE2A57F95DD}" type="presParOf" srcId="{D59BD309-79DA-2E47-B837-260B7683794E}" destId="{7EF79D2E-E239-9E4E-9B6E-2379023FA08A}" srcOrd="0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B7A7C74-A9F8-994D-B55B-00E117588304}" type="doc">
      <dgm:prSet loTypeId="urn:microsoft.com/office/officeart/2005/8/layout/radial4" loCatId="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25B59582-6152-3146-8A61-AC02CD0FE8CE}">
      <dgm:prSet phldrT="[Text]"/>
      <dgm:spPr/>
      <dgm:t>
        <a:bodyPr/>
        <a:lstStyle/>
        <a:p>
          <a:r>
            <a:rPr lang="es-MX" noProof="0" dirty="0" smtClean="0"/>
            <a:t>Instituto </a:t>
          </a:r>
          <a:r>
            <a:rPr lang="es-MX" noProof="0" dirty="0" smtClean="0"/>
            <a:t>de Medicina Aeroespacial</a:t>
          </a:r>
          <a:endParaRPr lang="es-MX" noProof="0" dirty="0"/>
        </a:p>
      </dgm:t>
    </dgm:pt>
    <dgm:pt modelId="{6823BB78-870F-E64A-9861-29320CB69F73}" type="parTrans" cxnId="{B6E8C1D3-90ED-3C4C-8845-8E89E3B1C312}">
      <dgm:prSet/>
      <dgm:spPr/>
      <dgm:t>
        <a:bodyPr/>
        <a:lstStyle/>
        <a:p>
          <a:endParaRPr lang="es-MX" noProof="0"/>
        </a:p>
      </dgm:t>
    </dgm:pt>
    <dgm:pt modelId="{B0A77A71-D89A-BB41-907D-D1503E6E1A73}" type="sibTrans" cxnId="{B6E8C1D3-90ED-3C4C-8845-8E89E3B1C312}">
      <dgm:prSet/>
      <dgm:spPr/>
      <dgm:t>
        <a:bodyPr/>
        <a:lstStyle/>
        <a:p>
          <a:endParaRPr lang="es-MX" noProof="0"/>
        </a:p>
      </dgm:t>
    </dgm:pt>
    <dgm:pt modelId="{02B46620-CC5E-9B45-8939-381A4492FED2}">
      <dgm:prSet phldrT="[Text]"/>
      <dgm:spPr/>
      <dgm:t>
        <a:bodyPr/>
        <a:lstStyle/>
        <a:p>
          <a:r>
            <a:rPr lang="es-MX" noProof="0" dirty="0" smtClean="0"/>
            <a:t>IMSS – Salud Pública - Altura</a:t>
          </a:r>
          <a:endParaRPr lang="es-MX" noProof="0" dirty="0"/>
        </a:p>
      </dgm:t>
    </dgm:pt>
    <dgm:pt modelId="{04FA52E2-4E71-0648-8D9B-F5EC3F69946E}" type="parTrans" cxnId="{06380634-75EE-5145-BD24-D46AF0CA82F2}">
      <dgm:prSet/>
      <dgm:spPr/>
      <dgm:t>
        <a:bodyPr/>
        <a:lstStyle/>
        <a:p>
          <a:endParaRPr lang="es-MX" noProof="0"/>
        </a:p>
      </dgm:t>
    </dgm:pt>
    <dgm:pt modelId="{6161F01B-2D94-164F-8221-405FECEA6949}" type="sibTrans" cxnId="{06380634-75EE-5145-BD24-D46AF0CA82F2}">
      <dgm:prSet/>
      <dgm:spPr/>
      <dgm:t>
        <a:bodyPr/>
        <a:lstStyle/>
        <a:p>
          <a:endParaRPr lang="es-MX" noProof="0"/>
        </a:p>
      </dgm:t>
    </dgm:pt>
    <dgm:pt modelId="{C0C3FBB6-F624-AD4F-A0ED-A12F808ED731}">
      <dgm:prSet phldrT="[Text]"/>
      <dgm:spPr/>
      <dgm:t>
        <a:bodyPr/>
        <a:lstStyle/>
        <a:p>
          <a:r>
            <a:rPr lang="es-MX" noProof="0" dirty="0" smtClean="0"/>
            <a:t>Investigación en microgravedad</a:t>
          </a:r>
          <a:endParaRPr lang="es-MX" noProof="0" dirty="0"/>
        </a:p>
      </dgm:t>
    </dgm:pt>
    <dgm:pt modelId="{6E2CC1EB-F9C6-2441-AD8A-1B67CD5BBD1A}" type="parTrans" cxnId="{25231E3D-B476-1346-8358-CA61D716ECB5}">
      <dgm:prSet/>
      <dgm:spPr/>
      <dgm:t>
        <a:bodyPr/>
        <a:lstStyle/>
        <a:p>
          <a:endParaRPr lang="es-MX" noProof="0"/>
        </a:p>
      </dgm:t>
    </dgm:pt>
    <dgm:pt modelId="{DA955D1A-3968-7641-9088-C386B256F3DE}" type="sibTrans" cxnId="{25231E3D-B476-1346-8358-CA61D716ECB5}">
      <dgm:prSet/>
      <dgm:spPr/>
      <dgm:t>
        <a:bodyPr/>
        <a:lstStyle/>
        <a:p>
          <a:endParaRPr lang="es-MX" noProof="0"/>
        </a:p>
      </dgm:t>
    </dgm:pt>
    <dgm:pt modelId="{65A08077-8039-E644-816E-2F62EB4CE13E}">
      <dgm:prSet phldrT="[Text]"/>
      <dgm:spPr/>
      <dgm:t>
        <a:bodyPr/>
        <a:lstStyle/>
        <a:p>
          <a:r>
            <a:rPr lang="es-MX" noProof="0" dirty="0" smtClean="0"/>
            <a:t>Becas y estancias – Especialidad en Medicina Aeroespacial</a:t>
          </a:r>
          <a:endParaRPr lang="es-MX" noProof="0" dirty="0"/>
        </a:p>
      </dgm:t>
    </dgm:pt>
    <dgm:pt modelId="{C9C81D03-9A81-1F43-B6B2-AF9060A769D3}" type="parTrans" cxnId="{008A31B2-BF43-2D46-887F-B3631ADC7078}">
      <dgm:prSet/>
      <dgm:spPr/>
      <dgm:t>
        <a:bodyPr/>
        <a:lstStyle/>
        <a:p>
          <a:endParaRPr lang="es-MX" noProof="0"/>
        </a:p>
      </dgm:t>
    </dgm:pt>
    <dgm:pt modelId="{462D06F5-F4A9-3B4F-926C-C0BB0050C99D}" type="sibTrans" cxnId="{008A31B2-BF43-2D46-887F-B3631ADC7078}">
      <dgm:prSet/>
      <dgm:spPr/>
      <dgm:t>
        <a:bodyPr/>
        <a:lstStyle/>
        <a:p>
          <a:endParaRPr lang="es-MX" noProof="0"/>
        </a:p>
      </dgm:t>
    </dgm:pt>
    <dgm:pt modelId="{17DA158B-DBE0-3347-831C-67240E1292A4}" type="pres">
      <dgm:prSet presAssocID="{EB7A7C74-A9F8-994D-B55B-00E117588304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7FAFACA-F23E-E147-8AE8-E2B88626FBAC}" type="pres">
      <dgm:prSet presAssocID="{25B59582-6152-3146-8A61-AC02CD0FE8CE}" presName="centerShape" presStyleLbl="node0" presStyleIdx="0" presStyleCnt="1"/>
      <dgm:spPr/>
      <dgm:t>
        <a:bodyPr/>
        <a:lstStyle/>
        <a:p>
          <a:endParaRPr lang="en-US"/>
        </a:p>
      </dgm:t>
    </dgm:pt>
    <dgm:pt modelId="{2425FA0C-40B6-2E49-B17D-D52E9D669882}" type="pres">
      <dgm:prSet presAssocID="{04FA52E2-4E71-0648-8D9B-F5EC3F69946E}" presName="parTrans" presStyleLbl="bgSibTrans2D1" presStyleIdx="0" presStyleCnt="3"/>
      <dgm:spPr/>
      <dgm:t>
        <a:bodyPr/>
        <a:lstStyle/>
        <a:p>
          <a:endParaRPr lang="en-US"/>
        </a:p>
      </dgm:t>
    </dgm:pt>
    <dgm:pt modelId="{F26532A1-41FB-044F-A10B-2CC60A354FBC}" type="pres">
      <dgm:prSet presAssocID="{02B46620-CC5E-9B45-8939-381A4492FED2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49C7A0-2AA2-B844-9214-9B174A3B957F}" type="pres">
      <dgm:prSet presAssocID="{6E2CC1EB-F9C6-2441-AD8A-1B67CD5BBD1A}" presName="parTrans" presStyleLbl="bgSibTrans2D1" presStyleIdx="1" presStyleCnt="3"/>
      <dgm:spPr/>
      <dgm:t>
        <a:bodyPr/>
        <a:lstStyle/>
        <a:p>
          <a:endParaRPr lang="en-US"/>
        </a:p>
      </dgm:t>
    </dgm:pt>
    <dgm:pt modelId="{E8C1C996-D79D-0C4F-A8D6-1F1BDFB182C2}" type="pres">
      <dgm:prSet presAssocID="{C0C3FBB6-F624-AD4F-A0ED-A12F808ED731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D34C1D-D1BF-A942-A54C-290E6E167F2A}" type="pres">
      <dgm:prSet presAssocID="{C9C81D03-9A81-1F43-B6B2-AF9060A769D3}" presName="parTrans" presStyleLbl="bgSibTrans2D1" presStyleIdx="2" presStyleCnt="3"/>
      <dgm:spPr/>
      <dgm:t>
        <a:bodyPr/>
        <a:lstStyle/>
        <a:p>
          <a:endParaRPr lang="en-US"/>
        </a:p>
      </dgm:t>
    </dgm:pt>
    <dgm:pt modelId="{C6C28701-BCDF-AA4E-B8BF-29E450AB09F0}" type="pres">
      <dgm:prSet presAssocID="{65A08077-8039-E644-816E-2F62EB4CE13E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6380634-75EE-5145-BD24-D46AF0CA82F2}" srcId="{25B59582-6152-3146-8A61-AC02CD0FE8CE}" destId="{02B46620-CC5E-9B45-8939-381A4492FED2}" srcOrd="0" destOrd="0" parTransId="{04FA52E2-4E71-0648-8D9B-F5EC3F69946E}" sibTransId="{6161F01B-2D94-164F-8221-405FECEA6949}"/>
    <dgm:cxn modelId="{0A202D85-041C-3548-8576-E2CBEAD82772}" type="presOf" srcId="{EB7A7C74-A9F8-994D-B55B-00E117588304}" destId="{17DA158B-DBE0-3347-831C-67240E1292A4}" srcOrd="0" destOrd="0" presId="urn:microsoft.com/office/officeart/2005/8/layout/radial4"/>
    <dgm:cxn modelId="{8C670901-CA8D-BE41-A314-8C6572378038}" type="presOf" srcId="{C0C3FBB6-F624-AD4F-A0ED-A12F808ED731}" destId="{E8C1C996-D79D-0C4F-A8D6-1F1BDFB182C2}" srcOrd="0" destOrd="0" presId="urn:microsoft.com/office/officeart/2005/8/layout/radial4"/>
    <dgm:cxn modelId="{630E3622-5E0D-F447-9C13-42A56B80DC7A}" type="presOf" srcId="{C9C81D03-9A81-1F43-B6B2-AF9060A769D3}" destId="{52D34C1D-D1BF-A942-A54C-290E6E167F2A}" srcOrd="0" destOrd="0" presId="urn:microsoft.com/office/officeart/2005/8/layout/radial4"/>
    <dgm:cxn modelId="{25231E3D-B476-1346-8358-CA61D716ECB5}" srcId="{25B59582-6152-3146-8A61-AC02CD0FE8CE}" destId="{C0C3FBB6-F624-AD4F-A0ED-A12F808ED731}" srcOrd="1" destOrd="0" parTransId="{6E2CC1EB-F9C6-2441-AD8A-1B67CD5BBD1A}" sibTransId="{DA955D1A-3968-7641-9088-C386B256F3DE}"/>
    <dgm:cxn modelId="{D8371392-EBD9-EE4C-B6D3-63CAE78F3568}" type="presOf" srcId="{02B46620-CC5E-9B45-8939-381A4492FED2}" destId="{F26532A1-41FB-044F-A10B-2CC60A354FBC}" srcOrd="0" destOrd="0" presId="urn:microsoft.com/office/officeart/2005/8/layout/radial4"/>
    <dgm:cxn modelId="{0C160A86-D541-F343-9650-EC4E965F76EA}" type="presOf" srcId="{6E2CC1EB-F9C6-2441-AD8A-1B67CD5BBD1A}" destId="{4449C7A0-2AA2-B844-9214-9B174A3B957F}" srcOrd="0" destOrd="0" presId="urn:microsoft.com/office/officeart/2005/8/layout/radial4"/>
    <dgm:cxn modelId="{17EF47A4-BF18-6246-96A5-2CDB340CAB8E}" type="presOf" srcId="{25B59582-6152-3146-8A61-AC02CD0FE8CE}" destId="{F7FAFACA-F23E-E147-8AE8-E2B88626FBAC}" srcOrd="0" destOrd="0" presId="urn:microsoft.com/office/officeart/2005/8/layout/radial4"/>
    <dgm:cxn modelId="{A071750D-7930-9B48-A2E1-91A58FAB68B9}" type="presOf" srcId="{65A08077-8039-E644-816E-2F62EB4CE13E}" destId="{C6C28701-BCDF-AA4E-B8BF-29E450AB09F0}" srcOrd="0" destOrd="0" presId="urn:microsoft.com/office/officeart/2005/8/layout/radial4"/>
    <dgm:cxn modelId="{B6E8C1D3-90ED-3C4C-8845-8E89E3B1C312}" srcId="{EB7A7C74-A9F8-994D-B55B-00E117588304}" destId="{25B59582-6152-3146-8A61-AC02CD0FE8CE}" srcOrd="0" destOrd="0" parTransId="{6823BB78-870F-E64A-9861-29320CB69F73}" sibTransId="{B0A77A71-D89A-BB41-907D-D1503E6E1A73}"/>
    <dgm:cxn modelId="{C228BEA7-A512-3B4C-9301-9D44CB2D063A}" type="presOf" srcId="{04FA52E2-4E71-0648-8D9B-F5EC3F69946E}" destId="{2425FA0C-40B6-2E49-B17D-D52E9D669882}" srcOrd="0" destOrd="0" presId="urn:microsoft.com/office/officeart/2005/8/layout/radial4"/>
    <dgm:cxn modelId="{008A31B2-BF43-2D46-887F-B3631ADC7078}" srcId="{25B59582-6152-3146-8A61-AC02CD0FE8CE}" destId="{65A08077-8039-E644-816E-2F62EB4CE13E}" srcOrd="2" destOrd="0" parTransId="{C9C81D03-9A81-1F43-B6B2-AF9060A769D3}" sibTransId="{462D06F5-F4A9-3B4F-926C-C0BB0050C99D}"/>
    <dgm:cxn modelId="{BD8971F4-BF6F-FD4A-AD62-14043024E303}" type="presParOf" srcId="{17DA158B-DBE0-3347-831C-67240E1292A4}" destId="{F7FAFACA-F23E-E147-8AE8-E2B88626FBAC}" srcOrd="0" destOrd="0" presId="urn:microsoft.com/office/officeart/2005/8/layout/radial4"/>
    <dgm:cxn modelId="{13822618-2056-0747-82F5-603C13A967D7}" type="presParOf" srcId="{17DA158B-DBE0-3347-831C-67240E1292A4}" destId="{2425FA0C-40B6-2E49-B17D-D52E9D669882}" srcOrd="1" destOrd="0" presId="urn:microsoft.com/office/officeart/2005/8/layout/radial4"/>
    <dgm:cxn modelId="{7CDB07EA-923E-3A46-8E80-A643AE534B56}" type="presParOf" srcId="{17DA158B-DBE0-3347-831C-67240E1292A4}" destId="{F26532A1-41FB-044F-A10B-2CC60A354FBC}" srcOrd="2" destOrd="0" presId="urn:microsoft.com/office/officeart/2005/8/layout/radial4"/>
    <dgm:cxn modelId="{505EFC59-A0A2-924F-BD8D-DCCB95E97BD4}" type="presParOf" srcId="{17DA158B-DBE0-3347-831C-67240E1292A4}" destId="{4449C7A0-2AA2-B844-9214-9B174A3B957F}" srcOrd="3" destOrd="0" presId="urn:microsoft.com/office/officeart/2005/8/layout/radial4"/>
    <dgm:cxn modelId="{5F65AA56-0817-AC43-AE1D-0EB34B910A78}" type="presParOf" srcId="{17DA158B-DBE0-3347-831C-67240E1292A4}" destId="{E8C1C996-D79D-0C4F-A8D6-1F1BDFB182C2}" srcOrd="4" destOrd="0" presId="urn:microsoft.com/office/officeart/2005/8/layout/radial4"/>
    <dgm:cxn modelId="{FACEF9BB-DB35-C84C-BC9E-6171097F374C}" type="presParOf" srcId="{17DA158B-DBE0-3347-831C-67240E1292A4}" destId="{52D34C1D-D1BF-A942-A54C-290E6E167F2A}" srcOrd="5" destOrd="0" presId="urn:microsoft.com/office/officeart/2005/8/layout/radial4"/>
    <dgm:cxn modelId="{D4EF98BB-4C25-8649-9307-6EC17F139F2D}" type="presParOf" srcId="{17DA158B-DBE0-3347-831C-67240E1292A4}" destId="{C6C28701-BCDF-AA4E-B8BF-29E450AB09F0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C852037-3895-1E49-8F05-167F5CEDEDC2}" type="doc">
      <dgm:prSet loTypeId="urn:microsoft.com/office/officeart/2005/8/layout/radial6" loCatId="" qsTypeId="urn:microsoft.com/office/officeart/2005/8/quickstyle/3D9" qsCatId="3D" csTypeId="urn:microsoft.com/office/officeart/2005/8/colors/colorful1" csCatId="colorful" phldr="1"/>
      <dgm:spPr/>
      <dgm:t>
        <a:bodyPr/>
        <a:lstStyle/>
        <a:p>
          <a:endParaRPr lang="es-MX"/>
        </a:p>
      </dgm:t>
    </dgm:pt>
    <dgm:pt modelId="{4EB63571-A06D-5741-AFDB-60B408BB8BC2}">
      <dgm:prSet phldrT="[Texto]"/>
      <dgm:spPr/>
      <dgm:t>
        <a:bodyPr/>
        <a:lstStyle/>
        <a:p>
          <a:r>
            <a:rPr lang="es-MX" dirty="0" smtClean="0"/>
            <a:t>Eventos Medicina Espacial</a:t>
          </a:r>
          <a:endParaRPr lang="es-MX" dirty="0"/>
        </a:p>
      </dgm:t>
    </dgm:pt>
    <dgm:pt modelId="{328BC70E-3432-4A40-A5BF-095647419C63}" type="parTrans" cxnId="{62613DFD-E4FC-714C-8B82-2A9F3E4CE6CE}">
      <dgm:prSet/>
      <dgm:spPr/>
      <dgm:t>
        <a:bodyPr/>
        <a:lstStyle/>
        <a:p>
          <a:endParaRPr lang="es-MX"/>
        </a:p>
      </dgm:t>
    </dgm:pt>
    <dgm:pt modelId="{AFACC8D7-6240-B14D-BC59-F4F505F742ED}" type="sibTrans" cxnId="{62613DFD-E4FC-714C-8B82-2A9F3E4CE6CE}">
      <dgm:prSet/>
      <dgm:spPr/>
      <dgm:t>
        <a:bodyPr/>
        <a:lstStyle/>
        <a:p>
          <a:endParaRPr lang="es-MX"/>
        </a:p>
      </dgm:t>
    </dgm:pt>
    <dgm:pt modelId="{636E8531-544D-6347-B271-265B3486F1F3}">
      <dgm:prSet phldrT="[Texto]"/>
      <dgm:spPr/>
      <dgm:t>
        <a:bodyPr/>
        <a:lstStyle/>
        <a:p>
          <a:r>
            <a:rPr lang="es-MX" dirty="0" smtClean="0"/>
            <a:t>CIIE</a:t>
          </a:r>
          <a:endParaRPr lang="es-MX" dirty="0"/>
        </a:p>
      </dgm:t>
    </dgm:pt>
    <dgm:pt modelId="{4200AE74-ED8F-1549-AA3B-C9010ABB6F9A}" type="parTrans" cxnId="{38BED67A-42BB-A14B-9090-3599476FEDD4}">
      <dgm:prSet/>
      <dgm:spPr/>
      <dgm:t>
        <a:bodyPr/>
        <a:lstStyle/>
        <a:p>
          <a:endParaRPr lang="es-MX"/>
        </a:p>
      </dgm:t>
    </dgm:pt>
    <dgm:pt modelId="{7A00331C-6951-E64A-88F8-18F17B1919B1}" type="sibTrans" cxnId="{38BED67A-42BB-A14B-9090-3599476FEDD4}">
      <dgm:prSet/>
      <dgm:spPr/>
      <dgm:t>
        <a:bodyPr/>
        <a:lstStyle/>
        <a:p>
          <a:endParaRPr lang="es-MX"/>
        </a:p>
      </dgm:t>
    </dgm:pt>
    <dgm:pt modelId="{362026E0-C7F7-D046-AE72-2EC2D158C212}">
      <dgm:prSet phldrT="[Texto]"/>
      <dgm:spPr/>
      <dgm:t>
        <a:bodyPr/>
        <a:lstStyle/>
        <a:p>
          <a:r>
            <a:rPr lang="es-MX" dirty="0" smtClean="0"/>
            <a:t>FAM</a:t>
          </a:r>
          <a:endParaRPr lang="es-MX" dirty="0"/>
        </a:p>
      </dgm:t>
    </dgm:pt>
    <dgm:pt modelId="{59E038E1-4698-8B49-9B00-C6F882F3D84F}" type="parTrans" cxnId="{E8167A52-C1D5-7F45-98E0-C20CC7B76597}">
      <dgm:prSet/>
      <dgm:spPr/>
      <dgm:t>
        <a:bodyPr/>
        <a:lstStyle/>
        <a:p>
          <a:endParaRPr lang="es-MX"/>
        </a:p>
      </dgm:t>
    </dgm:pt>
    <dgm:pt modelId="{26FEDC8B-177F-0741-8641-C2D91DFE86D1}" type="sibTrans" cxnId="{E8167A52-C1D5-7F45-98E0-C20CC7B76597}">
      <dgm:prSet/>
      <dgm:spPr/>
      <dgm:t>
        <a:bodyPr/>
        <a:lstStyle/>
        <a:p>
          <a:endParaRPr lang="es-MX"/>
        </a:p>
      </dgm:t>
    </dgm:pt>
    <dgm:pt modelId="{1F94C914-329A-714E-AF3E-26E88B187FFB}">
      <dgm:prSet phldrT="[Texto]"/>
      <dgm:spPr/>
      <dgm:t>
        <a:bodyPr/>
        <a:lstStyle/>
        <a:p>
          <a:r>
            <a:rPr lang="es-MX" dirty="0" smtClean="0"/>
            <a:t>IMSS</a:t>
          </a:r>
          <a:endParaRPr lang="es-MX" dirty="0"/>
        </a:p>
      </dgm:t>
    </dgm:pt>
    <dgm:pt modelId="{3EEE6F9E-7C7E-0040-9B14-E290C1BD67C0}" type="parTrans" cxnId="{EC9AFB12-B6D1-064E-8DC6-479E7482819D}">
      <dgm:prSet/>
      <dgm:spPr/>
      <dgm:t>
        <a:bodyPr/>
        <a:lstStyle/>
        <a:p>
          <a:endParaRPr lang="es-MX"/>
        </a:p>
      </dgm:t>
    </dgm:pt>
    <dgm:pt modelId="{3D1E698A-8A5D-074B-8E05-39205D131D92}" type="sibTrans" cxnId="{EC9AFB12-B6D1-064E-8DC6-479E7482819D}">
      <dgm:prSet/>
      <dgm:spPr/>
      <dgm:t>
        <a:bodyPr/>
        <a:lstStyle/>
        <a:p>
          <a:endParaRPr lang="es-MX"/>
        </a:p>
      </dgm:t>
    </dgm:pt>
    <dgm:pt modelId="{4620E59A-2D18-DC45-8ED7-5796901649DC}">
      <dgm:prSet phldrT="[Texto]"/>
      <dgm:spPr/>
      <dgm:t>
        <a:bodyPr/>
        <a:lstStyle/>
        <a:p>
          <a:r>
            <a:rPr lang="es-MX" smtClean="0"/>
            <a:t>Congreso - Libro</a:t>
          </a:r>
          <a:endParaRPr lang="es-MX" dirty="0"/>
        </a:p>
      </dgm:t>
    </dgm:pt>
    <dgm:pt modelId="{001864AE-9EEF-8144-BBAD-DF5722BE2F99}" type="parTrans" cxnId="{CC57C08B-8663-EC4C-8CB7-E799163D4A8C}">
      <dgm:prSet/>
      <dgm:spPr/>
      <dgm:t>
        <a:bodyPr/>
        <a:lstStyle/>
        <a:p>
          <a:endParaRPr lang="es-MX"/>
        </a:p>
      </dgm:t>
    </dgm:pt>
    <dgm:pt modelId="{2227E522-2D9A-EF45-B3F9-A3D6B5676CF4}" type="sibTrans" cxnId="{CC57C08B-8663-EC4C-8CB7-E799163D4A8C}">
      <dgm:prSet/>
      <dgm:spPr/>
      <dgm:t>
        <a:bodyPr/>
        <a:lstStyle/>
        <a:p>
          <a:endParaRPr lang="es-MX"/>
        </a:p>
      </dgm:t>
    </dgm:pt>
    <dgm:pt modelId="{7861C813-B0B5-0B49-BC28-3226AAF30DE2}">
      <dgm:prSet phldrT="[Texto]"/>
      <dgm:spPr/>
      <dgm:t>
        <a:bodyPr/>
        <a:lstStyle/>
        <a:p>
          <a:r>
            <a:rPr lang="es-MX" dirty="0" smtClean="0"/>
            <a:t>Hacia Nuevos Horizontes</a:t>
          </a:r>
          <a:endParaRPr lang="es-MX" dirty="0"/>
        </a:p>
      </dgm:t>
    </dgm:pt>
    <dgm:pt modelId="{86DEE6C3-1A9E-0D4F-B4DD-F02540A16A52}" type="parTrans" cxnId="{EFE96DF8-8162-2043-8A57-63774B52CDFF}">
      <dgm:prSet/>
      <dgm:spPr/>
      <dgm:t>
        <a:bodyPr/>
        <a:lstStyle/>
        <a:p>
          <a:endParaRPr lang="es-MX"/>
        </a:p>
      </dgm:t>
    </dgm:pt>
    <dgm:pt modelId="{F37A64F9-A5BC-9442-8379-BDEA32C3DDA8}" type="sibTrans" cxnId="{EFE96DF8-8162-2043-8A57-63774B52CDFF}">
      <dgm:prSet/>
      <dgm:spPr/>
      <dgm:t>
        <a:bodyPr/>
        <a:lstStyle/>
        <a:p>
          <a:endParaRPr lang="es-MX"/>
        </a:p>
      </dgm:t>
    </dgm:pt>
    <dgm:pt modelId="{D14DE1D4-B868-BB41-9A45-34486834D390}">
      <dgm:prSet phldrT="[Texto]"/>
      <dgm:spPr/>
      <dgm:t>
        <a:bodyPr/>
        <a:lstStyle/>
        <a:p>
          <a:r>
            <a:rPr lang="es-MX" dirty="0" smtClean="0"/>
            <a:t>CENETEC</a:t>
          </a:r>
          <a:endParaRPr lang="es-MX" dirty="0"/>
        </a:p>
      </dgm:t>
    </dgm:pt>
    <dgm:pt modelId="{49C726BF-38AA-1846-A20D-12B6B9123A02}" type="parTrans" cxnId="{537C48EE-597A-B24A-9822-669AE227079E}">
      <dgm:prSet/>
      <dgm:spPr/>
      <dgm:t>
        <a:bodyPr/>
        <a:lstStyle/>
        <a:p>
          <a:endParaRPr lang="es-MX"/>
        </a:p>
      </dgm:t>
    </dgm:pt>
    <dgm:pt modelId="{474AB9AB-DFD6-294A-8C3E-AF5D428F6456}" type="sibTrans" cxnId="{537C48EE-597A-B24A-9822-669AE227079E}">
      <dgm:prSet/>
      <dgm:spPr/>
      <dgm:t>
        <a:bodyPr/>
        <a:lstStyle/>
        <a:p>
          <a:endParaRPr lang="es-MX"/>
        </a:p>
      </dgm:t>
    </dgm:pt>
    <dgm:pt modelId="{4B9B81A3-131A-B942-9105-3ED740818EC3}">
      <dgm:prSet phldrT="[Texto]"/>
      <dgm:spPr/>
      <dgm:t>
        <a:bodyPr/>
        <a:lstStyle/>
        <a:p>
          <a:r>
            <a:rPr lang="es-MX" dirty="0" smtClean="0"/>
            <a:t>Humans in Space 2015</a:t>
          </a:r>
          <a:endParaRPr lang="es-MX" dirty="0"/>
        </a:p>
      </dgm:t>
    </dgm:pt>
    <dgm:pt modelId="{FF6AC68D-021B-6348-800A-1B03465DBB5B}" type="parTrans" cxnId="{6CDB5615-66E7-534B-A151-0517C7187E27}">
      <dgm:prSet/>
      <dgm:spPr/>
      <dgm:t>
        <a:bodyPr/>
        <a:lstStyle/>
        <a:p>
          <a:endParaRPr lang="es-MX"/>
        </a:p>
      </dgm:t>
    </dgm:pt>
    <dgm:pt modelId="{55B6E951-A799-844F-9EE0-B29419138FEF}" type="sibTrans" cxnId="{6CDB5615-66E7-534B-A151-0517C7187E27}">
      <dgm:prSet/>
      <dgm:spPr/>
      <dgm:t>
        <a:bodyPr/>
        <a:lstStyle/>
        <a:p>
          <a:endParaRPr lang="es-MX"/>
        </a:p>
      </dgm:t>
    </dgm:pt>
    <dgm:pt modelId="{1B0E4A08-FA54-A74B-B02F-8359920E5A96}" type="pres">
      <dgm:prSet presAssocID="{8C852037-3895-1E49-8F05-167F5CEDEDC2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C4AF1EC2-0347-B147-BDD1-DBCBC048FB24}" type="pres">
      <dgm:prSet presAssocID="{4EB63571-A06D-5741-AFDB-60B408BB8BC2}" presName="centerShape" presStyleLbl="node0" presStyleIdx="0" presStyleCnt="1"/>
      <dgm:spPr/>
      <dgm:t>
        <a:bodyPr/>
        <a:lstStyle/>
        <a:p>
          <a:endParaRPr lang="es-MX"/>
        </a:p>
      </dgm:t>
    </dgm:pt>
    <dgm:pt modelId="{233AEC2C-2364-F74D-A27A-0186A1E0B52D}" type="pres">
      <dgm:prSet presAssocID="{636E8531-544D-6347-B271-265B3486F1F3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0B35962-A446-A840-B2AE-694D86095DA0}" type="pres">
      <dgm:prSet presAssocID="{636E8531-544D-6347-B271-265B3486F1F3}" presName="dummy" presStyleCnt="0"/>
      <dgm:spPr/>
      <dgm:t>
        <a:bodyPr/>
        <a:lstStyle/>
        <a:p>
          <a:endParaRPr lang="es-MX"/>
        </a:p>
      </dgm:t>
    </dgm:pt>
    <dgm:pt modelId="{0D67B23B-3465-574E-BD52-961670FFE7B7}" type="pres">
      <dgm:prSet presAssocID="{7A00331C-6951-E64A-88F8-18F17B1919B1}" presName="sibTrans" presStyleLbl="sibTrans2D1" presStyleIdx="0" presStyleCnt="7"/>
      <dgm:spPr/>
      <dgm:t>
        <a:bodyPr/>
        <a:lstStyle/>
        <a:p>
          <a:endParaRPr lang="es-MX"/>
        </a:p>
      </dgm:t>
    </dgm:pt>
    <dgm:pt modelId="{97475606-9DEF-B34E-A746-37DB247A4EF3}" type="pres">
      <dgm:prSet presAssocID="{362026E0-C7F7-D046-AE72-2EC2D158C212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A55CBBF-74D7-3A4A-ACE3-EBA8F141D9E3}" type="pres">
      <dgm:prSet presAssocID="{362026E0-C7F7-D046-AE72-2EC2D158C212}" presName="dummy" presStyleCnt="0"/>
      <dgm:spPr/>
      <dgm:t>
        <a:bodyPr/>
        <a:lstStyle/>
        <a:p>
          <a:endParaRPr lang="es-MX"/>
        </a:p>
      </dgm:t>
    </dgm:pt>
    <dgm:pt modelId="{C4661CB9-A156-4C4E-BDF2-18867B3BAB3B}" type="pres">
      <dgm:prSet presAssocID="{26FEDC8B-177F-0741-8641-C2D91DFE86D1}" presName="sibTrans" presStyleLbl="sibTrans2D1" presStyleIdx="1" presStyleCnt="7"/>
      <dgm:spPr/>
      <dgm:t>
        <a:bodyPr/>
        <a:lstStyle/>
        <a:p>
          <a:endParaRPr lang="es-MX"/>
        </a:p>
      </dgm:t>
    </dgm:pt>
    <dgm:pt modelId="{FED025CC-AD2C-C84D-A5C2-B60A6E07BEC1}" type="pres">
      <dgm:prSet presAssocID="{D14DE1D4-B868-BB41-9A45-34486834D390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B7593C5-1EF4-A548-8A9D-8CF79724B3D1}" type="pres">
      <dgm:prSet presAssocID="{D14DE1D4-B868-BB41-9A45-34486834D390}" presName="dummy" presStyleCnt="0"/>
      <dgm:spPr/>
      <dgm:t>
        <a:bodyPr/>
        <a:lstStyle/>
        <a:p>
          <a:endParaRPr lang="es-MX"/>
        </a:p>
      </dgm:t>
    </dgm:pt>
    <dgm:pt modelId="{AB2A9E15-571D-3844-B0C8-245C1B8091E6}" type="pres">
      <dgm:prSet presAssocID="{474AB9AB-DFD6-294A-8C3E-AF5D428F6456}" presName="sibTrans" presStyleLbl="sibTrans2D1" presStyleIdx="2" presStyleCnt="7"/>
      <dgm:spPr/>
      <dgm:t>
        <a:bodyPr/>
        <a:lstStyle/>
        <a:p>
          <a:endParaRPr lang="es-MX"/>
        </a:p>
      </dgm:t>
    </dgm:pt>
    <dgm:pt modelId="{DC741216-4469-D24C-BD9E-7C41360FAA3A}" type="pres">
      <dgm:prSet presAssocID="{1F94C914-329A-714E-AF3E-26E88B187FFB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B655F928-9509-8043-9C89-8BA3D54CB945}" type="pres">
      <dgm:prSet presAssocID="{1F94C914-329A-714E-AF3E-26E88B187FFB}" presName="dummy" presStyleCnt="0"/>
      <dgm:spPr/>
      <dgm:t>
        <a:bodyPr/>
        <a:lstStyle/>
        <a:p>
          <a:endParaRPr lang="es-MX"/>
        </a:p>
      </dgm:t>
    </dgm:pt>
    <dgm:pt modelId="{7B557E6F-C9F9-E949-87FF-10B46BE00B73}" type="pres">
      <dgm:prSet presAssocID="{3D1E698A-8A5D-074B-8E05-39205D131D92}" presName="sibTrans" presStyleLbl="sibTrans2D1" presStyleIdx="3" presStyleCnt="7"/>
      <dgm:spPr/>
      <dgm:t>
        <a:bodyPr/>
        <a:lstStyle/>
        <a:p>
          <a:endParaRPr lang="es-MX"/>
        </a:p>
      </dgm:t>
    </dgm:pt>
    <dgm:pt modelId="{4AE0F612-E7F8-B44D-8574-22C20047CAE7}" type="pres">
      <dgm:prSet presAssocID="{4620E59A-2D18-DC45-8ED7-5796901649DC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9CE0B92-9666-F441-B39D-4EE4D7129A4C}" type="pres">
      <dgm:prSet presAssocID="{4620E59A-2D18-DC45-8ED7-5796901649DC}" presName="dummy" presStyleCnt="0"/>
      <dgm:spPr/>
      <dgm:t>
        <a:bodyPr/>
        <a:lstStyle/>
        <a:p>
          <a:endParaRPr lang="es-MX"/>
        </a:p>
      </dgm:t>
    </dgm:pt>
    <dgm:pt modelId="{9653AE3D-DD9C-514F-97D7-4A32BFAD2006}" type="pres">
      <dgm:prSet presAssocID="{2227E522-2D9A-EF45-B3F9-A3D6B5676CF4}" presName="sibTrans" presStyleLbl="sibTrans2D1" presStyleIdx="4" presStyleCnt="7"/>
      <dgm:spPr/>
      <dgm:t>
        <a:bodyPr/>
        <a:lstStyle/>
        <a:p>
          <a:endParaRPr lang="es-MX"/>
        </a:p>
      </dgm:t>
    </dgm:pt>
    <dgm:pt modelId="{1FB3FD32-1F35-894B-B050-6D05A14294AD}" type="pres">
      <dgm:prSet presAssocID="{7861C813-B0B5-0B49-BC28-3226AAF30DE2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97A7E0A-1D21-4146-8994-A944E3BD9123}" type="pres">
      <dgm:prSet presAssocID="{7861C813-B0B5-0B49-BC28-3226AAF30DE2}" presName="dummy" presStyleCnt="0"/>
      <dgm:spPr/>
      <dgm:t>
        <a:bodyPr/>
        <a:lstStyle/>
        <a:p>
          <a:endParaRPr lang="es-MX"/>
        </a:p>
      </dgm:t>
    </dgm:pt>
    <dgm:pt modelId="{2BAC1EBC-70C1-E14A-93D8-1C9CF107E040}" type="pres">
      <dgm:prSet presAssocID="{F37A64F9-A5BC-9442-8379-BDEA32C3DDA8}" presName="sibTrans" presStyleLbl="sibTrans2D1" presStyleIdx="5" presStyleCnt="7"/>
      <dgm:spPr/>
      <dgm:t>
        <a:bodyPr/>
        <a:lstStyle/>
        <a:p>
          <a:endParaRPr lang="es-MX"/>
        </a:p>
      </dgm:t>
    </dgm:pt>
    <dgm:pt modelId="{0D978654-35A0-F641-B4C3-5C69FFD59EB5}" type="pres">
      <dgm:prSet presAssocID="{4B9B81A3-131A-B942-9105-3ED740818EC3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36612BEF-FD6C-8240-BE6C-445BB1631AA4}" type="pres">
      <dgm:prSet presAssocID="{4B9B81A3-131A-B942-9105-3ED740818EC3}" presName="dummy" presStyleCnt="0"/>
      <dgm:spPr/>
      <dgm:t>
        <a:bodyPr/>
        <a:lstStyle/>
        <a:p>
          <a:endParaRPr lang="es-MX"/>
        </a:p>
      </dgm:t>
    </dgm:pt>
    <dgm:pt modelId="{EDF9059D-DB2C-B943-9059-83E14FBA12B7}" type="pres">
      <dgm:prSet presAssocID="{55B6E951-A799-844F-9EE0-B29419138FEF}" presName="sibTrans" presStyleLbl="sibTrans2D1" presStyleIdx="6" presStyleCnt="7"/>
      <dgm:spPr/>
      <dgm:t>
        <a:bodyPr/>
        <a:lstStyle/>
        <a:p>
          <a:endParaRPr lang="es-MX"/>
        </a:p>
      </dgm:t>
    </dgm:pt>
  </dgm:ptLst>
  <dgm:cxnLst>
    <dgm:cxn modelId="{537C48EE-597A-B24A-9822-669AE227079E}" srcId="{4EB63571-A06D-5741-AFDB-60B408BB8BC2}" destId="{D14DE1D4-B868-BB41-9A45-34486834D390}" srcOrd="2" destOrd="0" parTransId="{49C726BF-38AA-1846-A20D-12B6B9123A02}" sibTransId="{474AB9AB-DFD6-294A-8C3E-AF5D428F6456}"/>
    <dgm:cxn modelId="{526C044B-9653-584F-9279-27FBB816503E}" type="presOf" srcId="{4620E59A-2D18-DC45-8ED7-5796901649DC}" destId="{4AE0F612-E7F8-B44D-8574-22C20047CAE7}" srcOrd="0" destOrd="0" presId="urn:microsoft.com/office/officeart/2005/8/layout/radial6"/>
    <dgm:cxn modelId="{3EA7F736-027B-9947-B6CC-57616492CBE4}" type="presOf" srcId="{4B9B81A3-131A-B942-9105-3ED740818EC3}" destId="{0D978654-35A0-F641-B4C3-5C69FFD59EB5}" srcOrd="0" destOrd="0" presId="urn:microsoft.com/office/officeart/2005/8/layout/radial6"/>
    <dgm:cxn modelId="{38BED67A-42BB-A14B-9090-3599476FEDD4}" srcId="{4EB63571-A06D-5741-AFDB-60B408BB8BC2}" destId="{636E8531-544D-6347-B271-265B3486F1F3}" srcOrd="0" destOrd="0" parTransId="{4200AE74-ED8F-1549-AA3B-C9010ABB6F9A}" sibTransId="{7A00331C-6951-E64A-88F8-18F17B1919B1}"/>
    <dgm:cxn modelId="{9D9D0A52-6E42-4144-A391-4534D3590206}" type="presOf" srcId="{3D1E698A-8A5D-074B-8E05-39205D131D92}" destId="{7B557E6F-C9F9-E949-87FF-10B46BE00B73}" srcOrd="0" destOrd="0" presId="urn:microsoft.com/office/officeart/2005/8/layout/radial6"/>
    <dgm:cxn modelId="{9FA3246E-FE9D-B54E-8481-15CD1B13D55D}" type="presOf" srcId="{2227E522-2D9A-EF45-B3F9-A3D6B5676CF4}" destId="{9653AE3D-DD9C-514F-97D7-4A32BFAD2006}" srcOrd="0" destOrd="0" presId="urn:microsoft.com/office/officeart/2005/8/layout/radial6"/>
    <dgm:cxn modelId="{9676D2AD-676F-0444-B613-E6AF8347C9BE}" type="presOf" srcId="{362026E0-C7F7-D046-AE72-2EC2D158C212}" destId="{97475606-9DEF-B34E-A746-37DB247A4EF3}" srcOrd="0" destOrd="0" presId="urn:microsoft.com/office/officeart/2005/8/layout/radial6"/>
    <dgm:cxn modelId="{DC5D460E-8748-FA43-8876-23EA520A89FA}" type="presOf" srcId="{F37A64F9-A5BC-9442-8379-BDEA32C3DDA8}" destId="{2BAC1EBC-70C1-E14A-93D8-1C9CF107E040}" srcOrd="0" destOrd="0" presId="urn:microsoft.com/office/officeart/2005/8/layout/radial6"/>
    <dgm:cxn modelId="{DB4621F3-59B1-C94E-AA44-EA34A446D250}" type="presOf" srcId="{7A00331C-6951-E64A-88F8-18F17B1919B1}" destId="{0D67B23B-3465-574E-BD52-961670FFE7B7}" srcOrd="0" destOrd="0" presId="urn:microsoft.com/office/officeart/2005/8/layout/radial6"/>
    <dgm:cxn modelId="{DFB1A3D1-61EC-9046-AB39-10E7B7212709}" type="presOf" srcId="{636E8531-544D-6347-B271-265B3486F1F3}" destId="{233AEC2C-2364-F74D-A27A-0186A1E0B52D}" srcOrd="0" destOrd="0" presId="urn:microsoft.com/office/officeart/2005/8/layout/radial6"/>
    <dgm:cxn modelId="{437B9056-52F7-F04A-B9F7-6EF922A296C6}" type="presOf" srcId="{7861C813-B0B5-0B49-BC28-3226AAF30DE2}" destId="{1FB3FD32-1F35-894B-B050-6D05A14294AD}" srcOrd="0" destOrd="0" presId="urn:microsoft.com/office/officeart/2005/8/layout/radial6"/>
    <dgm:cxn modelId="{67F2991C-7322-FC45-B6DA-5E4F30E7496B}" type="presOf" srcId="{8C852037-3895-1E49-8F05-167F5CEDEDC2}" destId="{1B0E4A08-FA54-A74B-B02F-8359920E5A96}" srcOrd="0" destOrd="0" presId="urn:microsoft.com/office/officeart/2005/8/layout/radial6"/>
    <dgm:cxn modelId="{35025CAA-941B-7A43-9B07-1C15B312EEBA}" type="presOf" srcId="{4EB63571-A06D-5741-AFDB-60B408BB8BC2}" destId="{C4AF1EC2-0347-B147-BDD1-DBCBC048FB24}" srcOrd="0" destOrd="0" presId="urn:microsoft.com/office/officeart/2005/8/layout/radial6"/>
    <dgm:cxn modelId="{6E54B493-CAEF-B941-8BEC-2BAFA1858046}" type="presOf" srcId="{1F94C914-329A-714E-AF3E-26E88B187FFB}" destId="{DC741216-4469-D24C-BD9E-7C41360FAA3A}" srcOrd="0" destOrd="0" presId="urn:microsoft.com/office/officeart/2005/8/layout/radial6"/>
    <dgm:cxn modelId="{E8167A52-C1D5-7F45-98E0-C20CC7B76597}" srcId="{4EB63571-A06D-5741-AFDB-60B408BB8BC2}" destId="{362026E0-C7F7-D046-AE72-2EC2D158C212}" srcOrd="1" destOrd="0" parTransId="{59E038E1-4698-8B49-9B00-C6F882F3D84F}" sibTransId="{26FEDC8B-177F-0741-8641-C2D91DFE86D1}"/>
    <dgm:cxn modelId="{EC9AFB12-B6D1-064E-8DC6-479E7482819D}" srcId="{4EB63571-A06D-5741-AFDB-60B408BB8BC2}" destId="{1F94C914-329A-714E-AF3E-26E88B187FFB}" srcOrd="3" destOrd="0" parTransId="{3EEE6F9E-7C7E-0040-9B14-E290C1BD67C0}" sibTransId="{3D1E698A-8A5D-074B-8E05-39205D131D92}"/>
    <dgm:cxn modelId="{CC57C08B-8663-EC4C-8CB7-E799163D4A8C}" srcId="{4EB63571-A06D-5741-AFDB-60B408BB8BC2}" destId="{4620E59A-2D18-DC45-8ED7-5796901649DC}" srcOrd="4" destOrd="0" parTransId="{001864AE-9EEF-8144-BBAD-DF5722BE2F99}" sibTransId="{2227E522-2D9A-EF45-B3F9-A3D6B5676CF4}"/>
    <dgm:cxn modelId="{A315DA25-4C9D-2048-AF38-C7C7077C1B9F}" type="presOf" srcId="{26FEDC8B-177F-0741-8641-C2D91DFE86D1}" destId="{C4661CB9-A156-4C4E-BDF2-18867B3BAB3B}" srcOrd="0" destOrd="0" presId="urn:microsoft.com/office/officeart/2005/8/layout/radial6"/>
    <dgm:cxn modelId="{EFE96DF8-8162-2043-8A57-63774B52CDFF}" srcId="{4EB63571-A06D-5741-AFDB-60B408BB8BC2}" destId="{7861C813-B0B5-0B49-BC28-3226AAF30DE2}" srcOrd="5" destOrd="0" parTransId="{86DEE6C3-1A9E-0D4F-B4DD-F02540A16A52}" sibTransId="{F37A64F9-A5BC-9442-8379-BDEA32C3DDA8}"/>
    <dgm:cxn modelId="{62613DFD-E4FC-714C-8B82-2A9F3E4CE6CE}" srcId="{8C852037-3895-1E49-8F05-167F5CEDEDC2}" destId="{4EB63571-A06D-5741-AFDB-60B408BB8BC2}" srcOrd="0" destOrd="0" parTransId="{328BC70E-3432-4A40-A5BF-095647419C63}" sibTransId="{AFACC8D7-6240-B14D-BC59-F4F505F742ED}"/>
    <dgm:cxn modelId="{66EE9621-F781-724E-910E-4F53F57505C2}" type="presOf" srcId="{55B6E951-A799-844F-9EE0-B29419138FEF}" destId="{EDF9059D-DB2C-B943-9059-83E14FBA12B7}" srcOrd="0" destOrd="0" presId="urn:microsoft.com/office/officeart/2005/8/layout/radial6"/>
    <dgm:cxn modelId="{A9C4EE5B-2E1E-A943-B367-2E62A50F7C98}" type="presOf" srcId="{474AB9AB-DFD6-294A-8C3E-AF5D428F6456}" destId="{AB2A9E15-571D-3844-B0C8-245C1B8091E6}" srcOrd="0" destOrd="0" presId="urn:microsoft.com/office/officeart/2005/8/layout/radial6"/>
    <dgm:cxn modelId="{6CDB5615-66E7-534B-A151-0517C7187E27}" srcId="{4EB63571-A06D-5741-AFDB-60B408BB8BC2}" destId="{4B9B81A3-131A-B942-9105-3ED740818EC3}" srcOrd="6" destOrd="0" parTransId="{FF6AC68D-021B-6348-800A-1B03465DBB5B}" sibTransId="{55B6E951-A799-844F-9EE0-B29419138FEF}"/>
    <dgm:cxn modelId="{93D08AAC-B756-2442-93C7-208550849EF7}" type="presOf" srcId="{D14DE1D4-B868-BB41-9A45-34486834D390}" destId="{FED025CC-AD2C-C84D-A5C2-B60A6E07BEC1}" srcOrd="0" destOrd="0" presId="urn:microsoft.com/office/officeart/2005/8/layout/radial6"/>
    <dgm:cxn modelId="{BA308BB7-C9DE-5246-8ADA-27DABB2B3D73}" type="presParOf" srcId="{1B0E4A08-FA54-A74B-B02F-8359920E5A96}" destId="{C4AF1EC2-0347-B147-BDD1-DBCBC048FB24}" srcOrd="0" destOrd="0" presId="urn:microsoft.com/office/officeart/2005/8/layout/radial6"/>
    <dgm:cxn modelId="{2CADAF05-DFD1-6545-820B-A43FA93D4209}" type="presParOf" srcId="{1B0E4A08-FA54-A74B-B02F-8359920E5A96}" destId="{233AEC2C-2364-F74D-A27A-0186A1E0B52D}" srcOrd="1" destOrd="0" presId="urn:microsoft.com/office/officeart/2005/8/layout/radial6"/>
    <dgm:cxn modelId="{EC9386DB-4455-A740-B74A-4E3443CAA7C9}" type="presParOf" srcId="{1B0E4A08-FA54-A74B-B02F-8359920E5A96}" destId="{F0B35962-A446-A840-B2AE-694D86095DA0}" srcOrd="2" destOrd="0" presId="urn:microsoft.com/office/officeart/2005/8/layout/radial6"/>
    <dgm:cxn modelId="{615A743B-A366-B846-8632-8A76C794D3B8}" type="presParOf" srcId="{1B0E4A08-FA54-A74B-B02F-8359920E5A96}" destId="{0D67B23B-3465-574E-BD52-961670FFE7B7}" srcOrd="3" destOrd="0" presId="urn:microsoft.com/office/officeart/2005/8/layout/radial6"/>
    <dgm:cxn modelId="{EAF0860E-5258-3540-9276-3D935907CE71}" type="presParOf" srcId="{1B0E4A08-FA54-A74B-B02F-8359920E5A96}" destId="{97475606-9DEF-B34E-A746-37DB247A4EF3}" srcOrd="4" destOrd="0" presId="urn:microsoft.com/office/officeart/2005/8/layout/radial6"/>
    <dgm:cxn modelId="{EBD0DCFB-A366-4943-A95C-5115AAD50F12}" type="presParOf" srcId="{1B0E4A08-FA54-A74B-B02F-8359920E5A96}" destId="{8A55CBBF-74D7-3A4A-ACE3-EBA8F141D9E3}" srcOrd="5" destOrd="0" presId="urn:microsoft.com/office/officeart/2005/8/layout/radial6"/>
    <dgm:cxn modelId="{E72A4E14-4D1A-1743-9154-DAE501D3E89C}" type="presParOf" srcId="{1B0E4A08-FA54-A74B-B02F-8359920E5A96}" destId="{C4661CB9-A156-4C4E-BDF2-18867B3BAB3B}" srcOrd="6" destOrd="0" presId="urn:microsoft.com/office/officeart/2005/8/layout/radial6"/>
    <dgm:cxn modelId="{D9E8B2E0-A3FA-214F-83D3-929D00561E07}" type="presParOf" srcId="{1B0E4A08-FA54-A74B-B02F-8359920E5A96}" destId="{FED025CC-AD2C-C84D-A5C2-B60A6E07BEC1}" srcOrd="7" destOrd="0" presId="urn:microsoft.com/office/officeart/2005/8/layout/radial6"/>
    <dgm:cxn modelId="{07A9021D-094A-A54D-A838-440F9D6D5AFA}" type="presParOf" srcId="{1B0E4A08-FA54-A74B-B02F-8359920E5A96}" destId="{4B7593C5-1EF4-A548-8A9D-8CF79724B3D1}" srcOrd="8" destOrd="0" presId="urn:microsoft.com/office/officeart/2005/8/layout/radial6"/>
    <dgm:cxn modelId="{E20569F6-FE73-D941-A87A-0C12517B32A5}" type="presParOf" srcId="{1B0E4A08-FA54-A74B-B02F-8359920E5A96}" destId="{AB2A9E15-571D-3844-B0C8-245C1B8091E6}" srcOrd="9" destOrd="0" presId="urn:microsoft.com/office/officeart/2005/8/layout/radial6"/>
    <dgm:cxn modelId="{42615EC8-043D-7642-BF92-7C63459BDF9C}" type="presParOf" srcId="{1B0E4A08-FA54-A74B-B02F-8359920E5A96}" destId="{DC741216-4469-D24C-BD9E-7C41360FAA3A}" srcOrd="10" destOrd="0" presId="urn:microsoft.com/office/officeart/2005/8/layout/radial6"/>
    <dgm:cxn modelId="{1A5B2EFC-4E38-084B-91CD-0A1F1CA40EA3}" type="presParOf" srcId="{1B0E4A08-FA54-A74B-B02F-8359920E5A96}" destId="{B655F928-9509-8043-9C89-8BA3D54CB945}" srcOrd="11" destOrd="0" presId="urn:microsoft.com/office/officeart/2005/8/layout/radial6"/>
    <dgm:cxn modelId="{78EEBE8D-4C72-6343-BD6D-C3C239F2C52F}" type="presParOf" srcId="{1B0E4A08-FA54-A74B-B02F-8359920E5A96}" destId="{7B557E6F-C9F9-E949-87FF-10B46BE00B73}" srcOrd="12" destOrd="0" presId="urn:microsoft.com/office/officeart/2005/8/layout/radial6"/>
    <dgm:cxn modelId="{6A9890DE-BD72-5B4C-A63A-C52FD3F3F701}" type="presParOf" srcId="{1B0E4A08-FA54-A74B-B02F-8359920E5A96}" destId="{4AE0F612-E7F8-B44D-8574-22C20047CAE7}" srcOrd="13" destOrd="0" presId="urn:microsoft.com/office/officeart/2005/8/layout/radial6"/>
    <dgm:cxn modelId="{B717F0DF-BA98-FB43-A4D5-699C75E7D1B1}" type="presParOf" srcId="{1B0E4A08-FA54-A74B-B02F-8359920E5A96}" destId="{69CE0B92-9666-F441-B39D-4EE4D7129A4C}" srcOrd="14" destOrd="0" presId="urn:microsoft.com/office/officeart/2005/8/layout/radial6"/>
    <dgm:cxn modelId="{54E52F2B-9A8C-D341-AF17-41230D5A228C}" type="presParOf" srcId="{1B0E4A08-FA54-A74B-B02F-8359920E5A96}" destId="{9653AE3D-DD9C-514F-97D7-4A32BFAD2006}" srcOrd="15" destOrd="0" presId="urn:microsoft.com/office/officeart/2005/8/layout/radial6"/>
    <dgm:cxn modelId="{D21C0A48-BF5B-E449-836A-F05D8EC1E509}" type="presParOf" srcId="{1B0E4A08-FA54-A74B-B02F-8359920E5A96}" destId="{1FB3FD32-1F35-894B-B050-6D05A14294AD}" srcOrd="16" destOrd="0" presId="urn:microsoft.com/office/officeart/2005/8/layout/radial6"/>
    <dgm:cxn modelId="{A3163FC3-C74B-154E-BA89-6D09C3BA0B3B}" type="presParOf" srcId="{1B0E4A08-FA54-A74B-B02F-8359920E5A96}" destId="{097A7E0A-1D21-4146-8994-A944E3BD9123}" srcOrd="17" destOrd="0" presId="urn:microsoft.com/office/officeart/2005/8/layout/radial6"/>
    <dgm:cxn modelId="{A7E06C62-A809-474F-B03B-8922C05697A8}" type="presParOf" srcId="{1B0E4A08-FA54-A74B-B02F-8359920E5A96}" destId="{2BAC1EBC-70C1-E14A-93D8-1C9CF107E040}" srcOrd="18" destOrd="0" presId="urn:microsoft.com/office/officeart/2005/8/layout/radial6"/>
    <dgm:cxn modelId="{BC4959D6-2A33-2B47-BF93-8F9171CBF7CB}" type="presParOf" srcId="{1B0E4A08-FA54-A74B-B02F-8359920E5A96}" destId="{0D978654-35A0-F641-B4C3-5C69FFD59EB5}" srcOrd="19" destOrd="0" presId="urn:microsoft.com/office/officeart/2005/8/layout/radial6"/>
    <dgm:cxn modelId="{D2217765-AD5C-5344-A978-5F35CC836CB4}" type="presParOf" srcId="{1B0E4A08-FA54-A74B-B02F-8359920E5A96}" destId="{36612BEF-FD6C-8240-BE6C-445BB1631AA4}" srcOrd="20" destOrd="0" presId="urn:microsoft.com/office/officeart/2005/8/layout/radial6"/>
    <dgm:cxn modelId="{637683D3-2308-084A-9FC5-2F5A510D99B1}" type="presParOf" srcId="{1B0E4A08-FA54-A74B-B02F-8359920E5A96}" destId="{EDF9059D-DB2C-B943-9059-83E14FBA12B7}" srcOrd="21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4A58A4-1685-4675-82E3-8310BF8FD1F8}">
      <dsp:nvSpPr>
        <dsp:cNvPr id="0" name=""/>
        <dsp:cNvSpPr/>
      </dsp:nvSpPr>
      <dsp:spPr>
        <a:xfrm>
          <a:off x="2315969" y="277819"/>
          <a:ext cx="4051528" cy="4051528"/>
        </a:xfrm>
        <a:prstGeom prst="pie">
          <a:avLst>
            <a:gd name="adj1" fmla="val 16200000"/>
            <a:gd name="adj2" fmla="val 2052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 smtClean="0"/>
            <a:t>Coord. Gral. De Investigación Científica y Desarrollo Tecnológico Espacial</a:t>
          </a:r>
          <a:endParaRPr lang="es-MX" sz="1400" kern="1200" dirty="0"/>
        </a:p>
      </dsp:txBody>
      <dsp:txXfrm>
        <a:off x="4429516" y="958861"/>
        <a:ext cx="1302276" cy="868184"/>
      </dsp:txXfrm>
    </dsp:sp>
    <dsp:sp modelId="{B634C675-1D6C-44B4-A9A4-361D550B8B80}">
      <dsp:nvSpPr>
        <dsp:cNvPr id="0" name=""/>
        <dsp:cNvSpPr/>
      </dsp:nvSpPr>
      <dsp:spPr>
        <a:xfrm>
          <a:off x="2350696" y="385859"/>
          <a:ext cx="4051528" cy="4051528"/>
        </a:xfrm>
        <a:prstGeom prst="pie">
          <a:avLst>
            <a:gd name="adj1" fmla="val 20520000"/>
            <a:gd name="adj2" fmla="val 324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 smtClean="0"/>
            <a:t>Coord. Gral. De Formación de Capital Humano en el Campo Espacial</a:t>
          </a:r>
          <a:endParaRPr lang="es-MX" sz="1400" kern="1200" dirty="0"/>
        </a:p>
      </dsp:txBody>
      <dsp:txXfrm>
        <a:off x="4960074" y="2237022"/>
        <a:ext cx="1205812" cy="964649"/>
      </dsp:txXfrm>
    </dsp:sp>
    <dsp:sp modelId="{D5BA229A-57B4-4F61-A2CA-13C25F164C97}">
      <dsp:nvSpPr>
        <dsp:cNvPr id="0" name=""/>
        <dsp:cNvSpPr/>
      </dsp:nvSpPr>
      <dsp:spPr>
        <a:xfrm>
          <a:off x="2259055" y="452420"/>
          <a:ext cx="4051528" cy="4051528"/>
        </a:xfrm>
        <a:prstGeom prst="pie">
          <a:avLst>
            <a:gd name="adj1" fmla="val 3240000"/>
            <a:gd name="adj2" fmla="val 756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 smtClean="0"/>
            <a:t>Coord. Gral. De Desarrollo Industrial, Comercial y competitividad en el Sector Espacial</a:t>
          </a:r>
          <a:endParaRPr lang="es-MX" sz="1400" kern="1200" dirty="0"/>
        </a:p>
      </dsp:txBody>
      <dsp:txXfrm>
        <a:off x="3706029" y="3298136"/>
        <a:ext cx="1157579" cy="1061114"/>
      </dsp:txXfrm>
    </dsp:sp>
    <dsp:sp modelId="{B9C6B0F0-2EB4-4778-A5A2-91B6F70AB47C}">
      <dsp:nvSpPr>
        <dsp:cNvPr id="0" name=""/>
        <dsp:cNvSpPr/>
      </dsp:nvSpPr>
      <dsp:spPr>
        <a:xfrm>
          <a:off x="2072303" y="20736"/>
          <a:ext cx="4241747" cy="4781775"/>
        </a:xfrm>
        <a:prstGeom prst="pie">
          <a:avLst>
            <a:gd name="adj1" fmla="val 7560000"/>
            <a:gd name="adj2" fmla="val 1188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 smtClean="0"/>
            <a:t>Coord. Gral. De Financiamiento y Gestión de la información en Materia Espacial</a:t>
          </a:r>
          <a:r>
            <a:rPr lang="es-MX" sz="1300" kern="1200" dirty="0" smtClean="0"/>
            <a:t>.</a:t>
          </a:r>
          <a:endParaRPr lang="es-MX" sz="1300" kern="1200" dirty="0"/>
        </a:p>
      </dsp:txBody>
      <dsp:txXfrm>
        <a:off x="2319739" y="2205552"/>
        <a:ext cx="1262424" cy="1138518"/>
      </dsp:txXfrm>
    </dsp:sp>
    <dsp:sp modelId="{190D6F91-125B-43F0-B41F-0A4ECD1699F4}">
      <dsp:nvSpPr>
        <dsp:cNvPr id="0" name=""/>
        <dsp:cNvSpPr/>
      </dsp:nvSpPr>
      <dsp:spPr>
        <a:xfrm>
          <a:off x="2202140" y="277819"/>
          <a:ext cx="4051528" cy="4051528"/>
        </a:xfrm>
        <a:prstGeom prst="pie">
          <a:avLst>
            <a:gd name="adj1" fmla="val 11880000"/>
            <a:gd name="adj2" fmla="val 1620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 smtClean="0"/>
            <a:t>Coord. Gral. de Asuntos Internacionales y Seguridad en Materia Espacial</a:t>
          </a:r>
          <a:r>
            <a:rPr lang="es-MX" sz="1200" kern="1200" dirty="0" smtClean="0"/>
            <a:t>.</a:t>
          </a:r>
          <a:endParaRPr lang="es-MX" sz="1200" kern="1200" dirty="0"/>
        </a:p>
      </dsp:txBody>
      <dsp:txXfrm>
        <a:off x="2837844" y="958861"/>
        <a:ext cx="1302276" cy="868184"/>
      </dsp:txXfrm>
    </dsp:sp>
    <dsp:sp modelId="{E69221B0-044A-4EFE-B191-6A010459344B}">
      <dsp:nvSpPr>
        <dsp:cNvPr id="0" name=""/>
        <dsp:cNvSpPr/>
      </dsp:nvSpPr>
      <dsp:spPr>
        <a:xfrm>
          <a:off x="2064969" y="27010"/>
          <a:ext cx="4553146" cy="4553146"/>
        </a:xfrm>
        <a:prstGeom prst="circularArrow">
          <a:avLst>
            <a:gd name="adj1" fmla="val 5085"/>
            <a:gd name="adj2" fmla="val 327528"/>
            <a:gd name="adj3" fmla="val 20192361"/>
            <a:gd name="adj4" fmla="val 16200324"/>
            <a:gd name="adj5" fmla="val 5932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86E87B-710F-4C43-B59C-C4B0EFF59CA5}">
      <dsp:nvSpPr>
        <dsp:cNvPr id="0" name=""/>
        <dsp:cNvSpPr/>
      </dsp:nvSpPr>
      <dsp:spPr>
        <a:xfrm>
          <a:off x="2100167" y="135015"/>
          <a:ext cx="4553146" cy="4553146"/>
        </a:xfrm>
        <a:prstGeom prst="circularArrow">
          <a:avLst>
            <a:gd name="adj1" fmla="val 5085"/>
            <a:gd name="adj2" fmla="val 327528"/>
            <a:gd name="adj3" fmla="val 2912753"/>
            <a:gd name="adj4" fmla="val 20519953"/>
            <a:gd name="adj5" fmla="val 5932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5A2481-A57D-423A-A64D-54333EB7E0B1}">
      <dsp:nvSpPr>
        <dsp:cNvPr id="0" name=""/>
        <dsp:cNvSpPr/>
      </dsp:nvSpPr>
      <dsp:spPr>
        <a:xfrm>
          <a:off x="2008246" y="201779"/>
          <a:ext cx="4553146" cy="4553146"/>
        </a:xfrm>
        <a:prstGeom prst="circularArrow">
          <a:avLst>
            <a:gd name="adj1" fmla="val 5085"/>
            <a:gd name="adj2" fmla="val 327528"/>
            <a:gd name="adj3" fmla="val 7232777"/>
            <a:gd name="adj4" fmla="val 3239695"/>
            <a:gd name="adj5" fmla="val 5932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35A784-8B40-468E-AD72-25B89D74CEAB}">
      <dsp:nvSpPr>
        <dsp:cNvPr id="0" name=""/>
        <dsp:cNvSpPr/>
      </dsp:nvSpPr>
      <dsp:spPr>
        <a:xfrm>
          <a:off x="1915439" y="131186"/>
          <a:ext cx="4553146" cy="4553146"/>
        </a:xfrm>
        <a:prstGeom prst="circularArrow">
          <a:avLst>
            <a:gd name="adj1" fmla="val 5085"/>
            <a:gd name="adj2" fmla="val 327528"/>
            <a:gd name="adj3" fmla="val 11552519"/>
            <a:gd name="adj4" fmla="val 7559718"/>
            <a:gd name="adj5" fmla="val 5932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FAA1ED-D8F7-4ECE-92CF-E2ECA5A91310}">
      <dsp:nvSpPr>
        <dsp:cNvPr id="0" name=""/>
        <dsp:cNvSpPr/>
      </dsp:nvSpPr>
      <dsp:spPr>
        <a:xfrm>
          <a:off x="1951522" y="27010"/>
          <a:ext cx="4553146" cy="4553146"/>
        </a:xfrm>
        <a:prstGeom prst="circularArrow">
          <a:avLst>
            <a:gd name="adj1" fmla="val 5085"/>
            <a:gd name="adj2" fmla="val 327528"/>
            <a:gd name="adj3" fmla="val 15872148"/>
            <a:gd name="adj4" fmla="val 11880111"/>
            <a:gd name="adj5" fmla="val 5932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715355-BBD2-594A-BA15-EBC651B55A12}">
      <dsp:nvSpPr>
        <dsp:cNvPr id="0" name=""/>
        <dsp:cNvSpPr/>
      </dsp:nvSpPr>
      <dsp:spPr>
        <a:xfrm rot="5400000">
          <a:off x="971329" y="1143796"/>
          <a:ext cx="1004501" cy="1143589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bg1"/>
        </a:solidFill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</dsp:sp>
    <dsp:sp modelId="{065452CD-7285-E142-A149-A637ACE4A83C}">
      <dsp:nvSpPr>
        <dsp:cNvPr id="0" name=""/>
        <dsp:cNvSpPr/>
      </dsp:nvSpPr>
      <dsp:spPr>
        <a:xfrm>
          <a:off x="705197" y="30285"/>
          <a:ext cx="1690989" cy="1183637"/>
        </a:xfrm>
        <a:prstGeom prst="roundRect">
          <a:avLst>
            <a:gd name="adj" fmla="val 16670"/>
          </a:avLst>
        </a:prstGeom>
        <a:solidFill>
          <a:srgbClr val="17375E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just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latin typeface="Soberana Sans"/>
              <a:cs typeface="Soberana Sans"/>
            </a:rPr>
            <a:t>Objetivo 1: Construir infraestructura Espacial</a:t>
          </a:r>
          <a:endParaRPr lang="es-MX" sz="900" kern="1200" dirty="0">
            <a:latin typeface="Soberana Sans"/>
            <a:cs typeface="Soberana Sans"/>
          </a:endParaRPr>
        </a:p>
      </dsp:txBody>
      <dsp:txXfrm>
        <a:off x="762988" y="88076"/>
        <a:ext cx="1575407" cy="1068055"/>
      </dsp:txXfrm>
    </dsp:sp>
    <dsp:sp modelId="{A3DD33FA-2863-0C41-8FDB-F5B5B62AADAF}">
      <dsp:nvSpPr>
        <dsp:cNvPr id="0" name=""/>
        <dsp:cNvSpPr/>
      </dsp:nvSpPr>
      <dsp:spPr>
        <a:xfrm>
          <a:off x="2396187" y="143172"/>
          <a:ext cx="1229864" cy="9566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57150" lvl="1" indent="-57150" algn="just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700" kern="1200" dirty="0" smtClean="0">
              <a:latin typeface="Soberana Sans"/>
              <a:cs typeface="Soberana Sans"/>
            </a:rPr>
            <a:t>Construcción de lanzadores</a:t>
          </a:r>
          <a:endParaRPr lang="es-MX" sz="700" kern="1200" dirty="0">
            <a:latin typeface="Soberana Sans"/>
            <a:cs typeface="Soberana Sans"/>
          </a:endParaRPr>
        </a:p>
        <a:p>
          <a:pPr marL="57150" lvl="1" indent="-57150" algn="just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700" kern="1200" dirty="0" smtClean="0">
              <a:latin typeface="Soberana Sans"/>
              <a:cs typeface="Soberana Sans"/>
            </a:rPr>
            <a:t>Construcción de satelites</a:t>
          </a:r>
          <a:endParaRPr lang="es-MX" sz="700" kern="1200" dirty="0">
            <a:latin typeface="Soberana Sans"/>
            <a:cs typeface="Soberana Sans"/>
          </a:endParaRPr>
        </a:p>
      </dsp:txBody>
      <dsp:txXfrm>
        <a:off x="2396187" y="143172"/>
        <a:ext cx="1229864" cy="956668"/>
      </dsp:txXfrm>
    </dsp:sp>
    <dsp:sp modelId="{8E47AD27-A6E2-C648-8BB0-4022C2314E5D}">
      <dsp:nvSpPr>
        <dsp:cNvPr id="0" name=""/>
        <dsp:cNvSpPr/>
      </dsp:nvSpPr>
      <dsp:spPr>
        <a:xfrm rot="5400000">
          <a:off x="2373340" y="2473412"/>
          <a:ext cx="1004501" cy="1143589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rgbClr val="FFFFFF"/>
        </a:solidFill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</dsp:sp>
    <dsp:sp modelId="{1E678500-B32D-5746-A625-FA4A25F9EAA2}">
      <dsp:nvSpPr>
        <dsp:cNvPr id="0" name=""/>
        <dsp:cNvSpPr/>
      </dsp:nvSpPr>
      <dsp:spPr>
        <a:xfrm>
          <a:off x="2107208" y="1359901"/>
          <a:ext cx="1690989" cy="1183637"/>
        </a:xfrm>
        <a:prstGeom prst="roundRect">
          <a:avLst>
            <a:gd name="adj" fmla="val 16670"/>
          </a:avLst>
        </a:prstGeom>
        <a:solidFill>
          <a:srgbClr val="17375E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just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latin typeface="Soberana Sans"/>
              <a:cs typeface="Soberana Sans"/>
            </a:rPr>
            <a:t>Objetivo 2: Impulsar la innovación, la inversión pública y privada, crear empresas, empleos.</a:t>
          </a:r>
          <a:endParaRPr lang="es-MX" sz="900" kern="1200" dirty="0">
            <a:latin typeface="Soberana Sans"/>
            <a:cs typeface="Soberana Sans"/>
          </a:endParaRPr>
        </a:p>
      </dsp:txBody>
      <dsp:txXfrm>
        <a:off x="2164999" y="1417692"/>
        <a:ext cx="1575407" cy="1068055"/>
      </dsp:txXfrm>
    </dsp:sp>
    <dsp:sp modelId="{11DDACEC-B214-D14E-807A-347F0300B0E0}">
      <dsp:nvSpPr>
        <dsp:cNvPr id="0" name=""/>
        <dsp:cNvSpPr/>
      </dsp:nvSpPr>
      <dsp:spPr>
        <a:xfrm>
          <a:off x="3798197" y="1472788"/>
          <a:ext cx="1229864" cy="9566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57150" lvl="1" indent="-57150" algn="just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800" kern="1200" dirty="0" smtClean="0">
              <a:latin typeface="Soberana Sans"/>
              <a:cs typeface="Soberana Sans"/>
            </a:rPr>
            <a:t>Identificación de nichos tencológicos</a:t>
          </a:r>
          <a:endParaRPr lang="es-MX" sz="800" kern="1200" dirty="0">
            <a:latin typeface="Soberana Sans"/>
            <a:cs typeface="Soberana Sans"/>
          </a:endParaRPr>
        </a:p>
      </dsp:txBody>
      <dsp:txXfrm>
        <a:off x="3798197" y="1472788"/>
        <a:ext cx="1229864" cy="956668"/>
      </dsp:txXfrm>
    </dsp:sp>
    <dsp:sp modelId="{D759359E-5C08-2B4A-AA63-48CB1594CE64}">
      <dsp:nvSpPr>
        <dsp:cNvPr id="0" name=""/>
        <dsp:cNvSpPr/>
      </dsp:nvSpPr>
      <dsp:spPr>
        <a:xfrm rot="5400000">
          <a:off x="3775350" y="3803028"/>
          <a:ext cx="1004501" cy="1143589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rgbClr val="FFFFFF"/>
        </a:solidFill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</dsp:sp>
    <dsp:sp modelId="{5DD74B00-901E-C04D-B985-46CC84902B0B}">
      <dsp:nvSpPr>
        <dsp:cNvPr id="0" name=""/>
        <dsp:cNvSpPr/>
      </dsp:nvSpPr>
      <dsp:spPr>
        <a:xfrm>
          <a:off x="3509218" y="2689518"/>
          <a:ext cx="1690989" cy="1183637"/>
        </a:xfrm>
        <a:prstGeom prst="roundRect">
          <a:avLst>
            <a:gd name="adj" fmla="val 16670"/>
          </a:avLst>
        </a:prstGeom>
        <a:solidFill>
          <a:srgbClr val="17375E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just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latin typeface="Soberana Sans"/>
              <a:cs typeface="Soberana Sans"/>
            </a:rPr>
            <a:t>Objetivo 3: Construir capacidades y competencias en el sector espacial.</a:t>
          </a:r>
          <a:endParaRPr lang="es-MX" sz="900" kern="1200" dirty="0">
            <a:latin typeface="Soberana Sans"/>
            <a:cs typeface="Soberana Sans"/>
          </a:endParaRPr>
        </a:p>
      </dsp:txBody>
      <dsp:txXfrm>
        <a:off x="3567009" y="2747309"/>
        <a:ext cx="1575407" cy="1068055"/>
      </dsp:txXfrm>
    </dsp:sp>
    <dsp:sp modelId="{AEFE04EC-D4D4-5B47-92BE-B0E6A063C5E4}">
      <dsp:nvSpPr>
        <dsp:cNvPr id="0" name=""/>
        <dsp:cNvSpPr/>
      </dsp:nvSpPr>
      <dsp:spPr>
        <a:xfrm>
          <a:off x="5200208" y="2802404"/>
          <a:ext cx="1229864" cy="9566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57150" lvl="1" indent="-57150" algn="just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700" kern="1200" dirty="0" smtClean="0">
              <a:latin typeface="Soberana Sans"/>
              <a:cs typeface="Soberana Sans"/>
            </a:rPr>
            <a:t>Vinculación con entidades federativas</a:t>
          </a:r>
          <a:endParaRPr lang="es-MX" sz="700" kern="1200" dirty="0">
            <a:latin typeface="Soberana Sans"/>
            <a:cs typeface="Soberana Sans"/>
          </a:endParaRPr>
        </a:p>
        <a:p>
          <a:pPr marL="57150" lvl="1" indent="-57150" algn="just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700" kern="1200" dirty="0" smtClean="0">
              <a:latin typeface="Soberana Sans"/>
              <a:cs typeface="Soberana Sans"/>
            </a:rPr>
            <a:t>Consolidación de grupos de trabajo nacionales e internacionales</a:t>
          </a:r>
          <a:endParaRPr lang="es-MX" sz="700" kern="1200" dirty="0">
            <a:latin typeface="Soberana Sans"/>
            <a:cs typeface="Soberana Sans"/>
          </a:endParaRPr>
        </a:p>
        <a:p>
          <a:pPr marL="57150" lvl="1" indent="-57150" algn="just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700" kern="1200" dirty="0" smtClean="0">
              <a:latin typeface="Soberana Sans"/>
              <a:cs typeface="Soberana Sans"/>
            </a:rPr>
            <a:t>Desarrollo de cansats, globos estratosféricos, cubesats, estaciones terrenas, etc.</a:t>
          </a:r>
          <a:endParaRPr lang="es-MX" sz="700" kern="1200" dirty="0">
            <a:latin typeface="Soberana Sans"/>
            <a:cs typeface="Soberana Sans"/>
          </a:endParaRPr>
        </a:p>
      </dsp:txBody>
      <dsp:txXfrm>
        <a:off x="5200208" y="2802404"/>
        <a:ext cx="1229864" cy="956668"/>
      </dsp:txXfrm>
    </dsp:sp>
    <dsp:sp modelId="{6F4EBDDF-471E-A148-B666-9E67CE863AE9}">
      <dsp:nvSpPr>
        <dsp:cNvPr id="0" name=""/>
        <dsp:cNvSpPr/>
      </dsp:nvSpPr>
      <dsp:spPr>
        <a:xfrm>
          <a:off x="4911228" y="4019134"/>
          <a:ext cx="1690989" cy="1183637"/>
        </a:xfrm>
        <a:prstGeom prst="roundRect">
          <a:avLst>
            <a:gd name="adj" fmla="val 16670"/>
          </a:avLst>
        </a:prstGeom>
        <a:solidFill>
          <a:srgbClr val="17375E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just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 smtClean="0">
              <a:latin typeface="Soberana Sans"/>
              <a:cs typeface="Soberana Sans"/>
            </a:rPr>
            <a:t>Objetivo 4: Posicionar a México a nivel Internacional, haciendo uso pacífico del espacio.</a:t>
          </a:r>
          <a:endParaRPr lang="es-MX" sz="900" kern="1200" dirty="0">
            <a:latin typeface="Soberana Sans"/>
            <a:cs typeface="Soberana Sans"/>
          </a:endParaRPr>
        </a:p>
      </dsp:txBody>
      <dsp:txXfrm>
        <a:off x="4969019" y="4076925"/>
        <a:ext cx="1575407" cy="1068055"/>
      </dsp:txXfrm>
    </dsp:sp>
    <dsp:sp modelId="{841EE92B-BE8F-4D42-A3B7-F86841023AF0}">
      <dsp:nvSpPr>
        <dsp:cNvPr id="0" name=""/>
        <dsp:cNvSpPr/>
      </dsp:nvSpPr>
      <dsp:spPr>
        <a:xfrm>
          <a:off x="6602218" y="4132020"/>
          <a:ext cx="1229864" cy="9566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57150" lvl="1" indent="-57150" algn="just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700" kern="1200" dirty="0" smtClean="0">
              <a:latin typeface="Soberana Sans"/>
              <a:cs typeface="Soberana Sans"/>
            </a:rPr>
            <a:t>Contribución a nivel internacional con investigaciones científicas y tecnológicas</a:t>
          </a:r>
          <a:endParaRPr lang="es-MX" sz="700" kern="1200" dirty="0">
            <a:latin typeface="Soberana Sans"/>
            <a:cs typeface="Soberana Sans"/>
          </a:endParaRPr>
        </a:p>
        <a:p>
          <a:pPr marL="57150" lvl="1" indent="-57150" algn="just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700" kern="1200" dirty="0" smtClean="0">
              <a:latin typeface="Soberana Sans"/>
              <a:cs typeface="Soberana Sans"/>
            </a:rPr>
            <a:t> legislación para el uso del espacio</a:t>
          </a:r>
          <a:endParaRPr lang="es-MX" sz="700" kern="1200" dirty="0">
            <a:latin typeface="Soberana Sans"/>
            <a:cs typeface="Soberana Sans"/>
          </a:endParaRPr>
        </a:p>
      </dsp:txBody>
      <dsp:txXfrm>
        <a:off x="6602218" y="4132020"/>
        <a:ext cx="1229864" cy="95666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543817-CCCE-C247-8325-A062D630BC84}">
      <dsp:nvSpPr>
        <dsp:cNvPr id="0" name=""/>
        <dsp:cNvSpPr/>
      </dsp:nvSpPr>
      <dsp:spPr>
        <a:xfrm>
          <a:off x="1803039" y="135748"/>
          <a:ext cx="3468620" cy="297361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smtClean="0"/>
            <a:t>Investigación Científica</a:t>
          </a:r>
          <a:endParaRPr lang="es-ES" sz="2800" kern="1200" dirty="0"/>
        </a:p>
      </dsp:txBody>
      <dsp:txXfrm>
        <a:off x="2311007" y="571223"/>
        <a:ext cx="2452684" cy="2102662"/>
      </dsp:txXfrm>
    </dsp:sp>
    <dsp:sp modelId="{06EBD15E-8228-7D45-BE0B-8A05187F344A}">
      <dsp:nvSpPr>
        <dsp:cNvPr id="0" name=""/>
        <dsp:cNvSpPr/>
      </dsp:nvSpPr>
      <dsp:spPr>
        <a:xfrm>
          <a:off x="3747474" y="0"/>
          <a:ext cx="330586" cy="330943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6217FBE-D2B2-F34C-9B47-A4AA32B4C9C0}">
      <dsp:nvSpPr>
        <dsp:cNvPr id="0" name=""/>
        <dsp:cNvSpPr/>
      </dsp:nvSpPr>
      <dsp:spPr>
        <a:xfrm>
          <a:off x="2964922" y="2888436"/>
          <a:ext cx="239705" cy="239557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1CD8440-C38D-D54D-BE2E-18621587016B}">
      <dsp:nvSpPr>
        <dsp:cNvPr id="0" name=""/>
        <dsp:cNvSpPr/>
      </dsp:nvSpPr>
      <dsp:spPr>
        <a:xfrm>
          <a:off x="5215596" y="1342406"/>
          <a:ext cx="239705" cy="239557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6F3C658-27D5-DD45-B73D-6BBD681D53DB}">
      <dsp:nvSpPr>
        <dsp:cNvPr id="0" name=""/>
        <dsp:cNvSpPr/>
      </dsp:nvSpPr>
      <dsp:spPr>
        <a:xfrm>
          <a:off x="4070131" y="3143076"/>
          <a:ext cx="330586" cy="330943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DCEB2B7-F750-F04B-A813-4DE5A10BF4A0}">
      <dsp:nvSpPr>
        <dsp:cNvPr id="0" name=""/>
        <dsp:cNvSpPr/>
      </dsp:nvSpPr>
      <dsp:spPr>
        <a:xfrm>
          <a:off x="3032015" y="469797"/>
          <a:ext cx="239705" cy="239557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5525D67-F6CD-BD44-9223-66D640A70BC4}">
      <dsp:nvSpPr>
        <dsp:cNvPr id="0" name=""/>
        <dsp:cNvSpPr/>
      </dsp:nvSpPr>
      <dsp:spPr>
        <a:xfrm>
          <a:off x="2277521" y="1841483"/>
          <a:ext cx="239705" cy="239557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BE38002-9038-1349-9716-3E39687B80DD}">
      <dsp:nvSpPr>
        <dsp:cNvPr id="0" name=""/>
        <dsp:cNvSpPr/>
      </dsp:nvSpPr>
      <dsp:spPr>
        <a:xfrm>
          <a:off x="1121077" y="672090"/>
          <a:ext cx="1208898" cy="1208875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solidFill>
                <a:schemeClr val="tx1"/>
              </a:solidFill>
            </a:rPr>
            <a:t>Clima Espacial</a:t>
          </a:r>
          <a:endParaRPr lang="es-ES" sz="1600" kern="1200" dirty="0">
            <a:solidFill>
              <a:schemeClr val="tx1"/>
            </a:solidFill>
          </a:endParaRPr>
        </a:p>
      </dsp:txBody>
      <dsp:txXfrm>
        <a:off x="1298116" y="849126"/>
        <a:ext cx="854820" cy="854803"/>
      </dsp:txXfrm>
    </dsp:sp>
    <dsp:sp modelId="{A3B946A6-5733-E246-8C1F-5D28332AA8F3}">
      <dsp:nvSpPr>
        <dsp:cNvPr id="0" name=""/>
        <dsp:cNvSpPr/>
      </dsp:nvSpPr>
      <dsp:spPr>
        <a:xfrm>
          <a:off x="3413227" y="480444"/>
          <a:ext cx="330586" cy="330943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EB6E2FE-A485-C54D-B1E0-2BCA0C67B227}">
      <dsp:nvSpPr>
        <dsp:cNvPr id="0" name=""/>
        <dsp:cNvSpPr/>
      </dsp:nvSpPr>
      <dsp:spPr>
        <a:xfrm>
          <a:off x="1235136" y="2234978"/>
          <a:ext cx="597739" cy="598005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3728CFE-C39A-8A49-8E10-CC08F5D4F836}">
      <dsp:nvSpPr>
        <dsp:cNvPr id="0" name=""/>
        <dsp:cNvSpPr/>
      </dsp:nvSpPr>
      <dsp:spPr>
        <a:xfrm>
          <a:off x="5171972" y="103364"/>
          <a:ext cx="1524264" cy="1208875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solidFill>
                <a:srgbClr val="000000"/>
              </a:solidFill>
            </a:rPr>
            <a:t>Astrobiología</a:t>
          </a:r>
          <a:endParaRPr lang="es-ES" sz="1400" kern="1200" dirty="0">
            <a:solidFill>
              <a:srgbClr val="000000"/>
            </a:solidFill>
          </a:endParaRPr>
        </a:p>
      </dsp:txBody>
      <dsp:txXfrm>
        <a:off x="5395195" y="280400"/>
        <a:ext cx="1077818" cy="854803"/>
      </dsp:txXfrm>
    </dsp:sp>
    <dsp:sp modelId="{F22CBBCB-5CA5-8845-A579-34A02E1C5C8C}">
      <dsp:nvSpPr>
        <dsp:cNvPr id="0" name=""/>
        <dsp:cNvSpPr/>
      </dsp:nvSpPr>
      <dsp:spPr>
        <a:xfrm>
          <a:off x="4789859" y="938264"/>
          <a:ext cx="330586" cy="330943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9DC49F5-665E-BF45-8FC7-6A2783788BCE}">
      <dsp:nvSpPr>
        <dsp:cNvPr id="0" name=""/>
        <dsp:cNvSpPr/>
      </dsp:nvSpPr>
      <dsp:spPr>
        <a:xfrm>
          <a:off x="1007629" y="2946551"/>
          <a:ext cx="239705" cy="239557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5467EA0-BEBD-CD4D-A77C-04AE7F7E7827}">
      <dsp:nvSpPr>
        <dsp:cNvPr id="0" name=""/>
        <dsp:cNvSpPr/>
      </dsp:nvSpPr>
      <dsp:spPr>
        <a:xfrm>
          <a:off x="3396149" y="2605404"/>
          <a:ext cx="239705" cy="239557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CD4732A-572D-5141-9EE3-F9089D20992D}">
      <dsp:nvSpPr>
        <dsp:cNvPr id="0" name=""/>
        <dsp:cNvSpPr/>
      </dsp:nvSpPr>
      <dsp:spPr>
        <a:xfrm>
          <a:off x="5783163" y="2108170"/>
          <a:ext cx="1438806" cy="1378202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solidFill>
                <a:srgbClr val="000000"/>
              </a:solidFill>
            </a:rPr>
            <a:t>Astrofísica</a:t>
          </a:r>
          <a:endParaRPr lang="es-ES" sz="1200" kern="1200" dirty="0">
            <a:solidFill>
              <a:srgbClr val="000000"/>
            </a:solidFill>
          </a:endParaRPr>
        </a:p>
      </dsp:txBody>
      <dsp:txXfrm>
        <a:off x="5993871" y="2310003"/>
        <a:ext cx="1017390" cy="974536"/>
      </dsp:txXfrm>
    </dsp:sp>
    <dsp:sp modelId="{C311BA72-33DE-294B-ADE9-DF7C681E8FEF}">
      <dsp:nvSpPr>
        <dsp:cNvPr id="0" name=""/>
        <dsp:cNvSpPr/>
      </dsp:nvSpPr>
      <dsp:spPr>
        <a:xfrm>
          <a:off x="5557162" y="2150689"/>
          <a:ext cx="239705" cy="239557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BEFC13D-9906-714E-B1B8-61F9E07486CD}">
      <dsp:nvSpPr>
        <dsp:cNvPr id="0" name=""/>
        <dsp:cNvSpPr/>
      </dsp:nvSpPr>
      <dsp:spPr>
        <a:xfrm>
          <a:off x="2428176" y="3227365"/>
          <a:ext cx="1208898" cy="1208875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Medicina Espacial</a:t>
          </a:r>
          <a:endParaRPr lang="es-ES" sz="1400" kern="1200" dirty="0"/>
        </a:p>
      </dsp:txBody>
      <dsp:txXfrm>
        <a:off x="2605215" y="3404401"/>
        <a:ext cx="854820" cy="854803"/>
      </dsp:txXfrm>
    </dsp:sp>
    <dsp:sp modelId="{7EF79D2E-E239-9E4E-9B6E-2379023FA08A}">
      <dsp:nvSpPr>
        <dsp:cNvPr id="0" name=""/>
        <dsp:cNvSpPr/>
      </dsp:nvSpPr>
      <dsp:spPr>
        <a:xfrm>
          <a:off x="3507768" y="3186551"/>
          <a:ext cx="239705" cy="239557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FAFACA-F23E-E147-8AE8-E2B88626FBAC}">
      <dsp:nvSpPr>
        <dsp:cNvPr id="0" name=""/>
        <dsp:cNvSpPr/>
      </dsp:nvSpPr>
      <dsp:spPr>
        <a:xfrm>
          <a:off x="2155507" y="2277603"/>
          <a:ext cx="1784985" cy="178498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noProof="0" dirty="0" smtClean="0"/>
            <a:t>Instituto </a:t>
          </a:r>
          <a:r>
            <a:rPr lang="es-MX" sz="1800" kern="1200" noProof="0" dirty="0" smtClean="0"/>
            <a:t>de Medicina Aeroespacial</a:t>
          </a:r>
          <a:endParaRPr lang="es-MX" sz="1800" kern="1200" noProof="0" dirty="0"/>
        </a:p>
      </dsp:txBody>
      <dsp:txXfrm>
        <a:off x="2416912" y="2539008"/>
        <a:ext cx="1262175" cy="1262175"/>
      </dsp:txXfrm>
    </dsp:sp>
    <dsp:sp modelId="{2425FA0C-40B6-2E49-B17D-D52E9D669882}">
      <dsp:nvSpPr>
        <dsp:cNvPr id="0" name=""/>
        <dsp:cNvSpPr/>
      </dsp:nvSpPr>
      <dsp:spPr>
        <a:xfrm rot="12900000">
          <a:off x="871449" y="1920360"/>
          <a:ext cx="1510013" cy="508720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6532A1-41FB-044F-A10B-2CC60A354FBC}">
      <dsp:nvSpPr>
        <dsp:cNvPr id="0" name=""/>
        <dsp:cNvSpPr/>
      </dsp:nvSpPr>
      <dsp:spPr>
        <a:xfrm>
          <a:off x="160123" y="1063372"/>
          <a:ext cx="1695735" cy="135658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700" kern="1200" noProof="0" dirty="0" smtClean="0"/>
            <a:t>IMSS – Salud Pública - Altura</a:t>
          </a:r>
          <a:endParaRPr lang="es-MX" sz="1700" kern="1200" noProof="0" dirty="0"/>
        </a:p>
      </dsp:txBody>
      <dsp:txXfrm>
        <a:off x="199856" y="1103105"/>
        <a:ext cx="1616269" cy="1277122"/>
      </dsp:txXfrm>
    </dsp:sp>
    <dsp:sp modelId="{4449C7A0-2AA2-B844-9214-9B174A3B957F}">
      <dsp:nvSpPr>
        <dsp:cNvPr id="0" name=""/>
        <dsp:cNvSpPr/>
      </dsp:nvSpPr>
      <dsp:spPr>
        <a:xfrm rot="16200000">
          <a:off x="2292993" y="1180352"/>
          <a:ext cx="1510013" cy="508720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5625133"/>
            <a:satOff val="-8440"/>
            <a:lumOff val="-137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C1C996-D79D-0C4F-A8D6-1F1BDFB182C2}">
      <dsp:nvSpPr>
        <dsp:cNvPr id="0" name=""/>
        <dsp:cNvSpPr/>
      </dsp:nvSpPr>
      <dsp:spPr>
        <a:xfrm>
          <a:off x="2200132" y="1411"/>
          <a:ext cx="1695735" cy="1356588"/>
        </a:xfrm>
        <a:prstGeom prst="roundRect">
          <a:avLst>
            <a:gd name="adj" fmla="val 10000"/>
          </a:avLst>
        </a:prstGeom>
        <a:solidFill>
          <a:schemeClr val="accent3">
            <a:hueOff val="5625133"/>
            <a:satOff val="-8440"/>
            <a:lumOff val="-1373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700" kern="1200" noProof="0" dirty="0" smtClean="0"/>
            <a:t>Investigación en microgravedad</a:t>
          </a:r>
          <a:endParaRPr lang="es-MX" sz="1700" kern="1200" noProof="0" dirty="0"/>
        </a:p>
      </dsp:txBody>
      <dsp:txXfrm>
        <a:off x="2239865" y="41144"/>
        <a:ext cx="1616269" cy="1277122"/>
      </dsp:txXfrm>
    </dsp:sp>
    <dsp:sp modelId="{52D34C1D-D1BF-A942-A54C-290E6E167F2A}">
      <dsp:nvSpPr>
        <dsp:cNvPr id="0" name=""/>
        <dsp:cNvSpPr/>
      </dsp:nvSpPr>
      <dsp:spPr>
        <a:xfrm rot="19500000">
          <a:off x="3714536" y="1920360"/>
          <a:ext cx="1510013" cy="508720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11250266"/>
            <a:satOff val="-16880"/>
            <a:lumOff val="-274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C28701-BCDF-AA4E-B8BF-29E450AB09F0}">
      <dsp:nvSpPr>
        <dsp:cNvPr id="0" name=""/>
        <dsp:cNvSpPr/>
      </dsp:nvSpPr>
      <dsp:spPr>
        <a:xfrm>
          <a:off x="4240140" y="1063372"/>
          <a:ext cx="1695735" cy="1356588"/>
        </a:xfrm>
        <a:prstGeom prst="roundRect">
          <a:avLst>
            <a:gd name="adj" fmla="val 10000"/>
          </a:avLst>
        </a:prstGeom>
        <a:solidFill>
          <a:schemeClr val="accent3">
            <a:hueOff val="11250266"/>
            <a:satOff val="-16880"/>
            <a:lumOff val="-2745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700" kern="1200" noProof="0" dirty="0" smtClean="0"/>
            <a:t>Becas y estancias – Especialidad en Medicina Aeroespacial</a:t>
          </a:r>
          <a:endParaRPr lang="es-MX" sz="1700" kern="1200" noProof="0" dirty="0"/>
        </a:p>
      </dsp:txBody>
      <dsp:txXfrm>
        <a:off x="4279873" y="1103105"/>
        <a:ext cx="1616269" cy="127712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F9059D-DB2C-B943-9059-83E14FBA12B7}">
      <dsp:nvSpPr>
        <dsp:cNvPr id="0" name=""/>
        <dsp:cNvSpPr/>
      </dsp:nvSpPr>
      <dsp:spPr>
        <a:xfrm>
          <a:off x="1359325" y="425310"/>
          <a:ext cx="3377349" cy="3377349"/>
        </a:xfrm>
        <a:prstGeom prst="blockArc">
          <a:avLst>
            <a:gd name="adj1" fmla="val 13114286"/>
            <a:gd name="adj2" fmla="val 16200000"/>
            <a:gd name="adj3" fmla="val 39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AC1EBC-70C1-E14A-93D8-1C9CF107E040}">
      <dsp:nvSpPr>
        <dsp:cNvPr id="0" name=""/>
        <dsp:cNvSpPr/>
      </dsp:nvSpPr>
      <dsp:spPr>
        <a:xfrm>
          <a:off x="1359325" y="425310"/>
          <a:ext cx="3377349" cy="3377349"/>
        </a:xfrm>
        <a:prstGeom prst="blockArc">
          <a:avLst>
            <a:gd name="adj1" fmla="val 10028571"/>
            <a:gd name="adj2" fmla="val 13114286"/>
            <a:gd name="adj3" fmla="val 39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53AE3D-DD9C-514F-97D7-4A32BFAD2006}">
      <dsp:nvSpPr>
        <dsp:cNvPr id="0" name=""/>
        <dsp:cNvSpPr/>
      </dsp:nvSpPr>
      <dsp:spPr>
        <a:xfrm>
          <a:off x="1359325" y="425310"/>
          <a:ext cx="3377349" cy="3377349"/>
        </a:xfrm>
        <a:prstGeom prst="blockArc">
          <a:avLst>
            <a:gd name="adj1" fmla="val 6942857"/>
            <a:gd name="adj2" fmla="val 10028571"/>
            <a:gd name="adj3" fmla="val 39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557E6F-C9F9-E949-87FF-10B46BE00B73}">
      <dsp:nvSpPr>
        <dsp:cNvPr id="0" name=""/>
        <dsp:cNvSpPr/>
      </dsp:nvSpPr>
      <dsp:spPr>
        <a:xfrm>
          <a:off x="1359325" y="425310"/>
          <a:ext cx="3377349" cy="3377349"/>
        </a:xfrm>
        <a:prstGeom prst="blockArc">
          <a:avLst>
            <a:gd name="adj1" fmla="val 3857143"/>
            <a:gd name="adj2" fmla="val 6942857"/>
            <a:gd name="adj3" fmla="val 39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2A9E15-571D-3844-B0C8-245C1B8091E6}">
      <dsp:nvSpPr>
        <dsp:cNvPr id="0" name=""/>
        <dsp:cNvSpPr/>
      </dsp:nvSpPr>
      <dsp:spPr>
        <a:xfrm>
          <a:off x="1359325" y="425310"/>
          <a:ext cx="3377349" cy="3377349"/>
        </a:xfrm>
        <a:prstGeom prst="blockArc">
          <a:avLst>
            <a:gd name="adj1" fmla="val 771429"/>
            <a:gd name="adj2" fmla="val 3857143"/>
            <a:gd name="adj3" fmla="val 39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661CB9-A156-4C4E-BDF2-18867B3BAB3B}">
      <dsp:nvSpPr>
        <dsp:cNvPr id="0" name=""/>
        <dsp:cNvSpPr/>
      </dsp:nvSpPr>
      <dsp:spPr>
        <a:xfrm>
          <a:off x="1359325" y="425310"/>
          <a:ext cx="3377349" cy="3377349"/>
        </a:xfrm>
        <a:prstGeom prst="blockArc">
          <a:avLst>
            <a:gd name="adj1" fmla="val 19285714"/>
            <a:gd name="adj2" fmla="val 771429"/>
            <a:gd name="adj3" fmla="val 39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67B23B-3465-574E-BD52-961670FFE7B7}">
      <dsp:nvSpPr>
        <dsp:cNvPr id="0" name=""/>
        <dsp:cNvSpPr/>
      </dsp:nvSpPr>
      <dsp:spPr>
        <a:xfrm>
          <a:off x="1359325" y="425310"/>
          <a:ext cx="3377349" cy="3377349"/>
        </a:xfrm>
        <a:prstGeom prst="blockArc">
          <a:avLst>
            <a:gd name="adj1" fmla="val 16200000"/>
            <a:gd name="adj2" fmla="val 19285714"/>
            <a:gd name="adj3" fmla="val 39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AF1EC2-0347-B147-BDD1-DBCBC048FB24}">
      <dsp:nvSpPr>
        <dsp:cNvPr id="0" name=""/>
        <dsp:cNvSpPr/>
      </dsp:nvSpPr>
      <dsp:spPr>
        <a:xfrm>
          <a:off x="2394644" y="1460629"/>
          <a:ext cx="1306710" cy="130671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  <a:sp3d extrusionH="28000" prstMaterial="matte"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 smtClean="0"/>
            <a:t>Eventos Medicina Espacial</a:t>
          </a:r>
          <a:endParaRPr lang="es-MX" sz="1800" kern="1200" dirty="0"/>
        </a:p>
      </dsp:txBody>
      <dsp:txXfrm>
        <a:off x="2586007" y="1651992"/>
        <a:ext cx="923984" cy="923984"/>
      </dsp:txXfrm>
    </dsp:sp>
    <dsp:sp modelId="{233AEC2C-2364-F74D-A27A-0186A1E0B52D}">
      <dsp:nvSpPr>
        <dsp:cNvPr id="0" name=""/>
        <dsp:cNvSpPr/>
      </dsp:nvSpPr>
      <dsp:spPr>
        <a:xfrm>
          <a:off x="2590651" y="890"/>
          <a:ext cx="914697" cy="91469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  <a:sp3d extrusionH="28000" prstMaterial="matte"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100" kern="1200" dirty="0" smtClean="0"/>
            <a:t>CIIE</a:t>
          </a:r>
          <a:endParaRPr lang="es-MX" sz="1100" kern="1200" dirty="0"/>
        </a:p>
      </dsp:txBody>
      <dsp:txXfrm>
        <a:off x="2724605" y="134844"/>
        <a:ext cx="646789" cy="646789"/>
      </dsp:txXfrm>
    </dsp:sp>
    <dsp:sp modelId="{97475606-9DEF-B34E-A746-37DB247A4EF3}">
      <dsp:nvSpPr>
        <dsp:cNvPr id="0" name=""/>
        <dsp:cNvSpPr/>
      </dsp:nvSpPr>
      <dsp:spPr>
        <a:xfrm>
          <a:off x="3885165" y="624295"/>
          <a:ext cx="914697" cy="91469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  <a:sp3d extrusionH="28000" prstMaterial="matte"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100" kern="1200" dirty="0" smtClean="0"/>
            <a:t>FAM</a:t>
          </a:r>
          <a:endParaRPr lang="es-MX" sz="1100" kern="1200" dirty="0"/>
        </a:p>
      </dsp:txBody>
      <dsp:txXfrm>
        <a:off x="4019119" y="758249"/>
        <a:ext cx="646789" cy="646789"/>
      </dsp:txXfrm>
    </dsp:sp>
    <dsp:sp modelId="{FED025CC-AD2C-C84D-A5C2-B60A6E07BEC1}">
      <dsp:nvSpPr>
        <dsp:cNvPr id="0" name=""/>
        <dsp:cNvSpPr/>
      </dsp:nvSpPr>
      <dsp:spPr>
        <a:xfrm>
          <a:off x="4204883" y="2025074"/>
          <a:ext cx="914697" cy="91469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  <a:sp3d extrusionH="28000" prstMaterial="matte"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100" kern="1200" dirty="0" smtClean="0"/>
            <a:t>CENETEC</a:t>
          </a:r>
          <a:endParaRPr lang="es-MX" sz="1100" kern="1200" dirty="0"/>
        </a:p>
      </dsp:txBody>
      <dsp:txXfrm>
        <a:off x="4338837" y="2159028"/>
        <a:ext cx="646789" cy="646789"/>
      </dsp:txXfrm>
    </dsp:sp>
    <dsp:sp modelId="{DC741216-4469-D24C-BD9E-7C41360FAA3A}">
      <dsp:nvSpPr>
        <dsp:cNvPr id="0" name=""/>
        <dsp:cNvSpPr/>
      </dsp:nvSpPr>
      <dsp:spPr>
        <a:xfrm>
          <a:off x="3309052" y="3148411"/>
          <a:ext cx="914697" cy="914697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  <a:sp3d extrusionH="28000" prstMaterial="matte"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100" kern="1200" dirty="0" smtClean="0"/>
            <a:t>IMSS</a:t>
          </a:r>
          <a:endParaRPr lang="es-MX" sz="1100" kern="1200" dirty="0"/>
        </a:p>
      </dsp:txBody>
      <dsp:txXfrm>
        <a:off x="3443006" y="3282365"/>
        <a:ext cx="646789" cy="646789"/>
      </dsp:txXfrm>
    </dsp:sp>
    <dsp:sp modelId="{4AE0F612-E7F8-B44D-8574-22C20047CAE7}">
      <dsp:nvSpPr>
        <dsp:cNvPr id="0" name=""/>
        <dsp:cNvSpPr/>
      </dsp:nvSpPr>
      <dsp:spPr>
        <a:xfrm>
          <a:off x="1872250" y="3148411"/>
          <a:ext cx="914697" cy="914697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  <a:sp3d extrusionH="28000" prstMaterial="matte"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100" kern="1200" smtClean="0"/>
            <a:t>Congreso - Libro</a:t>
          </a:r>
          <a:endParaRPr lang="es-MX" sz="1100" kern="1200" dirty="0"/>
        </a:p>
      </dsp:txBody>
      <dsp:txXfrm>
        <a:off x="2006204" y="3282365"/>
        <a:ext cx="646789" cy="646789"/>
      </dsp:txXfrm>
    </dsp:sp>
    <dsp:sp modelId="{1FB3FD32-1F35-894B-B050-6D05A14294AD}">
      <dsp:nvSpPr>
        <dsp:cNvPr id="0" name=""/>
        <dsp:cNvSpPr/>
      </dsp:nvSpPr>
      <dsp:spPr>
        <a:xfrm>
          <a:off x="976418" y="2025074"/>
          <a:ext cx="914697" cy="91469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  <a:sp3d extrusionH="28000" prstMaterial="matte"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100" kern="1200" dirty="0" smtClean="0"/>
            <a:t>Hacia Nuevos Horizontes</a:t>
          </a:r>
          <a:endParaRPr lang="es-MX" sz="1100" kern="1200" dirty="0"/>
        </a:p>
      </dsp:txBody>
      <dsp:txXfrm>
        <a:off x="1110372" y="2159028"/>
        <a:ext cx="646789" cy="646789"/>
      </dsp:txXfrm>
    </dsp:sp>
    <dsp:sp modelId="{0D978654-35A0-F641-B4C3-5C69FFD59EB5}">
      <dsp:nvSpPr>
        <dsp:cNvPr id="0" name=""/>
        <dsp:cNvSpPr/>
      </dsp:nvSpPr>
      <dsp:spPr>
        <a:xfrm>
          <a:off x="1296137" y="624295"/>
          <a:ext cx="914697" cy="91469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  <a:sp3d extrusionH="28000" prstMaterial="matte"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100" kern="1200" dirty="0" smtClean="0"/>
            <a:t>Humans in Space 2015</a:t>
          </a:r>
          <a:endParaRPr lang="es-MX" sz="1100" kern="1200" dirty="0"/>
        </a:p>
      </dsp:txBody>
      <dsp:txXfrm>
        <a:off x="1430091" y="758249"/>
        <a:ext cx="646789" cy="6467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42815D-2396-434C-8166-4577C1236ABA}" type="datetimeFigureOut">
              <a:rPr lang="es-ES" smtClean="0"/>
              <a:t>5/4/16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4E3ED1-8465-7743-AA28-6158EFCBA14D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51651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9DDAC10-02C6-E14E-BD24-102190F90423}" type="slidenum">
              <a:rPr lang="en-US"/>
              <a:pPr/>
              <a:t>9</a:t>
            </a:fld>
            <a:endParaRPr lang="en-US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1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E6EDFFE-9419-B943-92BF-88F275BFFC80}" type="slidenum">
              <a:rPr lang="en-US"/>
              <a:pPr/>
              <a:t>11</a:t>
            </a:fld>
            <a:endParaRPr lang="en-US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baseline="0" dirty="0" smtClean="0"/>
              <a:t>Presencia importante en el Plan Nacional  de Desarrollo.</a:t>
            </a:r>
          </a:p>
          <a:p>
            <a:r>
              <a:rPr lang="es-MX" baseline="0" dirty="0" smtClean="0"/>
              <a:t>Política E: Consensuada con todos los actores y que definen  las prioridades en materia espacial para nuestro país</a:t>
            </a:r>
          </a:p>
          <a:p>
            <a:r>
              <a:rPr lang="es-MX" baseline="0" dirty="0" smtClean="0"/>
              <a:t>PNAE Se determinan las líneas de acción y como nosotros contribuimos al plan sectorial de la SCT, al PND y al Plan de infraestructura.</a:t>
            </a:r>
          </a:p>
          <a:p>
            <a:endParaRPr lang="es-MX" baseline="0" dirty="0" smtClean="0"/>
          </a:p>
          <a:p>
            <a:endParaRPr lang="es-MX" baseline="0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FF4F9-2255-4688-9989-DF2CBA836730}" type="slidenum">
              <a:rPr lang="es-MX" smtClean="0"/>
              <a:pPr/>
              <a:t>15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769606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A37EE9-8786-CF4A-9905-2ED2CE4AC6C2}" type="slidenum">
              <a:rPr lang="es-MX" smtClean="0"/>
              <a:pPr/>
              <a:t>16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894942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_tradnl" dirty="0" smtClean="0"/>
              <a:t>Finalmente resaltar que estamos con</a:t>
            </a:r>
            <a:r>
              <a:rPr lang="es-ES_tradnl" baseline="0" dirty="0" smtClean="0"/>
              <a:t> lo del fondo sectorial y que en el podemos reflejar demandas especificas vinculadas con el desarrollo de aplicaciones o soluciones que necesiten en el </a:t>
            </a:r>
            <a:r>
              <a:rPr lang="es-ES_tradnl" baseline="0" dirty="0" err="1" smtClean="0"/>
              <a:t>cenapred</a:t>
            </a:r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2645F2-7A77-3246-922D-5711871748B5}" type="slidenum">
              <a:rPr lang="es-ES_tradnl" smtClean="0"/>
              <a:pPr>
                <a:defRPr/>
              </a:pPr>
              <a:t>17</a:t>
            </a:fld>
            <a:endParaRPr lang="es-ES_tradn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2645F2-7A77-3246-922D-5711871748B5}" type="slidenum">
              <a:rPr lang="es-ES_tradnl" smtClean="0"/>
              <a:pPr>
                <a:defRPr/>
              </a:pPr>
              <a:t>29</a:t>
            </a:fld>
            <a:endParaRPr lang="es-ES_tradn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978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0FD33-FC69-0648-9687-850C06FA7316}" type="datetimeFigureOut">
              <a:rPr lang="es-ES" smtClean="0"/>
              <a:pPr/>
              <a:t>5/4/16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4AFA6-0CB6-284E-AB0B-B14F4F3C8268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322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0FD33-FC69-0648-9687-850C06FA7316}" type="datetimeFigureOut">
              <a:rPr lang="es-ES" smtClean="0"/>
              <a:pPr/>
              <a:t>5/4/16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4AFA6-0CB6-284E-AB0B-B14F4F3C8268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362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cabezado de secció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3049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0FD33-FC69-0648-9687-850C06FA7316}" type="datetimeFigureOut">
              <a:rPr lang="es-ES" smtClean="0"/>
              <a:pPr/>
              <a:t>5/4/16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4AFA6-0CB6-284E-AB0B-B14F4F3C8268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196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0FD33-FC69-0648-9687-850C06FA7316}" type="datetimeFigureOut">
              <a:rPr lang="es-ES" smtClean="0"/>
              <a:pPr/>
              <a:t>5/4/16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4AFA6-0CB6-284E-AB0B-B14F4F3C8268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711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0FD33-FC69-0648-9687-850C06FA7316}" type="datetimeFigureOut">
              <a:rPr lang="es-ES" smtClean="0"/>
              <a:pPr/>
              <a:t>5/4/16</a:t>
            </a:fld>
            <a:endParaRPr lang="en-U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4AFA6-0CB6-284E-AB0B-B14F4F3C8268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921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0FD33-FC69-0648-9687-850C06FA7316}" type="datetimeFigureOut">
              <a:rPr lang="es-ES" smtClean="0"/>
              <a:pPr/>
              <a:t>5/4/16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4AFA6-0CB6-284E-AB0B-B14F4F3C8268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876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0FD33-FC69-0648-9687-850C06FA7316}" type="datetimeFigureOut">
              <a:rPr lang="es-ES" smtClean="0"/>
              <a:pPr/>
              <a:t>5/4/16</a:t>
            </a:fld>
            <a:endParaRPr lang="en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4AFA6-0CB6-284E-AB0B-B14F4F3C8268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41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0FD33-FC69-0648-9687-850C06FA7316}" type="datetimeFigureOut">
              <a:rPr lang="es-ES" smtClean="0"/>
              <a:pPr/>
              <a:t>5/4/16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4AFA6-0CB6-284E-AB0B-B14F4F3C8268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074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dirty="0" smtClean="0"/>
              <a:t>Clic para editar título</a:t>
            </a:r>
            <a:endParaRPr lang="en-U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dirty="0" smtClean="0"/>
              <a:t>Haga clic para modificar el estilo de texto del patrón</a:t>
            </a:r>
          </a:p>
          <a:p>
            <a:pPr lvl="1"/>
            <a:r>
              <a:rPr lang="es-ES_tradnl" dirty="0" smtClean="0"/>
              <a:t>Segundo nivel</a:t>
            </a:r>
          </a:p>
          <a:p>
            <a:pPr lvl="2"/>
            <a:r>
              <a:rPr lang="es-ES_tradnl" dirty="0" smtClean="0"/>
              <a:t>Tercer nivel</a:t>
            </a:r>
          </a:p>
          <a:p>
            <a:pPr lvl="3"/>
            <a:r>
              <a:rPr lang="es-ES_tradnl" dirty="0" smtClean="0"/>
              <a:t>Cuarto nivel</a:t>
            </a:r>
          </a:p>
          <a:p>
            <a:pPr lvl="4"/>
            <a:r>
              <a:rPr lang="es-ES_tradnl" dirty="0" smtClean="0"/>
              <a:t>Quinto nivel</a:t>
            </a:r>
            <a:endParaRPr lang="en-U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dobe Caslon Pro"/>
                <a:cs typeface="Adobe Caslon Pro"/>
              </a:defRPr>
            </a:lvl1pPr>
          </a:lstStyle>
          <a:p>
            <a:fld id="{5560FD33-FC69-0648-9687-850C06FA7316}" type="datetimeFigureOut">
              <a:rPr lang="es-ES" smtClean="0"/>
              <a:pPr/>
              <a:t>5/4/16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dobe Caslon Pro"/>
                <a:cs typeface="Adobe Caslon Pro"/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dobe Caslon Pro"/>
                <a:cs typeface="Adobe Caslon Pro"/>
              </a:defRPr>
            </a:lvl1pPr>
          </a:lstStyle>
          <a:p>
            <a:fld id="{9714AFA6-0CB6-284E-AB0B-B14F4F3C8268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32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8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xStyles>
    <p:titleStyle>
      <a:lvl1pPr algn="l" defTabSz="4572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Trajan Pro Regular"/>
          <a:ea typeface="+mj-ea"/>
          <a:cs typeface="Trajan Pro Regular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dobe Caslon Pro"/>
          <a:ea typeface="+mn-ea"/>
          <a:cs typeface="Adobe Caslon Pro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dobe Caslon Pro"/>
          <a:ea typeface="+mn-ea"/>
          <a:cs typeface="Adobe Caslon Pro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dobe Caslon Pro"/>
          <a:ea typeface="+mn-ea"/>
          <a:cs typeface="Adobe Caslon Pro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dobe Caslon Pro"/>
          <a:ea typeface="+mn-ea"/>
          <a:cs typeface="Adobe Caslon Pro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dobe Caslon Pro"/>
          <a:ea typeface="+mn-ea"/>
          <a:cs typeface="Adobe Caslon Pro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png"/><Relationship Id="rId5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8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4" Type="http://schemas.openxmlformats.org/officeDocument/2006/relationships/diagramQuickStyle" Target="../diagrams/quickStyle4.xml"/><Relationship Id="rId5" Type="http://schemas.openxmlformats.org/officeDocument/2006/relationships/diagramColors" Target="../diagrams/colors4.xml"/><Relationship Id="rId6" Type="http://schemas.microsoft.com/office/2007/relationships/diagramDrawing" Target="../diagrams/drawing4.xml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diagramData" Target="../diagrams/data5.xml"/><Relationship Id="rId5" Type="http://schemas.openxmlformats.org/officeDocument/2006/relationships/diagramLayout" Target="../diagrams/layout5.xml"/><Relationship Id="rId6" Type="http://schemas.openxmlformats.org/officeDocument/2006/relationships/diagramQuickStyle" Target="../diagrams/quickStyle5.xml"/><Relationship Id="rId7" Type="http://schemas.openxmlformats.org/officeDocument/2006/relationships/diagramColors" Target="../diagrams/colors5.xml"/><Relationship Id="rId8" Type="http://schemas.microsoft.com/office/2007/relationships/diagramDrawing" Target="../diagrams/drawing5.xm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4" Type="http://schemas.openxmlformats.org/officeDocument/2006/relationships/image" Target="../media/image43.tiff"/><Relationship Id="rId5" Type="http://schemas.openxmlformats.org/officeDocument/2006/relationships/image" Target="../media/image44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tiff"/><Relationship Id="rId3" Type="http://schemas.openxmlformats.org/officeDocument/2006/relationships/image" Target="../media/image46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tiff"/><Relationship Id="rId3" Type="http://schemas.openxmlformats.org/officeDocument/2006/relationships/image" Target="../media/image47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tiff"/><Relationship Id="rId3" Type="http://schemas.openxmlformats.org/officeDocument/2006/relationships/image" Target="../media/image48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cumento_de_Microsoft_Word1.docx"/><Relationship Id="rId4" Type="http://schemas.openxmlformats.org/officeDocument/2006/relationships/image" Target="../media/image3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tiff"/><Relationship Id="rId5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5005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474430"/>
            <a:ext cx="9144000" cy="780685"/>
          </a:xfrm>
        </p:spPr>
        <p:txBody>
          <a:bodyPr>
            <a:noAutofit/>
          </a:bodyPr>
          <a:lstStyle/>
          <a:p>
            <a:r>
              <a:rPr lang="es-ES_tradnl" sz="2400" b="1" dirty="0" smtClean="0">
                <a:latin typeface="Soberana Titular" panose="02000000000000000000" pitchFamily="50" charset="0"/>
                <a:cs typeface="TrajanPro-Regular"/>
              </a:rPr>
              <a:t>Actividades Experimentales Espaciales </a:t>
            </a:r>
            <a:br>
              <a:rPr lang="es-ES_tradnl" sz="2400" b="1" dirty="0" smtClean="0">
                <a:latin typeface="Soberana Titular" panose="02000000000000000000" pitchFamily="50" charset="0"/>
                <a:cs typeface="TrajanPro-Regular"/>
              </a:rPr>
            </a:br>
            <a:r>
              <a:rPr lang="es-ES_tradnl" sz="2400" b="1" dirty="0" smtClean="0">
                <a:latin typeface="Soberana Titular" panose="02000000000000000000" pitchFamily="50" charset="0"/>
                <a:cs typeface="TrajanPro-Regular"/>
              </a:rPr>
              <a:t>En México</a:t>
            </a:r>
            <a:endParaRPr lang="es-ES_tradnl" sz="2400" b="1" dirty="0">
              <a:latin typeface="Soberana Titular" panose="02000000000000000000" pitchFamily="50" charset="0"/>
              <a:cs typeface="TrajanPro-Regular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3403600" y="1611793"/>
            <a:ext cx="332740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  <a:buSzPct val="100000"/>
            </a:pPr>
            <a:r>
              <a:rPr lang="es-ES_tradnl" sz="1600" b="1" dirty="0" smtClean="0">
                <a:latin typeface="Soberana Sans Light"/>
                <a:cs typeface="Soberana Sans Light"/>
              </a:rPr>
              <a:t>1990s</a:t>
            </a:r>
          </a:p>
          <a:p>
            <a:pPr algn="ctr">
              <a:spcAft>
                <a:spcPts val="600"/>
              </a:spcAft>
              <a:buSzPct val="100000"/>
            </a:pPr>
            <a:r>
              <a:rPr lang="es-ES_tradnl" sz="1600" dirty="0" smtClean="0">
                <a:latin typeface="Soberana Sans Light"/>
                <a:cs typeface="Soberana Sans Light"/>
              </a:rPr>
              <a:t>Satélites “Solidaridad”</a:t>
            </a:r>
          </a:p>
          <a:p>
            <a:pPr algn="ctr">
              <a:spcAft>
                <a:spcPts val="600"/>
              </a:spcAft>
              <a:buSzPct val="100000"/>
            </a:pPr>
            <a:r>
              <a:rPr lang="es-ES_tradnl" sz="1600" dirty="0" err="1">
                <a:latin typeface="Soberana Sans Light"/>
                <a:cs typeface="Soberana Sans Light"/>
              </a:rPr>
              <a:t>M</a:t>
            </a:r>
            <a:r>
              <a:rPr lang="es-ES_tradnl" sz="1600" dirty="0" err="1" smtClean="0">
                <a:latin typeface="Soberana Sans Light"/>
                <a:cs typeface="Soberana Sans Light"/>
              </a:rPr>
              <a:t>icrosatélite</a:t>
            </a:r>
            <a:r>
              <a:rPr lang="es-ES_tradnl" sz="1600" dirty="0" smtClean="0">
                <a:latin typeface="Soberana Sans Light"/>
                <a:cs typeface="Soberana Sans Light"/>
              </a:rPr>
              <a:t> SATEX-1 con cargas útiles de percepción remota, banda </a:t>
            </a:r>
            <a:r>
              <a:rPr lang="es-ES_tradnl" sz="1600" dirty="0" err="1" smtClean="0">
                <a:latin typeface="Soberana Sans Light"/>
                <a:cs typeface="Soberana Sans Light"/>
              </a:rPr>
              <a:t>Ka</a:t>
            </a:r>
            <a:r>
              <a:rPr lang="es-ES_tradnl" sz="1600" dirty="0" smtClean="0">
                <a:latin typeface="Soberana Sans Light"/>
                <a:cs typeface="Soberana Sans Light"/>
              </a:rPr>
              <a:t>, comunicaciones ópticas</a:t>
            </a:r>
          </a:p>
          <a:p>
            <a:pPr algn="ctr">
              <a:spcAft>
                <a:spcPts val="600"/>
              </a:spcAft>
              <a:buSzPct val="100000"/>
            </a:pPr>
            <a:r>
              <a:rPr lang="es-ES_tradnl" sz="1600" dirty="0" err="1">
                <a:latin typeface="Soberana Sans Light"/>
                <a:cs typeface="Soberana Sans Light"/>
              </a:rPr>
              <a:t>M</a:t>
            </a:r>
            <a:r>
              <a:rPr lang="es-ES_tradnl" sz="1600" dirty="0" err="1" smtClean="0">
                <a:latin typeface="Soberana Sans Light"/>
                <a:cs typeface="Soberana Sans Light"/>
              </a:rPr>
              <a:t>icrosatélites</a:t>
            </a:r>
            <a:r>
              <a:rPr lang="es-ES_tradnl" sz="1600" dirty="0" smtClean="0">
                <a:latin typeface="Soberana Sans Light"/>
                <a:cs typeface="Soberana Sans Light"/>
              </a:rPr>
              <a:t> UNAMSAT</a:t>
            </a:r>
          </a:p>
          <a:p>
            <a:pPr algn="just">
              <a:spcAft>
                <a:spcPts val="600"/>
              </a:spcAft>
              <a:buSzPct val="100000"/>
            </a:pPr>
            <a:endParaRPr lang="es-ES_tradnl" sz="1600" b="1" dirty="0" smtClean="0">
              <a:latin typeface="Soberana Sans Light"/>
              <a:cs typeface="Soberana Sans Light"/>
            </a:endParaRPr>
          </a:p>
          <a:p>
            <a:pPr algn="just">
              <a:spcAft>
                <a:spcPts val="600"/>
              </a:spcAft>
              <a:buSzPct val="100000"/>
            </a:pPr>
            <a:endParaRPr lang="es-ES_tradnl" sz="1600" b="1" dirty="0" smtClean="0">
              <a:latin typeface="Soberana Sans Light"/>
              <a:cs typeface="Soberana Sans Light"/>
            </a:endParaRPr>
          </a:p>
          <a:p>
            <a:pPr algn="ctr">
              <a:spcAft>
                <a:spcPts val="600"/>
              </a:spcAft>
              <a:buSzPct val="100000"/>
            </a:pPr>
            <a:r>
              <a:rPr lang="es-ES_tradnl" sz="1600" b="1" dirty="0" smtClean="0">
                <a:latin typeface="Soberana Sans Light"/>
                <a:cs typeface="Soberana Sans Light"/>
              </a:rPr>
              <a:t>2000s</a:t>
            </a:r>
            <a:endParaRPr lang="es-ES_tradnl" sz="1600" dirty="0">
              <a:latin typeface="Soberana Sans Light"/>
              <a:cs typeface="Soberana Sans Light"/>
            </a:endParaRPr>
          </a:p>
          <a:p>
            <a:pPr algn="ctr">
              <a:spcAft>
                <a:spcPts val="600"/>
              </a:spcAft>
              <a:buSzPct val="100000"/>
            </a:pPr>
            <a:r>
              <a:rPr lang="es-ES_tradnl" sz="1600" dirty="0">
                <a:latin typeface="Soberana Sans Light"/>
                <a:cs typeface="Soberana Sans Light"/>
              </a:rPr>
              <a:t>S</a:t>
            </a:r>
            <a:r>
              <a:rPr lang="es-ES_tradnl" sz="1600" dirty="0" smtClean="0">
                <a:latin typeface="Soberana Sans Light"/>
                <a:cs typeface="Soberana Sans Light"/>
              </a:rPr>
              <a:t>atélites SATMEX</a:t>
            </a:r>
          </a:p>
          <a:p>
            <a:pPr algn="ctr">
              <a:spcAft>
                <a:spcPts val="600"/>
              </a:spcAft>
              <a:buSzPct val="100000"/>
            </a:pPr>
            <a:r>
              <a:rPr lang="es-ES_tradnl" sz="1600" dirty="0">
                <a:latin typeface="Soberana Sans Light"/>
                <a:cs typeface="Soberana Sans Light"/>
              </a:rPr>
              <a:t>S</a:t>
            </a:r>
            <a:r>
              <a:rPr lang="es-ES_tradnl" sz="1600" dirty="0" smtClean="0">
                <a:latin typeface="Soberana Sans Light"/>
                <a:cs typeface="Soberana Sans Light"/>
              </a:rPr>
              <a:t>atélites pequeños: SATEDU, CONDOR, SENSAT, …</a:t>
            </a:r>
          </a:p>
        </p:txBody>
      </p:sp>
      <p:pic>
        <p:nvPicPr>
          <p:cNvPr id="11" name="Picture 8" descr="solidaridad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641037"/>
            <a:ext cx="3113922" cy="192284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9" descr="satmex-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3888844"/>
            <a:ext cx="3113922" cy="209411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66121" y="3632765"/>
            <a:ext cx="1752282" cy="235019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21" descr="b24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49774" y="1641037"/>
            <a:ext cx="2184977" cy="174769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496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spcBef>
                <a:spcPts val="675"/>
              </a:spcBef>
              <a:spcAft>
                <a:spcPts val="675"/>
              </a:spcAft>
            </a:pPr>
            <a:endParaRPr lang="es-MX" sz="1600" smtClean="0"/>
          </a:p>
          <a:p>
            <a:pPr eaLnBrk="1" hangingPunct="1">
              <a:lnSpc>
                <a:spcPct val="90000"/>
              </a:lnSpc>
              <a:spcBef>
                <a:spcPts val="675"/>
              </a:spcBef>
              <a:spcAft>
                <a:spcPts val="675"/>
              </a:spcAft>
            </a:pPr>
            <a:endParaRPr lang="es-MX" sz="1600" smtClean="0"/>
          </a:p>
          <a:p>
            <a:pPr eaLnBrk="1" hangingPunct="1">
              <a:lnSpc>
                <a:spcPct val="90000"/>
              </a:lnSpc>
              <a:spcBef>
                <a:spcPts val="675"/>
              </a:spcBef>
              <a:spcAft>
                <a:spcPts val="675"/>
              </a:spcAft>
            </a:pPr>
            <a:endParaRPr lang="es-MX" smtClean="0"/>
          </a:p>
          <a:p>
            <a:pPr eaLnBrk="1" hangingPunct="1">
              <a:lnSpc>
                <a:spcPct val="90000"/>
              </a:lnSpc>
              <a:spcBef>
                <a:spcPts val="675"/>
              </a:spcBef>
              <a:spcAft>
                <a:spcPts val="675"/>
              </a:spcAft>
            </a:pPr>
            <a:endParaRPr lang="es-MX" sz="1800" smtClean="0"/>
          </a:p>
        </p:txBody>
      </p:sp>
      <p:sp>
        <p:nvSpPr>
          <p:cNvPr id="46083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838200"/>
            <a:ext cx="8229600" cy="1143000"/>
          </a:xfrm>
        </p:spPr>
        <p:txBody>
          <a:bodyPr/>
          <a:lstStyle/>
          <a:p>
            <a:pPr eaLnBrk="1" hangingPunct="1"/>
            <a:r>
              <a:rPr lang="es-MX" dirty="0" smtClean="0">
                <a:latin typeface="TrajanPro-Regular"/>
                <a:cs typeface="TrajanPro-Regular"/>
              </a:rPr>
              <a:t>SATEX-1</a:t>
            </a:r>
          </a:p>
        </p:txBody>
      </p:sp>
      <p:pic>
        <p:nvPicPr>
          <p:cNvPr id="46084" name="Picture 21" descr="b24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712787"/>
            <a:ext cx="2673441" cy="222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Picture 22" descr="b27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00007" y="2171701"/>
            <a:ext cx="6004293" cy="4265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8230902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6700" y="675093"/>
            <a:ext cx="8763000" cy="780685"/>
          </a:xfrm>
        </p:spPr>
        <p:txBody>
          <a:bodyPr>
            <a:noAutofit/>
          </a:bodyPr>
          <a:lstStyle/>
          <a:p>
            <a:r>
              <a:rPr lang="es-ES_tradnl" sz="2400" b="1" dirty="0" smtClean="0">
                <a:latin typeface="Soberana Titular" panose="02000000000000000000" pitchFamily="50" charset="0"/>
                <a:cs typeface="TrajanPro-Regular"/>
              </a:rPr>
              <a:t>Capital Humano Espacial Mexicano</a:t>
            </a:r>
            <a:endParaRPr lang="es-ES_tradnl" sz="2400" b="1" dirty="0">
              <a:latin typeface="Soberana Titular" panose="02000000000000000000" pitchFamily="50" charset="0"/>
              <a:cs typeface="TrajanPro-Regular"/>
            </a:endParaRPr>
          </a:p>
        </p:txBody>
      </p:sp>
      <p:pic>
        <p:nvPicPr>
          <p:cNvPr id="6" name="Picture 8" descr="somecyta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55788"/>
            <a:ext cx="9144000" cy="316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68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titled 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13" y="361307"/>
            <a:ext cx="7430527" cy="557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00839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6700" y="675093"/>
            <a:ext cx="8763000" cy="780685"/>
          </a:xfrm>
        </p:spPr>
        <p:txBody>
          <a:bodyPr>
            <a:noAutofit/>
          </a:bodyPr>
          <a:lstStyle/>
          <a:p>
            <a:r>
              <a:rPr lang="es-ES_tradnl" sz="2400" b="1" dirty="0" err="1" smtClean="0">
                <a:latin typeface="Soberana Titular" panose="02000000000000000000" pitchFamily="50" charset="0"/>
                <a:cs typeface="TrajanPro-Regular"/>
              </a:rPr>
              <a:t>Aerospace</a:t>
            </a:r>
            <a:r>
              <a:rPr lang="es-ES_tradnl" sz="2400" b="1" dirty="0" smtClean="0">
                <a:latin typeface="Soberana Titular" panose="02000000000000000000" pitchFamily="50" charset="0"/>
                <a:cs typeface="TrajanPro-Regular"/>
              </a:rPr>
              <a:t> Sector</a:t>
            </a:r>
            <a:endParaRPr lang="es-ES_tradnl" sz="2400" b="1" dirty="0">
              <a:latin typeface="Soberana Titular" panose="02000000000000000000" pitchFamily="50" charset="0"/>
              <a:cs typeface="TrajanPro-Regular"/>
            </a:endParaRPr>
          </a:p>
        </p:txBody>
      </p:sp>
      <p:pic>
        <p:nvPicPr>
          <p:cNvPr id="6" name="Picture 4" descr="imagenes femia 5.tiff"/>
          <p:cNvPicPr>
            <a:picLocks noChangeAspect="1"/>
          </p:cNvPicPr>
          <p:nvPr/>
        </p:nvPicPr>
        <p:blipFill rotWithShape="1">
          <a:blip r:embed="rId2"/>
          <a:srcRect l="-1276" t="2315" r="1276" b="2076"/>
          <a:stretch/>
        </p:blipFill>
        <p:spPr>
          <a:xfrm>
            <a:off x="1061175" y="1568867"/>
            <a:ext cx="6970412" cy="409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33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02378" y="184095"/>
            <a:ext cx="6048103" cy="706945"/>
          </a:xfrm>
        </p:spPr>
        <p:txBody>
          <a:bodyPr>
            <a:normAutofit/>
          </a:bodyPr>
          <a:lstStyle/>
          <a:p>
            <a:r>
              <a:rPr lang="es-ES" sz="3200" b="1" dirty="0" smtClean="0">
                <a:latin typeface="Soberana Titular"/>
                <a:cs typeface="Soberana Titular"/>
              </a:rPr>
              <a:t>Marco Normativo</a:t>
            </a:r>
            <a:endParaRPr lang="es-ES" sz="3200" b="1" dirty="0">
              <a:latin typeface="Soberana Titular"/>
              <a:cs typeface="Soberana Titular"/>
            </a:endParaRPr>
          </a:p>
        </p:txBody>
      </p:sp>
      <p:sp>
        <p:nvSpPr>
          <p:cNvPr id="3" name="Título 1"/>
          <p:cNvSpPr txBox="1">
            <a:spLocks/>
          </p:cNvSpPr>
          <p:nvPr/>
        </p:nvSpPr>
        <p:spPr>
          <a:xfrm>
            <a:off x="365759" y="2210242"/>
            <a:ext cx="8229600" cy="40153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endParaRPr lang="es-ES" sz="1600" dirty="0">
              <a:latin typeface="Soberana Sans Light"/>
              <a:cs typeface="Soberana Sans Light"/>
            </a:endParaRPr>
          </a:p>
        </p:txBody>
      </p:sp>
      <p:sp>
        <p:nvSpPr>
          <p:cNvPr id="4" name="Elipse 3"/>
          <p:cNvSpPr/>
          <p:nvPr/>
        </p:nvSpPr>
        <p:spPr>
          <a:xfrm>
            <a:off x="235130" y="186954"/>
            <a:ext cx="1185453" cy="98870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/>
              <a:t>PND </a:t>
            </a:r>
            <a:endParaRPr lang="es-MX" dirty="0"/>
          </a:p>
        </p:txBody>
      </p:sp>
      <p:sp>
        <p:nvSpPr>
          <p:cNvPr id="5" name="Elipse 4"/>
          <p:cNvSpPr/>
          <p:nvPr/>
        </p:nvSpPr>
        <p:spPr>
          <a:xfrm>
            <a:off x="2157006" y="1035588"/>
            <a:ext cx="1139735" cy="110250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b="1" dirty="0" smtClean="0"/>
              <a:t>Ley de la AEM</a:t>
            </a:r>
            <a:endParaRPr lang="es-MX" sz="1400" b="1" dirty="0"/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782408597"/>
              </p:ext>
            </p:extLst>
          </p:nvPr>
        </p:nvGraphicFramePr>
        <p:xfrm>
          <a:off x="2122714" y="1186998"/>
          <a:ext cx="8474529" cy="4823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onector 7"/>
          <p:cNvSpPr/>
          <p:nvPr/>
        </p:nvSpPr>
        <p:spPr>
          <a:xfrm>
            <a:off x="1894114" y="4756479"/>
            <a:ext cx="1159328" cy="1050302"/>
          </a:xfrm>
          <a:prstGeom prst="flowChartConnector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dirty="0" smtClean="0"/>
              <a:t>PNAE</a:t>
            </a:r>
            <a:endParaRPr lang="es-MX" sz="1600" dirty="0"/>
          </a:p>
        </p:txBody>
      </p:sp>
      <p:sp>
        <p:nvSpPr>
          <p:cNvPr id="9" name="Conector 8"/>
          <p:cNvSpPr/>
          <p:nvPr/>
        </p:nvSpPr>
        <p:spPr>
          <a:xfrm>
            <a:off x="1737360" y="1183580"/>
            <a:ext cx="127364" cy="129722"/>
          </a:xfrm>
          <a:prstGeom prst="flowChartConnector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Conector 9"/>
          <p:cNvSpPr/>
          <p:nvPr/>
        </p:nvSpPr>
        <p:spPr>
          <a:xfrm>
            <a:off x="1268730" y="1119542"/>
            <a:ext cx="176348" cy="153634"/>
          </a:xfrm>
          <a:prstGeom prst="flowChartConnector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Conector 10"/>
          <p:cNvSpPr/>
          <p:nvPr/>
        </p:nvSpPr>
        <p:spPr>
          <a:xfrm>
            <a:off x="1801042" y="2241539"/>
            <a:ext cx="176348" cy="165437"/>
          </a:xfrm>
          <a:prstGeom prst="flowChartConnector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Conector 11"/>
          <p:cNvSpPr/>
          <p:nvPr/>
        </p:nvSpPr>
        <p:spPr>
          <a:xfrm>
            <a:off x="976448" y="3869871"/>
            <a:ext cx="169818" cy="179614"/>
          </a:xfrm>
          <a:prstGeom prst="flowChartConnector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Conector 12"/>
          <p:cNvSpPr/>
          <p:nvPr/>
        </p:nvSpPr>
        <p:spPr>
          <a:xfrm>
            <a:off x="1680211" y="4237923"/>
            <a:ext cx="176348" cy="195942"/>
          </a:xfrm>
          <a:prstGeom prst="flowChartConnector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Conector 13"/>
          <p:cNvSpPr/>
          <p:nvPr/>
        </p:nvSpPr>
        <p:spPr>
          <a:xfrm>
            <a:off x="1583871" y="4831107"/>
            <a:ext cx="179615" cy="201217"/>
          </a:xfrm>
          <a:prstGeom prst="flowChartConnector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Conector 14"/>
          <p:cNvSpPr/>
          <p:nvPr/>
        </p:nvSpPr>
        <p:spPr>
          <a:xfrm>
            <a:off x="3380013" y="4817902"/>
            <a:ext cx="195943" cy="195942"/>
          </a:xfrm>
          <a:prstGeom prst="flowChartConnector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Conector 15"/>
          <p:cNvSpPr/>
          <p:nvPr/>
        </p:nvSpPr>
        <p:spPr>
          <a:xfrm flipV="1">
            <a:off x="3869871" y="4519119"/>
            <a:ext cx="146957" cy="171073"/>
          </a:xfrm>
          <a:prstGeom prst="flowChartConnector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7" name="Conector 16"/>
          <p:cNvSpPr/>
          <p:nvPr/>
        </p:nvSpPr>
        <p:spPr>
          <a:xfrm>
            <a:off x="235130" y="2438432"/>
            <a:ext cx="1224643" cy="1155383"/>
          </a:xfrm>
          <a:prstGeom prst="flowChartConnector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400" b="1" dirty="0" smtClean="0"/>
              <a:t>Política Espacial</a:t>
            </a:r>
            <a:endParaRPr lang="es-MX" sz="1400" b="1" dirty="0"/>
          </a:p>
        </p:txBody>
      </p:sp>
      <p:sp>
        <p:nvSpPr>
          <p:cNvPr id="18" name="Conector 17"/>
          <p:cNvSpPr/>
          <p:nvPr/>
        </p:nvSpPr>
        <p:spPr>
          <a:xfrm>
            <a:off x="1596932" y="2575993"/>
            <a:ext cx="140428" cy="138914"/>
          </a:xfrm>
          <a:prstGeom prst="flowChartConnector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2954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>
          <a:xfrm>
            <a:off x="457200" y="2552144"/>
            <a:ext cx="8229600" cy="1257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endParaRPr lang="es-ES" sz="1600" dirty="0">
              <a:latin typeface="Soberana Sans Light"/>
              <a:cs typeface="Soberana Sans Light"/>
            </a:endParaRP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/>
            </a:r>
            <a:br>
              <a:rPr lang="es-MX" dirty="0" smtClean="0"/>
            </a:br>
            <a:r>
              <a:rPr lang="es-MX" dirty="0" smtClean="0"/>
              <a:t/>
            </a:r>
            <a:br>
              <a:rPr lang="es-MX" dirty="0" smtClean="0"/>
            </a:br>
            <a:r>
              <a:rPr lang="es-MX" dirty="0"/>
              <a:t/>
            </a:r>
            <a:br>
              <a:rPr lang="es-MX" dirty="0"/>
            </a:br>
            <a:r>
              <a:rPr lang="es-MX" dirty="0"/>
              <a:t/>
            </a:r>
            <a:br>
              <a:rPr lang="es-MX" dirty="0"/>
            </a:br>
            <a:r>
              <a:rPr lang="es-MX" dirty="0" smtClean="0"/>
              <a:t/>
            </a:r>
            <a:br>
              <a:rPr lang="es-MX" dirty="0" smtClean="0"/>
            </a:br>
            <a:r>
              <a:rPr lang="es-MX" sz="3300" b="1" dirty="0">
                <a:latin typeface="Arial"/>
                <a:cs typeface="Arial"/>
              </a:rPr>
              <a:t/>
            </a:r>
            <a:br>
              <a:rPr lang="es-MX" sz="3300" b="1" dirty="0">
                <a:latin typeface="Arial"/>
                <a:cs typeface="Arial"/>
              </a:rPr>
            </a:br>
            <a:r>
              <a:rPr lang="es-MX" sz="3300" b="1" dirty="0" smtClean="0">
                <a:latin typeface="Arial"/>
                <a:cs typeface="Arial"/>
              </a:rPr>
              <a:t/>
            </a:r>
            <a:br>
              <a:rPr lang="es-MX" sz="3300" b="1" dirty="0" smtClean="0">
                <a:latin typeface="Arial"/>
                <a:cs typeface="Arial"/>
              </a:rPr>
            </a:br>
            <a:r>
              <a:rPr lang="es-MX" b="1" dirty="0"/>
              <a:t/>
            </a:r>
            <a:br>
              <a:rPr lang="es-MX" b="1" dirty="0"/>
            </a:br>
            <a:endParaRPr lang="es-MX" sz="3300" b="1" dirty="0">
              <a:latin typeface="Arial"/>
              <a:cs typeface="Arial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3654360" y="318765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dirty="0"/>
          </a:p>
        </p:txBody>
      </p:sp>
      <p:sp>
        <p:nvSpPr>
          <p:cNvPr id="7" name="CuadroTexto 6"/>
          <p:cNvSpPr txBox="1"/>
          <p:nvPr/>
        </p:nvSpPr>
        <p:spPr>
          <a:xfrm>
            <a:off x="7986836" y="4826000"/>
            <a:ext cx="184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endParaRPr lang="es-MX" sz="2000" dirty="0">
              <a:latin typeface="Arial"/>
              <a:cs typeface="Arial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5181600" y="1685785"/>
            <a:ext cx="184666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dirty="0" smtClean="0"/>
          </a:p>
          <a:p>
            <a:endParaRPr lang="es-MX" dirty="0"/>
          </a:p>
          <a:p>
            <a:endParaRPr lang="es-MX" dirty="0" smtClean="0"/>
          </a:p>
          <a:p>
            <a:endParaRPr lang="es-MX" dirty="0"/>
          </a:p>
          <a:p>
            <a:endParaRPr lang="es-MX" dirty="0" smtClean="0"/>
          </a:p>
          <a:p>
            <a:endParaRPr lang="es-MX" dirty="0"/>
          </a:p>
          <a:p>
            <a:endParaRPr lang="es-MX" dirty="0" smtClean="0"/>
          </a:p>
          <a:p>
            <a:endParaRPr lang="es-MX" dirty="0"/>
          </a:p>
          <a:p>
            <a:endParaRPr lang="es-MX" dirty="0" smtClean="0"/>
          </a:p>
          <a:p>
            <a:endParaRPr lang="es-MX" dirty="0"/>
          </a:p>
          <a:p>
            <a:endParaRPr lang="es-MX" dirty="0" smtClean="0"/>
          </a:p>
          <a:p>
            <a:endParaRPr lang="es-MX" dirty="0"/>
          </a:p>
          <a:p>
            <a:endParaRPr lang="es-MX" dirty="0" smtClean="0"/>
          </a:p>
          <a:p>
            <a:endParaRPr lang="es-MX" dirty="0"/>
          </a:p>
          <a:p>
            <a:endParaRPr lang="es-MX" dirty="0"/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57200" y="136199"/>
            <a:ext cx="8229600" cy="862970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MX" sz="3000" b="1" dirty="0">
              <a:latin typeface="Arial"/>
              <a:cs typeface="Arial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79522" y="224737"/>
            <a:ext cx="631288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000" b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00"/>
                </a:solidFill>
                <a:latin typeface="Soberana Sans"/>
                <a:cs typeface="Soberana Sans"/>
              </a:rPr>
              <a:t>Objetivos del PNAE 2014-2018</a:t>
            </a:r>
            <a:endParaRPr lang="es-MX" sz="3000" b="1" u="sng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0000"/>
              </a:solidFill>
              <a:latin typeface="Soberana Sans"/>
              <a:cs typeface="Soberana Sans"/>
            </a:endParaRPr>
          </a:p>
        </p:txBody>
      </p:sp>
      <p:graphicFrame>
        <p:nvGraphicFramePr>
          <p:cNvPr id="13" name="Diagrama 12"/>
          <p:cNvGraphicFramePr/>
          <p:nvPr>
            <p:extLst>
              <p:ext uri="{D42A27DB-BD31-4B8C-83A1-F6EECF244321}">
                <p14:modId xmlns:p14="http://schemas.microsoft.com/office/powerpoint/2010/main" val="2054278494"/>
              </p:ext>
            </p:extLst>
          </p:nvPr>
        </p:nvGraphicFramePr>
        <p:xfrm>
          <a:off x="279257" y="871069"/>
          <a:ext cx="8537281" cy="52330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9560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8469909" cy="1143000"/>
          </a:xfrm>
        </p:spPr>
        <p:txBody>
          <a:bodyPr>
            <a:normAutofit/>
          </a:bodyPr>
          <a:lstStyle/>
          <a:p>
            <a:r>
              <a:rPr lang="es-ES_tradnl" dirty="0" smtClean="0">
                <a:latin typeface="Trajan Pro"/>
                <a:cs typeface="Trajan Pro"/>
              </a:rPr>
              <a:t>Objetivo 3 - Estrategias</a:t>
            </a:r>
            <a:endParaRPr lang="es-ES_tradnl" dirty="0">
              <a:latin typeface="Trajan Pro"/>
              <a:cs typeface="Trajan Pro"/>
            </a:endParaRPr>
          </a:p>
        </p:txBody>
      </p:sp>
      <p:pic>
        <p:nvPicPr>
          <p:cNvPr id="3" name="Picture 2" descr="estrategia 3_3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600" y="1441450"/>
            <a:ext cx="7416800" cy="39751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46315" y="4255560"/>
            <a:ext cx="7698833" cy="1213365"/>
          </a:xfrm>
          <a:prstGeom prst="ellipse">
            <a:avLst/>
          </a:prstGeom>
          <a:noFill/>
          <a:ln w="3810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140109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Ciencias</a:t>
            </a:r>
            <a:r>
              <a:rPr lang="en-US" dirty="0" smtClean="0"/>
              <a:t> </a:t>
            </a:r>
            <a:r>
              <a:rPr lang="en-US" dirty="0" err="1" smtClean="0"/>
              <a:t>Espaciales</a:t>
            </a:r>
            <a:endParaRPr lang="en-US" dirty="0"/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1671246706"/>
              </p:ext>
            </p:extLst>
          </p:nvPr>
        </p:nvGraphicFramePr>
        <p:xfrm>
          <a:off x="457200" y="1396999"/>
          <a:ext cx="8229600" cy="44362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2068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Medicina Aeroespacial</a:t>
            </a:r>
            <a:endParaRPr lang="es-MX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606474185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96832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25"/>
          <p:cNvSpPr>
            <a:spLocks noGrp="1"/>
          </p:cNvSpPr>
          <p:nvPr>
            <p:ph type="ctrTitle"/>
          </p:nvPr>
        </p:nvSpPr>
        <p:spPr>
          <a:xfrm>
            <a:off x="332647" y="1503014"/>
            <a:ext cx="8406885" cy="3142312"/>
          </a:xfrm>
        </p:spPr>
        <p:txBody>
          <a:bodyPr>
            <a:noAutofit/>
          </a:bodyPr>
          <a:lstStyle/>
          <a:p>
            <a:pPr algn="ctr"/>
            <a:r>
              <a:rPr lang="es-MX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rajan Pro"/>
                <a:cs typeface="Trajan Pro"/>
              </a:rPr>
              <a:t>“El Papel de la AEM en la Medicina </a:t>
            </a:r>
            <a:r>
              <a:rPr lang="es-MX" sz="3200" dirty="0">
                <a:solidFill>
                  <a:schemeClr val="tx2">
                    <a:lumMod val="60000"/>
                    <a:lumOff val="40000"/>
                  </a:schemeClr>
                </a:solidFill>
                <a:latin typeface="Trajan Pro"/>
                <a:cs typeface="Trajan Pro"/>
              </a:rPr>
              <a:t>E</a:t>
            </a:r>
            <a:r>
              <a:rPr lang="es-MX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rajan Pro"/>
                <a:cs typeface="Trajan Pro"/>
              </a:rPr>
              <a:t>spacial”</a:t>
            </a:r>
            <a:endParaRPr lang="es-MX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7" name="Subtitle 26"/>
          <p:cNvSpPr>
            <a:spLocks noGrp="1"/>
          </p:cNvSpPr>
          <p:nvPr>
            <p:ph type="subTitle" idx="1"/>
          </p:nvPr>
        </p:nvSpPr>
        <p:spPr>
          <a:xfrm>
            <a:off x="626533" y="4188115"/>
            <a:ext cx="7738533" cy="1752600"/>
          </a:xfrm>
        </p:spPr>
        <p:txBody>
          <a:bodyPr>
            <a:normAutofit/>
          </a:bodyPr>
          <a:lstStyle/>
          <a:p>
            <a:endParaRPr lang="es-MX" sz="2800" dirty="0" smtClean="0"/>
          </a:p>
          <a:p>
            <a:r>
              <a:rPr lang="es-MX" sz="2800" dirty="0" smtClean="0"/>
              <a:t>Dr. Francisco Javier Mendieta Jiménez</a:t>
            </a:r>
          </a:p>
          <a:p>
            <a:r>
              <a:rPr lang="es-MX" sz="2800" dirty="0" smtClean="0"/>
              <a:t>Director General</a:t>
            </a:r>
          </a:p>
        </p:txBody>
      </p:sp>
    </p:spTree>
    <p:extLst>
      <p:ext uri="{BB962C8B-B14F-4D97-AF65-F5344CB8AC3E}">
        <p14:creationId xmlns:p14="http://schemas.microsoft.com/office/powerpoint/2010/main" val="26523447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823" y="1206444"/>
            <a:ext cx="2907072" cy="193622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Medicina Espacial</a:t>
            </a:r>
            <a:endParaRPr lang="es-MX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440051"/>
            <a:ext cx="2605201" cy="195856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25" y="1206444"/>
            <a:ext cx="2603176" cy="195515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823" y="3440051"/>
            <a:ext cx="2907072" cy="2014621"/>
          </a:xfrm>
          <a:prstGeom prst="rect">
            <a:avLst/>
          </a:prstGeom>
        </p:spPr>
      </p:pic>
      <p:pic>
        <p:nvPicPr>
          <p:cNvPr id="9" name="Imagen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181" y="1523301"/>
            <a:ext cx="2965819" cy="353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513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Medicina Espacial (Dos Foros)</a:t>
            </a:r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" y="1480608"/>
            <a:ext cx="2706102" cy="406827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057" y="1420547"/>
            <a:ext cx="2879901" cy="4125427"/>
          </a:xfrm>
          <a:prstGeom prst="rect">
            <a:avLst/>
          </a:prstGeom>
        </p:spPr>
      </p:pic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2443095249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808495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299364" y="274637"/>
            <a:ext cx="3387436" cy="2566767"/>
          </a:xfrm>
        </p:spPr>
        <p:txBody>
          <a:bodyPr>
            <a:normAutofit fontScale="90000"/>
          </a:bodyPr>
          <a:lstStyle/>
          <a:p>
            <a:r>
              <a:rPr lang="es-MX" dirty="0" smtClean="0"/>
              <a:t>Medicina Espacial (Tercer Foro)</a:t>
            </a:r>
            <a:endParaRPr lang="es-MX" dirty="0"/>
          </a:p>
        </p:txBody>
      </p:sp>
      <p:pic>
        <p:nvPicPr>
          <p:cNvPr id="7" name="Picture 6" descr="Cartel-III-For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914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1er Congreso de Medicina Espacial</a:t>
            </a:r>
            <a:endParaRPr lang="es-MX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25" y="1417638"/>
            <a:ext cx="3280039" cy="456406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013" y="1417638"/>
            <a:ext cx="3821806" cy="255427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382" y="4064000"/>
            <a:ext cx="5267609" cy="191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961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Congreso de Medicina Espacial</a:t>
            </a:r>
            <a:endParaRPr lang="es-MX" dirty="0"/>
          </a:p>
        </p:txBody>
      </p:sp>
      <p:pic>
        <p:nvPicPr>
          <p:cNvPr id="4" name="Imagen 3" descr="F424D787-F970-42C1-BE83-75EC2FB2BC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18" y="1309894"/>
            <a:ext cx="7716368" cy="4629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767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 IAC2016 final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670" y="29054"/>
            <a:ext cx="3486329" cy="2967898"/>
          </a:xfrm>
          <a:prstGeom prst="rect">
            <a:avLst/>
          </a:prstGeom>
        </p:spPr>
      </p:pic>
      <p:pic>
        <p:nvPicPr>
          <p:cNvPr id="7" name="Picture 6" descr="67th_iac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407121"/>
            <a:ext cx="5149348" cy="1885975"/>
          </a:xfrm>
          <a:prstGeom prst="rect">
            <a:avLst/>
          </a:prstGeom>
        </p:spPr>
      </p:pic>
      <p:pic>
        <p:nvPicPr>
          <p:cNvPr id="8" name="Picture 7" descr="motto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342068"/>
            <a:ext cx="4766439" cy="708606"/>
          </a:xfrm>
          <a:prstGeom prst="rect">
            <a:avLst/>
          </a:prstGeom>
        </p:spPr>
      </p:pic>
      <p:pic>
        <p:nvPicPr>
          <p:cNvPr id="9" name="Picture 8" descr="dates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905" y="5050674"/>
            <a:ext cx="4880606" cy="909684"/>
          </a:xfrm>
          <a:prstGeom prst="rect">
            <a:avLst/>
          </a:prstGeom>
        </p:spPr>
      </p:pic>
      <p:sp>
        <p:nvSpPr>
          <p:cNvPr id="10" name="CuadroTexto 3"/>
          <p:cNvSpPr txBox="1"/>
          <p:nvPr/>
        </p:nvSpPr>
        <p:spPr>
          <a:xfrm>
            <a:off x="232817" y="778351"/>
            <a:ext cx="62113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tx2">
                    <a:lumMod val="75000"/>
                  </a:schemeClr>
                </a:solidFill>
              </a:rPr>
              <a:t>2o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</a:rPr>
              <a:t>Congreso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</a:rPr>
              <a:t> de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</a:rPr>
              <a:t>Medicina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</a:rPr>
              <a:t>Espacial</a:t>
            </a:r>
            <a:endParaRPr lang="en-US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290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614612"/>
            <a:ext cx="6400800" cy="760982"/>
          </a:xfrm>
        </p:spPr>
        <p:txBody>
          <a:bodyPr/>
          <a:lstStyle/>
          <a:p>
            <a:r>
              <a:rPr lang="en-US" b="1" dirty="0" smtClean="0">
                <a:solidFill>
                  <a:srgbClr val="000000"/>
                </a:solidFill>
              </a:rPr>
              <a:t>www.iac2016.org</a:t>
            </a: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5" name="Picture 4" descr="banner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31"/>
            <a:ext cx="9144000" cy="1650045"/>
          </a:xfrm>
          <a:prstGeom prst="rect">
            <a:avLst/>
          </a:prstGeom>
        </p:spPr>
      </p:pic>
      <p:pic>
        <p:nvPicPr>
          <p:cNvPr id="6" name="Picture 5" descr="portada website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883" y="2274029"/>
            <a:ext cx="5232606" cy="3681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010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nner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31"/>
            <a:ext cx="9144000" cy="1650045"/>
          </a:xfrm>
          <a:prstGeom prst="rect">
            <a:avLst/>
          </a:prstGeom>
        </p:spPr>
      </p:pic>
      <p:pic>
        <p:nvPicPr>
          <p:cNvPr id="2" name="Picture 1" descr="technical program a1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874"/>
            <a:ext cx="9144000" cy="662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606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nner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31"/>
            <a:ext cx="9144000" cy="1650045"/>
          </a:xfrm>
          <a:prstGeom prst="rect">
            <a:avLst/>
          </a:prstGeom>
        </p:spPr>
      </p:pic>
      <p:pic>
        <p:nvPicPr>
          <p:cNvPr id="4" name="Picture 3" descr="technical program a2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9145507" cy="6799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956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8469909" cy="1143000"/>
          </a:xfrm>
        </p:spPr>
        <p:txBody>
          <a:bodyPr>
            <a:normAutofit fontScale="90000"/>
          </a:bodyPr>
          <a:lstStyle/>
          <a:p>
            <a:r>
              <a:rPr lang="es-ES_tradnl" dirty="0" smtClean="0">
                <a:latin typeface="Trajan Pro"/>
                <a:cs typeface="Trajan Pro"/>
              </a:rPr>
              <a:t>Mecanismos de apoyo para el desarrollo de proyectos</a:t>
            </a:r>
            <a:endParaRPr lang="es-ES_tradnl" dirty="0">
              <a:latin typeface="Trajan Pro"/>
              <a:cs typeface="Traja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_tradnl" dirty="0" smtClean="0"/>
              <a:t>Creación del fondo sectorial AEM-CONACYT, el </a:t>
            </a:r>
            <a:r>
              <a:rPr lang="es-ES_tradnl" smtClean="0"/>
              <a:t>cual es </a:t>
            </a:r>
            <a:r>
              <a:rPr lang="es-ES_tradnl" dirty="0" smtClean="0"/>
              <a:t>el mecanismo primario para el apoyo directo de proyectos en ciencia y tecnología espacial</a:t>
            </a:r>
          </a:p>
          <a:p>
            <a:r>
              <a:rPr lang="es-ES_tradnl" dirty="0" smtClean="0"/>
              <a:t>Vinculación con otros actores para seguir definiendo estrategias conjuntas (Estados, asociaciones, redes, instituciones y centros de </a:t>
            </a:r>
            <a:r>
              <a:rPr lang="es-ES_tradnl" dirty="0" err="1" smtClean="0"/>
              <a:t>IyD</a:t>
            </a:r>
            <a:r>
              <a:rPr lang="es-ES_tradnl" dirty="0" smtClean="0"/>
              <a:t>)</a:t>
            </a:r>
          </a:p>
          <a:p>
            <a:endParaRPr lang="es-ES_tradnl" dirty="0" smtClean="0"/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5320564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6700" y="284757"/>
            <a:ext cx="8763000" cy="780685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latin typeface="Soberana Titular" panose="02000000000000000000" pitchFamily="50" charset="0"/>
                <a:cs typeface="TrajanPro-Regular"/>
              </a:rPr>
              <a:t>La AEM en los </a:t>
            </a:r>
            <a:r>
              <a:rPr lang="en-US" sz="2400" b="1" dirty="0" err="1" smtClean="0">
                <a:latin typeface="Soberana Titular" panose="02000000000000000000" pitchFamily="50" charset="0"/>
                <a:cs typeface="TrajanPro-Regular"/>
              </a:rPr>
              <a:t>ejes</a:t>
            </a:r>
            <a:r>
              <a:rPr lang="en-US" sz="2400" b="1" dirty="0" smtClean="0">
                <a:latin typeface="Soberana Titular" panose="02000000000000000000" pitchFamily="50" charset="0"/>
                <a:cs typeface="TrajanPro-Regular"/>
              </a:rPr>
              <a:t> de </a:t>
            </a:r>
            <a:r>
              <a:rPr lang="en-US" sz="2400" b="1" dirty="0" err="1" smtClean="0">
                <a:latin typeface="Soberana Titular" panose="02000000000000000000" pitchFamily="50" charset="0"/>
                <a:cs typeface="TrajanPro-Regular"/>
              </a:rPr>
              <a:t>gobierno</a:t>
            </a:r>
            <a:r>
              <a:rPr lang="en-US" sz="2400" b="1" dirty="0" smtClean="0">
                <a:latin typeface="Soberana Titular" panose="02000000000000000000" pitchFamily="50" charset="0"/>
                <a:cs typeface="TrajanPro-Regular"/>
              </a:rPr>
              <a:t> 2013-2018</a:t>
            </a:r>
            <a:endParaRPr lang="es-ES_tradnl" sz="2400" b="1" dirty="0">
              <a:latin typeface="Soberana Titular" panose="02000000000000000000" pitchFamily="50" charset="0"/>
              <a:cs typeface="TrajanPro-Regular"/>
            </a:endParaRPr>
          </a:p>
        </p:txBody>
      </p:sp>
      <p:graphicFrame>
        <p:nvGraphicFramePr>
          <p:cNvPr id="9523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0712097"/>
              </p:ext>
            </p:extLst>
          </p:nvPr>
        </p:nvGraphicFramePr>
        <p:xfrm>
          <a:off x="544284" y="1033296"/>
          <a:ext cx="8255605" cy="52605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Documento" r:id="rId3" imgW="8407400" imgH="5359400" progId="Word.Document.12">
                  <p:embed/>
                </p:oleObj>
              </mc:Choice>
              <mc:Fallback>
                <p:oleObj name="Documento" r:id="rId3" imgW="8407400" imgH="5359400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284" y="1033296"/>
                        <a:ext cx="8255605" cy="526050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2106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061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4800" y="379686"/>
            <a:ext cx="8559800" cy="780685"/>
          </a:xfrm>
        </p:spPr>
        <p:txBody>
          <a:bodyPr>
            <a:noAutofit/>
          </a:bodyPr>
          <a:lstStyle/>
          <a:p>
            <a:r>
              <a:rPr lang="es-ES_tradnl" sz="2400" b="1" dirty="0" smtClean="0">
                <a:latin typeface="Soberana Titular" panose="02000000000000000000" pitchFamily="50" charset="0"/>
                <a:cs typeface="TrajanPro-Regular"/>
              </a:rPr>
              <a:t>INVESTIGACIÓN</a:t>
            </a:r>
            <a:r>
              <a:rPr lang="es-ES_tradnl" sz="2400" b="1" dirty="0">
                <a:latin typeface="Soberana Titular" panose="02000000000000000000" pitchFamily="50" charset="0"/>
                <a:cs typeface="TrajanPro-Regular"/>
              </a:rPr>
              <a:t> </a:t>
            </a:r>
            <a:r>
              <a:rPr lang="es-ES_tradnl" sz="2400" b="1" dirty="0" smtClean="0">
                <a:latin typeface="Soberana Titular" panose="02000000000000000000" pitchFamily="50" charset="0"/>
                <a:cs typeface="TrajanPro-Regular"/>
              </a:rPr>
              <a:t>CIENTÍFICA </a:t>
            </a:r>
            <a:r>
              <a:rPr lang="es-ES_tradnl" sz="2400" b="1" dirty="0">
                <a:latin typeface="Soberana Titular" panose="02000000000000000000" pitchFamily="50" charset="0"/>
                <a:cs typeface="TrajanPro-Regular"/>
              </a:rPr>
              <a:t>ESPACIAL EN MÉXICO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304800" y="1160371"/>
            <a:ext cx="5198721" cy="4401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600"/>
              </a:spcAft>
              <a:buSzPct val="100000"/>
              <a:buBlip>
                <a:blip r:embed="rId2"/>
              </a:buBlip>
            </a:pPr>
            <a:r>
              <a:rPr lang="es-ES_tradnl" dirty="0" smtClean="0">
                <a:latin typeface="Soberana Sans Light"/>
                <a:cs typeface="Soberana Sans Light"/>
              </a:rPr>
              <a:t> </a:t>
            </a:r>
            <a:r>
              <a:rPr lang="es-ES_tradnl" sz="2400" dirty="0" smtClean="0">
                <a:latin typeface="Soberana Sans Light"/>
                <a:cs typeface="Soberana Sans Light"/>
              </a:rPr>
              <a:t>Astronomía, Astrofísica,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SzPct val="100000"/>
              <a:buBlip>
                <a:blip r:embed="rId2"/>
              </a:buBlip>
            </a:pPr>
            <a:r>
              <a:rPr lang="es-ES_tradnl" sz="2400" dirty="0">
                <a:latin typeface="Soberana Sans Light"/>
                <a:cs typeface="Soberana Sans Light"/>
              </a:rPr>
              <a:t>G</a:t>
            </a:r>
            <a:r>
              <a:rPr lang="es-ES_tradnl" sz="2400" dirty="0" smtClean="0">
                <a:latin typeface="Soberana Sans Light"/>
                <a:cs typeface="Soberana Sans Light"/>
              </a:rPr>
              <a:t>eofísica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SzPct val="100000"/>
              <a:buBlip>
                <a:blip r:embed="rId2"/>
              </a:buBlip>
            </a:pPr>
            <a:r>
              <a:rPr lang="es-ES_tradnl" sz="2400" dirty="0">
                <a:latin typeface="Soberana Sans Light"/>
                <a:cs typeface="Soberana Sans Light"/>
              </a:rPr>
              <a:t>A</a:t>
            </a:r>
            <a:r>
              <a:rPr lang="es-ES_tradnl" sz="2400" dirty="0" smtClean="0">
                <a:latin typeface="Soberana Sans Light"/>
                <a:cs typeface="Soberana Sans Light"/>
              </a:rPr>
              <a:t>strobiología</a:t>
            </a:r>
            <a:endParaRPr lang="es-ES_tradnl" sz="2400" dirty="0">
              <a:latin typeface="Soberana Sans Light"/>
              <a:cs typeface="Soberana Sans Light"/>
            </a:endParaRP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SzPct val="100000"/>
              <a:buBlip>
                <a:blip r:embed="rId2"/>
              </a:buBlip>
            </a:pPr>
            <a:r>
              <a:rPr lang="es-ES_tradnl" sz="2400" dirty="0" smtClean="0">
                <a:latin typeface="Soberana Sans Light"/>
                <a:cs typeface="Soberana Sans Light"/>
              </a:rPr>
              <a:t>Observación de la Tierra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SzPct val="100000"/>
              <a:buBlip>
                <a:blip r:embed="rId2"/>
              </a:buBlip>
            </a:pPr>
            <a:r>
              <a:rPr lang="es-ES_tradnl" sz="2400" dirty="0" smtClean="0">
                <a:latin typeface="Soberana Sans Light"/>
                <a:cs typeface="Soberana Sans Light"/>
              </a:rPr>
              <a:t>Comunicaciones </a:t>
            </a:r>
            <a:r>
              <a:rPr lang="es-ES_tradnl" sz="2400" dirty="0">
                <a:latin typeface="Soberana Sans Light"/>
                <a:cs typeface="Soberana Sans Light"/>
              </a:rPr>
              <a:t>espaciales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SzPct val="100000"/>
              <a:buBlip>
                <a:blip r:embed="rId2"/>
              </a:buBlip>
            </a:pPr>
            <a:r>
              <a:rPr lang="es-ES_tradnl" sz="2400" dirty="0" smtClean="0">
                <a:latin typeface="Soberana Sans Light"/>
                <a:cs typeface="Soberana Sans Light"/>
              </a:rPr>
              <a:t>Medicina espacial</a:t>
            </a:r>
            <a:endParaRPr lang="es-ES_tradnl" sz="2400" dirty="0">
              <a:latin typeface="Soberana Sans Light"/>
              <a:cs typeface="Soberana Sans Light"/>
            </a:endParaRP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SzPct val="100000"/>
              <a:buBlip>
                <a:blip r:embed="rId2"/>
              </a:buBlip>
            </a:pPr>
            <a:r>
              <a:rPr lang="es-ES_tradnl" sz="2400" dirty="0" smtClean="0">
                <a:latin typeface="Soberana Sans Light"/>
                <a:cs typeface="Soberana Sans Light"/>
              </a:rPr>
              <a:t>…</a:t>
            </a:r>
          </a:p>
        </p:txBody>
      </p:sp>
      <p:pic>
        <p:nvPicPr>
          <p:cNvPr id="5" name="Picture 9" descr="2013-08-12 11.32.2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8985" y="1560506"/>
            <a:ext cx="1900783" cy="14255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10" descr="2013-08-17 06.06.5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2237" y="3072233"/>
            <a:ext cx="3697531" cy="27731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8669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98833" y="459598"/>
            <a:ext cx="8591893" cy="780685"/>
          </a:xfrm>
        </p:spPr>
        <p:txBody>
          <a:bodyPr>
            <a:noAutofit/>
          </a:bodyPr>
          <a:lstStyle/>
          <a:p>
            <a:r>
              <a:rPr lang="es-ES_tradnl" sz="2400" b="1" dirty="0" smtClean="0">
                <a:latin typeface="Soberana Titular" panose="02000000000000000000" pitchFamily="50" charset="0"/>
                <a:cs typeface="TrajanPro-Regular"/>
              </a:rPr>
              <a:t>Capacidades de</a:t>
            </a:r>
            <a:br>
              <a:rPr lang="es-ES_tradnl" sz="2400" b="1" dirty="0" smtClean="0">
                <a:latin typeface="Soberana Titular" panose="02000000000000000000" pitchFamily="50" charset="0"/>
                <a:cs typeface="TrajanPro-Regular"/>
              </a:rPr>
            </a:br>
            <a:r>
              <a:rPr lang="es-ES_tradnl" sz="2400" b="1" dirty="0" smtClean="0">
                <a:latin typeface="Soberana Titular" panose="02000000000000000000" pitchFamily="50" charset="0"/>
                <a:cs typeface="TrajanPro-Regular"/>
              </a:rPr>
              <a:t>Monitoreo del Territorio desde el Espacio</a:t>
            </a:r>
            <a:endParaRPr lang="es-ES_tradnl" sz="2400" b="1" dirty="0">
              <a:latin typeface="Soberana Titular" panose="02000000000000000000" pitchFamily="50" charset="0"/>
              <a:cs typeface="TrajanPro-Regular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298833" y="1240283"/>
            <a:ext cx="5037603" cy="5072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675"/>
              </a:spcBef>
              <a:buSzPct val="100000"/>
              <a:buBlip>
                <a:blip r:embed="rId2"/>
              </a:buBlip>
              <a:defRPr/>
            </a:pPr>
            <a:r>
              <a:rPr lang="es-MX" dirty="0">
                <a:effectLst>
                  <a:outerShdw blurRad="38100" dist="38100" dir="2700000" algn="tl">
                    <a:srgbClr val="DDDDDD"/>
                  </a:outerShdw>
                </a:effectLst>
                <a:latin typeface="Soberana Sans Light"/>
                <a:ea typeface="Times New Roman" charset="0"/>
                <a:cs typeface="Soberana Sans Light"/>
              </a:rPr>
              <a:t>Oceanografía vía satélite (física, biológica)</a:t>
            </a:r>
          </a:p>
          <a:p>
            <a:pPr marL="285750" indent="-285750">
              <a:lnSpc>
                <a:spcPct val="150000"/>
              </a:lnSpc>
              <a:spcBef>
                <a:spcPts val="675"/>
              </a:spcBef>
              <a:buSzPct val="100000"/>
              <a:buBlip>
                <a:blip r:embed="rId2"/>
              </a:buBlip>
              <a:defRPr/>
            </a:pPr>
            <a:r>
              <a:rPr lang="es-MX" dirty="0">
                <a:effectLst>
                  <a:outerShdw blurRad="38100" dist="38100" dir="2700000" algn="tl">
                    <a:srgbClr val="DDDDDD"/>
                  </a:outerShdw>
                </a:effectLst>
                <a:latin typeface="Soberana Sans Light"/>
                <a:ea typeface="Times New Roman" charset="0"/>
                <a:cs typeface="Soberana Sans Light"/>
              </a:rPr>
              <a:t>Meteorología y climatología vía satélite, especialmente </a:t>
            </a:r>
            <a:r>
              <a:rPr lang="es-MX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Soberana Sans Light"/>
                <a:ea typeface="Times New Roman" charset="0"/>
                <a:cs typeface="Soberana Sans Light"/>
              </a:rPr>
              <a:t>desastres naturales</a:t>
            </a:r>
            <a:endParaRPr lang="es-MX" b="1" dirty="0">
              <a:effectLst>
                <a:outerShdw blurRad="38100" dist="38100" dir="2700000" algn="tl">
                  <a:srgbClr val="DDDDDD"/>
                </a:outerShdw>
              </a:effectLst>
              <a:latin typeface="Soberana Sans Light"/>
              <a:ea typeface="Times New Roman" charset="0"/>
              <a:cs typeface="Soberana Sans Light"/>
            </a:endParaRPr>
          </a:p>
          <a:p>
            <a:pPr marL="285750" indent="-285750">
              <a:lnSpc>
                <a:spcPct val="150000"/>
              </a:lnSpc>
              <a:spcBef>
                <a:spcPts val="675"/>
              </a:spcBef>
              <a:buSzPct val="100000"/>
              <a:buBlip>
                <a:blip r:embed="rId2"/>
              </a:buBlip>
              <a:defRPr/>
            </a:pPr>
            <a:r>
              <a:rPr lang="es-ES" dirty="0">
                <a:effectLst>
                  <a:outerShdw blurRad="38100" dist="38100" dir="2700000" algn="tl">
                    <a:srgbClr val="DDDDDD"/>
                  </a:outerShdw>
                </a:effectLst>
                <a:latin typeface="Soberana Sans Light"/>
                <a:ea typeface="Times New Roman" charset="0"/>
                <a:cs typeface="Soberana Sans Light"/>
              </a:rPr>
              <a:t>Estudios geológicos y geofísicos del medio ambiente y recursos naturales</a:t>
            </a:r>
            <a:endParaRPr lang="es-MX" dirty="0">
              <a:effectLst>
                <a:outerShdw blurRad="38100" dist="38100" dir="2700000" algn="tl">
                  <a:srgbClr val="DDDDDD"/>
                </a:outerShdw>
              </a:effectLst>
              <a:latin typeface="Soberana Sans Light"/>
              <a:ea typeface="Times New Roman" charset="0"/>
              <a:cs typeface="Soberana Sans Light"/>
            </a:endParaRPr>
          </a:p>
          <a:p>
            <a:pPr marL="285750" indent="-285750">
              <a:lnSpc>
                <a:spcPct val="150000"/>
              </a:lnSpc>
              <a:spcBef>
                <a:spcPts val="675"/>
              </a:spcBef>
              <a:buSzPct val="100000"/>
              <a:buBlip>
                <a:blip r:embed="rId2"/>
              </a:buBlip>
              <a:defRPr/>
            </a:pPr>
            <a:r>
              <a:rPr lang="es-ES" dirty="0">
                <a:effectLst>
                  <a:outerShdw blurRad="38100" dist="38100" dir="2700000" algn="tl">
                    <a:srgbClr val="DDDDDD"/>
                  </a:outerShdw>
                </a:effectLst>
                <a:latin typeface="Soberana Sans Light"/>
                <a:ea typeface="Times New Roman" charset="0"/>
                <a:cs typeface="Soberana Sans Light"/>
              </a:rPr>
              <a:t>Sensores: óptica, infrarroja, altimetría, radar de apertura sintética, radiometría, espectrometría, </a:t>
            </a:r>
            <a:r>
              <a:rPr lang="es-ES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Soberana Sans Light"/>
                <a:ea typeface="Times New Roman" charset="0"/>
                <a:cs typeface="Soberana Sans Light"/>
              </a:rPr>
              <a:t>escaterometría</a:t>
            </a:r>
            <a:r>
              <a:rPr lang="es-ES" dirty="0">
                <a:effectLst>
                  <a:outerShdw blurRad="38100" dist="38100" dir="2700000" algn="tl">
                    <a:srgbClr val="DDDDDD"/>
                  </a:outerShdw>
                </a:effectLst>
                <a:latin typeface="Soberana Sans Light"/>
                <a:ea typeface="Times New Roman" charset="0"/>
                <a:cs typeface="Soberana Sans Light"/>
              </a:rPr>
              <a:t>, </a:t>
            </a:r>
            <a:r>
              <a:rPr lang="es-ES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Soberana Sans Light"/>
                <a:ea typeface="Times New Roman" charset="0"/>
                <a:cs typeface="Soberana Sans Light"/>
              </a:rPr>
              <a:t>geolocalización</a:t>
            </a:r>
            <a:r>
              <a:rPr lang="es-ES" dirty="0">
                <a:effectLst>
                  <a:outerShdw blurRad="38100" dist="38100" dir="2700000" algn="tl">
                    <a:srgbClr val="DDDDDD"/>
                  </a:outerShdw>
                </a:effectLst>
                <a:latin typeface="Soberana Sans Light"/>
                <a:ea typeface="Times New Roman" charset="0"/>
                <a:cs typeface="Soberana Sans Light"/>
              </a:rPr>
              <a:t> de flotadores, </a:t>
            </a:r>
            <a:r>
              <a:rPr lang="es-MX" dirty="0">
                <a:effectLst>
                  <a:outerShdw blurRad="38100" dist="38100" dir="2700000" algn="tl">
                    <a:srgbClr val="DDDDDD"/>
                  </a:outerShdw>
                </a:effectLst>
                <a:latin typeface="Soberana Sans Light"/>
                <a:ea typeface="Times New Roman" charset="0"/>
                <a:cs typeface="Soberana Sans Light"/>
              </a:rPr>
              <a:t>GPS</a:t>
            </a:r>
          </a:p>
          <a:p>
            <a:pPr marL="285750" indent="-285750">
              <a:lnSpc>
                <a:spcPct val="150000"/>
              </a:lnSpc>
              <a:spcBef>
                <a:spcPts val="675"/>
              </a:spcBef>
              <a:buSzPct val="100000"/>
              <a:buBlip>
                <a:blip r:embed="rId2"/>
              </a:buBlip>
              <a:defRPr/>
            </a:pPr>
            <a:r>
              <a:rPr lang="es-MX" dirty="0">
                <a:effectLst>
                  <a:outerShdw blurRad="38100" dist="38100" dir="2700000" algn="tl">
                    <a:srgbClr val="DDDDDD"/>
                  </a:outerShdw>
                </a:effectLst>
                <a:latin typeface="Soberana Sans Light"/>
                <a:ea typeface="Times New Roman" charset="0"/>
                <a:cs typeface="Soberana Sans Light"/>
              </a:rPr>
              <a:t>Sistemas integrados de </a:t>
            </a:r>
            <a:r>
              <a:rPr lang="es-MX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Soberana Sans Light"/>
                <a:ea typeface="Times New Roman" charset="0"/>
                <a:cs typeface="Soberana Sans Light"/>
              </a:rPr>
              <a:t>información</a:t>
            </a:r>
          </a:p>
          <a:p>
            <a:pPr marL="285750" indent="-285750">
              <a:lnSpc>
                <a:spcPct val="150000"/>
              </a:lnSpc>
              <a:spcBef>
                <a:spcPts val="675"/>
              </a:spcBef>
              <a:buSzPct val="100000"/>
              <a:buBlip>
                <a:blip r:embed="rId2"/>
              </a:buBlip>
              <a:defRPr/>
            </a:pPr>
            <a:r>
              <a:rPr lang="es-MX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Soberana Sans Light"/>
                <a:ea typeface="Times New Roman" charset="0"/>
                <a:cs typeface="Soberana Sans Light"/>
              </a:rPr>
              <a:t>…</a:t>
            </a:r>
            <a:endParaRPr lang="es-MX" dirty="0">
              <a:effectLst>
                <a:outerShdw blurRad="38100" dist="38100" dir="2700000" algn="tl">
                  <a:srgbClr val="DDDDDD"/>
                </a:outerShdw>
              </a:effectLst>
              <a:latin typeface="Soberana Sans Light"/>
              <a:ea typeface="Times New Roman" charset="0"/>
              <a:cs typeface="Soberana Sans Light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r="44326" b="57174"/>
          <a:stretch/>
        </p:blipFill>
        <p:spPr>
          <a:xfrm>
            <a:off x="5336436" y="2037026"/>
            <a:ext cx="3554291" cy="168033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/>
          <a:srcRect l="56071" t="-2913" b="60087"/>
          <a:stretch/>
        </p:blipFill>
        <p:spPr>
          <a:xfrm>
            <a:off x="5868526" y="3736542"/>
            <a:ext cx="2804484" cy="1680330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4915996" y="5685072"/>
            <a:ext cx="3810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i="1" dirty="0" smtClean="0">
                <a:latin typeface="Soberana Sans Light"/>
                <a:cs typeface="Soberana Sans Light"/>
              </a:rPr>
              <a:t>Rufino Tamayo, </a:t>
            </a:r>
            <a:r>
              <a:rPr lang="fr-FR" sz="1200" i="1" dirty="0" err="1" smtClean="0">
                <a:latin typeface="Soberana Sans Light"/>
                <a:cs typeface="Soberana Sans Light"/>
              </a:rPr>
              <a:t>Elementos</a:t>
            </a:r>
            <a:r>
              <a:rPr lang="fr-FR" sz="1200" i="1" dirty="0" smtClean="0">
                <a:latin typeface="Soberana Sans Light"/>
                <a:cs typeface="Soberana Sans Light"/>
              </a:rPr>
              <a:t>, </a:t>
            </a:r>
            <a:r>
              <a:rPr lang="fr-FR" sz="1200" i="1" dirty="0" err="1" smtClean="0">
                <a:latin typeface="Soberana Sans Light"/>
                <a:cs typeface="Soberana Sans Light"/>
              </a:rPr>
              <a:t>Xilografías</a:t>
            </a:r>
            <a:r>
              <a:rPr lang="fr-FR" sz="1200" i="1" dirty="0" smtClean="0">
                <a:latin typeface="Soberana Sans Light"/>
                <a:cs typeface="Soberana Sans Light"/>
              </a:rPr>
              <a:t>.</a:t>
            </a:r>
            <a:endParaRPr lang="es-ES" sz="1200" i="1" dirty="0">
              <a:latin typeface="Soberana Sans Light"/>
              <a:cs typeface="Soberana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65584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81118" y="1808426"/>
            <a:ext cx="3029582" cy="780685"/>
          </a:xfrm>
        </p:spPr>
        <p:txBody>
          <a:bodyPr>
            <a:normAutofit fontScale="90000"/>
          </a:bodyPr>
          <a:lstStyle/>
          <a:p>
            <a:pPr algn="l"/>
            <a:r>
              <a:rPr lang="es-ES" sz="3200" b="1" dirty="0" smtClean="0">
                <a:latin typeface="Soberana Titular"/>
                <a:cs typeface="Soberana Titular"/>
              </a:rPr>
              <a:t>Tecnología</a:t>
            </a:r>
            <a:br>
              <a:rPr lang="es-ES" sz="3200" b="1" dirty="0" smtClean="0">
                <a:latin typeface="Soberana Titular"/>
                <a:cs typeface="Soberana Titular"/>
              </a:rPr>
            </a:br>
            <a:r>
              <a:rPr lang="es-ES" sz="3200" b="1" dirty="0" smtClean="0">
                <a:latin typeface="Soberana Titular"/>
                <a:cs typeface="Soberana Titular"/>
              </a:rPr>
              <a:t>Espacial</a:t>
            </a:r>
            <a:br>
              <a:rPr lang="es-ES" sz="3200" b="1" dirty="0" smtClean="0">
                <a:latin typeface="Soberana Titular"/>
                <a:cs typeface="Soberana Titular"/>
              </a:rPr>
            </a:br>
            <a:r>
              <a:rPr lang="es-ES" sz="3200" b="1" dirty="0" smtClean="0">
                <a:latin typeface="Soberana Titular"/>
                <a:cs typeface="Soberana Titular"/>
              </a:rPr>
              <a:t>Mexicana</a:t>
            </a:r>
            <a:endParaRPr lang="es-ES" sz="3200" b="1" dirty="0">
              <a:latin typeface="Soberana Titular"/>
              <a:cs typeface="Soberana Titular"/>
            </a:endParaRPr>
          </a:p>
        </p:txBody>
      </p:sp>
      <p:pic>
        <p:nvPicPr>
          <p:cNvPr id="5" name="Picture 9" descr="gtm 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4859" y="3609026"/>
            <a:ext cx="2691449" cy="22428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18" descr="curiosity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658" y="3624278"/>
            <a:ext cx="4003619" cy="22276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7" descr="Impresionante despegue del cohete Cimarrón I, lanzado por alumnos de la UABC en la Laguna Salada, BC, el 01/09/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859" y="900742"/>
            <a:ext cx="1950059" cy="260007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IMG_1515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658" y="905520"/>
            <a:ext cx="4003619" cy="25953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5054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9782" y="306793"/>
            <a:ext cx="8229600" cy="780685"/>
          </a:xfrm>
        </p:spPr>
        <p:txBody>
          <a:bodyPr>
            <a:noAutofit/>
          </a:bodyPr>
          <a:lstStyle/>
          <a:p>
            <a:r>
              <a:rPr lang="es-ES_tradnl" sz="2400" b="1" dirty="0" smtClean="0">
                <a:latin typeface="Soberana Titular" panose="02000000000000000000" pitchFamily="50" charset="0"/>
                <a:cs typeface="TrajanPro-Regular"/>
              </a:rPr>
              <a:t>CONAEE</a:t>
            </a:r>
            <a:endParaRPr lang="es-ES_tradnl" sz="2400" b="1" dirty="0">
              <a:latin typeface="Soberana Titular" panose="02000000000000000000" pitchFamily="50" charset="0"/>
              <a:cs typeface="TrajanPro-Regular"/>
            </a:endParaRPr>
          </a:p>
        </p:txBody>
      </p:sp>
      <p:pic>
        <p:nvPicPr>
          <p:cNvPr id="10" name="Picture 5" descr="mitl_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6993" y="1097286"/>
            <a:ext cx="3156798" cy="4668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6" descr="mitl_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530" y="1097286"/>
            <a:ext cx="3631350" cy="4668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187555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386039"/>
            <a:ext cx="9144000" cy="780685"/>
          </a:xfrm>
        </p:spPr>
        <p:txBody>
          <a:bodyPr>
            <a:noAutofit/>
          </a:bodyPr>
          <a:lstStyle/>
          <a:p>
            <a:r>
              <a:rPr lang="es-ES_tradnl" sz="2400" b="1" dirty="0" smtClean="0">
                <a:latin typeface="Soberana Titular" panose="02000000000000000000" pitchFamily="50" charset="0"/>
                <a:cs typeface="TrajanPro-Regular"/>
              </a:rPr>
              <a:t>Actividades Experimentales Espaciales</a:t>
            </a:r>
            <a:r>
              <a:rPr lang="es-ES_tradnl" sz="2400" b="1" dirty="0">
                <a:latin typeface="Soberana Titular" panose="02000000000000000000" pitchFamily="50" charset="0"/>
                <a:cs typeface="TrajanPro-Regular"/>
              </a:rPr>
              <a:t> </a:t>
            </a:r>
            <a:r>
              <a:rPr lang="es-ES_tradnl" sz="2400" b="1" dirty="0" smtClean="0">
                <a:latin typeface="Soberana Titular" panose="02000000000000000000" pitchFamily="50" charset="0"/>
                <a:cs typeface="TrajanPro-Regular"/>
              </a:rPr>
              <a:t/>
            </a:r>
            <a:br>
              <a:rPr lang="es-ES_tradnl" sz="2400" b="1" dirty="0" smtClean="0">
                <a:latin typeface="Soberana Titular" panose="02000000000000000000" pitchFamily="50" charset="0"/>
                <a:cs typeface="TrajanPro-Regular"/>
              </a:rPr>
            </a:br>
            <a:r>
              <a:rPr lang="es-ES_tradnl" sz="2400" b="1" dirty="0" smtClean="0">
                <a:latin typeface="Soberana Titular" panose="02000000000000000000" pitchFamily="50" charset="0"/>
                <a:cs typeface="TrajanPro-Regular"/>
              </a:rPr>
              <a:t>En México por décadas</a:t>
            </a:r>
            <a:br>
              <a:rPr lang="es-ES_tradnl" sz="2400" b="1" dirty="0" smtClean="0">
                <a:latin typeface="Soberana Titular" panose="02000000000000000000" pitchFamily="50" charset="0"/>
                <a:cs typeface="TrajanPro-Regular"/>
              </a:rPr>
            </a:br>
            <a:endParaRPr lang="es-ES_tradnl" sz="2400" dirty="0">
              <a:latin typeface="Soberana Sans" panose="02000000000000000000" pitchFamily="50" charset="0"/>
              <a:cs typeface="TrajanPro-Regular"/>
            </a:endParaRPr>
          </a:p>
        </p:txBody>
      </p:sp>
      <p:pic>
        <p:nvPicPr>
          <p:cNvPr id="5" name="Picture 5" descr="Morelos-II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939" y="3561565"/>
            <a:ext cx="2609305" cy="256608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14" descr="coheteNT_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318" y="1415121"/>
            <a:ext cx="2068730" cy="188066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9" descr="cnee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3904" y="1384425"/>
            <a:ext cx="4192463" cy="209275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14" descr="11a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52512" y="3897901"/>
            <a:ext cx="2863855" cy="204603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CuadroTexto 8"/>
          <p:cNvSpPr txBox="1"/>
          <p:nvPr/>
        </p:nvSpPr>
        <p:spPr>
          <a:xfrm>
            <a:off x="2349500" y="1739900"/>
            <a:ext cx="23495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  <a:buSzPct val="100000"/>
            </a:pPr>
            <a:r>
              <a:rPr lang="es-ES_tradnl" sz="1600" b="1" dirty="0" smtClean="0">
                <a:latin typeface="Soberana Sans Light"/>
                <a:cs typeface="Soberana Sans Light"/>
              </a:rPr>
              <a:t>1970</a:t>
            </a:r>
          </a:p>
          <a:p>
            <a:pPr algn="ctr">
              <a:spcAft>
                <a:spcPts val="600"/>
              </a:spcAft>
              <a:buSzPct val="100000"/>
            </a:pPr>
            <a:r>
              <a:rPr lang="es-ES_tradnl" sz="1600" dirty="0" smtClean="0">
                <a:latin typeface="Soberana Sans Light"/>
                <a:cs typeface="Soberana Sans Light"/>
              </a:rPr>
              <a:t>Comisión Nacional del Espacio Exterior</a:t>
            </a:r>
          </a:p>
          <a:p>
            <a:pPr algn="ctr">
              <a:spcAft>
                <a:spcPts val="600"/>
              </a:spcAft>
              <a:buSzPct val="100000"/>
            </a:pPr>
            <a:r>
              <a:rPr lang="es-ES_tradnl" sz="1600" dirty="0" smtClean="0">
                <a:latin typeface="Soberana Sans Light"/>
                <a:cs typeface="Soberana Sans Light"/>
              </a:rPr>
              <a:t>Misiones suborbitales</a:t>
            </a:r>
            <a:endParaRPr lang="es-ES_tradnl" sz="1600" dirty="0">
              <a:latin typeface="Soberana Sans Light"/>
              <a:cs typeface="Soberana Sans Light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2895600" y="4343837"/>
            <a:ext cx="31242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  <a:buSzPct val="100000"/>
            </a:pPr>
            <a:r>
              <a:rPr lang="es-ES_tradnl" sz="1600" b="1" dirty="0" smtClean="0">
                <a:latin typeface="Soberana Sans Light"/>
                <a:cs typeface="Soberana Sans Light"/>
              </a:rPr>
              <a:t>1980</a:t>
            </a:r>
          </a:p>
          <a:p>
            <a:pPr algn="ctr">
              <a:spcAft>
                <a:spcPts val="600"/>
              </a:spcAft>
              <a:buSzPct val="100000"/>
            </a:pPr>
            <a:r>
              <a:rPr lang="es-ES_tradnl" sz="1600" dirty="0" smtClean="0">
                <a:latin typeface="Soberana Sans Light"/>
                <a:cs typeface="Soberana Sans Light"/>
              </a:rPr>
              <a:t>Sistema “Morelos” de Satélites</a:t>
            </a:r>
          </a:p>
          <a:p>
            <a:pPr algn="ctr">
              <a:spcAft>
                <a:spcPts val="600"/>
              </a:spcAft>
              <a:buSzPct val="100000"/>
            </a:pPr>
            <a:r>
              <a:rPr lang="es-ES_tradnl" sz="1600" dirty="0" smtClean="0">
                <a:latin typeface="Soberana Sans Light"/>
                <a:cs typeface="Soberana Sans Light"/>
              </a:rPr>
              <a:t> Experimentos espaciales para el transbordador espacial</a:t>
            </a:r>
            <a:endParaRPr lang="es-ES_tradnl" sz="1600" dirty="0">
              <a:latin typeface="Soberana Sans Light"/>
              <a:cs typeface="Soberana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3654750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spcBef>
                <a:spcPts val="675"/>
              </a:spcBef>
              <a:spcAft>
                <a:spcPts val="675"/>
              </a:spcAft>
            </a:pPr>
            <a:endParaRPr lang="es-MX" sz="1800" dirty="0" smtClean="0"/>
          </a:p>
          <a:p>
            <a:pPr eaLnBrk="1" hangingPunct="1">
              <a:lnSpc>
                <a:spcPct val="90000"/>
              </a:lnSpc>
              <a:spcBef>
                <a:spcPts val="675"/>
              </a:spcBef>
              <a:spcAft>
                <a:spcPts val="675"/>
              </a:spcAft>
            </a:pPr>
            <a:endParaRPr lang="es-MX" sz="1800" dirty="0" smtClean="0"/>
          </a:p>
          <a:p>
            <a:pPr eaLnBrk="1" hangingPunct="1">
              <a:lnSpc>
                <a:spcPct val="90000"/>
              </a:lnSpc>
              <a:spcBef>
                <a:spcPts val="675"/>
              </a:spcBef>
              <a:spcAft>
                <a:spcPts val="675"/>
              </a:spcAft>
            </a:pPr>
            <a:endParaRPr lang="es-MX" dirty="0" smtClean="0"/>
          </a:p>
          <a:p>
            <a:pPr eaLnBrk="1" hangingPunct="1">
              <a:lnSpc>
                <a:spcPct val="90000"/>
              </a:lnSpc>
              <a:spcBef>
                <a:spcPts val="675"/>
              </a:spcBef>
              <a:spcAft>
                <a:spcPts val="675"/>
              </a:spcAft>
            </a:pPr>
            <a:endParaRPr lang="es-MX" sz="2000" dirty="0" smtClean="0"/>
          </a:p>
        </p:txBody>
      </p:sp>
      <p:sp>
        <p:nvSpPr>
          <p:cNvPr id="43011" name="Rectangle 2"/>
          <p:cNvSpPr>
            <a:spLocks noGrp="1" noChangeArrowheads="1"/>
          </p:cNvSpPr>
          <p:nvPr>
            <p:ph type="title"/>
          </p:nvPr>
        </p:nvSpPr>
        <p:spPr>
          <a:xfrm>
            <a:off x="346644" y="475099"/>
            <a:ext cx="8486875" cy="11430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s-MX" sz="3600" dirty="0" smtClean="0">
                <a:latin typeface="TrajanPro-Regular"/>
                <a:cs typeface="TrajanPro-Regular"/>
              </a:rPr>
              <a:t>Experimentos espaciales mexicanos</a:t>
            </a:r>
          </a:p>
        </p:txBody>
      </p:sp>
      <p:pic>
        <p:nvPicPr>
          <p:cNvPr id="43012" name="Picture 9" descr="19a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>
            <a:off x="180177" y="2199712"/>
            <a:ext cx="3333750" cy="231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Picture 10" descr="7a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97300" y="2057400"/>
            <a:ext cx="5195887" cy="354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476091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AE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AEM.potx</Template>
  <TotalTime>1636</TotalTime>
  <Words>610</Words>
  <Application>Microsoft Macintosh PowerPoint</Application>
  <PresentationFormat>Presentación en pantalla (4:3)</PresentationFormat>
  <Paragraphs>125</Paragraphs>
  <Slides>30</Slides>
  <Notes>6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32" baseType="lpstr">
      <vt:lpstr>AEM</vt:lpstr>
      <vt:lpstr>Documento de Microsoft Word</vt:lpstr>
      <vt:lpstr>Presentación de PowerPoint</vt:lpstr>
      <vt:lpstr>“El Papel de la AEM en la Medicina Espacial”</vt:lpstr>
      <vt:lpstr>La AEM en los ejes de gobierno 2013-2018</vt:lpstr>
      <vt:lpstr>INVESTIGACIÓN CIENTÍFICA ESPACIAL EN MÉXICO</vt:lpstr>
      <vt:lpstr>Capacidades de Monitoreo del Territorio desde el Espacio</vt:lpstr>
      <vt:lpstr>Tecnología Espacial Mexicana</vt:lpstr>
      <vt:lpstr>CONAEE</vt:lpstr>
      <vt:lpstr>Actividades Experimentales Espaciales  En México por décadas </vt:lpstr>
      <vt:lpstr>Experimentos espaciales mexicanos</vt:lpstr>
      <vt:lpstr>Actividades Experimentales Espaciales  En México</vt:lpstr>
      <vt:lpstr>SATEX-1</vt:lpstr>
      <vt:lpstr>Capital Humano Espacial Mexicano</vt:lpstr>
      <vt:lpstr>Presentación de PowerPoint</vt:lpstr>
      <vt:lpstr>Aerospace Sector</vt:lpstr>
      <vt:lpstr>Marco Normativo</vt:lpstr>
      <vt:lpstr>        </vt:lpstr>
      <vt:lpstr>Objetivo 3 - Estrategias</vt:lpstr>
      <vt:lpstr>Ciencias Espaciales</vt:lpstr>
      <vt:lpstr>Medicina Aeroespacial</vt:lpstr>
      <vt:lpstr>Medicina Espacial</vt:lpstr>
      <vt:lpstr>Medicina Espacial (Dos Foros)</vt:lpstr>
      <vt:lpstr>Medicina Espacial (Tercer Foro)</vt:lpstr>
      <vt:lpstr>1er Congreso de Medicina Espacial</vt:lpstr>
      <vt:lpstr>Congreso de Medicina Espacial</vt:lpstr>
      <vt:lpstr>Presentación de PowerPoint</vt:lpstr>
      <vt:lpstr>Presentación de PowerPoint</vt:lpstr>
      <vt:lpstr>Presentación de PowerPoint</vt:lpstr>
      <vt:lpstr>Presentación de PowerPoint</vt:lpstr>
      <vt:lpstr>Mecanismos de apoyo para el desarrollo de proyectos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franny</dc:creator>
  <cp:lastModifiedBy>Francisco Mendieta</cp:lastModifiedBy>
  <cp:revision>145</cp:revision>
  <dcterms:created xsi:type="dcterms:W3CDTF">2013-12-05T16:53:52Z</dcterms:created>
  <dcterms:modified xsi:type="dcterms:W3CDTF">2016-05-04T23:57:25Z</dcterms:modified>
</cp:coreProperties>
</file>