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61" r:id="rId11"/>
    <p:sldId id="263" r:id="rId12"/>
    <p:sldId id="264" r:id="rId13"/>
    <p:sldId id="266" r:id="rId14"/>
    <p:sldId id="269" r:id="rId15"/>
    <p:sldId id="271" r:id="rId16"/>
    <p:sldId id="275" r:id="rId17"/>
    <p:sldId id="276" r:id="rId18"/>
    <p:sldId id="296" r:id="rId19"/>
    <p:sldId id="278" r:id="rId20"/>
    <p:sldId id="277" r:id="rId21"/>
    <p:sldId id="279" r:id="rId22"/>
    <p:sldId id="280" r:id="rId23"/>
    <p:sldId id="288" r:id="rId24"/>
    <p:sldId id="281" r:id="rId25"/>
    <p:sldId id="287" r:id="rId26"/>
    <p:sldId id="282" r:id="rId27"/>
    <p:sldId id="283" r:id="rId28"/>
    <p:sldId id="284" r:id="rId29"/>
    <p:sldId id="285" r:id="rId30"/>
    <p:sldId id="286" r:id="rId31"/>
    <p:sldId id="291" r:id="rId32"/>
    <p:sldId id="289" r:id="rId33"/>
    <p:sldId id="290" r:id="rId34"/>
    <p:sldId id="292" r:id="rId35"/>
    <p:sldId id="293" r:id="rId36"/>
    <p:sldId id="294" r:id="rId37"/>
    <p:sldId id="295" r:id="rId3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rgbClr val="5F7BAE"/>
        </a:solidFill>
        <a:latin typeface="Palatino" charset="0"/>
        <a:ea typeface="ヒラギノ明朝 ProN W3" charset="-128"/>
        <a:cs typeface="ヒラギノ明朝 ProN W3" charset="-128"/>
        <a:sym typeface="Palatino" charset="0"/>
      </a:defRPr>
    </a:lvl1pPr>
    <a:lvl2pPr marL="457129" algn="ctr" rtl="0" fontAlgn="base">
      <a:spcBef>
        <a:spcPct val="0"/>
      </a:spcBef>
      <a:spcAft>
        <a:spcPct val="0"/>
      </a:spcAft>
      <a:defRPr sz="4000" kern="1200">
        <a:solidFill>
          <a:srgbClr val="5F7BAE"/>
        </a:solidFill>
        <a:latin typeface="Palatino" charset="0"/>
        <a:ea typeface="ヒラギノ明朝 ProN W3" charset="-128"/>
        <a:cs typeface="ヒラギノ明朝 ProN W3" charset="-128"/>
        <a:sym typeface="Palatino" charset="0"/>
      </a:defRPr>
    </a:lvl2pPr>
    <a:lvl3pPr marL="914260" algn="ctr" rtl="0" fontAlgn="base">
      <a:spcBef>
        <a:spcPct val="0"/>
      </a:spcBef>
      <a:spcAft>
        <a:spcPct val="0"/>
      </a:spcAft>
      <a:defRPr sz="4000" kern="1200">
        <a:solidFill>
          <a:srgbClr val="5F7BAE"/>
        </a:solidFill>
        <a:latin typeface="Palatino" charset="0"/>
        <a:ea typeface="ヒラギノ明朝 ProN W3" charset="-128"/>
        <a:cs typeface="ヒラギノ明朝 ProN W3" charset="-128"/>
        <a:sym typeface="Palatino" charset="0"/>
      </a:defRPr>
    </a:lvl3pPr>
    <a:lvl4pPr marL="1371390" algn="ctr" rtl="0" fontAlgn="base">
      <a:spcBef>
        <a:spcPct val="0"/>
      </a:spcBef>
      <a:spcAft>
        <a:spcPct val="0"/>
      </a:spcAft>
      <a:defRPr sz="4000" kern="1200">
        <a:solidFill>
          <a:srgbClr val="5F7BAE"/>
        </a:solidFill>
        <a:latin typeface="Palatino" charset="0"/>
        <a:ea typeface="ヒラギノ明朝 ProN W3" charset="-128"/>
        <a:cs typeface="ヒラギノ明朝 ProN W3" charset="-128"/>
        <a:sym typeface="Palatino" charset="0"/>
      </a:defRPr>
    </a:lvl4pPr>
    <a:lvl5pPr marL="1828518" algn="ctr" rtl="0" fontAlgn="base">
      <a:spcBef>
        <a:spcPct val="0"/>
      </a:spcBef>
      <a:spcAft>
        <a:spcPct val="0"/>
      </a:spcAft>
      <a:defRPr sz="4000" kern="1200">
        <a:solidFill>
          <a:srgbClr val="5F7BAE"/>
        </a:solidFill>
        <a:latin typeface="Palatino" charset="0"/>
        <a:ea typeface="ヒラギノ明朝 ProN W3" charset="-128"/>
        <a:cs typeface="ヒラギノ明朝 ProN W3" charset="-128"/>
        <a:sym typeface="Palatino" charset="0"/>
      </a:defRPr>
    </a:lvl5pPr>
    <a:lvl6pPr marL="2285650" algn="l" defTabSz="457129" rtl="0" eaLnBrk="1" latinLnBrk="0" hangingPunct="1">
      <a:defRPr sz="4000" kern="1200">
        <a:solidFill>
          <a:srgbClr val="5F7BAE"/>
        </a:solidFill>
        <a:latin typeface="Palatino" charset="0"/>
        <a:ea typeface="ヒラギノ明朝 ProN W3" charset="-128"/>
        <a:cs typeface="ヒラギノ明朝 ProN W3" charset="-128"/>
        <a:sym typeface="Palatino" charset="0"/>
      </a:defRPr>
    </a:lvl6pPr>
    <a:lvl7pPr marL="2742778" algn="l" defTabSz="457129" rtl="0" eaLnBrk="1" latinLnBrk="0" hangingPunct="1">
      <a:defRPr sz="4000" kern="1200">
        <a:solidFill>
          <a:srgbClr val="5F7BAE"/>
        </a:solidFill>
        <a:latin typeface="Palatino" charset="0"/>
        <a:ea typeface="ヒラギノ明朝 ProN W3" charset="-128"/>
        <a:cs typeface="ヒラギノ明朝 ProN W3" charset="-128"/>
        <a:sym typeface="Palatino" charset="0"/>
      </a:defRPr>
    </a:lvl7pPr>
    <a:lvl8pPr marL="3199909" algn="l" defTabSz="457129" rtl="0" eaLnBrk="1" latinLnBrk="0" hangingPunct="1">
      <a:defRPr sz="4000" kern="1200">
        <a:solidFill>
          <a:srgbClr val="5F7BAE"/>
        </a:solidFill>
        <a:latin typeface="Palatino" charset="0"/>
        <a:ea typeface="ヒラギノ明朝 ProN W3" charset="-128"/>
        <a:cs typeface="ヒラギノ明朝 ProN W3" charset="-128"/>
        <a:sym typeface="Palatino" charset="0"/>
      </a:defRPr>
    </a:lvl8pPr>
    <a:lvl9pPr marL="3657039" algn="l" defTabSz="457129" rtl="0" eaLnBrk="1" latinLnBrk="0" hangingPunct="1">
      <a:defRPr sz="4000" kern="1200">
        <a:solidFill>
          <a:srgbClr val="5F7BAE"/>
        </a:solidFill>
        <a:latin typeface="Palatino" charset="0"/>
        <a:ea typeface="ヒラギノ明朝 ProN W3" charset="-128"/>
        <a:cs typeface="ヒラギノ明朝 ProN W3" charset="-128"/>
        <a:sym typeface="Palatino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6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344" y="4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368927" y="1409699"/>
            <a:ext cx="1641475" cy="668020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44500" y="1409699"/>
            <a:ext cx="4772025" cy="668020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vert="horz" lIns="91425" tIns="45712" rIns="91425" bIns="45712"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44502" y="1270004"/>
            <a:ext cx="59817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2" y="1270004"/>
            <a:ext cx="5981700" cy="7213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smtClean="0">
              <a:sym typeface="Palatino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31351" y="390526"/>
            <a:ext cx="3028949" cy="8093074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44503" y="390526"/>
            <a:ext cx="8934450" cy="809307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horz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vert="horz"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vert="horz"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smtClean="0">
              <a:sym typeface="Palatino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vert="horz"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31351" y="2276477"/>
            <a:ext cx="3028949" cy="64738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44503" y="2276477"/>
            <a:ext cx="8934450" cy="64738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44500" y="2374901"/>
            <a:ext cx="320675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803649" y="2374901"/>
            <a:ext cx="320675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44500" y="4787902"/>
            <a:ext cx="320675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803649" y="4787902"/>
            <a:ext cx="320675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smtClean="0">
              <a:sym typeface="Palatino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31351" y="152400"/>
            <a:ext cx="3028949" cy="87249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44503" y="152400"/>
            <a:ext cx="8934450" cy="87249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44502" y="2374901"/>
            <a:ext cx="59817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78602" y="2374901"/>
            <a:ext cx="598170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smtClean="0">
              <a:sym typeface="Palatino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31351" y="152400"/>
            <a:ext cx="3028949" cy="87249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44503" y="152400"/>
            <a:ext cx="8934450" cy="87249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44500" y="2374901"/>
            <a:ext cx="320675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803649" y="2374901"/>
            <a:ext cx="320675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smtClean="0">
              <a:sym typeface="Palatino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31351" y="152400"/>
            <a:ext cx="3028949" cy="87249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44503" y="152400"/>
            <a:ext cx="8934450" cy="87249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129" indent="0" algn="ctr">
              <a:buNone/>
              <a:defRPr/>
            </a:lvl2pPr>
            <a:lvl3pPr marL="914260" indent="0" algn="ctr">
              <a:buNone/>
              <a:defRPr/>
            </a:lvl3pPr>
            <a:lvl4pPr marL="1371390" indent="0" algn="ctr">
              <a:buNone/>
              <a:defRPr/>
            </a:lvl4pPr>
            <a:lvl5pPr marL="1828518" indent="0" algn="ctr">
              <a:buNone/>
              <a:defRPr/>
            </a:lvl5pPr>
            <a:lvl6pPr marL="2285650" indent="0" algn="ctr">
              <a:buNone/>
              <a:defRPr/>
            </a:lvl6pPr>
            <a:lvl7pPr marL="2742778" indent="0" algn="ctr">
              <a:buNone/>
              <a:defRPr/>
            </a:lvl7pPr>
            <a:lvl8pPr marL="3199909" indent="0" algn="ctr">
              <a:buNone/>
              <a:defRPr/>
            </a:lvl8pPr>
            <a:lvl9pPr marL="3657039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29" indent="0">
              <a:buNone/>
              <a:defRPr sz="1800"/>
            </a:lvl2pPr>
            <a:lvl3pPr marL="914260" indent="0">
              <a:buNone/>
              <a:defRPr sz="1600"/>
            </a:lvl3pPr>
            <a:lvl4pPr marL="1371390" indent="0">
              <a:buNone/>
              <a:defRPr sz="1400"/>
            </a:lvl4pPr>
            <a:lvl5pPr marL="1828518" indent="0">
              <a:buNone/>
              <a:defRPr sz="1400"/>
            </a:lvl5pPr>
            <a:lvl6pPr marL="2285650" indent="0">
              <a:buNone/>
              <a:defRPr sz="1400"/>
            </a:lvl6pPr>
            <a:lvl7pPr marL="2742778" indent="0">
              <a:buNone/>
              <a:defRPr sz="1400"/>
            </a:lvl7pPr>
            <a:lvl8pPr marL="3199909" indent="0">
              <a:buNone/>
              <a:defRPr sz="1400"/>
            </a:lvl8pPr>
            <a:lvl9pPr marL="3657039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772400" y="2374901"/>
            <a:ext cx="231775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242550" y="2374901"/>
            <a:ext cx="2317750" cy="650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smtClean="0">
              <a:sym typeface="Palatino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31351" y="152400"/>
            <a:ext cx="3028949" cy="87249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44503" y="152400"/>
            <a:ext cx="8934450" cy="87249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078219"/>
            <a:ext cx="13004800" cy="64414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7044267"/>
            <a:ext cx="13004800" cy="64414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2160" y="2236826"/>
            <a:ext cx="6983578" cy="3030118"/>
          </a:xfrm>
        </p:spPr>
        <p:txBody>
          <a:bodyPr vert="horz" lIns="130046" tIns="65023" rIns="130046" bIns="65023" rtlCol="0" anchor="b" anchorCtr="0">
            <a:normAutofit/>
          </a:bodyPr>
          <a:lstStyle>
            <a:lvl1pPr algn="r" defTabSz="1300460" rtl="0" eaLnBrk="1" latinLnBrk="0" hangingPunct="1">
              <a:spcBef>
                <a:spcPct val="0"/>
              </a:spcBef>
              <a:buNone/>
              <a:defRPr sz="6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2160" y="5278418"/>
            <a:ext cx="6983578" cy="1261466"/>
          </a:xfrm>
        </p:spPr>
        <p:txBody>
          <a:bodyPr vert="horz" lIns="130046" tIns="65023" rIns="130046" bIns="65023" rtlCol="0">
            <a:normAutofit/>
          </a:bodyPr>
          <a:lstStyle>
            <a:lvl1pPr marL="0" indent="0" algn="r" defTabSz="130046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3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72124" y="121124"/>
            <a:ext cx="6304778" cy="630477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0" algn="ctr" defTabSz="1300460" rtl="0" eaLnBrk="1" latinLnBrk="0" hangingPunct="1"/>
            <a:endParaRPr sz="2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54997" y="159372"/>
            <a:ext cx="5975118" cy="5975118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376122" y="197621"/>
            <a:ext cx="5672927" cy="5769078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376121" y="197622"/>
            <a:ext cx="5542437" cy="5542437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0" algn="ctr" defTabSz="1300460" rtl="0" eaLnBrk="1" latinLnBrk="0" hangingPunct="1"/>
            <a:endParaRPr sz="2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844"/>
              </a:spcBef>
              <a:defRPr/>
            </a:lvl1pPr>
            <a:lvl2pPr>
              <a:spcBef>
                <a:spcPts val="853"/>
              </a:spcBef>
              <a:defRPr/>
            </a:lvl2pPr>
            <a:lvl3pPr>
              <a:spcBef>
                <a:spcPts val="853"/>
              </a:spcBef>
              <a:defRPr/>
            </a:lvl3pPr>
            <a:lvl4pPr>
              <a:spcBef>
                <a:spcPts val="853"/>
              </a:spcBef>
              <a:defRPr/>
            </a:lvl4pPr>
            <a:lvl5pPr>
              <a:spcBef>
                <a:spcPts val="853"/>
              </a:spcBef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2253041"/>
            <a:ext cx="13004800" cy="64414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2078219"/>
            <a:ext cx="13004800" cy="64414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7044267"/>
            <a:ext cx="13004800" cy="64414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0758" y="2237591"/>
            <a:ext cx="5195544" cy="3034453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0758" y="5686413"/>
            <a:ext cx="5195544" cy="125585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5/4/2016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</p:spPr>
        <p:txBody>
          <a:bodyPr/>
          <a:lstStyle>
            <a:lvl1pPr algn="ctr">
              <a:defRPr/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91249" y="975361"/>
            <a:ext cx="7492336" cy="7492336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326650" y="1013609"/>
            <a:ext cx="7087616" cy="708761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343086" y="1019723"/>
            <a:ext cx="6978075" cy="6901952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2600"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034454"/>
            <a:ext cx="11702063" cy="1937173"/>
          </a:xfrm>
        </p:spPr>
        <p:txBody>
          <a:bodyPr anchor="b" anchorCtr="0">
            <a:normAutofit/>
          </a:bodyPr>
          <a:lstStyle>
            <a:lvl1pPr algn="ctr">
              <a:defRPr sz="6800" b="1" cap="none" baseline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1" y="5019041"/>
            <a:ext cx="11702063" cy="1916853"/>
          </a:xfrm>
        </p:spPr>
        <p:txBody>
          <a:bodyPr anchor="t" anchorCtr="0"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2059094"/>
            <a:ext cx="13004800" cy="64414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7025143"/>
            <a:ext cx="13004800" cy="64414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926081"/>
            <a:ext cx="5592064" cy="566091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2496" y="2926081"/>
            <a:ext cx="5592064" cy="566091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2253041"/>
            <a:ext cx="13004800" cy="64414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53041"/>
            <a:ext cx="13004800" cy="64414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467087"/>
            <a:ext cx="5592064" cy="105823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576321"/>
            <a:ext cx="5592064" cy="501067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2496" y="2467087"/>
            <a:ext cx="5592064" cy="105823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2496" y="3576321"/>
            <a:ext cx="5592064" cy="501067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2253041"/>
            <a:ext cx="13004800" cy="64414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39" y="937111"/>
            <a:ext cx="5122900" cy="1652693"/>
          </a:xfrm>
        </p:spPr>
        <p:txBody>
          <a:bodyPr anchor="b">
            <a:normAutofit/>
          </a:bodyPr>
          <a:lstStyle>
            <a:lvl1pPr algn="ctr">
              <a:defRPr sz="5100" b="1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2152" y="388339"/>
            <a:ext cx="5982208" cy="821831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31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39" y="2709335"/>
            <a:ext cx="5122900" cy="5310293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676600"/>
            <a:ext cx="13004800" cy="64414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8128001"/>
            <a:ext cx="13004800" cy="64414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167467"/>
            <a:ext cx="5093547" cy="1781387"/>
          </a:xfrm>
        </p:spPr>
        <p:txBody>
          <a:bodyPr anchor="b">
            <a:normAutofit/>
          </a:bodyPr>
          <a:lstStyle>
            <a:lvl1pPr algn="l">
              <a:defRPr sz="5100" b="1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4118187"/>
            <a:ext cx="5093547" cy="3467947"/>
          </a:xfr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094408" y="1587351"/>
            <a:ext cx="6719147" cy="67191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0" algn="ctr" defTabSz="1300460" rtl="0" eaLnBrk="1" latinLnBrk="0" hangingPunct="1"/>
            <a:endParaRPr sz="2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62149" y="1632713"/>
            <a:ext cx="6307328" cy="630753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130046" tIns="65023" rIns="130046" bIns="65023" rtlCol="0">
            <a:normAutofit/>
          </a:bodyPr>
          <a:lstStyle>
            <a:lvl1pPr marL="487672" indent="-487672" algn="r" defTabSz="130046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6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2253041"/>
            <a:ext cx="13004800" cy="64414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47022" y="866988"/>
            <a:ext cx="2257778" cy="7845778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866988"/>
            <a:ext cx="9428480" cy="7845778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47021" y="9040143"/>
            <a:ext cx="1633037" cy="519289"/>
          </a:xfrm>
        </p:spPr>
        <p:txBody>
          <a:bodyPr/>
          <a:lstStyle/>
          <a:p>
            <a:fld id="{C699CB88-5E1A-4FAC-892A-60949ACB1F6F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5781703" y="4844594"/>
            <a:ext cx="9753600" cy="64414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pPr lvl="0"/>
            <a:endParaRPr lang="es-ES_tradnl" noProof="0" smtClean="0">
              <a:sym typeface="Palatino" pitchFamily="-107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409700"/>
            <a:ext cx="6565899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charset="0"/>
              </a:rPr>
              <a:t>Click to edit Master title style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4787902"/>
            <a:ext cx="6565899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70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9pPr>
    </p:titleStyle>
    <p:bodyStyle>
      <a:lvl1pPr marL="342847" indent="-342847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42835" indent="-285706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142824" indent="-228565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599957" indent="-228565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057084" indent="-228565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1270004"/>
            <a:ext cx="12115800" cy="7213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9pPr>
    </p:titleStyle>
    <p:bodyStyle>
      <a:lvl1pPr marL="825374" indent="-393639" algn="l" rtl="0" eaLnBrk="0" fontAlgn="base" hangingPunct="0">
        <a:spcBef>
          <a:spcPts val="3999"/>
        </a:spcBef>
        <a:spcAft>
          <a:spcPct val="0"/>
        </a:spcAft>
        <a:buSzPct val="5200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1282503" indent="-393639" algn="l" rtl="0" eaLnBrk="0" fontAlgn="base" hangingPunct="0">
        <a:spcBef>
          <a:spcPts val="3999"/>
        </a:spcBef>
        <a:spcAft>
          <a:spcPct val="0"/>
        </a:spcAft>
        <a:buSzPct val="5200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726935" indent="-393639" algn="l" rtl="0" eaLnBrk="0" fontAlgn="base" hangingPunct="0">
        <a:spcBef>
          <a:spcPts val="3999"/>
        </a:spcBef>
        <a:spcAft>
          <a:spcPct val="0"/>
        </a:spcAft>
        <a:buSzPct val="5200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2184067" indent="-393639" algn="l" rtl="0" eaLnBrk="0" fontAlgn="base" hangingPunct="0">
        <a:spcBef>
          <a:spcPts val="3999"/>
        </a:spcBef>
        <a:spcAft>
          <a:spcPct val="0"/>
        </a:spcAft>
        <a:buSzPct val="5200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641195" indent="-393639" algn="l" rtl="0" eaLnBrk="0" fontAlgn="base" hangingPunct="0">
        <a:spcBef>
          <a:spcPts val="3999"/>
        </a:spcBef>
        <a:spcAft>
          <a:spcPct val="0"/>
        </a:spcAft>
        <a:buSzPct val="5200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3098324" indent="-393639" algn="l" rtl="0" fontAlgn="base">
        <a:spcBef>
          <a:spcPts val="3999"/>
        </a:spcBef>
        <a:spcAft>
          <a:spcPct val="0"/>
        </a:spcAft>
        <a:buSzPct val="5200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6pPr>
      <a:lvl7pPr marL="3555454" indent="-393639" algn="l" rtl="0" fontAlgn="base">
        <a:spcBef>
          <a:spcPts val="3999"/>
        </a:spcBef>
        <a:spcAft>
          <a:spcPct val="0"/>
        </a:spcAft>
        <a:buSzPct val="5200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7pPr>
      <a:lvl8pPr marL="4012585" indent="-393639" algn="l" rtl="0" fontAlgn="base">
        <a:spcBef>
          <a:spcPts val="3999"/>
        </a:spcBef>
        <a:spcAft>
          <a:spcPct val="0"/>
        </a:spcAft>
        <a:buSzPct val="5200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8pPr>
      <a:lvl9pPr marL="4469713" indent="-393639" algn="l" rtl="0" fontAlgn="base">
        <a:spcBef>
          <a:spcPts val="3999"/>
        </a:spcBef>
        <a:spcAft>
          <a:spcPct val="0"/>
        </a:spcAft>
        <a:buSzPct val="5200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6527801"/>
            <a:ext cx="12115800" cy="222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9pPr>
    </p:titleStyle>
    <p:bodyStyle>
      <a:lvl1pPr marL="342847" indent="-342847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742835" indent="-285706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142824" indent="-228565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1599957" indent="-228565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057084" indent="-228565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52403"/>
            <a:ext cx="12115800" cy="1358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charset="0"/>
              </a:rPr>
              <a:t>Click to edit Master title style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2374901"/>
            <a:ext cx="6565899" cy="650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9pPr>
    </p:titleStyle>
    <p:bodyStyle>
      <a:lvl1pPr marL="787280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1244408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688840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2145972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603100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3060230" indent="-355544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6pPr>
      <a:lvl7pPr marL="3517359" indent="-355544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7pPr>
      <a:lvl8pPr marL="3974490" indent="-355544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8pPr>
      <a:lvl9pPr marL="4431621" indent="-355544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52403"/>
            <a:ext cx="12115800" cy="1358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charset="0"/>
              </a:rPr>
              <a:t>Click to edit Master title style</a:t>
            </a: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2374901"/>
            <a:ext cx="12115800" cy="650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9pPr>
    </p:titleStyle>
    <p:bodyStyle>
      <a:lvl1pPr marL="787280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1244408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688840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2145972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603100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3060230" indent="-355544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6pPr>
      <a:lvl7pPr marL="3517359" indent="-355544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7pPr>
      <a:lvl8pPr marL="3974490" indent="-355544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8pPr>
      <a:lvl9pPr marL="4431621" indent="-355544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52403"/>
            <a:ext cx="12115800" cy="1358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charset="0"/>
              </a:rPr>
              <a:t>Click to edit Master title style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2374901"/>
            <a:ext cx="6565899" cy="650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9pPr>
    </p:titleStyle>
    <p:bodyStyle>
      <a:lvl1pPr marL="787280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1244408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688840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2145972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603100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3060230" indent="-355544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6pPr>
      <a:lvl7pPr marL="3517359" indent="-355544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7pPr>
      <a:lvl8pPr marL="3974490" indent="-355544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8pPr>
      <a:lvl9pPr marL="4431621" indent="-355544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152403"/>
            <a:ext cx="12115800" cy="13589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charset="0"/>
              </a:rPr>
              <a:t>Click to edit Master title style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374901"/>
            <a:ext cx="4787900" cy="650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791" tIns="50791" rIns="50791" bIns="507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charset="0"/>
              </a:rPr>
              <a:t>Click to edit Master text styles</a:t>
            </a:r>
          </a:p>
          <a:p>
            <a:pPr lvl="1"/>
            <a:r>
              <a:rPr lang="en-US">
                <a:sym typeface="Palatino" charset="0"/>
              </a:rPr>
              <a:t>Second level</a:t>
            </a:r>
          </a:p>
          <a:p>
            <a:pPr lvl="2"/>
            <a:r>
              <a:rPr lang="en-US">
                <a:sym typeface="Palatino" charset="0"/>
              </a:rPr>
              <a:t>Third level</a:t>
            </a:r>
          </a:p>
          <a:p>
            <a:pPr lvl="3"/>
            <a:r>
              <a:rPr lang="en-US">
                <a:sym typeface="Palatino" charset="0"/>
              </a:rPr>
              <a:t>Fourth level</a:t>
            </a:r>
          </a:p>
          <a:p>
            <a:pPr lvl="4"/>
            <a:r>
              <a:rPr lang="en-US">
                <a:sym typeface="Palatino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+mj-lt"/>
          <a:ea typeface="+mj-ea"/>
          <a:cs typeface="+mj-cs"/>
          <a:sym typeface="Herculanum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charset="0"/>
        </a:defRPr>
      </a:lvl5pPr>
      <a:lvl6pPr marL="457129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6pPr>
      <a:lvl7pPr marL="91426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7pPr>
      <a:lvl8pPr marL="1371390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8pPr>
      <a:lvl9pPr marL="1828518" algn="ctr" rtl="0" fontAlgn="base">
        <a:spcBef>
          <a:spcPct val="0"/>
        </a:spcBef>
        <a:spcAft>
          <a:spcPct val="0"/>
        </a:spcAft>
        <a:defRPr sz="7800">
          <a:solidFill>
            <a:srgbClr val="3F3F3F"/>
          </a:solidFill>
          <a:latin typeface="Herculanum" pitchFamily="-107" charset="0"/>
          <a:ea typeface="ヒラギノ明朝 ProN W3" pitchFamily="-107" charset="-128"/>
          <a:cs typeface="ヒラギノ明朝 ProN W3" pitchFamily="-107" charset="-128"/>
          <a:sym typeface="Herculanum" pitchFamily="-107" charset="0"/>
        </a:defRPr>
      </a:lvl9pPr>
    </p:titleStyle>
    <p:bodyStyle>
      <a:lvl1pPr marL="787280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1pPr>
      <a:lvl2pPr marL="1244408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2pPr>
      <a:lvl3pPr marL="1688840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3pPr>
      <a:lvl4pPr marL="2145972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4pPr>
      <a:lvl5pPr marL="2603100" indent="-355544" algn="l" rtl="0" eaLnBrk="0" fontAlgn="base" hangingPunct="0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charset="0"/>
        </a:defRPr>
      </a:lvl5pPr>
      <a:lvl6pPr marL="3060230" indent="-355544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6pPr>
      <a:lvl7pPr marL="3517359" indent="-355544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7pPr>
      <a:lvl8pPr marL="3974490" indent="-355544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8pPr>
      <a:lvl9pPr marL="4431621" indent="-355544" algn="l" rtl="0" fontAlgn="base">
        <a:spcBef>
          <a:spcPts val="4500"/>
        </a:spcBef>
        <a:spcAft>
          <a:spcPct val="0"/>
        </a:spcAft>
        <a:buSzPct val="52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Palatino" pitchFamily="-107" charset="0"/>
        </a:defRPr>
      </a:lvl9pPr>
    </p:bodyStyle>
    <p:otherStyle>
      <a:defPPr>
        <a:defRPr lang="es-ES_tradnl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926082"/>
            <a:ext cx="11704320" cy="5635413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5606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E5D1F-5403-44D8-A991-BD1FAB9FD03A}" type="datetime1">
              <a:rPr lang="es-MX"/>
              <a:pPr/>
              <a:t>04/05/2016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240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68907" y="9040143"/>
            <a:ext cx="8669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19841-B96A-4DD9-B158-9961937F6A4E}" type="slidenum">
              <a:rPr/>
              <a:pPr/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1300460" rtl="0" eaLnBrk="1" latinLnBrk="0" hangingPunct="1">
        <a:spcBef>
          <a:spcPct val="0"/>
        </a:spcBef>
        <a:buNone/>
        <a:defRPr sz="6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3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975345" indent="-478641" algn="l" defTabSz="130046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31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472048" indent="-496703" algn="l" defTabSz="130046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950690" indent="-478641" algn="l" defTabSz="130046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6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2447393" indent="-496703" algn="l" defTabSz="130046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6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13004800" cy="365760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95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Adaptación</a:t>
            </a:r>
            <a:r>
              <a:rPr lang="en-US" sz="9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95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Fisiológica</a:t>
            </a:r>
            <a:r>
              <a:rPr lang="en-US" sz="9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a la </a:t>
            </a:r>
            <a:r>
              <a:rPr lang="en-US" sz="95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Microgravedad</a:t>
            </a:r>
            <a:endParaRPr lang="en-US" sz="95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635000" y="6019800"/>
            <a:ext cx="10896600" cy="2895600"/>
          </a:xfrm>
        </p:spPr>
        <p:txBody>
          <a:bodyPr>
            <a:noAutofit/>
          </a:bodyPr>
          <a:lstStyle/>
          <a:p>
            <a:pPr marL="39682" indent="0">
              <a:buNone/>
              <a:tabLst>
                <a:tab pos="838071" algn="l"/>
                <a:tab pos="838071" algn="l"/>
                <a:tab pos="838071" algn="l"/>
              </a:tabLs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Dr Jose Rogelio Sánchez García</a:t>
            </a:r>
          </a:p>
          <a:p>
            <a:pPr marL="39682" indent="0">
              <a:buNone/>
              <a:tabLst>
                <a:tab pos="838071" algn="l"/>
                <a:tab pos="838071" algn="l"/>
                <a:tab pos="838071" algn="l"/>
              </a:tabLs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HSM Queretaro,</a:t>
            </a:r>
          </a:p>
          <a:p>
            <a:pPr marL="39682" indent="0">
              <a:buNone/>
              <a:tabLst>
                <a:tab pos="838071" algn="l"/>
                <a:tab pos="838071" algn="l"/>
                <a:tab pos="838071" algn="l"/>
              </a:tabLs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HSM Lomas Verdes</a:t>
            </a:r>
          </a:p>
          <a:p>
            <a:pPr marL="39682" indent="0">
              <a:buNone/>
              <a:tabLst>
                <a:tab pos="838071" algn="l"/>
                <a:tab pos="838071" algn="l"/>
                <a:tab pos="838071" algn="l"/>
              </a:tabLs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Hospital Santa Rosa de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Viterbo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0" y="0"/>
            <a:ext cx="13004800" cy="2286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4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ADAPTACION EN MICROGRVEDAD</a:t>
            </a:r>
            <a:endParaRPr lang="en-US" sz="64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1168400" y="3429000"/>
            <a:ext cx="8483600" cy="3784602"/>
          </a:xfrm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  <p:txBody>
          <a:bodyPr>
            <a:noAutofit/>
          </a:bodyPr>
          <a:lstStyle/>
          <a:p>
            <a:pPr marL="553953" indent="-514270">
              <a:buSzPct val="99000"/>
              <a:buFontTx/>
              <a:buAutoNum type="arabicPeriod"/>
              <a:tabLst>
                <a:tab pos="1523765" algn="l"/>
                <a:tab pos="1523765" algn="l"/>
                <a:tab pos="1523765" algn="l"/>
                <a:tab pos="1523765" algn="l"/>
              </a:tabLst>
              <a:defRPr/>
            </a:pPr>
            <a:r>
              <a:rPr lang="en-US" sz="3600" dirty="0" smtClean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Cardiovascular</a:t>
            </a:r>
            <a:endParaRPr lang="en-US" sz="3600" dirty="0" smtClean="0">
              <a:solidFill>
                <a:srgbClr val="FFFFFF"/>
              </a:solidFill>
              <a:latin typeface="Comic Sans MS" pitchFamily="-107" charset="0"/>
              <a:sym typeface="Comic Sans MS" pitchFamily="-107" charset="0"/>
            </a:endParaRPr>
          </a:p>
          <a:p>
            <a:pPr marL="553953" indent="-514270">
              <a:buSzPct val="99000"/>
              <a:buFontTx/>
              <a:buAutoNum type="arabicPeriod"/>
              <a:tabLst>
                <a:tab pos="1523765" algn="l"/>
                <a:tab pos="1523765" algn="l"/>
                <a:tab pos="1523765" algn="l"/>
                <a:tab pos="1523765" algn="l"/>
              </a:tabLst>
              <a:defRPr/>
            </a:pPr>
            <a:r>
              <a:rPr lang="en-US" sz="3600" dirty="0" err="1" smtClean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Neurovestibular</a:t>
            </a:r>
            <a:endParaRPr lang="en-US" sz="3600" dirty="0" smtClean="0">
              <a:solidFill>
                <a:srgbClr val="FFFFFF"/>
              </a:solidFill>
              <a:latin typeface="Comic Sans MS" pitchFamily="-107" charset="0"/>
              <a:sym typeface="Comic Sans MS" pitchFamily="-107" charset="0"/>
            </a:endParaRPr>
          </a:p>
          <a:p>
            <a:pPr marL="553953" indent="-514270">
              <a:buSzPct val="99000"/>
              <a:buFontTx/>
              <a:buAutoNum type="arabicPeriod"/>
              <a:tabLst>
                <a:tab pos="1523765" algn="l"/>
                <a:tab pos="1523765" algn="l"/>
                <a:tab pos="1523765" algn="l"/>
                <a:tab pos="1523765" algn="l"/>
              </a:tabLst>
              <a:defRPr/>
            </a:pPr>
            <a:r>
              <a:rPr lang="en-US" sz="3600" dirty="0" err="1" smtClean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Osteo</a:t>
            </a:r>
            <a:r>
              <a:rPr lang="en-US" sz="3600" dirty="0" smtClean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-Muscular</a:t>
            </a:r>
          </a:p>
          <a:p>
            <a:pPr marL="553953" indent="-514270">
              <a:buSzPct val="99000"/>
              <a:buFontTx/>
              <a:buAutoNum type="arabicPeriod"/>
              <a:tabLst>
                <a:tab pos="1523765" algn="l"/>
                <a:tab pos="1523765" algn="l"/>
                <a:tab pos="1523765" algn="l"/>
                <a:tab pos="1523765" algn="l"/>
              </a:tabLst>
              <a:defRPr/>
            </a:pPr>
            <a:r>
              <a:rPr lang="en-US" sz="3600" dirty="0" err="1" smtClean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Psicosocial</a:t>
            </a:r>
            <a:endParaRPr lang="en-US" sz="3600" dirty="0" smtClean="0">
              <a:solidFill>
                <a:srgbClr val="FFFFFF"/>
              </a:solidFill>
              <a:latin typeface="Comic Sans MS" pitchFamily="-107" charset="0"/>
              <a:ea typeface="Comic Sans MS" pitchFamily="-107" charset="0"/>
              <a:cs typeface="Comic Sans MS" pitchFamily="-107" charset="0"/>
              <a:sym typeface="Comic Sans MS" pitchFamily="-107" charset="0"/>
            </a:endParaRPr>
          </a:p>
          <a:p>
            <a:pPr marL="553953" indent="-514270">
              <a:buSzPct val="99000"/>
              <a:buFontTx/>
              <a:buAutoNum type="arabicPeriod"/>
              <a:tabLst>
                <a:tab pos="1523765" algn="l"/>
                <a:tab pos="1523765" algn="l"/>
                <a:tab pos="1523765" algn="l"/>
                <a:tab pos="1523765" algn="l"/>
              </a:tabLst>
              <a:defRPr/>
            </a:pPr>
            <a:r>
              <a:rPr lang="en-US" sz="3600" dirty="0" err="1" smtClean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Inmunológica</a:t>
            </a:r>
            <a:endParaRPr lang="en-US" sz="3600" dirty="0" smtClean="0">
              <a:solidFill>
                <a:srgbClr val="FFFFFF"/>
              </a:solidFill>
              <a:latin typeface="Comic Sans MS" pitchFamily="-107" charset="0"/>
              <a:ea typeface="Comic Sans MS" pitchFamily="-107" charset="0"/>
              <a:cs typeface="Comic Sans MS" pitchFamily="-107" charset="0"/>
              <a:sym typeface="Comic Sans MS" pitchFamily="-107" charset="0"/>
            </a:endParaRPr>
          </a:p>
          <a:p>
            <a:pPr marL="553953" indent="-514270">
              <a:buSzPct val="99000"/>
              <a:buFontTx/>
              <a:buAutoNum type="arabicPeriod"/>
              <a:tabLst>
                <a:tab pos="1523765" algn="l"/>
                <a:tab pos="1523765" algn="l"/>
                <a:tab pos="1523765" algn="l"/>
                <a:tab pos="1523765" algn="l"/>
              </a:tabLst>
              <a:defRPr/>
            </a:pPr>
            <a:endParaRPr lang="en-US" sz="3600" dirty="0" smtClean="0">
              <a:solidFill>
                <a:srgbClr val="FFFFFF"/>
              </a:solidFill>
              <a:latin typeface="Comic Sans MS" pitchFamily="-107" charset="0"/>
              <a:ea typeface="Comic Sans MS" pitchFamily="-107" charset="0"/>
              <a:cs typeface="Comic Sans MS" pitchFamily="-107" charset="0"/>
              <a:sym typeface="Comic Sans MS" pitchFamily="-107" charset="0"/>
            </a:endParaRPr>
          </a:p>
          <a:p>
            <a:pPr marL="553953" indent="-514270">
              <a:buSzPct val="99000"/>
              <a:buFontTx/>
              <a:buAutoNum type="arabicPeriod"/>
              <a:tabLst>
                <a:tab pos="1523765" algn="l"/>
                <a:tab pos="1523765" algn="l"/>
                <a:tab pos="1523765" algn="l"/>
                <a:tab pos="1523765" algn="l"/>
              </a:tabLst>
              <a:defRPr/>
            </a:pPr>
            <a:endParaRPr lang="en-US" sz="3600" dirty="0" smtClean="0">
              <a:solidFill>
                <a:srgbClr val="FFFFFF"/>
              </a:solidFill>
              <a:latin typeface="Comic Sans MS" pitchFamily="-107" charset="0"/>
              <a:ea typeface="Comic Sans MS" pitchFamily="-107" charset="0"/>
              <a:cs typeface="Comic Sans MS" pitchFamily="-107" charset="0"/>
              <a:sym typeface="Comic Sans MS" pitchFamily="-107" charset="0"/>
            </a:endParaRPr>
          </a:p>
          <a:p>
            <a:pPr marL="553953" indent="-514270">
              <a:buSzPct val="99000"/>
              <a:buFontTx/>
              <a:buAutoNum type="arabicPeriod"/>
              <a:tabLst>
                <a:tab pos="1523765" algn="l"/>
                <a:tab pos="1523765" algn="l"/>
                <a:tab pos="1523765" algn="l"/>
                <a:tab pos="1523765" algn="l"/>
              </a:tabLst>
              <a:defRPr/>
            </a:pPr>
            <a:endParaRPr lang="en-US" sz="3600" dirty="0" smtClean="0">
              <a:solidFill>
                <a:srgbClr val="FFFFFF"/>
              </a:solidFill>
              <a:latin typeface="Comic Sans MS" pitchFamily="-107" charset="0"/>
              <a:ea typeface="Comic Sans MS" pitchFamily="-107" charset="0"/>
              <a:cs typeface="Comic Sans MS" pitchFamily="-107" charset="0"/>
              <a:sym typeface="Comic Sans MS" pitchFamily="-107" charset="0"/>
            </a:endParaRPr>
          </a:p>
          <a:p>
            <a:pPr marL="553953" indent="-514270">
              <a:buSzPct val="99000"/>
              <a:buFontTx/>
              <a:buAutoNum type="arabicPeriod"/>
              <a:tabLst>
                <a:tab pos="1523765" algn="l"/>
                <a:tab pos="1523765" algn="l"/>
                <a:tab pos="1523765" algn="l"/>
                <a:tab pos="1523765" algn="l"/>
              </a:tabLst>
              <a:defRPr/>
            </a:pPr>
            <a:endParaRPr lang="en-US" sz="3600" dirty="0" smtClean="0">
              <a:solidFill>
                <a:srgbClr val="FFFFFF"/>
              </a:solidFill>
              <a:latin typeface="Comic Sans MS" pitchFamily="-107" charset="0"/>
              <a:ea typeface="Comic Sans MS" pitchFamily="-107" charset="0"/>
              <a:cs typeface="Comic Sans MS" pitchFamily="-107" charset="0"/>
              <a:sym typeface="Comic Sans MS" pitchFamily="-107" charset="0"/>
            </a:endParaRPr>
          </a:p>
          <a:p>
            <a:pPr marL="553953" indent="-514270">
              <a:buSzPct val="99000"/>
              <a:buFontTx/>
              <a:buAutoNum type="arabicPeriod"/>
              <a:tabLst>
                <a:tab pos="1523765" algn="l"/>
                <a:tab pos="1523765" algn="l"/>
                <a:tab pos="1523765" algn="l"/>
                <a:tab pos="1523765" algn="l"/>
              </a:tabLst>
              <a:defRPr/>
            </a:pPr>
            <a:endParaRPr lang="en-US" sz="3600" dirty="0" smtClean="0">
              <a:solidFill>
                <a:srgbClr val="FFFFFF"/>
              </a:solidFill>
              <a:latin typeface="Comic Sans MS" pitchFamily="-107" charset="0"/>
              <a:sym typeface="Comic Sans MS" pitchFamily="-107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 spd="slow">
        <mp:cube dir="d"/>
      </m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Adaptación en Microgravedad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2895600"/>
            <a:ext cx="10738983" cy="6186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Adaptación en Microgravedad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43200"/>
            <a:ext cx="130048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Cardiovascular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926082"/>
            <a:ext cx="11704320" cy="5989318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Distribución de los líquidos al </a:t>
            </a:r>
            <a:r>
              <a:rPr lang="es-ES_tradnl" sz="3600" dirty="0" err="1" smtClean="0"/>
              <a:t>hemicuerpo</a:t>
            </a:r>
            <a:r>
              <a:rPr lang="es-ES_tradnl" sz="3600" dirty="0" smtClean="0"/>
              <a:t> superior.</a:t>
            </a:r>
          </a:p>
          <a:p>
            <a:r>
              <a:rPr lang="es-ES_tradnl" sz="3600" dirty="0" smtClean="0"/>
              <a:t>Perdida de 10% de volumen de los miembros inferiores</a:t>
            </a:r>
          </a:p>
          <a:p>
            <a:r>
              <a:rPr lang="es-ES_tradnl" sz="3600" dirty="0" err="1" smtClean="0"/>
              <a:t>Sindrome</a:t>
            </a:r>
            <a:r>
              <a:rPr lang="es-ES_tradnl" sz="3600" dirty="0" smtClean="0"/>
              <a:t> “</a:t>
            </a:r>
            <a:r>
              <a:rPr lang="es-ES_tradnl" sz="3600" dirty="0" err="1" smtClean="0"/>
              <a:t>Puffy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face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–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bird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legs</a:t>
            </a:r>
            <a:r>
              <a:rPr lang="es-ES_tradnl" sz="3600" dirty="0" smtClean="0"/>
              <a:t>”</a:t>
            </a:r>
          </a:p>
          <a:p>
            <a:r>
              <a:rPr lang="es-ES_tradnl" sz="3600" dirty="0" err="1" smtClean="0"/>
              <a:t>Distención</a:t>
            </a:r>
            <a:r>
              <a:rPr lang="es-ES_tradnl" sz="3600" dirty="0" smtClean="0"/>
              <a:t> de </a:t>
            </a:r>
            <a:r>
              <a:rPr lang="es-ES_tradnl" sz="3600" dirty="0" err="1" smtClean="0"/>
              <a:t>barorreceptores</a:t>
            </a:r>
            <a:endParaRPr lang="es-ES_tradnl" sz="3600" dirty="0" smtClean="0"/>
          </a:p>
          <a:p>
            <a:pPr lvl="1"/>
            <a:r>
              <a:rPr lang="es-ES_tradnl" sz="3600" dirty="0" err="1" smtClean="0"/>
              <a:t>Supresiòn</a:t>
            </a:r>
            <a:r>
              <a:rPr lang="es-ES_tradnl" sz="3600" dirty="0" smtClean="0"/>
              <a:t> renina-angiotensina-aldosterona</a:t>
            </a:r>
          </a:p>
          <a:p>
            <a:pPr lvl="1"/>
            <a:r>
              <a:rPr lang="es-ES_tradnl" sz="3600" dirty="0" smtClean="0"/>
              <a:t>Incremento de </a:t>
            </a:r>
            <a:r>
              <a:rPr lang="es-ES_tradnl" sz="3600" dirty="0" err="1" smtClean="0"/>
              <a:t>excrecion</a:t>
            </a:r>
            <a:r>
              <a:rPr lang="es-ES_tradnl" sz="3600" dirty="0" smtClean="0"/>
              <a:t> de agua y sodio  </a:t>
            </a:r>
            <a:endParaRPr lang="es-ES_tradn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Cardiovascular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90800"/>
            <a:ext cx="10363200" cy="668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Cardiovascular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 err="1" smtClean="0"/>
              <a:t>Reduccion</a:t>
            </a:r>
            <a:r>
              <a:rPr lang="es-ES_tradnl" sz="3600" dirty="0" smtClean="0"/>
              <a:t> de volumen de plasma en 17%</a:t>
            </a:r>
          </a:p>
          <a:p>
            <a:r>
              <a:rPr lang="es-ES_tradnl" sz="3600" dirty="0" smtClean="0"/>
              <a:t>Incremento de hematocrito y disminución en producción de eritropoyetina</a:t>
            </a:r>
          </a:p>
          <a:p>
            <a:r>
              <a:rPr lang="es-ES_tradnl" sz="3600" dirty="0" smtClean="0"/>
              <a:t>Perdida de 10% de volumen total de sangre</a:t>
            </a:r>
          </a:p>
          <a:p>
            <a:r>
              <a:rPr lang="es-ES_tradnl" sz="3600" dirty="0" smtClean="0"/>
              <a:t>Disminución de volumen latido y gasto cardiaco.</a:t>
            </a:r>
            <a:endParaRPr lang="es-ES_tradn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Cardiovascular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Medidas para la adaptación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2600"/>
            <a:ext cx="13004800" cy="3037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57560"/>
            <a:ext cx="13004800" cy="755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FF00"/>
                </a:solidFill>
              </a:rPr>
              <a:t>Neurovestibular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Duración de 24-48 hrs.</a:t>
            </a:r>
          </a:p>
          <a:p>
            <a:r>
              <a:rPr lang="es-ES_tradnl" dirty="0" smtClean="0"/>
              <a:t>Palidez facial, diaforesis, nausea y vómito</a:t>
            </a:r>
          </a:p>
          <a:p>
            <a:r>
              <a:rPr lang="es-ES_tradnl" dirty="0" smtClean="0"/>
              <a:t>No hay sentido del arriba-abajo</a:t>
            </a:r>
          </a:p>
          <a:p>
            <a:r>
              <a:rPr lang="es-ES_tradnl" dirty="0" smtClean="0"/>
              <a:t>Hipertensión intracraneal  </a:t>
            </a:r>
          </a:p>
          <a:p>
            <a:r>
              <a:rPr lang="es-ES_tradnl" dirty="0" smtClean="0"/>
              <a:t>Puede presentarse durante el aterrizaje y disminuir la capacidad de respuesta.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FF00"/>
                </a:solidFill>
              </a:rPr>
              <a:t>Neurovestibular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Medidas para la </a:t>
            </a:r>
            <a:r>
              <a:rPr lang="es-ES_tradnl" dirty="0" err="1" smtClean="0"/>
              <a:t>adaptaciòn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0"/>
            <a:ext cx="130048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5160"/>
            <a:ext cx="13004800" cy="755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FF00"/>
                </a:solidFill>
              </a:rPr>
              <a:t>Osteo</a:t>
            </a:r>
            <a:r>
              <a:rPr lang="es-ES_tradnl" dirty="0" smtClean="0">
                <a:solidFill>
                  <a:srgbClr val="FFFF00"/>
                </a:solidFill>
              </a:rPr>
              <a:t>-Muscular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975187"/>
            <a:ext cx="11704320" cy="5635413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Se pierde masa y fuerza muscular</a:t>
            </a:r>
          </a:p>
          <a:p>
            <a:r>
              <a:rPr lang="es-ES_tradnl" sz="3600" dirty="0" smtClean="0"/>
              <a:t>1 semana  = 20%</a:t>
            </a:r>
          </a:p>
          <a:p>
            <a:r>
              <a:rPr lang="es-ES_tradnl" sz="3600" dirty="0" smtClean="0"/>
              <a:t>3-6 meses =40 %</a:t>
            </a:r>
          </a:p>
          <a:p>
            <a:r>
              <a:rPr lang="es-ES_tradnl" sz="3600" dirty="0" smtClean="0"/>
              <a:t>Ausencia de carga sobre músculos y huesos.</a:t>
            </a:r>
          </a:p>
          <a:p>
            <a:r>
              <a:rPr lang="es-ES_tradnl" sz="3600" dirty="0" smtClean="0"/>
              <a:t>Se pierde volumen pero no numero de fibras musculares</a:t>
            </a:r>
          </a:p>
          <a:p>
            <a:endParaRPr lang="es-ES_tradnl" sz="3600" dirty="0" smtClean="0"/>
          </a:p>
          <a:p>
            <a:endParaRPr lang="es-ES_tradnl" sz="3600" dirty="0" smtClean="0"/>
          </a:p>
          <a:p>
            <a:endParaRPr lang="es-ES_tradn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"/>
            <a:ext cx="13004800" cy="213359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Historia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de la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Fisiología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en el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Espacio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711200" y="4495800"/>
            <a:ext cx="6464300" cy="3251199"/>
          </a:xfrm>
        </p:spPr>
        <p:txBody>
          <a:bodyPr>
            <a:noAutofit/>
          </a:bodyPr>
          <a:lstStyle/>
          <a:p>
            <a:pPr marL="382529" indent="-342847">
              <a:buSzPct val="99000"/>
              <a:buFontTx/>
              <a:buAutoNum type="arabicPeriod"/>
              <a:tabLst>
                <a:tab pos="1523765" algn="l"/>
                <a:tab pos="1523765" algn="l"/>
                <a:tab pos="1523765" algn="l"/>
                <a:tab pos="1523765" algn="l"/>
                <a:tab pos="1523765" algn="l"/>
              </a:tabLst>
              <a:defRPr/>
            </a:pP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Estudios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preliminares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(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altura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).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  <a:p>
            <a:pPr marL="382529" indent="-342847">
              <a:buSzPct val="99000"/>
              <a:buFontTx/>
              <a:buAutoNum type="arabicPeriod"/>
              <a:tabLst>
                <a:tab pos="1523765" algn="l"/>
                <a:tab pos="1523765" algn="l"/>
                <a:tab pos="1523765" algn="l"/>
                <a:tab pos="1523765" algn="l"/>
                <a:tab pos="1523765" algn="l"/>
              </a:tabLst>
              <a:defRPr/>
            </a:pP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  <a:p>
            <a:pPr marL="382529" indent="-342847">
              <a:tabLst>
                <a:tab pos="1523765" algn="l"/>
                <a:tab pos="1523765" algn="l"/>
                <a:tab pos="1523765" algn="l"/>
                <a:tab pos="1523765" algn="l"/>
                <a:tab pos="1523765" algn="l"/>
              </a:tabLst>
              <a:defRPr/>
            </a:pP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“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Enfermedad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de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las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montañas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”,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atribuido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a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frío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+ “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debilidad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del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aire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”.</a:t>
            </a:r>
            <a:endParaRPr lang="en-US" sz="3600" b="1" dirty="0" smtClean="0">
              <a:solidFill>
                <a:srgbClr val="FFFFFF"/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  <a:p>
            <a:pPr marL="382529" indent="-342847">
              <a:tabLst>
                <a:tab pos="1523765" algn="l"/>
                <a:tab pos="1523765" algn="l"/>
                <a:tab pos="1523765" algn="l"/>
                <a:tab pos="1523765" algn="l"/>
                <a:tab pos="1523765" algn="l"/>
              </a:tabLst>
              <a:defRPr/>
            </a:pP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0" y="2362201"/>
            <a:ext cx="10668001" cy="8254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/>
            </a:r>
            <a:b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</a:b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¿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Podrá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el hombre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resistir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al </a:t>
            </a:r>
            <a:r>
              <a:rPr lang="en-US" sz="4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vuelo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?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Apple Chancery" pitchFamily="-107" charset="0"/>
              <a:cs typeface="Apple Chancery" pitchFamily="-107" charset="0"/>
              <a:sym typeface="Comic Sans MS" pitchFamily="-107" charset="0"/>
            </a:endParaRPr>
          </a:p>
          <a:p>
            <a:pPr algn="just">
              <a:defRPr/>
            </a:pPr>
            <a:endParaRPr lang="en-US" sz="53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Comic Sans MS" pitchFamily="-107" charset="0"/>
              <a:cs typeface="Comic Sans MS" pitchFamily="-107" charset="0"/>
              <a:sym typeface="Comic Sans MS" pitchFamily="-107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0800" y="4114800"/>
            <a:ext cx="2921003" cy="41846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 spd="slow">
        <mp:cube/>
      </m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FF00"/>
                </a:solidFill>
              </a:rPr>
              <a:t>Osteo</a:t>
            </a:r>
            <a:r>
              <a:rPr lang="es-ES_tradnl" dirty="0" smtClean="0">
                <a:solidFill>
                  <a:srgbClr val="FFFF00"/>
                </a:solidFill>
              </a:rPr>
              <a:t> -Muscular</a:t>
            </a:r>
            <a:endParaRPr lang="es-ES_tradnl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2362200"/>
            <a:ext cx="9448800" cy="7172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FF00"/>
                </a:solidFill>
              </a:rPr>
              <a:t>Osteo</a:t>
            </a:r>
            <a:r>
              <a:rPr lang="es-ES_tradnl" dirty="0" smtClean="0">
                <a:solidFill>
                  <a:srgbClr val="FFFF00"/>
                </a:solidFill>
              </a:rPr>
              <a:t> -Muscular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Degradación principalmente en fibras tipo 2</a:t>
            </a:r>
          </a:p>
          <a:p>
            <a:r>
              <a:rPr lang="es-ES_tradnl" dirty="0" smtClean="0"/>
              <a:t>Al aterrizaje  da contracción mas rápida pero fatiga temprana</a:t>
            </a:r>
          </a:p>
          <a:p>
            <a:r>
              <a:rPr lang="es-ES_tradnl" dirty="0" smtClean="0"/>
              <a:t>Intenta mitigarse con ejercicio durante el viaje y rehabilitación tras el aterrizaje.</a:t>
            </a:r>
          </a:p>
          <a:p>
            <a:r>
              <a:rPr lang="es-ES_tradnl" dirty="0" smtClean="0"/>
              <a:t>Recuperación en 1-2 meses.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FF00"/>
                </a:solidFill>
              </a:rPr>
              <a:t>Osteo</a:t>
            </a:r>
            <a:r>
              <a:rPr lang="es-ES_tradnl" dirty="0" smtClean="0">
                <a:solidFill>
                  <a:srgbClr val="FFFF00"/>
                </a:solidFill>
              </a:rPr>
              <a:t> -Muscular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Perdida de la densidad </a:t>
            </a:r>
            <a:r>
              <a:rPr lang="es-ES_tradnl" dirty="0" err="1" smtClean="0"/>
              <a:t>osea</a:t>
            </a:r>
            <a:r>
              <a:rPr lang="es-ES_tradnl" dirty="0" smtClean="0"/>
              <a:t> 1-2% mensual</a:t>
            </a:r>
          </a:p>
          <a:p>
            <a:r>
              <a:rPr lang="es-ES_tradnl" dirty="0" smtClean="0"/>
              <a:t>Incremento de calcio fecal y urinario en 70% en las primeras 24 </a:t>
            </a:r>
            <a:r>
              <a:rPr lang="es-ES_tradnl" dirty="0" err="1" smtClean="0"/>
              <a:t>hrs</a:t>
            </a:r>
            <a:endParaRPr lang="es-ES_tradnl" dirty="0" smtClean="0"/>
          </a:p>
          <a:p>
            <a:r>
              <a:rPr lang="es-ES_tradnl" dirty="0" err="1" smtClean="0"/>
              <a:t>Disminucion</a:t>
            </a:r>
            <a:r>
              <a:rPr lang="es-ES_tradnl" dirty="0" smtClean="0"/>
              <a:t> de  hormona </a:t>
            </a:r>
            <a:r>
              <a:rPr lang="es-ES_tradnl" dirty="0" err="1" smtClean="0"/>
              <a:t>paratiroidea</a:t>
            </a:r>
            <a:r>
              <a:rPr lang="es-ES_tradnl" dirty="0" smtClean="0"/>
              <a:t> y vitamina D</a:t>
            </a:r>
          </a:p>
          <a:p>
            <a:r>
              <a:rPr lang="es-ES_tradnl" dirty="0" smtClean="0"/>
              <a:t>Perdida de 8-12%  en densidad ósea en 6 meses</a:t>
            </a:r>
          </a:p>
          <a:p>
            <a:r>
              <a:rPr lang="es-ES_tradnl" dirty="0" smtClean="0"/>
              <a:t>En viaje a marte (2,5 años) el </a:t>
            </a:r>
            <a:r>
              <a:rPr lang="es-ES_tradnl" dirty="0" smtClean="0"/>
              <a:t>viajero regresaría </a:t>
            </a:r>
            <a:r>
              <a:rPr lang="es-ES_tradnl" dirty="0" smtClean="0"/>
              <a:t>con osteoporosis </a:t>
            </a:r>
            <a:r>
              <a:rPr lang="es-ES_tradnl" dirty="0" smtClean="0"/>
              <a:t>probablemente </a:t>
            </a:r>
            <a:r>
              <a:rPr lang="es-ES_tradnl" dirty="0" smtClean="0"/>
              <a:t>irreversible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FF00"/>
                </a:solidFill>
              </a:rPr>
              <a:t>Osteo</a:t>
            </a:r>
            <a:r>
              <a:rPr lang="es-ES_tradnl" dirty="0" smtClean="0">
                <a:solidFill>
                  <a:srgbClr val="FFFF00"/>
                </a:solidFill>
              </a:rPr>
              <a:t> - Muscular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Incremento en riesgo de fracturas</a:t>
            </a:r>
          </a:p>
          <a:p>
            <a:r>
              <a:rPr lang="es-ES_tradnl" dirty="0" smtClean="0"/>
              <a:t>Incremento en formación de </a:t>
            </a:r>
            <a:r>
              <a:rPr lang="es-ES_tradnl" dirty="0" err="1" smtClean="0"/>
              <a:t>litos</a:t>
            </a:r>
            <a:r>
              <a:rPr lang="es-ES_tradnl" dirty="0" smtClean="0"/>
              <a:t> renales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7400"/>
            <a:ext cx="13054838" cy="261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2649"/>
            <a:ext cx="13004800" cy="755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Psicosocial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Select</a:t>
            </a:r>
            <a:r>
              <a:rPr lang="es-ES_tradnl" dirty="0" smtClean="0"/>
              <a:t> in</a:t>
            </a:r>
          </a:p>
          <a:p>
            <a:r>
              <a:rPr lang="es-ES_tradnl" dirty="0" err="1" smtClean="0"/>
              <a:t>Select</a:t>
            </a:r>
            <a:r>
              <a:rPr lang="es-ES_tradnl" dirty="0" smtClean="0"/>
              <a:t> Out</a:t>
            </a:r>
          </a:p>
          <a:p>
            <a:r>
              <a:rPr lang="es-ES_tradnl" dirty="0" smtClean="0"/>
              <a:t>Ambiente </a:t>
            </a:r>
            <a:r>
              <a:rPr lang="es-ES_tradnl" dirty="0" err="1" smtClean="0"/>
              <a:t>mulicultural</a:t>
            </a:r>
            <a:r>
              <a:rPr lang="es-ES_tradnl" dirty="0" smtClean="0"/>
              <a:t> y de vigilancia </a:t>
            </a:r>
            <a:r>
              <a:rPr lang="es-ES_tradnl" dirty="0" err="1" smtClean="0"/>
              <a:t>permantente</a:t>
            </a:r>
            <a:endParaRPr lang="es-ES_tradnl" dirty="0" smtClean="0"/>
          </a:p>
          <a:p>
            <a:r>
              <a:rPr lang="es-ES_tradnl" dirty="0" smtClean="0"/>
              <a:t>Privación de sueño y fatiga constantes</a:t>
            </a:r>
          </a:p>
          <a:p>
            <a:r>
              <a:rPr lang="es-ES_tradnl" dirty="0" smtClean="0"/>
              <a:t>Ausencias prolongadas en casa por entrenamiento y expediciones.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Psicosocial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Medidas para la Adaptación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9199"/>
            <a:ext cx="13004800" cy="3218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13004800" cy="64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Inmunológica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Se conoce desde las primeras misiones tripuladas.</a:t>
            </a:r>
          </a:p>
          <a:p>
            <a:r>
              <a:rPr lang="es-ES_tradnl" sz="3600" dirty="0" smtClean="0"/>
              <a:t>La mitad de la tripulación de </a:t>
            </a:r>
            <a:r>
              <a:rPr lang="es-ES_tradnl" sz="3600" dirty="0" err="1" smtClean="0"/>
              <a:t>Apollo</a:t>
            </a:r>
            <a:r>
              <a:rPr lang="es-ES_tradnl" sz="3600" dirty="0" smtClean="0"/>
              <a:t> reportó  infecciones bacterianas   y virales durante el vuelo.</a:t>
            </a:r>
          </a:p>
          <a:p>
            <a:r>
              <a:rPr lang="es-ES_tradnl" sz="3600" dirty="0" smtClean="0"/>
              <a:t>Se conoce mas de la inmunidad </a:t>
            </a:r>
            <a:r>
              <a:rPr lang="es-ES_tradnl" sz="3600" dirty="0" err="1" smtClean="0"/>
              <a:t>postviaje</a:t>
            </a:r>
            <a:r>
              <a:rPr lang="es-ES_tradnl" sz="3600" dirty="0" smtClean="0"/>
              <a:t> que </a:t>
            </a:r>
            <a:r>
              <a:rPr lang="es-ES_tradnl" sz="3600" dirty="0" err="1" smtClean="0"/>
              <a:t>trans</a:t>
            </a:r>
            <a:r>
              <a:rPr lang="es-ES_tradnl" sz="3600" dirty="0" smtClean="0"/>
              <a:t>. </a:t>
            </a:r>
          </a:p>
          <a:p>
            <a:r>
              <a:rPr lang="es-ES_tradnl" sz="3600" dirty="0" smtClean="0"/>
              <a:t>Reconocida la </a:t>
            </a:r>
            <a:r>
              <a:rPr lang="es-ES_tradnl" sz="3600" dirty="0" smtClean="0"/>
              <a:t>reactivación </a:t>
            </a:r>
            <a:r>
              <a:rPr lang="es-ES_tradnl" sz="3600" dirty="0" smtClean="0"/>
              <a:t>de virus del herpes </a:t>
            </a:r>
            <a:r>
              <a:rPr lang="es-ES_tradnl" sz="3600" dirty="0" err="1" smtClean="0"/>
              <a:t>trans</a:t>
            </a:r>
            <a:r>
              <a:rPr lang="es-ES_tradnl" sz="3600" dirty="0" smtClean="0"/>
              <a:t> viaje.</a:t>
            </a:r>
          </a:p>
          <a:p>
            <a:pPr>
              <a:buNone/>
            </a:pPr>
            <a:endParaRPr lang="es-ES_tradnl" sz="3600" dirty="0" smtClean="0"/>
          </a:p>
          <a:p>
            <a:endParaRPr lang="es-ES_tradn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FF00"/>
                </a:solidFill>
              </a:rPr>
              <a:t>Inmunulógica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Después de aterrizaje se reconoce:</a:t>
            </a:r>
          </a:p>
          <a:p>
            <a:pPr>
              <a:buNone/>
            </a:pPr>
            <a:endParaRPr lang="es-ES_tradnl" sz="3600" dirty="0" smtClean="0"/>
          </a:p>
          <a:p>
            <a:pPr lvl="1"/>
            <a:r>
              <a:rPr lang="es-ES_tradnl" sz="3600" dirty="0" smtClean="0"/>
              <a:t>Producción alterada de </a:t>
            </a:r>
            <a:r>
              <a:rPr lang="es-ES_tradnl" sz="3600" dirty="0" err="1" smtClean="0"/>
              <a:t>citocinas</a:t>
            </a:r>
            <a:endParaRPr lang="es-ES_tradnl" sz="3600" dirty="0" smtClean="0"/>
          </a:p>
          <a:p>
            <a:pPr lvl="1"/>
            <a:r>
              <a:rPr lang="es-ES_tradnl" sz="3600" dirty="0" smtClean="0"/>
              <a:t>Disminución de actividad de linfocitos NK</a:t>
            </a:r>
          </a:p>
          <a:p>
            <a:pPr lvl="1"/>
            <a:r>
              <a:rPr lang="es-ES_tradnl" sz="3600" dirty="0" err="1" smtClean="0"/>
              <a:t>Alteracion</a:t>
            </a:r>
            <a:r>
              <a:rPr lang="es-ES_tradnl" sz="3600" dirty="0" smtClean="0"/>
              <a:t> de  niveles de inmunoglobulinas</a:t>
            </a:r>
          </a:p>
          <a:p>
            <a:pPr lvl="1"/>
            <a:r>
              <a:rPr lang="es-ES_tradnl" sz="3600" dirty="0" smtClean="0"/>
              <a:t>Expresión de genes </a:t>
            </a:r>
            <a:r>
              <a:rPr lang="es-ES_tradnl" sz="3600" dirty="0" smtClean="0"/>
              <a:t>de </a:t>
            </a:r>
            <a:r>
              <a:rPr lang="es-ES_tradnl" sz="3600" dirty="0" smtClean="0"/>
              <a:t>Epstein </a:t>
            </a:r>
            <a:r>
              <a:rPr lang="es-ES_tradnl" sz="3600" dirty="0" err="1" smtClean="0"/>
              <a:t>Barr</a:t>
            </a:r>
            <a:endParaRPr lang="es-ES_tradnl" sz="3600" dirty="0" smtClean="0"/>
          </a:p>
          <a:p>
            <a:pPr lvl="1"/>
            <a:r>
              <a:rPr lang="es-ES_tradnl" sz="3600" dirty="0" smtClean="0"/>
              <a:t>Respuesta </a:t>
            </a:r>
            <a:r>
              <a:rPr lang="es-ES_tradnl" sz="3600" dirty="0" err="1" smtClean="0"/>
              <a:t>neuroendócrina</a:t>
            </a:r>
            <a:r>
              <a:rPr lang="es-ES_tradnl" sz="3600" dirty="0" smtClean="0"/>
              <a:t> alterada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Inmunológica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Se asocia a niveles elevados de cortisol y </a:t>
            </a:r>
            <a:r>
              <a:rPr lang="es-ES_tradnl" dirty="0" err="1" smtClean="0"/>
              <a:t>catecolaminas</a:t>
            </a:r>
            <a:endParaRPr lang="es-ES_tradnl" dirty="0" smtClean="0"/>
          </a:p>
          <a:p>
            <a:r>
              <a:rPr lang="es-ES_tradnl" dirty="0" smtClean="0"/>
              <a:t>Perdida de peso se asocia a disminución de linfocitos </a:t>
            </a:r>
          </a:p>
          <a:p>
            <a:r>
              <a:rPr lang="es-ES_tradnl" dirty="0" smtClean="0"/>
              <a:t>La microgravedad disminuye la señalización entre linfocitos T</a:t>
            </a:r>
          </a:p>
          <a:p>
            <a:r>
              <a:rPr lang="es-ES_tradnl" dirty="0" smtClean="0"/>
              <a:t>Predispone a autoinmunidad, alergias, y </a:t>
            </a:r>
            <a:r>
              <a:rPr lang="es-ES_tradnl" dirty="0" err="1" smtClean="0"/>
              <a:t>malignización</a:t>
            </a:r>
            <a:r>
              <a:rPr lang="es-ES_tradnl" dirty="0" smtClean="0"/>
              <a:t> de lesiones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Inmunológica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Medidas para la adaptación</a:t>
            </a:r>
            <a:endParaRPr lang="es-ES_trad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0"/>
            <a:ext cx="130048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10000"/>
            <a:ext cx="13004800" cy="94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12115800" cy="18669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ヒラギノ明朝 ProN W6" pitchFamily="-107" charset="-128"/>
                <a:cs typeface="ヒラギノ明朝 ProN W6" pitchFamily="-107" charset="-128"/>
                <a:sym typeface="Comic Sans MS" pitchFamily="-107" charset="0"/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ヒラギノ明朝 ProN W6" pitchFamily="-107" charset="-128"/>
                <a:cs typeface="ヒラギノ明朝 ProN W6" pitchFamily="-107" charset="-128"/>
                <a:sym typeface="Comic Sans MS" pitchFamily="-107" charset="0"/>
              </a:rPr>
            </a:b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¿</a:t>
            </a:r>
            <a:r>
              <a:rPr lang="en-US" sz="4800" b="1" cap="all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Podrá</a:t>
            </a:r>
            <a:r>
              <a:rPr lang="en-US" sz="4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el hombre </a:t>
            </a:r>
            <a:r>
              <a:rPr lang="en-US" sz="4800" b="1" cap="all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resistir</a:t>
            </a:r>
            <a:r>
              <a:rPr lang="en-US" sz="4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al </a:t>
            </a:r>
            <a:r>
              <a:rPr lang="en-US" sz="4800" b="1" cap="all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vuelo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?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30200" y="2362200"/>
            <a:ext cx="10515600" cy="1701796"/>
          </a:xfrm>
        </p:spPr>
        <p:txBody>
          <a:bodyPr>
            <a:normAutofit/>
          </a:bodyPr>
          <a:lstStyle/>
          <a:p>
            <a:pPr marL="382529" indent="-342847">
              <a:tabLst>
                <a:tab pos="1523765" algn="l"/>
              </a:tabLst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2.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Ascensos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en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globo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(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altura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+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velocidad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+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movimiento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).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4572000"/>
            <a:ext cx="4622800" cy="4241801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</p:pic>
      <p:pic>
        <p:nvPicPr>
          <p:cNvPr id="18436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9601" y="3962400"/>
            <a:ext cx="4838700" cy="3048001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</p:pic>
      <p:sp>
        <p:nvSpPr>
          <p:cNvPr id="151558" name="Rectangle 6"/>
          <p:cNvSpPr>
            <a:spLocks/>
          </p:cNvSpPr>
          <p:nvPr/>
        </p:nvSpPr>
        <p:spPr bwMode="auto">
          <a:xfrm>
            <a:off x="5365464" y="7620000"/>
            <a:ext cx="7600413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1783: Primer </a:t>
            </a:r>
            <a:r>
              <a:rPr lang="en-US" sz="3600" b="1" dirty="0" err="1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ascenso</a:t>
            </a:r>
            <a:r>
              <a:rPr lang="en-US" sz="36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en </a:t>
            </a:r>
            <a:r>
              <a:rPr lang="en-US" sz="3600" b="1" dirty="0" err="1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Francia</a:t>
            </a:r>
            <a:r>
              <a:rPr lang="en-US" sz="24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 spd="slow">
        <mp:cube dir="u"/>
      </m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FF00"/>
                </a:solidFill>
              </a:rPr>
              <a:t>Conclusiones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 </a:t>
            </a:r>
            <a:r>
              <a:rPr lang="es-ES_tradnl" dirty="0" smtClean="0"/>
              <a:t>fisiología </a:t>
            </a:r>
            <a:r>
              <a:rPr lang="es-ES_tradnl" dirty="0" smtClean="0"/>
              <a:t>en el espacio es una disciplina joven</a:t>
            </a:r>
          </a:p>
          <a:p>
            <a:r>
              <a:rPr lang="es-ES_tradnl" dirty="0" smtClean="0"/>
              <a:t>Conocimiento amplio de </a:t>
            </a:r>
            <a:r>
              <a:rPr lang="es-ES_tradnl" dirty="0" smtClean="0"/>
              <a:t>fenómenos </a:t>
            </a:r>
            <a:r>
              <a:rPr lang="es-ES_tradnl" dirty="0" smtClean="0"/>
              <a:t>de adaptación en vuelos espaciales cortos</a:t>
            </a:r>
          </a:p>
          <a:p>
            <a:r>
              <a:rPr lang="es-ES_tradnl" dirty="0" smtClean="0"/>
              <a:t>Cambios importantes ocurrirán con resultados de la atención de astronautas de la estación internacional</a:t>
            </a:r>
          </a:p>
          <a:p>
            <a:r>
              <a:rPr lang="es-ES_tradnl" dirty="0" smtClean="0"/>
              <a:t>La meta es evitar daños físicos irreversibles en viajes a la luna o  </a:t>
            </a:r>
            <a:r>
              <a:rPr lang="es-ES_tradnl" dirty="0"/>
              <a:t>M</a:t>
            </a:r>
            <a:r>
              <a:rPr lang="es-ES_tradnl" dirty="0" smtClean="0"/>
              <a:t>arte</a:t>
            </a:r>
            <a:r>
              <a:rPr lang="es-ES_tradnl" dirty="0" smtClean="0"/>
              <a:t>. 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"/>
            <a:ext cx="12115800" cy="205739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ヒラギノ明朝 ProN W6" pitchFamily="-107" charset="-128"/>
                <a:cs typeface="ヒラギノ明朝 ProN W6" pitchFamily="-107" charset="-128"/>
                <a:sym typeface="Comic Sans MS" pitchFamily="-107" charset="0"/>
              </a:rPr>
              <a:t/>
            </a:r>
            <a:br>
              <a:rPr lang="en-US" sz="48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ヒラギノ明朝 ProN W6" pitchFamily="-107" charset="-128"/>
                <a:cs typeface="ヒラギノ明朝 ProN W6" pitchFamily="-107" charset="-128"/>
                <a:sym typeface="Comic Sans MS" pitchFamily="-107" charset="0"/>
              </a:rPr>
            </a:br>
            <a:r>
              <a:rPr lang="en-US" sz="4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¿</a:t>
            </a:r>
            <a:r>
              <a:rPr lang="en-US" sz="4800" b="1" cap="all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Podrá</a:t>
            </a:r>
            <a:r>
              <a:rPr lang="en-US" sz="4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el hombre </a:t>
            </a:r>
            <a:r>
              <a:rPr lang="en-US" sz="4800" b="1" cap="all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resistir</a:t>
            </a:r>
            <a:r>
              <a:rPr lang="en-US" sz="4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al </a:t>
            </a:r>
            <a:r>
              <a:rPr lang="en-US" sz="4800" b="1" cap="all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vuelo</a:t>
            </a:r>
            <a:r>
              <a:rPr lang="en-US" sz="4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?</a:t>
            </a:r>
            <a:r>
              <a:rPr lang="en-US" sz="4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ヒラギノ明朝 ProN W6" pitchFamily="-107" charset="-128"/>
                <a:cs typeface="ヒラギノ明朝 ProN W6" pitchFamily="-107" charset="-128"/>
                <a:sym typeface="Comic Sans MS" pitchFamily="-107" charset="0"/>
              </a:rPr>
              <a:t/>
            </a:r>
            <a:br>
              <a:rPr lang="en-US" sz="4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ヒラギノ明朝 ProN W6" pitchFamily="-107" charset="-128"/>
                <a:cs typeface="ヒラギノ明朝 ProN W6" pitchFamily="-107" charset="-128"/>
                <a:sym typeface="Comic Sans MS" pitchFamily="-107" charset="0"/>
              </a:rPr>
            </a:br>
            <a:endParaRPr lang="en-US" sz="48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0" y="2438401"/>
            <a:ext cx="13004800" cy="1765301"/>
          </a:xfrm>
        </p:spPr>
        <p:txBody>
          <a:bodyPr>
            <a:noAutofit/>
          </a:bodyPr>
          <a:lstStyle/>
          <a:p>
            <a:pPr marL="382529" indent="-342847">
              <a:buNone/>
              <a:tabLst>
                <a:tab pos="1523765" algn="l"/>
                <a:tab pos="1980897" algn="l"/>
              </a:tabLst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3. </a:t>
            </a:r>
            <a:r>
              <a:rPr lang="en-US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Avión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( </a:t>
            </a:r>
            <a:r>
              <a:rPr lang="en-US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aceleraciones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+ </a:t>
            </a:r>
            <a:r>
              <a:rPr lang="en-US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vibraciones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+ </a:t>
            </a:r>
            <a:r>
              <a:rPr lang="en-US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descompresiones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rápidas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).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  <a:p>
            <a:pPr marL="953941" lvl="1" indent="-514270">
              <a:buNone/>
              <a:tabLst>
                <a:tab pos="1523765" algn="l"/>
                <a:tab pos="1980897" algn="l"/>
              </a:tabLst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3" y="4597400"/>
            <a:ext cx="4851401" cy="3492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</p:pic>
      <p:sp>
        <p:nvSpPr>
          <p:cNvPr id="152581" name="Rectangle 4"/>
          <p:cNvSpPr>
            <a:spLocks/>
          </p:cNvSpPr>
          <p:nvPr/>
        </p:nvSpPr>
        <p:spPr bwMode="auto">
          <a:xfrm>
            <a:off x="6731000" y="5359402"/>
            <a:ext cx="55626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1903: </a:t>
            </a:r>
            <a:r>
              <a:rPr lang="en-US" sz="3600" b="1" dirty="0" err="1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Vuelo</a:t>
            </a:r>
            <a:r>
              <a:rPr lang="en-US" sz="36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en </a:t>
            </a:r>
            <a:r>
              <a:rPr lang="en-US" sz="3600" b="1" dirty="0" err="1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avión</a:t>
            </a:r>
            <a:r>
              <a:rPr lang="en-US" sz="36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. </a:t>
            </a:r>
            <a:r>
              <a:rPr lang="en-US" sz="3600" b="1" dirty="0" err="1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Hermanos</a:t>
            </a:r>
            <a:r>
              <a:rPr lang="en-US" sz="36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Wright.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 spd="slow">
        <mp:cube dir="d"/>
      </m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4114800" cy="1554162"/>
          </a:xfrm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400" b="1" cap="all" dirty="0" err="1">
                <a:solidFill>
                  <a:srgbClr val="FFFF00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Aviones</a:t>
            </a:r>
            <a:r>
              <a:rPr lang="en-US" b="1" cap="all" dirty="0"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endParaRPr lang="en-US" b="1" cap="all" dirty="0"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558800" y="2438400"/>
            <a:ext cx="5943600" cy="6286500"/>
          </a:xfrm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  <p:txBody>
          <a:bodyPr>
            <a:noAutofit/>
          </a:bodyPr>
          <a:lstStyle/>
          <a:p>
            <a:pPr marL="876168" algn="just">
              <a:buBlip>
                <a:blip r:embed="rId2"/>
              </a:buBlip>
              <a:tabLst>
                <a:tab pos="1523765" algn="l"/>
                <a:tab pos="1523765" algn="l"/>
                <a:tab pos="1523765" algn="l"/>
              </a:tabLst>
              <a:defRPr/>
            </a:pPr>
            <a:r>
              <a:rPr lang="en-US" sz="3600" b="1" dirty="0" err="1" smtClean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Problema</a:t>
            </a:r>
            <a:r>
              <a:rPr lang="en-US" sz="3600" b="1" dirty="0" smtClean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en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selección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de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pilotos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,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ya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que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,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aviones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superan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tolerancia</a:t>
            </a:r>
            <a:r>
              <a:rPr lang="en-US" sz="3600" b="1" dirty="0" smtClean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.</a:t>
            </a:r>
          </a:p>
          <a:p>
            <a:pPr marL="876168" algn="just">
              <a:buBlip>
                <a:blip r:embed="rId2"/>
              </a:buBlip>
              <a:tabLst>
                <a:tab pos="1523765" algn="l"/>
                <a:tab pos="1523765" algn="l"/>
                <a:tab pos="1523765" algn="l"/>
              </a:tabLst>
              <a:defRPr/>
            </a:pPr>
            <a:endParaRPr lang="en-US" sz="3600" b="1" dirty="0" smtClean="0">
              <a:solidFill>
                <a:srgbClr val="FFFFFF"/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  <a:p>
            <a:pPr marL="876168" algn="just">
              <a:buBlip>
                <a:blip r:embed="rId2"/>
              </a:buBlip>
              <a:tabLst>
                <a:tab pos="1523765" algn="l"/>
                <a:tab pos="1523765" algn="l"/>
                <a:tab pos="1523765" algn="l"/>
              </a:tabLst>
              <a:defRPr/>
            </a:pP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Accidentes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por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falla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humana</a:t>
            </a:r>
            <a:r>
              <a:rPr lang="en-US" sz="3600" b="1" dirty="0" smtClean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.</a:t>
            </a:r>
          </a:p>
          <a:p>
            <a:pPr marL="876168" algn="just">
              <a:buBlip>
                <a:blip r:embed="rId2"/>
              </a:buBlip>
              <a:tabLst>
                <a:tab pos="1523765" algn="l"/>
                <a:tab pos="1523765" algn="l"/>
                <a:tab pos="1523765" algn="l"/>
              </a:tabLst>
              <a:defRPr/>
            </a:pPr>
            <a:r>
              <a:rPr lang="en-US" sz="3600" b="1" dirty="0" smtClean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endParaRPr lang="en-US" sz="3600" b="1" dirty="0">
              <a:solidFill>
                <a:srgbClr val="FFFFFF"/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  <a:p>
            <a:pPr marL="876168" algn="just">
              <a:buBlip>
                <a:blip r:embed="rId2"/>
              </a:buBlip>
              <a:tabLst>
                <a:tab pos="1523765" algn="l"/>
                <a:tab pos="1523765" algn="l"/>
                <a:tab pos="1523765" algn="l"/>
              </a:tabLst>
              <a:defRPr/>
            </a:pP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“No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todos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pueden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volar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”.</a:t>
            </a:r>
            <a:endParaRPr lang="en-US" sz="3600" b="1" dirty="0">
              <a:solidFill>
                <a:srgbClr val="FFFFFF"/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4400" y="1981200"/>
            <a:ext cx="5321300" cy="3746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</p:pic>
      <p:pic>
        <p:nvPicPr>
          <p:cNvPr id="21508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4399" y="5867401"/>
            <a:ext cx="4457700" cy="3365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 spd="slow">
        <mp:cube dir="r"/>
      </mp:transition>
    </mc:Choice>
    <mc:Fallback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1" y="1"/>
            <a:ext cx="12242800" cy="20701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ヒラギノ明朝 ProN W6" pitchFamily="-107" charset="-128"/>
                <a:cs typeface="ヒラギノ明朝 ProN W6" pitchFamily="-107" charset="-128"/>
                <a:sym typeface="Comic Sans MS" pitchFamily="-107" charset="0"/>
              </a:rPr>
              <a:t/>
            </a:r>
            <a:br>
              <a:rPr lang="en-US" sz="48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ヒラギノ明朝 ProN W6" pitchFamily="-107" charset="-128"/>
                <a:cs typeface="ヒラギノ明朝 ProN W6" pitchFamily="-107" charset="-128"/>
                <a:sym typeface="Comic Sans MS" pitchFamily="-107" charset="0"/>
              </a:rPr>
            </a:br>
            <a:r>
              <a:rPr lang="en-US" sz="4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¿</a:t>
            </a:r>
            <a:r>
              <a:rPr lang="en-US" sz="4800" b="1" cap="all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Podrá</a:t>
            </a:r>
            <a:r>
              <a:rPr lang="en-US" sz="4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el</a:t>
            </a:r>
            <a:r>
              <a:rPr lang="en-US" sz="48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Hombre </a:t>
            </a:r>
            <a:r>
              <a:rPr lang="en-US" sz="4800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R</a:t>
            </a:r>
            <a:r>
              <a:rPr lang="en-US" sz="48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esistir</a:t>
            </a:r>
            <a:r>
              <a:rPr lang="en-US" sz="48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4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al</a:t>
            </a:r>
            <a:r>
              <a:rPr lang="en-US" sz="4800" b="1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4800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V</a:t>
            </a:r>
            <a:r>
              <a:rPr lang="en-US" sz="4800" b="1" cap="all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uelo</a:t>
            </a:r>
            <a:r>
              <a:rPr lang="en-US" sz="4800" b="1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?</a:t>
            </a:r>
            <a:endParaRPr lang="en-US" sz="48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406400" y="2667002"/>
            <a:ext cx="7467600" cy="2057399"/>
          </a:xfrm>
        </p:spPr>
        <p:txBody>
          <a:bodyPr>
            <a:noAutofit/>
          </a:bodyPr>
          <a:lstStyle/>
          <a:p>
            <a:pPr marL="382529" indent="-342847" algn="just">
              <a:buNone/>
              <a:tabLst>
                <a:tab pos="1523765" algn="l"/>
              </a:tabLst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4.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Vuelos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espaciales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(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disminución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del peso,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ingravidez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o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microgravedad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).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</p:txBody>
      </p:sp>
      <p:pic>
        <p:nvPicPr>
          <p:cNvPr id="154628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902" y="4787903"/>
            <a:ext cx="27940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9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2950" y="2495554"/>
            <a:ext cx="39116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 spd="slow">
        <mp:cube dir="u"/>
      </m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"/>
            <a:ext cx="13004800" cy="2057399"/>
          </a:xfrm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400" b="1" cap="all" dirty="0" err="1">
                <a:solidFill>
                  <a:srgbClr val="FFFF00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Atmósfera</a:t>
            </a:r>
            <a:r>
              <a:rPr lang="en-US" sz="5400" b="1" cap="all" dirty="0">
                <a:solidFill>
                  <a:srgbClr val="FFFF00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5400" b="1" cap="all" dirty="0" err="1">
                <a:solidFill>
                  <a:srgbClr val="FFFF00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y</a:t>
            </a:r>
            <a:r>
              <a:rPr lang="en-US" sz="5400" b="1" cap="all" dirty="0">
                <a:solidFill>
                  <a:srgbClr val="FFFF00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5400" b="1" cap="all" dirty="0" err="1">
                <a:solidFill>
                  <a:srgbClr val="FFFF00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Leyes</a:t>
            </a:r>
            <a:r>
              <a:rPr lang="en-US" sz="5400" b="1" cap="all" dirty="0">
                <a:solidFill>
                  <a:srgbClr val="FFFF00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de los Gases</a:t>
            </a:r>
            <a:endParaRPr lang="en-US" sz="5400" b="1" cap="all" dirty="0">
              <a:solidFill>
                <a:srgbClr val="FFFF00"/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0" y="2667000"/>
            <a:ext cx="13004800" cy="5156199"/>
          </a:xfrm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  <p:txBody>
          <a:bodyPr>
            <a:normAutofit/>
          </a:bodyPr>
          <a:lstStyle/>
          <a:p>
            <a:pPr marL="876168">
              <a:buBlip>
                <a:blip r:embed="rId2"/>
              </a:buBlip>
              <a:tabLst>
                <a:tab pos="1523765" algn="l"/>
                <a:tab pos="1523765" algn="l"/>
                <a:tab pos="1523765" algn="l"/>
              </a:tabLst>
              <a:defRPr/>
            </a:pP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Mezcla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de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moléculas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gaseosas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que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constituyen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un </a:t>
            </a:r>
            <a:r>
              <a:rPr lang="en-US" sz="3600" b="1" dirty="0" err="1" smtClean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envoltorio</a:t>
            </a:r>
            <a:r>
              <a:rPr lang="en-US" sz="3600" b="1" dirty="0" smtClean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rodeando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a la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tierra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, sin el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cual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NO SERIA POSIBLE la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vida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biológica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.</a:t>
            </a:r>
            <a:endParaRPr lang="en-US" sz="3600" b="1" dirty="0">
              <a:solidFill>
                <a:srgbClr val="FFFFFF"/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  <a:p>
            <a:pPr marL="876168">
              <a:buBlip>
                <a:blip r:embed="rId2"/>
              </a:buBlip>
              <a:tabLst>
                <a:tab pos="1523765" algn="l"/>
                <a:tab pos="1523765" algn="l"/>
                <a:tab pos="1523765" algn="l"/>
              </a:tabLst>
              <a:defRPr/>
            </a:pP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Protector contra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efectos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perjudiciales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de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radiación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solar.</a:t>
            </a:r>
            <a:endParaRPr lang="en-US" sz="3600" b="1" dirty="0">
              <a:solidFill>
                <a:srgbClr val="FFFFFF"/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  <a:p>
            <a:pPr marL="876168">
              <a:buBlip>
                <a:blip r:embed="rId2"/>
              </a:buBlip>
              <a:tabLst>
                <a:tab pos="1523765" algn="l"/>
                <a:tab pos="1523765" algn="l"/>
                <a:tab pos="1523765" algn="l"/>
              </a:tabLst>
              <a:defRPr/>
            </a:pP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Mantiene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temperatura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adecuada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para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la </a:t>
            </a:r>
            <a:r>
              <a:rPr lang="en-US" sz="3600" b="1" dirty="0" err="1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vida</a:t>
            </a:r>
            <a:r>
              <a:rPr lang="en-US" sz="3600" b="1" dirty="0">
                <a:solidFill>
                  <a:srgbClr val="FFFFFF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.</a:t>
            </a:r>
            <a:endParaRPr lang="en-US" sz="3600" b="1" dirty="0">
              <a:solidFill>
                <a:srgbClr val="FFFFFF"/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0" y="7086601"/>
            <a:ext cx="4406900" cy="2285999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 spd="slow">
        <mp:cube dir="u"/>
      </mp:transition>
    </mc:Choice>
    <mc:Fallback>
      <p:transition spd="slow">
        <p:cover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39697"/>
            <a:ext cx="13017500" cy="989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Rectangle 2"/>
          <p:cNvSpPr>
            <a:spLocks/>
          </p:cNvSpPr>
          <p:nvPr/>
        </p:nvSpPr>
        <p:spPr bwMode="auto">
          <a:xfrm>
            <a:off x="3505204" y="5272092"/>
            <a:ext cx="1765301" cy="4317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000" dirty="0" err="1">
                <a:solidFill>
                  <a:srgbClr val="FF0000"/>
                </a:solidFill>
                <a:ea typeface="Palatino" charset="0"/>
                <a:cs typeface="Palatino" charset="0"/>
              </a:rPr>
              <a:t>Ozonosfera</a:t>
            </a:r>
            <a:endParaRPr lang="en-US" sz="2000" dirty="0">
              <a:solidFill>
                <a:srgbClr val="FF0000"/>
              </a:solidFill>
              <a:ea typeface="Palatino" charset="0"/>
              <a:cs typeface="Palatino" charset="0"/>
            </a:endParaRPr>
          </a:p>
        </p:txBody>
      </p:sp>
      <p:sp>
        <p:nvSpPr>
          <p:cNvPr id="157700" name="Rectangle 3"/>
          <p:cNvSpPr>
            <a:spLocks/>
          </p:cNvSpPr>
          <p:nvPr/>
        </p:nvSpPr>
        <p:spPr bwMode="auto">
          <a:xfrm>
            <a:off x="3567116" y="917575"/>
            <a:ext cx="1780836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ea typeface="Palatino" charset="0"/>
                <a:cs typeface="Palatino" charset="0"/>
              </a:rPr>
              <a:t>Zona</a:t>
            </a:r>
            <a:r>
              <a:rPr lang="en-US" sz="2000" dirty="0">
                <a:solidFill>
                  <a:srgbClr val="FF0000"/>
                </a:solidFill>
                <a:ea typeface="Palatino" charset="0"/>
                <a:cs typeface="Palatino" charset="0"/>
              </a:rPr>
              <a:t> de Escape</a:t>
            </a:r>
          </a:p>
        </p:txBody>
      </p:sp>
      <p:sp>
        <p:nvSpPr>
          <p:cNvPr id="157701" name="Rectangle 4"/>
          <p:cNvSpPr>
            <a:spLocks/>
          </p:cNvSpPr>
          <p:nvPr/>
        </p:nvSpPr>
        <p:spPr bwMode="auto">
          <a:xfrm>
            <a:off x="6365877" y="8539163"/>
            <a:ext cx="293289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- 2ºC </a:t>
            </a:r>
            <a:r>
              <a:rPr lang="en-US" sz="2400" dirty="0" err="1">
                <a:solidFill>
                  <a:srgbClr val="333333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cada</a:t>
            </a:r>
            <a:r>
              <a:rPr lang="en-US" sz="2400" dirty="0">
                <a:solidFill>
                  <a:srgbClr val="333333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 1000 pies</a:t>
            </a:r>
          </a:p>
        </p:txBody>
      </p:sp>
      <p:sp>
        <p:nvSpPr>
          <p:cNvPr id="157702" name="Rectangle 5"/>
          <p:cNvSpPr>
            <a:spLocks/>
          </p:cNvSpPr>
          <p:nvPr/>
        </p:nvSpPr>
        <p:spPr bwMode="auto">
          <a:xfrm>
            <a:off x="10388601" y="8078788"/>
            <a:ext cx="71371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-</a:t>
            </a:r>
            <a:r>
              <a:rPr lang="en-US" sz="20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55ºC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 spd="slow">
        <mp:cube dir="r"/>
      </mp:transition>
    </mc:Choice>
    <mc:Fallback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2" y="239713"/>
            <a:ext cx="13004799" cy="1817688"/>
          </a:xfrm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5500" b="1" cap="all" dirty="0" err="1">
                <a:solidFill>
                  <a:srgbClr val="FFFF00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Divisiones</a:t>
            </a:r>
            <a:r>
              <a:rPr lang="en-US" sz="5500" b="1" cap="all" dirty="0">
                <a:solidFill>
                  <a:srgbClr val="FFFF00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5500" b="1" cap="all" dirty="0" err="1">
                <a:solidFill>
                  <a:srgbClr val="FFFF00"/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Fisiológicas</a:t>
            </a:r>
            <a:endParaRPr lang="en-US" sz="5500" b="1" cap="all" dirty="0">
              <a:solidFill>
                <a:srgbClr val="FFFF00"/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1168400" y="2133600"/>
            <a:ext cx="7023098" cy="5148260"/>
          </a:xfrm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  <p:txBody>
          <a:bodyPr>
            <a:noAutofit/>
          </a:bodyPr>
          <a:lstStyle/>
          <a:p>
            <a:pPr marL="553953" indent="-514270">
              <a:buSzPct val="99000"/>
              <a:buFontTx/>
              <a:buAutoNum type="arabicPeriod"/>
              <a:tabLst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980897" algn="l"/>
              </a:tabLst>
              <a:defRPr/>
            </a:pP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Zona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fisiológica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:</a:t>
            </a:r>
            <a:endParaRPr lang="en-US" sz="31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  <a:p>
            <a:pPr marL="953941" lvl="1" indent="-514270">
              <a:buSzPct val="62000"/>
              <a:buBlip>
                <a:blip r:embed="rId2"/>
              </a:buBlip>
              <a:tabLst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980897" algn="l"/>
              </a:tabLst>
              <a:defRPr/>
            </a:pP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0 a 10.000 pies.</a:t>
            </a:r>
            <a:endParaRPr lang="en-US" sz="31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  <a:p>
            <a:pPr marL="953941" lvl="1" indent="-514270">
              <a:buSzPct val="62000"/>
              <a:buBlip>
                <a:blip r:embed="rId2"/>
              </a:buBlip>
              <a:tabLst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980897" algn="l"/>
              </a:tabLst>
              <a:defRPr/>
            </a:pP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Adaptación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fisiológica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.</a:t>
            </a:r>
          </a:p>
          <a:p>
            <a:pPr marL="953941" lvl="1" indent="-514270">
              <a:buSzPct val="62000"/>
              <a:buNone/>
              <a:tabLst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980897" algn="l"/>
              </a:tabLst>
              <a:defRPr/>
            </a:pPr>
            <a:endParaRPr lang="en-US" sz="31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  <a:p>
            <a:pPr marL="553953" indent="-514270">
              <a:buSzPct val="99000"/>
              <a:buFontTx/>
              <a:buAutoNum type="arabicPeriod"/>
              <a:tabLst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980897" algn="l"/>
              </a:tabLst>
              <a:defRPr/>
            </a:pP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Zona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deficitaria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:</a:t>
            </a:r>
            <a:endParaRPr lang="en-US" sz="31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  <a:p>
            <a:pPr marL="953941" lvl="1" indent="-514270">
              <a:buSzPct val="62000"/>
              <a:buBlip>
                <a:blip r:embed="rId2"/>
              </a:buBlip>
              <a:tabLst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980897" algn="l"/>
              </a:tabLst>
              <a:defRPr/>
            </a:pP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10.000 a 50.000 pies.</a:t>
            </a:r>
            <a:endParaRPr lang="en-US" sz="31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  <a:p>
            <a:pPr marL="953941" lvl="1" indent="-514270">
              <a:buSzPct val="62000"/>
              <a:buBlip>
                <a:blip r:embed="rId2"/>
              </a:buBlip>
              <a:tabLst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980897" algn="l"/>
              </a:tabLst>
              <a:defRPr/>
            </a:pP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Requiere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aporte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de O2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.</a:t>
            </a:r>
          </a:p>
          <a:p>
            <a:pPr marL="953941" lvl="1" indent="-514270">
              <a:buSzPct val="62000"/>
              <a:buNone/>
              <a:tabLst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980897" algn="l"/>
              </a:tabLst>
              <a:defRPr/>
            </a:pPr>
            <a:endParaRPr lang="en-US" sz="31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  <a:p>
            <a:pPr marL="553953" indent="-514270">
              <a:buSzPct val="99000"/>
              <a:buFontTx/>
              <a:buAutoNum type="arabicPeriod"/>
              <a:tabLst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980897" algn="l"/>
              </a:tabLst>
              <a:defRPr/>
            </a:pP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Zona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equivalente-Espacio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:</a:t>
            </a:r>
            <a:endParaRPr lang="en-US" sz="31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  <a:p>
            <a:pPr marL="953941" lvl="1" indent="-514270">
              <a:buSzPct val="62000"/>
              <a:buBlip>
                <a:blip r:embed="rId2"/>
              </a:buBlip>
              <a:tabLst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980897" algn="l"/>
              </a:tabLst>
              <a:defRPr/>
            </a:pP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&gt; 50.000 pies.</a:t>
            </a:r>
            <a:endParaRPr lang="en-US" sz="31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  <a:p>
            <a:pPr marL="953941" lvl="1" indent="-514270">
              <a:buSzPct val="62000"/>
              <a:buBlip>
                <a:blip r:embed="rId2"/>
              </a:buBlip>
              <a:tabLst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980897" algn="l"/>
              </a:tabLst>
              <a:defRPr/>
            </a:pP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Cabina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o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traje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presurizado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.</a:t>
            </a:r>
          </a:p>
          <a:p>
            <a:pPr marL="953941" lvl="1" indent="-514270">
              <a:buSzPct val="62000"/>
              <a:buBlip>
                <a:blip r:embed="rId2"/>
              </a:buBlip>
              <a:tabLst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523765" algn="l"/>
                <a:tab pos="1980897" algn="l"/>
                <a:tab pos="1980897" algn="l"/>
                <a:tab pos="1980897" algn="l"/>
              </a:tabLst>
              <a:defRPr/>
            </a:pPr>
            <a:r>
              <a:rPr lang="en-US" sz="31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Aporte</a:t>
            </a:r>
            <a:r>
              <a:rPr lang="en-US" sz="3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-107" charset="0"/>
                <a:ea typeface="Comic Sans MS" pitchFamily="-107" charset="0"/>
                <a:cs typeface="Comic Sans MS" pitchFamily="-107" charset="0"/>
                <a:sym typeface="Comic Sans MS" pitchFamily="-107" charset="0"/>
              </a:rPr>
              <a:t> de O2.</a:t>
            </a:r>
            <a:endParaRPr lang="en-US" sz="31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-107" charset="0"/>
              <a:ea typeface="ヒラギノ明朝 ProN W6" pitchFamily="-107" charset="-128"/>
              <a:cs typeface="ヒラギノ明朝 ProN W6" pitchFamily="-107" charset="-128"/>
              <a:sym typeface="Comic Sans MS" pitchFamily="-107" charset="0"/>
            </a:endParaRP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1" y="2286000"/>
            <a:ext cx="4178300" cy="33401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</p:pic>
      <p:pic>
        <p:nvPicPr>
          <p:cNvPr id="31748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2900" y="6426204"/>
            <a:ext cx="2451100" cy="2870199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mp="http://schemas.microsoft.com/office/mac/powerpoint/2008/main" xmlns:mv="urn:schemas-microsoft-com:mac:vml" xmlns="" Requires="mp">
      <mp:transition spd="slow">
        <mp:cube dir="r"/>
      </mp:transition>
    </mc:Choice>
    <mc:Fallback>
      <p:transition spd="slow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to (vertical)">
  <a:themeElements>
    <a:clrScheme name="">
      <a:dk1>
        <a:srgbClr val="5F7BAE"/>
      </a:dk1>
      <a:lt1>
        <a:srgbClr val="A08451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(vertical)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107" charset="0"/>
            <a:ea typeface="ヒラギノ明朝 ProN W3" pitchFamily="-107" charset="-128"/>
            <a:cs typeface="ヒラギノ明朝 ProN W3" pitchFamily="-107" charset="-128"/>
            <a:sym typeface="Palatino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107" charset="0"/>
            <a:ea typeface="ヒラギノ明朝 ProN W3" pitchFamily="-107" charset="-128"/>
            <a:cs typeface="ヒラギノ明朝 ProN W3" pitchFamily="-107" charset="-128"/>
            <a:sym typeface="Palatino" pitchFamily="-107" charset="0"/>
          </a:defRPr>
        </a:defPPr>
      </a:lstStyle>
    </a:lnDef>
  </a:objectDefaults>
  <a:extraClrSchemeLst>
    <a:extraClrScheme>
      <a:clrScheme name="Foto (vertical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iñetas">
  <a:themeElements>
    <a:clrScheme name="">
      <a:dk1>
        <a:srgbClr val="5F7BAE"/>
      </a:dk1>
      <a:lt1>
        <a:srgbClr val="A08451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Viñetas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107" charset="0"/>
            <a:ea typeface="ヒラギノ明朝 ProN W3" pitchFamily="-107" charset="-128"/>
            <a:cs typeface="ヒラギノ明朝 ProN W3" pitchFamily="-107" charset="-128"/>
            <a:sym typeface="Palatino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107" charset="0"/>
            <a:ea typeface="ヒラギノ明朝 ProN W3" pitchFamily="-107" charset="-128"/>
            <a:cs typeface="ヒラギノ明朝 ProN W3" pitchFamily="-107" charset="-128"/>
            <a:sym typeface="Palatino" pitchFamily="-107" charset="0"/>
          </a:defRPr>
        </a:defPPr>
      </a:lstStyle>
    </a:lnDef>
  </a:objectDefaults>
  <a:extraClrSchemeLst>
    <a:extraClrScheme>
      <a:clrScheme name="Viñet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to (horizontal)">
  <a:themeElements>
    <a:clrScheme name="">
      <a:dk1>
        <a:srgbClr val="5F7BAE"/>
      </a:dk1>
      <a:lt1>
        <a:srgbClr val="A08451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(horizontal)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107" charset="0"/>
            <a:ea typeface="ヒラギノ明朝 ProN W3" pitchFamily="-107" charset="-128"/>
            <a:cs typeface="ヒラギノ明朝 ProN W3" pitchFamily="-107" charset="-128"/>
            <a:sym typeface="Palatino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107" charset="0"/>
            <a:ea typeface="ヒラギノ明朝 ProN W3" pitchFamily="-107" charset="-128"/>
            <a:cs typeface="ヒラギノ明朝 ProN W3" pitchFamily="-107" charset="-128"/>
            <a:sym typeface="Palatino" pitchFamily="-107" charset="0"/>
          </a:defRPr>
        </a:defPPr>
      </a:lstStyle>
    </a:lnDef>
  </a:objectDefaults>
  <a:extraClrSchemeLst>
    <a:extraClrScheme>
      <a:clrScheme name="Foto (horizontal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ítulo y viñetas (izquierda)">
  <a:themeElements>
    <a:clrScheme name="">
      <a:dk1>
        <a:srgbClr val="5F7BAE"/>
      </a:dk1>
      <a:lt1>
        <a:srgbClr val="A08451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viñetas (izquierda)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107" charset="0"/>
            <a:ea typeface="ヒラギノ明朝 ProN W3" pitchFamily="-107" charset="-128"/>
            <a:cs typeface="ヒラギノ明朝 ProN W3" pitchFamily="-107" charset="-128"/>
            <a:sym typeface="Palatino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107" charset="0"/>
            <a:ea typeface="ヒラギノ明朝 ProN W3" pitchFamily="-107" charset="-128"/>
            <a:cs typeface="ヒラギノ明朝 ProN W3" pitchFamily="-107" charset="-128"/>
            <a:sym typeface="Palatino" pitchFamily="-107" charset="0"/>
          </a:defRPr>
        </a:defPPr>
      </a:lstStyle>
    </a:lnDef>
  </a:objectDefaults>
  <a:extraClrSchemeLst>
    <a:extraClrScheme>
      <a:clrScheme name="Título y viñetas (izquierda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ítulo y viñetas (2 columnas)">
  <a:themeElements>
    <a:clrScheme name="">
      <a:dk1>
        <a:srgbClr val="5F7BAE"/>
      </a:dk1>
      <a:lt1>
        <a:srgbClr val="A08451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viñetas (2 columnas)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107" charset="0"/>
            <a:ea typeface="ヒラギノ明朝 ProN W3" pitchFamily="-107" charset="-128"/>
            <a:cs typeface="ヒラギノ明朝 ProN W3" pitchFamily="-107" charset="-128"/>
            <a:sym typeface="Palatino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107" charset="0"/>
            <a:ea typeface="ヒラギノ明朝 ProN W3" pitchFamily="-107" charset="-128"/>
            <a:cs typeface="ヒラギノ明朝 ProN W3" pitchFamily="-107" charset="-128"/>
            <a:sym typeface="Palatino" pitchFamily="-107" charset="0"/>
          </a:defRPr>
        </a:defPPr>
      </a:lstStyle>
    </a:lnDef>
  </a:objectDefaults>
  <a:extraClrSchemeLst>
    <a:extraClrScheme>
      <a:clrScheme name="Título y viñetas (2 column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ítulo, viñetas y foto">
  <a:themeElements>
    <a:clrScheme name="">
      <a:dk1>
        <a:srgbClr val="5F7BAE"/>
      </a:dk1>
      <a:lt1>
        <a:srgbClr val="A08451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, viñetas y foto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107" charset="0"/>
            <a:ea typeface="ヒラギノ明朝 ProN W3" pitchFamily="-107" charset="-128"/>
            <a:cs typeface="ヒラギノ明朝 ProN W3" pitchFamily="-107" charset="-128"/>
            <a:sym typeface="Palatino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107" charset="0"/>
            <a:ea typeface="ヒラギノ明朝 ProN W3" pitchFamily="-107" charset="-128"/>
            <a:cs typeface="ヒラギノ明朝 ProN W3" pitchFamily="-107" charset="-128"/>
            <a:sym typeface="Palatino" pitchFamily="-107" charset="0"/>
          </a:defRPr>
        </a:defPPr>
      </a:lstStyle>
    </a:lnDef>
  </a:objectDefaults>
  <a:extraClrSchemeLst>
    <a:extraClrScheme>
      <a:clrScheme name="Título, viñetas y f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ítulo y viñetas (derecha)">
  <a:themeElements>
    <a:clrScheme name="">
      <a:dk1>
        <a:srgbClr val="5F7BAE"/>
      </a:dk1>
      <a:lt1>
        <a:srgbClr val="A08451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ítulo y viñetas (derecha)">
      <a:majorFont>
        <a:latin typeface="Herculanum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107" charset="0"/>
            <a:ea typeface="ヒラギノ明朝 ProN W3" pitchFamily="-107" charset="-128"/>
            <a:cs typeface="ヒラギノ明朝 ProN W3" pitchFamily="-107" charset="-128"/>
            <a:sym typeface="Palatino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107" charset="0"/>
            <a:ea typeface="ヒラギノ明朝 ProN W3" pitchFamily="-107" charset="-128"/>
            <a:cs typeface="ヒラギノ明朝 ProN W3" pitchFamily="-107" charset="-128"/>
            <a:sym typeface="Palatino" pitchFamily="-107" charset="0"/>
          </a:defRPr>
        </a:defPPr>
      </a:lstStyle>
    </a:lnDef>
  </a:objectDefaults>
  <a:extraClrSchemeLst>
    <a:extraClrScheme>
      <a:clrScheme name="Título y viñetas (derecha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Pages>0</Pages>
  <Words>700</Words>
  <Characters>0</Characters>
  <Application>Microsoft Office PowerPoint</Application>
  <PresentationFormat>Personalizado</PresentationFormat>
  <Lines>0</Lines>
  <Paragraphs>136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30</vt:i4>
      </vt:variant>
    </vt:vector>
  </HeadingPairs>
  <TitlesOfParts>
    <vt:vector size="47" baseType="lpstr">
      <vt:lpstr>Apple Chancery</vt:lpstr>
      <vt:lpstr>Arial</vt:lpstr>
      <vt:lpstr>Comic Sans MS</vt:lpstr>
      <vt:lpstr>Corbel</vt:lpstr>
      <vt:lpstr>Herculanum</vt:lpstr>
      <vt:lpstr>Palatino</vt:lpstr>
      <vt:lpstr>Wingdings</vt:lpstr>
      <vt:lpstr>ヒラギノ明朝 ProN W3</vt:lpstr>
      <vt:lpstr>ヒラギノ明朝 ProN W6</vt:lpstr>
      <vt:lpstr>Foto (vertical)</vt:lpstr>
      <vt:lpstr>Viñetas</vt:lpstr>
      <vt:lpstr>Foto (horizontal)</vt:lpstr>
      <vt:lpstr>Título y viñetas (izquierda)</vt:lpstr>
      <vt:lpstr>Título y viñetas (2 columnas)</vt:lpstr>
      <vt:lpstr>Título, viñetas y foto</vt:lpstr>
      <vt:lpstr>Título y viñetas (derecha)</vt:lpstr>
      <vt:lpstr>Focus</vt:lpstr>
      <vt:lpstr>Adaptación Fisiológica a la Microgravedad</vt:lpstr>
      <vt:lpstr>Historia de la Fisiología en el Espacio</vt:lpstr>
      <vt:lpstr> ¿Podrá el hombre resistir al vuelo?</vt:lpstr>
      <vt:lpstr> ¿Podrá el hombre resistir al vuelo? </vt:lpstr>
      <vt:lpstr>Aviones </vt:lpstr>
      <vt:lpstr> ¿Podrá el Hombre Resistir al Vuelo?</vt:lpstr>
      <vt:lpstr>Atmósfera y Leyes de los Gases</vt:lpstr>
      <vt:lpstr>Presentación de PowerPoint</vt:lpstr>
      <vt:lpstr>Divisiones Fisiológicas</vt:lpstr>
      <vt:lpstr>ADAPTACION EN MICROGRVEDAD</vt:lpstr>
      <vt:lpstr>Adaptación en Microgravedad</vt:lpstr>
      <vt:lpstr>Adaptación en Microgravedad</vt:lpstr>
      <vt:lpstr>Cardiovascular</vt:lpstr>
      <vt:lpstr>Cardiovascular</vt:lpstr>
      <vt:lpstr>Cardiovascular</vt:lpstr>
      <vt:lpstr>Cardiovascular</vt:lpstr>
      <vt:lpstr>Neurovestibular</vt:lpstr>
      <vt:lpstr>Neurovestibular</vt:lpstr>
      <vt:lpstr>Osteo-Muscular</vt:lpstr>
      <vt:lpstr>Osteo -Muscular</vt:lpstr>
      <vt:lpstr>Osteo -Muscular</vt:lpstr>
      <vt:lpstr>Osteo -Muscular</vt:lpstr>
      <vt:lpstr>Osteo - Muscular</vt:lpstr>
      <vt:lpstr>Psicosocial</vt:lpstr>
      <vt:lpstr>Psicosocial</vt:lpstr>
      <vt:lpstr>Inmunológica</vt:lpstr>
      <vt:lpstr>Inmunulógica</vt:lpstr>
      <vt:lpstr>Inmunológica</vt:lpstr>
      <vt:lpstr>Inmunológica</vt:lpstr>
      <vt:lpstr>Conclusiones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Medicina Aeronáutica y Sanidad Militar.</dc:title>
  <dc:subject/>
  <dc:creator>Karina Soledad Flores Rojas</dc:creator>
  <cp:keywords/>
  <dc:description/>
  <cp:lastModifiedBy>Gerardo Sandoval Lopez</cp:lastModifiedBy>
  <cp:revision>62</cp:revision>
  <dcterms:created xsi:type="dcterms:W3CDTF">2016-05-04T16:11:11Z</dcterms:created>
  <dcterms:modified xsi:type="dcterms:W3CDTF">2016-05-04T23:50:27Z</dcterms:modified>
</cp:coreProperties>
</file>