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92" r:id="rId3"/>
    <p:sldId id="393" r:id="rId4"/>
    <p:sldId id="400" r:id="rId5"/>
    <p:sldId id="386" r:id="rId6"/>
    <p:sldId id="388" r:id="rId7"/>
    <p:sldId id="390" r:id="rId8"/>
    <p:sldId id="394" r:id="rId9"/>
    <p:sldId id="391" r:id="rId10"/>
    <p:sldId id="385" r:id="rId11"/>
    <p:sldId id="387" r:id="rId12"/>
    <p:sldId id="395" r:id="rId13"/>
    <p:sldId id="398" r:id="rId14"/>
    <p:sldId id="397" r:id="rId15"/>
    <p:sldId id="402" r:id="rId16"/>
    <p:sldId id="399" r:id="rId17"/>
    <p:sldId id="404" r:id="rId18"/>
    <p:sldId id="40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4713" autoAdjust="0"/>
  </p:normalViewPr>
  <p:slideViewPr>
    <p:cSldViewPr>
      <p:cViewPr>
        <p:scale>
          <a:sx n="81" d="100"/>
          <a:sy n="81" d="100"/>
        </p:scale>
        <p:origin x="-282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Daniel%20Flores\Documents\Datos%20Refrescos%20y%20Cervez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60;\Industria%20de%20bebidas%20graficas%20Productiv%20jun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Daniel%20Flores\Documents\Datos%20Refrescos%20y%20Cervez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Daniel%20Flores\Documents\Datos%20Refrescos%20y%20Cervez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5.5504409774865086E-2"/>
          <c:y val="2.9966314939377542E-2"/>
          <c:w val="0.9130007009993315"/>
          <c:h val="0.77805901792641774"/>
        </c:manualLayout>
      </c:layout>
      <c:lineChart>
        <c:grouping val="standard"/>
        <c:ser>
          <c:idx val="0"/>
          <c:order val="0"/>
          <c:tx>
            <c:strRef>
              <c:f>'DATOS DE REGRESIONES'!$AD$1</c:f>
              <c:strCache>
                <c:ptCount val="1"/>
                <c:pt idx="0">
                  <c:v>Precio Refresco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strRef>
              <c:f>'DATOS DE REGRESIONES'!$AC$2:$AC$93</c:f>
              <c:strCache>
                <c:ptCount val="92"/>
                <c:pt idx="0">
                  <c:v>2007/01</c:v>
                </c:pt>
                <c:pt idx="1">
                  <c:v>2007/02</c:v>
                </c:pt>
                <c:pt idx="2">
                  <c:v>2007/03</c:v>
                </c:pt>
                <c:pt idx="3">
                  <c:v>2007/04</c:v>
                </c:pt>
                <c:pt idx="4">
                  <c:v>2007/05</c:v>
                </c:pt>
                <c:pt idx="5">
                  <c:v>2007/06</c:v>
                </c:pt>
                <c:pt idx="6">
                  <c:v>2007/07</c:v>
                </c:pt>
                <c:pt idx="7">
                  <c:v>2007/08</c:v>
                </c:pt>
                <c:pt idx="8">
                  <c:v>2007/09</c:v>
                </c:pt>
                <c:pt idx="9">
                  <c:v>2007/10</c:v>
                </c:pt>
                <c:pt idx="10">
                  <c:v>2007/11</c:v>
                </c:pt>
                <c:pt idx="11">
                  <c:v>2007/12</c:v>
                </c:pt>
                <c:pt idx="12">
                  <c:v>2008/01</c:v>
                </c:pt>
                <c:pt idx="13">
                  <c:v>2008/02</c:v>
                </c:pt>
                <c:pt idx="14">
                  <c:v>2008/03</c:v>
                </c:pt>
                <c:pt idx="15">
                  <c:v>2008/04</c:v>
                </c:pt>
                <c:pt idx="16">
                  <c:v>2008/05</c:v>
                </c:pt>
                <c:pt idx="17">
                  <c:v>2008/06</c:v>
                </c:pt>
                <c:pt idx="18">
                  <c:v>2008/07</c:v>
                </c:pt>
                <c:pt idx="19">
                  <c:v>2008/08</c:v>
                </c:pt>
                <c:pt idx="20">
                  <c:v>2008/09</c:v>
                </c:pt>
                <c:pt idx="21">
                  <c:v>2008/10</c:v>
                </c:pt>
                <c:pt idx="22">
                  <c:v>2008/11</c:v>
                </c:pt>
                <c:pt idx="23">
                  <c:v>2008/12</c:v>
                </c:pt>
                <c:pt idx="24">
                  <c:v>2009/01</c:v>
                </c:pt>
                <c:pt idx="25">
                  <c:v>2009/02</c:v>
                </c:pt>
                <c:pt idx="26">
                  <c:v>2009/03</c:v>
                </c:pt>
                <c:pt idx="27">
                  <c:v>2009/04</c:v>
                </c:pt>
                <c:pt idx="28">
                  <c:v>2009/05</c:v>
                </c:pt>
                <c:pt idx="29">
                  <c:v>2009/06</c:v>
                </c:pt>
                <c:pt idx="30">
                  <c:v>2009/07</c:v>
                </c:pt>
                <c:pt idx="31">
                  <c:v>2009/08</c:v>
                </c:pt>
                <c:pt idx="32">
                  <c:v>2009/09</c:v>
                </c:pt>
                <c:pt idx="33">
                  <c:v>2009/10</c:v>
                </c:pt>
                <c:pt idx="34">
                  <c:v>2009/11</c:v>
                </c:pt>
                <c:pt idx="35">
                  <c:v>2009/12</c:v>
                </c:pt>
                <c:pt idx="36">
                  <c:v>2010/01</c:v>
                </c:pt>
                <c:pt idx="37">
                  <c:v>2010/02</c:v>
                </c:pt>
                <c:pt idx="38">
                  <c:v>2010/03</c:v>
                </c:pt>
                <c:pt idx="39">
                  <c:v>2010/04</c:v>
                </c:pt>
                <c:pt idx="40">
                  <c:v>2010/05</c:v>
                </c:pt>
                <c:pt idx="41">
                  <c:v>2010/06</c:v>
                </c:pt>
                <c:pt idx="42">
                  <c:v>2010/07</c:v>
                </c:pt>
                <c:pt idx="43">
                  <c:v>2010/08</c:v>
                </c:pt>
                <c:pt idx="44">
                  <c:v>2010/09</c:v>
                </c:pt>
                <c:pt idx="45">
                  <c:v>2010/10</c:v>
                </c:pt>
                <c:pt idx="46">
                  <c:v>2010/11</c:v>
                </c:pt>
                <c:pt idx="47">
                  <c:v>2010/12</c:v>
                </c:pt>
                <c:pt idx="48">
                  <c:v>2011/01</c:v>
                </c:pt>
                <c:pt idx="49">
                  <c:v>2011/02</c:v>
                </c:pt>
                <c:pt idx="50">
                  <c:v>2011/03</c:v>
                </c:pt>
                <c:pt idx="51">
                  <c:v>2011/04</c:v>
                </c:pt>
                <c:pt idx="52">
                  <c:v>2011/05</c:v>
                </c:pt>
                <c:pt idx="53">
                  <c:v>2011/06</c:v>
                </c:pt>
                <c:pt idx="54">
                  <c:v>2011/07</c:v>
                </c:pt>
                <c:pt idx="55">
                  <c:v>2011/08</c:v>
                </c:pt>
                <c:pt idx="56">
                  <c:v>2011/09</c:v>
                </c:pt>
                <c:pt idx="57">
                  <c:v>2011/10</c:v>
                </c:pt>
                <c:pt idx="58">
                  <c:v>2011/11</c:v>
                </c:pt>
                <c:pt idx="59">
                  <c:v>2011/12</c:v>
                </c:pt>
                <c:pt idx="60">
                  <c:v>2012/01</c:v>
                </c:pt>
                <c:pt idx="61">
                  <c:v>2012/02</c:v>
                </c:pt>
                <c:pt idx="62">
                  <c:v>2012/03</c:v>
                </c:pt>
                <c:pt idx="63">
                  <c:v>2012/04</c:v>
                </c:pt>
                <c:pt idx="64">
                  <c:v>2012/05</c:v>
                </c:pt>
                <c:pt idx="65">
                  <c:v>2012/06</c:v>
                </c:pt>
                <c:pt idx="66">
                  <c:v>2012/07</c:v>
                </c:pt>
                <c:pt idx="67">
                  <c:v>2012/08</c:v>
                </c:pt>
                <c:pt idx="68">
                  <c:v>2012/09</c:v>
                </c:pt>
                <c:pt idx="69">
                  <c:v>2012/10</c:v>
                </c:pt>
                <c:pt idx="70">
                  <c:v>2012/11</c:v>
                </c:pt>
                <c:pt idx="71">
                  <c:v>2012/12</c:v>
                </c:pt>
                <c:pt idx="72">
                  <c:v>2013/01</c:v>
                </c:pt>
                <c:pt idx="73">
                  <c:v>2013/02</c:v>
                </c:pt>
                <c:pt idx="74">
                  <c:v>2013/03</c:v>
                </c:pt>
                <c:pt idx="75">
                  <c:v>2013/04</c:v>
                </c:pt>
                <c:pt idx="76">
                  <c:v>2013/05</c:v>
                </c:pt>
                <c:pt idx="77">
                  <c:v>2013/06</c:v>
                </c:pt>
                <c:pt idx="78">
                  <c:v>2013/07</c:v>
                </c:pt>
                <c:pt idx="79">
                  <c:v>2013/08</c:v>
                </c:pt>
                <c:pt idx="80">
                  <c:v>2013/09</c:v>
                </c:pt>
                <c:pt idx="81">
                  <c:v>2013/10</c:v>
                </c:pt>
                <c:pt idx="82">
                  <c:v>2013/11</c:v>
                </c:pt>
                <c:pt idx="83">
                  <c:v>2013/12</c:v>
                </c:pt>
                <c:pt idx="84">
                  <c:v>2014/01</c:v>
                </c:pt>
                <c:pt idx="85">
                  <c:v>2014/02</c:v>
                </c:pt>
                <c:pt idx="86">
                  <c:v>2014/03</c:v>
                </c:pt>
                <c:pt idx="87">
                  <c:v>2014/04</c:v>
                </c:pt>
                <c:pt idx="88">
                  <c:v>2014/05</c:v>
                </c:pt>
                <c:pt idx="89">
                  <c:v>2014/06</c:v>
                </c:pt>
                <c:pt idx="90">
                  <c:v>2014/07</c:v>
                </c:pt>
                <c:pt idx="91">
                  <c:v>2014/08</c:v>
                </c:pt>
              </c:strCache>
            </c:strRef>
          </c:cat>
          <c:val>
            <c:numRef>
              <c:f>'DATOS DE REGRESIONES'!$AD$2:$AD$93</c:f>
              <c:numCache>
                <c:formatCode>General</c:formatCode>
                <c:ptCount val="92"/>
                <c:pt idx="0">
                  <c:v>0.99876067154368064</c:v>
                </c:pt>
                <c:pt idx="1">
                  <c:v>1.0012473972386056</c:v>
                </c:pt>
                <c:pt idx="2">
                  <c:v>0.99717506338992168</c:v>
                </c:pt>
                <c:pt idx="3">
                  <c:v>0.99587751081862519</c:v>
                </c:pt>
                <c:pt idx="4">
                  <c:v>1.0056636889951633</c:v>
                </c:pt>
                <c:pt idx="5">
                  <c:v>1.0048856876060726</c:v>
                </c:pt>
                <c:pt idx="6">
                  <c:v>1.0028744063753618</c:v>
                </c:pt>
                <c:pt idx="7">
                  <c:v>1.0066978703235185</c:v>
                </c:pt>
                <c:pt idx="8">
                  <c:v>0.99900291684483988</c:v>
                </c:pt>
                <c:pt idx="9">
                  <c:v>1.0003726246504061</c:v>
                </c:pt>
                <c:pt idx="10">
                  <c:v>0.99564003964464665</c:v>
                </c:pt>
                <c:pt idx="11">
                  <c:v>0.98846154617377813</c:v>
                </c:pt>
                <c:pt idx="12">
                  <c:v>0.99356902879130327</c:v>
                </c:pt>
                <c:pt idx="13">
                  <c:v>0.99952526617401061</c:v>
                </c:pt>
                <c:pt idx="14">
                  <c:v>0.99504294496413859</c:v>
                </c:pt>
                <c:pt idx="15">
                  <c:v>0.99267321868976865</c:v>
                </c:pt>
                <c:pt idx="16">
                  <c:v>0.99901556695760496</c:v>
                </c:pt>
                <c:pt idx="17">
                  <c:v>0.99360999116711701</c:v>
                </c:pt>
                <c:pt idx="18">
                  <c:v>0.99132339161928851</c:v>
                </c:pt>
                <c:pt idx="19">
                  <c:v>0.98751716530672706</c:v>
                </c:pt>
                <c:pt idx="20">
                  <c:v>0.98354700554024943</c:v>
                </c:pt>
                <c:pt idx="21">
                  <c:v>0.98027999676358468</c:v>
                </c:pt>
                <c:pt idx="22">
                  <c:v>0.97914639127602932</c:v>
                </c:pt>
                <c:pt idx="23">
                  <c:v>0.97956465589217856</c:v>
                </c:pt>
                <c:pt idx="24">
                  <c:v>0.98812150378346231</c:v>
                </c:pt>
                <c:pt idx="25">
                  <c:v>0.99675887920416362</c:v>
                </c:pt>
                <c:pt idx="26">
                  <c:v>1.0007971515287319</c:v>
                </c:pt>
                <c:pt idx="27">
                  <c:v>1.0033285584067004</c:v>
                </c:pt>
                <c:pt idx="28">
                  <c:v>1.0167565865057502</c:v>
                </c:pt>
                <c:pt idx="29">
                  <c:v>1.016178385989299</c:v>
                </c:pt>
                <c:pt idx="30">
                  <c:v>1.0144172890240049</c:v>
                </c:pt>
                <c:pt idx="31">
                  <c:v>1.018153329651035</c:v>
                </c:pt>
                <c:pt idx="32">
                  <c:v>1.008865553628324</c:v>
                </c:pt>
                <c:pt idx="33">
                  <c:v>1.0129355514128431</c:v>
                </c:pt>
                <c:pt idx="34">
                  <c:v>1.0130607013276778</c:v>
                </c:pt>
                <c:pt idx="35">
                  <c:v>1.0099592638071564</c:v>
                </c:pt>
                <c:pt idx="36">
                  <c:v>1.0155149283577867</c:v>
                </c:pt>
                <c:pt idx="37">
                  <c:v>1.010029852772057</c:v>
                </c:pt>
                <c:pt idx="38">
                  <c:v>1.0072964357277898</c:v>
                </c:pt>
                <c:pt idx="39">
                  <c:v>1.010546971222118</c:v>
                </c:pt>
                <c:pt idx="40">
                  <c:v>1.0260515774460401</c:v>
                </c:pt>
                <c:pt idx="41">
                  <c:v>1.022808908348052</c:v>
                </c:pt>
                <c:pt idx="42">
                  <c:v>1.0217655030752952</c:v>
                </c:pt>
                <c:pt idx="43">
                  <c:v>1.0223126729423992</c:v>
                </c:pt>
                <c:pt idx="44">
                  <c:v>1.0203641908638015</c:v>
                </c:pt>
                <c:pt idx="45">
                  <c:v>1.0157012785684425</c:v>
                </c:pt>
                <c:pt idx="46">
                  <c:v>1.0118534352663986</c:v>
                </c:pt>
                <c:pt idx="47">
                  <c:v>1.0016472081730998</c:v>
                </c:pt>
                <c:pt idx="48">
                  <c:v>1.0001895677854493</c:v>
                </c:pt>
                <c:pt idx="49">
                  <c:v>1.0012921951413458</c:v>
                </c:pt>
                <c:pt idx="50">
                  <c:v>0.99948411163030648</c:v>
                </c:pt>
                <c:pt idx="51">
                  <c:v>1.0021827778825081</c:v>
                </c:pt>
                <c:pt idx="52">
                  <c:v>1.0145333146752493</c:v>
                </c:pt>
                <c:pt idx="53">
                  <c:v>1.0185823812236983</c:v>
                </c:pt>
                <c:pt idx="54">
                  <c:v>1.0204434894201211</c:v>
                </c:pt>
                <c:pt idx="55">
                  <c:v>1.0208780294000801</c:v>
                </c:pt>
                <c:pt idx="56">
                  <c:v>1.0169429389558973</c:v>
                </c:pt>
                <c:pt idx="57">
                  <c:v>1.0111999055192498</c:v>
                </c:pt>
                <c:pt idx="58">
                  <c:v>1.0012365272084658</c:v>
                </c:pt>
                <c:pt idx="59">
                  <c:v>0.99865766627072661</c:v>
                </c:pt>
                <c:pt idx="60">
                  <c:v>0.99647117486862757</c:v>
                </c:pt>
                <c:pt idx="61">
                  <c:v>1.0040862808145758</c:v>
                </c:pt>
                <c:pt idx="62">
                  <c:v>1.004629098282239</c:v>
                </c:pt>
                <c:pt idx="63">
                  <c:v>1.0117626741374472</c:v>
                </c:pt>
                <c:pt idx="64">
                  <c:v>1.0194034591285768</c:v>
                </c:pt>
                <c:pt idx="65">
                  <c:v>1.0195156067370519</c:v>
                </c:pt>
                <c:pt idx="66">
                  <c:v>1.0171773179375778</c:v>
                </c:pt>
                <c:pt idx="67">
                  <c:v>1.0119492016451317</c:v>
                </c:pt>
                <c:pt idx="68">
                  <c:v>1.0073196334509138</c:v>
                </c:pt>
                <c:pt idx="69">
                  <c:v>1.0060125331677574</c:v>
                </c:pt>
                <c:pt idx="70">
                  <c:v>0.99997196261682264</c:v>
                </c:pt>
                <c:pt idx="71">
                  <c:v>0.99747309922980809</c:v>
                </c:pt>
                <c:pt idx="72">
                  <c:v>0.99897843570645817</c:v>
                </c:pt>
                <c:pt idx="73">
                  <c:v>1.000526763270738</c:v>
                </c:pt>
                <c:pt idx="74">
                  <c:v>0.9965505220087707</c:v>
                </c:pt>
                <c:pt idx="75">
                  <c:v>0.99893650182443583</c:v>
                </c:pt>
                <c:pt idx="76">
                  <c:v>1.0059239635363486</c:v>
                </c:pt>
                <c:pt idx="77">
                  <c:v>1.0094528050071334</c:v>
                </c:pt>
                <c:pt idx="78">
                  <c:v>1.0104779530241599</c:v>
                </c:pt>
                <c:pt idx="79">
                  <c:v>1.0092271249931324</c:v>
                </c:pt>
                <c:pt idx="80">
                  <c:v>1.0075826869603395</c:v>
                </c:pt>
                <c:pt idx="81">
                  <c:v>1.0104872187022067</c:v>
                </c:pt>
                <c:pt idx="82">
                  <c:v>0.99843964210982061</c:v>
                </c:pt>
                <c:pt idx="83">
                  <c:v>0.99282562686085363</c:v>
                </c:pt>
                <c:pt idx="84">
                  <c:v>1.1100484422914541</c:v>
                </c:pt>
                <c:pt idx="85">
                  <c:v>1.1257114992463779</c:v>
                </c:pt>
                <c:pt idx="86">
                  <c:v>1.1252000459774179</c:v>
                </c:pt>
                <c:pt idx="87">
                  <c:v>1.127533484515626</c:v>
                </c:pt>
                <c:pt idx="88">
                  <c:v>1.1297288650723818</c:v>
                </c:pt>
                <c:pt idx="89">
                  <c:v>1.1302141551782361</c:v>
                </c:pt>
                <c:pt idx="90">
                  <c:v>1.1277514332224414</c:v>
                </c:pt>
                <c:pt idx="91">
                  <c:v>1.1216964332939492</c:v>
                </c:pt>
              </c:numCache>
            </c:numRef>
          </c:val>
        </c:ser>
        <c:ser>
          <c:idx val="1"/>
          <c:order val="1"/>
          <c:tx>
            <c:strRef>
              <c:f>'DATOS DE REGRESIONES'!$AE$1</c:f>
              <c:strCache>
                <c:ptCount val="1"/>
                <c:pt idx="0">
                  <c:v>Precio Agua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'DATOS DE REGRESIONES'!$AC$2:$AC$93</c:f>
              <c:strCache>
                <c:ptCount val="92"/>
                <c:pt idx="0">
                  <c:v>2007/01</c:v>
                </c:pt>
                <c:pt idx="1">
                  <c:v>2007/02</c:v>
                </c:pt>
                <c:pt idx="2">
                  <c:v>2007/03</c:v>
                </c:pt>
                <c:pt idx="3">
                  <c:v>2007/04</c:v>
                </c:pt>
                <c:pt idx="4">
                  <c:v>2007/05</c:v>
                </c:pt>
                <c:pt idx="5">
                  <c:v>2007/06</c:v>
                </c:pt>
                <c:pt idx="6">
                  <c:v>2007/07</c:v>
                </c:pt>
                <c:pt idx="7">
                  <c:v>2007/08</c:v>
                </c:pt>
                <c:pt idx="8">
                  <c:v>2007/09</c:v>
                </c:pt>
                <c:pt idx="9">
                  <c:v>2007/10</c:v>
                </c:pt>
                <c:pt idx="10">
                  <c:v>2007/11</c:v>
                </c:pt>
                <c:pt idx="11">
                  <c:v>2007/12</c:v>
                </c:pt>
                <c:pt idx="12">
                  <c:v>2008/01</c:v>
                </c:pt>
                <c:pt idx="13">
                  <c:v>2008/02</c:v>
                </c:pt>
                <c:pt idx="14">
                  <c:v>2008/03</c:v>
                </c:pt>
                <c:pt idx="15">
                  <c:v>2008/04</c:v>
                </c:pt>
                <c:pt idx="16">
                  <c:v>2008/05</c:v>
                </c:pt>
                <c:pt idx="17">
                  <c:v>2008/06</c:v>
                </c:pt>
                <c:pt idx="18">
                  <c:v>2008/07</c:v>
                </c:pt>
                <c:pt idx="19">
                  <c:v>2008/08</c:v>
                </c:pt>
                <c:pt idx="20">
                  <c:v>2008/09</c:v>
                </c:pt>
                <c:pt idx="21">
                  <c:v>2008/10</c:v>
                </c:pt>
                <c:pt idx="22">
                  <c:v>2008/11</c:v>
                </c:pt>
                <c:pt idx="23">
                  <c:v>2008/12</c:v>
                </c:pt>
                <c:pt idx="24">
                  <c:v>2009/01</c:v>
                </c:pt>
                <c:pt idx="25">
                  <c:v>2009/02</c:v>
                </c:pt>
                <c:pt idx="26">
                  <c:v>2009/03</c:v>
                </c:pt>
                <c:pt idx="27">
                  <c:v>2009/04</c:v>
                </c:pt>
                <c:pt idx="28">
                  <c:v>2009/05</c:v>
                </c:pt>
                <c:pt idx="29">
                  <c:v>2009/06</c:v>
                </c:pt>
                <c:pt idx="30">
                  <c:v>2009/07</c:v>
                </c:pt>
                <c:pt idx="31">
                  <c:v>2009/08</c:v>
                </c:pt>
                <c:pt idx="32">
                  <c:v>2009/09</c:v>
                </c:pt>
                <c:pt idx="33">
                  <c:v>2009/10</c:v>
                </c:pt>
                <c:pt idx="34">
                  <c:v>2009/11</c:v>
                </c:pt>
                <c:pt idx="35">
                  <c:v>2009/12</c:v>
                </c:pt>
                <c:pt idx="36">
                  <c:v>2010/01</c:v>
                </c:pt>
                <c:pt idx="37">
                  <c:v>2010/02</c:v>
                </c:pt>
                <c:pt idx="38">
                  <c:v>2010/03</c:v>
                </c:pt>
                <c:pt idx="39">
                  <c:v>2010/04</c:v>
                </c:pt>
                <c:pt idx="40">
                  <c:v>2010/05</c:v>
                </c:pt>
                <c:pt idx="41">
                  <c:v>2010/06</c:v>
                </c:pt>
                <c:pt idx="42">
                  <c:v>2010/07</c:v>
                </c:pt>
                <c:pt idx="43">
                  <c:v>2010/08</c:v>
                </c:pt>
                <c:pt idx="44">
                  <c:v>2010/09</c:v>
                </c:pt>
                <c:pt idx="45">
                  <c:v>2010/10</c:v>
                </c:pt>
                <c:pt idx="46">
                  <c:v>2010/11</c:v>
                </c:pt>
                <c:pt idx="47">
                  <c:v>2010/12</c:v>
                </c:pt>
                <c:pt idx="48">
                  <c:v>2011/01</c:v>
                </c:pt>
                <c:pt idx="49">
                  <c:v>2011/02</c:v>
                </c:pt>
                <c:pt idx="50">
                  <c:v>2011/03</c:v>
                </c:pt>
                <c:pt idx="51">
                  <c:v>2011/04</c:v>
                </c:pt>
                <c:pt idx="52">
                  <c:v>2011/05</c:v>
                </c:pt>
                <c:pt idx="53">
                  <c:v>2011/06</c:v>
                </c:pt>
                <c:pt idx="54">
                  <c:v>2011/07</c:v>
                </c:pt>
                <c:pt idx="55">
                  <c:v>2011/08</c:v>
                </c:pt>
                <c:pt idx="56">
                  <c:v>2011/09</c:v>
                </c:pt>
                <c:pt idx="57">
                  <c:v>2011/10</c:v>
                </c:pt>
                <c:pt idx="58">
                  <c:v>2011/11</c:v>
                </c:pt>
                <c:pt idx="59">
                  <c:v>2011/12</c:v>
                </c:pt>
                <c:pt idx="60">
                  <c:v>2012/01</c:v>
                </c:pt>
                <c:pt idx="61">
                  <c:v>2012/02</c:v>
                </c:pt>
                <c:pt idx="62">
                  <c:v>2012/03</c:v>
                </c:pt>
                <c:pt idx="63">
                  <c:v>2012/04</c:v>
                </c:pt>
                <c:pt idx="64">
                  <c:v>2012/05</c:v>
                </c:pt>
                <c:pt idx="65">
                  <c:v>2012/06</c:v>
                </c:pt>
                <c:pt idx="66">
                  <c:v>2012/07</c:v>
                </c:pt>
                <c:pt idx="67">
                  <c:v>2012/08</c:v>
                </c:pt>
                <c:pt idx="68">
                  <c:v>2012/09</c:v>
                </c:pt>
                <c:pt idx="69">
                  <c:v>2012/10</c:v>
                </c:pt>
                <c:pt idx="70">
                  <c:v>2012/11</c:v>
                </c:pt>
                <c:pt idx="71">
                  <c:v>2012/12</c:v>
                </c:pt>
                <c:pt idx="72">
                  <c:v>2013/01</c:v>
                </c:pt>
                <c:pt idx="73">
                  <c:v>2013/02</c:v>
                </c:pt>
                <c:pt idx="74">
                  <c:v>2013/03</c:v>
                </c:pt>
                <c:pt idx="75">
                  <c:v>2013/04</c:v>
                </c:pt>
                <c:pt idx="76">
                  <c:v>2013/05</c:v>
                </c:pt>
                <c:pt idx="77">
                  <c:v>2013/06</c:v>
                </c:pt>
                <c:pt idx="78">
                  <c:v>2013/07</c:v>
                </c:pt>
                <c:pt idx="79">
                  <c:v>2013/08</c:v>
                </c:pt>
                <c:pt idx="80">
                  <c:v>2013/09</c:v>
                </c:pt>
                <c:pt idx="81">
                  <c:v>2013/10</c:v>
                </c:pt>
                <c:pt idx="82">
                  <c:v>2013/11</c:v>
                </c:pt>
                <c:pt idx="83">
                  <c:v>2013/12</c:v>
                </c:pt>
                <c:pt idx="84">
                  <c:v>2014/01</c:v>
                </c:pt>
                <c:pt idx="85">
                  <c:v>2014/02</c:v>
                </c:pt>
                <c:pt idx="86">
                  <c:v>2014/03</c:v>
                </c:pt>
                <c:pt idx="87">
                  <c:v>2014/04</c:v>
                </c:pt>
                <c:pt idx="88">
                  <c:v>2014/05</c:v>
                </c:pt>
                <c:pt idx="89">
                  <c:v>2014/06</c:v>
                </c:pt>
                <c:pt idx="90">
                  <c:v>2014/07</c:v>
                </c:pt>
                <c:pt idx="91">
                  <c:v>2014/08</c:v>
                </c:pt>
              </c:strCache>
            </c:strRef>
          </c:cat>
          <c:val>
            <c:numRef>
              <c:f>'DATOS DE REGRESIONES'!$AE$2:$AE$93</c:f>
              <c:numCache>
                <c:formatCode>General</c:formatCode>
                <c:ptCount val="92"/>
                <c:pt idx="0">
                  <c:v>1.0215186477728648</c:v>
                </c:pt>
                <c:pt idx="1">
                  <c:v>1.0251821356088746</c:v>
                </c:pt>
                <c:pt idx="2">
                  <c:v>1.0304093012958668</c:v>
                </c:pt>
                <c:pt idx="3">
                  <c:v>1.0355318219243546</c:v>
                </c:pt>
                <c:pt idx="4">
                  <c:v>1.0577848414842232</c:v>
                </c:pt>
                <c:pt idx="5">
                  <c:v>1.0571727017592563</c:v>
                </c:pt>
                <c:pt idx="6">
                  <c:v>1.0419387237071218</c:v>
                </c:pt>
                <c:pt idx="7">
                  <c:v>1.0397577136085621</c:v>
                </c:pt>
                <c:pt idx="8">
                  <c:v>1.0394598062780267</c:v>
                </c:pt>
                <c:pt idx="9">
                  <c:v>1.037958739164869</c:v>
                </c:pt>
                <c:pt idx="10">
                  <c:v>1.0292062065366439</c:v>
                </c:pt>
                <c:pt idx="11">
                  <c:v>1.0294748188959613</c:v>
                </c:pt>
                <c:pt idx="12">
                  <c:v>1.0345811566436462</c:v>
                </c:pt>
                <c:pt idx="13">
                  <c:v>1.0317854642808661</c:v>
                </c:pt>
                <c:pt idx="14">
                  <c:v>1.0324745860334872</c:v>
                </c:pt>
                <c:pt idx="15">
                  <c:v>1.0358317200967422</c:v>
                </c:pt>
                <c:pt idx="16">
                  <c:v>1.0467661499621548</c:v>
                </c:pt>
                <c:pt idx="17">
                  <c:v>1.0482054935785503</c:v>
                </c:pt>
                <c:pt idx="18">
                  <c:v>1.0527656397357621</c:v>
                </c:pt>
                <c:pt idx="19">
                  <c:v>1.057050315755256</c:v>
                </c:pt>
                <c:pt idx="20">
                  <c:v>1.0570823034159531</c:v>
                </c:pt>
                <c:pt idx="21">
                  <c:v>1.0526224965071738</c:v>
                </c:pt>
                <c:pt idx="22">
                  <c:v>1.0364180332713473</c:v>
                </c:pt>
                <c:pt idx="23">
                  <c:v>1.0380723686521975</c:v>
                </c:pt>
                <c:pt idx="24">
                  <c:v>1.0429300103862911</c:v>
                </c:pt>
                <c:pt idx="25">
                  <c:v>1.0438427430548418</c:v>
                </c:pt>
                <c:pt idx="26">
                  <c:v>1.0357878696342981</c:v>
                </c:pt>
                <c:pt idx="27">
                  <c:v>1.0312864465453742</c:v>
                </c:pt>
                <c:pt idx="28">
                  <c:v>1.027900240090291</c:v>
                </c:pt>
                <c:pt idx="29">
                  <c:v>1.019792396282819</c:v>
                </c:pt>
                <c:pt idx="30">
                  <c:v>1.0069912465471054</c:v>
                </c:pt>
                <c:pt idx="31">
                  <c:v>1.0238002390425098</c:v>
                </c:pt>
                <c:pt idx="32">
                  <c:v>1.0268858720550131</c:v>
                </c:pt>
                <c:pt idx="33">
                  <c:v>1.0222080125519659</c:v>
                </c:pt>
                <c:pt idx="34">
                  <c:v>1.0181650316485693</c:v>
                </c:pt>
                <c:pt idx="35">
                  <c:v>1.014518082938296</c:v>
                </c:pt>
                <c:pt idx="36">
                  <c:v>1.0083552934712301</c:v>
                </c:pt>
                <c:pt idx="37">
                  <c:v>1.0047904215401724</c:v>
                </c:pt>
                <c:pt idx="38">
                  <c:v>1.0034936245831318</c:v>
                </c:pt>
                <c:pt idx="39">
                  <c:v>1.0092223888554086</c:v>
                </c:pt>
                <c:pt idx="40">
                  <c:v>1.0242804860233321</c:v>
                </c:pt>
                <c:pt idx="41">
                  <c:v>1.0194171749377523</c:v>
                </c:pt>
                <c:pt idx="42">
                  <c:v>1.014531948286832</c:v>
                </c:pt>
                <c:pt idx="43">
                  <c:v>1.0144270238652282</c:v>
                </c:pt>
                <c:pt idx="44">
                  <c:v>1.0073669064169672</c:v>
                </c:pt>
                <c:pt idx="45">
                  <c:v>1.0091566645897843</c:v>
                </c:pt>
                <c:pt idx="46">
                  <c:v>1.0066357581410492</c:v>
                </c:pt>
                <c:pt idx="47">
                  <c:v>1.0021208691379235</c:v>
                </c:pt>
                <c:pt idx="48">
                  <c:v>1.0037015604421735</c:v>
                </c:pt>
                <c:pt idx="49">
                  <c:v>1.0009244165241578</c:v>
                </c:pt>
                <c:pt idx="50">
                  <c:v>0.99975197674533978</c:v>
                </c:pt>
                <c:pt idx="51">
                  <c:v>0.99795612616456153</c:v>
                </c:pt>
                <c:pt idx="52">
                  <c:v>1.0087859584591088</c:v>
                </c:pt>
                <c:pt idx="53">
                  <c:v>1.0106556311912351</c:v>
                </c:pt>
                <c:pt idx="54">
                  <c:v>1.0099979108842918</c:v>
                </c:pt>
                <c:pt idx="55">
                  <c:v>1.0042014302741358</c:v>
                </c:pt>
                <c:pt idx="56">
                  <c:v>1.0079661537546638</c:v>
                </c:pt>
                <c:pt idx="57">
                  <c:v>0.99762813951658524</c:v>
                </c:pt>
                <c:pt idx="58">
                  <c:v>0.98100421587622133</c:v>
                </c:pt>
                <c:pt idx="59">
                  <c:v>0.98818939459783106</c:v>
                </c:pt>
                <c:pt idx="60">
                  <c:v>0.99732461355530144</c:v>
                </c:pt>
                <c:pt idx="61">
                  <c:v>1.0031867248507347</c:v>
                </c:pt>
                <c:pt idx="62">
                  <c:v>1.0056237805577666</c:v>
                </c:pt>
                <c:pt idx="63">
                  <c:v>1.0111870130866947</c:v>
                </c:pt>
                <c:pt idx="64">
                  <c:v>1.0142542276634039</c:v>
                </c:pt>
                <c:pt idx="65">
                  <c:v>1.0141025886681101</c:v>
                </c:pt>
                <c:pt idx="66">
                  <c:v>1.0127662817727978</c:v>
                </c:pt>
                <c:pt idx="67">
                  <c:v>1.0096505475925874</c:v>
                </c:pt>
                <c:pt idx="68">
                  <c:v>1.0017495247912607</c:v>
                </c:pt>
                <c:pt idx="69">
                  <c:v>0.9972430794708218</c:v>
                </c:pt>
                <c:pt idx="70">
                  <c:v>0.99208411214953274</c:v>
                </c:pt>
                <c:pt idx="71">
                  <c:v>0.99394849225145965</c:v>
                </c:pt>
                <c:pt idx="72">
                  <c:v>0.99289548468583255</c:v>
                </c:pt>
                <c:pt idx="73">
                  <c:v>0.98825410320863516</c:v>
                </c:pt>
                <c:pt idx="74">
                  <c:v>0.98805526504100849</c:v>
                </c:pt>
                <c:pt idx="75">
                  <c:v>0.9897500779287457</c:v>
                </c:pt>
                <c:pt idx="76">
                  <c:v>0.99655048707121385</c:v>
                </c:pt>
                <c:pt idx="77">
                  <c:v>0.99645634865847488</c:v>
                </c:pt>
                <c:pt idx="78">
                  <c:v>0.99482547486859063</c:v>
                </c:pt>
                <c:pt idx="79">
                  <c:v>0.99694265410674998</c:v>
                </c:pt>
                <c:pt idx="80">
                  <c:v>0.99733828479437958</c:v>
                </c:pt>
                <c:pt idx="81">
                  <c:v>0.99334534993809631</c:v>
                </c:pt>
                <c:pt idx="82">
                  <c:v>0.9850187603723094</c:v>
                </c:pt>
                <c:pt idx="83">
                  <c:v>0.97887147110522044</c:v>
                </c:pt>
                <c:pt idx="84">
                  <c:v>0.9754410915070445</c:v>
                </c:pt>
                <c:pt idx="85">
                  <c:v>0.9686585690220767</c:v>
                </c:pt>
                <c:pt idx="86">
                  <c:v>0.95942492860237494</c:v>
                </c:pt>
                <c:pt idx="87">
                  <c:v>0.97382361278436314</c:v>
                </c:pt>
                <c:pt idx="88">
                  <c:v>0.99896024954011031</c:v>
                </c:pt>
                <c:pt idx="89">
                  <c:v>0.9954844662089033</c:v>
                </c:pt>
                <c:pt idx="90">
                  <c:v>0.99438212187696717</c:v>
                </c:pt>
                <c:pt idx="91">
                  <c:v>0.99076147322766617</c:v>
                </c:pt>
              </c:numCache>
            </c:numRef>
          </c:val>
        </c:ser>
        <c:marker val="1"/>
        <c:axId val="69311488"/>
        <c:axId val="69497600"/>
      </c:lineChart>
      <c:catAx>
        <c:axId val="6931148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100"/>
            </a:pPr>
            <a:endParaRPr lang="es-MX"/>
          </a:p>
        </c:txPr>
        <c:crossAx val="69497600"/>
        <c:crosses val="autoZero"/>
        <c:auto val="1"/>
        <c:lblAlgn val="ctr"/>
        <c:lblOffset val="100"/>
      </c:catAx>
      <c:valAx>
        <c:axId val="6949760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6931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326973894047625"/>
          <c:y val="0.66848498304974602"/>
          <c:w val="0.68266558329903382"/>
          <c:h val="0.14642035130224443"/>
        </c:manualLayout>
      </c:layout>
      <c:txPr>
        <a:bodyPr/>
        <a:lstStyle/>
        <a:p>
          <a:pPr>
            <a:defRPr sz="1800"/>
          </a:pPr>
          <a:endParaRPr lang="es-MX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>
        <c:manualLayout>
          <c:layoutTarget val="inner"/>
          <c:xMode val="edge"/>
          <c:yMode val="edge"/>
          <c:x val="0.10459681718475534"/>
          <c:y val="5.8084582107498804E-2"/>
          <c:w val="0.83243972139442612"/>
          <c:h val="0.71308990600501265"/>
        </c:manualLayout>
      </c:layout>
      <c:lineChart>
        <c:grouping val="standard"/>
        <c:ser>
          <c:idx val="0"/>
          <c:order val="0"/>
          <c:tx>
            <c:strRef>
              <c:f>'Prod y Ventas en BNA desglosado'!$AH$4</c:f>
              <c:strCache>
                <c:ptCount val="1"/>
                <c:pt idx="0">
                  <c:v>REFRESCOS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'Prod y Ventas en BNA desglosado'!$AG$5:$AG$103</c:f>
              <c:strCache>
                <c:ptCount val="99"/>
                <c:pt idx="0">
                  <c:v>2007/01</c:v>
                </c:pt>
                <c:pt idx="1">
                  <c:v>2007/02</c:v>
                </c:pt>
                <c:pt idx="2">
                  <c:v>2007/03</c:v>
                </c:pt>
                <c:pt idx="3">
                  <c:v>2007/04</c:v>
                </c:pt>
                <c:pt idx="4">
                  <c:v>2007/05</c:v>
                </c:pt>
                <c:pt idx="5">
                  <c:v>2007/06</c:v>
                </c:pt>
                <c:pt idx="6">
                  <c:v>2007/07</c:v>
                </c:pt>
                <c:pt idx="7">
                  <c:v>2007/08</c:v>
                </c:pt>
                <c:pt idx="8">
                  <c:v>2007/09</c:v>
                </c:pt>
                <c:pt idx="9">
                  <c:v>2007/10</c:v>
                </c:pt>
                <c:pt idx="10">
                  <c:v>2007/11</c:v>
                </c:pt>
                <c:pt idx="11">
                  <c:v>2007/12</c:v>
                </c:pt>
                <c:pt idx="12">
                  <c:v>2008/01</c:v>
                </c:pt>
                <c:pt idx="13">
                  <c:v>2008/02</c:v>
                </c:pt>
                <c:pt idx="14">
                  <c:v>2008/03</c:v>
                </c:pt>
                <c:pt idx="15">
                  <c:v>2008/04</c:v>
                </c:pt>
                <c:pt idx="16">
                  <c:v>2008/05</c:v>
                </c:pt>
                <c:pt idx="17">
                  <c:v>2008/06</c:v>
                </c:pt>
                <c:pt idx="18">
                  <c:v>2008/07</c:v>
                </c:pt>
                <c:pt idx="19">
                  <c:v>2008/08</c:v>
                </c:pt>
                <c:pt idx="20">
                  <c:v>2008/09</c:v>
                </c:pt>
                <c:pt idx="21">
                  <c:v>2008/10</c:v>
                </c:pt>
                <c:pt idx="22">
                  <c:v>2008/11</c:v>
                </c:pt>
                <c:pt idx="23">
                  <c:v>2008/12</c:v>
                </c:pt>
                <c:pt idx="24">
                  <c:v>2009/01</c:v>
                </c:pt>
                <c:pt idx="25">
                  <c:v>2009/02</c:v>
                </c:pt>
                <c:pt idx="26">
                  <c:v>2009/03</c:v>
                </c:pt>
                <c:pt idx="27">
                  <c:v>2009/04</c:v>
                </c:pt>
                <c:pt idx="28">
                  <c:v>2009/05</c:v>
                </c:pt>
                <c:pt idx="29">
                  <c:v>2009/06</c:v>
                </c:pt>
                <c:pt idx="30">
                  <c:v>2009/07</c:v>
                </c:pt>
                <c:pt idx="31">
                  <c:v>2009/08</c:v>
                </c:pt>
                <c:pt idx="32">
                  <c:v>2009/09</c:v>
                </c:pt>
                <c:pt idx="33">
                  <c:v>2009/10</c:v>
                </c:pt>
                <c:pt idx="34">
                  <c:v>2009/11</c:v>
                </c:pt>
                <c:pt idx="35">
                  <c:v>2009/12</c:v>
                </c:pt>
                <c:pt idx="36">
                  <c:v>2010/01</c:v>
                </c:pt>
                <c:pt idx="37">
                  <c:v>2010/02</c:v>
                </c:pt>
                <c:pt idx="38">
                  <c:v>2010/03</c:v>
                </c:pt>
                <c:pt idx="39">
                  <c:v>2010/04</c:v>
                </c:pt>
                <c:pt idx="40">
                  <c:v>2010/05</c:v>
                </c:pt>
                <c:pt idx="41">
                  <c:v>2010/06</c:v>
                </c:pt>
                <c:pt idx="42">
                  <c:v>2010/07</c:v>
                </c:pt>
                <c:pt idx="43">
                  <c:v>2010/08</c:v>
                </c:pt>
                <c:pt idx="44">
                  <c:v>2010/09</c:v>
                </c:pt>
                <c:pt idx="45">
                  <c:v>2010/10</c:v>
                </c:pt>
                <c:pt idx="46">
                  <c:v>2010/11</c:v>
                </c:pt>
                <c:pt idx="47">
                  <c:v>2010/12</c:v>
                </c:pt>
                <c:pt idx="48">
                  <c:v>2011/01</c:v>
                </c:pt>
                <c:pt idx="49">
                  <c:v>2011/02</c:v>
                </c:pt>
                <c:pt idx="50">
                  <c:v>2011/03</c:v>
                </c:pt>
                <c:pt idx="51">
                  <c:v>2011/04</c:v>
                </c:pt>
                <c:pt idx="52">
                  <c:v>2011/05</c:v>
                </c:pt>
                <c:pt idx="53">
                  <c:v>2011/06</c:v>
                </c:pt>
                <c:pt idx="54">
                  <c:v>2011/07</c:v>
                </c:pt>
                <c:pt idx="55">
                  <c:v>2011/08</c:v>
                </c:pt>
                <c:pt idx="56">
                  <c:v>2011/09</c:v>
                </c:pt>
                <c:pt idx="57">
                  <c:v>2011/10</c:v>
                </c:pt>
                <c:pt idx="58">
                  <c:v>2011/11</c:v>
                </c:pt>
                <c:pt idx="59">
                  <c:v>2011/12</c:v>
                </c:pt>
                <c:pt idx="60">
                  <c:v>2012/01</c:v>
                </c:pt>
                <c:pt idx="61">
                  <c:v>2012/02</c:v>
                </c:pt>
                <c:pt idx="62">
                  <c:v>2012/03</c:v>
                </c:pt>
                <c:pt idx="63">
                  <c:v>2012/04</c:v>
                </c:pt>
                <c:pt idx="64">
                  <c:v>2012/05</c:v>
                </c:pt>
                <c:pt idx="65">
                  <c:v>2012/06</c:v>
                </c:pt>
                <c:pt idx="66">
                  <c:v>2012/07</c:v>
                </c:pt>
                <c:pt idx="67">
                  <c:v>2012/08</c:v>
                </c:pt>
                <c:pt idx="68">
                  <c:v>2012/09</c:v>
                </c:pt>
                <c:pt idx="69">
                  <c:v>2012/10</c:v>
                </c:pt>
                <c:pt idx="70">
                  <c:v>2012/11</c:v>
                </c:pt>
                <c:pt idx="71">
                  <c:v>2012/12</c:v>
                </c:pt>
                <c:pt idx="72">
                  <c:v>2013/01</c:v>
                </c:pt>
                <c:pt idx="73">
                  <c:v>2013/02</c:v>
                </c:pt>
                <c:pt idx="74">
                  <c:v>2013/03</c:v>
                </c:pt>
                <c:pt idx="75">
                  <c:v>2013/04</c:v>
                </c:pt>
                <c:pt idx="76">
                  <c:v>2013/05</c:v>
                </c:pt>
                <c:pt idx="77">
                  <c:v>2013/06</c:v>
                </c:pt>
                <c:pt idx="78">
                  <c:v>2013/07</c:v>
                </c:pt>
                <c:pt idx="79">
                  <c:v>2013/08</c:v>
                </c:pt>
                <c:pt idx="80">
                  <c:v>2013/09</c:v>
                </c:pt>
                <c:pt idx="81">
                  <c:v>2013/10</c:v>
                </c:pt>
                <c:pt idx="82">
                  <c:v>2013/11</c:v>
                </c:pt>
                <c:pt idx="83">
                  <c:v>2013/12</c:v>
                </c:pt>
                <c:pt idx="84">
                  <c:v>2014/01</c:v>
                </c:pt>
                <c:pt idx="85">
                  <c:v>2014/02</c:v>
                </c:pt>
                <c:pt idx="86">
                  <c:v>2014/03</c:v>
                </c:pt>
                <c:pt idx="87">
                  <c:v>2014/04</c:v>
                </c:pt>
                <c:pt idx="88">
                  <c:v>2014/05</c:v>
                </c:pt>
                <c:pt idx="89">
                  <c:v>2014/06</c:v>
                </c:pt>
                <c:pt idx="90">
                  <c:v>2014/07</c:v>
                </c:pt>
                <c:pt idx="91">
                  <c:v>2014/08</c:v>
                </c:pt>
                <c:pt idx="92">
                  <c:v>2014/09</c:v>
                </c:pt>
                <c:pt idx="93">
                  <c:v>2014/10</c:v>
                </c:pt>
                <c:pt idx="94">
                  <c:v>2014/11</c:v>
                </c:pt>
                <c:pt idx="95">
                  <c:v>2014/12</c:v>
                </c:pt>
                <c:pt idx="96">
                  <c:v>2015/01</c:v>
                </c:pt>
                <c:pt idx="97">
                  <c:v>2015/02</c:v>
                </c:pt>
                <c:pt idx="98">
                  <c:v>2015/03</c:v>
                </c:pt>
              </c:strCache>
            </c:strRef>
          </c:cat>
          <c:val>
            <c:numRef>
              <c:f>'Prod y Ventas en BNA desglosado'!$AH$5:$AH$103</c:f>
              <c:numCache>
                <c:formatCode>General</c:formatCode>
                <c:ptCount val="99"/>
                <c:pt idx="0">
                  <c:v>74.224481016040258</c:v>
                </c:pt>
                <c:pt idx="1">
                  <c:v>72.960258789812414</c:v>
                </c:pt>
                <c:pt idx="2">
                  <c:v>73.280830339718818</c:v>
                </c:pt>
                <c:pt idx="3">
                  <c:v>72.828360763076518</c:v>
                </c:pt>
                <c:pt idx="4">
                  <c:v>72.604816582321888</c:v>
                </c:pt>
                <c:pt idx="5">
                  <c:v>74.089001772360248</c:v>
                </c:pt>
                <c:pt idx="6">
                  <c:v>75.400962045000327</c:v>
                </c:pt>
                <c:pt idx="7">
                  <c:v>74.080219792420479</c:v>
                </c:pt>
                <c:pt idx="8">
                  <c:v>73.921514576058911</c:v>
                </c:pt>
                <c:pt idx="9">
                  <c:v>72.974455109962975</c:v>
                </c:pt>
                <c:pt idx="10">
                  <c:v>73.721046108737411</c:v>
                </c:pt>
                <c:pt idx="11">
                  <c:v>77.197880798268557</c:v>
                </c:pt>
                <c:pt idx="12">
                  <c:v>73.324603869603294</c:v>
                </c:pt>
                <c:pt idx="13">
                  <c:v>72.160613827534519</c:v>
                </c:pt>
                <c:pt idx="14">
                  <c:v>72.838365852210558</c:v>
                </c:pt>
                <c:pt idx="15">
                  <c:v>70.086210604580273</c:v>
                </c:pt>
                <c:pt idx="16">
                  <c:v>69.572803512127805</c:v>
                </c:pt>
                <c:pt idx="17">
                  <c:v>71.279742022149236</c:v>
                </c:pt>
                <c:pt idx="18">
                  <c:v>72.038161479116027</c:v>
                </c:pt>
                <c:pt idx="19">
                  <c:v>71.179573645901954</c:v>
                </c:pt>
                <c:pt idx="20">
                  <c:v>71.526353386214041</c:v>
                </c:pt>
                <c:pt idx="21">
                  <c:v>71.540363711866704</c:v>
                </c:pt>
                <c:pt idx="22">
                  <c:v>71.951809676475932</c:v>
                </c:pt>
                <c:pt idx="23">
                  <c:v>74.46058642605054</c:v>
                </c:pt>
                <c:pt idx="24">
                  <c:v>73.207545892635238</c:v>
                </c:pt>
                <c:pt idx="25">
                  <c:v>72.990389682675996</c:v>
                </c:pt>
                <c:pt idx="26">
                  <c:v>69.94102835421846</c:v>
                </c:pt>
                <c:pt idx="27">
                  <c:v>70.126228375598558</c:v>
                </c:pt>
                <c:pt idx="28">
                  <c:v>71.237984870554158</c:v>
                </c:pt>
                <c:pt idx="29">
                  <c:v>69.986213062579267</c:v>
                </c:pt>
                <c:pt idx="30">
                  <c:v>72.277615590839261</c:v>
                </c:pt>
                <c:pt idx="31">
                  <c:v>71.901764892561559</c:v>
                </c:pt>
                <c:pt idx="32">
                  <c:v>70.972396480227843</c:v>
                </c:pt>
                <c:pt idx="33">
                  <c:v>71.273620647296895</c:v>
                </c:pt>
                <c:pt idx="34">
                  <c:v>73.722214388705197</c:v>
                </c:pt>
                <c:pt idx="35">
                  <c:v>75.132770461003958</c:v>
                </c:pt>
                <c:pt idx="36">
                  <c:v>72.895128527297516</c:v>
                </c:pt>
                <c:pt idx="37">
                  <c:v>71.919399666820027</c:v>
                </c:pt>
                <c:pt idx="38">
                  <c:v>71.54693550540793</c:v>
                </c:pt>
                <c:pt idx="39">
                  <c:v>72.085073178439544</c:v>
                </c:pt>
                <c:pt idx="40">
                  <c:v>71.301487371580649</c:v>
                </c:pt>
                <c:pt idx="41">
                  <c:v>71.064128076907593</c:v>
                </c:pt>
                <c:pt idx="42">
                  <c:v>72.594185723135993</c:v>
                </c:pt>
                <c:pt idx="43">
                  <c:v>72.420585726692948</c:v>
                </c:pt>
                <c:pt idx="44">
                  <c:v>72.261183312079552</c:v>
                </c:pt>
                <c:pt idx="45">
                  <c:v>72.376924760557557</c:v>
                </c:pt>
                <c:pt idx="46">
                  <c:v>73.982568032732758</c:v>
                </c:pt>
                <c:pt idx="47">
                  <c:v>76.403113498861927</c:v>
                </c:pt>
                <c:pt idx="48">
                  <c:v>72.475449175248102</c:v>
                </c:pt>
                <c:pt idx="49">
                  <c:v>72.012893746331599</c:v>
                </c:pt>
                <c:pt idx="50">
                  <c:v>71.772189665710826</c:v>
                </c:pt>
                <c:pt idx="51">
                  <c:v>70.786848153905268</c:v>
                </c:pt>
                <c:pt idx="52">
                  <c:v>71.502794177092568</c:v>
                </c:pt>
                <c:pt idx="53">
                  <c:v>70.65645531423074</c:v>
                </c:pt>
                <c:pt idx="54">
                  <c:v>73.933092623634948</c:v>
                </c:pt>
                <c:pt idx="55">
                  <c:v>72.736798587619788</c:v>
                </c:pt>
                <c:pt idx="56">
                  <c:v>73.237865755803995</c:v>
                </c:pt>
                <c:pt idx="57">
                  <c:v>73.690714061626949</c:v>
                </c:pt>
                <c:pt idx="58">
                  <c:v>74.415831138788803</c:v>
                </c:pt>
                <c:pt idx="59">
                  <c:v>75.92142638148556</c:v>
                </c:pt>
                <c:pt idx="60">
                  <c:v>73.265286290885712</c:v>
                </c:pt>
                <c:pt idx="61">
                  <c:v>72.667572133842</c:v>
                </c:pt>
                <c:pt idx="62">
                  <c:v>71.271007246536158</c:v>
                </c:pt>
                <c:pt idx="63">
                  <c:v>72.496930835447444</c:v>
                </c:pt>
                <c:pt idx="64">
                  <c:v>71.527549906582109</c:v>
                </c:pt>
                <c:pt idx="65">
                  <c:v>71.388039891382419</c:v>
                </c:pt>
                <c:pt idx="66">
                  <c:v>72.350394640073773</c:v>
                </c:pt>
                <c:pt idx="67">
                  <c:v>71.85750861081209</c:v>
                </c:pt>
                <c:pt idx="68">
                  <c:v>71.427445779768192</c:v>
                </c:pt>
                <c:pt idx="69">
                  <c:v>71.482790898448258</c:v>
                </c:pt>
                <c:pt idx="70">
                  <c:v>73.252731314142935</c:v>
                </c:pt>
                <c:pt idx="71">
                  <c:v>74.890667752943713</c:v>
                </c:pt>
                <c:pt idx="72">
                  <c:v>71.55076931721544</c:v>
                </c:pt>
                <c:pt idx="73">
                  <c:v>71.655213445234125</c:v>
                </c:pt>
                <c:pt idx="74">
                  <c:v>72.022670935238779</c:v>
                </c:pt>
                <c:pt idx="75">
                  <c:v>72.816513846713391</c:v>
                </c:pt>
                <c:pt idx="76">
                  <c:v>71.715775957676158</c:v>
                </c:pt>
                <c:pt idx="77">
                  <c:v>70.643661386617467</c:v>
                </c:pt>
                <c:pt idx="78">
                  <c:v>71.492641703665313</c:v>
                </c:pt>
                <c:pt idx="79">
                  <c:v>71.555888711932823</c:v>
                </c:pt>
                <c:pt idx="80">
                  <c:v>70.468408015489942</c:v>
                </c:pt>
                <c:pt idx="81">
                  <c:v>71.892794907876578</c:v>
                </c:pt>
                <c:pt idx="82">
                  <c:v>73.097515686251327</c:v>
                </c:pt>
                <c:pt idx="83">
                  <c:v>74.120155011957749</c:v>
                </c:pt>
                <c:pt idx="84">
                  <c:v>70.250520544013995</c:v>
                </c:pt>
                <c:pt idx="85">
                  <c:v>70.670801686319578</c:v>
                </c:pt>
                <c:pt idx="86">
                  <c:v>70.044910649792229</c:v>
                </c:pt>
                <c:pt idx="87">
                  <c:v>70.724577562012669</c:v>
                </c:pt>
                <c:pt idx="88">
                  <c:v>71.892433976797719</c:v>
                </c:pt>
                <c:pt idx="89">
                  <c:v>71.09087920081636</c:v>
                </c:pt>
                <c:pt idx="90">
                  <c:v>71.425804319993389</c:v>
                </c:pt>
                <c:pt idx="91">
                  <c:v>69.79137164178097</c:v>
                </c:pt>
                <c:pt idx="92">
                  <c:v>69.05997665310521</c:v>
                </c:pt>
                <c:pt idx="93">
                  <c:v>69.831820238411908</c:v>
                </c:pt>
                <c:pt idx="94">
                  <c:v>69.808592926488316</c:v>
                </c:pt>
                <c:pt idx="95">
                  <c:v>72.241854216287194</c:v>
                </c:pt>
                <c:pt idx="96">
                  <c:v>68.904605964694127</c:v>
                </c:pt>
                <c:pt idx="97">
                  <c:v>69.321999359241445</c:v>
                </c:pt>
                <c:pt idx="98">
                  <c:v>67.706813635586684</c:v>
                </c:pt>
              </c:numCache>
            </c:numRef>
          </c:val>
        </c:ser>
        <c:ser>
          <c:idx val="1"/>
          <c:order val="1"/>
          <c:tx>
            <c:strRef>
              <c:f>'Prod y Ventas en BNA desglosado'!$AI$4</c:f>
              <c:strCache>
                <c:ptCount val="1"/>
                <c:pt idx="0">
                  <c:v>AGUA</c:v>
                </c:pt>
              </c:strCache>
            </c:strRef>
          </c:tx>
          <c:spPr>
            <a:ln>
              <a:solidFill>
                <a:prstClr val="black"/>
              </a:solidFill>
              <a:prstDash val="sysDot"/>
            </a:ln>
          </c:spPr>
          <c:marker>
            <c:symbol val="none"/>
          </c:marker>
          <c:cat>
            <c:strRef>
              <c:f>'Prod y Ventas en BNA desglosado'!$AG$5:$AG$103</c:f>
              <c:strCache>
                <c:ptCount val="99"/>
                <c:pt idx="0">
                  <c:v>2007/01</c:v>
                </c:pt>
                <c:pt idx="1">
                  <c:v>2007/02</c:v>
                </c:pt>
                <c:pt idx="2">
                  <c:v>2007/03</c:v>
                </c:pt>
                <c:pt idx="3">
                  <c:v>2007/04</c:v>
                </c:pt>
                <c:pt idx="4">
                  <c:v>2007/05</c:v>
                </c:pt>
                <c:pt idx="5">
                  <c:v>2007/06</c:v>
                </c:pt>
                <c:pt idx="6">
                  <c:v>2007/07</c:v>
                </c:pt>
                <c:pt idx="7">
                  <c:v>2007/08</c:v>
                </c:pt>
                <c:pt idx="8">
                  <c:v>2007/09</c:v>
                </c:pt>
                <c:pt idx="9">
                  <c:v>2007/10</c:v>
                </c:pt>
                <c:pt idx="10">
                  <c:v>2007/11</c:v>
                </c:pt>
                <c:pt idx="11">
                  <c:v>2007/12</c:v>
                </c:pt>
                <c:pt idx="12">
                  <c:v>2008/01</c:v>
                </c:pt>
                <c:pt idx="13">
                  <c:v>2008/02</c:v>
                </c:pt>
                <c:pt idx="14">
                  <c:v>2008/03</c:v>
                </c:pt>
                <c:pt idx="15">
                  <c:v>2008/04</c:v>
                </c:pt>
                <c:pt idx="16">
                  <c:v>2008/05</c:v>
                </c:pt>
                <c:pt idx="17">
                  <c:v>2008/06</c:v>
                </c:pt>
                <c:pt idx="18">
                  <c:v>2008/07</c:v>
                </c:pt>
                <c:pt idx="19">
                  <c:v>2008/08</c:v>
                </c:pt>
                <c:pt idx="20">
                  <c:v>2008/09</c:v>
                </c:pt>
                <c:pt idx="21">
                  <c:v>2008/10</c:v>
                </c:pt>
                <c:pt idx="22">
                  <c:v>2008/11</c:v>
                </c:pt>
                <c:pt idx="23">
                  <c:v>2008/12</c:v>
                </c:pt>
                <c:pt idx="24">
                  <c:v>2009/01</c:v>
                </c:pt>
                <c:pt idx="25">
                  <c:v>2009/02</c:v>
                </c:pt>
                <c:pt idx="26">
                  <c:v>2009/03</c:v>
                </c:pt>
                <c:pt idx="27">
                  <c:v>2009/04</c:v>
                </c:pt>
                <c:pt idx="28">
                  <c:v>2009/05</c:v>
                </c:pt>
                <c:pt idx="29">
                  <c:v>2009/06</c:v>
                </c:pt>
                <c:pt idx="30">
                  <c:v>2009/07</c:v>
                </c:pt>
                <c:pt idx="31">
                  <c:v>2009/08</c:v>
                </c:pt>
                <c:pt idx="32">
                  <c:v>2009/09</c:v>
                </c:pt>
                <c:pt idx="33">
                  <c:v>2009/10</c:v>
                </c:pt>
                <c:pt idx="34">
                  <c:v>2009/11</c:v>
                </c:pt>
                <c:pt idx="35">
                  <c:v>2009/12</c:v>
                </c:pt>
                <c:pt idx="36">
                  <c:v>2010/01</c:v>
                </c:pt>
                <c:pt idx="37">
                  <c:v>2010/02</c:v>
                </c:pt>
                <c:pt idx="38">
                  <c:v>2010/03</c:v>
                </c:pt>
                <c:pt idx="39">
                  <c:v>2010/04</c:v>
                </c:pt>
                <c:pt idx="40">
                  <c:v>2010/05</c:v>
                </c:pt>
                <c:pt idx="41">
                  <c:v>2010/06</c:v>
                </c:pt>
                <c:pt idx="42">
                  <c:v>2010/07</c:v>
                </c:pt>
                <c:pt idx="43">
                  <c:v>2010/08</c:v>
                </c:pt>
                <c:pt idx="44">
                  <c:v>2010/09</c:v>
                </c:pt>
                <c:pt idx="45">
                  <c:v>2010/10</c:v>
                </c:pt>
                <c:pt idx="46">
                  <c:v>2010/11</c:v>
                </c:pt>
                <c:pt idx="47">
                  <c:v>2010/12</c:v>
                </c:pt>
                <c:pt idx="48">
                  <c:v>2011/01</c:v>
                </c:pt>
                <c:pt idx="49">
                  <c:v>2011/02</c:v>
                </c:pt>
                <c:pt idx="50">
                  <c:v>2011/03</c:v>
                </c:pt>
                <c:pt idx="51">
                  <c:v>2011/04</c:v>
                </c:pt>
                <c:pt idx="52">
                  <c:v>2011/05</c:v>
                </c:pt>
                <c:pt idx="53">
                  <c:v>2011/06</c:v>
                </c:pt>
                <c:pt idx="54">
                  <c:v>2011/07</c:v>
                </c:pt>
                <c:pt idx="55">
                  <c:v>2011/08</c:v>
                </c:pt>
                <c:pt idx="56">
                  <c:v>2011/09</c:v>
                </c:pt>
                <c:pt idx="57">
                  <c:v>2011/10</c:v>
                </c:pt>
                <c:pt idx="58">
                  <c:v>2011/11</c:v>
                </c:pt>
                <c:pt idx="59">
                  <c:v>2011/12</c:v>
                </c:pt>
                <c:pt idx="60">
                  <c:v>2012/01</c:v>
                </c:pt>
                <c:pt idx="61">
                  <c:v>2012/02</c:v>
                </c:pt>
                <c:pt idx="62">
                  <c:v>2012/03</c:v>
                </c:pt>
                <c:pt idx="63">
                  <c:v>2012/04</c:v>
                </c:pt>
                <c:pt idx="64">
                  <c:v>2012/05</c:v>
                </c:pt>
                <c:pt idx="65">
                  <c:v>2012/06</c:v>
                </c:pt>
                <c:pt idx="66">
                  <c:v>2012/07</c:v>
                </c:pt>
                <c:pt idx="67">
                  <c:v>2012/08</c:v>
                </c:pt>
                <c:pt idx="68">
                  <c:v>2012/09</c:v>
                </c:pt>
                <c:pt idx="69">
                  <c:v>2012/10</c:v>
                </c:pt>
                <c:pt idx="70">
                  <c:v>2012/11</c:v>
                </c:pt>
                <c:pt idx="71">
                  <c:v>2012/12</c:v>
                </c:pt>
                <c:pt idx="72">
                  <c:v>2013/01</c:v>
                </c:pt>
                <c:pt idx="73">
                  <c:v>2013/02</c:v>
                </c:pt>
                <c:pt idx="74">
                  <c:v>2013/03</c:v>
                </c:pt>
                <c:pt idx="75">
                  <c:v>2013/04</c:v>
                </c:pt>
                <c:pt idx="76">
                  <c:v>2013/05</c:v>
                </c:pt>
                <c:pt idx="77">
                  <c:v>2013/06</c:v>
                </c:pt>
                <c:pt idx="78">
                  <c:v>2013/07</c:v>
                </c:pt>
                <c:pt idx="79">
                  <c:v>2013/08</c:v>
                </c:pt>
                <c:pt idx="80">
                  <c:v>2013/09</c:v>
                </c:pt>
                <c:pt idx="81">
                  <c:v>2013/10</c:v>
                </c:pt>
                <c:pt idx="82">
                  <c:v>2013/11</c:v>
                </c:pt>
                <c:pt idx="83">
                  <c:v>2013/12</c:v>
                </c:pt>
                <c:pt idx="84">
                  <c:v>2014/01</c:v>
                </c:pt>
                <c:pt idx="85">
                  <c:v>2014/02</c:v>
                </c:pt>
                <c:pt idx="86">
                  <c:v>2014/03</c:v>
                </c:pt>
                <c:pt idx="87">
                  <c:v>2014/04</c:v>
                </c:pt>
                <c:pt idx="88">
                  <c:v>2014/05</c:v>
                </c:pt>
                <c:pt idx="89">
                  <c:v>2014/06</c:v>
                </c:pt>
                <c:pt idx="90">
                  <c:v>2014/07</c:v>
                </c:pt>
                <c:pt idx="91">
                  <c:v>2014/08</c:v>
                </c:pt>
                <c:pt idx="92">
                  <c:v>2014/09</c:v>
                </c:pt>
                <c:pt idx="93">
                  <c:v>2014/10</c:v>
                </c:pt>
                <c:pt idx="94">
                  <c:v>2014/11</c:v>
                </c:pt>
                <c:pt idx="95">
                  <c:v>2014/12</c:v>
                </c:pt>
                <c:pt idx="96">
                  <c:v>2015/01</c:v>
                </c:pt>
                <c:pt idx="97">
                  <c:v>2015/02</c:v>
                </c:pt>
                <c:pt idx="98">
                  <c:v>2015/03</c:v>
                </c:pt>
              </c:strCache>
            </c:strRef>
          </c:cat>
          <c:val>
            <c:numRef>
              <c:f>'Prod y Ventas en BNA desglosado'!$AI$5:$AI$103</c:f>
              <c:numCache>
                <c:formatCode>General</c:formatCode>
                <c:ptCount val="99"/>
                <c:pt idx="0">
                  <c:v>22.797420676992619</c:v>
                </c:pt>
                <c:pt idx="1">
                  <c:v>23.914328093024732</c:v>
                </c:pt>
                <c:pt idx="2">
                  <c:v>23.573501857363119</c:v>
                </c:pt>
                <c:pt idx="3">
                  <c:v>24.13862460009743</c:v>
                </c:pt>
                <c:pt idx="4">
                  <c:v>24.32047453373173</c:v>
                </c:pt>
                <c:pt idx="5">
                  <c:v>22.92878747330068</c:v>
                </c:pt>
                <c:pt idx="6">
                  <c:v>21.966761842603429</c:v>
                </c:pt>
                <c:pt idx="7">
                  <c:v>23.154156485017204</c:v>
                </c:pt>
                <c:pt idx="8">
                  <c:v>22.906045734951459</c:v>
                </c:pt>
                <c:pt idx="9">
                  <c:v>23.130639971930634</c:v>
                </c:pt>
                <c:pt idx="10">
                  <c:v>22.057891096890952</c:v>
                </c:pt>
                <c:pt idx="11">
                  <c:v>19.806031556897448</c:v>
                </c:pt>
                <c:pt idx="12">
                  <c:v>22.014771243989887</c:v>
                </c:pt>
                <c:pt idx="13">
                  <c:v>22.61384394954495</c:v>
                </c:pt>
                <c:pt idx="14">
                  <c:v>22.092270401773586</c:v>
                </c:pt>
                <c:pt idx="15">
                  <c:v>24.284241012815862</c:v>
                </c:pt>
                <c:pt idx="16">
                  <c:v>25.073023796538717</c:v>
                </c:pt>
                <c:pt idx="17">
                  <c:v>23.437304129409895</c:v>
                </c:pt>
                <c:pt idx="18">
                  <c:v>23.452117109159282</c:v>
                </c:pt>
                <c:pt idx="19">
                  <c:v>24.381095650497294</c:v>
                </c:pt>
                <c:pt idx="20">
                  <c:v>23.993281065227926</c:v>
                </c:pt>
                <c:pt idx="21">
                  <c:v>23.955206407478329</c:v>
                </c:pt>
                <c:pt idx="22">
                  <c:v>22.919124527667464</c:v>
                </c:pt>
                <c:pt idx="23">
                  <c:v>20.976175257793329</c:v>
                </c:pt>
                <c:pt idx="24">
                  <c:v>22.02553166525551</c:v>
                </c:pt>
                <c:pt idx="25">
                  <c:v>21.792090288427634</c:v>
                </c:pt>
                <c:pt idx="26">
                  <c:v>24.269861836816531</c:v>
                </c:pt>
                <c:pt idx="27">
                  <c:v>24.801444007993126</c:v>
                </c:pt>
                <c:pt idx="28">
                  <c:v>23.354131673247085</c:v>
                </c:pt>
                <c:pt idx="29">
                  <c:v>24.843883208617925</c:v>
                </c:pt>
                <c:pt idx="30">
                  <c:v>23.207758629499796</c:v>
                </c:pt>
                <c:pt idx="31">
                  <c:v>23.70210969418607</c:v>
                </c:pt>
                <c:pt idx="32">
                  <c:v>24.160467872666427</c:v>
                </c:pt>
                <c:pt idx="33">
                  <c:v>24.239523126058735</c:v>
                </c:pt>
                <c:pt idx="34">
                  <c:v>22.535910358284855</c:v>
                </c:pt>
                <c:pt idx="35">
                  <c:v>21.105639036588585</c:v>
                </c:pt>
                <c:pt idx="36">
                  <c:v>23.540574174122089</c:v>
                </c:pt>
                <c:pt idx="37">
                  <c:v>23.826923462624737</c:v>
                </c:pt>
                <c:pt idx="38">
                  <c:v>24.115934139301746</c:v>
                </c:pt>
                <c:pt idx="39">
                  <c:v>24.352481301037852</c:v>
                </c:pt>
                <c:pt idx="40">
                  <c:v>24.610621709856947</c:v>
                </c:pt>
                <c:pt idx="41">
                  <c:v>24.657968957482513</c:v>
                </c:pt>
                <c:pt idx="42">
                  <c:v>23.762851714789125</c:v>
                </c:pt>
                <c:pt idx="43">
                  <c:v>24.26898633518686</c:v>
                </c:pt>
                <c:pt idx="44">
                  <c:v>24.525218122214035</c:v>
                </c:pt>
                <c:pt idx="45">
                  <c:v>23.998151743481451</c:v>
                </c:pt>
                <c:pt idx="46">
                  <c:v>22.719334935376889</c:v>
                </c:pt>
                <c:pt idx="47">
                  <c:v>20.384784716952804</c:v>
                </c:pt>
                <c:pt idx="48">
                  <c:v>23.701346600236189</c:v>
                </c:pt>
                <c:pt idx="49">
                  <c:v>23.681096315345087</c:v>
                </c:pt>
                <c:pt idx="50">
                  <c:v>23.73161101226265</c:v>
                </c:pt>
                <c:pt idx="51">
                  <c:v>24.871273493407731</c:v>
                </c:pt>
                <c:pt idx="52">
                  <c:v>24.239353456282739</c:v>
                </c:pt>
                <c:pt idx="53">
                  <c:v>24.863570302406227</c:v>
                </c:pt>
                <c:pt idx="54">
                  <c:v>22.632958009100115</c:v>
                </c:pt>
                <c:pt idx="55">
                  <c:v>23.515141745038328</c:v>
                </c:pt>
                <c:pt idx="56">
                  <c:v>22.84982476323599</c:v>
                </c:pt>
                <c:pt idx="57">
                  <c:v>22.517858867265947</c:v>
                </c:pt>
                <c:pt idx="58">
                  <c:v>22.011492699703425</c:v>
                </c:pt>
                <c:pt idx="59">
                  <c:v>20.557410700795032</c:v>
                </c:pt>
                <c:pt idx="60">
                  <c:v>22.808963645525889</c:v>
                </c:pt>
                <c:pt idx="61">
                  <c:v>23.072685055528666</c:v>
                </c:pt>
                <c:pt idx="62">
                  <c:v>24.31682855737392</c:v>
                </c:pt>
                <c:pt idx="63">
                  <c:v>23.423936400744889</c:v>
                </c:pt>
                <c:pt idx="64">
                  <c:v>23.601326600995119</c:v>
                </c:pt>
                <c:pt idx="65">
                  <c:v>23.772877269461663</c:v>
                </c:pt>
                <c:pt idx="66">
                  <c:v>23.700848817750259</c:v>
                </c:pt>
                <c:pt idx="67">
                  <c:v>24.052897341092191</c:v>
                </c:pt>
                <c:pt idx="68">
                  <c:v>24.712085696235832</c:v>
                </c:pt>
                <c:pt idx="69">
                  <c:v>24.670984875321686</c:v>
                </c:pt>
                <c:pt idx="70">
                  <c:v>23.123402031444222</c:v>
                </c:pt>
                <c:pt idx="71">
                  <c:v>21.848339456451562</c:v>
                </c:pt>
                <c:pt idx="72">
                  <c:v>24.699626444326814</c:v>
                </c:pt>
                <c:pt idx="73">
                  <c:v>24.29793281667942</c:v>
                </c:pt>
                <c:pt idx="74">
                  <c:v>23.85937797938643</c:v>
                </c:pt>
                <c:pt idx="75">
                  <c:v>23.290371480137527</c:v>
                </c:pt>
                <c:pt idx="76">
                  <c:v>24.372806893398828</c:v>
                </c:pt>
                <c:pt idx="77">
                  <c:v>25.402432046753749</c:v>
                </c:pt>
                <c:pt idx="78">
                  <c:v>24.710736494908886</c:v>
                </c:pt>
                <c:pt idx="79">
                  <c:v>24.798954375977189</c:v>
                </c:pt>
                <c:pt idx="80">
                  <c:v>25.819110782705856</c:v>
                </c:pt>
                <c:pt idx="81">
                  <c:v>24.511221045110204</c:v>
                </c:pt>
                <c:pt idx="82">
                  <c:v>22.920688860031074</c:v>
                </c:pt>
                <c:pt idx="83">
                  <c:v>21.90418143076867</c:v>
                </c:pt>
                <c:pt idx="84">
                  <c:v>25.643894613510248</c:v>
                </c:pt>
                <c:pt idx="85">
                  <c:v>25.293910800824989</c:v>
                </c:pt>
                <c:pt idx="86">
                  <c:v>25.833378539009644</c:v>
                </c:pt>
                <c:pt idx="87">
                  <c:v>25.488528656214012</c:v>
                </c:pt>
                <c:pt idx="88">
                  <c:v>24.195996679902926</c:v>
                </c:pt>
                <c:pt idx="89">
                  <c:v>24.659837580643227</c:v>
                </c:pt>
                <c:pt idx="90">
                  <c:v>23.914260934208897</c:v>
                </c:pt>
                <c:pt idx="91">
                  <c:v>25.565623531495657</c:v>
                </c:pt>
                <c:pt idx="92">
                  <c:v>25.825027226531589</c:v>
                </c:pt>
                <c:pt idx="93">
                  <c:v>24.990825938380286</c:v>
                </c:pt>
                <c:pt idx="94">
                  <c:v>25.342199451491027</c:v>
                </c:pt>
                <c:pt idx="95">
                  <c:v>23.24728434565079</c:v>
                </c:pt>
                <c:pt idx="96">
                  <c:v>26.341986251268139</c:v>
                </c:pt>
                <c:pt idx="97">
                  <c:v>25.642002097708726</c:v>
                </c:pt>
                <c:pt idx="98">
                  <c:v>27.378951599118789</c:v>
                </c:pt>
              </c:numCache>
            </c:numRef>
          </c:val>
        </c:ser>
        <c:marker val="1"/>
        <c:axId val="69519232"/>
        <c:axId val="69520768"/>
      </c:lineChart>
      <c:catAx>
        <c:axId val="695192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69520768"/>
        <c:crosses val="autoZero"/>
        <c:auto val="1"/>
        <c:lblAlgn val="ctr"/>
        <c:lblOffset val="100"/>
      </c:catAx>
      <c:valAx>
        <c:axId val="695207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s-ES" sz="1200" b="0"/>
                  <a:t>Participación</a:t>
                </a:r>
                <a:r>
                  <a:rPr lang="es-ES" sz="1200" b="0" baseline="0"/>
                  <a:t> Porcentual</a:t>
                </a:r>
                <a:endParaRPr lang="es-ES" sz="1200" b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6951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563809240826044"/>
          <c:y val="0.36310089789395966"/>
          <c:w val="0.59570485986698951"/>
          <c:h val="9.3463171437146469E-2"/>
        </c:manualLayout>
      </c:layout>
      <c:spPr>
        <a:ln>
          <a:noFill/>
        </a:ln>
      </c:spPr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>
        <c:manualLayout>
          <c:layoutTarget val="inner"/>
          <c:xMode val="edge"/>
          <c:yMode val="edge"/>
          <c:x val="5.3259901501076408E-2"/>
          <c:y val="3.1496509744792539E-2"/>
          <c:w val="0.9081338101576405"/>
          <c:h val="0.8051398400362797"/>
        </c:manualLayout>
      </c:layout>
      <c:lineChart>
        <c:grouping val="standard"/>
        <c:ser>
          <c:idx val="0"/>
          <c:order val="0"/>
          <c:tx>
            <c:strRef>
              <c:f>'DATOS DE REGRESIONES'!$AM$1</c:f>
              <c:strCache>
                <c:ptCount val="1"/>
                <c:pt idx="0">
                  <c:v>Refrescos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strRef>
              <c:f>'DATOS DE REGRESIONES'!$AL$2:$AL$93</c:f>
              <c:strCache>
                <c:ptCount val="92"/>
                <c:pt idx="0">
                  <c:v>2007/01</c:v>
                </c:pt>
                <c:pt idx="1">
                  <c:v>2007/02</c:v>
                </c:pt>
                <c:pt idx="2">
                  <c:v>2007/03</c:v>
                </c:pt>
                <c:pt idx="3">
                  <c:v>2007/04</c:v>
                </c:pt>
                <c:pt idx="4">
                  <c:v>2007/05</c:v>
                </c:pt>
                <c:pt idx="5">
                  <c:v>2007/06</c:v>
                </c:pt>
                <c:pt idx="6">
                  <c:v>2007/07</c:v>
                </c:pt>
                <c:pt idx="7">
                  <c:v>2007/08</c:v>
                </c:pt>
                <c:pt idx="8">
                  <c:v>2007/09</c:v>
                </c:pt>
                <c:pt idx="9">
                  <c:v>2007/10</c:v>
                </c:pt>
                <c:pt idx="10">
                  <c:v>2007/11</c:v>
                </c:pt>
                <c:pt idx="11">
                  <c:v>2007/12</c:v>
                </c:pt>
                <c:pt idx="12">
                  <c:v>2008/01</c:v>
                </c:pt>
                <c:pt idx="13">
                  <c:v>2008/02</c:v>
                </c:pt>
                <c:pt idx="14">
                  <c:v>2008/03</c:v>
                </c:pt>
                <c:pt idx="15">
                  <c:v>2008/04</c:v>
                </c:pt>
                <c:pt idx="16">
                  <c:v>2008/05</c:v>
                </c:pt>
                <c:pt idx="17">
                  <c:v>2008/06</c:v>
                </c:pt>
                <c:pt idx="18">
                  <c:v>2008/07</c:v>
                </c:pt>
                <c:pt idx="19">
                  <c:v>2008/08</c:v>
                </c:pt>
                <c:pt idx="20">
                  <c:v>2008/09</c:v>
                </c:pt>
                <c:pt idx="21">
                  <c:v>2008/10</c:v>
                </c:pt>
                <c:pt idx="22">
                  <c:v>2008/11</c:v>
                </c:pt>
                <c:pt idx="23">
                  <c:v>2008/12</c:v>
                </c:pt>
                <c:pt idx="24">
                  <c:v>2009/01</c:v>
                </c:pt>
                <c:pt idx="25">
                  <c:v>2009/02</c:v>
                </c:pt>
                <c:pt idx="26">
                  <c:v>2009/03</c:v>
                </c:pt>
                <c:pt idx="27">
                  <c:v>2009/04</c:v>
                </c:pt>
                <c:pt idx="28">
                  <c:v>2009/05</c:v>
                </c:pt>
                <c:pt idx="29">
                  <c:v>2009/06</c:v>
                </c:pt>
                <c:pt idx="30">
                  <c:v>2009/07</c:v>
                </c:pt>
                <c:pt idx="31">
                  <c:v>2009/08</c:v>
                </c:pt>
                <c:pt idx="32">
                  <c:v>2009/09</c:v>
                </c:pt>
                <c:pt idx="33">
                  <c:v>2009/10</c:v>
                </c:pt>
                <c:pt idx="34">
                  <c:v>2009/11</c:v>
                </c:pt>
                <c:pt idx="35">
                  <c:v>2009/12</c:v>
                </c:pt>
                <c:pt idx="36">
                  <c:v>2010/01</c:v>
                </c:pt>
                <c:pt idx="37">
                  <c:v>2010/02</c:v>
                </c:pt>
                <c:pt idx="38">
                  <c:v>2010/03</c:v>
                </c:pt>
                <c:pt idx="39">
                  <c:v>2010/04</c:v>
                </c:pt>
                <c:pt idx="40">
                  <c:v>2010/05</c:v>
                </c:pt>
                <c:pt idx="41">
                  <c:v>2010/06</c:v>
                </c:pt>
                <c:pt idx="42">
                  <c:v>2010/07</c:v>
                </c:pt>
                <c:pt idx="43">
                  <c:v>2010/08</c:v>
                </c:pt>
                <c:pt idx="44">
                  <c:v>2010/09</c:v>
                </c:pt>
                <c:pt idx="45">
                  <c:v>2010/10</c:v>
                </c:pt>
                <c:pt idx="46">
                  <c:v>2010/11</c:v>
                </c:pt>
                <c:pt idx="47">
                  <c:v>2010/12</c:v>
                </c:pt>
                <c:pt idx="48">
                  <c:v>2011/01</c:v>
                </c:pt>
                <c:pt idx="49">
                  <c:v>2011/02</c:v>
                </c:pt>
                <c:pt idx="50">
                  <c:v>2011/03</c:v>
                </c:pt>
                <c:pt idx="51">
                  <c:v>2011/04</c:v>
                </c:pt>
                <c:pt idx="52">
                  <c:v>2011/05</c:v>
                </c:pt>
                <c:pt idx="53">
                  <c:v>2011/06</c:v>
                </c:pt>
                <c:pt idx="54">
                  <c:v>2011/07</c:v>
                </c:pt>
                <c:pt idx="55">
                  <c:v>2011/08</c:v>
                </c:pt>
                <c:pt idx="56">
                  <c:v>2011/09</c:v>
                </c:pt>
                <c:pt idx="57">
                  <c:v>2011/10</c:v>
                </c:pt>
                <c:pt idx="58">
                  <c:v>2011/11</c:v>
                </c:pt>
                <c:pt idx="59">
                  <c:v>2011/12</c:v>
                </c:pt>
                <c:pt idx="60">
                  <c:v>2012/01</c:v>
                </c:pt>
                <c:pt idx="61">
                  <c:v>2012/02</c:v>
                </c:pt>
                <c:pt idx="62">
                  <c:v>2012/03</c:v>
                </c:pt>
                <c:pt idx="63">
                  <c:v>2012/04</c:v>
                </c:pt>
                <c:pt idx="64">
                  <c:v>2012/05</c:v>
                </c:pt>
                <c:pt idx="65">
                  <c:v>2012/06</c:v>
                </c:pt>
                <c:pt idx="66">
                  <c:v>2012/07</c:v>
                </c:pt>
                <c:pt idx="67">
                  <c:v>2012/08</c:v>
                </c:pt>
                <c:pt idx="68">
                  <c:v>2012/09</c:v>
                </c:pt>
                <c:pt idx="69">
                  <c:v>2012/10</c:v>
                </c:pt>
                <c:pt idx="70">
                  <c:v>2012/11</c:v>
                </c:pt>
                <c:pt idx="71">
                  <c:v>2012/12</c:v>
                </c:pt>
                <c:pt idx="72">
                  <c:v>2013/01</c:v>
                </c:pt>
                <c:pt idx="73">
                  <c:v>2013/02</c:v>
                </c:pt>
                <c:pt idx="74">
                  <c:v>2013/03</c:v>
                </c:pt>
                <c:pt idx="75">
                  <c:v>2013/04</c:v>
                </c:pt>
                <c:pt idx="76">
                  <c:v>2013/05</c:v>
                </c:pt>
                <c:pt idx="77">
                  <c:v>2013/06</c:v>
                </c:pt>
                <c:pt idx="78">
                  <c:v>2013/07</c:v>
                </c:pt>
                <c:pt idx="79">
                  <c:v>2013/08</c:v>
                </c:pt>
                <c:pt idx="80">
                  <c:v>2013/09</c:v>
                </c:pt>
                <c:pt idx="81">
                  <c:v>2013/10</c:v>
                </c:pt>
                <c:pt idx="82">
                  <c:v>2013/11</c:v>
                </c:pt>
                <c:pt idx="83">
                  <c:v>2013/12</c:v>
                </c:pt>
                <c:pt idx="84">
                  <c:v>2014/01</c:v>
                </c:pt>
                <c:pt idx="85">
                  <c:v>2014/02</c:v>
                </c:pt>
                <c:pt idx="86">
                  <c:v>2014/03</c:v>
                </c:pt>
                <c:pt idx="87">
                  <c:v>2014/04</c:v>
                </c:pt>
                <c:pt idx="88">
                  <c:v>2014/05</c:v>
                </c:pt>
                <c:pt idx="89">
                  <c:v>2014/06</c:v>
                </c:pt>
                <c:pt idx="90">
                  <c:v>2014/07</c:v>
                </c:pt>
                <c:pt idx="91">
                  <c:v>2014/08</c:v>
                </c:pt>
              </c:strCache>
            </c:strRef>
          </c:cat>
          <c:val>
            <c:numRef>
              <c:f>'DATOS DE REGRESIONES'!$AM$2:$AM$93</c:f>
              <c:numCache>
                <c:formatCode>General</c:formatCode>
                <c:ptCount val="92"/>
                <c:pt idx="0">
                  <c:v>0.36932654953933791</c:v>
                </c:pt>
                <c:pt idx="1">
                  <c:v>0.37331103486406042</c:v>
                </c:pt>
                <c:pt idx="2">
                  <c:v>0.43009810620001487</c:v>
                </c:pt>
                <c:pt idx="3">
                  <c:v>0.42281743218653906</c:v>
                </c:pt>
                <c:pt idx="4">
                  <c:v>0.4615956132368374</c:v>
                </c:pt>
                <c:pt idx="5">
                  <c:v>0.45972186185542407</c:v>
                </c:pt>
                <c:pt idx="6">
                  <c:v>0.44922648454041841</c:v>
                </c:pt>
                <c:pt idx="7">
                  <c:v>0.44378026914782503</c:v>
                </c:pt>
                <c:pt idx="8">
                  <c:v>0.40599868222923741</c:v>
                </c:pt>
                <c:pt idx="9">
                  <c:v>0.41272273105232482</c:v>
                </c:pt>
                <c:pt idx="10">
                  <c:v>0.39815342203771381</c:v>
                </c:pt>
                <c:pt idx="11">
                  <c:v>0.41347013535376193</c:v>
                </c:pt>
                <c:pt idx="12">
                  <c:v>0.37278876133495853</c:v>
                </c:pt>
                <c:pt idx="13">
                  <c:v>0.39428711942830091</c:v>
                </c:pt>
                <c:pt idx="14">
                  <c:v>0.41494399530665488</c:v>
                </c:pt>
                <c:pt idx="15">
                  <c:v>0.42222375721981037</c:v>
                </c:pt>
                <c:pt idx="16">
                  <c:v>0.42774998022561367</c:v>
                </c:pt>
                <c:pt idx="17">
                  <c:v>0.42499341229033083</c:v>
                </c:pt>
                <c:pt idx="18">
                  <c:v>0.41579336553229668</c:v>
                </c:pt>
                <c:pt idx="19">
                  <c:v>0.42094515369307789</c:v>
                </c:pt>
                <c:pt idx="20">
                  <c:v>0.40068871042748538</c:v>
                </c:pt>
                <c:pt idx="21">
                  <c:v>0.38362030668073288</c:v>
                </c:pt>
                <c:pt idx="22">
                  <c:v>0.37660742030623728</c:v>
                </c:pt>
                <c:pt idx="23">
                  <c:v>0.40605330706261233</c:v>
                </c:pt>
                <c:pt idx="24">
                  <c:v>0.38169020065249831</c:v>
                </c:pt>
                <c:pt idx="25">
                  <c:v>0.4019544012510729</c:v>
                </c:pt>
                <c:pt idx="26">
                  <c:v>0.39917872417274697</c:v>
                </c:pt>
                <c:pt idx="27">
                  <c:v>0.43448501940822082</c:v>
                </c:pt>
                <c:pt idx="28">
                  <c:v>0.44137654001061932</c:v>
                </c:pt>
                <c:pt idx="29">
                  <c:v>0.42759497981995409</c:v>
                </c:pt>
                <c:pt idx="30">
                  <c:v>0.43360659358861364</c:v>
                </c:pt>
                <c:pt idx="31">
                  <c:v>0.43689820952612318</c:v>
                </c:pt>
                <c:pt idx="32">
                  <c:v>0.4059480454010409</c:v>
                </c:pt>
                <c:pt idx="33">
                  <c:v>0.40049617616516497</c:v>
                </c:pt>
                <c:pt idx="34">
                  <c:v>0.38899034899569207</c:v>
                </c:pt>
                <c:pt idx="35">
                  <c:v>0.40948594409984979</c:v>
                </c:pt>
                <c:pt idx="36">
                  <c:v>0.35098344183273655</c:v>
                </c:pt>
                <c:pt idx="37">
                  <c:v>0.37847713816040862</c:v>
                </c:pt>
                <c:pt idx="38">
                  <c:v>0.40185080533860745</c:v>
                </c:pt>
                <c:pt idx="39">
                  <c:v>0.43441126169235822</c:v>
                </c:pt>
                <c:pt idx="40">
                  <c:v>0.45430180035876438</c:v>
                </c:pt>
                <c:pt idx="41">
                  <c:v>0.46115123588135976</c:v>
                </c:pt>
                <c:pt idx="42">
                  <c:v>0.44834469249831577</c:v>
                </c:pt>
                <c:pt idx="43">
                  <c:v>0.42790555440222439</c:v>
                </c:pt>
                <c:pt idx="44">
                  <c:v>0.42967712588531382</c:v>
                </c:pt>
                <c:pt idx="45">
                  <c:v>0.40775303270236074</c:v>
                </c:pt>
                <c:pt idx="46">
                  <c:v>0.4193413021771038</c:v>
                </c:pt>
                <c:pt idx="47">
                  <c:v>0.42857173796542042</c:v>
                </c:pt>
                <c:pt idx="48">
                  <c:v>0.37270997513489967</c:v>
                </c:pt>
                <c:pt idx="49">
                  <c:v>0.40407271029512398</c:v>
                </c:pt>
                <c:pt idx="50">
                  <c:v>0.44841690615755997</c:v>
                </c:pt>
                <c:pt idx="51">
                  <c:v>0.47296345275778945</c:v>
                </c:pt>
                <c:pt idx="52">
                  <c:v>0.47509830510753431</c:v>
                </c:pt>
                <c:pt idx="53">
                  <c:v>0.49771524092873426</c:v>
                </c:pt>
                <c:pt idx="54">
                  <c:v>0.44773901554047024</c:v>
                </c:pt>
                <c:pt idx="55">
                  <c:v>0.47190922364522431</c:v>
                </c:pt>
                <c:pt idx="56">
                  <c:v>0.45358542141166891</c:v>
                </c:pt>
                <c:pt idx="57">
                  <c:v>0.42997973884872592</c:v>
                </c:pt>
                <c:pt idx="58">
                  <c:v>0.43007629131086234</c:v>
                </c:pt>
                <c:pt idx="59">
                  <c:v>0.43394249153761122</c:v>
                </c:pt>
                <c:pt idx="60">
                  <c:v>0.38503864448469632</c:v>
                </c:pt>
                <c:pt idx="61">
                  <c:v>0.40112384653348243</c:v>
                </c:pt>
                <c:pt idx="62">
                  <c:v>0.43212824646624487</c:v>
                </c:pt>
                <c:pt idx="63">
                  <c:v>0.45804450236291444</c:v>
                </c:pt>
                <c:pt idx="64">
                  <c:v>0.47308020775726717</c:v>
                </c:pt>
                <c:pt idx="65">
                  <c:v>0.49270114663962195</c:v>
                </c:pt>
                <c:pt idx="66">
                  <c:v>0.46727514566282935</c:v>
                </c:pt>
                <c:pt idx="67">
                  <c:v>0.44871635757044481</c:v>
                </c:pt>
                <c:pt idx="68">
                  <c:v>0.44046865322926115</c:v>
                </c:pt>
                <c:pt idx="69">
                  <c:v>0.41945375217795638</c:v>
                </c:pt>
                <c:pt idx="70">
                  <c:v>0.43221834962509181</c:v>
                </c:pt>
                <c:pt idx="71">
                  <c:v>0.42794084826234663</c:v>
                </c:pt>
                <c:pt idx="72">
                  <c:v>0.36272415536993208</c:v>
                </c:pt>
                <c:pt idx="73">
                  <c:v>0.39509849587483159</c:v>
                </c:pt>
                <c:pt idx="74">
                  <c:v>0.39212434803303636</c:v>
                </c:pt>
                <c:pt idx="75">
                  <c:v>0.46383131721367632</c:v>
                </c:pt>
                <c:pt idx="76">
                  <c:v>0.45590322248215215</c:v>
                </c:pt>
                <c:pt idx="77">
                  <c:v>0.46638933769886137</c:v>
                </c:pt>
                <c:pt idx="78">
                  <c:v>0.44469511228162129</c:v>
                </c:pt>
                <c:pt idx="79">
                  <c:v>0.46780508210615784</c:v>
                </c:pt>
                <c:pt idx="80">
                  <c:v>0.39395877786205302</c:v>
                </c:pt>
                <c:pt idx="81">
                  <c:v>0.42668700455107739</c:v>
                </c:pt>
                <c:pt idx="82">
                  <c:v>0.41996852145791297</c:v>
                </c:pt>
                <c:pt idx="83">
                  <c:v>0.40475689251716834</c:v>
                </c:pt>
                <c:pt idx="84">
                  <c:v>0.35840064127523935</c:v>
                </c:pt>
                <c:pt idx="85">
                  <c:v>0.38108508290526327</c:v>
                </c:pt>
                <c:pt idx="86">
                  <c:v>0.39527816977737606</c:v>
                </c:pt>
                <c:pt idx="87">
                  <c:v>0.45322607929751763</c:v>
                </c:pt>
                <c:pt idx="88">
                  <c:v>0.45124101420509466</c:v>
                </c:pt>
                <c:pt idx="89">
                  <c:v>0.46052145155312429</c:v>
                </c:pt>
                <c:pt idx="90">
                  <c:v>0.46135182417762932</c:v>
                </c:pt>
                <c:pt idx="91">
                  <c:v>0.46406921549746438</c:v>
                </c:pt>
              </c:numCache>
            </c:numRef>
          </c:val>
        </c:ser>
        <c:marker val="1"/>
        <c:axId val="69969024"/>
        <c:axId val="69970560"/>
      </c:lineChart>
      <c:catAx>
        <c:axId val="69969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69970560"/>
        <c:crosses val="autoZero"/>
        <c:auto val="1"/>
        <c:lblAlgn val="ctr"/>
        <c:lblOffset val="100"/>
      </c:catAx>
      <c:valAx>
        <c:axId val="69970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6996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47452992864735"/>
          <c:y val="0.70856378276809828"/>
          <c:w val="0.32348314606742157"/>
          <c:h val="0.10259809013235048"/>
        </c:manualLayout>
      </c:layout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>
        <c:manualLayout>
          <c:layoutTarget val="inner"/>
          <c:xMode val="edge"/>
          <c:yMode val="edge"/>
          <c:x val="8.3782053016568811E-2"/>
          <c:y val="4.1234984902653184E-2"/>
          <c:w val="0.89390408673142652"/>
          <c:h val="0.90638796891334372"/>
        </c:manualLayout>
      </c:layout>
      <c:lineChart>
        <c:grouping val="standard"/>
        <c:ser>
          <c:idx val="0"/>
          <c:order val="0"/>
          <c:tx>
            <c:strRef>
              <c:f>Ciclos!$E$26</c:f>
              <c:strCache>
                <c:ptCount val="1"/>
                <c:pt idx="0">
                  <c:v>Refrescos</c:v>
                </c:pt>
              </c:strCache>
            </c:strRef>
          </c:tx>
          <c:spPr>
            <a:ln>
              <a:solidFill>
                <a:prstClr val="black"/>
              </a:solidFill>
              <a:prstDash val="solid"/>
            </a:ln>
          </c:spPr>
          <c:marker>
            <c:symbol val="none"/>
          </c:marker>
          <c:cat>
            <c:strRef>
              <c:f>Ciclos!$D$27:$D$38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Ciclos!$E$27:$E$38</c:f>
              <c:numCache>
                <c:formatCode>General</c:formatCode>
                <c:ptCount val="12"/>
                <c:pt idx="0">
                  <c:v>-0.10500000000000002</c:v>
                </c:pt>
                <c:pt idx="1">
                  <c:v>-4.1000000000000002E-2</c:v>
                </c:pt>
                <c:pt idx="2">
                  <c:v>3.0000000000000092E-3</c:v>
                </c:pt>
                <c:pt idx="3">
                  <c:v>8.2000000000000003E-2</c:v>
                </c:pt>
                <c:pt idx="4">
                  <c:v>9.7000000000000003E-2</c:v>
                </c:pt>
                <c:pt idx="5">
                  <c:v>0.11</c:v>
                </c:pt>
                <c:pt idx="6">
                  <c:v>7.5999999999999998E-2</c:v>
                </c:pt>
                <c:pt idx="7">
                  <c:v>8.0000000000000043E-2</c:v>
                </c:pt>
                <c:pt idx="8">
                  <c:v>1.7000000000000001E-2</c:v>
                </c:pt>
                <c:pt idx="9">
                  <c:v>-1.2E-2</c:v>
                </c:pt>
                <c:pt idx="10">
                  <c:v>-2.1999999999999999E-2</c:v>
                </c:pt>
                <c:pt idx="11">
                  <c:v>0</c:v>
                </c:pt>
              </c:numCache>
            </c:numRef>
          </c:val>
        </c:ser>
        <c:marker val="1"/>
        <c:axId val="69983232"/>
        <c:axId val="70144768"/>
      </c:lineChart>
      <c:catAx>
        <c:axId val="69983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70144768"/>
        <c:crosses val="autoZero"/>
        <c:auto val="1"/>
        <c:lblAlgn val="ctr"/>
        <c:lblOffset val="100"/>
      </c:catAx>
      <c:valAx>
        <c:axId val="70144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6998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581896697468501"/>
          <c:y val="0.79778796719849165"/>
          <c:w val="0.41635738831615132"/>
          <c:h val="0.13432061939332787"/>
        </c:manualLayout>
      </c:layout>
      <c:txPr>
        <a:bodyPr/>
        <a:lstStyle/>
        <a:p>
          <a:pPr>
            <a:defRPr sz="2400"/>
          </a:pPr>
          <a:endParaRPr lang="es-MX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layout/>
    </c:title>
    <c:plotArea>
      <c:layout>
        <c:manualLayout>
          <c:layoutTarget val="inner"/>
          <c:xMode val="edge"/>
          <c:yMode val="edge"/>
          <c:x val="7.8049115388354143E-2"/>
          <c:y val="0.14409684745544782"/>
          <c:w val="0.7976414406532516"/>
          <c:h val="0.75235590746102055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Refrescos</c:v>
                </c:pt>
              </c:strCache>
            </c:strRef>
          </c:tx>
          <c:cat>
            <c:numRef>
              <c:f>Hoja1!$A$2:$A$4</c:f>
              <c:numCache>
                <c:formatCode>0.00%</c:formatCode>
                <c:ptCount val="3"/>
                <c:pt idx="0" formatCode="General">
                  <c:v>2013</c:v>
                </c:pt>
                <c:pt idx="1">
                  <c:v>4.3999999999999997E-2</c:v>
                </c:pt>
                <c:pt idx="2" formatCode="0%">
                  <c:v>0.03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178.5</c:v>
                </c:pt>
                <c:pt idx="1">
                  <c:v>170.6</c:v>
                </c:pt>
                <c:pt idx="2">
                  <c:v>173.1</c:v>
                </c:pt>
              </c:numCache>
            </c:numRef>
          </c:val>
        </c:ser>
        <c:axId val="109475328"/>
        <c:axId val="109476864"/>
      </c:barChart>
      <c:catAx>
        <c:axId val="109475328"/>
        <c:scaling>
          <c:orientation val="minMax"/>
        </c:scaling>
        <c:axPos val="b"/>
        <c:numFmt formatCode="General" sourceLinked="1"/>
        <c:tickLblPos val="nextTo"/>
        <c:crossAx val="109476864"/>
        <c:crosses val="autoZero"/>
        <c:auto val="1"/>
        <c:lblAlgn val="ctr"/>
        <c:lblOffset val="100"/>
      </c:catAx>
      <c:valAx>
        <c:axId val="10947686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09475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Refrescos México</c:v>
                </c:pt>
              </c:strCache>
            </c:strRef>
          </c:tx>
          <c:cat>
            <c:numRef>
              <c:f>Hoja1!$A$2:$A$3</c:f>
              <c:numCache>
                <c:formatCode>General</c:formatCode>
                <c:ptCount val="2"/>
                <c:pt idx="0">
                  <c:v>2013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178.5</c:v>
                </c:pt>
                <c:pt idx="1">
                  <c:v>170.6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Recomendada (OMS)</c:v>
                </c:pt>
              </c:strCache>
            </c:strRef>
          </c:tx>
          <c:cat>
            <c:numRef>
              <c:f>Hoja1!$A$2:$A$3</c:f>
              <c:numCache>
                <c:formatCode>General</c:formatCode>
                <c:ptCount val="2"/>
                <c:pt idx="0">
                  <c:v>2013</c:v>
                </c:pt>
              </c:numCache>
            </c:numRef>
          </c:cat>
          <c:val>
            <c:numRef>
              <c:f>Hoja1!$C$2:$C$3</c:f>
              <c:numCache>
                <c:formatCode>General</c:formatCode>
                <c:ptCount val="2"/>
                <c:pt idx="0">
                  <c:v>2000</c:v>
                </c:pt>
                <c:pt idx="1">
                  <c:v>2000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 México (FAO)</c:v>
                </c:pt>
              </c:strCache>
            </c:strRef>
          </c:tx>
          <c:cat>
            <c:numRef>
              <c:f>Hoja1!$A$2:$A$3</c:f>
              <c:numCache>
                <c:formatCode>General</c:formatCode>
                <c:ptCount val="2"/>
                <c:pt idx="0">
                  <c:v>2013</c:v>
                </c:pt>
              </c:numCache>
            </c:numRef>
          </c:cat>
          <c:val>
            <c:numRef>
              <c:f>Hoja1!$D$2:$D$3</c:f>
              <c:numCache>
                <c:formatCode>General</c:formatCode>
                <c:ptCount val="2"/>
                <c:pt idx="0">
                  <c:v>3072</c:v>
                </c:pt>
                <c:pt idx="1">
                  <c:v>3064</c:v>
                </c:pt>
              </c:numCache>
            </c:numRef>
          </c:val>
        </c:ser>
        <c:axId val="109606784"/>
        <c:axId val="109608320"/>
      </c:barChart>
      <c:catAx>
        <c:axId val="109606784"/>
        <c:scaling>
          <c:orientation val="minMax"/>
        </c:scaling>
        <c:axPos val="b"/>
        <c:numFmt formatCode="General" sourceLinked="1"/>
        <c:tickLblPos val="nextTo"/>
        <c:crossAx val="109608320"/>
        <c:crosses val="autoZero"/>
        <c:auto val="1"/>
        <c:lblAlgn val="ctr"/>
        <c:lblOffset val="100"/>
      </c:catAx>
      <c:valAx>
        <c:axId val="109608320"/>
        <c:scaling>
          <c:orientation val="minMax"/>
        </c:scaling>
        <c:axPos val="l"/>
        <c:majorGridlines/>
        <c:numFmt formatCode="General" sourceLinked="1"/>
        <c:tickLblPos val="nextTo"/>
        <c:crossAx val="10960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12882764654495"/>
          <c:y val="7.170739133307108E-2"/>
          <c:w val="0.27878475260036939"/>
          <c:h val="0.23364596661528164"/>
        </c:manualLayout>
      </c:layout>
    </c:legend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DE3D2-1AE2-4064-8AE1-E61EE21A0CD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56485ED-6A76-4955-8797-31EC61E8BBD8}">
      <dgm:prSet phldrT="[Texto]"/>
      <dgm:spPr/>
      <dgm:t>
        <a:bodyPr/>
        <a:lstStyle/>
        <a:p>
          <a:r>
            <a:rPr lang="es-ES" dirty="0" smtClean="0"/>
            <a:t>Impuesto</a:t>
          </a:r>
          <a:endParaRPr lang="es-MX" dirty="0"/>
        </a:p>
      </dgm:t>
    </dgm:pt>
    <dgm:pt modelId="{9FC51B77-5B3D-4711-8683-85B69D233D16}" type="parTrans" cxnId="{8D12F976-884D-4E58-8E51-1DBA9FAF6429}">
      <dgm:prSet/>
      <dgm:spPr/>
      <dgm:t>
        <a:bodyPr/>
        <a:lstStyle/>
        <a:p>
          <a:endParaRPr lang="es-MX"/>
        </a:p>
      </dgm:t>
    </dgm:pt>
    <dgm:pt modelId="{2DF44F56-8CC6-4BF2-84B5-C5A657D743A7}" type="sibTrans" cxnId="{8D12F976-884D-4E58-8E51-1DBA9FAF6429}">
      <dgm:prSet/>
      <dgm:spPr/>
      <dgm:t>
        <a:bodyPr/>
        <a:lstStyle/>
        <a:p>
          <a:endParaRPr lang="es-MX"/>
        </a:p>
      </dgm:t>
    </dgm:pt>
    <dgm:pt modelId="{CF58E837-F5DF-43E3-96AC-6B8B52B6EC73}">
      <dgm:prSet phldrT="[Texto]"/>
      <dgm:spPr/>
      <dgm:t>
        <a:bodyPr/>
        <a:lstStyle/>
        <a:p>
          <a:r>
            <a:rPr lang="es-ES" dirty="0" smtClean="0"/>
            <a:t>Precio</a:t>
          </a:r>
          <a:endParaRPr lang="es-MX" dirty="0"/>
        </a:p>
      </dgm:t>
    </dgm:pt>
    <dgm:pt modelId="{1F1A0EC1-81D9-4DE3-B73B-59C8AAB87076}" type="parTrans" cxnId="{B09A1DCA-6D70-437A-82BB-E231DECBD641}">
      <dgm:prSet/>
      <dgm:spPr/>
      <dgm:t>
        <a:bodyPr/>
        <a:lstStyle/>
        <a:p>
          <a:endParaRPr lang="es-MX"/>
        </a:p>
      </dgm:t>
    </dgm:pt>
    <dgm:pt modelId="{B23D1940-CF23-468A-B200-63259FE73006}" type="sibTrans" cxnId="{B09A1DCA-6D70-437A-82BB-E231DECBD641}">
      <dgm:prSet/>
      <dgm:spPr/>
      <dgm:t>
        <a:bodyPr/>
        <a:lstStyle/>
        <a:p>
          <a:endParaRPr lang="es-MX"/>
        </a:p>
      </dgm:t>
    </dgm:pt>
    <dgm:pt modelId="{1FE679BC-915E-45D9-B136-62BF00E27040}">
      <dgm:prSet phldrT="[Texto]"/>
      <dgm:spPr/>
      <dgm:t>
        <a:bodyPr/>
        <a:lstStyle/>
        <a:p>
          <a:r>
            <a:rPr lang="es-ES" dirty="0" smtClean="0"/>
            <a:t>Consumo</a:t>
          </a:r>
          <a:endParaRPr lang="es-MX" dirty="0"/>
        </a:p>
      </dgm:t>
    </dgm:pt>
    <dgm:pt modelId="{F141733F-93F8-4A8D-B723-4D1C806520E8}" type="parTrans" cxnId="{6CD2F879-47A9-4A12-82B8-40305C093D71}">
      <dgm:prSet/>
      <dgm:spPr/>
      <dgm:t>
        <a:bodyPr/>
        <a:lstStyle/>
        <a:p>
          <a:endParaRPr lang="es-MX"/>
        </a:p>
      </dgm:t>
    </dgm:pt>
    <dgm:pt modelId="{0F0689BA-7B7F-43B9-9632-C9CAE65AAA7E}" type="sibTrans" cxnId="{6CD2F879-47A9-4A12-82B8-40305C093D71}">
      <dgm:prSet/>
      <dgm:spPr/>
      <dgm:t>
        <a:bodyPr/>
        <a:lstStyle/>
        <a:p>
          <a:endParaRPr lang="es-MX"/>
        </a:p>
      </dgm:t>
    </dgm:pt>
    <dgm:pt modelId="{8CC661FA-616C-42C2-8C9F-8C24EEC1EAA5}" type="pres">
      <dgm:prSet presAssocID="{6A3DE3D2-1AE2-4064-8AE1-E61EE21A0CD3}" presName="CompostProcess" presStyleCnt="0">
        <dgm:presLayoutVars>
          <dgm:dir/>
          <dgm:resizeHandles val="exact"/>
        </dgm:presLayoutVars>
      </dgm:prSet>
      <dgm:spPr/>
    </dgm:pt>
    <dgm:pt modelId="{FE44BD1C-7101-4FA3-8387-EAA97BB4B397}" type="pres">
      <dgm:prSet presAssocID="{6A3DE3D2-1AE2-4064-8AE1-E61EE21A0CD3}" presName="arrow" presStyleLbl="bgShp" presStyleIdx="0" presStyleCnt="1"/>
      <dgm:spPr/>
    </dgm:pt>
    <dgm:pt modelId="{0442E2CA-2088-4EF8-B36C-206CDA935E29}" type="pres">
      <dgm:prSet presAssocID="{6A3DE3D2-1AE2-4064-8AE1-E61EE21A0CD3}" presName="linearProcess" presStyleCnt="0"/>
      <dgm:spPr/>
    </dgm:pt>
    <dgm:pt modelId="{E69647A1-0BFB-4C5A-9B33-8C8760B04AEB}" type="pres">
      <dgm:prSet presAssocID="{856485ED-6A76-4955-8797-31EC61E8BBD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240FAB-B721-440E-8925-46F61B6CBCBF}" type="pres">
      <dgm:prSet presAssocID="{2DF44F56-8CC6-4BF2-84B5-C5A657D743A7}" presName="sibTrans" presStyleCnt="0"/>
      <dgm:spPr/>
    </dgm:pt>
    <dgm:pt modelId="{E4C08544-3259-4991-9B76-118EBE28E993}" type="pres">
      <dgm:prSet presAssocID="{CF58E837-F5DF-43E3-96AC-6B8B52B6EC7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184229-DFFF-4E52-AF64-408F9BC0C9CA}" type="pres">
      <dgm:prSet presAssocID="{B23D1940-CF23-468A-B200-63259FE73006}" presName="sibTrans" presStyleCnt="0"/>
      <dgm:spPr/>
    </dgm:pt>
    <dgm:pt modelId="{940DF284-9510-4F23-BF77-BCD719118211}" type="pres">
      <dgm:prSet presAssocID="{1FE679BC-915E-45D9-B136-62BF00E2704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D12F976-884D-4E58-8E51-1DBA9FAF6429}" srcId="{6A3DE3D2-1AE2-4064-8AE1-E61EE21A0CD3}" destId="{856485ED-6A76-4955-8797-31EC61E8BBD8}" srcOrd="0" destOrd="0" parTransId="{9FC51B77-5B3D-4711-8683-85B69D233D16}" sibTransId="{2DF44F56-8CC6-4BF2-84B5-C5A657D743A7}"/>
    <dgm:cxn modelId="{B09A1DCA-6D70-437A-82BB-E231DECBD641}" srcId="{6A3DE3D2-1AE2-4064-8AE1-E61EE21A0CD3}" destId="{CF58E837-F5DF-43E3-96AC-6B8B52B6EC73}" srcOrd="1" destOrd="0" parTransId="{1F1A0EC1-81D9-4DE3-B73B-59C8AAB87076}" sibTransId="{B23D1940-CF23-468A-B200-63259FE73006}"/>
    <dgm:cxn modelId="{6CD2F879-47A9-4A12-82B8-40305C093D71}" srcId="{6A3DE3D2-1AE2-4064-8AE1-E61EE21A0CD3}" destId="{1FE679BC-915E-45D9-B136-62BF00E27040}" srcOrd="2" destOrd="0" parTransId="{F141733F-93F8-4A8D-B723-4D1C806520E8}" sibTransId="{0F0689BA-7B7F-43B9-9632-C9CAE65AAA7E}"/>
    <dgm:cxn modelId="{2098ABED-E17A-43C5-B45B-440C162EAB38}" type="presOf" srcId="{6A3DE3D2-1AE2-4064-8AE1-E61EE21A0CD3}" destId="{8CC661FA-616C-42C2-8C9F-8C24EEC1EAA5}" srcOrd="0" destOrd="0" presId="urn:microsoft.com/office/officeart/2005/8/layout/hProcess9"/>
    <dgm:cxn modelId="{795B4C04-BED9-4B68-9395-7A81C428DDD9}" type="presOf" srcId="{856485ED-6A76-4955-8797-31EC61E8BBD8}" destId="{E69647A1-0BFB-4C5A-9B33-8C8760B04AEB}" srcOrd="0" destOrd="0" presId="urn:microsoft.com/office/officeart/2005/8/layout/hProcess9"/>
    <dgm:cxn modelId="{60EA9B08-A14E-48B9-B636-E040970EAF8D}" type="presOf" srcId="{CF58E837-F5DF-43E3-96AC-6B8B52B6EC73}" destId="{E4C08544-3259-4991-9B76-118EBE28E993}" srcOrd="0" destOrd="0" presId="urn:microsoft.com/office/officeart/2005/8/layout/hProcess9"/>
    <dgm:cxn modelId="{95E4611A-84BA-413B-A507-B06D6EA1551D}" type="presOf" srcId="{1FE679BC-915E-45D9-B136-62BF00E27040}" destId="{940DF284-9510-4F23-BF77-BCD719118211}" srcOrd="0" destOrd="0" presId="urn:microsoft.com/office/officeart/2005/8/layout/hProcess9"/>
    <dgm:cxn modelId="{E4201C35-5359-4FDF-9217-A0790817D5A4}" type="presParOf" srcId="{8CC661FA-616C-42C2-8C9F-8C24EEC1EAA5}" destId="{FE44BD1C-7101-4FA3-8387-EAA97BB4B397}" srcOrd="0" destOrd="0" presId="urn:microsoft.com/office/officeart/2005/8/layout/hProcess9"/>
    <dgm:cxn modelId="{C8B35D00-C794-4E99-902E-5C41A7C6347F}" type="presParOf" srcId="{8CC661FA-616C-42C2-8C9F-8C24EEC1EAA5}" destId="{0442E2CA-2088-4EF8-B36C-206CDA935E29}" srcOrd="1" destOrd="0" presId="urn:microsoft.com/office/officeart/2005/8/layout/hProcess9"/>
    <dgm:cxn modelId="{A30E8510-A1A6-4C7B-A560-4284B7EC4283}" type="presParOf" srcId="{0442E2CA-2088-4EF8-B36C-206CDA935E29}" destId="{E69647A1-0BFB-4C5A-9B33-8C8760B04AEB}" srcOrd="0" destOrd="0" presId="urn:microsoft.com/office/officeart/2005/8/layout/hProcess9"/>
    <dgm:cxn modelId="{47745897-A9A4-43AC-86D7-CA2F3970115A}" type="presParOf" srcId="{0442E2CA-2088-4EF8-B36C-206CDA935E29}" destId="{BC240FAB-B721-440E-8925-46F61B6CBCBF}" srcOrd="1" destOrd="0" presId="urn:microsoft.com/office/officeart/2005/8/layout/hProcess9"/>
    <dgm:cxn modelId="{8950E3DC-ED5E-4FAA-99AE-0733E92BFF90}" type="presParOf" srcId="{0442E2CA-2088-4EF8-B36C-206CDA935E29}" destId="{E4C08544-3259-4991-9B76-118EBE28E993}" srcOrd="2" destOrd="0" presId="urn:microsoft.com/office/officeart/2005/8/layout/hProcess9"/>
    <dgm:cxn modelId="{0466B59B-FBF2-4E14-8D95-796AEF28AC43}" type="presParOf" srcId="{0442E2CA-2088-4EF8-B36C-206CDA935E29}" destId="{91184229-DFFF-4E52-AF64-408F9BC0C9CA}" srcOrd="3" destOrd="0" presId="urn:microsoft.com/office/officeart/2005/8/layout/hProcess9"/>
    <dgm:cxn modelId="{B63E8E36-1F3A-4D12-83B6-53A37AB4796F}" type="presParOf" srcId="{0442E2CA-2088-4EF8-B36C-206CDA935E29}" destId="{940DF284-9510-4F23-BF77-BCD7191182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44BD1C-7101-4FA3-8387-EAA97BB4B397}">
      <dsp:nvSpPr>
        <dsp:cNvPr id="0" name=""/>
        <dsp:cNvSpPr/>
      </dsp:nvSpPr>
      <dsp:spPr>
        <a:xfrm>
          <a:off x="589441" y="0"/>
          <a:ext cx="6680333" cy="40653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647A1-0BFB-4C5A-9B33-8C8760B04AEB}">
      <dsp:nvSpPr>
        <dsp:cNvPr id="0" name=""/>
        <dsp:cNvSpPr/>
      </dsp:nvSpPr>
      <dsp:spPr>
        <a:xfrm>
          <a:off x="4712" y="1219594"/>
          <a:ext cx="2452095" cy="1626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Impuesto</a:t>
          </a:r>
          <a:endParaRPr lang="es-MX" sz="4000" kern="1200" dirty="0"/>
        </a:p>
      </dsp:txBody>
      <dsp:txXfrm>
        <a:off x="4712" y="1219594"/>
        <a:ext cx="2452095" cy="1626126"/>
      </dsp:txXfrm>
    </dsp:sp>
    <dsp:sp modelId="{E4C08544-3259-4991-9B76-118EBE28E993}">
      <dsp:nvSpPr>
        <dsp:cNvPr id="0" name=""/>
        <dsp:cNvSpPr/>
      </dsp:nvSpPr>
      <dsp:spPr>
        <a:xfrm>
          <a:off x="2703560" y="1219594"/>
          <a:ext cx="2452095" cy="1626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Precio</a:t>
          </a:r>
          <a:endParaRPr lang="es-MX" sz="4000" kern="1200" dirty="0"/>
        </a:p>
      </dsp:txBody>
      <dsp:txXfrm>
        <a:off x="2703560" y="1219594"/>
        <a:ext cx="2452095" cy="1626126"/>
      </dsp:txXfrm>
    </dsp:sp>
    <dsp:sp modelId="{940DF284-9510-4F23-BF77-BCD719118211}">
      <dsp:nvSpPr>
        <dsp:cNvPr id="0" name=""/>
        <dsp:cNvSpPr/>
      </dsp:nvSpPr>
      <dsp:spPr>
        <a:xfrm>
          <a:off x="5402407" y="1219594"/>
          <a:ext cx="2452095" cy="1626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Consumo</a:t>
          </a:r>
          <a:endParaRPr lang="es-MX" sz="4000" kern="1200" dirty="0"/>
        </a:p>
      </dsp:txBody>
      <dsp:txXfrm>
        <a:off x="5402407" y="1219594"/>
        <a:ext cx="2452095" cy="1626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E3EB9-C8C2-43D4-953E-1042D3C1F73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BDD6E-385E-4BBF-A433-F5DDDFB569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15884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C84D-0680-43B1-B736-34CF45832285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C1E3-AF93-465C-BD9B-5DD2F14FD7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Marcador de contenido" descr="IMG_2713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3068960"/>
            <a:ext cx="9144000" cy="6833512"/>
          </a:xfrm>
          <a:prstGeom prst="rect">
            <a:avLst/>
          </a:prstGeom>
        </p:spPr>
      </p:pic>
      <p:pic>
        <p:nvPicPr>
          <p:cNvPr id="4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762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87624" y="332656"/>
            <a:ext cx="1673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900" dirty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600" dirty="0">
                <a:latin typeface="Times New Roman" pitchFamily="18" charset="0"/>
              </a:rPr>
              <a:t>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395536" y="980728"/>
            <a:ext cx="828092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impuesto a las bebidas azucaradas y el consumo de refrescos en México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5805264"/>
            <a:ext cx="7560840" cy="1296144"/>
          </a:xfrm>
        </p:spPr>
        <p:txBody>
          <a:bodyPr>
            <a:noAutofit/>
          </a:bodyPr>
          <a:lstStyle/>
          <a:p>
            <a:pPr algn="r"/>
            <a:r>
              <a:rPr lang="es-ES" sz="2800" b="1" dirty="0" smtClean="0"/>
              <a:t>Centro de Investigaciones Económicas</a:t>
            </a:r>
          </a:p>
          <a:p>
            <a:pPr algn="r"/>
            <a:r>
              <a:rPr lang="es-ES" sz="2400" dirty="0" smtClean="0"/>
              <a:t>Febrero, 2016</a:t>
            </a:r>
            <a:endParaRPr lang="es-ES" sz="2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588224" y="332656"/>
            <a:ext cx="232788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9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Economía</a:t>
            </a:r>
            <a:r>
              <a:rPr lang="es-ES" sz="3600" dirty="0" smtClean="0">
                <a:latin typeface="Times New Roman" pitchFamily="18" charset="0"/>
              </a:rPr>
              <a:t> </a:t>
            </a:r>
            <a:endParaRPr lang="es-ES" sz="3600" dirty="0"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03848" y="3212976"/>
            <a:ext cx="2993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Daniel Flores Curiel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350550"/>
            <a:ext cx="6480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Fuente: Elaborado con informaci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de la ENIGH 2014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28" y="777864"/>
          <a:ext cx="8640961" cy="5058812"/>
        </p:xfrm>
        <a:graphic>
          <a:graphicData uri="http://schemas.openxmlformats.org/drawingml/2006/table">
            <a:tbl>
              <a:tblPr/>
              <a:tblGrid>
                <a:gridCol w="2178395"/>
                <a:gridCol w="1452262"/>
                <a:gridCol w="1670102"/>
                <a:gridCol w="1742715"/>
                <a:gridCol w="1597487"/>
              </a:tblGrid>
              <a:tr h="5924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+mn-lt"/>
                          <a:ea typeface="Times New Roman"/>
                          <a:cs typeface="Andalus" pitchFamily="18" charset="-78"/>
                        </a:rPr>
                        <a:t>Gasto mensual </a:t>
                      </a:r>
                      <a:r>
                        <a:rPr lang="es-ES" sz="2400" dirty="0">
                          <a:latin typeface="+mn-lt"/>
                          <a:ea typeface="Times New Roman"/>
                          <a:cs typeface="Andalus" pitchFamily="18" charset="-78"/>
                        </a:rPr>
                        <a:t>per cápita por nivel de ingreso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+mn-lt"/>
                          <a:ea typeface="Times New Roman"/>
                          <a:cs typeface="Andalus" pitchFamily="18" charset="-78"/>
                        </a:rPr>
                        <a:t>Bajo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n-lt"/>
                          <a:ea typeface="Times New Roman"/>
                          <a:cs typeface="Andalus" pitchFamily="18" charset="-78"/>
                        </a:rPr>
                        <a:t>Medio Bajo</a:t>
                      </a:r>
                      <a:endParaRPr lang="es-MX" sz="240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n-lt"/>
                          <a:ea typeface="Times New Roman"/>
                          <a:cs typeface="Andalus" pitchFamily="18" charset="-78"/>
                        </a:rPr>
                        <a:t>Medio Alto</a:t>
                      </a:r>
                      <a:endParaRPr lang="es-MX" sz="240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n-lt"/>
                          <a:ea typeface="Times New Roman"/>
                          <a:cs typeface="Andalus" pitchFamily="18" charset="-78"/>
                        </a:rPr>
                        <a:t>Alto</a:t>
                      </a:r>
                      <a:endParaRPr lang="es-MX" sz="240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+mn-lt"/>
                          <a:ea typeface="Times New Roman"/>
                          <a:cs typeface="Andalus" pitchFamily="18" charset="-78"/>
                        </a:rPr>
                        <a:t>No. Integrantes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4.67 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4.14 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3.57 </a:t>
                      </a:r>
                      <a:endParaRPr lang="es-MX" sz="240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2.77 </a:t>
                      </a:r>
                      <a:endParaRPr lang="es-MX" sz="240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Gasto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$ 720.99 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$ 1,406.23 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$ 2,288.32 </a:t>
                      </a:r>
                      <a:endParaRPr lang="es-MX" sz="240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$ 7,085.98 </a:t>
                      </a:r>
                      <a:endParaRPr lang="es-MX" sz="240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Alimentos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</a:t>
                      </a:r>
                      <a:r>
                        <a:rPr lang="es-MX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336.71 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 609.73 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 899.74 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1,708.72 </a:t>
                      </a:r>
                      <a:endParaRPr lang="es-MX" sz="240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Alimentos FH</a:t>
                      </a:r>
                      <a:endParaRPr lang="es-MX" sz="24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</a:t>
                      </a:r>
                      <a:r>
                        <a:rPr lang="es-MX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17.18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(2.4%)</a:t>
                      </a:r>
                      <a:endParaRPr lang="es-MX" sz="16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   </a:t>
                      </a:r>
                      <a:r>
                        <a:rPr lang="es-MX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52.95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(3.8%) </a:t>
                      </a:r>
                      <a:endParaRPr lang="es-MX" sz="18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 </a:t>
                      </a:r>
                      <a:r>
                        <a:rPr lang="es-MX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127.59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(5.6%)</a:t>
                      </a:r>
                      <a:endParaRPr lang="es-MX" sz="18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  </a:t>
                      </a:r>
                      <a:r>
                        <a:rPr lang="es-MX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564.20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(7.9%) </a:t>
                      </a:r>
                      <a:endParaRPr lang="es-MX" sz="1800" dirty="0"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Refrescos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</a:t>
                      </a:r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15.84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(2.2%) </a:t>
                      </a:r>
                      <a:endParaRPr lang="es-MX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   </a:t>
                      </a:r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29.27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(2.1%)  </a:t>
                      </a:r>
                      <a:endParaRPr lang="es-MX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   </a:t>
                      </a:r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38.90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(1.7%) </a:t>
                      </a:r>
                      <a:endParaRPr lang="es-MX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$       </a:t>
                      </a:r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50.08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(0.7%) </a:t>
                      </a:r>
                      <a:endParaRPr lang="es-MX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Litros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(Diario)</a:t>
                      </a:r>
                      <a:endParaRPr lang="es-MX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1.74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(58 ml)</a:t>
                      </a:r>
                      <a:endParaRPr lang="es-MX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3.21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(107 ml)</a:t>
                      </a:r>
                      <a:endParaRPr lang="es-MX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4.27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(142 ml)</a:t>
                      </a:r>
                      <a:endParaRPr lang="es-MX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5.49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ndalus" pitchFamily="18" charset="-78"/>
                        </a:rPr>
                        <a:t>(183 ml)</a:t>
                      </a:r>
                      <a:endParaRPr lang="es-MX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8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Litros </a:t>
            </a:r>
            <a:r>
              <a:rPr lang="es-ES" dirty="0" smtClean="0"/>
              <a:t>diarios por persona</a:t>
            </a:r>
            <a:endParaRPr lang="es-MX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539552" y="1412776"/>
          <a:ext cx="813690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99592" y="6381328"/>
            <a:ext cx="7396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Elaborado con información de la EMIM </a:t>
            </a:r>
            <a:r>
              <a:rPr lang="es-MX" dirty="0" smtClean="0"/>
              <a:t>publicada en el BIE del INEGI.</a:t>
            </a:r>
          </a:p>
          <a:p>
            <a:endParaRPr lang="es-MX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8" name="Picture 6" descr="logoua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9391504" cy="60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7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2123728" y="1628800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3923928" y="2420888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Estimaciones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impuesto ocasionó una reducción del consumo de 3 a 4.4%.</a:t>
            </a:r>
          </a:p>
          <a:p>
            <a:r>
              <a:rPr lang="es-ES" dirty="0" smtClean="0"/>
              <a:t>La elasticidad precio estimada (directamente) es de </a:t>
            </a:r>
            <a:r>
              <a:rPr lang="es-ES" b="1" dirty="0" smtClean="0"/>
              <a:t>0.25</a:t>
            </a:r>
            <a:r>
              <a:rPr lang="es-ES" dirty="0" smtClean="0"/>
              <a:t> y la reducción correspondiente en el consumo de refrescos es de 3%.</a:t>
            </a:r>
          </a:p>
          <a:p>
            <a:r>
              <a:rPr lang="es-ES" dirty="0" smtClean="0"/>
              <a:t>La reducción estimada en el consumo de refrescos es de </a:t>
            </a:r>
            <a:r>
              <a:rPr lang="es-ES" b="1" dirty="0" smtClean="0"/>
              <a:t>4.4%</a:t>
            </a:r>
            <a:r>
              <a:rPr lang="es-ES" dirty="0" smtClean="0"/>
              <a:t> y la elasticidad precio calculada (indirectamente) es 0.36.  </a:t>
            </a:r>
            <a:endParaRPr lang="es-MX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6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Ciclo de consumo</a:t>
            </a:r>
            <a:endParaRPr lang="es-MX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23528" y="1700808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6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043608" y="4653136"/>
            <a:ext cx="7344816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Abrir llave"/>
          <p:cNvSpPr/>
          <p:nvPr/>
        </p:nvSpPr>
        <p:spPr>
          <a:xfrm flipH="1">
            <a:off x="8388424" y="4149080"/>
            <a:ext cx="144016" cy="504056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 rot="5400000">
            <a:off x="8213050" y="43244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Impuesto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Kilocalorías diarias (media)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9" name="Picture 6" descr="logoua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331640" y="6093296"/>
            <a:ext cx="2141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Antes de impuesto</a:t>
            </a:r>
            <a:endParaRPr lang="es-MX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83968" y="6093296"/>
            <a:ext cx="2426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Después de impuesto</a:t>
            </a:r>
            <a:endParaRPr lang="es-MX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63688" y="6488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424 ml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Kilocalorías diarias (media)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9" name="Picture 6" descr="logoua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331640" y="6093296"/>
            <a:ext cx="2141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Antes de impuesto</a:t>
            </a:r>
            <a:endParaRPr lang="es-MX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23928" y="6093296"/>
            <a:ext cx="2426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Después de impuesto</a:t>
            </a:r>
            <a:endParaRPr lang="es-MX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300192" y="3356992"/>
            <a:ext cx="269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Supuestos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marL="342900" indent="-342900">
              <a:buAutoNum type="alphaLcParenBoth"/>
            </a:pPr>
            <a:r>
              <a:rPr lang="es-ES" dirty="0" smtClean="0"/>
              <a:t>Todos los refrescos son bebidas azucaradas</a:t>
            </a:r>
          </a:p>
          <a:p>
            <a:pPr marL="342900" indent="-342900">
              <a:buAutoNum type="alphaLcParenBoth"/>
            </a:pPr>
            <a:r>
              <a:rPr lang="es-ES" dirty="0" smtClean="0"/>
              <a:t>Reducción en consumo de 4.4%</a:t>
            </a:r>
          </a:p>
          <a:p>
            <a:pPr marL="342900" indent="-342900">
              <a:buAutoNum type="alphaLcParenBoth"/>
            </a:pPr>
            <a:r>
              <a:rPr lang="es-ES" dirty="0" smtClean="0"/>
              <a:t>No hay sustitución de calorías 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Reflexiones</a:t>
            </a:r>
            <a:endParaRPr lang="es-MX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5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¿Cuáles son las causas de fondo del incremento en la obesidad y el sobrepeso?</a:t>
            </a:r>
          </a:p>
          <a:p>
            <a:r>
              <a:rPr lang="es-ES" dirty="0" smtClean="0"/>
              <a:t>¿Son la obesidad y el sobrepeso el problema más importante del país?</a:t>
            </a:r>
          </a:p>
          <a:p>
            <a:r>
              <a:rPr lang="es-ES" dirty="0" smtClean="0"/>
              <a:t>¿</a:t>
            </a:r>
            <a:r>
              <a:rPr lang="es-ES" dirty="0" smtClean="0"/>
              <a:t>Es deseable que existan más bienes y servicios (incluyendo alimentos) a un menor costo (dinero y tiempo)?</a:t>
            </a:r>
          </a:p>
          <a:p>
            <a:r>
              <a:rPr lang="es-ES" dirty="0" smtClean="0"/>
              <a:t>¿Qué políticas son efectivas para atacar el problema causando el menor daño posible?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/>
          <a:lstStyle/>
          <a:p>
            <a:r>
              <a:rPr lang="es-ES" dirty="0" smtClean="0"/>
              <a:t>Gracias por su atención</a:t>
            </a:r>
            <a:endParaRPr lang="es-MX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5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Efectos del impuesto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Reduce la actividad económica –particularmente la producción y el empleo (6,500 millones de pesos y 11,000 empleos)</a:t>
            </a:r>
          </a:p>
          <a:p>
            <a:r>
              <a:rPr lang="es-ES" dirty="0" smtClean="0"/>
              <a:t>Transfiere recursos de la sociedad (de los consumidores) al gobierno (18,000 millones de pesos)</a:t>
            </a:r>
          </a:p>
          <a:p>
            <a:r>
              <a:rPr lang="es-ES" dirty="0" smtClean="0"/>
              <a:t>Reduce el consumo de refrescos (3 o 4.4 %)</a:t>
            </a:r>
          </a:p>
          <a:p>
            <a:endParaRPr lang="es-ES" dirty="0" smtClean="0"/>
          </a:p>
          <a:p>
            <a:endParaRPr lang="es-MX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8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Impuesto y consumo</a:t>
            </a:r>
            <a:endParaRPr lang="es-MX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8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2792685"/>
          <a:ext cx="785921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1 Abrir llave"/>
          <p:cNvSpPr/>
          <p:nvPr/>
        </p:nvSpPr>
        <p:spPr>
          <a:xfrm rot="5400000">
            <a:off x="2915816" y="1916832"/>
            <a:ext cx="504056" cy="1656184"/>
          </a:xfrm>
          <a:prstGeom prst="leftBrace">
            <a:avLst>
              <a:gd name="adj1" fmla="val 8333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Abrir llave"/>
          <p:cNvSpPr/>
          <p:nvPr/>
        </p:nvSpPr>
        <p:spPr>
          <a:xfrm rot="5400000">
            <a:off x="6048164" y="1952836"/>
            <a:ext cx="576064" cy="1656184"/>
          </a:xfrm>
          <a:prstGeom prst="leftBrace">
            <a:avLst>
              <a:gd name="adj1" fmla="val 8333"/>
              <a:gd name="adj2" fmla="val 48584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1835696" y="1340768"/>
            <a:ext cx="237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El impuesto se traslada a los consumidores</a:t>
            </a:r>
            <a:endParaRPr lang="es-MX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148064" y="134076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Los consumidores reaccionan a ese aumento del precio 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Elasticidad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Mide la sensibilidad de una variable (por ejemplo, el consumo de refrescos en litros) ante los cambios en otra variable (por ejemplo, el precio del litro de refresco)</a:t>
            </a:r>
          </a:p>
          <a:p>
            <a:r>
              <a:rPr lang="es-ES" dirty="0" smtClean="0"/>
              <a:t>Se </a:t>
            </a:r>
            <a:r>
              <a:rPr lang="es-ES" dirty="0" smtClean="0"/>
              <a:t>supone que todo lo demás que pueda afectar dicha variable (ingreso medio, precio de otros bienes, condiciones del clima, etc.) se encuentra constante</a:t>
            </a:r>
          </a:p>
          <a:p>
            <a:endParaRPr lang="es-ES" dirty="0" smtClean="0"/>
          </a:p>
          <a:p>
            <a:endParaRPr lang="es-MX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8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Precio de bebidas (real)</a:t>
            </a:r>
            <a:endParaRPr lang="es-MX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467544" y="141277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6381328"/>
            <a:ext cx="7799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Fuente: Elaborado con información del INPC y del INPC-CCIF que publica el INEGI.</a:t>
            </a:r>
          </a:p>
          <a:p>
            <a:endParaRPr lang="es-MX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8" name="Picture 6" descr="logoua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Producción de bebidas</a:t>
            </a:r>
            <a:endParaRPr lang="es-MX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95536" y="1196752"/>
          <a:ext cx="8064896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7" name="Picture 6" descr="logoua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Estimaciones previas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Valero (2006)</a:t>
            </a:r>
          </a:p>
          <a:p>
            <a:pPr algn="r">
              <a:buNone/>
            </a:pPr>
            <a:r>
              <a:rPr lang="es-ES" dirty="0" smtClean="0"/>
              <a:t>Elasticidad:  </a:t>
            </a:r>
            <a:r>
              <a:rPr lang="es-ES" b="1" dirty="0" smtClean="0"/>
              <a:t>1.4  -&gt;  </a:t>
            </a:r>
            <a:r>
              <a:rPr lang="es-ES" dirty="0" smtClean="0"/>
              <a:t>Consumo:</a:t>
            </a:r>
            <a:r>
              <a:rPr lang="es-ES" b="1" dirty="0" smtClean="0"/>
              <a:t> </a:t>
            </a:r>
            <a:r>
              <a:rPr lang="es-ES" dirty="0" smtClean="0"/>
              <a:t>16.8%</a:t>
            </a:r>
            <a:endParaRPr lang="es-ES" b="1" dirty="0" smtClean="0"/>
          </a:p>
          <a:p>
            <a:r>
              <a:rPr lang="es-ES" dirty="0" smtClean="0"/>
              <a:t>Fuentes y </a:t>
            </a:r>
            <a:r>
              <a:rPr lang="es-ES" dirty="0" err="1" smtClean="0"/>
              <a:t>Zamudio</a:t>
            </a:r>
            <a:r>
              <a:rPr lang="es-ES" dirty="0" smtClean="0"/>
              <a:t> (2014) </a:t>
            </a:r>
          </a:p>
          <a:p>
            <a:pPr algn="r">
              <a:buNone/>
            </a:pPr>
            <a:r>
              <a:rPr lang="es-ES" dirty="0" smtClean="0"/>
              <a:t>Elasticidad: </a:t>
            </a:r>
            <a:r>
              <a:rPr lang="es-ES" b="1" dirty="0" smtClean="0"/>
              <a:t>0.16 a 0.44  -&gt;  </a:t>
            </a:r>
            <a:r>
              <a:rPr lang="es-ES" dirty="0" smtClean="0"/>
              <a:t>Consumo: 2 a 5.3%</a:t>
            </a:r>
          </a:p>
          <a:p>
            <a:r>
              <a:rPr lang="es-ES" dirty="0" smtClean="0"/>
              <a:t>Colchero y otros (2016) </a:t>
            </a:r>
          </a:p>
          <a:p>
            <a:pPr algn="r">
              <a:buNone/>
            </a:pPr>
            <a:r>
              <a:rPr lang="es-ES" dirty="0" smtClean="0"/>
              <a:t>                  Elasticidad: 0.5  &lt;- Consumo:  </a:t>
            </a:r>
            <a:r>
              <a:rPr lang="es-ES" b="1" dirty="0" smtClean="0"/>
              <a:t>6%</a:t>
            </a:r>
          </a:p>
          <a:p>
            <a:r>
              <a:rPr lang="es-ES" dirty="0" smtClean="0"/>
              <a:t>Aguilar, Gutierrez y </a:t>
            </a:r>
            <a:r>
              <a:rPr lang="es-ES" dirty="0" err="1" smtClean="0"/>
              <a:t>Seira</a:t>
            </a:r>
            <a:r>
              <a:rPr lang="es-ES" dirty="0" smtClean="0"/>
              <a:t> (2015)</a:t>
            </a:r>
          </a:p>
          <a:p>
            <a:pPr algn="r">
              <a:buNone/>
            </a:pPr>
            <a:r>
              <a:rPr lang="es-ES" dirty="0" smtClean="0"/>
              <a:t>    Elasticidad:   </a:t>
            </a:r>
            <a:r>
              <a:rPr lang="es-ES" b="1" dirty="0" smtClean="0"/>
              <a:t>0.5  </a:t>
            </a:r>
            <a:r>
              <a:rPr lang="es-ES" dirty="0" smtClean="0"/>
              <a:t>-&gt;</a:t>
            </a:r>
            <a:r>
              <a:rPr lang="es-ES" b="1" dirty="0" smtClean="0"/>
              <a:t> </a:t>
            </a:r>
            <a:r>
              <a:rPr lang="es-ES" dirty="0" smtClean="0"/>
              <a:t>Consumo</a:t>
            </a:r>
            <a:r>
              <a:rPr lang="es-ES" b="1" dirty="0" smtClean="0"/>
              <a:t>:  </a:t>
            </a:r>
            <a:r>
              <a:rPr lang="es-ES" dirty="0" smtClean="0"/>
              <a:t>6%</a:t>
            </a:r>
            <a:r>
              <a:rPr lang="es-ES" b="1" dirty="0" smtClean="0"/>
              <a:t> </a:t>
            </a:r>
            <a:endParaRPr lang="es-MX" b="1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6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8676456" y="2204864"/>
            <a:ext cx="0" cy="3600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8748464" y="3284984"/>
            <a:ext cx="0" cy="3600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8676456" y="4365104"/>
            <a:ext cx="0" cy="3600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8676456" y="5445224"/>
            <a:ext cx="0" cy="3600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 metodológicas</a:t>
            </a:r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Datos de corte transversal (un punto del tiempo)</a:t>
            </a:r>
          </a:p>
          <a:p>
            <a:r>
              <a:rPr lang="es-ES" dirty="0" smtClean="0"/>
              <a:t>Encuestas en hogares (ENIGH 2012, 2014)</a:t>
            </a:r>
          </a:p>
          <a:p>
            <a:r>
              <a:rPr lang="es-ES" dirty="0" smtClean="0"/>
              <a:t>Miden el consumo realizado dentro del hogar </a:t>
            </a:r>
          </a:p>
          <a:p>
            <a:endParaRPr lang="es-MX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Datos de series de tiempo (mensuales)</a:t>
            </a:r>
          </a:p>
          <a:p>
            <a:r>
              <a:rPr lang="es-ES" dirty="0" smtClean="0"/>
              <a:t>Encuestas a empresas de la industria manufacturera (EMIM)</a:t>
            </a:r>
          </a:p>
          <a:p>
            <a:r>
              <a:rPr lang="es-ES" dirty="0" smtClean="0"/>
              <a:t>Miden el consumo realizado dentro y fuera del hogar</a:t>
            </a:r>
          </a:p>
          <a:p>
            <a:endParaRPr lang="es-MX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6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Marcador de contenido" descr="Facultad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998694"/>
            <a:ext cx="9144000" cy="38593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Variación en precios corresponde a cambios en el tiempo (impuesto) y no cambios entre regiones, presentaciones o marcas</a:t>
            </a:r>
          </a:p>
          <a:p>
            <a:r>
              <a:rPr lang="es-ES" dirty="0" smtClean="0"/>
              <a:t>La información capta el momento en que surge el impuesto y las tendencias de consumo (2007 – 2015)</a:t>
            </a:r>
          </a:p>
          <a:p>
            <a:r>
              <a:rPr lang="es-ES" dirty="0" smtClean="0"/>
              <a:t>Evita problemas de subestimación del consumo propios de encuestas de hogares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MX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116632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UANL</a:t>
            </a:r>
            <a:r>
              <a:rPr lang="es-ES" sz="3200" dirty="0" smtClean="0">
                <a:latin typeface="Times New Roman" pitchFamily="18" charset="0"/>
              </a:rPr>
              <a:t> </a:t>
            </a:r>
            <a:endParaRPr lang="es-ES" sz="3200" dirty="0">
              <a:latin typeface="Times New Roman" pitchFamily="18" charset="0"/>
            </a:endParaRPr>
          </a:p>
        </p:txBody>
      </p:sp>
      <p:pic>
        <p:nvPicPr>
          <p:cNvPr id="6" name="Picture 6" descr="logoua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179512" y="692696"/>
            <a:ext cx="129614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690</Words>
  <Application>Microsoft Office PowerPoint</Application>
  <PresentationFormat>Presentación en pantalla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El impuesto a las bebidas azucaradas y el consumo de refrescos en México</vt:lpstr>
      <vt:lpstr>Efectos del impuesto</vt:lpstr>
      <vt:lpstr>Impuesto y consumo</vt:lpstr>
      <vt:lpstr>Elasticidad</vt:lpstr>
      <vt:lpstr>Precio de bebidas (real)</vt:lpstr>
      <vt:lpstr>Producción de bebidas</vt:lpstr>
      <vt:lpstr>Estimaciones previas</vt:lpstr>
      <vt:lpstr>Diferencias metodológicas</vt:lpstr>
      <vt:lpstr>Ventajas</vt:lpstr>
      <vt:lpstr>Diapositiva 10</vt:lpstr>
      <vt:lpstr>Litros diarios por persona</vt:lpstr>
      <vt:lpstr>Diapositiva 12</vt:lpstr>
      <vt:lpstr>Estimaciones</vt:lpstr>
      <vt:lpstr>Ciclo de consumo</vt:lpstr>
      <vt:lpstr>Kilocalorías diarias (media)</vt:lpstr>
      <vt:lpstr>Kilocalorías diarias (media)</vt:lpstr>
      <vt:lpstr>Reflexiones</vt:lpstr>
      <vt:lpstr>Gracias por su atención</vt:lpstr>
    </vt:vector>
  </TitlesOfParts>
  <Company>Facultad de Economía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condom policy on teen’s sexual activity and pregnancy</dc:title>
  <dc:creator>Dr. Daniel Flores Curiel</dc:creator>
  <cp:lastModifiedBy>Dr. Daniel Flores Curiel</cp:lastModifiedBy>
  <cp:revision>507</cp:revision>
  <dcterms:created xsi:type="dcterms:W3CDTF">2014-03-07T22:27:38Z</dcterms:created>
  <dcterms:modified xsi:type="dcterms:W3CDTF">2016-02-05T17:41:33Z</dcterms:modified>
</cp:coreProperties>
</file>