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229" y="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40207-B5DF-49D7-BA38-5DBC29B94EF8}" type="datetimeFigureOut">
              <a:rPr lang="es-ES" smtClean="0"/>
              <a:t>25/05/2016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201A-1B8B-4657-B8F4-B1EF424093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6255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40207-B5DF-49D7-BA38-5DBC29B94EF8}" type="datetimeFigureOut">
              <a:rPr lang="es-ES" smtClean="0"/>
              <a:t>25/05/2016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201A-1B8B-4657-B8F4-B1EF424093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328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40207-B5DF-49D7-BA38-5DBC29B94EF8}" type="datetimeFigureOut">
              <a:rPr lang="es-ES" smtClean="0"/>
              <a:t>25/05/2016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201A-1B8B-4657-B8F4-B1EF424093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0275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40207-B5DF-49D7-BA38-5DBC29B94EF8}" type="datetimeFigureOut">
              <a:rPr lang="es-ES" smtClean="0"/>
              <a:t>25/05/2016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201A-1B8B-4657-B8F4-B1EF424093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2445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40207-B5DF-49D7-BA38-5DBC29B94EF8}" type="datetimeFigureOut">
              <a:rPr lang="es-ES" smtClean="0"/>
              <a:t>25/05/2016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201A-1B8B-4657-B8F4-B1EF424093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6470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40207-B5DF-49D7-BA38-5DBC29B94EF8}" type="datetimeFigureOut">
              <a:rPr lang="es-ES" smtClean="0"/>
              <a:t>25/05/2016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201A-1B8B-4657-B8F4-B1EF424093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313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40207-B5DF-49D7-BA38-5DBC29B94EF8}" type="datetimeFigureOut">
              <a:rPr lang="es-ES" smtClean="0"/>
              <a:t>25/05/2016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201A-1B8B-4657-B8F4-B1EF424093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384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40207-B5DF-49D7-BA38-5DBC29B94EF8}" type="datetimeFigureOut">
              <a:rPr lang="es-ES" smtClean="0"/>
              <a:t>25/05/2016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201A-1B8B-4657-B8F4-B1EF424093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4473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40207-B5DF-49D7-BA38-5DBC29B94EF8}" type="datetimeFigureOut">
              <a:rPr lang="es-ES" smtClean="0"/>
              <a:t>25/05/2016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201A-1B8B-4657-B8F4-B1EF424093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693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40207-B5DF-49D7-BA38-5DBC29B94EF8}" type="datetimeFigureOut">
              <a:rPr lang="es-ES" smtClean="0"/>
              <a:t>25/05/2016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201A-1B8B-4657-B8F4-B1EF424093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48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40207-B5DF-49D7-BA38-5DBC29B94EF8}" type="datetimeFigureOut">
              <a:rPr lang="es-ES" smtClean="0"/>
              <a:t>25/05/2016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201A-1B8B-4657-B8F4-B1EF424093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6058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40207-B5DF-49D7-BA38-5DBC29B94EF8}" type="datetimeFigureOut">
              <a:rPr lang="es-ES" smtClean="0"/>
              <a:t>25/05/2016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0201A-1B8B-4657-B8F4-B1EF424093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0278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MUCORMICOSIS RINO-ORBITARIA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COMENTARIO AL TRABAJO DE INGRESO.</a:t>
            </a:r>
          </a:p>
          <a:p>
            <a:r>
              <a:rPr lang="es-ES_tradnl" dirty="0" smtClean="0"/>
              <a:t>DR. JUAN FELIPE SANCHEZ MARLE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5284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MUCORMICOSIS</a:t>
            </a:r>
            <a:br>
              <a:rPr lang="es-ES_tradnl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INFECCIÓN OPORTUNISTA EN PACIENTES DIABÉTICOS MAL CONTROLADOS O  PACIENTES INMUNOSUPRIMIDOS.</a:t>
            </a:r>
          </a:p>
          <a:p>
            <a:r>
              <a:rPr lang="es-ES_tradnl" dirty="0" smtClean="0"/>
              <a:t>SÍNTOMAS Y SIGNOS OCULARES.</a:t>
            </a:r>
          </a:p>
          <a:p>
            <a:r>
              <a:rPr lang="es-ES_tradnl" dirty="0" smtClean="0"/>
              <a:t>SOSPECHA.  CONOCIMIENTO DE LA ENFERMEDAD.</a:t>
            </a:r>
          </a:p>
          <a:p>
            <a:r>
              <a:rPr lang="es-ES_tradnl" dirty="0" smtClean="0"/>
              <a:t>EXAMEN MUCOSA NASAL. NECROSIS. PALIDEZ DE LA MUCOSA.  FROTIS-HIFAS.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44531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MUCORMICOSIS</a:t>
            </a:r>
            <a:br>
              <a:rPr lang="es-ES_tradnl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TROMBOSIS VASCULAR. ISQUEMIA. FOSA PTERIGO-MAXILAR. ORBITA. EXTENSIÓN INTRACRANEAL.</a:t>
            </a:r>
          </a:p>
          <a:p>
            <a:r>
              <a:rPr lang="es-ES_tradnl" dirty="0" smtClean="0"/>
              <a:t>DIAGNÓSTICO TEMPRANO. EXTENSIÓN. RMN.</a:t>
            </a:r>
          </a:p>
          <a:p>
            <a:r>
              <a:rPr lang="es-ES_tradnl" dirty="0" smtClean="0"/>
              <a:t>CONTROL DIABETES O CAUSA DE INMUNOSUPRESIÓN.</a:t>
            </a:r>
          </a:p>
          <a:p>
            <a:r>
              <a:rPr lang="es-ES_tradnl" dirty="0" smtClean="0"/>
              <a:t>DESBRIDAMIENTO TEJIDOS AFECTADOS.</a:t>
            </a:r>
          </a:p>
          <a:p>
            <a:r>
              <a:rPr lang="es-ES_tradnl" dirty="0" smtClean="0"/>
              <a:t>ANTIMICÓTICOS SISTÉMICOS.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65063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 smtClean="0"/>
              <a:t>COMPARA ESQUEMAS TERAPÉUTICOS</a:t>
            </a:r>
          </a:p>
          <a:p>
            <a:r>
              <a:rPr lang="es-ES_tradnl" dirty="0" smtClean="0"/>
              <a:t>MUESTRA EL VALOR DE UN  DIAGNÓSTICO TEMPRANO</a:t>
            </a:r>
          </a:p>
          <a:p>
            <a:r>
              <a:rPr lang="es-ES_tradnl" dirty="0" smtClean="0"/>
              <a:t>TRAMIENTO BASADO EN UN PROTOCOLO.</a:t>
            </a:r>
          </a:p>
          <a:p>
            <a:r>
              <a:rPr lang="es-ES_tradnl" dirty="0" smtClean="0"/>
              <a:t>PROPONE SUMAR OTRAS FORMAS TERAPÉUTICAS MÉDICAS.</a:t>
            </a:r>
          </a:p>
          <a:p>
            <a:r>
              <a:rPr lang="es-ES_tradnl" dirty="0" smtClean="0"/>
              <a:t>DISMINUIR RADICALIDAD DE CIRUGÍA.</a:t>
            </a:r>
          </a:p>
          <a:p>
            <a:r>
              <a:rPr lang="es-ES_tradnl" dirty="0" smtClean="0"/>
              <a:t>SUS RESULTADOS SOPORTAN SU ESQUEMA TERAPÉUTICO.</a:t>
            </a:r>
          </a:p>
        </p:txBody>
      </p:sp>
    </p:spTree>
    <p:extLst>
      <p:ext uri="{BB962C8B-B14F-4D97-AF65-F5344CB8AC3E}">
        <p14:creationId xmlns:p14="http://schemas.microsoft.com/office/powerpoint/2010/main" val="3357165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CONCLUSIONES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UN TEMA POCO ABORDADO. UN PADECIMIENTO POCO ATRACTIVO.</a:t>
            </a:r>
          </a:p>
          <a:p>
            <a:r>
              <a:rPr lang="es-ES_tradnl" dirty="0" smtClean="0"/>
              <a:t>COMPARA ESQUEMAS TERAPÉUTICOS EN UN MISMO HOSPITAL. CON UNA FRANCA MEJORÍA EN RESULTADOS</a:t>
            </a:r>
          </a:p>
          <a:p>
            <a:r>
              <a:rPr lang="es-ES_tradnl" dirty="0" smtClean="0"/>
              <a:t>FELICITAR AL DR. ALEJANDRO PRADO POR SU VISIÓN DEL PROBLEMA Y SU CONSTANCIA EN BUSCA DE SOLUCIONES.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357702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165</Words>
  <Application>Microsoft Office PowerPoint</Application>
  <PresentationFormat>Presentación en pantalla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MUCORMICOSIS RINO-ORBITARIA</vt:lpstr>
      <vt:lpstr>MUCORMICOSIS </vt:lpstr>
      <vt:lpstr>MUCORMICOSIS </vt:lpstr>
      <vt:lpstr>Presentación de PowerPoint</vt:lpstr>
      <vt:lpstr>CONCLUSIONES</vt:lpstr>
    </vt:vector>
  </TitlesOfParts>
  <Company>WarezVirtual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EndUser452</dc:creator>
  <cp:lastModifiedBy>Beatriz Castelan</cp:lastModifiedBy>
  <cp:revision>9</cp:revision>
  <cp:lastPrinted>2016-05-18T01:00:35Z</cp:lastPrinted>
  <dcterms:created xsi:type="dcterms:W3CDTF">2016-05-16T23:47:24Z</dcterms:created>
  <dcterms:modified xsi:type="dcterms:W3CDTF">2016-05-25T16:56:09Z</dcterms:modified>
</cp:coreProperties>
</file>