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1" r:id="rId6"/>
    <p:sldId id="262" r:id="rId7"/>
    <p:sldId id="265" r:id="rId8"/>
    <p:sldId id="263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94" y="-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97351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650238" y="130950"/>
            <a:ext cx="11704325" cy="2144893"/>
          </a:xfrm>
          <a:prstGeom prst="rect">
            <a:avLst/>
          </a:prstGeom>
        </p:spPr>
        <p:txBody>
          <a:bodyPr lIns="65022" tIns="65022" rIns="65022" bIns="65022"/>
          <a:lstStyle>
            <a:lvl1pPr defTabSz="9144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650238" y="2275838"/>
            <a:ext cx="11704325" cy="7477763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471487" indent="-471487" defTabSz="9144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4" indent="-449033" defTabSz="9144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9144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19" defTabSz="9144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914400">
              <a:spcBef>
                <a:spcPts val="7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1998696" y="9114114"/>
            <a:ext cx="355867" cy="3713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11998696" y="9114114"/>
            <a:ext cx="355867" cy="3713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texto y 2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-3" y="399625"/>
            <a:ext cx="13004805" cy="2553549"/>
          </a:xfrm>
          <a:prstGeom prst="rect">
            <a:avLst/>
          </a:prstGeom>
        </p:spPr>
        <p:txBody>
          <a:bodyPr lIns="65022" tIns="65022" rIns="65022" bIns="65022"/>
          <a:lstStyle>
            <a:lvl1pPr defTabSz="9144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sz="half" idx="1"/>
          </p:nvPr>
        </p:nvSpPr>
        <p:spPr>
          <a:xfrm>
            <a:off x="1230487" y="2953173"/>
            <a:ext cx="5161284" cy="6800427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471487" indent="-471487" defTabSz="9144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4" indent="-449033" defTabSz="9144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9144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19" defTabSz="9144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914400">
              <a:spcBef>
                <a:spcPts val="7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650238" y="-3"/>
            <a:ext cx="11704325" cy="2406797"/>
          </a:xfrm>
          <a:prstGeom prst="rect">
            <a:avLst/>
          </a:prstGeom>
        </p:spPr>
        <p:txBody>
          <a:bodyPr lIns="65022" tIns="65022" rIns="65022" bIns="65022"/>
          <a:lstStyle>
            <a:lvl1pPr defTabSz="9144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11998696" y="9114114"/>
            <a:ext cx="355867" cy="3713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333CC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1658101" y="8886613"/>
            <a:ext cx="371345" cy="387034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333CC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11658101" y="8886613"/>
            <a:ext cx="371345" cy="387034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1270000" y="240861"/>
            <a:ext cx="10464800" cy="246468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1270000" y="2705536"/>
            <a:ext cx="10464800" cy="5841128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half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2" name="Shape 182"/>
          <p:cNvSpPr/>
          <p:nvPr/>
        </p:nvSpPr>
        <p:spPr>
          <a:xfrm>
            <a:off x="2226731" y="-110067"/>
            <a:ext cx="10800034" cy="24257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-42336" y="-114301"/>
            <a:ext cx="2279920" cy="242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84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617" y="63499"/>
            <a:ext cx="1472174" cy="194326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650238" y="130950"/>
            <a:ext cx="11704325" cy="2144892"/>
          </a:xfrm>
          <a:prstGeom prst="rect">
            <a:avLst/>
          </a:prstGeom>
        </p:spPr>
        <p:txBody>
          <a:bodyPr lIns="65022" tIns="65022" rIns="65022" bIns="65022"/>
          <a:lstStyle>
            <a:lvl1pPr defTabSz="4572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xfrm>
            <a:off x="650238" y="2275838"/>
            <a:ext cx="11704325" cy="7477763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471487" indent="-471487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4" indent="-449033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19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457200">
              <a:spcBef>
                <a:spcPts val="7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11998696" y="9114113"/>
            <a:ext cx="355867" cy="37134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FF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650238" y="130950"/>
            <a:ext cx="11704326" cy="2144891"/>
          </a:xfrm>
          <a:prstGeom prst="rect">
            <a:avLst/>
          </a:prstGeom>
        </p:spPr>
        <p:txBody>
          <a:bodyPr lIns="65022" tIns="65022" rIns="65022" bIns="65022"/>
          <a:lstStyle>
            <a:lvl1pPr defTabSz="914400">
              <a:defRPr sz="62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xfrm>
            <a:off x="650238" y="2275838"/>
            <a:ext cx="11704326" cy="7477763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471487" indent="-471487" defTabSz="914400">
              <a:spcBef>
                <a:spcPts val="700"/>
              </a:spcBef>
              <a:buSzPct val="100000"/>
              <a:buChar char="»"/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4" indent="-449033" defTabSz="914400">
              <a:spcBef>
                <a:spcPts val="700"/>
              </a:spcBef>
              <a:buSzPct val="100000"/>
              <a:buChar char="–"/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9100" defTabSz="914400">
              <a:spcBef>
                <a:spcPts val="700"/>
              </a:spcBef>
              <a:buSzPct val="100000"/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19" defTabSz="914400">
              <a:spcBef>
                <a:spcPts val="700"/>
              </a:spcBef>
              <a:buSzPct val="100000"/>
              <a:buChar char="–"/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914400">
              <a:spcBef>
                <a:spcPts val="700"/>
              </a:spcBef>
              <a:buSzPct val="100000"/>
              <a:buChar char="»"/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11957546" y="8882098"/>
            <a:ext cx="397018" cy="389266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11957545" y="8882098"/>
            <a:ext cx="397018" cy="389266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333CC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xfrm>
            <a:off x="11658099" y="8886613"/>
            <a:ext cx="371345" cy="387034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4.jpeg" descr="IMG_27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-3"/>
            <a:ext cx="13004805" cy="97536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" name="Group 233"/>
          <p:cNvGrpSpPr/>
          <p:nvPr/>
        </p:nvGrpSpPr>
        <p:grpSpPr>
          <a:xfrm>
            <a:off x="460126" y="-4"/>
            <a:ext cx="3379581" cy="1559810"/>
            <a:chOff x="0" y="-1"/>
            <a:chExt cx="3379580" cy="1559808"/>
          </a:xfrm>
        </p:grpSpPr>
        <p:grpSp>
          <p:nvGrpSpPr>
            <p:cNvPr id="227" name="Group 227" descr="Imagen1.jpg"/>
            <p:cNvGrpSpPr/>
            <p:nvPr/>
          </p:nvGrpSpPr>
          <p:grpSpPr>
            <a:xfrm>
              <a:off x="0" y="433277"/>
              <a:ext cx="725459" cy="953222"/>
              <a:chOff x="0" y="0"/>
              <a:chExt cx="725458" cy="953221"/>
            </a:xfrm>
          </p:grpSpPr>
          <p:sp>
            <p:nvSpPr>
              <p:cNvPr id="225" name="Shape 225"/>
              <p:cNvSpPr/>
              <p:nvPr/>
            </p:nvSpPr>
            <p:spPr>
              <a:xfrm>
                <a:off x="-1" y="-1"/>
                <a:ext cx="725459" cy="953221"/>
              </a:xfrm>
              <a:prstGeom prst="rect">
                <a:avLst/>
              </a:prstGeom>
              <a:solidFill>
                <a:srgbClr val="EDED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pic>
            <p:nvPicPr>
              <p:cNvPr id="226" name="image5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-1"/>
                <a:ext cx="725460" cy="953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reflection stA="38000" endPos="40000" dir="5400000" sy="-100000" algn="bl" rotWithShape="0"/>
              </a:effectLst>
            </p:spPr>
          </p:pic>
        </p:grpSp>
        <p:sp>
          <p:nvSpPr>
            <p:cNvPr id="228" name="Shape 228"/>
            <p:cNvSpPr/>
            <p:nvPr/>
          </p:nvSpPr>
          <p:spPr>
            <a:xfrm>
              <a:off x="953213" y="-2"/>
              <a:ext cx="205298" cy="385338"/>
            </a:xfrm>
            <a:prstGeom prst="rect">
              <a:avLst/>
            </a:prstGeom>
            <a:gradFill flip="none" rotWithShape="1">
              <a:gsLst>
                <a:gs pos="0">
                  <a:srgbClr val="6C6C6C"/>
                </a:gs>
                <a:gs pos="50000">
                  <a:srgbClr val="EAEAEA"/>
                </a:gs>
                <a:gs pos="100000">
                  <a:srgbClr val="6C6C6C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2394976" y="-2"/>
              <a:ext cx="205298" cy="385338"/>
            </a:xfrm>
            <a:prstGeom prst="rect">
              <a:avLst/>
            </a:prstGeom>
            <a:gradFill flip="none" rotWithShape="1">
              <a:gsLst>
                <a:gs pos="0">
                  <a:srgbClr val="6C6C6C"/>
                </a:gs>
                <a:gs pos="50000">
                  <a:srgbClr val="EAEAEA"/>
                </a:gs>
                <a:gs pos="100000">
                  <a:srgbClr val="6C6C6C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30" name="image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3245" y="433280"/>
              <a:ext cx="2686335" cy="953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-1" y="1386495"/>
              <a:ext cx="3379581" cy="173313"/>
            </a:xfrm>
            <a:prstGeom prst="rect">
              <a:avLst/>
            </a:prstGeom>
            <a:gradFill flip="none" rotWithShape="1">
              <a:gsLst>
                <a:gs pos="0">
                  <a:srgbClr val="6C6C6C"/>
                </a:gs>
                <a:gs pos="50000">
                  <a:srgbClr val="EAEAEA"/>
                </a:gs>
                <a:gs pos="100000">
                  <a:srgbClr val="6C6C6C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-1" y="259968"/>
              <a:ext cx="3379581" cy="173313"/>
            </a:xfrm>
            <a:prstGeom prst="rect">
              <a:avLst/>
            </a:prstGeom>
            <a:gradFill flip="none" rotWithShape="1">
              <a:gsLst>
                <a:gs pos="0">
                  <a:srgbClr val="6C6C6C"/>
                </a:gs>
                <a:gs pos="50000">
                  <a:srgbClr val="EAEAEA"/>
                </a:gs>
                <a:gs pos="100000">
                  <a:srgbClr val="6C6C6C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11998696" y="9114113"/>
            <a:ext cx="355867" cy="37134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11957545" y="8882097"/>
            <a:ext cx="397018" cy="389266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975358" y="2623536"/>
            <a:ext cx="11054083" cy="2903504"/>
          </a:xfrm>
          <a:prstGeom prst="rect">
            <a:avLst/>
          </a:prstGeom>
        </p:spPr>
        <p:txBody>
          <a:bodyPr lIns="65022" tIns="65022" rIns="65022" bIns="65022"/>
          <a:lstStyle>
            <a:lvl1pPr defTabSz="91440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sz="half" idx="1"/>
          </p:nvPr>
        </p:nvSpPr>
        <p:spPr>
          <a:xfrm>
            <a:off x="1950718" y="5527040"/>
            <a:ext cx="9103362" cy="4226562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914400">
              <a:spcBef>
                <a:spcPts val="7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914400">
              <a:spcBef>
                <a:spcPts val="7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914400">
              <a:spcBef>
                <a:spcPts val="7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914400">
              <a:spcBef>
                <a:spcPts val="7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914400">
              <a:spcBef>
                <a:spcPts val="7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11957542" y="8882098"/>
            <a:ext cx="397019" cy="389268"/>
          </a:xfrm>
          <a:prstGeom prst="rect">
            <a:avLst/>
          </a:prstGeom>
        </p:spPr>
        <p:txBody>
          <a:bodyPr lIns="65022" tIns="65022" rIns="65022" bIns="65022" anchor="t"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975358" y="2623536"/>
            <a:ext cx="11054083" cy="29035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half" idx="1"/>
          </p:nvPr>
        </p:nvSpPr>
        <p:spPr>
          <a:xfrm>
            <a:off x="1950718" y="5527040"/>
            <a:ext cx="9103362" cy="4226562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9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1300480">
              <a:spcBef>
                <a:spcPts val="9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1300480">
              <a:spcBef>
                <a:spcPts val="9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1300480">
              <a:spcBef>
                <a:spcPts val="9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1300480">
              <a:spcBef>
                <a:spcPts val="900"/>
              </a:spcBef>
              <a:buSzTx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11957541" y="8882098"/>
            <a:ext cx="397020" cy="389268"/>
          </a:xfrm>
          <a:prstGeom prst="rect">
            <a:avLst/>
          </a:prstGeom>
        </p:spPr>
        <p:txBody>
          <a:bodyPr lIns="65022" tIns="65022" rIns="65022" bIns="65022" anchor="t"/>
          <a:lstStyle>
            <a:lvl1pPr defTabSz="130048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-2" y="-2"/>
            <a:ext cx="13004803" cy="1733976"/>
          </a:xfrm>
          <a:prstGeom prst="rect">
            <a:avLst/>
          </a:prstGeom>
          <a:effectLst>
            <a:outerShdw blurRad="88900" dist="50800" dir="2700000" rotWithShape="0">
              <a:srgbClr val="000000">
                <a:alpha val="74998"/>
              </a:srgbClr>
            </a:outerShdw>
          </a:effectLst>
        </p:spPr>
        <p:txBody>
          <a:bodyPr lIns="64999" tIns="64999" rIns="64999" bIns="64999"/>
          <a:lstStyle>
            <a:lvl1pPr defTabSz="1300480">
              <a:defRPr sz="5000" b="1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74" name="Shape 274"/>
          <p:cNvSpPr>
            <a:spLocks noGrp="1"/>
          </p:cNvSpPr>
          <p:nvPr>
            <p:ph type="body" sz="half" idx="1"/>
          </p:nvPr>
        </p:nvSpPr>
        <p:spPr>
          <a:xfrm>
            <a:off x="963319" y="2384212"/>
            <a:ext cx="5430710" cy="7369388"/>
          </a:xfrm>
          <a:prstGeom prst="rect">
            <a:avLst/>
          </a:prstGeom>
        </p:spPr>
        <p:txBody>
          <a:bodyPr lIns="64999" tIns="64999" rIns="64999" bIns="64999" anchor="t"/>
          <a:lstStyle>
            <a:lvl1pPr marL="465363" indent="-465363" defTabSz="1300480">
              <a:spcBef>
                <a:spcPts val="900"/>
              </a:spcBef>
              <a:buClr>
                <a:srgbClr val="FFFF00"/>
              </a:buClr>
              <a:buSzPct val="50000"/>
              <a:buFont typeface="Helvetica"/>
              <a:buChar char="l"/>
              <a:defRPr sz="3800" b="1">
                <a:latin typeface="Arial"/>
                <a:ea typeface="Arial"/>
                <a:cs typeface="Arial"/>
                <a:sym typeface="Arial"/>
              </a:defRPr>
            </a:lvl1pPr>
            <a:lvl2pPr marL="909637" indent="-452437" defTabSz="1300480">
              <a:spcBef>
                <a:spcPts val="900"/>
              </a:spcBef>
              <a:buClr>
                <a:srgbClr val="FFFF00"/>
              </a:buClr>
              <a:buSzPct val="100000"/>
              <a:buFont typeface="Helvetica"/>
              <a:buChar char="–"/>
              <a:defRPr sz="3800" b="1">
                <a:latin typeface="Arial"/>
                <a:ea typeface="Arial"/>
                <a:cs typeface="Arial"/>
                <a:sym typeface="Arial"/>
              </a:defRPr>
            </a:lvl2pPr>
            <a:lvl3pPr marL="1348738" indent="-434338" defTabSz="1300480">
              <a:spcBef>
                <a:spcPts val="900"/>
              </a:spcBef>
              <a:buClr>
                <a:srgbClr val="FFFF00"/>
              </a:buClr>
              <a:buSzPct val="100000"/>
              <a:buFont typeface="Helvetica"/>
              <a:defRPr sz="3800" b="1">
                <a:latin typeface="Arial"/>
                <a:ea typeface="Arial"/>
                <a:cs typeface="Arial"/>
                <a:sym typeface="Arial"/>
              </a:defRPr>
            </a:lvl3pPr>
            <a:lvl4pPr marL="1854200" indent="-482600" defTabSz="1300480">
              <a:spcBef>
                <a:spcPts val="900"/>
              </a:spcBef>
              <a:buClr>
                <a:srgbClr val="FFFF00"/>
              </a:buClr>
              <a:buSzPct val="100000"/>
              <a:buFont typeface="Helvetica"/>
              <a:buChar char="–"/>
              <a:defRPr sz="3800" b="1">
                <a:latin typeface="Arial"/>
                <a:ea typeface="Arial"/>
                <a:cs typeface="Arial"/>
                <a:sym typeface="Arial"/>
              </a:defRPr>
            </a:lvl4pPr>
            <a:lvl5pPr marL="2311400" indent="-482600" defTabSz="1300480">
              <a:spcBef>
                <a:spcPts val="900"/>
              </a:spcBef>
              <a:buClr>
                <a:srgbClr val="FFFF00"/>
              </a:buClr>
              <a:buSzPct val="100000"/>
              <a:buFont typeface="Helvetica"/>
              <a:buChar char="»"/>
              <a:defRPr sz="38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xfrm>
            <a:off x="11632470" y="8886613"/>
            <a:ext cx="396972" cy="389220"/>
          </a:xfrm>
          <a:prstGeom prst="rect">
            <a:avLst/>
          </a:prstGeom>
        </p:spPr>
        <p:txBody>
          <a:bodyPr lIns="64999" tIns="64999" rIns="64999" bIns="64999" anchor="t"/>
          <a:lstStyle>
            <a:lvl1pPr defTabSz="65024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/>
          </p:cNvSpPr>
          <p:nvPr>
            <p:ph type="sldNum" sz="quarter" idx="2"/>
          </p:nvPr>
        </p:nvSpPr>
        <p:spPr>
          <a:xfrm>
            <a:off x="11632424" y="8886613"/>
            <a:ext cx="397018" cy="389266"/>
          </a:xfrm>
          <a:prstGeom prst="rect">
            <a:avLst/>
          </a:prstGeom>
        </p:spPr>
        <p:txBody>
          <a:bodyPr anchor="t"/>
          <a:lstStyle>
            <a:lvl1pPr defTabSz="65024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-2" y="-2"/>
            <a:ext cx="13004803" cy="1733976"/>
          </a:xfrm>
          <a:prstGeom prst="rect">
            <a:avLst/>
          </a:prstGeom>
          <a:effectLst>
            <a:outerShdw blurRad="88900" dist="50800" dir="2700000" rotWithShape="0">
              <a:srgbClr val="000000">
                <a:alpha val="74998"/>
              </a:srgbClr>
            </a:outerShdw>
          </a:effectLst>
        </p:spPr>
        <p:txBody>
          <a:bodyPr lIns="65022" tIns="65022" rIns="65022" bIns="65022"/>
          <a:lstStyle>
            <a:lvl1pPr defTabSz="1300480">
              <a:defRPr sz="5000" b="1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xfrm>
            <a:off x="11632424" y="8886613"/>
            <a:ext cx="397018" cy="389266"/>
          </a:xfrm>
          <a:prstGeom prst="rect">
            <a:avLst/>
          </a:prstGeom>
        </p:spPr>
        <p:txBody>
          <a:bodyPr anchor="t"/>
          <a:lstStyle>
            <a:lvl1pPr defTabSz="65024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xfrm>
            <a:off x="1950720" y="5527040"/>
            <a:ext cx="9103360" cy="249258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0" algn="ctr">
              <a:buSzTx/>
              <a:buNone/>
            </a:lvl2pPr>
            <a:lvl3pPr marL="0" indent="0" algn="ctr">
              <a:buSzTx/>
              <a:buNone/>
            </a:lvl3pPr>
            <a:lvl4pPr marL="0" indent="0" algn="ctr">
              <a:buSzTx/>
              <a:buNone/>
            </a:lvl4pPr>
            <a:lvl5pPr marL="0" indent="0" algn="ctr">
              <a:buSzTx/>
              <a:buNone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11998059" y="8853553"/>
            <a:ext cx="355867" cy="3713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952500" y="0"/>
            <a:ext cx="11099800" cy="3048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11998694" y="8854470"/>
            <a:ext cx="355867" cy="37134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98694" y="8854469"/>
            <a:ext cx="355867" cy="371345"/>
          </a:xfrm>
          <a:prstGeom prst="rect">
            <a:avLst/>
          </a:prstGeom>
          <a:ln w="12700">
            <a:miter lim="400000"/>
          </a:ln>
        </p:spPr>
        <p:txBody>
          <a:bodyPr wrap="none" lIns="65022" tIns="65022" rIns="65022" bIns="65022" anchor="ctr">
            <a:spAutoFit/>
          </a:bodyPr>
          <a:lstStyle>
            <a:lvl1pPr algn="r" defTabSz="91440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97479" marR="0" indent="-411479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54679" marR="0" indent="-411479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11877" marR="0" indent="-411477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69077" marR="0" indent="-411477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tif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tif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4.jpeg"/><Relationship Id="rId3" Type="http://schemas.openxmlformats.org/officeDocument/2006/relationships/image" Target="../media/image16.jpeg"/><Relationship Id="rId7" Type="http://schemas.openxmlformats.org/officeDocument/2006/relationships/image" Target="../media/image22.jpeg"/><Relationship Id="rId12" Type="http://schemas.openxmlformats.org/officeDocument/2006/relationships/image" Target="../media/image27.tif"/><Relationship Id="rId2" Type="http://schemas.openxmlformats.org/officeDocument/2006/relationships/image" Target="../media/image11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tif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25.tif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8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jpeg"/><Relationship Id="rId7" Type="http://schemas.openxmlformats.org/officeDocument/2006/relationships/image" Target="../media/image28.t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jpeg"/><Relationship Id="rId11" Type="http://schemas.openxmlformats.org/officeDocument/2006/relationships/image" Target="../media/image36.tif"/><Relationship Id="rId5" Type="http://schemas.openxmlformats.org/officeDocument/2006/relationships/image" Target="../media/image33.jpeg"/><Relationship Id="rId10" Type="http://schemas.openxmlformats.org/officeDocument/2006/relationships/image" Target="../media/image35.png"/><Relationship Id="rId4" Type="http://schemas.openxmlformats.org/officeDocument/2006/relationships/image" Target="../media/image32.jpeg"/><Relationship Id="rId9" Type="http://schemas.openxmlformats.org/officeDocument/2006/relationships/hyperlink" Target="https://www.google.com.mx/url?sa=i&amp;rct=j&amp;q=&amp;esrc=s&amp;source=images&amp;cd=&amp;cad=rja&amp;uact=8&amp;ved=0ahUKEwispYaHg6DLAhXjvoMKHeanCh4QjRwIBw&amp;url=https://www.aulamejor.com/instituto-nacional-de-cardiologia-ignacio-chavez/cursos&amp;bvm=bv.115339255,d.amc&amp;psig=AFQjCNGhLi9556CbM8Mv8CmKe0by66d-DQ&amp;ust=145694012377626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hyperlink" Target="https://www.google.com.mx/url?sa=i&amp;rct=j&amp;q=&amp;esrc=s&amp;source=images&amp;cd=&amp;cad=rja&amp;uact=8&amp;ved=0ahUKEwispYaHg6DLAhXjvoMKHeanCh4QjRwIBw&amp;url=https://www.aulamejor.com/instituto-nacional-de-cardiologia-ignacio-chavez/cursos&amp;bvm=bv.115339255,d.amc&amp;psig=AFQjCNGhLi9556CbM8Mv8CmKe0by66d-DQ&amp;ust=1456940123776262" TargetMode="Externa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ctrTitle"/>
          </p:nvPr>
        </p:nvSpPr>
        <p:spPr>
          <a:xfrm>
            <a:off x="4861100" y="-1822746"/>
            <a:ext cx="7956693" cy="3302003"/>
          </a:xfrm>
          <a:prstGeom prst="rect">
            <a:avLst/>
          </a:prstGeom>
        </p:spPr>
        <p:txBody>
          <a:bodyPr/>
          <a:lstStyle/>
          <a:p>
            <a:pPr lvl="1">
              <a:defRPr sz="3000" b="1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Eslabones</a:t>
            </a:r>
            <a:r>
              <a:rPr dirty="0"/>
              <a:t> en la Cardiología Mexicana:</a:t>
            </a:r>
          </a:p>
          <a:p>
            <a:pPr lvl="1">
              <a:defRPr sz="3000" b="1">
                <a:solidFill>
                  <a:srgbClr val="FFFFFF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El </a:t>
            </a:r>
            <a:r>
              <a:rPr dirty="0" err="1"/>
              <a:t>papel</a:t>
            </a:r>
            <a:r>
              <a:rPr dirty="0"/>
              <a:t> del </a:t>
            </a:r>
            <a:r>
              <a:rPr dirty="0" err="1"/>
              <a:t>Instituto</a:t>
            </a:r>
            <a:r>
              <a:rPr dirty="0"/>
              <a:t> Nacional de Cardiología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ubTitle" sz="quarter" idx="1"/>
          </p:nvPr>
        </p:nvSpPr>
        <p:spPr>
          <a:xfrm>
            <a:off x="1270000" y="7740322"/>
            <a:ext cx="10464800" cy="1130303"/>
          </a:xfrm>
          <a:prstGeom prst="rect">
            <a:avLst/>
          </a:prstGeom>
        </p:spPr>
        <p:txBody>
          <a:bodyPr/>
          <a:lstStyle/>
          <a:p>
            <a:pPr defTabSz="438150">
              <a:defRPr sz="2400" b="1">
                <a:solidFill>
                  <a:srgbClr val="00245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Marco Antonio Martínez Rios</a:t>
            </a:r>
          </a:p>
          <a:p>
            <a:pPr defTabSz="438150">
              <a:defRPr sz="2400" b="1">
                <a:solidFill>
                  <a:srgbClr val="00245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Director General</a:t>
            </a:r>
          </a:p>
          <a:p>
            <a:pPr defTabSz="438150">
              <a:defRPr sz="2400" b="1">
                <a:solidFill>
                  <a:srgbClr val="00245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Instituto Nacional de Cardiología</a:t>
            </a:r>
          </a:p>
        </p:txBody>
      </p:sp>
      <p:pic>
        <p:nvPicPr>
          <p:cNvPr id="323" name="image7.jpeg" descr="1517567_455926651174076_348561122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712" y="2644552"/>
            <a:ext cx="12205478" cy="4695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8.jpeg" descr="Ignacio Chávez rRve 0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3228" y="3436639"/>
            <a:ext cx="2755636" cy="3553237"/>
          </a:xfrm>
          <a:prstGeom prst="rect">
            <a:avLst/>
          </a:prstGeom>
          <a:ln w="12700">
            <a:solidFill>
              <a:srgbClr val="008000"/>
            </a:solidFill>
            <a:miter/>
          </a:ln>
          <a:effectLst>
            <a:outerShdw blurRad="495300" dist="2413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326" name="image1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1832" y="3439769"/>
            <a:ext cx="4881396" cy="3550108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4761403" y="7005548"/>
            <a:ext cx="202902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Charles </a:t>
            </a:r>
            <a:r>
              <a:rPr dirty="0" err="1"/>
              <a:t>Laubry</a:t>
            </a:r>
            <a:endParaRPr dirty="0"/>
          </a:p>
        </p:txBody>
      </p:sp>
      <p:sp>
        <p:nvSpPr>
          <p:cNvPr id="332" name="Shape 332"/>
          <p:cNvSpPr/>
          <p:nvPr/>
        </p:nvSpPr>
        <p:spPr>
          <a:xfrm>
            <a:off x="8374608" y="7005548"/>
            <a:ext cx="207093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Ignacio Chávez</a:t>
            </a:r>
          </a:p>
        </p:txBody>
      </p:sp>
      <p:pic>
        <p:nvPicPr>
          <p:cNvPr id="333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458" y="3436640"/>
            <a:ext cx="2791062" cy="3553237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950407" y="6969904"/>
            <a:ext cx="104610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Vaquez</a:t>
            </a:r>
          </a:p>
        </p:txBody>
      </p:sp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2790800" y="-2459568"/>
            <a:ext cx="10464802" cy="38608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Árbol genealógico del Instituto Nacional de  Cardiología</a:t>
            </a:r>
          </a:p>
        </p:txBody>
      </p:sp>
      <p:pic>
        <p:nvPicPr>
          <p:cNvPr id="336" name="image1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42080" y="2572544"/>
            <a:ext cx="1728268" cy="2177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3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04731" y="6190301"/>
            <a:ext cx="1696560" cy="1991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9.jpeg" descr="C:\Users\vegosv\Desktop\Inst. Nac. de Cardiología - copia\inc-3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04587" y="7685112"/>
            <a:ext cx="2156816" cy="1689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Picture 8" descr="http://www.heartfoundation.co.za/sites/default/files/styles/basic-page-2/public/field/image/WHF-Icon.jpg?itok=302jDLR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6" t="25707" r="26773" b="29835"/>
          <a:stretch/>
        </p:blipFill>
        <p:spPr bwMode="auto">
          <a:xfrm>
            <a:off x="10972962" y="4876800"/>
            <a:ext cx="1826168" cy="117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7.jpeg" descr="1517567_455926651174076_348561122_n.jpg"/>
          <p:cNvPicPr>
            <a:picLocks noChangeAspect="1"/>
          </p:cNvPicPr>
          <p:nvPr/>
        </p:nvPicPr>
        <p:blipFill rotWithShape="1">
          <a:blip r:embed="rId9">
            <a:extLst/>
          </a:blip>
          <a:srcRect l="24915" t="-1" r="46517" b="29377"/>
          <a:stretch/>
        </p:blipFill>
        <p:spPr>
          <a:xfrm>
            <a:off x="7150472" y="7613104"/>
            <a:ext cx="1974723" cy="1801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12.jpeg" descr="El predominio 00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65" y="130157"/>
            <a:ext cx="12655871" cy="9493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8.jpeg" descr="Ignacio Chávez rRve 0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2761" y="2344778"/>
            <a:ext cx="1678682" cy="2164566"/>
          </a:xfrm>
          <a:prstGeom prst="rect">
            <a:avLst/>
          </a:prstGeom>
          <a:ln w="12700">
            <a:solidFill>
              <a:srgbClr val="008000"/>
            </a:solidFill>
            <a:miter/>
          </a:ln>
          <a:effectLst>
            <a:outerShdw blurRad="495300" dist="2413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3010933" y="-2341035"/>
            <a:ext cx="10464802" cy="3860803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t>Árbol genealógico de la Cardiología </a:t>
            </a:r>
          </a:p>
          <a:p>
            <a:pPr>
              <a:defRPr sz="4000">
                <a:solidFill>
                  <a:srgbClr val="FFFFFF"/>
                </a:solidFill>
              </a:defRPr>
            </a:pPr>
            <a:r>
              <a:t>Nacional</a:t>
            </a:r>
          </a:p>
        </p:txBody>
      </p:sp>
      <p:pic>
        <p:nvPicPr>
          <p:cNvPr id="343" name="image9.jpeg" descr="C:\Users\vegosv\Desktop\Inst. Nac. de Cardiología - copia\inc-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694" y="6778472"/>
            <a:ext cx="2156816" cy="1689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18.jpe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541630" y="4671483"/>
            <a:ext cx="2670177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1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22999" y="4778353"/>
            <a:ext cx="1935937" cy="1449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10.jpeg" descr="Fotos Hosp Gral 00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464" y="4751665"/>
            <a:ext cx="3517276" cy="1828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gnacio Chavez S 020.jpg" descr="Ignacio Chavez S 0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94508" y="2512935"/>
            <a:ext cx="1364421" cy="1828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Captura de pantalla 2016-02-26 a las 2.31.51 p.m..png"/>
          <p:cNvPicPr>
            <a:picLocks noChangeAspect="1"/>
          </p:cNvPicPr>
          <p:nvPr/>
        </p:nvPicPr>
        <p:blipFill>
          <a:blip r:embed="rId8">
            <a:extLst/>
          </a:blip>
          <a:srcRect l="32518" t="41371" r="53699" b="11682"/>
          <a:stretch>
            <a:fillRect/>
          </a:stretch>
        </p:blipFill>
        <p:spPr>
          <a:xfrm>
            <a:off x="6485224" y="6341575"/>
            <a:ext cx="1210847" cy="231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32541" y="2512935"/>
            <a:ext cx="1455140" cy="1828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pasted-image.tiff"/>
          <p:cNvPicPr>
            <a:picLocks noChangeAspect="1"/>
          </p:cNvPicPr>
          <p:nvPr/>
        </p:nvPicPr>
        <p:blipFill>
          <a:blip r:embed="rId10">
            <a:extLst/>
          </a:blip>
          <a:srcRect l="21224" r="13487"/>
          <a:stretch>
            <a:fillRect/>
          </a:stretch>
        </p:blipFill>
        <p:spPr>
          <a:xfrm>
            <a:off x="8402993" y="6665480"/>
            <a:ext cx="1462961" cy="1487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570805" y="8679607"/>
            <a:ext cx="11863190" cy="89811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631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Distinguidos egresados del INC que fundaron escuelas de Cardiología</a:t>
            </a:r>
          </a:p>
        </p:txBody>
      </p:sp>
      <p:pic>
        <p:nvPicPr>
          <p:cNvPr id="352" name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317509" y="4741333"/>
            <a:ext cx="1524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pasted-image.tif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773359" y="4902030"/>
            <a:ext cx="1989273" cy="1045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13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797343" y="5330092"/>
            <a:ext cx="2156816" cy="2717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asted-image.tif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96051" y="2241224"/>
            <a:ext cx="2371673" cy="237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Captura de pantalla 2016-02-29 a las 9.48.27 a.m..png"/>
          <p:cNvPicPr>
            <a:picLocks noChangeAspect="1"/>
          </p:cNvPicPr>
          <p:nvPr/>
        </p:nvPicPr>
        <p:blipFill>
          <a:blip r:embed="rId15">
            <a:extLst/>
          </a:blip>
          <a:srcRect l="66760" t="69168" r="24685" b="11701"/>
          <a:stretch>
            <a:fillRect/>
          </a:stretch>
        </p:blipFill>
        <p:spPr>
          <a:xfrm>
            <a:off x="10707293" y="2469203"/>
            <a:ext cx="1523838" cy="19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98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591828" y="6389475"/>
            <a:ext cx="1417039" cy="203949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88900" dist="152400" dir="2700000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238" y="-25400"/>
            <a:ext cx="13166728" cy="980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4038" y="484312"/>
            <a:ext cx="2314577" cy="1733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2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3888" y="6793212"/>
            <a:ext cx="1892764" cy="1927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2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78664" y="7757120"/>
            <a:ext cx="2040055" cy="1193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1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9944" y="1708448"/>
            <a:ext cx="2670176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asted-image.tiff"/>
          <p:cNvPicPr>
            <a:picLocks noChangeAspect="1"/>
          </p:cNvPicPr>
          <p:nvPr/>
        </p:nvPicPr>
        <p:blipFill>
          <a:blip r:embed="rId7">
            <a:extLst/>
          </a:blip>
          <a:srcRect l="14239" t="14702" r="14191" b="15318"/>
          <a:stretch>
            <a:fillRect/>
          </a:stretch>
        </p:blipFill>
        <p:spPr>
          <a:xfrm>
            <a:off x="3046581" y="1181019"/>
            <a:ext cx="7178389" cy="7019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569" extrusionOk="0">
                <a:moveTo>
                  <a:pt x="9583" y="0"/>
                </a:moveTo>
                <a:cubicBezTo>
                  <a:pt x="9545" y="3"/>
                  <a:pt x="9509" y="17"/>
                  <a:pt x="9479" y="37"/>
                </a:cubicBezTo>
                <a:cubicBezTo>
                  <a:pt x="9456" y="86"/>
                  <a:pt x="9449" y="158"/>
                  <a:pt x="9456" y="289"/>
                </a:cubicBezTo>
                <a:cubicBezTo>
                  <a:pt x="9463" y="412"/>
                  <a:pt x="9481" y="532"/>
                  <a:pt x="9496" y="557"/>
                </a:cubicBezTo>
                <a:cubicBezTo>
                  <a:pt x="9510" y="581"/>
                  <a:pt x="9488" y="678"/>
                  <a:pt x="9448" y="771"/>
                </a:cubicBezTo>
                <a:cubicBezTo>
                  <a:pt x="9408" y="865"/>
                  <a:pt x="9368" y="967"/>
                  <a:pt x="9359" y="999"/>
                </a:cubicBezTo>
                <a:cubicBezTo>
                  <a:pt x="9356" y="1009"/>
                  <a:pt x="9331" y="1022"/>
                  <a:pt x="9312" y="1033"/>
                </a:cubicBezTo>
                <a:cubicBezTo>
                  <a:pt x="9306" y="1042"/>
                  <a:pt x="9300" y="1056"/>
                  <a:pt x="9293" y="1061"/>
                </a:cubicBezTo>
                <a:cubicBezTo>
                  <a:pt x="9198" y="1142"/>
                  <a:pt x="9050" y="1174"/>
                  <a:pt x="8882" y="1165"/>
                </a:cubicBezTo>
                <a:cubicBezTo>
                  <a:pt x="8837" y="1172"/>
                  <a:pt x="8791" y="1179"/>
                  <a:pt x="8755" y="1179"/>
                </a:cubicBezTo>
                <a:cubicBezTo>
                  <a:pt x="8706" y="1179"/>
                  <a:pt x="8616" y="1140"/>
                  <a:pt x="8502" y="1082"/>
                </a:cubicBezTo>
                <a:cubicBezTo>
                  <a:pt x="8409" y="1047"/>
                  <a:pt x="8315" y="1001"/>
                  <a:pt x="8227" y="944"/>
                </a:cubicBezTo>
                <a:cubicBezTo>
                  <a:pt x="7875" y="717"/>
                  <a:pt x="7630" y="666"/>
                  <a:pt x="7341" y="771"/>
                </a:cubicBezTo>
                <a:cubicBezTo>
                  <a:pt x="7332" y="780"/>
                  <a:pt x="7317" y="785"/>
                  <a:pt x="7311" y="794"/>
                </a:cubicBezTo>
                <a:cubicBezTo>
                  <a:pt x="7270" y="858"/>
                  <a:pt x="7211" y="888"/>
                  <a:pt x="7089" y="904"/>
                </a:cubicBezTo>
                <a:cubicBezTo>
                  <a:pt x="7037" y="911"/>
                  <a:pt x="6990" y="919"/>
                  <a:pt x="6940" y="926"/>
                </a:cubicBezTo>
                <a:cubicBezTo>
                  <a:pt x="6788" y="974"/>
                  <a:pt x="6615" y="1020"/>
                  <a:pt x="6450" y="1050"/>
                </a:cubicBezTo>
                <a:cubicBezTo>
                  <a:pt x="6177" y="1101"/>
                  <a:pt x="5768" y="1233"/>
                  <a:pt x="5540" y="1343"/>
                </a:cubicBezTo>
                <a:cubicBezTo>
                  <a:pt x="5450" y="1387"/>
                  <a:pt x="5364" y="1421"/>
                  <a:pt x="5283" y="1453"/>
                </a:cubicBezTo>
                <a:cubicBezTo>
                  <a:pt x="5162" y="1525"/>
                  <a:pt x="5049" y="1603"/>
                  <a:pt x="4945" y="1690"/>
                </a:cubicBezTo>
                <a:cubicBezTo>
                  <a:pt x="4943" y="1691"/>
                  <a:pt x="4942" y="1691"/>
                  <a:pt x="4941" y="1692"/>
                </a:cubicBezTo>
                <a:cubicBezTo>
                  <a:pt x="4877" y="1807"/>
                  <a:pt x="4653" y="1942"/>
                  <a:pt x="4446" y="1977"/>
                </a:cubicBezTo>
                <a:cubicBezTo>
                  <a:pt x="4440" y="1980"/>
                  <a:pt x="4435" y="1983"/>
                  <a:pt x="4429" y="1985"/>
                </a:cubicBezTo>
                <a:cubicBezTo>
                  <a:pt x="4273" y="2043"/>
                  <a:pt x="4093" y="2136"/>
                  <a:pt x="3906" y="2243"/>
                </a:cubicBezTo>
                <a:cubicBezTo>
                  <a:pt x="3802" y="2320"/>
                  <a:pt x="3681" y="2399"/>
                  <a:pt x="3569" y="2453"/>
                </a:cubicBezTo>
                <a:cubicBezTo>
                  <a:pt x="3569" y="2453"/>
                  <a:pt x="3568" y="2453"/>
                  <a:pt x="3568" y="2453"/>
                </a:cubicBezTo>
                <a:cubicBezTo>
                  <a:pt x="3475" y="2515"/>
                  <a:pt x="3381" y="2577"/>
                  <a:pt x="3287" y="2647"/>
                </a:cubicBezTo>
                <a:cubicBezTo>
                  <a:pt x="3260" y="2686"/>
                  <a:pt x="3214" y="2732"/>
                  <a:pt x="3152" y="2774"/>
                </a:cubicBezTo>
                <a:cubicBezTo>
                  <a:pt x="2998" y="2877"/>
                  <a:pt x="2660" y="3204"/>
                  <a:pt x="2406" y="3474"/>
                </a:cubicBezTo>
                <a:cubicBezTo>
                  <a:pt x="2293" y="3620"/>
                  <a:pt x="2189" y="3770"/>
                  <a:pt x="2106" y="3920"/>
                </a:cubicBezTo>
                <a:cubicBezTo>
                  <a:pt x="2085" y="4035"/>
                  <a:pt x="1980" y="4259"/>
                  <a:pt x="1842" y="4482"/>
                </a:cubicBezTo>
                <a:cubicBezTo>
                  <a:pt x="1787" y="4573"/>
                  <a:pt x="1719" y="4675"/>
                  <a:pt x="1645" y="4775"/>
                </a:cubicBezTo>
                <a:cubicBezTo>
                  <a:pt x="1604" y="4831"/>
                  <a:pt x="1566" y="4893"/>
                  <a:pt x="1526" y="4953"/>
                </a:cubicBezTo>
                <a:cubicBezTo>
                  <a:pt x="1220" y="5451"/>
                  <a:pt x="919" y="6180"/>
                  <a:pt x="866" y="6583"/>
                </a:cubicBezTo>
                <a:cubicBezTo>
                  <a:pt x="857" y="6653"/>
                  <a:pt x="844" y="6717"/>
                  <a:pt x="827" y="6779"/>
                </a:cubicBezTo>
                <a:cubicBezTo>
                  <a:pt x="827" y="6782"/>
                  <a:pt x="826" y="6786"/>
                  <a:pt x="826" y="6789"/>
                </a:cubicBezTo>
                <a:cubicBezTo>
                  <a:pt x="826" y="6881"/>
                  <a:pt x="791" y="6947"/>
                  <a:pt x="719" y="7040"/>
                </a:cubicBezTo>
                <a:cubicBezTo>
                  <a:pt x="663" y="7140"/>
                  <a:pt x="594" y="7240"/>
                  <a:pt x="497" y="7350"/>
                </a:cubicBezTo>
                <a:cubicBezTo>
                  <a:pt x="484" y="7364"/>
                  <a:pt x="474" y="7379"/>
                  <a:pt x="461" y="7394"/>
                </a:cubicBezTo>
                <a:cubicBezTo>
                  <a:pt x="331" y="7607"/>
                  <a:pt x="211" y="7870"/>
                  <a:pt x="137" y="8103"/>
                </a:cubicBezTo>
                <a:cubicBezTo>
                  <a:pt x="117" y="8259"/>
                  <a:pt x="98" y="8414"/>
                  <a:pt x="59" y="8651"/>
                </a:cubicBezTo>
                <a:cubicBezTo>
                  <a:pt x="22" y="8870"/>
                  <a:pt x="3" y="9068"/>
                  <a:pt x="0" y="9268"/>
                </a:cubicBezTo>
                <a:cubicBezTo>
                  <a:pt x="-2" y="9468"/>
                  <a:pt x="12" y="9669"/>
                  <a:pt x="43" y="9894"/>
                </a:cubicBezTo>
                <a:cubicBezTo>
                  <a:pt x="51" y="9949"/>
                  <a:pt x="57" y="10062"/>
                  <a:pt x="65" y="10135"/>
                </a:cubicBezTo>
                <a:cubicBezTo>
                  <a:pt x="76" y="10199"/>
                  <a:pt x="87" y="10272"/>
                  <a:pt x="97" y="10310"/>
                </a:cubicBezTo>
                <a:cubicBezTo>
                  <a:pt x="135" y="10459"/>
                  <a:pt x="136" y="10588"/>
                  <a:pt x="120" y="10824"/>
                </a:cubicBezTo>
                <a:cubicBezTo>
                  <a:pt x="135" y="11082"/>
                  <a:pt x="149" y="11351"/>
                  <a:pt x="154" y="11590"/>
                </a:cubicBezTo>
                <a:cubicBezTo>
                  <a:pt x="161" y="11912"/>
                  <a:pt x="175" y="12139"/>
                  <a:pt x="192" y="12328"/>
                </a:cubicBezTo>
                <a:cubicBezTo>
                  <a:pt x="249" y="12612"/>
                  <a:pt x="329" y="12885"/>
                  <a:pt x="432" y="13131"/>
                </a:cubicBezTo>
                <a:cubicBezTo>
                  <a:pt x="547" y="13405"/>
                  <a:pt x="573" y="13518"/>
                  <a:pt x="592" y="13805"/>
                </a:cubicBezTo>
                <a:cubicBezTo>
                  <a:pt x="593" y="13816"/>
                  <a:pt x="595" y="13827"/>
                  <a:pt x="596" y="13838"/>
                </a:cubicBezTo>
                <a:cubicBezTo>
                  <a:pt x="687" y="14229"/>
                  <a:pt x="771" y="14645"/>
                  <a:pt x="816" y="14964"/>
                </a:cubicBezTo>
                <a:cubicBezTo>
                  <a:pt x="896" y="15206"/>
                  <a:pt x="995" y="15440"/>
                  <a:pt x="1114" y="15664"/>
                </a:cubicBezTo>
                <a:cubicBezTo>
                  <a:pt x="1146" y="15709"/>
                  <a:pt x="1170" y="15753"/>
                  <a:pt x="1193" y="15799"/>
                </a:cubicBezTo>
                <a:cubicBezTo>
                  <a:pt x="1357" y="16081"/>
                  <a:pt x="1549" y="16348"/>
                  <a:pt x="1775" y="16590"/>
                </a:cubicBezTo>
                <a:cubicBezTo>
                  <a:pt x="1796" y="16613"/>
                  <a:pt x="1817" y="16640"/>
                  <a:pt x="1838" y="16665"/>
                </a:cubicBezTo>
                <a:cubicBezTo>
                  <a:pt x="1921" y="16722"/>
                  <a:pt x="2016" y="16848"/>
                  <a:pt x="2074" y="16986"/>
                </a:cubicBezTo>
                <a:cubicBezTo>
                  <a:pt x="2075" y="16987"/>
                  <a:pt x="2078" y="16991"/>
                  <a:pt x="2079" y="16993"/>
                </a:cubicBezTo>
                <a:cubicBezTo>
                  <a:pt x="2107" y="17051"/>
                  <a:pt x="2140" y="17107"/>
                  <a:pt x="2173" y="17164"/>
                </a:cubicBezTo>
                <a:cubicBezTo>
                  <a:pt x="2302" y="17363"/>
                  <a:pt x="2526" y="17642"/>
                  <a:pt x="2749" y="17872"/>
                </a:cubicBezTo>
                <a:cubicBezTo>
                  <a:pt x="2839" y="17964"/>
                  <a:pt x="2904" y="18040"/>
                  <a:pt x="2977" y="18122"/>
                </a:cubicBezTo>
                <a:cubicBezTo>
                  <a:pt x="3183" y="18299"/>
                  <a:pt x="3409" y="18459"/>
                  <a:pt x="3653" y="18599"/>
                </a:cubicBezTo>
                <a:cubicBezTo>
                  <a:pt x="3928" y="18717"/>
                  <a:pt x="4272" y="18928"/>
                  <a:pt x="4295" y="19030"/>
                </a:cubicBezTo>
                <a:cubicBezTo>
                  <a:pt x="4325" y="19069"/>
                  <a:pt x="4357" y="19112"/>
                  <a:pt x="4397" y="19171"/>
                </a:cubicBezTo>
                <a:cubicBezTo>
                  <a:pt x="4487" y="19304"/>
                  <a:pt x="4591" y="19429"/>
                  <a:pt x="4702" y="19552"/>
                </a:cubicBezTo>
                <a:cubicBezTo>
                  <a:pt x="4702" y="19552"/>
                  <a:pt x="4703" y="19552"/>
                  <a:pt x="4704" y="19553"/>
                </a:cubicBezTo>
                <a:cubicBezTo>
                  <a:pt x="4705" y="19554"/>
                  <a:pt x="4706" y="19556"/>
                  <a:pt x="4708" y="19558"/>
                </a:cubicBezTo>
                <a:cubicBezTo>
                  <a:pt x="4994" y="19873"/>
                  <a:pt x="5338" y="20149"/>
                  <a:pt x="5721" y="20366"/>
                </a:cubicBezTo>
                <a:cubicBezTo>
                  <a:pt x="5812" y="20410"/>
                  <a:pt x="5888" y="20451"/>
                  <a:pt x="5968" y="20498"/>
                </a:cubicBezTo>
                <a:cubicBezTo>
                  <a:pt x="6151" y="20587"/>
                  <a:pt x="6341" y="20661"/>
                  <a:pt x="6536" y="20722"/>
                </a:cubicBezTo>
                <a:cubicBezTo>
                  <a:pt x="6691" y="20743"/>
                  <a:pt x="6865" y="20812"/>
                  <a:pt x="6930" y="20880"/>
                </a:cubicBezTo>
                <a:cubicBezTo>
                  <a:pt x="7008" y="20920"/>
                  <a:pt x="7085" y="20964"/>
                  <a:pt x="7165" y="21019"/>
                </a:cubicBezTo>
                <a:cubicBezTo>
                  <a:pt x="7483" y="21240"/>
                  <a:pt x="7845" y="21402"/>
                  <a:pt x="8250" y="21508"/>
                </a:cubicBezTo>
                <a:cubicBezTo>
                  <a:pt x="8412" y="21542"/>
                  <a:pt x="8888" y="21553"/>
                  <a:pt x="9377" y="21531"/>
                </a:cubicBezTo>
                <a:cubicBezTo>
                  <a:pt x="9743" y="21515"/>
                  <a:pt x="9991" y="21505"/>
                  <a:pt x="10200" y="21498"/>
                </a:cubicBezTo>
                <a:lnTo>
                  <a:pt x="10540" y="21420"/>
                </a:lnTo>
                <a:lnTo>
                  <a:pt x="10840" y="21494"/>
                </a:lnTo>
                <a:cubicBezTo>
                  <a:pt x="10845" y="21496"/>
                  <a:pt x="10849" y="21497"/>
                  <a:pt x="10854" y="21498"/>
                </a:cubicBezTo>
                <a:cubicBezTo>
                  <a:pt x="11065" y="21506"/>
                  <a:pt x="11295" y="21519"/>
                  <a:pt x="11675" y="21544"/>
                </a:cubicBezTo>
                <a:cubicBezTo>
                  <a:pt x="12435" y="21595"/>
                  <a:pt x="12709" y="21574"/>
                  <a:pt x="13324" y="21424"/>
                </a:cubicBezTo>
                <a:cubicBezTo>
                  <a:pt x="13383" y="21409"/>
                  <a:pt x="13438" y="21398"/>
                  <a:pt x="13503" y="21382"/>
                </a:cubicBezTo>
                <a:cubicBezTo>
                  <a:pt x="13535" y="21371"/>
                  <a:pt x="13568" y="21363"/>
                  <a:pt x="13600" y="21352"/>
                </a:cubicBezTo>
                <a:cubicBezTo>
                  <a:pt x="13698" y="21316"/>
                  <a:pt x="13881" y="21278"/>
                  <a:pt x="14019" y="21264"/>
                </a:cubicBezTo>
                <a:cubicBezTo>
                  <a:pt x="14207" y="21221"/>
                  <a:pt x="14434" y="21166"/>
                  <a:pt x="14549" y="21142"/>
                </a:cubicBezTo>
                <a:cubicBezTo>
                  <a:pt x="14818" y="21087"/>
                  <a:pt x="15186" y="20965"/>
                  <a:pt x="15368" y="20870"/>
                </a:cubicBezTo>
                <a:cubicBezTo>
                  <a:pt x="15419" y="20843"/>
                  <a:pt x="15461" y="20828"/>
                  <a:pt x="15507" y="20808"/>
                </a:cubicBezTo>
                <a:cubicBezTo>
                  <a:pt x="15652" y="20734"/>
                  <a:pt x="15787" y="20656"/>
                  <a:pt x="15905" y="20575"/>
                </a:cubicBezTo>
                <a:cubicBezTo>
                  <a:pt x="15925" y="20561"/>
                  <a:pt x="15947" y="20543"/>
                  <a:pt x="15967" y="20529"/>
                </a:cubicBezTo>
                <a:cubicBezTo>
                  <a:pt x="15973" y="20523"/>
                  <a:pt x="15980" y="20519"/>
                  <a:pt x="15986" y="20514"/>
                </a:cubicBezTo>
                <a:cubicBezTo>
                  <a:pt x="16247" y="20320"/>
                  <a:pt x="16534" y="20045"/>
                  <a:pt x="16718" y="19809"/>
                </a:cubicBezTo>
                <a:cubicBezTo>
                  <a:pt x="16841" y="19652"/>
                  <a:pt x="16896" y="19594"/>
                  <a:pt x="16990" y="19549"/>
                </a:cubicBezTo>
                <a:cubicBezTo>
                  <a:pt x="16994" y="19547"/>
                  <a:pt x="16998" y="19545"/>
                  <a:pt x="17002" y="19543"/>
                </a:cubicBezTo>
                <a:cubicBezTo>
                  <a:pt x="17010" y="19540"/>
                  <a:pt x="17017" y="19536"/>
                  <a:pt x="17026" y="19532"/>
                </a:cubicBezTo>
                <a:cubicBezTo>
                  <a:pt x="17082" y="19500"/>
                  <a:pt x="17141" y="19470"/>
                  <a:pt x="17206" y="19449"/>
                </a:cubicBezTo>
                <a:cubicBezTo>
                  <a:pt x="17385" y="19391"/>
                  <a:pt x="17735" y="19227"/>
                  <a:pt x="17986" y="19086"/>
                </a:cubicBezTo>
                <a:cubicBezTo>
                  <a:pt x="18080" y="19033"/>
                  <a:pt x="18160" y="18990"/>
                  <a:pt x="18237" y="18949"/>
                </a:cubicBezTo>
                <a:cubicBezTo>
                  <a:pt x="18278" y="18922"/>
                  <a:pt x="18327" y="18894"/>
                  <a:pt x="18362" y="18869"/>
                </a:cubicBezTo>
                <a:cubicBezTo>
                  <a:pt x="18737" y="18596"/>
                  <a:pt x="19126" y="18179"/>
                  <a:pt x="19391" y="17791"/>
                </a:cubicBezTo>
                <a:cubicBezTo>
                  <a:pt x="19430" y="17729"/>
                  <a:pt x="19465" y="17674"/>
                  <a:pt x="19507" y="17615"/>
                </a:cubicBezTo>
                <a:cubicBezTo>
                  <a:pt x="19517" y="17597"/>
                  <a:pt x="19533" y="17578"/>
                  <a:pt x="19542" y="17560"/>
                </a:cubicBezTo>
                <a:cubicBezTo>
                  <a:pt x="19598" y="17459"/>
                  <a:pt x="19725" y="17287"/>
                  <a:pt x="19826" y="17176"/>
                </a:cubicBezTo>
                <a:cubicBezTo>
                  <a:pt x="20094" y="16881"/>
                  <a:pt x="20314" y="16563"/>
                  <a:pt x="20483" y="16223"/>
                </a:cubicBezTo>
                <a:cubicBezTo>
                  <a:pt x="20489" y="16213"/>
                  <a:pt x="20494" y="16202"/>
                  <a:pt x="20499" y="16192"/>
                </a:cubicBezTo>
                <a:cubicBezTo>
                  <a:pt x="20530" y="16128"/>
                  <a:pt x="20556" y="16063"/>
                  <a:pt x="20583" y="15998"/>
                </a:cubicBezTo>
                <a:cubicBezTo>
                  <a:pt x="20737" y="15611"/>
                  <a:pt x="20819" y="15184"/>
                  <a:pt x="20859" y="14610"/>
                </a:cubicBezTo>
                <a:cubicBezTo>
                  <a:pt x="20875" y="14370"/>
                  <a:pt x="20895" y="14196"/>
                  <a:pt x="20917" y="14068"/>
                </a:cubicBezTo>
                <a:lnTo>
                  <a:pt x="20917" y="13854"/>
                </a:lnTo>
                <a:lnTo>
                  <a:pt x="21063" y="13598"/>
                </a:lnTo>
                <a:cubicBezTo>
                  <a:pt x="21115" y="13506"/>
                  <a:pt x="21161" y="13411"/>
                  <a:pt x="21204" y="13313"/>
                </a:cubicBezTo>
                <a:cubicBezTo>
                  <a:pt x="21232" y="13217"/>
                  <a:pt x="21260" y="13120"/>
                  <a:pt x="21296" y="13017"/>
                </a:cubicBezTo>
                <a:cubicBezTo>
                  <a:pt x="21547" y="12298"/>
                  <a:pt x="21598" y="11543"/>
                  <a:pt x="21490" y="10114"/>
                </a:cubicBezTo>
                <a:cubicBezTo>
                  <a:pt x="21427" y="9287"/>
                  <a:pt x="21329" y="8717"/>
                  <a:pt x="21165" y="8280"/>
                </a:cubicBezTo>
                <a:cubicBezTo>
                  <a:pt x="21145" y="8233"/>
                  <a:pt x="21126" y="8184"/>
                  <a:pt x="21105" y="8139"/>
                </a:cubicBezTo>
                <a:cubicBezTo>
                  <a:pt x="21096" y="8117"/>
                  <a:pt x="21087" y="8096"/>
                  <a:pt x="21077" y="8075"/>
                </a:cubicBezTo>
                <a:cubicBezTo>
                  <a:pt x="21032" y="7985"/>
                  <a:pt x="20984" y="7901"/>
                  <a:pt x="20936" y="7822"/>
                </a:cubicBezTo>
                <a:cubicBezTo>
                  <a:pt x="20877" y="7730"/>
                  <a:pt x="20813" y="7641"/>
                  <a:pt x="20742" y="7559"/>
                </a:cubicBezTo>
                <a:cubicBezTo>
                  <a:pt x="20696" y="7507"/>
                  <a:pt x="20662" y="7461"/>
                  <a:pt x="20629" y="7414"/>
                </a:cubicBezTo>
                <a:lnTo>
                  <a:pt x="20501" y="7274"/>
                </a:lnTo>
                <a:lnTo>
                  <a:pt x="20483" y="7109"/>
                </a:lnTo>
                <a:cubicBezTo>
                  <a:pt x="20451" y="6994"/>
                  <a:pt x="20429" y="6860"/>
                  <a:pt x="20412" y="6663"/>
                </a:cubicBezTo>
                <a:cubicBezTo>
                  <a:pt x="20375" y="6231"/>
                  <a:pt x="20274" y="5907"/>
                  <a:pt x="20001" y="5357"/>
                </a:cubicBezTo>
                <a:cubicBezTo>
                  <a:pt x="19942" y="5237"/>
                  <a:pt x="19901" y="5143"/>
                  <a:pt x="19852" y="5039"/>
                </a:cubicBezTo>
                <a:cubicBezTo>
                  <a:pt x="19777" y="4906"/>
                  <a:pt x="19695" y="4771"/>
                  <a:pt x="19602" y="4628"/>
                </a:cubicBezTo>
                <a:cubicBezTo>
                  <a:pt x="19491" y="4456"/>
                  <a:pt x="19314" y="4272"/>
                  <a:pt x="19129" y="4129"/>
                </a:cubicBezTo>
                <a:cubicBezTo>
                  <a:pt x="19016" y="4075"/>
                  <a:pt x="18896" y="3987"/>
                  <a:pt x="18790" y="3886"/>
                </a:cubicBezTo>
                <a:cubicBezTo>
                  <a:pt x="18761" y="3862"/>
                  <a:pt x="18733" y="3834"/>
                  <a:pt x="18706" y="3804"/>
                </a:cubicBezTo>
                <a:cubicBezTo>
                  <a:pt x="18665" y="3759"/>
                  <a:pt x="18622" y="3714"/>
                  <a:pt x="18581" y="3656"/>
                </a:cubicBezTo>
                <a:cubicBezTo>
                  <a:pt x="18281" y="3224"/>
                  <a:pt x="17665" y="2701"/>
                  <a:pt x="17140" y="2430"/>
                </a:cubicBezTo>
                <a:cubicBezTo>
                  <a:pt x="17025" y="2371"/>
                  <a:pt x="16986" y="2325"/>
                  <a:pt x="16966" y="2232"/>
                </a:cubicBezTo>
                <a:cubicBezTo>
                  <a:pt x="16958" y="2193"/>
                  <a:pt x="16945" y="2153"/>
                  <a:pt x="16930" y="2112"/>
                </a:cubicBezTo>
                <a:cubicBezTo>
                  <a:pt x="16892" y="2046"/>
                  <a:pt x="16860" y="1977"/>
                  <a:pt x="16835" y="1909"/>
                </a:cubicBezTo>
                <a:cubicBezTo>
                  <a:pt x="16702" y="1661"/>
                  <a:pt x="16492" y="1404"/>
                  <a:pt x="16260" y="1230"/>
                </a:cubicBezTo>
                <a:cubicBezTo>
                  <a:pt x="16201" y="1185"/>
                  <a:pt x="16127" y="1141"/>
                  <a:pt x="16054" y="1096"/>
                </a:cubicBezTo>
                <a:cubicBezTo>
                  <a:pt x="15999" y="1068"/>
                  <a:pt x="15954" y="1051"/>
                  <a:pt x="15895" y="1018"/>
                </a:cubicBezTo>
                <a:cubicBezTo>
                  <a:pt x="15601" y="852"/>
                  <a:pt x="15166" y="676"/>
                  <a:pt x="14928" y="626"/>
                </a:cubicBezTo>
                <a:cubicBezTo>
                  <a:pt x="14521" y="541"/>
                  <a:pt x="13352" y="475"/>
                  <a:pt x="12878" y="491"/>
                </a:cubicBezTo>
                <a:cubicBezTo>
                  <a:pt x="12772" y="561"/>
                  <a:pt x="12648" y="676"/>
                  <a:pt x="12481" y="853"/>
                </a:cubicBezTo>
                <a:cubicBezTo>
                  <a:pt x="12370" y="969"/>
                  <a:pt x="12286" y="1047"/>
                  <a:pt x="12211" y="1110"/>
                </a:cubicBezTo>
                <a:cubicBezTo>
                  <a:pt x="12129" y="1185"/>
                  <a:pt x="12057" y="1242"/>
                  <a:pt x="12022" y="1242"/>
                </a:cubicBezTo>
                <a:cubicBezTo>
                  <a:pt x="12020" y="1242"/>
                  <a:pt x="12018" y="1239"/>
                  <a:pt x="12016" y="1238"/>
                </a:cubicBezTo>
                <a:cubicBezTo>
                  <a:pt x="11966" y="1252"/>
                  <a:pt x="11926" y="1245"/>
                  <a:pt x="11891" y="1215"/>
                </a:cubicBezTo>
                <a:cubicBezTo>
                  <a:pt x="11862" y="1190"/>
                  <a:pt x="11838" y="1135"/>
                  <a:pt x="11837" y="1092"/>
                </a:cubicBezTo>
                <a:cubicBezTo>
                  <a:pt x="11837" y="966"/>
                  <a:pt x="11684" y="676"/>
                  <a:pt x="11549" y="537"/>
                </a:cubicBezTo>
                <a:cubicBezTo>
                  <a:pt x="11531" y="521"/>
                  <a:pt x="11515" y="500"/>
                  <a:pt x="11500" y="476"/>
                </a:cubicBezTo>
                <a:cubicBezTo>
                  <a:pt x="11443" y="410"/>
                  <a:pt x="11409" y="350"/>
                  <a:pt x="11409" y="292"/>
                </a:cubicBezTo>
                <a:cubicBezTo>
                  <a:pt x="11409" y="176"/>
                  <a:pt x="11327" y="123"/>
                  <a:pt x="11250" y="188"/>
                </a:cubicBezTo>
                <a:cubicBezTo>
                  <a:pt x="11212" y="221"/>
                  <a:pt x="11148" y="212"/>
                  <a:pt x="10974" y="152"/>
                </a:cubicBezTo>
                <a:cubicBezTo>
                  <a:pt x="10858" y="111"/>
                  <a:pt x="10722" y="95"/>
                  <a:pt x="10584" y="93"/>
                </a:cubicBezTo>
                <a:cubicBezTo>
                  <a:pt x="10380" y="122"/>
                  <a:pt x="10192" y="153"/>
                  <a:pt x="10102" y="180"/>
                </a:cubicBezTo>
                <a:cubicBezTo>
                  <a:pt x="10042" y="197"/>
                  <a:pt x="9996" y="205"/>
                  <a:pt x="9957" y="209"/>
                </a:cubicBezTo>
                <a:cubicBezTo>
                  <a:pt x="9802" y="263"/>
                  <a:pt x="9752" y="244"/>
                  <a:pt x="9779" y="133"/>
                </a:cubicBezTo>
                <a:cubicBezTo>
                  <a:pt x="9782" y="122"/>
                  <a:pt x="9781" y="113"/>
                  <a:pt x="9782" y="102"/>
                </a:cubicBezTo>
                <a:cubicBezTo>
                  <a:pt x="9740" y="30"/>
                  <a:pt x="9660" y="-5"/>
                  <a:pt x="9583" y="0"/>
                </a:cubicBezTo>
                <a:close/>
                <a:moveTo>
                  <a:pt x="10546" y="630"/>
                </a:moveTo>
                <a:cubicBezTo>
                  <a:pt x="10798" y="630"/>
                  <a:pt x="10900" y="677"/>
                  <a:pt x="10914" y="802"/>
                </a:cubicBezTo>
                <a:cubicBezTo>
                  <a:pt x="10924" y="891"/>
                  <a:pt x="10941" y="904"/>
                  <a:pt x="11043" y="904"/>
                </a:cubicBezTo>
                <a:cubicBezTo>
                  <a:pt x="11137" y="904"/>
                  <a:pt x="11175" y="929"/>
                  <a:pt x="11235" y="1025"/>
                </a:cubicBezTo>
                <a:cubicBezTo>
                  <a:pt x="11306" y="1139"/>
                  <a:pt x="11306" y="1148"/>
                  <a:pt x="11247" y="1215"/>
                </a:cubicBezTo>
                <a:cubicBezTo>
                  <a:pt x="11212" y="1254"/>
                  <a:pt x="11177" y="1362"/>
                  <a:pt x="11167" y="1457"/>
                </a:cubicBezTo>
                <a:cubicBezTo>
                  <a:pt x="11150" y="1606"/>
                  <a:pt x="11158" y="1636"/>
                  <a:pt x="11231" y="1692"/>
                </a:cubicBezTo>
                <a:lnTo>
                  <a:pt x="11315" y="1758"/>
                </a:lnTo>
                <a:lnTo>
                  <a:pt x="11225" y="1877"/>
                </a:lnTo>
                <a:cubicBezTo>
                  <a:pt x="11221" y="1882"/>
                  <a:pt x="11218" y="1885"/>
                  <a:pt x="11214" y="1890"/>
                </a:cubicBezTo>
                <a:cubicBezTo>
                  <a:pt x="11217" y="1915"/>
                  <a:pt x="11192" y="1939"/>
                  <a:pt x="11157" y="1949"/>
                </a:cubicBezTo>
                <a:cubicBezTo>
                  <a:pt x="11114" y="1985"/>
                  <a:pt x="11071" y="1998"/>
                  <a:pt x="10994" y="1999"/>
                </a:cubicBezTo>
                <a:cubicBezTo>
                  <a:pt x="10868" y="2002"/>
                  <a:pt x="10853" y="2012"/>
                  <a:pt x="10843" y="2104"/>
                </a:cubicBezTo>
                <a:cubicBezTo>
                  <a:pt x="10835" y="2174"/>
                  <a:pt x="10802" y="2218"/>
                  <a:pt x="10742" y="2242"/>
                </a:cubicBezTo>
                <a:cubicBezTo>
                  <a:pt x="10453" y="2354"/>
                  <a:pt x="10030" y="2170"/>
                  <a:pt x="9848" y="1852"/>
                </a:cubicBezTo>
                <a:cubicBezTo>
                  <a:pt x="9763" y="1703"/>
                  <a:pt x="9762" y="1691"/>
                  <a:pt x="9816" y="1583"/>
                </a:cubicBezTo>
                <a:cubicBezTo>
                  <a:pt x="9862" y="1493"/>
                  <a:pt x="9866" y="1443"/>
                  <a:pt x="9836" y="1330"/>
                </a:cubicBezTo>
                <a:cubicBezTo>
                  <a:pt x="9816" y="1252"/>
                  <a:pt x="9775" y="1167"/>
                  <a:pt x="9746" y="1142"/>
                </a:cubicBezTo>
                <a:cubicBezTo>
                  <a:pt x="9682" y="1088"/>
                  <a:pt x="9677" y="989"/>
                  <a:pt x="9734" y="931"/>
                </a:cubicBezTo>
                <a:cubicBezTo>
                  <a:pt x="9765" y="899"/>
                  <a:pt x="9805" y="903"/>
                  <a:pt x="9899" y="943"/>
                </a:cubicBezTo>
                <a:cubicBezTo>
                  <a:pt x="10046" y="1006"/>
                  <a:pt x="10121" y="966"/>
                  <a:pt x="10121" y="825"/>
                </a:cubicBezTo>
                <a:cubicBezTo>
                  <a:pt x="10121" y="711"/>
                  <a:pt x="10298" y="630"/>
                  <a:pt x="10546" y="630"/>
                </a:cubicBezTo>
                <a:close/>
                <a:moveTo>
                  <a:pt x="14129" y="1290"/>
                </a:moveTo>
                <a:cubicBezTo>
                  <a:pt x="14207" y="1292"/>
                  <a:pt x="14288" y="1301"/>
                  <a:pt x="14371" y="1311"/>
                </a:cubicBezTo>
                <a:cubicBezTo>
                  <a:pt x="14459" y="1322"/>
                  <a:pt x="14550" y="1341"/>
                  <a:pt x="14641" y="1360"/>
                </a:cubicBezTo>
                <a:cubicBezTo>
                  <a:pt x="14680" y="1368"/>
                  <a:pt x="14716" y="1372"/>
                  <a:pt x="14756" y="1382"/>
                </a:cubicBezTo>
                <a:cubicBezTo>
                  <a:pt x="14888" y="1415"/>
                  <a:pt x="15022" y="1455"/>
                  <a:pt x="15153" y="1504"/>
                </a:cubicBezTo>
                <a:cubicBezTo>
                  <a:pt x="15154" y="1504"/>
                  <a:pt x="15153" y="1505"/>
                  <a:pt x="15153" y="1505"/>
                </a:cubicBezTo>
                <a:cubicBezTo>
                  <a:pt x="15164" y="1509"/>
                  <a:pt x="15176" y="1511"/>
                  <a:pt x="15187" y="1515"/>
                </a:cubicBezTo>
                <a:cubicBezTo>
                  <a:pt x="15295" y="1555"/>
                  <a:pt x="15403" y="1607"/>
                  <a:pt x="15502" y="1659"/>
                </a:cubicBezTo>
                <a:cubicBezTo>
                  <a:pt x="15508" y="1662"/>
                  <a:pt x="15514" y="1663"/>
                  <a:pt x="15520" y="1666"/>
                </a:cubicBezTo>
                <a:cubicBezTo>
                  <a:pt x="15537" y="1675"/>
                  <a:pt x="15544" y="1680"/>
                  <a:pt x="15560" y="1688"/>
                </a:cubicBezTo>
                <a:cubicBezTo>
                  <a:pt x="15587" y="1704"/>
                  <a:pt x="15614" y="1718"/>
                  <a:pt x="15638" y="1733"/>
                </a:cubicBezTo>
                <a:cubicBezTo>
                  <a:pt x="15744" y="1794"/>
                  <a:pt x="15812" y="1843"/>
                  <a:pt x="15814" y="1875"/>
                </a:cubicBezTo>
                <a:cubicBezTo>
                  <a:pt x="15818" y="1881"/>
                  <a:pt x="15824" y="1888"/>
                  <a:pt x="15824" y="1893"/>
                </a:cubicBezTo>
                <a:cubicBezTo>
                  <a:pt x="15824" y="1899"/>
                  <a:pt x="15802" y="1904"/>
                  <a:pt x="15789" y="1910"/>
                </a:cubicBezTo>
                <a:cubicBezTo>
                  <a:pt x="15782" y="1915"/>
                  <a:pt x="15774" y="1919"/>
                  <a:pt x="15763" y="1922"/>
                </a:cubicBezTo>
                <a:cubicBezTo>
                  <a:pt x="15722" y="1935"/>
                  <a:pt x="15667" y="1947"/>
                  <a:pt x="15601" y="1954"/>
                </a:cubicBezTo>
                <a:cubicBezTo>
                  <a:pt x="15534" y="1962"/>
                  <a:pt x="15473" y="1975"/>
                  <a:pt x="15414" y="1990"/>
                </a:cubicBezTo>
                <a:cubicBezTo>
                  <a:pt x="15388" y="1996"/>
                  <a:pt x="15362" y="2004"/>
                  <a:pt x="15337" y="2013"/>
                </a:cubicBezTo>
                <a:cubicBezTo>
                  <a:pt x="15318" y="2019"/>
                  <a:pt x="15300" y="2025"/>
                  <a:pt x="15282" y="2032"/>
                </a:cubicBezTo>
                <a:cubicBezTo>
                  <a:pt x="15162" y="2081"/>
                  <a:pt x="15062" y="2151"/>
                  <a:pt x="14984" y="2241"/>
                </a:cubicBezTo>
                <a:cubicBezTo>
                  <a:pt x="14984" y="2241"/>
                  <a:pt x="14983" y="2241"/>
                  <a:pt x="14983" y="2242"/>
                </a:cubicBezTo>
                <a:cubicBezTo>
                  <a:pt x="14965" y="2264"/>
                  <a:pt x="14949" y="2288"/>
                  <a:pt x="14933" y="2312"/>
                </a:cubicBezTo>
                <a:cubicBezTo>
                  <a:pt x="14911" y="2347"/>
                  <a:pt x="14888" y="2384"/>
                  <a:pt x="14870" y="2425"/>
                </a:cubicBezTo>
                <a:cubicBezTo>
                  <a:pt x="14840" y="2492"/>
                  <a:pt x="14818" y="2565"/>
                  <a:pt x="14802" y="2637"/>
                </a:cubicBezTo>
                <a:cubicBezTo>
                  <a:pt x="14796" y="2691"/>
                  <a:pt x="14791" y="2737"/>
                  <a:pt x="14783" y="2798"/>
                </a:cubicBezTo>
                <a:cubicBezTo>
                  <a:pt x="14782" y="2805"/>
                  <a:pt x="14780" y="2807"/>
                  <a:pt x="14779" y="2813"/>
                </a:cubicBezTo>
                <a:cubicBezTo>
                  <a:pt x="14778" y="2856"/>
                  <a:pt x="14777" y="2899"/>
                  <a:pt x="14782" y="2927"/>
                </a:cubicBezTo>
                <a:cubicBezTo>
                  <a:pt x="14794" y="3002"/>
                  <a:pt x="14786" y="3081"/>
                  <a:pt x="14764" y="3108"/>
                </a:cubicBezTo>
                <a:cubicBezTo>
                  <a:pt x="14742" y="3134"/>
                  <a:pt x="14714" y="3153"/>
                  <a:pt x="14702" y="3151"/>
                </a:cubicBezTo>
                <a:cubicBezTo>
                  <a:pt x="14691" y="3148"/>
                  <a:pt x="14648" y="3140"/>
                  <a:pt x="14607" y="3132"/>
                </a:cubicBezTo>
                <a:cubicBezTo>
                  <a:pt x="14600" y="3131"/>
                  <a:pt x="14597" y="3131"/>
                  <a:pt x="14590" y="3130"/>
                </a:cubicBezTo>
                <a:cubicBezTo>
                  <a:pt x="14581" y="3128"/>
                  <a:pt x="14564" y="3122"/>
                  <a:pt x="14554" y="3120"/>
                </a:cubicBezTo>
                <a:cubicBezTo>
                  <a:pt x="14553" y="3119"/>
                  <a:pt x="14551" y="3120"/>
                  <a:pt x="14549" y="3119"/>
                </a:cubicBezTo>
                <a:cubicBezTo>
                  <a:pt x="14544" y="3118"/>
                  <a:pt x="14533" y="3114"/>
                  <a:pt x="14527" y="3113"/>
                </a:cubicBezTo>
                <a:cubicBezTo>
                  <a:pt x="14422" y="3091"/>
                  <a:pt x="14295" y="3058"/>
                  <a:pt x="14159" y="3015"/>
                </a:cubicBezTo>
                <a:cubicBezTo>
                  <a:pt x="14017" y="2971"/>
                  <a:pt x="13885" y="2924"/>
                  <a:pt x="13821" y="2891"/>
                </a:cubicBezTo>
                <a:cubicBezTo>
                  <a:pt x="13774" y="2867"/>
                  <a:pt x="13727" y="2838"/>
                  <a:pt x="13680" y="2807"/>
                </a:cubicBezTo>
                <a:cubicBezTo>
                  <a:pt x="13629" y="2774"/>
                  <a:pt x="13579" y="2737"/>
                  <a:pt x="13530" y="2699"/>
                </a:cubicBezTo>
                <a:cubicBezTo>
                  <a:pt x="13464" y="2648"/>
                  <a:pt x="13403" y="2597"/>
                  <a:pt x="13349" y="2543"/>
                </a:cubicBezTo>
                <a:cubicBezTo>
                  <a:pt x="13302" y="2497"/>
                  <a:pt x="13263" y="2452"/>
                  <a:pt x="13232" y="2409"/>
                </a:cubicBezTo>
                <a:cubicBezTo>
                  <a:pt x="13228" y="2403"/>
                  <a:pt x="13219" y="2397"/>
                  <a:pt x="13215" y="2391"/>
                </a:cubicBezTo>
                <a:lnTo>
                  <a:pt x="13215" y="2390"/>
                </a:lnTo>
                <a:lnTo>
                  <a:pt x="13113" y="2237"/>
                </a:lnTo>
                <a:lnTo>
                  <a:pt x="13112" y="2237"/>
                </a:lnTo>
                <a:lnTo>
                  <a:pt x="13136" y="2109"/>
                </a:lnTo>
                <a:lnTo>
                  <a:pt x="13171" y="1901"/>
                </a:lnTo>
                <a:cubicBezTo>
                  <a:pt x="13194" y="1773"/>
                  <a:pt x="13216" y="1683"/>
                  <a:pt x="13245" y="1611"/>
                </a:cubicBezTo>
                <a:cubicBezTo>
                  <a:pt x="13272" y="1541"/>
                  <a:pt x="13307" y="1493"/>
                  <a:pt x="13361" y="1455"/>
                </a:cubicBezTo>
                <a:cubicBezTo>
                  <a:pt x="13380" y="1442"/>
                  <a:pt x="13401" y="1430"/>
                  <a:pt x="13425" y="1419"/>
                </a:cubicBezTo>
                <a:cubicBezTo>
                  <a:pt x="13458" y="1403"/>
                  <a:pt x="13506" y="1388"/>
                  <a:pt x="13549" y="1374"/>
                </a:cubicBezTo>
                <a:cubicBezTo>
                  <a:pt x="13575" y="1365"/>
                  <a:pt x="13592" y="1357"/>
                  <a:pt x="13623" y="1348"/>
                </a:cubicBezTo>
                <a:cubicBezTo>
                  <a:pt x="13627" y="1347"/>
                  <a:pt x="13631" y="1346"/>
                  <a:pt x="13635" y="1344"/>
                </a:cubicBezTo>
                <a:cubicBezTo>
                  <a:pt x="13640" y="1343"/>
                  <a:pt x="13643" y="1341"/>
                  <a:pt x="13649" y="1340"/>
                </a:cubicBezTo>
                <a:cubicBezTo>
                  <a:pt x="13661" y="1336"/>
                  <a:pt x="13675" y="1335"/>
                  <a:pt x="13687" y="1332"/>
                </a:cubicBezTo>
                <a:cubicBezTo>
                  <a:pt x="13730" y="1322"/>
                  <a:pt x="13775" y="1313"/>
                  <a:pt x="13822" y="1307"/>
                </a:cubicBezTo>
                <a:cubicBezTo>
                  <a:pt x="13836" y="1305"/>
                  <a:pt x="13850" y="1303"/>
                  <a:pt x="13865" y="1302"/>
                </a:cubicBezTo>
                <a:cubicBezTo>
                  <a:pt x="13923" y="1295"/>
                  <a:pt x="13984" y="1291"/>
                  <a:pt x="14047" y="1291"/>
                </a:cubicBezTo>
                <a:cubicBezTo>
                  <a:pt x="14049" y="1291"/>
                  <a:pt x="14051" y="1291"/>
                  <a:pt x="14053" y="1291"/>
                </a:cubicBezTo>
                <a:cubicBezTo>
                  <a:pt x="14054" y="1291"/>
                  <a:pt x="14054" y="1291"/>
                  <a:pt x="14055" y="1291"/>
                </a:cubicBezTo>
                <a:cubicBezTo>
                  <a:pt x="14080" y="1291"/>
                  <a:pt x="14104" y="1289"/>
                  <a:pt x="14129" y="1290"/>
                </a:cubicBezTo>
                <a:close/>
                <a:moveTo>
                  <a:pt x="7266" y="1729"/>
                </a:moveTo>
                <a:cubicBezTo>
                  <a:pt x="7277" y="1728"/>
                  <a:pt x="7286" y="1734"/>
                  <a:pt x="7296" y="1735"/>
                </a:cubicBezTo>
                <a:cubicBezTo>
                  <a:pt x="7343" y="1735"/>
                  <a:pt x="7388" y="1737"/>
                  <a:pt x="7422" y="1743"/>
                </a:cubicBezTo>
                <a:cubicBezTo>
                  <a:pt x="7538" y="1766"/>
                  <a:pt x="7562" y="1791"/>
                  <a:pt x="7642" y="1977"/>
                </a:cubicBezTo>
                <a:cubicBezTo>
                  <a:pt x="7692" y="2092"/>
                  <a:pt x="7757" y="2239"/>
                  <a:pt x="7787" y="2304"/>
                </a:cubicBezTo>
                <a:cubicBezTo>
                  <a:pt x="7807" y="2349"/>
                  <a:pt x="7816" y="2401"/>
                  <a:pt x="7819" y="2448"/>
                </a:cubicBezTo>
                <a:cubicBezTo>
                  <a:pt x="7825" y="2460"/>
                  <a:pt x="7833" y="2475"/>
                  <a:pt x="7833" y="2482"/>
                </a:cubicBezTo>
                <a:cubicBezTo>
                  <a:pt x="7833" y="2503"/>
                  <a:pt x="7821" y="2526"/>
                  <a:pt x="7802" y="2548"/>
                </a:cubicBezTo>
                <a:cubicBezTo>
                  <a:pt x="7720" y="2729"/>
                  <a:pt x="7347" y="2989"/>
                  <a:pt x="6909" y="3190"/>
                </a:cubicBezTo>
                <a:cubicBezTo>
                  <a:pt x="6876" y="3207"/>
                  <a:pt x="6871" y="3206"/>
                  <a:pt x="6847" y="3218"/>
                </a:cubicBezTo>
                <a:cubicBezTo>
                  <a:pt x="6805" y="3236"/>
                  <a:pt x="6764" y="3256"/>
                  <a:pt x="6722" y="3273"/>
                </a:cubicBezTo>
                <a:cubicBezTo>
                  <a:pt x="6698" y="3282"/>
                  <a:pt x="6676" y="3294"/>
                  <a:pt x="6651" y="3303"/>
                </a:cubicBezTo>
                <a:cubicBezTo>
                  <a:pt x="6489" y="3363"/>
                  <a:pt x="6334" y="3412"/>
                  <a:pt x="6307" y="3412"/>
                </a:cubicBezTo>
                <a:cubicBezTo>
                  <a:pt x="6288" y="3412"/>
                  <a:pt x="6275" y="3404"/>
                  <a:pt x="6264" y="3391"/>
                </a:cubicBezTo>
                <a:cubicBezTo>
                  <a:pt x="6256" y="3386"/>
                  <a:pt x="6247" y="3380"/>
                  <a:pt x="6244" y="3370"/>
                </a:cubicBezTo>
                <a:cubicBezTo>
                  <a:pt x="6243" y="3365"/>
                  <a:pt x="6241" y="3318"/>
                  <a:pt x="6239" y="3306"/>
                </a:cubicBezTo>
                <a:cubicBezTo>
                  <a:pt x="6229" y="3249"/>
                  <a:pt x="6222" y="3177"/>
                  <a:pt x="6213" y="3027"/>
                </a:cubicBezTo>
                <a:cubicBezTo>
                  <a:pt x="6194" y="2696"/>
                  <a:pt x="6120" y="2468"/>
                  <a:pt x="5965" y="2264"/>
                </a:cubicBezTo>
                <a:cubicBezTo>
                  <a:pt x="5948" y="2241"/>
                  <a:pt x="5940" y="2223"/>
                  <a:pt x="5927" y="2202"/>
                </a:cubicBezTo>
                <a:cubicBezTo>
                  <a:pt x="5894" y="2181"/>
                  <a:pt x="5873" y="2145"/>
                  <a:pt x="5893" y="2119"/>
                </a:cubicBezTo>
                <a:cubicBezTo>
                  <a:pt x="5893" y="2112"/>
                  <a:pt x="5886" y="2100"/>
                  <a:pt x="5889" y="2097"/>
                </a:cubicBezTo>
                <a:cubicBezTo>
                  <a:pt x="5949" y="2044"/>
                  <a:pt x="6314" y="1907"/>
                  <a:pt x="6580" y="1838"/>
                </a:cubicBezTo>
                <a:cubicBezTo>
                  <a:pt x="6809" y="1779"/>
                  <a:pt x="7029" y="1745"/>
                  <a:pt x="7202" y="1737"/>
                </a:cubicBezTo>
                <a:cubicBezTo>
                  <a:pt x="7219" y="1736"/>
                  <a:pt x="7252" y="1729"/>
                  <a:pt x="7266" y="1729"/>
                </a:cubicBezTo>
                <a:close/>
                <a:moveTo>
                  <a:pt x="11839" y="1985"/>
                </a:moveTo>
                <a:cubicBezTo>
                  <a:pt x="11903" y="1985"/>
                  <a:pt x="12089" y="2328"/>
                  <a:pt x="12165" y="2588"/>
                </a:cubicBezTo>
                <a:cubicBezTo>
                  <a:pt x="12247" y="2873"/>
                  <a:pt x="12311" y="3015"/>
                  <a:pt x="12407" y="3130"/>
                </a:cubicBezTo>
                <a:cubicBezTo>
                  <a:pt x="12433" y="3150"/>
                  <a:pt x="12455" y="3171"/>
                  <a:pt x="12471" y="3192"/>
                </a:cubicBezTo>
                <a:cubicBezTo>
                  <a:pt x="12527" y="3239"/>
                  <a:pt x="12598" y="3277"/>
                  <a:pt x="12672" y="3303"/>
                </a:cubicBezTo>
                <a:cubicBezTo>
                  <a:pt x="12681" y="3304"/>
                  <a:pt x="12686" y="3305"/>
                  <a:pt x="12695" y="3306"/>
                </a:cubicBezTo>
                <a:cubicBezTo>
                  <a:pt x="12768" y="3311"/>
                  <a:pt x="12826" y="3317"/>
                  <a:pt x="12871" y="3325"/>
                </a:cubicBezTo>
                <a:cubicBezTo>
                  <a:pt x="12940" y="3337"/>
                  <a:pt x="12977" y="3354"/>
                  <a:pt x="12988" y="3379"/>
                </a:cubicBezTo>
                <a:cubicBezTo>
                  <a:pt x="13045" y="3401"/>
                  <a:pt x="13109" y="3432"/>
                  <a:pt x="13168" y="3465"/>
                </a:cubicBezTo>
                <a:cubicBezTo>
                  <a:pt x="13511" y="3658"/>
                  <a:pt x="14090" y="3845"/>
                  <a:pt x="14565" y="3937"/>
                </a:cubicBezTo>
                <a:cubicBezTo>
                  <a:pt x="14668" y="3958"/>
                  <a:pt x="14756" y="3971"/>
                  <a:pt x="14841" y="3984"/>
                </a:cubicBezTo>
                <a:cubicBezTo>
                  <a:pt x="14846" y="3984"/>
                  <a:pt x="14852" y="3986"/>
                  <a:pt x="14857" y="3986"/>
                </a:cubicBezTo>
                <a:cubicBezTo>
                  <a:pt x="14928" y="3994"/>
                  <a:pt x="14994" y="3997"/>
                  <a:pt x="15052" y="3997"/>
                </a:cubicBezTo>
                <a:lnTo>
                  <a:pt x="15263" y="3997"/>
                </a:lnTo>
                <a:lnTo>
                  <a:pt x="15392" y="4178"/>
                </a:lnTo>
                <a:cubicBezTo>
                  <a:pt x="15605" y="4476"/>
                  <a:pt x="16170" y="4954"/>
                  <a:pt x="16601" y="5203"/>
                </a:cubicBezTo>
                <a:cubicBezTo>
                  <a:pt x="16779" y="5307"/>
                  <a:pt x="16810" y="5340"/>
                  <a:pt x="16841" y="5474"/>
                </a:cubicBezTo>
                <a:cubicBezTo>
                  <a:pt x="16939" y="5890"/>
                  <a:pt x="17037" y="6202"/>
                  <a:pt x="17153" y="6468"/>
                </a:cubicBezTo>
                <a:cubicBezTo>
                  <a:pt x="17401" y="7033"/>
                  <a:pt x="17852" y="7720"/>
                  <a:pt x="18188" y="8042"/>
                </a:cubicBezTo>
                <a:lnTo>
                  <a:pt x="18342" y="8189"/>
                </a:lnTo>
                <a:lnTo>
                  <a:pt x="18381" y="8573"/>
                </a:lnTo>
                <a:cubicBezTo>
                  <a:pt x="18438" y="9134"/>
                  <a:pt x="18691" y="10162"/>
                  <a:pt x="18849" y="10483"/>
                </a:cubicBezTo>
                <a:cubicBezTo>
                  <a:pt x="18870" y="10524"/>
                  <a:pt x="18844" y="10619"/>
                  <a:pt x="18773" y="10775"/>
                </a:cubicBezTo>
                <a:cubicBezTo>
                  <a:pt x="18492" y="11395"/>
                  <a:pt x="18381" y="12322"/>
                  <a:pt x="18504" y="13018"/>
                </a:cubicBezTo>
                <a:lnTo>
                  <a:pt x="18566" y="13373"/>
                </a:lnTo>
                <a:lnTo>
                  <a:pt x="18409" y="13582"/>
                </a:lnTo>
                <a:cubicBezTo>
                  <a:pt x="18189" y="13873"/>
                  <a:pt x="18087" y="14044"/>
                  <a:pt x="17958" y="14328"/>
                </a:cubicBezTo>
                <a:cubicBezTo>
                  <a:pt x="17851" y="14566"/>
                  <a:pt x="17668" y="15139"/>
                  <a:pt x="17606" y="15433"/>
                </a:cubicBezTo>
                <a:cubicBezTo>
                  <a:pt x="17584" y="15537"/>
                  <a:pt x="17553" y="15578"/>
                  <a:pt x="17400" y="15679"/>
                </a:cubicBezTo>
                <a:cubicBezTo>
                  <a:pt x="17361" y="15705"/>
                  <a:pt x="17320" y="15732"/>
                  <a:pt x="17263" y="15767"/>
                </a:cubicBezTo>
                <a:cubicBezTo>
                  <a:pt x="16673" y="16131"/>
                  <a:pt x="16240" y="16544"/>
                  <a:pt x="15856" y="17105"/>
                </a:cubicBezTo>
                <a:cubicBezTo>
                  <a:pt x="15733" y="17285"/>
                  <a:pt x="15626" y="17401"/>
                  <a:pt x="15579" y="17410"/>
                </a:cubicBezTo>
                <a:cubicBezTo>
                  <a:pt x="15252" y="17472"/>
                  <a:pt x="14701" y="17626"/>
                  <a:pt x="14459" y="17722"/>
                </a:cubicBezTo>
                <a:cubicBezTo>
                  <a:pt x="14146" y="17847"/>
                  <a:pt x="13624" y="18166"/>
                  <a:pt x="13351" y="18400"/>
                </a:cubicBezTo>
                <a:lnTo>
                  <a:pt x="13183" y="18544"/>
                </a:lnTo>
                <a:lnTo>
                  <a:pt x="12411" y="18548"/>
                </a:lnTo>
                <a:cubicBezTo>
                  <a:pt x="12120" y="18550"/>
                  <a:pt x="11972" y="18556"/>
                  <a:pt x="11830" y="18564"/>
                </a:cubicBezTo>
                <a:cubicBezTo>
                  <a:pt x="11699" y="18576"/>
                  <a:pt x="11569" y="18589"/>
                  <a:pt x="11453" y="18608"/>
                </a:cubicBezTo>
                <a:cubicBezTo>
                  <a:pt x="11449" y="18609"/>
                  <a:pt x="11444" y="18610"/>
                  <a:pt x="11440" y="18611"/>
                </a:cubicBezTo>
                <a:cubicBezTo>
                  <a:pt x="11390" y="18623"/>
                  <a:pt x="11342" y="18633"/>
                  <a:pt x="11282" y="18649"/>
                </a:cubicBezTo>
                <a:cubicBezTo>
                  <a:pt x="11086" y="18702"/>
                  <a:pt x="10866" y="18771"/>
                  <a:pt x="10793" y="18803"/>
                </a:cubicBezTo>
                <a:cubicBezTo>
                  <a:pt x="10777" y="18810"/>
                  <a:pt x="10773" y="18808"/>
                  <a:pt x="10757" y="18814"/>
                </a:cubicBezTo>
                <a:cubicBezTo>
                  <a:pt x="10741" y="18821"/>
                  <a:pt x="10723" y="18828"/>
                  <a:pt x="10708" y="18831"/>
                </a:cubicBezTo>
                <a:cubicBezTo>
                  <a:pt x="10681" y="18840"/>
                  <a:pt x="10639" y="18857"/>
                  <a:pt x="10632" y="18856"/>
                </a:cubicBezTo>
                <a:cubicBezTo>
                  <a:pt x="10617" y="18855"/>
                  <a:pt x="10507" y="18795"/>
                  <a:pt x="10389" y="18725"/>
                </a:cubicBezTo>
                <a:cubicBezTo>
                  <a:pt x="10063" y="18529"/>
                  <a:pt x="9478" y="18354"/>
                  <a:pt x="8947" y="18278"/>
                </a:cubicBezTo>
                <a:cubicBezTo>
                  <a:pt x="8944" y="18278"/>
                  <a:pt x="8941" y="18277"/>
                  <a:pt x="8938" y="18277"/>
                </a:cubicBezTo>
                <a:cubicBezTo>
                  <a:pt x="8931" y="18276"/>
                  <a:pt x="8924" y="18276"/>
                  <a:pt x="8917" y="18275"/>
                </a:cubicBezTo>
                <a:cubicBezTo>
                  <a:pt x="8747" y="18252"/>
                  <a:pt x="8583" y="18237"/>
                  <a:pt x="8436" y="18237"/>
                </a:cubicBezTo>
                <a:cubicBezTo>
                  <a:pt x="8228" y="18237"/>
                  <a:pt x="8209" y="18229"/>
                  <a:pt x="8016" y="18063"/>
                </a:cubicBezTo>
                <a:cubicBezTo>
                  <a:pt x="7588" y="17691"/>
                  <a:pt x="6997" y="17370"/>
                  <a:pt x="6408" y="17183"/>
                </a:cubicBezTo>
                <a:cubicBezTo>
                  <a:pt x="6392" y="17179"/>
                  <a:pt x="6379" y="17178"/>
                  <a:pt x="6363" y="17173"/>
                </a:cubicBezTo>
                <a:cubicBezTo>
                  <a:pt x="6309" y="17158"/>
                  <a:pt x="6270" y="17145"/>
                  <a:pt x="6230" y="17132"/>
                </a:cubicBezTo>
                <a:cubicBezTo>
                  <a:pt x="6195" y="17123"/>
                  <a:pt x="6161" y="17112"/>
                  <a:pt x="6126" y="17104"/>
                </a:cubicBezTo>
                <a:cubicBezTo>
                  <a:pt x="5952" y="17062"/>
                  <a:pt x="5933" y="17048"/>
                  <a:pt x="5864" y="16889"/>
                </a:cubicBezTo>
                <a:cubicBezTo>
                  <a:pt x="5661" y="16418"/>
                  <a:pt x="5139" y="15828"/>
                  <a:pt x="4616" y="15478"/>
                </a:cubicBezTo>
                <a:cubicBezTo>
                  <a:pt x="4449" y="15367"/>
                  <a:pt x="4284" y="15254"/>
                  <a:pt x="4249" y="15228"/>
                </a:cubicBezTo>
                <a:cubicBezTo>
                  <a:pt x="4211" y="15200"/>
                  <a:pt x="4148" y="15040"/>
                  <a:pt x="4094" y="14833"/>
                </a:cubicBezTo>
                <a:cubicBezTo>
                  <a:pt x="3933" y="14210"/>
                  <a:pt x="3557" y="13518"/>
                  <a:pt x="3110" y="13022"/>
                </a:cubicBezTo>
                <a:lnTo>
                  <a:pt x="2973" y="12867"/>
                </a:lnTo>
                <a:lnTo>
                  <a:pt x="3027" y="12596"/>
                </a:lnTo>
                <a:cubicBezTo>
                  <a:pt x="3127" y="12106"/>
                  <a:pt x="3084" y="11269"/>
                  <a:pt x="2942" y="10777"/>
                </a:cubicBezTo>
                <a:cubicBezTo>
                  <a:pt x="2931" y="10756"/>
                  <a:pt x="2921" y="10735"/>
                  <a:pt x="2920" y="10712"/>
                </a:cubicBezTo>
                <a:cubicBezTo>
                  <a:pt x="2920" y="10709"/>
                  <a:pt x="2920" y="10707"/>
                  <a:pt x="2920" y="10704"/>
                </a:cubicBezTo>
                <a:cubicBezTo>
                  <a:pt x="2914" y="10688"/>
                  <a:pt x="2910" y="10668"/>
                  <a:pt x="2904" y="10654"/>
                </a:cubicBezTo>
                <a:cubicBezTo>
                  <a:pt x="2875" y="10574"/>
                  <a:pt x="2888" y="10499"/>
                  <a:pt x="2973" y="10258"/>
                </a:cubicBezTo>
                <a:cubicBezTo>
                  <a:pt x="3114" y="9863"/>
                  <a:pt x="3185" y="9416"/>
                  <a:pt x="3184" y="8944"/>
                </a:cubicBezTo>
                <a:cubicBezTo>
                  <a:pt x="3184" y="8588"/>
                  <a:pt x="3117" y="7978"/>
                  <a:pt x="3063" y="7839"/>
                </a:cubicBezTo>
                <a:cubicBezTo>
                  <a:pt x="3048" y="7802"/>
                  <a:pt x="3115" y="7684"/>
                  <a:pt x="3252" y="7506"/>
                </a:cubicBezTo>
                <a:cubicBezTo>
                  <a:pt x="3529" y="7146"/>
                  <a:pt x="3827" y="6642"/>
                  <a:pt x="3954" y="6322"/>
                </a:cubicBezTo>
                <a:cubicBezTo>
                  <a:pt x="3987" y="6238"/>
                  <a:pt x="4024" y="6162"/>
                  <a:pt x="4056" y="6101"/>
                </a:cubicBezTo>
                <a:cubicBezTo>
                  <a:pt x="4059" y="6094"/>
                  <a:pt x="4058" y="6084"/>
                  <a:pt x="4061" y="6079"/>
                </a:cubicBezTo>
                <a:cubicBezTo>
                  <a:pt x="4068" y="6064"/>
                  <a:pt x="4081" y="6050"/>
                  <a:pt x="4095" y="6035"/>
                </a:cubicBezTo>
                <a:cubicBezTo>
                  <a:pt x="4096" y="6034"/>
                  <a:pt x="4097" y="6031"/>
                  <a:pt x="4098" y="6030"/>
                </a:cubicBezTo>
                <a:cubicBezTo>
                  <a:pt x="4102" y="6024"/>
                  <a:pt x="4109" y="6009"/>
                  <a:pt x="4112" y="6006"/>
                </a:cubicBezTo>
                <a:cubicBezTo>
                  <a:pt x="4143" y="5973"/>
                  <a:pt x="4302" y="5888"/>
                  <a:pt x="4466" y="5817"/>
                </a:cubicBezTo>
                <a:cubicBezTo>
                  <a:pt x="4821" y="5662"/>
                  <a:pt x="5090" y="5497"/>
                  <a:pt x="5314" y="5296"/>
                </a:cubicBezTo>
                <a:cubicBezTo>
                  <a:pt x="5322" y="5285"/>
                  <a:pt x="5332" y="5279"/>
                  <a:pt x="5342" y="5271"/>
                </a:cubicBezTo>
                <a:cubicBezTo>
                  <a:pt x="5486" y="5137"/>
                  <a:pt x="5611" y="4987"/>
                  <a:pt x="5726" y="4810"/>
                </a:cubicBezTo>
                <a:cubicBezTo>
                  <a:pt x="5827" y="4655"/>
                  <a:pt x="5928" y="4517"/>
                  <a:pt x="5951" y="4504"/>
                </a:cubicBezTo>
                <a:cubicBezTo>
                  <a:pt x="5974" y="4492"/>
                  <a:pt x="6080" y="4469"/>
                  <a:pt x="6188" y="4454"/>
                </a:cubicBezTo>
                <a:cubicBezTo>
                  <a:pt x="6342" y="4434"/>
                  <a:pt x="6523" y="4381"/>
                  <a:pt x="6712" y="4308"/>
                </a:cubicBezTo>
                <a:cubicBezTo>
                  <a:pt x="7166" y="4132"/>
                  <a:pt x="7682" y="3826"/>
                  <a:pt x="8095" y="3473"/>
                </a:cubicBezTo>
                <a:cubicBezTo>
                  <a:pt x="8213" y="3371"/>
                  <a:pt x="8279" y="3339"/>
                  <a:pt x="8331" y="3356"/>
                </a:cubicBezTo>
                <a:cubicBezTo>
                  <a:pt x="8356" y="3364"/>
                  <a:pt x="8386" y="3363"/>
                  <a:pt x="8418" y="3357"/>
                </a:cubicBezTo>
                <a:cubicBezTo>
                  <a:pt x="8421" y="3355"/>
                  <a:pt x="8424" y="3353"/>
                  <a:pt x="8427" y="3352"/>
                </a:cubicBezTo>
                <a:cubicBezTo>
                  <a:pt x="8439" y="3347"/>
                  <a:pt x="8450" y="3345"/>
                  <a:pt x="8462" y="3341"/>
                </a:cubicBezTo>
                <a:cubicBezTo>
                  <a:pt x="8556" y="3308"/>
                  <a:pt x="8659" y="3233"/>
                  <a:pt x="8725" y="3134"/>
                </a:cubicBezTo>
                <a:cubicBezTo>
                  <a:pt x="8766" y="3073"/>
                  <a:pt x="8816" y="2918"/>
                  <a:pt x="8858" y="2752"/>
                </a:cubicBezTo>
                <a:cubicBezTo>
                  <a:pt x="8862" y="2729"/>
                  <a:pt x="8862" y="2713"/>
                  <a:pt x="8867" y="2688"/>
                </a:cubicBezTo>
                <a:lnTo>
                  <a:pt x="8932" y="2319"/>
                </a:lnTo>
                <a:lnTo>
                  <a:pt x="8935" y="2319"/>
                </a:lnTo>
                <a:cubicBezTo>
                  <a:pt x="8936" y="2305"/>
                  <a:pt x="8939" y="2285"/>
                  <a:pt x="8939" y="2273"/>
                </a:cubicBezTo>
                <a:cubicBezTo>
                  <a:pt x="8941" y="2154"/>
                  <a:pt x="9005" y="2096"/>
                  <a:pt x="9163" y="2070"/>
                </a:cubicBezTo>
                <a:cubicBezTo>
                  <a:pt x="9276" y="2051"/>
                  <a:pt x="9291" y="2062"/>
                  <a:pt x="9390" y="2223"/>
                </a:cubicBezTo>
                <a:cubicBezTo>
                  <a:pt x="9570" y="2515"/>
                  <a:pt x="9882" y="2710"/>
                  <a:pt x="10222" y="2786"/>
                </a:cubicBezTo>
                <a:cubicBezTo>
                  <a:pt x="10276" y="2787"/>
                  <a:pt x="10316" y="2788"/>
                  <a:pt x="10383" y="2788"/>
                </a:cubicBezTo>
                <a:cubicBezTo>
                  <a:pt x="10587" y="2790"/>
                  <a:pt x="10648" y="2794"/>
                  <a:pt x="10771" y="2797"/>
                </a:cubicBezTo>
                <a:cubicBezTo>
                  <a:pt x="10864" y="2779"/>
                  <a:pt x="10955" y="2756"/>
                  <a:pt x="11042" y="2718"/>
                </a:cubicBezTo>
                <a:cubicBezTo>
                  <a:pt x="11191" y="2651"/>
                  <a:pt x="11240" y="2642"/>
                  <a:pt x="11281" y="2677"/>
                </a:cubicBezTo>
                <a:cubicBezTo>
                  <a:pt x="11310" y="2702"/>
                  <a:pt x="11367" y="2712"/>
                  <a:pt x="11409" y="2698"/>
                </a:cubicBezTo>
                <a:cubicBezTo>
                  <a:pt x="11466" y="2680"/>
                  <a:pt x="11482" y="2648"/>
                  <a:pt x="11474" y="2571"/>
                </a:cubicBezTo>
                <a:cubicBezTo>
                  <a:pt x="11468" y="2516"/>
                  <a:pt x="11494" y="2460"/>
                  <a:pt x="11538" y="2396"/>
                </a:cubicBezTo>
                <a:cubicBezTo>
                  <a:pt x="11541" y="2392"/>
                  <a:pt x="11544" y="2388"/>
                  <a:pt x="11547" y="2385"/>
                </a:cubicBezTo>
                <a:cubicBezTo>
                  <a:pt x="11559" y="2368"/>
                  <a:pt x="11562" y="2355"/>
                  <a:pt x="11578" y="2337"/>
                </a:cubicBezTo>
                <a:cubicBezTo>
                  <a:pt x="11641" y="2264"/>
                  <a:pt x="11718" y="2153"/>
                  <a:pt x="11748" y="2093"/>
                </a:cubicBezTo>
                <a:cubicBezTo>
                  <a:pt x="11778" y="2033"/>
                  <a:pt x="11819" y="1985"/>
                  <a:pt x="11839" y="1985"/>
                </a:cubicBezTo>
                <a:close/>
                <a:moveTo>
                  <a:pt x="5103" y="2732"/>
                </a:moveTo>
                <a:cubicBezTo>
                  <a:pt x="5122" y="2729"/>
                  <a:pt x="5142" y="2729"/>
                  <a:pt x="5161" y="2732"/>
                </a:cubicBezTo>
                <a:cubicBezTo>
                  <a:pt x="5187" y="2737"/>
                  <a:pt x="5213" y="2749"/>
                  <a:pt x="5240" y="2766"/>
                </a:cubicBezTo>
                <a:cubicBezTo>
                  <a:pt x="5374" y="2856"/>
                  <a:pt x="5469" y="3256"/>
                  <a:pt x="5392" y="3409"/>
                </a:cubicBezTo>
                <a:cubicBezTo>
                  <a:pt x="5339" y="3516"/>
                  <a:pt x="5311" y="3524"/>
                  <a:pt x="5165" y="3481"/>
                </a:cubicBezTo>
                <a:cubicBezTo>
                  <a:pt x="4858" y="3391"/>
                  <a:pt x="4738" y="3090"/>
                  <a:pt x="4921" y="2868"/>
                </a:cubicBezTo>
                <a:cubicBezTo>
                  <a:pt x="4986" y="2788"/>
                  <a:pt x="5045" y="2743"/>
                  <a:pt x="5103" y="2732"/>
                </a:cubicBezTo>
                <a:close/>
                <a:moveTo>
                  <a:pt x="4048" y="3176"/>
                </a:moveTo>
                <a:cubicBezTo>
                  <a:pt x="4066" y="3188"/>
                  <a:pt x="4079" y="3263"/>
                  <a:pt x="4079" y="3343"/>
                </a:cubicBezTo>
                <a:cubicBezTo>
                  <a:pt x="4079" y="3595"/>
                  <a:pt x="4202" y="3822"/>
                  <a:pt x="4448" y="4025"/>
                </a:cubicBezTo>
                <a:cubicBezTo>
                  <a:pt x="4569" y="4125"/>
                  <a:pt x="4720" y="4234"/>
                  <a:pt x="4783" y="4267"/>
                </a:cubicBezTo>
                <a:cubicBezTo>
                  <a:pt x="4845" y="4299"/>
                  <a:pt x="4909" y="4346"/>
                  <a:pt x="4923" y="4370"/>
                </a:cubicBezTo>
                <a:cubicBezTo>
                  <a:pt x="4956" y="4424"/>
                  <a:pt x="4702" y="4662"/>
                  <a:pt x="4455" y="4807"/>
                </a:cubicBezTo>
                <a:cubicBezTo>
                  <a:pt x="4188" y="4964"/>
                  <a:pt x="4189" y="4965"/>
                  <a:pt x="4079" y="4637"/>
                </a:cubicBezTo>
                <a:cubicBezTo>
                  <a:pt x="3958" y="4277"/>
                  <a:pt x="3763" y="4040"/>
                  <a:pt x="3458" y="3881"/>
                </a:cubicBezTo>
                <a:lnTo>
                  <a:pt x="3249" y="3771"/>
                </a:lnTo>
                <a:lnTo>
                  <a:pt x="3369" y="3643"/>
                </a:lnTo>
                <a:cubicBezTo>
                  <a:pt x="3522" y="3481"/>
                  <a:pt x="4005" y="3149"/>
                  <a:pt x="4048" y="3176"/>
                </a:cubicBezTo>
                <a:close/>
                <a:moveTo>
                  <a:pt x="16778" y="3258"/>
                </a:moveTo>
                <a:lnTo>
                  <a:pt x="16894" y="3321"/>
                </a:lnTo>
                <a:cubicBezTo>
                  <a:pt x="17039" y="3401"/>
                  <a:pt x="17529" y="3800"/>
                  <a:pt x="17566" y="3869"/>
                </a:cubicBezTo>
                <a:cubicBezTo>
                  <a:pt x="17587" y="3906"/>
                  <a:pt x="17540" y="3957"/>
                  <a:pt x="17402" y="4047"/>
                </a:cubicBezTo>
                <a:cubicBezTo>
                  <a:pt x="17296" y="4116"/>
                  <a:pt x="17174" y="4232"/>
                  <a:pt x="17131" y="4304"/>
                </a:cubicBezTo>
                <a:cubicBezTo>
                  <a:pt x="17087" y="4377"/>
                  <a:pt x="17038" y="4436"/>
                  <a:pt x="17022" y="4436"/>
                </a:cubicBezTo>
                <a:cubicBezTo>
                  <a:pt x="16933" y="4436"/>
                  <a:pt x="16163" y="3775"/>
                  <a:pt x="16163" y="3698"/>
                </a:cubicBezTo>
                <a:cubicBezTo>
                  <a:pt x="16163" y="3680"/>
                  <a:pt x="16217" y="3641"/>
                  <a:pt x="16282" y="3613"/>
                </a:cubicBezTo>
                <a:cubicBezTo>
                  <a:pt x="16348" y="3585"/>
                  <a:pt x="16486" y="3493"/>
                  <a:pt x="16590" y="3409"/>
                </a:cubicBezTo>
                <a:lnTo>
                  <a:pt x="16778" y="3258"/>
                </a:lnTo>
                <a:close/>
                <a:moveTo>
                  <a:pt x="2979" y="4603"/>
                </a:moveTo>
                <a:cubicBezTo>
                  <a:pt x="3043" y="4606"/>
                  <a:pt x="3110" y="4636"/>
                  <a:pt x="3172" y="4699"/>
                </a:cubicBezTo>
                <a:cubicBezTo>
                  <a:pt x="3247" y="4776"/>
                  <a:pt x="3263" y="4830"/>
                  <a:pt x="3269" y="5026"/>
                </a:cubicBezTo>
                <a:cubicBezTo>
                  <a:pt x="3275" y="5236"/>
                  <a:pt x="3267" y="5262"/>
                  <a:pt x="3203" y="5270"/>
                </a:cubicBezTo>
                <a:cubicBezTo>
                  <a:pt x="3095" y="5284"/>
                  <a:pt x="2850" y="5154"/>
                  <a:pt x="2782" y="5047"/>
                </a:cubicBezTo>
                <a:cubicBezTo>
                  <a:pt x="2636" y="4820"/>
                  <a:pt x="2789" y="4594"/>
                  <a:pt x="2979" y="4603"/>
                </a:cubicBezTo>
                <a:close/>
                <a:moveTo>
                  <a:pt x="18942" y="5192"/>
                </a:moveTo>
                <a:lnTo>
                  <a:pt x="19057" y="5354"/>
                </a:lnTo>
                <a:cubicBezTo>
                  <a:pt x="19220" y="5584"/>
                  <a:pt x="19321" y="5795"/>
                  <a:pt x="19448" y="6186"/>
                </a:cubicBezTo>
                <a:cubicBezTo>
                  <a:pt x="19565" y="6544"/>
                  <a:pt x="19580" y="6651"/>
                  <a:pt x="19525" y="6686"/>
                </a:cubicBezTo>
                <a:cubicBezTo>
                  <a:pt x="19506" y="6698"/>
                  <a:pt x="19399" y="6726"/>
                  <a:pt x="19285" y="6747"/>
                </a:cubicBezTo>
                <a:cubicBezTo>
                  <a:pt x="19045" y="6793"/>
                  <a:pt x="18859" y="6883"/>
                  <a:pt x="18688" y="7036"/>
                </a:cubicBezTo>
                <a:cubicBezTo>
                  <a:pt x="18621" y="7097"/>
                  <a:pt x="18557" y="7146"/>
                  <a:pt x="18544" y="7146"/>
                </a:cubicBezTo>
                <a:cubicBezTo>
                  <a:pt x="18512" y="7146"/>
                  <a:pt x="18426" y="7021"/>
                  <a:pt x="18326" y="6862"/>
                </a:cubicBezTo>
                <a:cubicBezTo>
                  <a:pt x="18316" y="6850"/>
                  <a:pt x="18304" y="6842"/>
                  <a:pt x="18294" y="6828"/>
                </a:cubicBezTo>
                <a:cubicBezTo>
                  <a:pt x="18272" y="6796"/>
                  <a:pt x="18264" y="6771"/>
                  <a:pt x="18256" y="6745"/>
                </a:cubicBezTo>
                <a:cubicBezTo>
                  <a:pt x="18190" y="6633"/>
                  <a:pt x="18133" y="6529"/>
                  <a:pt x="18069" y="6407"/>
                </a:cubicBezTo>
                <a:cubicBezTo>
                  <a:pt x="18018" y="6357"/>
                  <a:pt x="17971" y="6275"/>
                  <a:pt x="17964" y="6200"/>
                </a:cubicBezTo>
                <a:cubicBezTo>
                  <a:pt x="17874" y="6012"/>
                  <a:pt x="17805" y="5849"/>
                  <a:pt x="17814" y="5802"/>
                </a:cubicBezTo>
                <a:cubicBezTo>
                  <a:pt x="17824" y="5752"/>
                  <a:pt x="17877" y="5729"/>
                  <a:pt x="18057" y="5707"/>
                </a:cubicBezTo>
                <a:cubicBezTo>
                  <a:pt x="18369" y="5668"/>
                  <a:pt x="18654" y="5532"/>
                  <a:pt x="18812" y="5345"/>
                </a:cubicBezTo>
                <a:lnTo>
                  <a:pt x="18942" y="5192"/>
                </a:lnTo>
                <a:close/>
                <a:moveTo>
                  <a:pt x="2310" y="5768"/>
                </a:moveTo>
                <a:cubicBezTo>
                  <a:pt x="2341" y="5756"/>
                  <a:pt x="2394" y="5771"/>
                  <a:pt x="2428" y="5801"/>
                </a:cubicBezTo>
                <a:cubicBezTo>
                  <a:pt x="2462" y="5831"/>
                  <a:pt x="2601" y="5899"/>
                  <a:pt x="2739" y="5954"/>
                </a:cubicBezTo>
                <a:cubicBezTo>
                  <a:pt x="2876" y="6009"/>
                  <a:pt x="3002" y="6068"/>
                  <a:pt x="3019" y="6084"/>
                </a:cubicBezTo>
                <a:cubicBezTo>
                  <a:pt x="3059" y="6122"/>
                  <a:pt x="2908" y="6417"/>
                  <a:pt x="2707" y="6697"/>
                </a:cubicBezTo>
                <a:cubicBezTo>
                  <a:pt x="2616" y="6823"/>
                  <a:pt x="2529" y="6925"/>
                  <a:pt x="2511" y="6925"/>
                </a:cubicBezTo>
                <a:cubicBezTo>
                  <a:pt x="2494" y="6925"/>
                  <a:pt x="2460" y="6901"/>
                  <a:pt x="2435" y="6870"/>
                </a:cubicBezTo>
                <a:cubicBezTo>
                  <a:pt x="2410" y="6840"/>
                  <a:pt x="2287" y="6766"/>
                  <a:pt x="2162" y="6705"/>
                </a:cubicBezTo>
                <a:cubicBezTo>
                  <a:pt x="2009" y="6630"/>
                  <a:pt x="1935" y="6571"/>
                  <a:pt x="1935" y="6528"/>
                </a:cubicBezTo>
                <a:cubicBezTo>
                  <a:pt x="1935" y="6426"/>
                  <a:pt x="2248" y="5792"/>
                  <a:pt x="2310" y="5768"/>
                </a:cubicBezTo>
                <a:close/>
                <a:moveTo>
                  <a:pt x="1086" y="8130"/>
                </a:moveTo>
                <a:cubicBezTo>
                  <a:pt x="1114" y="8125"/>
                  <a:pt x="1150" y="8151"/>
                  <a:pt x="1208" y="8191"/>
                </a:cubicBezTo>
                <a:cubicBezTo>
                  <a:pt x="1411" y="8332"/>
                  <a:pt x="1694" y="8402"/>
                  <a:pt x="1978" y="8381"/>
                </a:cubicBezTo>
                <a:cubicBezTo>
                  <a:pt x="2200" y="8365"/>
                  <a:pt x="2227" y="8370"/>
                  <a:pt x="2263" y="8440"/>
                </a:cubicBezTo>
                <a:cubicBezTo>
                  <a:pt x="2322" y="8552"/>
                  <a:pt x="2346" y="9238"/>
                  <a:pt x="2294" y="9336"/>
                </a:cubicBezTo>
                <a:cubicBezTo>
                  <a:pt x="2244" y="9433"/>
                  <a:pt x="2246" y="9433"/>
                  <a:pt x="2024" y="9316"/>
                </a:cubicBezTo>
                <a:cubicBezTo>
                  <a:pt x="1753" y="9172"/>
                  <a:pt x="1410" y="9158"/>
                  <a:pt x="1113" y="9280"/>
                </a:cubicBezTo>
                <a:cubicBezTo>
                  <a:pt x="988" y="9332"/>
                  <a:pt x="870" y="9365"/>
                  <a:pt x="851" y="9353"/>
                </a:cubicBezTo>
                <a:cubicBezTo>
                  <a:pt x="797" y="9319"/>
                  <a:pt x="853" y="8761"/>
                  <a:pt x="938" y="8478"/>
                </a:cubicBezTo>
                <a:cubicBezTo>
                  <a:pt x="1012" y="8231"/>
                  <a:pt x="1038" y="8138"/>
                  <a:pt x="1086" y="8130"/>
                </a:cubicBezTo>
                <a:close/>
                <a:moveTo>
                  <a:pt x="20140" y="8195"/>
                </a:moveTo>
                <a:cubicBezTo>
                  <a:pt x="20195" y="8229"/>
                  <a:pt x="20542" y="9003"/>
                  <a:pt x="20608" y="9238"/>
                </a:cubicBezTo>
                <a:cubicBezTo>
                  <a:pt x="20642" y="9355"/>
                  <a:pt x="20694" y="9453"/>
                  <a:pt x="20728" y="9467"/>
                </a:cubicBezTo>
                <a:cubicBezTo>
                  <a:pt x="20773" y="9485"/>
                  <a:pt x="20776" y="9501"/>
                  <a:pt x="20745" y="9533"/>
                </a:cubicBezTo>
                <a:cubicBezTo>
                  <a:pt x="20715" y="9564"/>
                  <a:pt x="20680" y="9561"/>
                  <a:pt x="20608" y="9522"/>
                </a:cubicBezTo>
                <a:cubicBezTo>
                  <a:pt x="20546" y="9488"/>
                  <a:pt x="20405" y="9471"/>
                  <a:pt x="20206" y="9472"/>
                </a:cubicBezTo>
                <a:cubicBezTo>
                  <a:pt x="19942" y="9473"/>
                  <a:pt x="19873" y="9486"/>
                  <a:pt x="19713" y="9572"/>
                </a:cubicBezTo>
                <a:cubicBezTo>
                  <a:pt x="19495" y="9688"/>
                  <a:pt x="19508" y="9685"/>
                  <a:pt x="19456" y="9621"/>
                </a:cubicBezTo>
                <a:cubicBezTo>
                  <a:pt x="19350" y="9491"/>
                  <a:pt x="19200" y="8571"/>
                  <a:pt x="19270" y="8485"/>
                </a:cubicBezTo>
                <a:cubicBezTo>
                  <a:pt x="19292" y="8458"/>
                  <a:pt x="19402" y="8425"/>
                  <a:pt x="19515" y="8412"/>
                </a:cubicBezTo>
                <a:cubicBezTo>
                  <a:pt x="19638" y="8397"/>
                  <a:pt x="19796" y="8345"/>
                  <a:pt x="19912" y="8280"/>
                </a:cubicBezTo>
                <a:cubicBezTo>
                  <a:pt x="20017" y="8221"/>
                  <a:pt x="20121" y="8182"/>
                  <a:pt x="20140" y="8195"/>
                </a:cubicBezTo>
                <a:close/>
                <a:moveTo>
                  <a:pt x="1611" y="10010"/>
                </a:moveTo>
                <a:cubicBezTo>
                  <a:pt x="1722" y="10021"/>
                  <a:pt x="1801" y="10090"/>
                  <a:pt x="1868" y="10232"/>
                </a:cubicBezTo>
                <a:cubicBezTo>
                  <a:pt x="1936" y="10374"/>
                  <a:pt x="1938" y="10403"/>
                  <a:pt x="1894" y="10495"/>
                </a:cubicBezTo>
                <a:cubicBezTo>
                  <a:pt x="1867" y="10552"/>
                  <a:pt x="1805" y="10629"/>
                  <a:pt x="1756" y="10666"/>
                </a:cubicBezTo>
                <a:cubicBezTo>
                  <a:pt x="1666" y="10734"/>
                  <a:pt x="1405" y="10777"/>
                  <a:pt x="1271" y="10746"/>
                </a:cubicBezTo>
                <a:cubicBezTo>
                  <a:pt x="1231" y="10737"/>
                  <a:pt x="1154" y="10693"/>
                  <a:pt x="1099" y="10649"/>
                </a:cubicBezTo>
                <a:cubicBezTo>
                  <a:pt x="1015" y="10580"/>
                  <a:pt x="1004" y="10551"/>
                  <a:pt x="1026" y="10461"/>
                </a:cubicBezTo>
                <a:cubicBezTo>
                  <a:pt x="1065" y="10303"/>
                  <a:pt x="1330" y="10047"/>
                  <a:pt x="1487" y="10017"/>
                </a:cubicBezTo>
                <a:cubicBezTo>
                  <a:pt x="1532" y="10008"/>
                  <a:pt x="1574" y="10006"/>
                  <a:pt x="1611" y="10010"/>
                </a:cubicBezTo>
                <a:close/>
                <a:moveTo>
                  <a:pt x="20074" y="10250"/>
                </a:moveTo>
                <a:cubicBezTo>
                  <a:pt x="20177" y="10240"/>
                  <a:pt x="20289" y="10257"/>
                  <a:pt x="20376" y="10304"/>
                </a:cubicBezTo>
                <a:cubicBezTo>
                  <a:pt x="20546" y="10393"/>
                  <a:pt x="20638" y="10528"/>
                  <a:pt x="20638" y="10688"/>
                </a:cubicBezTo>
                <a:cubicBezTo>
                  <a:pt x="20638" y="10861"/>
                  <a:pt x="20533" y="10899"/>
                  <a:pt x="20274" y="10821"/>
                </a:cubicBezTo>
                <a:cubicBezTo>
                  <a:pt x="19991" y="10735"/>
                  <a:pt x="19738" y="10469"/>
                  <a:pt x="19830" y="10356"/>
                </a:cubicBezTo>
                <a:cubicBezTo>
                  <a:pt x="19877" y="10297"/>
                  <a:pt x="19971" y="10260"/>
                  <a:pt x="20074" y="10250"/>
                </a:cubicBezTo>
                <a:close/>
                <a:moveTo>
                  <a:pt x="19415" y="11317"/>
                </a:moveTo>
                <a:lnTo>
                  <a:pt x="19603" y="11445"/>
                </a:lnTo>
                <a:cubicBezTo>
                  <a:pt x="19842" y="11607"/>
                  <a:pt x="20152" y="11691"/>
                  <a:pt x="20452" y="11677"/>
                </a:cubicBezTo>
                <a:lnTo>
                  <a:pt x="20685" y="11666"/>
                </a:lnTo>
                <a:lnTo>
                  <a:pt x="20698" y="11794"/>
                </a:lnTo>
                <a:cubicBezTo>
                  <a:pt x="20704" y="11864"/>
                  <a:pt x="20683" y="12028"/>
                  <a:pt x="20653" y="12160"/>
                </a:cubicBezTo>
                <a:cubicBezTo>
                  <a:pt x="20622" y="12291"/>
                  <a:pt x="20581" y="12479"/>
                  <a:pt x="20560" y="12578"/>
                </a:cubicBezTo>
                <a:cubicBezTo>
                  <a:pt x="20539" y="12677"/>
                  <a:pt x="20489" y="12805"/>
                  <a:pt x="20449" y="12862"/>
                </a:cubicBezTo>
                <a:cubicBezTo>
                  <a:pt x="20409" y="12920"/>
                  <a:pt x="20366" y="12964"/>
                  <a:pt x="20352" y="12962"/>
                </a:cubicBezTo>
                <a:cubicBezTo>
                  <a:pt x="20339" y="12961"/>
                  <a:pt x="20240" y="12917"/>
                  <a:pt x="20132" y="12865"/>
                </a:cubicBezTo>
                <a:cubicBezTo>
                  <a:pt x="19972" y="12787"/>
                  <a:pt x="19878" y="12769"/>
                  <a:pt x="19631" y="12766"/>
                </a:cubicBezTo>
                <a:lnTo>
                  <a:pt x="19327" y="12761"/>
                </a:lnTo>
                <a:lnTo>
                  <a:pt x="19294" y="12526"/>
                </a:lnTo>
                <a:cubicBezTo>
                  <a:pt x="19258" y="12269"/>
                  <a:pt x="19309" y="11596"/>
                  <a:pt x="19377" y="11418"/>
                </a:cubicBezTo>
                <a:lnTo>
                  <a:pt x="19415" y="11317"/>
                </a:lnTo>
                <a:close/>
                <a:moveTo>
                  <a:pt x="2140" y="11393"/>
                </a:moveTo>
                <a:cubicBezTo>
                  <a:pt x="2202" y="11412"/>
                  <a:pt x="2202" y="11542"/>
                  <a:pt x="2202" y="11887"/>
                </a:cubicBezTo>
                <a:cubicBezTo>
                  <a:pt x="2200" y="12404"/>
                  <a:pt x="2193" y="12423"/>
                  <a:pt x="2017" y="12373"/>
                </a:cubicBezTo>
                <a:cubicBezTo>
                  <a:pt x="1942" y="12352"/>
                  <a:pt x="1761" y="12342"/>
                  <a:pt x="1613" y="12351"/>
                </a:cubicBezTo>
                <a:cubicBezTo>
                  <a:pt x="1461" y="12360"/>
                  <a:pt x="1294" y="12394"/>
                  <a:pt x="1228" y="12429"/>
                </a:cubicBezTo>
                <a:cubicBezTo>
                  <a:pt x="1116" y="12489"/>
                  <a:pt x="1112" y="12489"/>
                  <a:pt x="1063" y="12409"/>
                </a:cubicBezTo>
                <a:cubicBezTo>
                  <a:pt x="1003" y="12311"/>
                  <a:pt x="887" y="11724"/>
                  <a:pt x="903" y="11604"/>
                </a:cubicBezTo>
                <a:cubicBezTo>
                  <a:pt x="912" y="11538"/>
                  <a:pt x="934" y="11523"/>
                  <a:pt x="1005" y="11533"/>
                </a:cubicBezTo>
                <a:cubicBezTo>
                  <a:pt x="1054" y="11540"/>
                  <a:pt x="1240" y="11547"/>
                  <a:pt x="1417" y="11549"/>
                </a:cubicBezTo>
                <a:cubicBezTo>
                  <a:pt x="1693" y="11552"/>
                  <a:pt x="1766" y="11538"/>
                  <a:pt x="1944" y="11455"/>
                </a:cubicBezTo>
                <a:cubicBezTo>
                  <a:pt x="2041" y="11410"/>
                  <a:pt x="2102" y="11381"/>
                  <a:pt x="2140" y="11393"/>
                </a:cubicBezTo>
                <a:close/>
                <a:moveTo>
                  <a:pt x="19534" y="13049"/>
                </a:moveTo>
                <a:cubicBezTo>
                  <a:pt x="19594" y="13046"/>
                  <a:pt x="19632" y="13112"/>
                  <a:pt x="19587" y="13188"/>
                </a:cubicBezTo>
                <a:cubicBezTo>
                  <a:pt x="19572" y="13212"/>
                  <a:pt x="19553" y="13226"/>
                  <a:pt x="19533" y="13234"/>
                </a:cubicBezTo>
                <a:cubicBezTo>
                  <a:pt x="19529" y="13249"/>
                  <a:pt x="19520" y="13263"/>
                  <a:pt x="19507" y="13272"/>
                </a:cubicBezTo>
                <a:cubicBezTo>
                  <a:pt x="19477" y="13291"/>
                  <a:pt x="19439" y="13281"/>
                  <a:pt x="19421" y="13251"/>
                </a:cubicBezTo>
                <a:cubicBezTo>
                  <a:pt x="19409" y="13232"/>
                  <a:pt x="19413" y="13210"/>
                  <a:pt x="19422" y="13190"/>
                </a:cubicBezTo>
                <a:cubicBezTo>
                  <a:pt x="19409" y="13161"/>
                  <a:pt x="19428" y="13112"/>
                  <a:pt x="19470" y="13077"/>
                </a:cubicBezTo>
                <a:cubicBezTo>
                  <a:pt x="19492" y="13058"/>
                  <a:pt x="19514" y="13050"/>
                  <a:pt x="19534" y="13049"/>
                </a:cubicBezTo>
                <a:close/>
                <a:moveTo>
                  <a:pt x="19432" y="13270"/>
                </a:moveTo>
                <a:cubicBezTo>
                  <a:pt x="19447" y="13273"/>
                  <a:pt x="19462" y="13284"/>
                  <a:pt x="19471" y="13299"/>
                </a:cubicBezTo>
                <a:cubicBezTo>
                  <a:pt x="19489" y="13329"/>
                  <a:pt x="19480" y="13369"/>
                  <a:pt x="19451" y="13388"/>
                </a:cubicBezTo>
                <a:cubicBezTo>
                  <a:pt x="19421" y="13406"/>
                  <a:pt x="19382" y="13396"/>
                  <a:pt x="19364" y="13366"/>
                </a:cubicBezTo>
                <a:cubicBezTo>
                  <a:pt x="19346" y="13336"/>
                  <a:pt x="19355" y="13297"/>
                  <a:pt x="19384" y="13278"/>
                </a:cubicBezTo>
                <a:cubicBezTo>
                  <a:pt x="19399" y="13269"/>
                  <a:pt x="19416" y="13266"/>
                  <a:pt x="19432" y="13270"/>
                </a:cubicBezTo>
                <a:close/>
                <a:moveTo>
                  <a:pt x="2607" y="13734"/>
                </a:moveTo>
                <a:lnTo>
                  <a:pt x="2754" y="13905"/>
                </a:lnTo>
                <a:cubicBezTo>
                  <a:pt x="2926" y="14105"/>
                  <a:pt x="3193" y="14631"/>
                  <a:pt x="3178" y="14739"/>
                </a:cubicBezTo>
                <a:cubicBezTo>
                  <a:pt x="3170" y="14798"/>
                  <a:pt x="3131" y="14819"/>
                  <a:pt x="2991" y="14839"/>
                </a:cubicBezTo>
                <a:cubicBezTo>
                  <a:pt x="2663" y="14887"/>
                  <a:pt x="2395" y="15016"/>
                  <a:pt x="2191" y="15225"/>
                </a:cubicBezTo>
                <a:cubicBezTo>
                  <a:pt x="2086" y="15331"/>
                  <a:pt x="1995" y="15418"/>
                  <a:pt x="1987" y="15418"/>
                </a:cubicBezTo>
                <a:cubicBezTo>
                  <a:pt x="1963" y="15418"/>
                  <a:pt x="1799" y="15118"/>
                  <a:pt x="1708" y="14906"/>
                </a:cubicBezTo>
                <a:cubicBezTo>
                  <a:pt x="1607" y="14670"/>
                  <a:pt x="1527" y="14319"/>
                  <a:pt x="1567" y="14282"/>
                </a:cubicBezTo>
                <a:cubicBezTo>
                  <a:pt x="1582" y="14267"/>
                  <a:pt x="1678" y="14237"/>
                  <a:pt x="1781" y="14215"/>
                </a:cubicBezTo>
                <a:cubicBezTo>
                  <a:pt x="2036" y="14160"/>
                  <a:pt x="2259" y="14049"/>
                  <a:pt x="2448" y="13878"/>
                </a:cubicBezTo>
                <a:lnTo>
                  <a:pt x="2607" y="13734"/>
                </a:lnTo>
                <a:close/>
                <a:moveTo>
                  <a:pt x="19052" y="14232"/>
                </a:moveTo>
                <a:lnTo>
                  <a:pt x="19288" y="14355"/>
                </a:lnTo>
                <a:cubicBezTo>
                  <a:pt x="19474" y="14452"/>
                  <a:pt x="19580" y="14481"/>
                  <a:pt x="19793" y="14495"/>
                </a:cubicBezTo>
                <a:cubicBezTo>
                  <a:pt x="19941" y="14505"/>
                  <a:pt x="20068" y="14524"/>
                  <a:pt x="20077" y="14539"/>
                </a:cubicBezTo>
                <a:cubicBezTo>
                  <a:pt x="20123" y="14615"/>
                  <a:pt x="19877" y="15616"/>
                  <a:pt x="19751" y="15867"/>
                </a:cubicBezTo>
                <a:cubicBezTo>
                  <a:pt x="19723" y="15923"/>
                  <a:pt x="19687" y="15969"/>
                  <a:pt x="19672" y="15968"/>
                </a:cubicBezTo>
                <a:cubicBezTo>
                  <a:pt x="19657" y="15969"/>
                  <a:pt x="19584" y="15904"/>
                  <a:pt x="19509" y="15826"/>
                </a:cubicBezTo>
                <a:cubicBezTo>
                  <a:pt x="19339" y="15648"/>
                  <a:pt x="19070" y="15494"/>
                  <a:pt x="18791" y="15418"/>
                </a:cubicBezTo>
                <a:cubicBezTo>
                  <a:pt x="18577" y="15360"/>
                  <a:pt x="18576" y="15360"/>
                  <a:pt x="18580" y="15226"/>
                </a:cubicBezTo>
                <a:cubicBezTo>
                  <a:pt x="18584" y="15092"/>
                  <a:pt x="18847" y="14503"/>
                  <a:pt x="18984" y="14322"/>
                </a:cubicBezTo>
                <a:lnTo>
                  <a:pt x="19052" y="14232"/>
                </a:lnTo>
                <a:close/>
                <a:moveTo>
                  <a:pt x="3062" y="15640"/>
                </a:moveTo>
                <a:cubicBezTo>
                  <a:pt x="3292" y="15651"/>
                  <a:pt x="3552" y="15794"/>
                  <a:pt x="3517" y="15943"/>
                </a:cubicBezTo>
                <a:cubicBezTo>
                  <a:pt x="3490" y="16056"/>
                  <a:pt x="3366" y="16189"/>
                  <a:pt x="3232" y="16248"/>
                </a:cubicBezTo>
                <a:cubicBezTo>
                  <a:pt x="3027" y="16337"/>
                  <a:pt x="2793" y="16291"/>
                  <a:pt x="2677" y="16139"/>
                </a:cubicBezTo>
                <a:cubicBezTo>
                  <a:pt x="2554" y="15979"/>
                  <a:pt x="2622" y="15801"/>
                  <a:pt x="2853" y="15679"/>
                </a:cubicBezTo>
                <a:cubicBezTo>
                  <a:pt x="2912" y="15649"/>
                  <a:pt x="2985" y="15637"/>
                  <a:pt x="3062" y="15640"/>
                </a:cubicBezTo>
                <a:close/>
                <a:moveTo>
                  <a:pt x="18605" y="16254"/>
                </a:moveTo>
                <a:cubicBezTo>
                  <a:pt x="18660" y="16257"/>
                  <a:pt x="18728" y="16282"/>
                  <a:pt x="18804" y="16333"/>
                </a:cubicBezTo>
                <a:cubicBezTo>
                  <a:pt x="18832" y="16352"/>
                  <a:pt x="18854" y="16369"/>
                  <a:pt x="18872" y="16388"/>
                </a:cubicBezTo>
                <a:cubicBezTo>
                  <a:pt x="18879" y="16396"/>
                  <a:pt x="18883" y="16405"/>
                  <a:pt x="18889" y="16412"/>
                </a:cubicBezTo>
                <a:cubicBezTo>
                  <a:pt x="18899" y="16427"/>
                  <a:pt x="18909" y="16441"/>
                  <a:pt x="18915" y="16458"/>
                </a:cubicBezTo>
                <a:cubicBezTo>
                  <a:pt x="18923" y="16476"/>
                  <a:pt x="18928" y="16496"/>
                  <a:pt x="18930" y="16519"/>
                </a:cubicBezTo>
                <a:cubicBezTo>
                  <a:pt x="18933" y="16546"/>
                  <a:pt x="18931" y="16575"/>
                  <a:pt x="18928" y="16611"/>
                </a:cubicBezTo>
                <a:cubicBezTo>
                  <a:pt x="18925" y="16644"/>
                  <a:pt x="18919" y="16672"/>
                  <a:pt x="18911" y="16697"/>
                </a:cubicBezTo>
                <a:cubicBezTo>
                  <a:pt x="18911" y="16697"/>
                  <a:pt x="18911" y="16697"/>
                  <a:pt x="18911" y="16698"/>
                </a:cubicBezTo>
                <a:cubicBezTo>
                  <a:pt x="18903" y="16722"/>
                  <a:pt x="18893" y="16744"/>
                  <a:pt x="18881" y="16761"/>
                </a:cubicBezTo>
                <a:cubicBezTo>
                  <a:pt x="18875" y="16770"/>
                  <a:pt x="18867" y="16775"/>
                  <a:pt x="18860" y="16782"/>
                </a:cubicBezTo>
                <a:cubicBezTo>
                  <a:pt x="18853" y="16789"/>
                  <a:pt x="18848" y="16798"/>
                  <a:pt x="18840" y="16803"/>
                </a:cubicBezTo>
                <a:cubicBezTo>
                  <a:pt x="18809" y="16822"/>
                  <a:pt x="18773" y="16825"/>
                  <a:pt x="18734" y="16814"/>
                </a:cubicBezTo>
                <a:cubicBezTo>
                  <a:pt x="18694" y="16802"/>
                  <a:pt x="18651" y="16774"/>
                  <a:pt x="18609" y="16731"/>
                </a:cubicBezTo>
                <a:cubicBezTo>
                  <a:pt x="18588" y="16709"/>
                  <a:pt x="18566" y="16684"/>
                  <a:pt x="18546" y="16654"/>
                </a:cubicBezTo>
                <a:cubicBezTo>
                  <a:pt x="18509" y="16601"/>
                  <a:pt x="18488" y="16554"/>
                  <a:pt x="18473" y="16509"/>
                </a:cubicBezTo>
                <a:cubicBezTo>
                  <a:pt x="18467" y="16492"/>
                  <a:pt x="18460" y="16476"/>
                  <a:pt x="18457" y="16461"/>
                </a:cubicBezTo>
                <a:cubicBezTo>
                  <a:pt x="18457" y="16460"/>
                  <a:pt x="18456" y="16460"/>
                  <a:pt x="18456" y="16459"/>
                </a:cubicBezTo>
                <a:cubicBezTo>
                  <a:pt x="18455" y="16451"/>
                  <a:pt x="18454" y="16443"/>
                  <a:pt x="18453" y="16436"/>
                </a:cubicBezTo>
                <a:cubicBezTo>
                  <a:pt x="18449" y="16409"/>
                  <a:pt x="18448" y="16384"/>
                  <a:pt x="18453" y="16362"/>
                </a:cubicBezTo>
                <a:cubicBezTo>
                  <a:pt x="18457" y="16341"/>
                  <a:pt x="18466" y="16323"/>
                  <a:pt x="18478" y="16308"/>
                </a:cubicBezTo>
                <a:cubicBezTo>
                  <a:pt x="18481" y="16302"/>
                  <a:pt x="18485" y="16299"/>
                  <a:pt x="18490" y="16294"/>
                </a:cubicBezTo>
                <a:cubicBezTo>
                  <a:pt x="18499" y="16285"/>
                  <a:pt x="18510" y="16277"/>
                  <a:pt x="18522" y="16271"/>
                </a:cubicBezTo>
                <a:cubicBezTo>
                  <a:pt x="18528" y="16268"/>
                  <a:pt x="18534" y="16265"/>
                  <a:pt x="18541" y="16262"/>
                </a:cubicBezTo>
                <a:cubicBezTo>
                  <a:pt x="18560" y="16256"/>
                  <a:pt x="18580" y="16252"/>
                  <a:pt x="18605" y="16254"/>
                </a:cubicBezTo>
                <a:close/>
                <a:moveTo>
                  <a:pt x="4209" y="16298"/>
                </a:moveTo>
                <a:cubicBezTo>
                  <a:pt x="4280" y="16298"/>
                  <a:pt x="4902" y="16937"/>
                  <a:pt x="4902" y="17010"/>
                </a:cubicBezTo>
                <a:cubicBezTo>
                  <a:pt x="4902" y="17040"/>
                  <a:pt x="4842" y="17096"/>
                  <a:pt x="4768" y="17134"/>
                </a:cubicBezTo>
                <a:cubicBezTo>
                  <a:pt x="4585" y="17231"/>
                  <a:pt x="4375" y="17452"/>
                  <a:pt x="4272" y="17660"/>
                </a:cubicBezTo>
                <a:cubicBezTo>
                  <a:pt x="4224" y="17756"/>
                  <a:pt x="4165" y="17834"/>
                  <a:pt x="4139" y="17834"/>
                </a:cubicBezTo>
                <a:cubicBezTo>
                  <a:pt x="4066" y="17834"/>
                  <a:pt x="3613" y="17513"/>
                  <a:pt x="3428" y="17330"/>
                </a:cubicBezTo>
                <a:cubicBezTo>
                  <a:pt x="3299" y="17201"/>
                  <a:pt x="3269" y="17151"/>
                  <a:pt x="3299" y="17114"/>
                </a:cubicBezTo>
                <a:cubicBezTo>
                  <a:pt x="3320" y="17087"/>
                  <a:pt x="3361" y="17066"/>
                  <a:pt x="3389" y="17066"/>
                </a:cubicBezTo>
                <a:cubicBezTo>
                  <a:pt x="3557" y="17066"/>
                  <a:pt x="3937" y="16733"/>
                  <a:pt x="4066" y="16472"/>
                </a:cubicBezTo>
                <a:cubicBezTo>
                  <a:pt x="4114" y="16374"/>
                  <a:pt x="4177" y="16298"/>
                  <a:pt x="4209" y="16298"/>
                </a:cubicBezTo>
                <a:close/>
                <a:moveTo>
                  <a:pt x="17534" y="16675"/>
                </a:moveTo>
                <a:cubicBezTo>
                  <a:pt x="17565" y="16675"/>
                  <a:pt x="17645" y="16785"/>
                  <a:pt x="17713" y="16921"/>
                </a:cubicBezTo>
                <a:cubicBezTo>
                  <a:pt x="17839" y="17174"/>
                  <a:pt x="18014" y="17365"/>
                  <a:pt x="18270" y="17528"/>
                </a:cubicBezTo>
                <a:lnTo>
                  <a:pt x="18416" y="17621"/>
                </a:lnTo>
                <a:lnTo>
                  <a:pt x="18148" y="17899"/>
                </a:lnTo>
                <a:cubicBezTo>
                  <a:pt x="18000" y="18052"/>
                  <a:pt x="17749" y="18248"/>
                  <a:pt x="17589" y="18336"/>
                </a:cubicBezTo>
                <a:cubicBezTo>
                  <a:pt x="17386" y="18447"/>
                  <a:pt x="17282" y="18501"/>
                  <a:pt x="17221" y="18487"/>
                </a:cubicBezTo>
                <a:cubicBezTo>
                  <a:pt x="17211" y="18485"/>
                  <a:pt x="17203" y="18476"/>
                  <a:pt x="17194" y="18470"/>
                </a:cubicBezTo>
                <a:cubicBezTo>
                  <a:pt x="17190" y="18466"/>
                  <a:pt x="17185" y="18465"/>
                  <a:pt x="17182" y="18460"/>
                </a:cubicBezTo>
                <a:cubicBezTo>
                  <a:pt x="17177" y="18455"/>
                  <a:pt x="17171" y="18454"/>
                  <a:pt x="17167" y="18448"/>
                </a:cubicBezTo>
                <a:cubicBezTo>
                  <a:pt x="17166" y="18445"/>
                  <a:pt x="17163" y="18427"/>
                  <a:pt x="17162" y="18421"/>
                </a:cubicBezTo>
                <a:cubicBezTo>
                  <a:pt x="17151" y="18395"/>
                  <a:pt x="17142" y="18348"/>
                  <a:pt x="17133" y="18305"/>
                </a:cubicBezTo>
                <a:cubicBezTo>
                  <a:pt x="17127" y="18277"/>
                  <a:pt x="17121" y="18260"/>
                  <a:pt x="17115" y="18225"/>
                </a:cubicBezTo>
                <a:cubicBezTo>
                  <a:pt x="17081" y="18034"/>
                  <a:pt x="16910" y="17807"/>
                  <a:pt x="16687" y="17661"/>
                </a:cubicBezTo>
                <a:cubicBezTo>
                  <a:pt x="16570" y="17584"/>
                  <a:pt x="16570" y="17584"/>
                  <a:pt x="17023" y="17130"/>
                </a:cubicBezTo>
                <a:cubicBezTo>
                  <a:pt x="17273" y="16879"/>
                  <a:pt x="17503" y="16675"/>
                  <a:pt x="17534" y="16675"/>
                </a:cubicBezTo>
                <a:close/>
                <a:moveTo>
                  <a:pt x="6199" y="18043"/>
                </a:moveTo>
                <a:cubicBezTo>
                  <a:pt x="6223" y="18044"/>
                  <a:pt x="6252" y="18051"/>
                  <a:pt x="6289" y="18061"/>
                </a:cubicBezTo>
                <a:cubicBezTo>
                  <a:pt x="6476" y="18113"/>
                  <a:pt x="7056" y="18396"/>
                  <a:pt x="7109" y="18463"/>
                </a:cubicBezTo>
                <a:cubicBezTo>
                  <a:pt x="7146" y="18509"/>
                  <a:pt x="7126" y="18537"/>
                  <a:pt x="6992" y="18636"/>
                </a:cubicBezTo>
                <a:cubicBezTo>
                  <a:pt x="6753" y="18811"/>
                  <a:pt x="6577" y="19114"/>
                  <a:pt x="6447" y="19571"/>
                </a:cubicBezTo>
                <a:cubicBezTo>
                  <a:pt x="6430" y="19630"/>
                  <a:pt x="6402" y="19684"/>
                  <a:pt x="6383" y="19689"/>
                </a:cubicBezTo>
                <a:cubicBezTo>
                  <a:pt x="6308" y="19714"/>
                  <a:pt x="5786" y="19376"/>
                  <a:pt x="5512" y="19126"/>
                </a:cubicBezTo>
                <a:lnTo>
                  <a:pt x="5353" y="18982"/>
                </a:lnTo>
                <a:lnTo>
                  <a:pt x="5572" y="18828"/>
                </a:lnTo>
                <a:cubicBezTo>
                  <a:pt x="5795" y="18674"/>
                  <a:pt x="5957" y="18471"/>
                  <a:pt x="6045" y="18237"/>
                </a:cubicBezTo>
                <a:cubicBezTo>
                  <a:pt x="6103" y="18084"/>
                  <a:pt x="6127" y="18039"/>
                  <a:pt x="6199" y="18043"/>
                </a:cubicBezTo>
                <a:close/>
                <a:moveTo>
                  <a:pt x="15252" y="18378"/>
                </a:moveTo>
                <a:cubicBezTo>
                  <a:pt x="15358" y="18366"/>
                  <a:pt x="15383" y="18395"/>
                  <a:pt x="15437" y="18608"/>
                </a:cubicBezTo>
                <a:cubicBezTo>
                  <a:pt x="15514" y="18912"/>
                  <a:pt x="15676" y="19185"/>
                  <a:pt x="15847" y="19299"/>
                </a:cubicBezTo>
                <a:lnTo>
                  <a:pt x="15976" y="19386"/>
                </a:lnTo>
                <a:lnTo>
                  <a:pt x="15858" y="19518"/>
                </a:lnTo>
                <a:cubicBezTo>
                  <a:pt x="15729" y="19661"/>
                  <a:pt x="15270" y="19992"/>
                  <a:pt x="15028" y="20118"/>
                </a:cubicBezTo>
                <a:cubicBezTo>
                  <a:pt x="14950" y="20158"/>
                  <a:pt x="14891" y="20179"/>
                  <a:pt x="14832" y="20200"/>
                </a:cubicBezTo>
                <a:cubicBezTo>
                  <a:pt x="14831" y="20201"/>
                  <a:pt x="14832" y="20202"/>
                  <a:pt x="14832" y="20202"/>
                </a:cubicBezTo>
                <a:cubicBezTo>
                  <a:pt x="14810" y="20215"/>
                  <a:pt x="14791" y="20222"/>
                  <a:pt x="14773" y="20225"/>
                </a:cubicBezTo>
                <a:cubicBezTo>
                  <a:pt x="14698" y="20248"/>
                  <a:pt x="14646" y="20251"/>
                  <a:pt x="14644" y="20225"/>
                </a:cubicBezTo>
                <a:cubicBezTo>
                  <a:pt x="14641" y="20202"/>
                  <a:pt x="14643" y="20063"/>
                  <a:pt x="14647" y="19915"/>
                </a:cubicBezTo>
                <a:cubicBezTo>
                  <a:pt x="14657" y="19591"/>
                  <a:pt x="14556" y="19362"/>
                  <a:pt x="14302" y="19130"/>
                </a:cubicBezTo>
                <a:cubicBezTo>
                  <a:pt x="14119" y="18963"/>
                  <a:pt x="14117" y="18957"/>
                  <a:pt x="14216" y="18878"/>
                </a:cubicBezTo>
                <a:cubicBezTo>
                  <a:pt x="14375" y="18753"/>
                  <a:pt x="15117" y="18395"/>
                  <a:pt x="15252" y="18378"/>
                </a:cubicBezTo>
                <a:close/>
                <a:moveTo>
                  <a:pt x="8833" y="19159"/>
                </a:moveTo>
                <a:cubicBezTo>
                  <a:pt x="8965" y="19147"/>
                  <a:pt x="9244" y="19214"/>
                  <a:pt x="9483" y="19299"/>
                </a:cubicBezTo>
                <a:cubicBezTo>
                  <a:pt x="9633" y="19353"/>
                  <a:pt x="9770" y="19411"/>
                  <a:pt x="9835" y="19469"/>
                </a:cubicBezTo>
                <a:cubicBezTo>
                  <a:pt x="9916" y="19540"/>
                  <a:pt x="9915" y="19554"/>
                  <a:pt x="9810" y="19699"/>
                </a:cubicBezTo>
                <a:cubicBezTo>
                  <a:pt x="9714" y="19832"/>
                  <a:pt x="9699" y="19921"/>
                  <a:pt x="9699" y="20330"/>
                </a:cubicBezTo>
                <a:lnTo>
                  <a:pt x="9699" y="20593"/>
                </a:lnTo>
                <a:cubicBezTo>
                  <a:pt x="9713" y="20684"/>
                  <a:pt x="9718" y="20762"/>
                  <a:pt x="9705" y="20775"/>
                </a:cubicBezTo>
                <a:cubicBezTo>
                  <a:pt x="9705" y="20776"/>
                  <a:pt x="9700" y="20777"/>
                  <a:pt x="9699" y="20777"/>
                </a:cubicBezTo>
                <a:lnTo>
                  <a:pt x="9699" y="20807"/>
                </a:lnTo>
                <a:lnTo>
                  <a:pt x="9496" y="20815"/>
                </a:lnTo>
                <a:cubicBezTo>
                  <a:pt x="9217" y="20825"/>
                  <a:pt x="8539" y="20739"/>
                  <a:pt x="8368" y="20672"/>
                </a:cubicBezTo>
                <a:lnTo>
                  <a:pt x="8227" y="20618"/>
                </a:lnTo>
                <a:lnTo>
                  <a:pt x="8386" y="20479"/>
                </a:lnTo>
                <a:cubicBezTo>
                  <a:pt x="8473" y="20402"/>
                  <a:pt x="8583" y="20280"/>
                  <a:pt x="8627" y="20207"/>
                </a:cubicBezTo>
                <a:cubicBezTo>
                  <a:pt x="8739" y="20023"/>
                  <a:pt x="8806" y="19615"/>
                  <a:pt x="8760" y="19404"/>
                </a:cubicBezTo>
                <a:cubicBezTo>
                  <a:pt x="8738" y="19306"/>
                  <a:pt x="8741" y="19208"/>
                  <a:pt x="8768" y="19181"/>
                </a:cubicBezTo>
                <a:cubicBezTo>
                  <a:pt x="8779" y="19169"/>
                  <a:pt x="8803" y="19162"/>
                  <a:pt x="8833" y="19159"/>
                </a:cubicBezTo>
                <a:close/>
                <a:moveTo>
                  <a:pt x="7813" y="19226"/>
                </a:moveTo>
                <a:cubicBezTo>
                  <a:pt x="7992" y="19226"/>
                  <a:pt x="8030" y="19690"/>
                  <a:pt x="7865" y="19871"/>
                </a:cubicBezTo>
                <a:cubicBezTo>
                  <a:pt x="7818" y="19923"/>
                  <a:pt x="7747" y="19983"/>
                  <a:pt x="7708" y="20004"/>
                </a:cubicBezTo>
                <a:cubicBezTo>
                  <a:pt x="7669" y="20026"/>
                  <a:pt x="7585" y="20055"/>
                  <a:pt x="7519" y="20070"/>
                </a:cubicBezTo>
                <a:cubicBezTo>
                  <a:pt x="7422" y="20092"/>
                  <a:pt x="7384" y="20083"/>
                  <a:pt x="7326" y="20024"/>
                </a:cubicBezTo>
                <a:cubicBezTo>
                  <a:pt x="7217" y="19913"/>
                  <a:pt x="7250" y="19628"/>
                  <a:pt x="7390" y="19477"/>
                </a:cubicBezTo>
                <a:cubicBezTo>
                  <a:pt x="7500" y="19359"/>
                  <a:pt x="7723" y="19226"/>
                  <a:pt x="7813" y="19226"/>
                </a:cubicBezTo>
                <a:close/>
                <a:moveTo>
                  <a:pt x="12326" y="19419"/>
                </a:moveTo>
                <a:cubicBezTo>
                  <a:pt x="12420" y="19417"/>
                  <a:pt x="12486" y="19425"/>
                  <a:pt x="12500" y="19447"/>
                </a:cubicBezTo>
                <a:cubicBezTo>
                  <a:pt x="12500" y="19447"/>
                  <a:pt x="12500" y="19449"/>
                  <a:pt x="12500" y="19449"/>
                </a:cubicBezTo>
                <a:lnTo>
                  <a:pt x="12535" y="19450"/>
                </a:lnTo>
                <a:lnTo>
                  <a:pt x="12520" y="19746"/>
                </a:lnTo>
                <a:cubicBezTo>
                  <a:pt x="12520" y="19786"/>
                  <a:pt x="12523" y="19820"/>
                  <a:pt x="12522" y="19864"/>
                </a:cubicBezTo>
                <a:cubicBezTo>
                  <a:pt x="12516" y="20180"/>
                  <a:pt x="12528" y="20263"/>
                  <a:pt x="12602" y="20444"/>
                </a:cubicBezTo>
                <a:cubicBezTo>
                  <a:pt x="12684" y="20646"/>
                  <a:pt x="12685" y="20656"/>
                  <a:pt x="12622" y="20691"/>
                </a:cubicBezTo>
                <a:cubicBezTo>
                  <a:pt x="12595" y="20706"/>
                  <a:pt x="12460" y="20713"/>
                  <a:pt x="12304" y="20718"/>
                </a:cubicBezTo>
                <a:cubicBezTo>
                  <a:pt x="12253" y="20739"/>
                  <a:pt x="12183" y="20745"/>
                  <a:pt x="12068" y="20741"/>
                </a:cubicBezTo>
                <a:cubicBezTo>
                  <a:pt x="11846" y="20733"/>
                  <a:pt x="11690" y="20721"/>
                  <a:pt x="11580" y="20696"/>
                </a:cubicBezTo>
                <a:cubicBezTo>
                  <a:pt x="11570" y="20694"/>
                  <a:pt x="11549" y="20694"/>
                  <a:pt x="11541" y="20692"/>
                </a:cubicBezTo>
                <a:cubicBezTo>
                  <a:pt x="11466" y="20677"/>
                  <a:pt x="11391" y="20649"/>
                  <a:pt x="11373" y="20631"/>
                </a:cubicBezTo>
                <a:cubicBezTo>
                  <a:pt x="11362" y="20620"/>
                  <a:pt x="11359" y="20579"/>
                  <a:pt x="11362" y="20522"/>
                </a:cubicBezTo>
                <a:cubicBezTo>
                  <a:pt x="11354" y="20484"/>
                  <a:pt x="11353" y="20439"/>
                  <a:pt x="11360" y="20385"/>
                </a:cubicBezTo>
                <a:cubicBezTo>
                  <a:pt x="11370" y="20308"/>
                  <a:pt x="11382" y="20148"/>
                  <a:pt x="11392" y="20005"/>
                </a:cubicBezTo>
                <a:cubicBezTo>
                  <a:pt x="11387" y="19964"/>
                  <a:pt x="11386" y="19927"/>
                  <a:pt x="11376" y="19877"/>
                </a:cubicBezTo>
                <a:cubicBezTo>
                  <a:pt x="11335" y="19672"/>
                  <a:pt x="11336" y="19645"/>
                  <a:pt x="11391" y="19604"/>
                </a:cubicBezTo>
                <a:cubicBezTo>
                  <a:pt x="11397" y="19600"/>
                  <a:pt x="11411" y="19595"/>
                  <a:pt x="11419" y="19591"/>
                </a:cubicBezTo>
                <a:lnTo>
                  <a:pt x="11421" y="19566"/>
                </a:lnTo>
                <a:lnTo>
                  <a:pt x="11699" y="19493"/>
                </a:lnTo>
                <a:cubicBezTo>
                  <a:pt x="11790" y="19469"/>
                  <a:pt x="11910" y="19454"/>
                  <a:pt x="12029" y="19444"/>
                </a:cubicBezTo>
                <a:cubicBezTo>
                  <a:pt x="12137" y="19430"/>
                  <a:pt x="12244" y="19420"/>
                  <a:pt x="12326" y="1941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1" name="image2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69570" y="3148608"/>
            <a:ext cx="2314577" cy="1915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https://www.aulamejor.com/files/edu-1-30-06-2012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840" y="3732776"/>
            <a:ext cx="2193032" cy="33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sted-image.tiff"/>
          <p:cNvPicPr>
            <a:picLocks noChangeAspect="1"/>
          </p:cNvPicPr>
          <p:nvPr/>
        </p:nvPicPr>
        <p:blipFill rotWithShape="1">
          <a:blip r:embed="rId11">
            <a:extLst/>
          </a:blip>
          <a:srcRect l="14927" r="-14927"/>
          <a:stretch/>
        </p:blipFill>
        <p:spPr>
          <a:xfrm>
            <a:off x="5269570" y="5064121"/>
            <a:ext cx="2720710" cy="1287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6927" y="3230066"/>
            <a:ext cx="6146429" cy="2530883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3797300" y="-574863"/>
            <a:ext cx="11099800" cy="3048001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 err="1"/>
              <a:t>Propuestas</a:t>
            </a:r>
            <a:r>
              <a:rPr dirty="0"/>
              <a:t> de </a:t>
            </a:r>
            <a:r>
              <a:rPr dirty="0" err="1"/>
              <a:t>eslabones</a:t>
            </a:r>
            <a:r>
              <a:rPr dirty="0"/>
              <a:t> de la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Cardiología Actual</a:t>
            </a:r>
          </a:p>
        </p:txBody>
      </p:sp>
      <p:pic>
        <p:nvPicPr>
          <p:cNvPr id="40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361" y="2632536"/>
            <a:ext cx="10180745" cy="3725944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601133" y="6341533"/>
            <a:ext cx="2472532" cy="865717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631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Enseñanza</a:t>
            </a:r>
          </a:p>
        </p:txBody>
      </p:sp>
      <p:sp>
        <p:nvSpPr>
          <p:cNvPr id="407" name="Shape 407"/>
          <p:cNvSpPr/>
          <p:nvPr/>
        </p:nvSpPr>
        <p:spPr>
          <a:xfrm>
            <a:off x="4903258" y="6341533"/>
            <a:ext cx="2859617" cy="865717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631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Investigación</a:t>
            </a:r>
          </a:p>
        </p:txBody>
      </p:sp>
      <p:sp>
        <p:nvSpPr>
          <p:cNvPr id="408" name="Shape 408"/>
          <p:cNvSpPr/>
          <p:nvPr/>
        </p:nvSpPr>
        <p:spPr>
          <a:xfrm>
            <a:off x="9389533" y="6341533"/>
            <a:ext cx="2859618" cy="865717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631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Asistencia</a:t>
            </a:r>
          </a:p>
        </p:txBody>
      </p:sp>
      <p:pic>
        <p:nvPicPr>
          <p:cNvPr id="409" name="image18.jpe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633008" y="-69641"/>
            <a:ext cx="3270447" cy="203771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hape 410"/>
          <p:cNvSpPr/>
          <p:nvPr/>
        </p:nvSpPr>
        <p:spPr>
          <a:xfrm>
            <a:off x="93133" y="7493000"/>
            <a:ext cx="4181540" cy="2012157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631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Rotaciones interinstitucionales</a:t>
            </a:r>
          </a:p>
        </p:txBody>
      </p:sp>
      <p:sp>
        <p:nvSpPr>
          <p:cNvPr id="411" name="Shape 411"/>
          <p:cNvSpPr/>
          <p:nvPr/>
        </p:nvSpPr>
        <p:spPr>
          <a:xfrm>
            <a:off x="4622800" y="7399998"/>
            <a:ext cx="4490374" cy="219816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631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t>Protocolos Multicéntricos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Registros Nacionales</a:t>
            </a:r>
          </a:p>
        </p:txBody>
      </p:sp>
      <p:sp>
        <p:nvSpPr>
          <p:cNvPr id="412" name="Shape 412"/>
          <p:cNvSpPr/>
          <p:nvPr/>
        </p:nvSpPr>
        <p:spPr>
          <a:xfrm>
            <a:off x="9338733" y="7367187"/>
            <a:ext cx="3572008" cy="2263782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631F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Programa Nacional de Atención del IAM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3797300" y="-574863"/>
            <a:ext cx="11099800" cy="3048001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dirty="0" err="1"/>
              <a:t>Propuestas</a:t>
            </a:r>
            <a:r>
              <a:rPr dirty="0"/>
              <a:t> de </a:t>
            </a:r>
            <a:r>
              <a:rPr dirty="0" err="1"/>
              <a:t>eslabones</a:t>
            </a:r>
            <a:r>
              <a:rPr dirty="0"/>
              <a:t> de la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dirty="0"/>
              <a:t>Cardiología Actual</a:t>
            </a:r>
          </a:p>
        </p:txBody>
      </p:sp>
      <p:sp>
        <p:nvSpPr>
          <p:cNvPr id="2" name="AutoShape 6" descr="Resultado de imagen para CODIGO INFARTO IMSS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8" descr="Resultado de imagen para CODIGO INFARTO IMSS"/>
          <p:cNvSpPr>
            <a:spLocks noChangeAspect="1" noChangeArrowheads="1"/>
          </p:cNvSpPr>
          <p:nvPr/>
        </p:nvSpPr>
        <p:spPr bwMode="auto">
          <a:xfrm>
            <a:off x="1524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39562" r="45599" b="19584"/>
          <a:stretch/>
        </p:blipFill>
        <p:spPr bwMode="auto">
          <a:xfrm>
            <a:off x="1605856" y="4564484"/>
            <a:ext cx="4876874" cy="304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 descr="http://www.jornada.unam.mx/2015/08/04/fotos/029n2ca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02" y="4533778"/>
            <a:ext cx="4515369" cy="300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18.jpe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3118024" y="7768167"/>
            <a:ext cx="1852538" cy="1154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7" name="Picture 19" descr="https://www.aulamejor.com/files/edu-1-30-06-2012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258" y="7685031"/>
            <a:ext cx="937419" cy="123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911281" y="3870348"/>
            <a:ext cx="4211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CÓDIGO INFARTO</a:t>
            </a:r>
            <a:endParaRPr lang="es-MX" dirty="0"/>
          </a:p>
        </p:txBody>
      </p:sp>
      <p:sp>
        <p:nvSpPr>
          <p:cNvPr id="25" name="24 Rectángulo"/>
          <p:cNvSpPr/>
          <p:nvPr/>
        </p:nvSpPr>
        <p:spPr>
          <a:xfrm>
            <a:off x="7151093" y="3868607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ALERTA CORAZÓN</a:t>
            </a:r>
            <a:endParaRPr lang="es-MX" dirty="0"/>
          </a:p>
        </p:txBody>
      </p:sp>
      <p:sp>
        <p:nvSpPr>
          <p:cNvPr id="29" name="Shape 388"/>
          <p:cNvSpPr/>
          <p:nvPr/>
        </p:nvSpPr>
        <p:spPr>
          <a:xfrm>
            <a:off x="3406056" y="2544281"/>
            <a:ext cx="6480720" cy="964367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 lang="es-MX" dirty="0">
                <a:solidFill>
                  <a:schemeClr val="bg1"/>
                </a:solidFill>
              </a:rPr>
              <a:t>5</a:t>
            </a:r>
            <a:r>
              <a:rPr dirty="0" smtClean="0">
                <a:solidFill>
                  <a:schemeClr val="bg1"/>
                </a:solidFill>
              </a:rPr>
              <a:t>0</a:t>
            </a:r>
            <a:r>
              <a:rPr dirty="0">
                <a:solidFill>
                  <a:schemeClr val="bg1"/>
                </a:solidFill>
              </a:rPr>
              <a:t>% </a:t>
            </a:r>
            <a:r>
              <a:rPr lang="es-MX" dirty="0" smtClean="0">
                <a:solidFill>
                  <a:schemeClr val="bg1"/>
                </a:solidFill>
              </a:rPr>
              <a:t>DE LOS INFARTOS EN MEXICO NO SE REPERFUNDEN!!!!</a:t>
            </a:r>
          </a:p>
        </p:txBody>
      </p:sp>
    </p:spTree>
    <p:extLst>
      <p:ext uri="{BB962C8B-B14F-4D97-AF65-F5344CB8AC3E}">
        <p14:creationId xmlns:p14="http://schemas.microsoft.com/office/powerpoint/2010/main" val="409973657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24.jpeg"/>
          <p:cNvPicPr>
            <a:picLocks noChangeAspect="1"/>
          </p:cNvPicPr>
          <p:nvPr/>
        </p:nvPicPr>
        <p:blipFill>
          <a:blip r:embed="rId2">
            <a:extLst/>
          </a:blip>
          <a:srcRect b="6176"/>
          <a:stretch>
            <a:fillRect/>
          </a:stretch>
        </p:blipFill>
        <p:spPr>
          <a:xfrm>
            <a:off x="462843" y="2275838"/>
            <a:ext cx="9907132" cy="6202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25.jpeg" descr="Dubai.jpg"/>
          <p:cNvPicPr>
            <a:picLocks noChangeAspect="1"/>
          </p:cNvPicPr>
          <p:nvPr/>
        </p:nvPicPr>
        <p:blipFill>
          <a:blip r:embed="rId3">
            <a:extLst/>
          </a:blip>
          <a:srcRect t="5712"/>
          <a:stretch>
            <a:fillRect/>
          </a:stretch>
        </p:blipFill>
        <p:spPr>
          <a:xfrm>
            <a:off x="10668000" y="4334933"/>
            <a:ext cx="1855895" cy="1937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age26.jpeg" descr="Beijing.jpg"/>
          <p:cNvPicPr>
            <a:picLocks noChangeAspect="1"/>
          </p:cNvPicPr>
          <p:nvPr/>
        </p:nvPicPr>
        <p:blipFill>
          <a:blip r:embed="rId4">
            <a:extLst/>
          </a:blip>
          <a:srcRect b="9156"/>
          <a:stretch>
            <a:fillRect/>
          </a:stretch>
        </p:blipFill>
        <p:spPr>
          <a:xfrm>
            <a:off x="10715413" y="2232942"/>
            <a:ext cx="1855895" cy="199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27.jpeg" descr="WCC key image.jpg"/>
          <p:cNvPicPr>
            <a:picLocks noChangeAspect="1"/>
          </p:cNvPicPr>
          <p:nvPr/>
        </p:nvPicPr>
        <p:blipFill>
          <a:blip r:embed="rId5">
            <a:extLst/>
          </a:blip>
          <a:srcRect l="37777" t="14105" r="2221"/>
          <a:stretch>
            <a:fillRect/>
          </a:stretch>
        </p:blipFill>
        <p:spPr>
          <a:xfrm>
            <a:off x="10618328" y="6394026"/>
            <a:ext cx="1860411" cy="1980072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418"/>
          <p:cNvSpPr>
            <a:spLocks noGrp="1"/>
          </p:cNvSpPr>
          <p:nvPr>
            <p:ph type="title"/>
          </p:nvPr>
        </p:nvSpPr>
        <p:spPr>
          <a:xfrm>
            <a:off x="758612" y="216746"/>
            <a:ext cx="11704323" cy="1625601"/>
          </a:xfrm>
          <a:prstGeom prst="rect">
            <a:avLst/>
          </a:prstGeom>
          <a:effectLst>
            <a:outerShdw blurRad="88900" dist="50800" dir="2700000" rotWithShape="0">
              <a:srgbClr val="000000">
                <a:alpha val="74996"/>
              </a:srgbClr>
            </a:outerShdw>
          </a:effectLst>
        </p:spPr>
        <p:txBody>
          <a:bodyPr lIns="0" tIns="0" rIns="0" bIns="0"/>
          <a:lstStyle>
            <a:lvl1pPr>
              <a:defRPr sz="5000" b="1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  <p:grpSp>
        <p:nvGrpSpPr>
          <p:cNvPr id="421" name="Group 421"/>
          <p:cNvGrpSpPr/>
          <p:nvPr/>
        </p:nvGrpSpPr>
        <p:grpSpPr>
          <a:xfrm>
            <a:off x="758612" y="2666434"/>
            <a:ext cx="5743790" cy="1277905"/>
            <a:chOff x="0" y="0"/>
            <a:chExt cx="5743788" cy="1277903"/>
          </a:xfrm>
        </p:grpSpPr>
        <p:sp>
          <p:nvSpPr>
            <p:cNvPr id="419" name="Shape 419"/>
            <p:cNvSpPr/>
            <p:nvPr/>
          </p:nvSpPr>
          <p:spPr>
            <a:xfrm>
              <a:off x="-1" y="0"/>
              <a:ext cx="5743790" cy="1277904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53999"/>
              </a:srgbClr>
            </a:solidFill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12700" dist="254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650240">
                <a:spcBef>
                  <a:spcPts val="170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62380" y="79751"/>
              <a:ext cx="5619028" cy="1118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1199" tIns="51199" rIns="51199" bIns="51199" numCol="1" anchor="ctr">
              <a:spAutoFit/>
            </a:bodyPr>
            <a:lstStyle/>
            <a:p>
              <a:pPr algn="l" defTabSz="650240">
                <a:spcBef>
                  <a:spcPts val="2800"/>
                </a:spcBef>
                <a:defRPr sz="2800" b="1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Join us in </a:t>
              </a:r>
              <a:r>
                <a:rPr>
                  <a:solidFill>
                    <a:srgbClr val="FF0000"/>
                  </a:solidFill>
                </a:rPr>
                <a:t>Mexico City</a:t>
              </a:r>
              <a:br>
                <a:rPr>
                  <a:solidFill>
                    <a:srgbClr val="FF0000"/>
                  </a:solidFill>
                </a:rPr>
              </a:br>
              <a:r>
                <a:t>from</a:t>
              </a:r>
              <a:r>
                <a:rPr>
                  <a:solidFill>
                    <a:srgbClr val="FF0000"/>
                  </a:solidFill>
                </a:rPr>
                <a:t>  </a:t>
              </a:r>
              <a:r>
                <a:rPr sz="3800">
                  <a:solidFill>
                    <a:srgbClr val="FF0000"/>
                  </a:solidFill>
                </a:rPr>
                <a:t>4–7 June 2016</a:t>
              </a:r>
            </a:p>
          </p:txBody>
        </p:sp>
      </p:grpSp>
      <p:grpSp>
        <p:nvGrpSpPr>
          <p:cNvPr id="424" name="Group 424"/>
          <p:cNvGrpSpPr/>
          <p:nvPr/>
        </p:nvGrpSpPr>
        <p:grpSpPr>
          <a:xfrm>
            <a:off x="541866" y="7477759"/>
            <a:ext cx="4985177" cy="866990"/>
            <a:chOff x="0" y="0"/>
            <a:chExt cx="4985175" cy="866988"/>
          </a:xfrm>
        </p:grpSpPr>
        <p:sp>
          <p:nvSpPr>
            <p:cNvPr id="422" name="Shape 422"/>
            <p:cNvSpPr/>
            <p:nvPr/>
          </p:nvSpPr>
          <p:spPr>
            <a:xfrm>
              <a:off x="0" y="0"/>
              <a:ext cx="4985177" cy="866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18000" y="0"/>
                  </a:lnTo>
                  <a:cubicBezTo>
                    <a:pt x="19988" y="0"/>
                    <a:pt x="21600" y="4835"/>
                    <a:pt x="21600" y="10800"/>
                  </a:cubicBezTo>
                  <a:cubicBezTo>
                    <a:pt x="21600" y="16765"/>
                    <a:pt x="19988" y="21600"/>
                    <a:pt x="18000" y="21600"/>
                  </a:cubicBezTo>
                  <a:lnTo>
                    <a:pt x="3600" y="21600"/>
                  </a:lnTo>
                  <a:cubicBezTo>
                    <a:pt x="1612" y="21600"/>
                    <a:pt x="0" y="16765"/>
                    <a:pt x="0" y="10800"/>
                  </a:cubicBezTo>
                  <a:cubicBezTo>
                    <a:pt x="0" y="4835"/>
                    <a:pt x="1612" y="0"/>
                    <a:pt x="3600" y="0"/>
                  </a:cubicBezTo>
                  <a:close/>
                </a:path>
              </a:pathLst>
            </a:custGeom>
            <a:solidFill>
              <a:srgbClr val="FF0000">
                <a:alpha val="61959"/>
              </a:srgbClr>
            </a:solidFill>
            <a:ln w="12700" cap="flat">
              <a:solidFill>
                <a:srgbClr val="FF0000"/>
              </a:solidFill>
              <a:prstDash val="solid"/>
              <a:miter lim="0"/>
            </a:ln>
            <a:effectLst>
              <a:outerShdw blurRad="88900" dist="25400" dir="5400000" rotWithShape="0">
                <a:srgbClr val="000000">
                  <a:alpha val="34997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830862" y="39394"/>
              <a:ext cx="3323452" cy="788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1199" tIns="51199" rIns="51199" bIns="51199" numCol="1" anchor="ctr">
              <a:spAutoFit/>
            </a:bodyPr>
            <a:lstStyle>
              <a:lvl1pPr defTabSz="650240">
                <a:defRPr sz="22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www.worldcardiocongress.org</a:t>
              </a:r>
            </a:p>
          </p:txBody>
        </p:sp>
      </p:grpSp>
      <p:sp>
        <p:nvSpPr>
          <p:cNvPr id="425" name="Shape 425"/>
          <p:cNvSpPr/>
          <p:nvPr/>
        </p:nvSpPr>
        <p:spPr>
          <a:xfrm>
            <a:off x="10620585" y="5759591"/>
            <a:ext cx="1192109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WCC 2012, Dubai</a:t>
            </a:r>
          </a:p>
        </p:txBody>
      </p:sp>
      <p:sp>
        <p:nvSpPr>
          <p:cNvPr id="426" name="Shape 426"/>
          <p:cNvSpPr/>
          <p:nvPr/>
        </p:nvSpPr>
        <p:spPr>
          <a:xfrm>
            <a:off x="10674773" y="3684692"/>
            <a:ext cx="1192108" cy="350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WCC 2010, Beijing</a:t>
            </a:r>
          </a:p>
        </p:txBody>
      </p:sp>
      <p:sp>
        <p:nvSpPr>
          <p:cNvPr id="427" name="Shape 427"/>
          <p:cNvSpPr/>
          <p:nvPr/>
        </p:nvSpPr>
        <p:spPr>
          <a:xfrm>
            <a:off x="10595750" y="7832231"/>
            <a:ext cx="1192109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WCC 2014, Melbourne</a:t>
            </a:r>
          </a:p>
        </p:txBody>
      </p:sp>
      <p:pic>
        <p:nvPicPr>
          <p:cNvPr id="428" name="image28.jpeg" descr="B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28959" y="108372"/>
            <a:ext cx="1855896" cy="2072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2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83288" y="8825652"/>
            <a:ext cx="3741140" cy="772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3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2843" y="8839200"/>
            <a:ext cx="3702758" cy="717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3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270825" y="8437316"/>
            <a:ext cx="923434" cy="1192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age32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06399" y="108372"/>
            <a:ext cx="7918029" cy="2059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age33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313333" y="8581813"/>
            <a:ext cx="1099539" cy="1043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115</Words>
  <Application>Microsoft Office PowerPoint</Application>
  <PresentationFormat>Personalizado</PresentationFormat>
  <Paragraphs>32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Default</vt:lpstr>
      <vt:lpstr>Eslabones en la Cardiología Mexicana: El papel del Instituto Nacional de Cardiología</vt:lpstr>
      <vt:lpstr>Árbol genealógico del Instituto Nacional de  Cardiología</vt:lpstr>
      <vt:lpstr>Presentación de PowerPoint</vt:lpstr>
      <vt:lpstr>Árbol genealógico de la Cardiología  Nacional</vt:lpstr>
      <vt:lpstr>Presentación de PowerPoint</vt:lpstr>
      <vt:lpstr>Propuestas de eslabones de la  Cardiología Actual</vt:lpstr>
      <vt:lpstr>Propuestas de eslabones de la  Cardiología Actual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Eslabones en la Cardiología Mexicana: El papel del Instituto Nacional de Cardiología</dc:title>
  <dc:creator>mtzrios</dc:creator>
  <cp:lastModifiedBy>vegosv</cp:lastModifiedBy>
  <cp:revision>12</cp:revision>
  <dcterms:modified xsi:type="dcterms:W3CDTF">2016-03-01T17:56:59Z</dcterms:modified>
</cp:coreProperties>
</file>