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2" r:id="rId4"/>
    <p:sldId id="260" r:id="rId5"/>
    <p:sldId id="258" r:id="rId6"/>
    <p:sldId id="261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720" autoAdjust="0"/>
  </p:normalViewPr>
  <p:slideViewPr>
    <p:cSldViewPr snapToGrid="0" snapToObjects="1">
      <p:cViewPr varScale="1">
        <p:scale>
          <a:sx n="54" d="100"/>
          <a:sy n="54" d="100"/>
        </p:scale>
        <p:origin x="-970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EE0267-10F2-4441-9C15-D954A369787F}" type="datetimeFigureOut">
              <a:rPr lang="es-MX" smtClean="0"/>
              <a:pPr/>
              <a:t>01/03/2016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0D2E84-A464-4784-8E53-5BF3A9699D8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4ECAF-85FC-0847-B91F-2D0860646682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E310E-C145-2849-AC64-6E9CFA8E19EC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2184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4ECAF-85FC-0847-B91F-2D0860646682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E310E-C145-2849-AC64-6E9CFA8E19EC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007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4ECAF-85FC-0847-B91F-2D0860646682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E310E-C145-2849-AC64-6E9CFA8E19EC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86431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4ECAF-85FC-0847-B91F-2D0860646682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E310E-C145-2849-AC64-6E9CFA8E19EC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6332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4ECAF-85FC-0847-B91F-2D0860646682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E310E-C145-2849-AC64-6E9CFA8E19EC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8301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4ECAF-85FC-0847-B91F-2D0860646682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E310E-C145-2849-AC64-6E9CFA8E19EC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5648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4ECAF-85FC-0847-B91F-2D0860646682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E310E-C145-2849-AC64-6E9CFA8E19EC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9413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4ECAF-85FC-0847-B91F-2D0860646682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E310E-C145-2849-AC64-6E9CFA8E19EC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8608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4ECAF-85FC-0847-B91F-2D0860646682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E310E-C145-2849-AC64-6E9CFA8E19EC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0030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4ECAF-85FC-0847-B91F-2D0860646682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E310E-C145-2849-AC64-6E9CFA8E19EC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3045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4ECAF-85FC-0847-B91F-2D0860646682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E310E-C145-2849-AC64-6E9CFA8E19EC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4723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72029"/>
            <a:ext cx="8229600" cy="8447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dirty="0" err="1" smtClean="0"/>
              <a:t>Click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edit</a:t>
            </a:r>
            <a:r>
              <a:rPr lang="es-ES_tradnl" dirty="0" smtClean="0"/>
              <a:t> </a:t>
            </a:r>
            <a:r>
              <a:rPr lang="es-ES_tradnl" dirty="0" err="1" smtClean="0"/>
              <a:t>Master</a:t>
            </a:r>
            <a:r>
              <a:rPr lang="es-ES_tradnl" dirty="0" smtClean="0"/>
              <a:t> </a:t>
            </a:r>
            <a:r>
              <a:rPr lang="es-ES_tradnl" dirty="0" err="1" smtClean="0"/>
              <a:t>title</a:t>
            </a:r>
            <a:r>
              <a:rPr lang="es-ES_tradnl" dirty="0" smtClean="0"/>
              <a:t> </a:t>
            </a:r>
            <a:r>
              <a:rPr lang="es-ES_tradnl" dirty="0" err="1" smtClean="0"/>
              <a:t>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4ECAF-85FC-0847-B91F-2D0860646682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E310E-C145-2849-AC64-6E9CFA8E19EC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026" name="Text Box 2"/>
          <p:cNvSpPr txBox="1">
            <a:spLocks noChangeArrowheads="1"/>
          </p:cNvSpPr>
          <p:nvPr userDrawn="1"/>
        </p:nvSpPr>
        <p:spPr bwMode="auto">
          <a:xfrm>
            <a:off x="6011072" y="97519"/>
            <a:ext cx="2538413" cy="711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Dirección de Prestaciones Médicas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Unidad de Atención Médica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Coordinación de Unidades Médicas de Alta Especialidad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UMAE Hospital de Cardiología CMN Siglo XXI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Dirección General</a:t>
            </a: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6038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140031"/>
            <a:ext cx="7772400" cy="2460419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UN NUEVO ESLABÓN </a:t>
            </a:r>
            <a:br>
              <a:rPr lang="es-MX" dirty="0" smtClean="0"/>
            </a:br>
            <a:r>
              <a:rPr lang="es-MX" dirty="0" smtClean="0"/>
              <a:t>Y SU PROCESO DE UNIÓN</a:t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CONCLUSIONES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4088075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es-MX" dirty="0" smtClean="0"/>
              <a:t>Academia Nacional de Medicina</a:t>
            </a:r>
          </a:p>
          <a:p>
            <a:endParaRPr lang="es-MX" dirty="0" smtClean="0"/>
          </a:p>
          <a:p>
            <a:r>
              <a:rPr lang="es-MX" dirty="0" smtClean="0"/>
              <a:t>Dr. Gilberto Pérez Rodríguez</a:t>
            </a:r>
          </a:p>
          <a:p>
            <a:endParaRPr lang="es-MX" sz="1400" dirty="0" smtClean="0"/>
          </a:p>
          <a:p>
            <a:r>
              <a:rPr lang="es-MX" sz="2100" dirty="0" smtClean="0"/>
              <a:t>02 de marzo de 2016</a:t>
            </a:r>
            <a:endParaRPr lang="es-MX" sz="2100" dirty="0"/>
          </a:p>
        </p:txBody>
      </p:sp>
    </p:spTree>
    <p:extLst>
      <p:ext uri="{BB962C8B-B14F-4D97-AF65-F5344CB8AC3E}">
        <p14:creationId xmlns:p14="http://schemas.microsoft.com/office/powerpoint/2010/main" xmlns="" val="51941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sultado de imagen para eslabones de caden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76918" y="2431792"/>
            <a:ext cx="3904536" cy="2598293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016404"/>
            <a:ext cx="8229600" cy="844761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Los Eslabones de la Cardiología Mexicana</a:t>
            </a:r>
            <a:endParaRPr lang="es-MX" dirty="0"/>
          </a:p>
        </p:txBody>
      </p:sp>
      <p:sp>
        <p:nvSpPr>
          <p:cNvPr id="2052" name="AutoShape 4" descr="Haga clic en Opcion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549383" y="5544938"/>
            <a:ext cx="5032375" cy="576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Dr. Ignacio Chávez Sánchez</a:t>
            </a:r>
            <a:endParaRPr kumimoji="0" lang="es-MX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55" name="AutoShape 7" descr="Resultado de imagen para ignacio chavez sanche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0375" y="2263166"/>
            <a:ext cx="2113620" cy="2663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0" descr="Resultado de imagen para ignacio chavez sanchez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64338" y="3730939"/>
            <a:ext cx="1914525" cy="2390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3200" dirty="0" smtClean="0"/>
              <a:t>¿Qué Eslabón Aportaremos en esta Generación?</a:t>
            </a:r>
            <a:endParaRPr lang="es-MX" sz="3200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17825" y="1398325"/>
            <a:ext cx="7546769" cy="3268681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s-MX" sz="2400" dirty="0" smtClean="0"/>
              <a:t>¿Avanzar hacia métodos diagnósticos mas sensibles y específicos?, ¿mas seguros?</a:t>
            </a:r>
          </a:p>
          <a:p>
            <a:r>
              <a:rPr lang="es-MX" sz="2400" dirty="0" smtClean="0"/>
              <a:t>¿Avanzar hacia procedimientos mínimamente invasivos que continúen ganando terreno que antes requería abordajes mas cruentos?</a:t>
            </a:r>
          </a:p>
          <a:p>
            <a:r>
              <a:rPr lang="es-MX" sz="2400" dirty="0" smtClean="0"/>
              <a:t>¿Avanzar hacia un modelo educativo moderno? ¿Mucho mas auto gestionado?</a:t>
            </a:r>
          </a:p>
          <a:p>
            <a:r>
              <a:rPr lang="es-MX" sz="2400" dirty="0" smtClean="0"/>
              <a:t>¿Avanzar hacia un modelo de investigación </a:t>
            </a:r>
            <a:r>
              <a:rPr lang="es-MX" sz="2400" dirty="0" err="1" smtClean="0"/>
              <a:t>traslacional</a:t>
            </a:r>
            <a:r>
              <a:rPr lang="es-MX" sz="2400" dirty="0" smtClean="0"/>
              <a:t>?</a:t>
            </a:r>
            <a:endParaRPr lang="es-MX" sz="2400" dirty="0"/>
          </a:p>
        </p:txBody>
      </p:sp>
      <p:sp>
        <p:nvSpPr>
          <p:cNvPr id="7" name="5 Marcador de contenido"/>
          <p:cNvSpPr txBox="1">
            <a:spLocks/>
          </p:cNvSpPr>
          <p:nvPr/>
        </p:nvSpPr>
        <p:spPr>
          <a:xfrm>
            <a:off x="2541318" y="4833257"/>
            <a:ext cx="6578871" cy="148392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s-MX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¿O es mas importante regresar a las bases?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s-MX" sz="2800" dirty="0" smtClean="0"/>
              <a:t>La clínica……………….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s-MX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 ética………………….</a:t>
            </a: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sultado de imagen para eslabones de caden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904785">
            <a:off x="1322763" y="2188842"/>
            <a:ext cx="2750484" cy="1830324"/>
          </a:xfrm>
          <a:prstGeom prst="rect">
            <a:avLst/>
          </a:prstGeom>
          <a:noFill/>
        </p:spPr>
      </p:pic>
      <p:pic>
        <p:nvPicPr>
          <p:cNvPr id="18434" name="Picture 2" descr="Resultado de imagen para eslabones de caden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9996360">
            <a:off x="6219825" y="3963788"/>
            <a:ext cx="2466975" cy="1847851"/>
          </a:xfrm>
          <a:prstGeom prst="rect">
            <a:avLst/>
          </a:prstGeom>
          <a:noFill/>
        </p:spPr>
      </p:pic>
      <p:pic>
        <p:nvPicPr>
          <p:cNvPr id="18436" name="Picture 4" descr="Resultado de imagen para eslabones de caden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52850" y="3301112"/>
            <a:ext cx="2466975" cy="1847851"/>
          </a:xfrm>
          <a:prstGeom prst="rect">
            <a:avLst/>
          </a:prstGeom>
          <a:noFill/>
        </p:spPr>
      </p:pic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57200" y="672029"/>
            <a:ext cx="8229600" cy="844761"/>
          </a:xfrm>
        </p:spPr>
        <p:txBody>
          <a:bodyPr>
            <a:noAutofit/>
          </a:bodyPr>
          <a:lstStyle/>
          <a:p>
            <a:r>
              <a:rPr lang="es-MX" sz="3200" dirty="0" smtClean="0"/>
              <a:t>¿Qué Eslabón Aportaremos en esta Generación?</a:t>
            </a:r>
            <a:endParaRPr lang="es-MX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4" descr="Resultado de imagen para eslabones de caden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44996" y="2220026"/>
            <a:ext cx="6090846" cy="3288269"/>
          </a:xfrm>
          <a:prstGeom prst="rect">
            <a:avLst/>
          </a:prstGeom>
          <a:noFill/>
        </p:spPr>
      </p:pic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57200" y="672029"/>
            <a:ext cx="8229600" cy="844761"/>
          </a:xfrm>
        </p:spPr>
        <p:txBody>
          <a:bodyPr>
            <a:noAutofit/>
          </a:bodyPr>
          <a:lstStyle/>
          <a:p>
            <a:r>
              <a:rPr lang="es-MX" sz="3200" dirty="0" smtClean="0"/>
              <a:t>¿Qué Eslabón Aportaremos en esta Generación?</a:t>
            </a:r>
            <a:endParaRPr lang="es-MX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Resultado de imagen para eslabones de caden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42035" y="3790358"/>
            <a:ext cx="3086265" cy="1697449"/>
          </a:xfrm>
          <a:prstGeom prst="rect">
            <a:avLst/>
          </a:prstGeom>
          <a:noFill/>
        </p:spPr>
      </p:pic>
      <p:pic>
        <p:nvPicPr>
          <p:cNvPr id="5" name="Picture 2" descr="Resultado de imagen para eslabones de caden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388469">
            <a:off x="948059" y="2795129"/>
            <a:ext cx="3802030" cy="2553188"/>
          </a:xfrm>
          <a:prstGeom prst="rect">
            <a:avLst/>
          </a:prstGeom>
          <a:noFill/>
        </p:spPr>
      </p:pic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57200" y="672029"/>
            <a:ext cx="8229600" cy="1545385"/>
          </a:xfrm>
        </p:spPr>
        <p:txBody>
          <a:bodyPr>
            <a:noAutofit/>
          </a:bodyPr>
          <a:lstStyle/>
          <a:p>
            <a:r>
              <a:rPr lang="es-MX" sz="3200" dirty="0" smtClean="0"/>
              <a:t>¿Qué Eslabón Aportaremos en esta Generación?</a:t>
            </a:r>
            <a:br>
              <a:rPr lang="es-MX" sz="3200" dirty="0" smtClean="0"/>
            </a:br>
            <a:r>
              <a:rPr lang="es-MX" sz="3200" dirty="0" smtClean="0"/>
              <a:t/>
            </a:r>
            <a:br>
              <a:rPr lang="es-MX" sz="3200" dirty="0" smtClean="0"/>
            </a:br>
            <a:r>
              <a:rPr lang="es-MX" sz="3200" b="1" dirty="0" smtClean="0"/>
              <a:t>Integrémonos!!!!!</a:t>
            </a:r>
            <a:endParaRPr lang="es-MX" sz="3200" b="1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8369" y="5584478"/>
            <a:ext cx="8229600" cy="7792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Hagamos Brillar</a:t>
            </a:r>
            <a:r>
              <a:rPr kumimoji="0" lang="es-MX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la Cardiología Mexicana</a:t>
            </a:r>
            <a:r>
              <a:rPr kumimoji="0" lang="es-MX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!!!!!</a:t>
            </a:r>
            <a:endParaRPr kumimoji="0" lang="es-MX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57200" y="695780"/>
            <a:ext cx="8229600" cy="551122"/>
          </a:xfrm>
        </p:spPr>
        <p:txBody>
          <a:bodyPr>
            <a:noAutofit/>
          </a:bodyPr>
          <a:lstStyle/>
          <a:p>
            <a:r>
              <a:rPr lang="es-MX" sz="3200" dirty="0" smtClean="0"/>
              <a:t>Integrémonos pero en los hechos!!!!</a:t>
            </a:r>
            <a:endParaRPr lang="es-MX" sz="3200" dirty="0"/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446292" y="1335318"/>
            <a:ext cx="4358243" cy="3521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457200" y="5070765"/>
            <a:ext cx="8229600" cy="11875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Universidades!!!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s-MX" sz="2400" dirty="0" smtClean="0">
                <a:latin typeface="+mj-lt"/>
                <a:ea typeface="+mj-ea"/>
                <a:cs typeface="+mj-cs"/>
              </a:rPr>
              <a:t>Unidades y Centros de Investigación Cardiovascular!!!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Industria!!!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57200" y="648280"/>
            <a:ext cx="8229600" cy="598624"/>
          </a:xfrm>
        </p:spPr>
        <p:txBody>
          <a:bodyPr>
            <a:noAutofit/>
          </a:bodyPr>
          <a:lstStyle/>
          <a:p>
            <a:r>
              <a:rPr lang="es-MX" sz="3200" dirty="0" smtClean="0"/>
              <a:t>Integrémonos pero en los hechos!!!!</a:t>
            </a:r>
            <a:endParaRPr lang="es-MX" sz="3200" dirty="0"/>
          </a:p>
        </p:txBody>
      </p:sp>
      <p:pic>
        <p:nvPicPr>
          <p:cNvPr id="235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19324" y="1255540"/>
            <a:ext cx="1524000" cy="19202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6408" y="1323975"/>
            <a:ext cx="1810245" cy="185180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72699" y="2379445"/>
            <a:ext cx="2750578" cy="1635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50165" y="3979298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3216</TotalTime>
  <Words>159</Words>
  <Application>Microsoft Office PowerPoint</Application>
  <PresentationFormat>Presentación en pantalla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Office Theme</vt:lpstr>
      <vt:lpstr>UN NUEVO ESLABÓN  Y SU PROCESO DE UNIÓN  CONCLUSIONES</vt:lpstr>
      <vt:lpstr>Los Eslabones de la Cardiología Mexicana</vt:lpstr>
      <vt:lpstr>¿Qué Eslabón Aportaremos en esta Generación?</vt:lpstr>
      <vt:lpstr>¿Qué Eslabón Aportaremos en esta Generación?</vt:lpstr>
      <vt:lpstr>¿Qué Eslabón Aportaremos en esta Generación?</vt:lpstr>
      <vt:lpstr>¿Qué Eslabón Aportaremos en esta Generación?  Integrémonos!!!!!</vt:lpstr>
      <vt:lpstr>Integrémonos pero en los hechos!!!!</vt:lpstr>
      <vt:lpstr>Integrémonos pero en los hechos!!!!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 Luis Sanchez</dc:creator>
  <cp:lastModifiedBy>gilberto.perez</cp:lastModifiedBy>
  <cp:revision>28</cp:revision>
  <dcterms:created xsi:type="dcterms:W3CDTF">2014-01-14T18:42:15Z</dcterms:created>
  <dcterms:modified xsi:type="dcterms:W3CDTF">2016-03-02T21:32:57Z</dcterms:modified>
</cp:coreProperties>
</file>