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64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707" autoAdjust="0"/>
  </p:normalViewPr>
  <p:slideViewPr>
    <p:cSldViewPr snapToGrid="0">
      <p:cViewPr varScale="1">
        <p:scale>
          <a:sx n="110" d="100"/>
          <a:sy n="110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A04C9-97B5-4201-91C5-2EC99094C2BB}" type="datetimeFigureOut">
              <a:rPr lang="es-MX" smtClean="0"/>
              <a:t>05/09/2016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77F8-BC5E-4851-9521-ADE827F79F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7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" y="3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MX" sz="1350">
                <a:solidFill>
                  <a:prstClr val="white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MX" sz="1350">
                <a:solidFill>
                  <a:prstClr val="white"/>
                </a:solidFill>
              </a:endParaRPr>
            </a:p>
          </p:txBody>
        </p:sp>
      </p:grpSp>
      <p:sp>
        <p:nvSpPr>
          <p:cNvPr id="1239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8"/>
            <a:ext cx="10363200" cy="1920875"/>
          </a:xfrm>
        </p:spPr>
        <p:txBody>
          <a:bodyPr/>
          <a:lstStyle>
            <a:lvl1pPr>
              <a:defRPr sz="45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D5F4CB0-C699-4770-866D-A1F4358D858F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37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B0A90-303F-4082-B7B7-28E60A397F67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91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74B7A-66F6-4A77-976C-DE966D4E8D85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8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6197600" y="3938591"/>
            <a:ext cx="53848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3EFA3-E915-4EB0-AD27-5953D57E250B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44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EB3FC7-C544-41FF-851F-2F59279B2D05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2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9E586-F8DF-4415-9DB3-7EEE25B9F70C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3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95B04F-72E7-48B4-A7E1-D9F35D8B0947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93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8214F-B247-45F6-9C79-8A1CD584EDAC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0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C3E1C-B3DB-4B3C-B3D0-8449B39D7EBF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12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E9462-4A63-4718-BF54-97635DF3819A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0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8B1348-002A-429A-B7D9-79B8C02F8597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56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815B7-A269-4685-90B9-F2D8349B9C51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62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6F027-78CB-414A-99C4-37D1607A0A70}" type="slidenum">
              <a:rPr lang="es-ES" altLang="es-MX">
                <a:solidFill>
                  <a:prstClr val="white"/>
                </a:solidFill>
              </a:rPr>
              <a:pPr/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83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EFD107-9F6C-4AF2-9593-EACF6B8EE399}" type="slidenum">
              <a:rPr lang="es-ES" altLang="es-MX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MX">
              <a:solidFill>
                <a:prstClr val="white"/>
              </a:solidFill>
            </a:endParaRP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2" y="3"/>
            <a:ext cx="12187767" cy="6850063"/>
            <a:chOff x="0" y="0"/>
            <a:chExt cx="5758" cy="4315"/>
          </a:xfrm>
        </p:grpSpPr>
        <p:grpSp>
          <p:nvGrpSpPr>
            <p:cNvPr id="410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28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28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28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288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  <p:sp>
            <p:nvSpPr>
              <p:cNvPr id="1228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35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228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MX" sz="1350">
                <a:solidFill>
                  <a:prstClr val="white"/>
                </a:solidFill>
              </a:endParaRPr>
            </a:p>
          </p:txBody>
        </p:sp>
        <p:sp>
          <p:nvSpPr>
            <p:cNvPr id="12289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MX" sz="1350">
                <a:solidFill>
                  <a:prstClr val="white"/>
                </a:solidFill>
              </a:endParaRPr>
            </a:p>
          </p:txBody>
        </p:sp>
      </p:grpSp>
      <p:sp>
        <p:nvSpPr>
          <p:cNvPr id="1228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228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228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8850144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sz="quarter"/>
          </p:nvPr>
        </p:nvSpPr>
        <p:spPr>
          <a:xfrm>
            <a:off x="986538" y="1831280"/>
            <a:ext cx="10363200" cy="5222663"/>
          </a:xfrm>
        </p:spPr>
        <p:txBody>
          <a:bodyPr/>
          <a:lstStyle/>
          <a:p>
            <a:r>
              <a:rPr lang="es-ES" sz="40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Simposio</a:t>
            </a: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Control en la inflamación en Artritis Reumatoide: </a:t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lo obvio, lo nuevo, lo oculto.</a:t>
            </a: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endParaRPr lang="es-MX" sz="3200" dirty="0"/>
          </a:p>
        </p:txBody>
      </p:sp>
      <p:pic>
        <p:nvPicPr>
          <p:cNvPr id="4" name="3 Imagen"/>
          <p:cNvPicPr/>
          <p:nvPr/>
        </p:nvPicPr>
        <p:blipFill>
          <a:blip r:embed="rId2" cstate="print"/>
          <a:srcRect l="34530" t="37037" r="42467" b="39394"/>
          <a:stretch>
            <a:fillRect/>
          </a:stretch>
        </p:blipFill>
        <p:spPr bwMode="auto">
          <a:xfrm>
            <a:off x="323528" y="188640"/>
            <a:ext cx="201622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www.medicinahumana-uaz.org/uploaded/admon2012-2016/PRONADAMEG/2014/Modulo%202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578" y="343270"/>
            <a:ext cx="1440160" cy="135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69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sz="quarter"/>
          </p:nvPr>
        </p:nvSpPr>
        <p:spPr>
          <a:xfrm>
            <a:off x="986538" y="1831280"/>
            <a:ext cx="10363200" cy="5222663"/>
          </a:xfrm>
        </p:spPr>
        <p:txBody>
          <a:bodyPr/>
          <a:lstStyle/>
          <a:p>
            <a:pPr algn="l"/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8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Por qué el apego a la terapéutica importa.</a:t>
            </a: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Dra. </a:t>
            </a:r>
            <a:r>
              <a:rPr lang="es-ES" sz="2400" dirty="0" err="1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Virgina</a:t>
            </a: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Pascual Ramos</a:t>
            </a:r>
            <a:b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8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Caracterización fenotípica de las células mononucleares con alta actividad del transportador ABCB1 de pacientes con Artritis Reumatoide temprana.</a:t>
            </a: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Dr. Juan </a:t>
            </a:r>
            <a:r>
              <a:rPr lang="es-ES" sz="2400" dirty="0" err="1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Jakez</a:t>
            </a: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Ocampo</a:t>
            </a:r>
            <a:b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8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Bacterias y articulaciones: el </a:t>
            </a:r>
            <a:r>
              <a:rPr lang="es-ES" sz="2800" dirty="0" err="1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microbioma</a:t>
            </a:r>
            <a:r>
              <a:rPr lang="es-ES" sz="28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en la Artritis Reumatoide.</a:t>
            </a:r>
            <a: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DR. Armando Tovar Palacio</a:t>
            </a:r>
            <a:br>
              <a:rPr lang="es-ES" sz="2400" dirty="0" smtClean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24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r>
              <a:rPr lang="es-ES" sz="32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es-ES" sz="32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</a:br>
            <a:endParaRPr lang="es-MX" sz="3200" dirty="0"/>
          </a:p>
        </p:txBody>
      </p:sp>
      <p:pic>
        <p:nvPicPr>
          <p:cNvPr id="4" name="3 Imagen"/>
          <p:cNvPicPr/>
          <p:nvPr/>
        </p:nvPicPr>
        <p:blipFill>
          <a:blip r:embed="rId2" cstate="print"/>
          <a:srcRect l="34530" t="37037" r="42467" b="39394"/>
          <a:stretch>
            <a:fillRect/>
          </a:stretch>
        </p:blipFill>
        <p:spPr bwMode="auto">
          <a:xfrm>
            <a:off x="323528" y="188640"/>
            <a:ext cx="201622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www.medicinahumana-uaz.org/uploaded/admon2012-2016/PRONADAMEG/2014/Modulo%202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578" y="343270"/>
            <a:ext cx="1440160" cy="135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Garamond</vt:lpstr>
      <vt:lpstr>Wingdings</vt:lpstr>
      <vt:lpstr>Secuencia</vt:lpstr>
      <vt:lpstr>Simposio  Control en la inflamación en Artritis Reumatoide:  lo obvio, lo nuevo, lo oculto.     </vt:lpstr>
      <vt:lpstr>  Por qué el apego a la terapéutica importa. Dra. Virgina Pascual Ramos  Caracterización fenotípica de las células mononucleares con alta actividad del transportador ABCB1 de pacientes con Artritis Reumatoide temprana. Dr. Juan Jakez Ocampo  Bacterias y articulaciones: el microbioma en la Artritis Reumatoide. DR. Armando Tovar Palacio 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Arminda Lima González</dc:creator>
  <cp:lastModifiedBy>Luis</cp:lastModifiedBy>
  <cp:revision>48</cp:revision>
  <dcterms:created xsi:type="dcterms:W3CDTF">2016-08-11T14:32:48Z</dcterms:created>
  <dcterms:modified xsi:type="dcterms:W3CDTF">2016-09-05T13:46:06Z</dcterms:modified>
</cp:coreProperties>
</file>