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71" r:id="rId4"/>
    <p:sldId id="272" r:id="rId5"/>
    <p:sldId id="257" r:id="rId6"/>
    <p:sldId id="275" r:id="rId7"/>
    <p:sldId id="265" r:id="rId8"/>
    <p:sldId id="269" r:id="rId9"/>
    <p:sldId id="262" r:id="rId10"/>
    <p:sldId id="263" r:id="rId11"/>
    <p:sldId id="264" r:id="rId12"/>
    <p:sldId id="259" r:id="rId13"/>
    <p:sldId id="266" r:id="rId14"/>
    <p:sldId id="267" r:id="rId15"/>
    <p:sldId id="268" r:id="rId16"/>
    <p:sldId id="261" r:id="rId17"/>
    <p:sldId id="277" r:id="rId18"/>
    <p:sldId id="276" r:id="rId19"/>
    <p:sldId id="270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o Galindo Fraga" initials="AGF" lastIdx="1" clrIdx="0">
    <p:extLst>
      <p:ext uri="{19B8F6BF-5375-455C-9EA6-DF929625EA0E}">
        <p15:presenceInfo xmlns:p15="http://schemas.microsoft.com/office/powerpoint/2012/main" userId="ebc59d4e389ff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80" autoAdjust="0"/>
  </p:normalViewPr>
  <p:slideViewPr>
    <p:cSldViewPr snapToGrid="0">
      <p:cViewPr varScale="1">
        <p:scale>
          <a:sx n="45" d="100"/>
          <a:sy n="45" d="100"/>
        </p:scale>
        <p:origin x="29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EF6C5-B255-45DD-B734-EBE02C7E3FA7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98BF00B1-DEE7-4A69-BF10-38EB313B31F5}">
      <dgm:prSet phldrT="[Texto]"/>
      <dgm:spPr/>
      <dgm:t>
        <a:bodyPr/>
        <a:lstStyle/>
        <a:p>
          <a:r>
            <a:rPr lang="es-MX" dirty="0"/>
            <a:t>25%</a:t>
          </a:r>
        </a:p>
      </dgm:t>
    </dgm:pt>
    <dgm:pt modelId="{6FDC7CCB-9BC7-40CD-84FA-CC9CAFA35636}" type="parTrans" cxnId="{8D7B320F-24C7-4707-9B7B-12BC7455936E}">
      <dgm:prSet/>
      <dgm:spPr/>
      <dgm:t>
        <a:bodyPr/>
        <a:lstStyle/>
        <a:p>
          <a:endParaRPr lang="es-MX"/>
        </a:p>
      </dgm:t>
    </dgm:pt>
    <dgm:pt modelId="{30D526A5-639B-40AA-A364-641C6CC9D74A}" type="sibTrans" cxnId="{8D7B320F-24C7-4707-9B7B-12BC7455936E}">
      <dgm:prSet/>
      <dgm:spPr/>
      <dgm:t>
        <a:bodyPr/>
        <a:lstStyle/>
        <a:p>
          <a:endParaRPr lang="es-MX"/>
        </a:p>
      </dgm:t>
    </dgm:pt>
    <dgm:pt modelId="{C143CE23-12F6-4845-A7BE-BD641A3F7EB4}">
      <dgm:prSet phldrT="[Texto]"/>
      <dgm:spPr/>
      <dgm:t>
        <a:bodyPr/>
        <a:lstStyle/>
        <a:p>
          <a:r>
            <a:rPr lang="es-MX" dirty="0"/>
            <a:t>Mixtas</a:t>
          </a:r>
        </a:p>
      </dgm:t>
    </dgm:pt>
    <dgm:pt modelId="{B985422E-3B92-4EA7-BA54-5F6568B74428}" type="parTrans" cxnId="{29D3A0FA-3DB6-4395-A24F-C3F4604702D9}">
      <dgm:prSet/>
      <dgm:spPr/>
      <dgm:t>
        <a:bodyPr/>
        <a:lstStyle/>
        <a:p>
          <a:endParaRPr lang="es-MX"/>
        </a:p>
      </dgm:t>
    </dgm:pt>
    <dgm:pt modelId="{05A3EC0B-C069-4A2C-9D94-D0CFE8E4AB7D}" type="sibTrans" cxnId="{29D3A0FA-3DB6-4395-A24F-C3F4604702D9}">
      <dgm:prSet/>
      <dgm:spPr/>
      <dgm:t>
        <a:bodyPr/>
        <a:lstStyle/>
        <a:p>
          <a:endParaRPr lang="es-MX"/>
        </a:p>
      </dgm:t>
    </dgm:pt>
    <dgm:pt modelId="{5631A6EA-3851-4F81-9D7C-0FAA7355F6D3}">
      <dgm:prSet phldrT="[Texto]"/>
      <dgm:spPr/>
      <dgm:t>
        <a:bodyPr/>
        <a:lstStyle/>
        <a:p>
          <a:r>
            <a:rPr lang="es-MX" dirty="0"/>
            <a:t>15%</a:t>
          </a:r>
        </a:p>
      </dgm:t>
    </dgm:pt>
    <dgm:pt modelId="{E143A383-65F1-411C-9DAE-84E08A5B5B96}" type="parTrans" cxnId="{50157365-0062-4B96-A9F1-9D8AF91D080E}">
      <dgm:prSet/>
      <dgm:spPr/>
      <dgm:t>
        <a:bodyPr/>
        <a:lstStyle/>
        <a:p>
          <a:endParaRPr lang="es-MX"/>
        </a:p>
      </dgm:t>
    </dgm:pt>
    <dgm:pt modelId="{5D6B79F8-5459-4A58-83D9-B94145F45E14}" type="sibTrans" cxnId="{50157365-0062-4B96-A9F1-9D8AF91D080E}">
      <dgm:prSet/>
      <dgm:spPr/>
      <dgm:t>
        <a:bodyPr/>
        <a:lstStyle/>
        <a:p>
          <a:endParaRPr lang="es-MX"/>
        </a:p>
      </dgm:t>
    </dgm:pt>
    <dgm:pt modelId="{52EF8C02-60E7-4E07-B5C2-5E5F31006F1C}">
      <dgm:prSet phldrT="[Texto]"/>
      <dgm:spPr/>
      <dgm:t>
        <a:bodyPr/>
        <a:lstStyle/>
        <a:p>
          <a:r>
            <a:rPr lang="es-MX" dirty="0"/>
            <a:t>25%</a:t>
          </a:r>
        </a:p>
      </dgm:t>
    </dgm:pt>
    <dgm:pt modelId="{569E104F-F213-4B39-AAEE-12133EB6EBC2}" type="parTrans" cxnId="{EE76E632-D2B9-492F-802C-FD475CEC7C44}">
      <dgm:prSet/>
      <dgm:spPr/>
      <dgm:t>
        <a:bodyPr/>
        <a:lstStyle/>
        <a:p>
          <a:endParaRPr lang="es-MX"/>
        </a:p>
      </dgm:t>
    </dgm:pt>
    <dgm:pt modelId="{174EF718-B9CC-4BDC-BAE5-51A8C83E54E2}" type="sibTrans" cxnId="{EE76E632-D2B9-492F-802C-FD475CEC7C44}">
      <dgm:prSet/>
      <dgm:spPr/>
      <dgm:t>
        <a:bodyPr/>
        <a:lstStyle/>
        <a:p>
          <a:endParaRPr lang="es-MX"/>
        </a:p>
      </dgm:t>
    </dgm:pt>
    <dgm:pt modelId="{E06F8564-78E6-45EF-B146-64DA4CE3D968}">
      <dgm:prSet phldrT="[Texto]"/>
      <dgm:spPr/>
      <dgm:t>
        <a:bodyPr/>
        <a:lstStyle/>
        <a:p>
          <a:r>
            <a:rPr lang="es-MX" dirty="0"/>
            <a:t>Cultivos - </a:t>
          </a:r>
        </a:p>
      </dgm:t>
    </dgm:pt>
    <dgm:pt modelId="{E222F08E-A8F2-49D3-B5C7-A6EFAF09F6B7}" type="parTrans" cxnId="{6D5E706B-8D8B-47FF-B1B8-AEB9C056C274}">
      <dgm:prSet/>
      <dgm:spPr/>
      <dgm:t>
        <a:bodyPr/>
        <a:lstStyle/>
        <a:p>
          <a:endParaRPr lang="es-MX"/>
        </a:p>
      </dgm:t>
    </dgm:pt>
    <dgm:pt modelId="{6E6A9470-F2B9-4BE5-A95F-144587341C2A}" type="sibTrans" cxnId="{6D5E706B-8D8B-47FF-B1B8-AEB9C056C274}">
      <dgm:prSet/>
      <dgm:spPr/>
      <dgm:t>
        <a:bodyPr/>
        <a:lstStyle/>
        <a:p>
          <a:endParaRPr lang="es-MX"/>
        </a:p>
      </dgm:t>
    </dgm:pt>
    <dgm:pt modelId="{B6F64D69-6AA8-48C9-8348-80EC1CA3E997}">
      <dgm:prSet phldrT="[Texto]"/>
      <dgm:spPr/>
      <dgm:t>
        <a:bodyPr/>
        <a:lstStyle/>
        <a:p>
          <a:r>
            <a:rPr lang="es-MX" dirty="0"/>
            <a:t>25%</a:t>
          </a:r>
        </a:p>
      </dgm:t>
    </dgm:pt>
    <dgm:pt modelId="{D717CF32-BD20-48A8-8AE3-F63297D3B1CD}" type="parTrans" cxnId="{0F223EE3-DBF9-4E0B-AAF1-02CCDC1D46CF}">
      <dgm:prSet/>
      <dgm:spPr/>
      <dgm:t>
        <a:bodyPr/>
        <a:lstStyle/>
        <a:p>
          <a:endParaRPr lang="es-MX"/>
        </a:p>
      </dgm:t>
    </dgm:pt>
    <dgm:pt modelId="{7D5B43DD-757B-438F-9328-738FD102A430}" type="sibTrans" cxnId="{0F223EE3-DBF9-4E0B-AAF1-02CCDC1D46CF}">
      <dgm:prSet/>
      <dgm:spPr/>
      <dgm:t>
        <a:bodyPr/>
        <a:lstStyle/>
        <a:p>
          <a:endParaRPr lang="es-MX"/>
        </a:p>
      </dgm:t>
    </dgm:pt>
    <dgm:pt modelId="{718204F1-8D88-4D11-AF64-10F0A4207C5F}">
      <dgm:prSet phldrT="[Texto]"/>
      <dgm:spPr/>
      <dgm:t>
        <a:bodyPr/>
        <a:lstStyle/>
        <a:p>
          <a:r>
            <a:rPr lang="es-MX" dirty="0"/>
            <a:t>3-15%</a:t>
          </a:r>
        </a:p>
      </dgm:t>
    </dgm:pt>
    <dgm:pt modelId="{B659D5AC-8B1B-49BA-B880-1652B6B12147}" type="sibTrans" cxnId="{F19237D4-1F9A-4131-9930-9502A315ED84}">
      <dgm:prSet/>
      <dgm:spPr/>
      <dgm:t>
        <a:bodyPr/>
        <a:lstStyle/>
        <a:p>
          <a:endParaRPr lang="es-MX"/>
        </a:p>
      </dgm:t>
    </dgm:pt>
    <dgm:pt modelId="{DF310883-F4D0-485F-BA96-4840A5A36ED3}" type="parTrans" cxnId="{F19237D4-1F9A-4131-9930-9502A315ED84}">
      <dgm:prSet/>
      <dgm:spPr/>
      <dgm:t>
        <a:bodyPr/>
        <a:lstStyle/>
        <a:p>
          <a:endParaRPr lang="es-MX"/>
        </a:p>
      </dgm:t>
    </dgm:pt>
    <dgm:pt modelId="{97A19BFB-7333-4B71-A40A-F74E50D031E7}">
      <dgm:prSet phldrT="[Texto]"/>
      <dgm:spPr/>
      <dgm:t>
        <a:bodyPr/>
        <a:lstStyle/>
        <a:p>
          <a:r>
            <a:rPr lang="es-MX" dirty="0"/>
            <a:t>2%</a:t>
          </a:r>
        </a:p>
      </dgm:t>
    </dgm:pt>
    <dgm:pt modelId="{9191EF72-6E94-4EFA-8B93-18BA3524DC74}" type="sibTrans" cxnId="{F3EFA9B6-94AC-40DD-ADF9-B030D3092F0A}">
      <dgm:prSet/>
      <dgm:spPr/>
      <dgm:t>
        <a:bodyPr/>
        <a:lstStyle/>
        <a:p>
          <a:endParaRPr lang="es-MX"/>
        </a:p>
      </dgm:t>
    </dgm:pt>
    <dgm:pt modelId="{8D46D671-3985-4283-BEDF-8D8DBECDA7B9}" type="parTrans" cxnId="{F3EFA9B6-94AC-40DD-ADF9-B030D3092F0A}">
      <dgm:prSet/>
      <dgm:spPr/>
      <dgm:t>
        <a:bodyPr/>
        <a:lstStyle/>
        <a:p>
          <a:endParaRPr lang="es-MX"/>
        </a:p>
      </dgm:t>
    </dgm:pt>
    <dgm:pt modelId="{345A4170-D084-4367-AA84-EB30388D5AC9}">
      <dgm:prSet phldrT="[Texto]"/>
      <dgm:spPr/>
      <dgm:t>
        <a:bodyPr/>
        <a:lstStyle/>
        <a:p>
          <a:r>
            <a:rPr lang="es-MX" dirty="0"/>
            <a:t>Anaerobios</a:t>
          </a:r>
        </a:p>
      </dgm:t>
    </dgm:pt>
    <dgm:pt modelId="{451E69A1-2B7C-49F0-A246-4464F8C5BEAE}" type="sibTrans" cxnId="{3440B707-47C7-4728-8A6E-6997264FE66F}">
      <dgm:prSet/>
      <dgm:spPr/>
      <dgm:t>
        <a:bodyPr/>
        <a:lstStyle/>
        <a:p>
          <a:endParaRPr lang="es-MX"/>
        </a:p>
      </dgm:t>
    </dgm:pt>
    <dgm:pt modelId="{0658ED86-3171-4991-93F1-D1A72471C84C}" type="parTrans" cxnId="{3440B707-47C7-4728-8A6E-6997264FE66F}">
      <dgm:prSet/>
      <dgm:spPr/>
      <dgm:t>
        <a:bodyPr/>
        <a:lstStyle/>
        <a:p>
          <a:endParaRPr lang="es-MX"/>
        </a:p>
      </dgm:t>
    </dgm:pt>
    <dgm:pt modelId="{FBA0CD80-04AB-4398-9940-6B6AA8BCC196}">
      <dgm:prSet phldrT="[Texto]"/>
      <dgm:spPr/>
      <dgm:t>
        <a:bodyPr/>
        <a:lstStyle/>
        <a:p>
          <a:r>
            <a:rPr lang="es-MX" dirty="0"/>
            <a:t>Hongos</a:t>
          </a:r>
        </a:p>
      </dgm:t>
    </dgm:pt>
    <dgm:pt modelId="{15B531AF-CFFD-4EF9-B4FD-03B88C00DA32}" type="sibTrans" cxnId="{CCAF2A92-6EBD-4DED-83A9-41A160831D85}">
      <dgm:prSet/>
      <dgm:spPr/>
      <dgm:t>
        <a:bodyPr/>
        <a:lstStyle/>
        <a:p>
          <a:endParaRPr lang="es-MX"/>
        </a:p>
      </dgm:t>
    </dgm:pt>
    <dgm:pt modelId="{52E99C9D-D099-44E3-BE02-A4FF26DE5FE7}" type="parTrans" cxnId="{CCAF2A92-6EBD-4DED-83A9-41A160831D85}">
      <dgm:prSet/>
      <dgm:spPr/>
      <dgm:t>
        <a:bodyPr/>
        <a:lstStyle/>
        <a:p>
          <a:endParaRPr lang="es-MX"/>
        </a:p>
      </dgm:t>
    </dgm:pt>
    <dgm:pt modelId="{20A7C1F9-1B41-41E4-8451-A1F3EF469BF2}">
      <dgm:prSet phldrT="[Texto]"/>
      <dgm:spPr/>
      <dgm:t>
        <a:bodyPr/>
        <a:lstStyle/>
        <a:p>
          <a:r>
            <a:rPr lang="es-MX"/>
            <a:t>Gram </a:t>
          </a:r>
          <a:r>
            <a:rPr lang="es-MX" dirty="0"/>
            <a:t>-</a:t>
          </a:r>
        </a:p>
      </dgm:t>
    </dgm:pt>
    <dgm:pt modelId="{F2B07A41-0A16-44F0-BF70-1A8793823CFF}" type="sibTrans" cxnId="{DFBA7546-E96B-4077-8257-A4F0B215B3D3}">
      <dgm:prSet/>
      <dgm:spPr/>
      <dgm:t>
        <a:bodyPr/>
        <a:lstStyle/>
        <a:p>
          <a:endParaRPr lang="es-MX"/>
        </a:p>
      </dgm:t>
    </dgm:pt>
    <dgm:pt modelId="{6C5D3290-0778-4C65-95F4-6DC2AA698A6E}" type="parTrans" cxnId="{DFBA7546-E96B-4077-8257-A4F0B215B3D3}">
      <dgm:prSet/>
      <dgm:spPr/>
      <dgm:t>
        <a:bodyPr/>
        <a:lstStyle/>
        <a:p>
          <a:endParaRPr lang="es-MX"/>
        </a:p>
      </dgm:t>
    </dgm:pt>
    <dgm:pt modelId="{88350AA1-2693-45FC-8450-607BC86599D9}">
      <dgm:prSet phldrT="[Texto]"/>
      <dgm:spPr/>
      <dgm:t>
        <a:bodyPr/>
        <a:lstStyle/>
        <a:p>
          <a:r>
            <a:rPr lang="es-MX" dirty="0"/>
            <a:t>Gram + </a:t>
          </a:r>
        </a:p>
      </dgm:t>
    </dgm:pt>
    <dgm:pt modelId="{547E3E62-899E-404C-A94C-810A82407851}" type="sibTrans" cxnId="{1876C7E0-0D38-45B5-9A76-0B485F3F9ADE}">
      <dgm:prSet/>
      <dgm:spPr/>
      <dgm:t>
        <a:bodyPr/>
        <a:lstStyle/>
        <a:p>
          <a:endParaRPr lang="es-MX"/>
        </a:p>
      </dgm:t>
    </dgm:pt>
    <dgm:pt modelId="{C3F10C24-12AB-4C56-B8CF-A9C8DB190306}" type="parTrans" cxnId="{1876C7E0-0D38-45B5-9A76-0B485F3F9ADE}">
      <dgm:prSet/>
      <dgm:spPr/>
      <dgm:t>
        <a:bodyPr/>
        <a:lstStyle/>
        <a:p>
          <a:endParaRPr lang="es-MX"/>
        </a:p>
      </dgm:t>
    </dgm:pt>
    <dgm:pt modelId="{DD16AFBF-575F-4883-B45A-DB4C38993C32}" type="pres">
      <dgm:prSet presAssocID="{226EF6C5-B255-45DD-B734-EBE02C7E3FA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9A2CCCB-D23D-4014-BA91-2FC3999FC216}" type="pres">
      <dgm:prSet presAssocID="{88350AA1-2693-45FC-8450-607BC86599D9}" presName="circle1" presStyleLbl="node1" presStyleIdx="0" presStyleCnt="6"/>
      <dgm:spPr/>
    </dgm:pt>
    <dgm:pt modelId="{01BA13F2-6828-4E45-804D-751B2D2CCC8F}" type="pres">
      <dgm:prSet presAssocID="{88350AA1-2693-45FC-8450-607BC86599D9}" presName="space" presStyleCnt="0"/>
      <dgm:spPr/>
    </dgm:pt>
    <dgm:pt modelId="{0A524374-7874-417A-8BBA-B3B1511A2066}" type="pres">
      <dgm:prSet presAssocID="{88350AA1-2693-45FC-8450-607BC86599D9}" presName="rect1" presStyleLbl="alignAcc1" presStyleIdx="0" presStyleCnt="6"/>
      <dgm:spPr/>
    </dgm:pt>
    <dgm:pt modelId="{16EF02DC-F22C-417D-8E29-9CEDCF7FB50D}" type="pres">
      <dgm:prSet presAssocID="{20A7C1F9-1B41-41E4-8451-A1F3EF469BF2}" presName="vertSpace2" presStyleLbl="node1" presStyleIdx="0" presStyleCnt="6"/>
      <dgm:spPr/>
    </dgm:pt>
    <dgm:pt modelId="{0E617D52-48EA-4595-B87D-53D5644EC27B}" type="pres">
      <dgm:prSet presAssocID="{20A7C1F9-1B41-41E4-8451-A1F3EF469BF2}" presName="circle2" presStyleLbl="node1" presStyleIdx="1" presStyleCnt="6"/>
      <dgm:spPr/>
    </dgm:pt>
    <dgm:pt modelId="{CE4F644A-EF5A-4E0B-9AE2-DD7656B3D401}" type="pres">
      <dgm:prSet presAssocID="{20A7C1F9-1B41-41E4-8451-A1F3EF469BF2}" presName="rect2" presStyleLbl="alignAcc1" presStyleIdx="1" presStyleCnt="6"/>
      <dgm:spPr/>
    </dgm:pt>
    <dgm:pt modelId="{3C131626-9E03-4240-AA71-4ECF67C334E4}" type="pres">
      <dgm:prSet presAssocID="{C143CE23-12F6-4845-A7BE-BD641A3F7EB4}" presName="vertSpace3" presStyleLbl="node1" presStyleIdx="1" presStyleCnt="6"/>
      <dgm:spPr/>
    </dgm:pt>
    <dgm:pt modelId="{86513825-8D26-4ABA-9309-3659096EE463}" type="pres">
      <dgm:prSet presAssocID="{C143CE23-12F6-4845-A7BE-BD641A3F7EB4}" presName="circle3" presStyleLbl="node1" presStyleIdx="2" presStyleCnt="6"/>
      <dgm:spPr/>
    </dgm:pt>
    <dgm:pt modelId="{648BD2A9-76C6-454D-9E25-31BB883F1BC3}" type="pres">
      <dgm:prSet presAssocID="{C143CE23-12F6-4845-A7BE-BD641A3F7EB4}" presName="rect3" presStyleLbl="alignAcc1" presStyleIdx="2" presStyleCnt="6"/>
      <dgm:spPr/>
    </dgm:pt>
    <dgm:pt modelId="{9E5A73F8-9140-4965-9F18-E2A03A566894}" type="pres">
      <dgm:prSet presAssocID="{FBA0CD80-04AB-4398-9940-6B6AA8BCC196}" presName="vertSpace4" presStyleLbl="node1" presStyleIdx="2" presStyleCnt="6"/>
      <dgm:spPr/>
    </dgm:pt>
    <dgm:pt modelId="{BD68E733-4249-43A4-BC48-67606877DE41}" type="pres">
      <dgm:prSet presAssocID="{FBA0CD80-04AB-4398-9940-6B6AA8BCC196}" presName="circle4" presStyleLbl="node1" presStyleIdx="3" presStyleCnt="6"/>
      <dgm:spPr/>
    </dgm:pt>
    <dgm:pt modelId="{A71B7B5C-5455-436E-BB76-6A33CE55B343}" type="pres">
      <dgm:prSet presAssocID="{FBA0CD80-04AB-4398-9940-6B6AA8BCC196}" presName="rect4" presStyleLbl="alignAcc1" presStyleIdx="3" presStyleCnt="6"/>
      <dgm:spPr/>
    </dgm:pt>
    <dgm:pt modelId="{38E122C6-F4B5-4BB8-89AC-CBC069A2FE37}" type="pres">
      <dgm:prSet presAssocID="{345A4170-D084-4367-AA84-EB30388D5AC9}" presName="vertSpace5" presStyleLbl="node1" presStyleIdx="3" presStyleCnt="6"/>
      <dgm:spPr/>
    </dgm:pt>
    <dgm:pt modelId="{7D0D7AEC-8DCD-41E7-921B-2F700496F493}" type="pres">
      <dgm:prSet presAssocID="{345A4170-D084-4367-AA84-EB30388D5AC9}" presName="circle5" presStyleLbl="node1" presStyleIdx="4" presStyleCnt="6"/>
      <dgm:spPr/>
    </dgm:pt>
    <dgm:pt modelId="{B21265A2-D226-4BE3-A0C8-D13ED0C57E2E}" type="pres">
      <dgm:prSet presAssocID="{345A4170-D084-4367-AA84-EB30388D5AC9}" presName="rect5" presStyleLbl="alignAcc1" presStyleIdx="4" presStyleCnt="6"/>
      <dgm:spPr/>
    </dgm:pt>
    <dgm:pt modelId="{F5D80103-494D-47DE-99D9-15CCC094E9E0}" type="pres">
      <dgm:prSet presAssocID="{E06F8564-78E6-45EF-B146-64DA4CE3D968}" presName="vertSpace6" presStyleLbl="node1" presStyleIdx="4" presStyleCnt="6"/>
      <dgm:spPr/>
    </dgm:pt>
    <dgm:pt modelId="{52B0C3F8-F7DB-45F5-A259-9FF51B6608E3}" type="pres">
      <dgm:prSet presAssocID="{E06F8564-78E6-45EF-B146-64DA4CE3D968}" presName="circle6" presStyleLbl="node1" presStyleIdx="5" presStyleCnt="6"/>
      <dgm:spPr/>
    </dgm:pt>
    <dgm:pt modelId="{5345BCA6-37BB-423E-AA57-37273F93D86D}" type="pres">
      <dgm:prSet presAssocID="{E06F8564-78E6-45EF-B146-64DA4CE3D968}" presName="rect6" presStyleLbl="alignAcc1" presStyleIdx="5" presStyleCnt="6"/>
      <dgm:spPr/>
    </dgm:pt>
    <dgm:pt modelId="{1B90B6EE-1AF7-4A20-B87D-9DEC185A14FA}" type="pres">
      <dgm:prSet presAssocID="{88350AA1-2693-45FC-8450-607BC86599D9}" presName="rect1ParTx" presStyleLbl="alignAcc1" presStyleIdx="5" presStyleCnt="6">
        <dgm:presLayoutVars>
          <dgm:chMax val="1"/>
          <dgm:bulletEnabled val="1"/>
        </dgm:presLayoutVars>
      </dgm:prSet>
      <dgm:spPr/>
    </dgm:pt>
    <dgm:pt modelId="{82718A5B-77AD-4919-AFDB-87174B942980}" type="pres">
      <dgm:prSet presAssocID="{88350AA1-2693-45FC-8450-607BC86599D9}" presName="rect1ChTx" presStyleLbl="alignAcc1" presStyleIdx="5" presStyleCnt="6">
        <dgm:presLayoutVars>
          <dgm:bulletEnabled val="1"/>
        </dgm:presLayoutVars>
      </dgm:prSet>
      <dgm:spPr/>
    </dgm:pt>
    <dgm:pt modelId="{4574EFEC-9727-46F3-B196-2B0CC5C9EF01}" type="pres">
      <dgm:prSet presAssocID="{20A7C1F9-1B41-41E4-8451-A1F3EF469BF2}" presName="rect2ParTx" presStyleLbl="alignAcc1" presStyleIdx="5" presStyleCnt="6">
        <dgm:presLayoutVars>
          <dgm:chMax val="1"/>
          <dgm:bulletEnabled val="1"/>
        </dgm:presLayoutVars>
      </dgm:prSet>
      <dgm:spPr/>
    </dgm:pt>
    <dgm:pt modelId="{A6923E42-19B1-4425-B158-6F216EDD6CC5}" type="pres">
      <dgm:prSet presAssocID="{20A7C1F9-1B41-41E4-8451-A1F3EF469BF2}" presName="rect2ChTx" presStyleLbl="alignAcc1" presStyleIdx="5" presStyleCnt="6">
        <dgm:presLayoutVars>
          <dgm:bulletEnabled val="1"/>
        </dgm:presLayoutVars>
      </dgm:prSet>
      <dgm:spPr/>
    </dgm:pt>
    <dgm:pt modelId="{A628512A-1FDB-4FB4-B5D0-094001833C4D}" type="pres">
      <dgm:prSet presAssocID="{C143CE23-12F6-4845-A7BE-BD641A3F7EB4}" presName="rect3ParTx" presStyleLbl="alignAcc1" presStyleIdx="5" presStyleCnt="6">
        <dgm:presLayoutVars>
          <dgm:chMax val="1"/>
          <dgm:bulletEnabled val="1"/>
        </dgm:presLayoutVars>
      </dgm:prSet>
      <dgm:spPr/>
    </dgm:pt>
    <dgm:pt modelId="{70318663-D702-4E72-87F5-F5F48694A4BF}" type="pres">
      <dgm:prSet presAssocID="{C143CE23-12F6-4845-A7BE-BD641A3F7EB4}" presName="rect3ChTx" presStyleLbl="alignAcc1" presStyleIdx="5" presStyleCnt="6">
        <dgm:presLayoutVars>
          <dgm:bulletEnabled val="1"/>
        </dgm:presLayoutVars>
      </dgm:prSet>
      <dgm:spPr/>
    </dgm:pt>
    <dgm:pt modelId="{DC36CC19-2922-493E-866C-E18FC034869A}" type="pres">
      <dgm:prSet presAssocID="{FBA0CD80-04AB-4398-9940-6B6AA8BCC196}" presName="rect4ParTx" presStyleLbl="alignAcc1" presStyleIdx="5" presStyleCnt="6">
        <dgm:presLayoutVars>
          <dgm:chMax val="1"/>
          <dgm:bulletEnabled val="1"/>
        </dgm:presLayoutVars>
      </dgm:prSet>
      <dgm:spPr/>
    </dgm:pt>
    <dgm:pt modelId="{6DFD7CFA-4414-404E-A8F7-8AC24D53A2CE}" type="pres">
      <dgm:prSet presAssocID="{FBA0CD80-04AB-4398-9940-6B6AA8BCC196}" presName="rect4ChTx" presStyleLbl="alignAcc1" presStyleIdx="5" presStyleCnt="6">
        <dgm:presLayoutVars>
          <dgm:bulletEnabled val="1"/>
        </dgm:presLayoutVars>
      </dgm:prSet>
      <dgm:spPr/>
    </dgm:pt>
    <dgm:pt modelId="{04C65A11-0BE0-4E03-9EB6-51868108D30D}" type="pres">
      <dgm:prSet presAssocID="{345A4170-D084-4367-AA84-EB30388D5AC9}" presName="rect5ParTx" presStyleLbl="alignAcc1" presStyleIdx="5" presStyleCnt="6">
        <dgm:presLayoutVars>
          <dgm:chMax val="1"/>
          <dgm:bulletEnabled val="1"/>
        </dgm:presLayoutVars>
      </dgm:prSet>
      <dgm:spPr/>
    </dgm:pt>
    <dgm:pt modelId="{5A1D960B-8B3E-462C-AD84-35F830B095D3}" type="pres">
      <dgm:prSet presAssocID="{345A4170-D084-4367-AA84-EB30388D5AC9}" presName="rect5ChTx" presStyleLbl="alignAcc1" presStyleIdx="5" presStyleCnt="6">
        <dgm:presLayoutVars>
          <dgm:bulletEnabled val="1"/>
        </dgm:presLayoutVars>
      </dgm:prSet>
      <dgm:spPr/>
    </dgm:pt>
    <dgm:pt modelId="{11B82BA9-84E2-4546-AB02-A3C23FAEC743}" type="pres">
      <dgm:prSet presAssocID="{E06F8564-78E6-45EF-B146-64DA4CE3D968}" presName="rect6ParTx" presStyleLbl="alignAcc1" presStyleIdx="5" presStyleCnt="6">
        <dgm:presLayoutVars>
          <dgm:chMax val="1"/>
          <dgm:bulletEnabled val="1"/>
        </dgm:presLayoutVars>
      </dgm:prSet>
      <dgm:spPr/>
    </dgm:pt>
    <dgm:pt modelId="{99365EE0-961D-402B-9F54-C8B2F488535D}" type="pres">
      <dgm:prSet presAssocID="{E06F8564-78E6-45EF-B146-64DA4CE3D968}" presName="rect6ChTx" presStyleLbl="alignAcc1" presStyleIdx="5" presStyleCnt="6">
        <dgm:presLayoutVars>
          <dgm:bulletEnabled val="1"/>
        </dgm:presLayoutVars>
      </dgm:prSet>
      <dgm:spPr/>
    </dgm:pt>
  </dgm:ptLst>
  <dgm:cxnLst>
    <dgm:cxn modelId="{2ED535ED-3106-4316-BD22-5CF2C0A4157F}" type="presOf" srcId="{20A7C1F9-1B41-41E4-8451-A1F3EF469BF2}" destId="{CE4F644A-EF5A-4E0B-9AE2-DD7656B3D401}" srcOrd="0" destOrd="0" presId="urn:microsoft.com/office/officeart/2005/8/layout/target3"/>
    <dgm:cxn modelId="{8BEF6201-5F94-4763-972E-34559AAD3866}" type="presOf" srcId="{E06F8564-78E6-45EF-B146-64DA4CE3D968}" destId="{5345BCA6-37BB-423E-AA57-37273F93D86D}" srcOrd="0" destOrd="0" presId="urn:microsoft.com/office/officeart/2005/8/layout/target3"/>
    <dgm:cxn modelId="{1EDF953E-5266-4FC3-B8DB-80836D60CB4D}" type="presOf" srcId="{718204F1-8D88-4D11-AF64-10F0A4207C5F}" destId="{6DFD7CFA-4414-404E-A8F7-8AC24D53A2CE}" srcOrd="0" destOrd="0" presId="urn:microsoft.com/office/officeart/2005/8/layout/target3"/>
    <dgm:cxn modelId="{3440B707-47C7-4728-8A6E-6997264FE66F}" srcId="{226EF6C5-B255-45DD-B734-EBE02C7E3FA7}" destId="{345A4170-D084-4367-AA84-EB30388D5AC9}" srcOrd="4" destOrd="0" parTransId="{0658ED86-3171-4991-93F1-D1A72471C84C}" sibTransId="{451E69A1-2B7C-49F0-A246-4464F8C5BEAE}"/>
    <dgm:cxn modelId="{1876C7E0-0D38-45B5-9A76-0B485F3F9ADE}" srcId="{226EF6C5-B255-45DD-B734-EBE02C7E3FA7}" destId="{88350AA1-2693-45FC-8450-607BC86599D9}" srcOrd="0" destOrd="0" parTransId="{C3F10C24-12AB-4C56-B8CF-A9C8DB190306}" sibTransId="{547E3E62-899E-404C-A94C-810A82407851}"/>
    <dgm:cxn modelId="{039F821B-64F4-400D-A657-7056605DA2C8}" type="presOf" srcId="{E06F8564-78E6-45EF-B146-64DA4CE3D968}" destId="{11B82BA9-84E2-4546-AB02-A3C23FAEC743}" srcOrd="1" destOrd="0" presId="urn:microsoft.com/office/officeart/2005/8/layout/target3"/>
    <dgm:cxn modelId="{28CF12D2-37A6-4C8D-A6B3-072DEEA81136}" type="presOf" srcId="{226EF6C5-B255-45DD-B734-EBE02C7E3FA7}" destId="{DD16AFBF-575F-4883-B45A-DB4C38993C32}" srcOrd="0" destOrd="0" presId="urn:microsoft.com/office/officeart/2005/8/layout/target3"/>
    <dgm:cxn modelId="{C53DBC89-02FC-4490-B6B7-E76A686ED513}" type="presOf" srcId="{20A7C1F9-1B41-41E4-8451-A1F3EF469BF2}" destId="{4574EFEC-9727-46F3-B196-2B0CC5C9EF01}" srcOrd="1" destOrd="0" presId="urn:microsoft.com/office/officeart/2005/8/layout/target3"/>
    <dgm:cxn modelId="{50157365-0062-4B96-A9F1-9D8AF91D080E}" srcId="{C143CE23-12F6-4845-A7BE-BD641A3F7EB4}" destId="{5631A6EA-3851-4F81-9D7C-0FAA7355F6D3}" srcOrd="0" destOrd="0" parTransId="{E143A383-65F1-411C-9DAE-84E08A5B5B96}" sibTransId="{5D6B79F8-5459-4A58-83D9-B94145F45E14}"/>
    <dgm:cxn modelId="{F19237D4-1F9A-4131-9930-9502A315ED84}" srcId="{FBA0CD80-04AB-4398-9940-6B6AA8BCC196}" destId="{718204F1-8D88-4D11-AF64-10F0A4207C5F}" srcOrd="0" destOrd="0" parTransId="{DF310883-F4D0-485F-BA96-4840A5A36ED3}" sibTransId="{B659D5AC-8B1B-49BA-B880-1652B6B12147}"/>
    <dgm:cxn modelId="{6D5E706B-8D8B-47FF-B1B8-AEB9C056C274}" srcId="{226EF6C5-B255-45DD-B734-EBE02C7E3FA7}" destId="{E06F8564-78E6-45EF-B146-64DA4CE3D968}" srcOrd="5" destOrd="0" parTransId="{E222F08E-A8F2-49D3-B5C7-A6EFAF09F6B7}" sibTransId="{6E6A9470-F2B9-4BE5-A95F-144587341C2A}"/>
    <dgm:cxn modelId="{6FA487D7-157B-4766-9675-12BC1C428499}" type="presOf" srcId="{345A4170-D084-4367-AA84-EB30388D5AC9}" destId="{B21265A2-D226-4BE3-A0C8-D13ED0C57E2E}" srcOrd="0" destOrd="0" presId="urn:microsoft.com/office/officeart/2005/8/layout/target3"/>
    <dgm:cxn modelId="{EE76E632-D2B9-492F-802C-FD475CEC7C44}" srcId="{88350AA1-2693-45FC-8450-607BC86599D9}" destId="{52EF8C02-60E7-4E07-B5C2-5E5F31006F1C}" srcOrd="0" destOrd="0" parTransId="{569E104F-F213-4B39-AAEE-12133EB6EBC2}" sibTransId="{174EF718-B9CC-4BDC-BAE5-51A8C83E54E2}"/>
    <dgm:cxn modelId="{0F223EE3-DBF9-4E0B-AAF1-02CCDC1D46CF}" srcId="{E06F8564-78E6-45EF-B146-64DA4CE3D968}" destId="{B6F64D69-6AA8-48C9-8348-80EC1CA3E997}" srcOrd="0" destOrd="0" parTransId="{D717CF32-BD20-48A8-8AE3-F63297D3B1CD}" sibTransId="{7D5B43DD-757B-438F-9328-738FD102A430}"/>
    <dgm:cxn modelId="{703EB152-149A-42C8-A1DA-4332A780A54D}" type="presOf" srcId="{97A19BFB-7333-4B71-A40A-F74E50D031E7}" destId="{5A1D960B-8B3E-462C-AD84-35F830B095D3}" srcOrd="0" destOrd="0" presId="urn:microsoft.com/office/officeart/2005/8/layout/target3"/>
    <dgm:cxn modelId="{F3EFA9B6-94AC-40DD-ADF9-B030D3092F0A}" srcId="{345A4170-D084-4367-AA84-EB30388D5AC9}" destId="{97A19BFB-7333-4B71-A40A-F74E50D031E7}" srcOrd="0" destOrd="0" parTransId="{8D46D671-3985-4283-BEDF-8D8DBECDA7B9}" sibTransId="{9191EF72-6E94-4EFA-8B93-18BA3524DC74}"/>
    <dgm:cxn modelId="{CCAF2A92-6EBD-4DED-83A9-41A160831D85}" srcId="{226EF6C5-B255-45DD-B734-EBE02C7E3FA7}" destId="{FBA0CD80-04AB-4398-9940-6B6AA8BCC196}" srcOrd="3" destOrd="0" parTransId="{52E99C9D-D099-44E3-BE02-A4FF26DE5FE7}" sibTransId="{15B531AF-CFFD-4EF9-B4FD-03B88C00DA32}"/>
    <dgm:cxn modelId="{2C773522-79E7-470F-BF2E-1554958E4B42}" type="presOf" srcId="{C143CE23-12F6-4845-A7BE-BD641A3F7EB4}" destId="{A628512A-1FDB-4FB4-B5D0-094001833C4D}" srcOrd="1" destOrd="0" presId="urn:microsoft.com/office/officeart/2005/8/layout/target3"/>
    <dgm:cxn modelId="{F52121D9-D586-48C1-9B5E-650F2F550125}" type="presOf" srcId="{FBA0CD80-04AB-4398-9940-6B6AA8BCC196}" destId="{A71B7B5C-5455-436E-BB76-6A33CE55B343}" srcOrd="0" destOrd="0" presId="urn:microsoft.com/office/officeart/2005/8/layout/target3"/>
    <dgm:cxn modelId="{024E8CD0-6F65-4DFF-B11E-537DB3F103C9}" type="presOf" srcId="{FBA0CD80-04AB-4398-9940-6B6AA8BCC196}" destId="{DC36CC19-2922-493E-866C-E18FC034869A}" srcOrd="1" destOrd="0" presId="urn:microsoft.com/office/officeart/2005/8/layout/target3"/>
    <dgm:cxn modelId="{3A95709E-2F8C-4816-AC9B-0A2B2241DDE1}" type="presOf" srcId="{C143CE23-12F6-4845-A7BE-BD641A3F7EB4}" destId="{648BD2A9-76C6-454D-9E25-31BB883F1BC3}" srcOrd="0" destOrd="0" presId="urn:microsoft.com/office/officeart/2005/8/layout/target3"/>
    <dgm:cxn modelId="{5E5CBF1B-86AA-4E10-B157-CB230320C5E0}" type="presOf" srcId="{B6F64D69-6AA8-48C9-8348-80EC1CA3E997}" destId="{99365EE0-961D-402B-9F54-C8B2F488535D}" srcOrd="0" destOrd="0" presId="urn:microsoft.com/office/officeart/2005/8/layout/target3"/>
    <dgm:cxn modelId="{7511332B-741B-4D0A-8C1E-9C8B9F83360D}" type="presOf" srcId="{88350AA1-2693-45FC-8450-607BC86599D9}" destId="{1B90B6EE-1AF7-4A20-B87D-9DEC185A14FA}" srcOrd="1" destOrd="0" presId="urn:microsoft.com/office/officeart/2005/8/layout/target3"/>
    <dgm:cxn modelId="{67944648-0DC2-4666-843D-D6F6BFA191E3}" type="presOf" srcId="{98BF00B1-DEE7-4A69-BF10-38EB313B31F5}" destId="{A6923E42-19B1-4425-B158-6F216EDD6CC5}" srcOrd="0" destOrd="0" presId="urn:microsoft.com/office/officeart/2005/8/layout/target3"/>
    <dgm:cxn modelId="{29D3A0FA-3DB6-4395-A24F-C3F4604702D9}" srcId="{226EF6C5-B255-45DD-B734-EBE02C7E3FA7}" destId="{C143CE23-12F6-4845-A7BE-BD641A3F7EB4}" srcOrd="2" destOrd="0" parTransId="{B985422E-3B92-4EA7-BA54-5F6568B74428}" sibTransId="{05A3EC0B-C069-4A2C-9D94-D0CFE8E4AB7D}"/>
    <dgm:cxn modelId="{6CBD4584-547C-499F-B06B-DB8A5ED3C07B}" type="presOf" srcId="{5631A6EA-3851-4F81-9D7C-0FAA7355F6D3}" destId="{70318663-D702-4E72-87F5-F5F48694A4BF}" srcOrd="0" destOrd="0" presId="urn:microsoft.com/office/officeart/2005/8/layout/target3"/>
    <dgm:cxn modelId="{DFBA7546-E96B-4077-8257-A4F0B215B3D3}" srcId="{226EF6C5-B255-45DD-B734-EBE02C7E3FA7}" destId="{20A7C1F9-1B41-41E4-8451-A1F3EF469BF2}" srcOrd="1" destOrd="0" parTransId="{6C5D3290-0778-4C65-95F4-6DC2AA698A6E}" sibTransId="{F2B07A41-0A16-44F0-BF70-1A8793823CFF}"/>
    <dgm:cxn modelId="{8D7B320F-24C7-4707-9B7B-12BC7455936E}" srcId="{20A7C1F9-1B41-41E4-8451-A1F3EF469BF2}" destId="{98BF00B1-DEE7-4A69-BF10-38EB313B31F5}" srcOrd="0" destOrd="0" parTransId="{6FDC7CCB-9BC7-40CD-84FA-CC9CAFA35636}" sibTransId="{30D526A5-639B-40AA-A364-641C6CC9D74A}"/>
    <dgm:cxn modelId="{ACE61B5F-5FD3-4A9F-B1A6-42B2A2D14941}" type="presOf" srcId="{52EF8C02-60E7-4E07-B5C2-5E5F31006F1C}" destId="{82718A5B-77AD-4919-AFDB-87174B942980}" srcOrd="0" destOrd="0" presId="urn:microsoft.com/office/officeart/2005/8/layout/target3"/>
    <dgm:cxn modelId="{FE6DED15-0F27-45B6-A833-8CA694393CAB}" type="presOf" srcId="{88350AA1-2693-45FC-8450-607BC86599D9}" destId="{0A524374-7874-417A-8BBA-B3B1511A2066}" srcOrd="0" destOrd="0" presId="urn:microsoft.com/office/officeart/2005/8/layout/target3"/>
    <dgm:cxn modelId="{38154994-AE46-444A-A4C3-065687B3005B}" type="presOf" srcId="{345A4170-D084-4367-AA84-EB30388D5AC9}" destId="{04C65A11-0BE0-4E03-9EB6-51868108D30D}" srcOrd="1" destOrd="0" presId="urn:microsoft.com/office/officeart/2005/8/layout/target3"/>
    <dgm:cxn modelId="{5400FEBE-EC40-44CA-942C-02AB7A192B01}" type="presParOf" srcId="{DD16AFBF-575F-4883-B45A-DB4C38993C32}" destId="{89A2CCCB-D23D-4014-BA91-2FC3999FC216}" srcOrd="0" destOrd="0" presId="urn:microsoft.com/office/officeart/2005/8/layout/target3"/>
    <dgm:cxn modelId="{748EA00A-5AD8-495E-907E-15774A1487E1}" type="presParOf" srcId="{DD16AFBF-575F-4883-B45A-DB4C38993C32}" destId="{01BA13F2-6828-4E45-804D-751B2D2CCC8F}" srcOrd="1" destOrd="0" presId="urn:microsoft.com/office/officeart/2005/8/layout/target3"/>
    <dgm:cxn modelId="{291447DB-18DA-4E2B-8C50-1F9D0C67458E}" type="presParOf" srcId="{DD16AFBF-575F-4883-B45A-DB4C38993C32}" destId="{0A524374-7874-417A-8BBA-B3B1511A2066}" srcOrd="2" destOrd="0" presId="urn:microsoft.com/office/officeart/2005/8/layout/target3"/>
    <dgm:cxn modelId="{534C5231-CD28-4ADE-8800-7F5BBB97F93B}" type="presParOf" srcId="{DD16AFBF-575F-4883-B45A-DB4C38993C32}" destId="{16EF02DC-F22C-417D-8E29-9CEDCF7FB50D}" srcOrd="3" destOrd="0" presId="urn:microsoft.com/office/officeart/2005/8/layout/target3"/>
    <dgm:cxn modelId="{E57C25AC-03DD-458D-A372-552EEA785AB6}" type="presParOf" srcId="{DD16AFBF-575F-4883-B45A-DB4C38993C32}" destId="{0E617D52-48EA-4595-B87D-53D5644EC27B}" srcOrd="4" destOrd="0" presId="urn:microsoft.com/office/officeart/2005/8/layout/target3"/>
    <dgm:cxn modelId="{490BA621-5815-47FC-B37D-646E2C4CFEB8}" type="presParOf" srcId="{DD16AFBF-575F-4883-B45A-DB4C38993C32}" destId="{CE4F644A-EF5A-4E0B-9AE2-DD7656B3D401}" srcOrd="5" destOrd="0" presId="urn:microsoft.com/office/officeart/2005/8/layout/target3"/>
    <dgm:cxn modelId="{1AC2046F-0835-4092-87A6-8F11B5ADF3FB}" type="presParOf" srcId="{DD16AFBF-575F-4883-B45A-DB4C38993C32}" destId="{3C131626-9E03-4240-AA71-4ECF67C334E4}" srcOrd="6" destOrd="0" presId="urn:microsoft.com/office/officeart/2005/8/layout/target3"/>
    <dgm:cxn modelId="{ADDCE381-6609-4D60-AAE0-31617821EF0B}" type="presParOf" srcId="{DD16AFBF-575F-4883-B45A-DB4C38993C32}" destId="{86513825-8D26-4ABA-9309-3659096EE463}" srcOrd="7" destOrd="0" presId="urn:microsoft.com/office/officeart/2005/8/layout/target3"/>
    <dgm:cxn modelId="{CEA1F06D-1F70-46ED-A48D-9D4CD4DF08C6}" type="presParOf" srcId="{DD16AFBF-575F-4883-B45A-DB4C38993C32}" destId="{648BD2A9-76C6-454D-9E25-31BB883F1BC3}" srcOrd="8" destOrd="0" presId="urn:microsoft.com/office/officeart/2005/8/layout/target3"/>
    <dgm:cxn modelId="{2C2A5882-1F81-4C35-8BAF-DF8294492B71}" type="presParOf" srcId="{DD16AFBF-575F-4883-B45A-DB4C38993C32}" destId="{9E5A73F8-9140-4965-9F18-E2A03A566894}" srcOrd="9" destOrd="0" presId="urn:microsoft.com/office/officeart/2005/8/layout/target3"/>
    <dgm:cxn modelId="{9DD24DBA-500A-475D-9A3E-B6F617A5669E}" type="presParOf" srcId="{DD16AFBF-575F-4883-B45A-DB4C38993C32}" destId="{BD68E733-4249-43A4-BC48-67606877DE41}" srcOrd="10" destOrd="0" presId="urn:microsoft.com/office/officeart/2005/8/layout/target3"/>
    <dgm:cxn modelId="{380E983C-2496-4504-846B-7F397ABF942E}" type="presParOf" srcId="{DD16AFBF-575F-4883-B45A-DB4C38993C32}" destId="{A71B7B5C-5455-436E-BB76-6A33CE55B343}" srcOrd="11" destOrd="0" presId="urn:microsoft.com/office/officeart/2005/8/layout/target3"/>
    <dgm:cxn modelId="{58005423-7B20-4213-9B0C-A569824CC923}" type="presParOf" srcId="{DD16AFBF-575F-4883-B45A-DB4C38993C32}" destId="{38E122C6-F4B5-4BB8-89AC-CBC069A2FE37}" srcOrd="12" destOrd="0" presId="urn:microsoft.com/office/officeart/2005/8/layout/target3"/>
    <dgm:cxn modelId="{7114BCE6-0622-40F7-AC43-03C72440A0C4}" type="presParOf" srcId="{DD16AFBF-575F-4883-B45A-DB4C38993C32}" destId="{7D0D7AEC-8DCD-41E7-921B-2F700496F493}" srcOrd="13" destOrd="0" presId="urn:microsoft.com/office/officeart/2005/8/layout/target3"/>
    <dgm:cxn modelId="{F6A1A74D-2512-4D68-B2C6-2CEACE59D795}" type="presParOf" srcId="{DD16AFBF-575F-4883-B45A-DB4C38993C32}" destId="{B21265A2-D226-4BE3-A0C8-D13ED0C57E2E}" srcOrd="14" destOrd="0" presId="urn:microsoft.com/office/officeart/2005/8/layout/target3"/>
    <dgm:cxn modelId="{492B4404-B1F7-4C67-BBCD-A223D3943723}" type="presParOf" srcId="{DD16AFBF-575F-4883-B45A-DB4C38993C32}" destId="{F5D80103-494D-47DE-99D9-15CCC094E9E0}" srcOrd="15" destOrd="0" presId="urn:microsoft.com/office/officeart/2005/8/layout/target3"/>
    <dgm:cxn modelId="{CCF6E76E-E9E5-4D58-821D-A387F7B52271}" type="presParOf" srcId="{DD16AFBF-575F-4883-B45A-DB4C38993C32}" destId="{52B0C3F8-F7DB-45F5-A259-9FF51B6608E3}" srcOrd="16" destOrd="0" presId="urn:microsoft.com/office/officeart/2005/8/layout/target3"/>
    <dgm:cxn modelId="{ECDD4D05-D892-43EA-9206-B82FA105A7DD}" type="presParOf" srcId="{DD16AFBF-575F-4883-B45A-DB4C38993C32}" destId="{5345BCA6-37BB-423E-AA57-37273F93D86D}" srcOrd="17" destOrd="0" presId="urn:microsoft.com/office/officeart/2005/8/layout/target3"/>
    <dgm:cxn modelId="{DAF76C35-0873-4DD4-B8C1-8ACF719AEB6C}" type="presParOf" srcId="{DD16AFBF-575F-4883-B45A-DB4C38993C32}" destId="{1B90B6EE-1AF7-4A20-B87D-9DEC185A14FA}" srcOrd="18" destOrd="0" presId="urn:microsoft.com/office/officeart/2005/8/layout/target3"/>
    <dgm:cxn modelId="{F1E8BB1D-7CEB-4DEC-84C2-6C26FABC15E5}" type="presParOf" srcId="{DD16AFBF-575F-4883-B45A-DB4C38993C32}" destId="{82718A5B-77AD-4919-AFDB-87174B942980}" srcOrd="19" destOrd="0" presId="urn:microsoft.com/office/officeart/2005/8/layout/target3"/>
    <dgm:cxn modelId="{118CEE97-C66D-47D3-98A0-501D938399A5}" type="presParOf" srcId="{DD16AFBF-575F-4883-B45A-DB4C38993C32}" destId="{4574EFEC-9727-46F3-B196-2B0CC5C9EF01}" srcOrd="20" destOrd="0" presId="urn:microsoft.com/office/officeart/2005/8/layout/target3"/>
    <dgm:cxn modelId="{FA557B95-5A83-462D-9D81-34523F41F957}" type="presParOf" srcId="{DD16AFBF-575F-4883-B45A-DB4C38993C32}" destId="{A6923E42-19B1-4425-B158-6F216EDD6CC5}" srcOrd="21" destOrd="0" presId="urn:microsoft.com/office/officeart/2005/8/layout/target3"/>
    <dgm:cxn modelId="{09DD0CA9-BA4A-44DE-BE76-C1CA1DB2547E}" type="presParOf" srcId="{DD16AFBF-575F-4883-B45A-DB4C38993C32}" destId="{A628512A-1FDB-4FB4-B5D0-094001833C4D}" srcOrd="22" destOrd="0" presId="urn:microsoft.com/office/officeart/2005/8/layout/target3"/>
    <dgm:cxn modelId="{81DCB72B-9795-4B80-ADE5-BB8C4A26EE7F}" type="presParOf" srcId="{DD16AFBF-575F-4883-B45A-DB4C38993C32}" destId="{70318663-D702-4E72-87F5-F5F48694A4BF}" srcOrd="23" destOrd="0" presId="urn:microsoft.com/office/officeart/2005/8/layout/target3"/>
    <dgm:cxn modelId="{111727B3-145A-40D8-9914-DBCF7AF5D154}" type="presParOf" srcId="{DD16AFBF-575F-4883-B45A-DB4C38993C32}" destId="{DC36CC19-2922-493E-866C-E18FC034869A}" srcOrd="24" destOrd="0" presId="urn:microsoft.com/office/officeart/2005/8/layout/target3"/>
    <dgm:cxn modelId="{C7B64D44-1EAC-48F6-9709-365E06CC7DFB}" type="presParOf" srcId="{DD16AFBF-575F-4883-B45A-DB4C38993C32}" destId="{6DFD7CFA-4414-404E-A8F7-8AC24D53A2CE}" srcOrd="25" destOrd="0" presId="urn:microsoft.com/office/officeart/2005/8/layout/target3"/>
    <dgm:cxn modelId="{ACB58031-FA60-495A-863F-A4BB1CF436DC}" type="presParOf" srcId="{DD16AFBF-575F-4883-B45A-DB4C38993C32}" destId="{04C65A11-0BE0-4E03-9EB6-51868108D30D}" srcOrd="26" destOrd="0" presId="urn:microsoft.com/office/officeart/2005/8/layout/target3"/>
    <dgm:cxn modelId="{D1B7CC45-21DC-4CF8-9DD3-A8F53C21F13E}" type="presParOf" srcId="{DD16AFBF-575F-4883-B45A-DB4C38993C32}" destId="{5A1D960B-8B3E-462C-AD84-35F830B095D3}" srcOrd="27" destOrd="0" presId="urn:microsoft.com/office/officeart/2005/8/layout/target3"/>
    <dgm:cxn modelId="{46B32324-9740-4A6D-8E83-E31641F5EAA1}" type="presParOf" srcId="{DD16AFBF-575F-4883-B45A-DB4C38993C32}" destId="{11B82BA9-84E2-4546-AB02-A3C23FAEC743}" srcOrd="28" destOrd="0" presId="urn:microsoft.com/office/officeart/2005/8/layout/target3"/>
    <dgm:cxn modelId="{CAE841E2-0ECD-497D-A1EA-683702BC3625}" type="presParOf" srcId="{DD16AFBF-575F-4883-B45A-DB4C38993C32}" destId="{99365EE0-961D-402B-9F54-C8B2F488535D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2CCCB-D23D-4014-BA91-2FC3999FC216}">
      <dsp:nvSpPr>
        <dsp:cNvPr id="0" name=""/>
        <dsp:cNvSpPr/>
      </dsp:nvSpPr>
      <dsp:spPr>
        <a:xfrm>
          <a:off x="0" y="0"/>
          <a:ext cx="3686421" cy="368642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524374-7874-417A-8BBA-B3B1511A2066}">
      <dsp:nvSpPr>
        <dsp:cNvPr id="0" name=""/>
        <dsp:cNvSpPr/>
      </dsp:nvSpPr>
      <dsp:spPr>
        <a:xfrm>
          <a:off x="1843210" y="0"/>
          <a:ext cx="6116928" cy="36864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Gram + </a:t>
          </a:r>
        </a:p>
      </dsp:txBody>
      <dsp:txXfrm>
        <a:off x="1843210" y="0"/>
        <a:ext cx="3058464" cy="460803"/>
      </dsp:txXfrm>
    </dsp:sp>
    <dsp:sp modelId="{0E617D52-48EA-4595-B87D-53D5644EC27B}">
      <dsp:nvSpPr>
        <dsp:cNvPr id="0" name=""/>
        <dsp:cNvSpPr/>
      </dsp:nvSpPr>
      <dsp:spPr>
        <a:xfrm>
          <a:off x="322562" y="460803"/>
          <a:ext cx="3041296" cy="304129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4F644A-EF5A-4E0B-9AE2-DD7656B3D401}">
      <dsp:nvSpPr>
        <dsp:cNvPr id="0" name=""/>
        <dsp:cNvSpPr/>
      </dsp:nvSpPr>
      <dsp:spPr>
        <a:xfrm>
          <a:off x="1843210" y="460803"/>
          <a:ext cx="6116928" cy="30412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Gram </a:t>
          </a:r>
          <a:r>
            <a:rPr lang="es-MX" sz="2100" kern="1200" dirty="0"/>
            <a:t>-</a:t>
          </a:r>
        </a:p>
      </dsp:txBody>
      <dsp:txXfrm>
        <a:off x="1843210" y="460803"/>
        <a:ext cx="3058464" cy="460803"/>
      </dsp:txXfrm>
    </dsp:sp>
    <dsp:sp modelId="{86513825-8D26-4ABA-9309-3659096EE463}">
      <dsp:nvSpPr>
        <dsp:cNvPr id="0" name=""/>
        <dsp:cNvSpPr/>
      </dsp:nvSpPr>
      <dsp:spPr>
        <a:xfrm>
          <a:off x="645124" y="921607"/>
          <a:ext cx="2396171" cy="239617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BD2A9-76C6-454D-9E25-31BB883F1BC3}">
      <dsp:nvSpPr>
        <dsp:cNvPr id="0" name=""/>
        <dsp:cNvSpPr/>
      </dsp:nvSpPr>
      <dsp:spPr>
        <a:xfrm>
          <a:off x="1843210" y="921607"/>
          <a:ext cx="6116928" cy="23961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Mixtas</a:t>
          </a:r>
        </a:p>
      </dsp:txBody>
      <dsp:txXfrm>
        <a:off x="1843210" y="921607"/>
        <a:ext cx="3058464" cy="460800"/>
      </dsp:txXfrm>
    </dsp:sp>
    <dsp:sp modelId="{BD68E733-4249-43A4-BC48-67606877DE41}">
      <dsp:nvSpPr>
        <dsp:cNvPr id="0" name=""/>
        <dsp:cNvSpPr/>
      </dsp:nvSpPr>
      <dsp:spPr>
        <a:xfrm>
          <a:off x="967685" y="1382407"/>
          <a:ext cx="1751049" cy="175104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1B7B5C-5455-436E-BB76-6A33CE55B343}">
      <dsp:nvSpPr>
        <dsp:cNvPr id="0" name=""/>
        <dsp:cNvSpPr/>
      </dsp:nvSpPr>
      <dsp:spPr>
        <a:xfrm>
          <a:off x="1843210" y="1382407"/>
          <a:ext cx="6116928" cy="1751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Hongos</a:t>
          </a:r>
        </a:p>
      </dsp:txBody>
      <dsp:txXfrm>
        <a:off x="1843210" y="1382407"/>
        <a:ext cx="3058464" cy="460803"/>
      </dsp:txXfrm>
    </dsp:sp>
    <dsp:sp modelId="{7D0D7AEC-8DCD-41E7-921B-2F700496F493}">
      <dsp:nvSpPr>
        <dsp:cNvPr id="0" name=""/>
        <dsp:cNvSpPr/>
      </dsp:nvSpPr>
      <dsp:spPr>
        <a:xfrm>
          <a:off x="1290247" y="1843211"/>
          <a:ext cx="1105925" cy="110592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1265A2-D226-4BE3-A0C8-D13ED0C57E2E}">
      <dsp:nvSpPr>
        <dsp:cNvPr id="0" name=""/>
        <dsp:cNvSpPr/>
      </dsp:nvSpPr>
      <dsp:spPr>
        <a:xfrm>
          <a:off x="1843210" y="1843211"/>
          <a:ext cx="6116928" cy="1105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Anaerobios</a:t>
          </a:r>
        </a:p>
      </dsp:txBody>
      <dsp:txXfrm>
        <a:off x="1843210" y="1843211"/>
        <a:ext cx="3058464" cy="460803"/>
      </dsp:txXfrm>
    </dsp:sp>
    <dsp:sp modelId="{52B0C3F8-F7DB-45F5-A259-9FF51B6608E3}">
      <dsp:nvSpPr>
        <dsp:cNvPr id="0" name=""/>
        <dsp:cNvSpPr/>
      </dsp:nvSpPr>
      <dsp:spPr>
        <a:xfrm>
          <a:off x="1612810" y="2304015"/>
          <a:ext cx="460800" cy="4608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45BCA6-37BB-423E-AA57-37273F93D86D}">
      <dsp:nvSpPr>
        <dsp:cNvPr id="0" name=""/>
        <dsp:cNvSpPr/>
      </dsp:nvSpPr>
      <dsp:spPr>
        <a:xfrm>
          <a:off x="1843210" y="2304015"/>
          <a:ext cx="6116928" cy="4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Cultivos - </a:t>
          </a:r>
        </a:p>
      </dsp:txBody>
      <dsp:txXfrm>
        <a:off x="1843210" y="2304015"/>
        <a:ext cx="3058464" cy="460800"/>
      </dsp:txXfrm>
    </dsp:sp>
    <dsp:sp modelId="{82718A5B-77AD-4919-AFDB-87174B942980}">
      <dsp:nvSpPr>
        <dsp:cNvPr id="0" name=""/>
        <dsp:cNvSpPr/>
      </dsp:nvSpPr>
      <dsp:spPr>
        <a:xfrm>
          <a:off x="4901674" y="0"/>
          <a:ext cx="3058464" cy="4608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25%</a:t>
          </a:r>
        </a:p>
      </dsp:txBody>
      <dsp:txXfrm>
        <a:off x="4901674" y="0"/>
        <a:ext cx="3058464" cy="460803"/>
      </dsp:txXfrm>
    </dsp:sp>
    <dsp:sp modelId="{A6923E42-19B1-4425-B158-6F216EDD6CC5}">
      <dsp:nvSpPr>
        <dsp:cNvPr id="0" name=""/>
        <dsp:cNvSpPr/>
      </dsp:nvSpPr>
      <dsp:spPr>
        <a:xfrm>
          <a:off x="4901674" y="460803"/>
          <a:ext cx="3058464" cy="4608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25%</a:t>
          </a:r>
        </a:p>
      </dsp:txBody>
      <dsp:txXfrm>
        <a:off x="4901674" y="460803"/>
        <a:ext cx="3058464" cy="460803"/>
      </dsp:txXfrm>
    </dsp:sp>
    <dsp:sp modelId="{70318663-D702-4E72-87F5-F5F48694A4BF}">
      <dsp:nvSpPr>
        <dsp:cNvPr id="0" name=""/>
        <dsp:cNvSpPr/>
      </dsp:nvSpPr>
      <dsp:spPr>
        <a:xfrm>
          <a:off x="4901674" y="921607"/>
          <a:ext cx="3058464" cy="4608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15%</a:t>
          </a:r>
        </a:p>
      </dsp:txBody>
      <dsp:txXfrm>
        <a:off x="4901674" y="921607"/>
        <a:ext cx="3058464" cy="460800"/>
      </dsp:txXfrm>
    </dsp:sp>
    <dsp:sp modelId="{6DFD7CFA-4414-404E-A8F7-8AC24D53A2CE}">
      <dsp:nvSpPr>
        <dsp:cNvPr id="0" name=""/>
        <dsp:cNvSpPr/>
      </dsp:nvSpPr>
      <dsp:spPr>
        <a:xfrm>
          <a:off x="4901674" y="1382407"/>
          <a:ext cx="3058464" cy="4608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3-15%</a:t>
          </a:r>
        </a:p>
      </dsp:txBody>
      <dsp:txXfrm>
        <a:off x="4901674" y="1382407"/>
        <a:ext cx="3058464" cy="460803"/>
      </dsp:txXfrm>
    </dsp:sp>
    <dsp:sp modelId="{5A1D960B-8B3E-462C-AD84-35F830B095D3}">
      <dsp:nvSpPr>
        <dsp:cNvPr id="0" name=""/>
        <dsp:cNvSpPr/>
      </dsp:nvSpPr>
      <dsp:spPr>
        <a:xfrm>
          <a:off x="4901674" y="1843211"/>
          <a:ext cx="3058464" cy="4608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2%</a:t>
          </a:r>
        </a:p>
      </dsp:txBody>
      <dsp:txXfrm>
        <a:off x="4901674" y="1843211"/>
        <a:ext cx="3058464" cy="460803"/>
      </dsp:txXfrm>
    </dsp:sp>
    <dsp:sp modelId="{99365EE0-961D-402B-9F54-C8B2F488535D}">
      <dsp:nvSpPr>
        <dsp:cNvPr id="0" name=""/>
        <dsp:cNvSpPr/>
      </dsp:nvSpPr>
      <dsp:spPr>
        <a:xfrm>
          <a:off x="4901674" y="2304015"/>
          <a:ext cx="3058464" cy="4608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25%</a:t>
          </a:r>
        </a:p>
      </dsp:txBody>
      <dsp:txXfrm>
        <a:off x="4901674" y="2304015"/>
        <a:ext cx="3058464" cy="46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0086C-2098-4A6C-8DFB-2A85BF6ADEBC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E34B1-ABF2-4E6C-9B52-9AEBD91BC4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00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00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487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9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27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707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74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0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47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27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667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64D5-9461-49ED-8E64-9A5FE2494238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5B72-65FC-46C7-8847-CE5F7C985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99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Epidemiología de la Sepsis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Arturo Galindo Fraga</a:t>
            </a:r>
          </a:p>
        </p:txBody>
      </p:sp>
    </p:spTree>
    <p:extLst>
      <p:ext uri="{BB962C8B-B14F-4D97-AF65-F5344CB8AC3E}">
        <p14:creationId xmlns:p14="http://schemas.microsoft.com/office/powerpoint/2010/main" val="241642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Epidemiología en México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Origen</a:t>
            </a:r>
          </a:p>
          <a:p>
            <a:pPr lvl="1"/>
            <a:r>
              <a:rPr lang="es-MX" dirty="0"/>
              <a:t>Abdomen – 47%</a:t>
            </a:r>
          </a:p>
          <a:p>
            <a:pPr lvl="1"/>
            <a:r>
              <a:rPr lang="es-MX" dirty="0"/>
              <a:t>Pulmón – 33%</a:t>
            </a:r>
          </a:p>
          <a:p>
            <a:pPr lvl="1"/>
            <a:r>
              <a:rPr lang="es-MX" dirty="0"/>
              <a:t>Tejidos blandos – 8%</a:t>
            </a:r>
          </a:p>
          <a:p>
            <a:pPr lvl="1"/>
            <a:r>
              <a:rPr lang="es-MX" dirty="0"/>
              <a:t>Renal – 7%</a:t>
            </a:r>
          </a:p>
          <a:p>
            <a:pPr lvl="1"/>
            <a:r>
              <a:rPr lang="es-MX" dirty="0"/>
              <a:t>Otros (ósea, neurológica) – 5%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774248" y="6176963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Cir</a:t>
            </a:r>
            <a:r>
              <a:rPr lang="es-MX" dirty="0"/>
              <a:t> </a:t>
            </a:r>
            <a:r>
              <a:rPr lang="es-MX" dirty="0" err="1"/>
              <a:t>Ciruj</a:t>
            </a:r>
            <a:r>
              <a:rPr lang="es-MX" dirty="0"/>
              <a:t> 2009;77:279-285</a:t>
            </a:r>
          </a:p>
        </p:txBody>
      </p:sp>
      <p:pic>
        <p:nvPicPr>
          <p:cNvPr id="5" name="Imagen 4" descr="C:\Users\jacqueline.pinedap\Downloads\70 ANIVERSARIO INCMNSZ 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51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Epidemiología en México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Etiología</a:t>
            </a:r>
          </a:p>
          <a:p>
            <a:endParaRPr lang="es-MX" dirty="0"/>
          </a:p>
          <a:p>
            <a:pPr lvl="1"/>
            <a:r>
              <a:rPr lang="es-MX" dirty="0"/>
              <a:t>Gramnegativos – 52%</a:t>
            </a:r>
          </a:p>
          <a:p>
            <a:pPr lvl="2"/>
            <a:r>
              <a:rPr lang="es-MX" dirty="0" err="1"/>
              <a:t>Pseudomonas</a:t>
            </a:r>
            <a:r>
              <a:rPr lang="es-MX" dirty="0"/>
              <a:t>, E </a:t>
            </a:r>
            <a:r>
              <a:rPr lang="es-MX" dirty="0" err="1"/>
              <a:t>coli</a:t>
            </a:r>
            <a:r>
              <a:rPr lang="es-MX" dirty="0"/>
              <a:t>, Proteus, </a:t>
            </a:r>
            <a:r>
              <a:rPr lang="es-MX" dirty="0" err="1"/>
              <a:t>Acinetobacter</a:t>
            </a:r>
            <a:endParaRPr lang="es-MX" dirty="0"/>
          </a:p>
          <a:p>
            <a:pPr lvl="2"/>
            <a:endParaRPr lang="es-MX" dirty="0"/>
          </a:p>
          <a:p>
            <a:pPr lvl="1"/>
            <a:r>
              <a:rPr lang="es-MX" dirty="0" err="1"/>
              <a:t>Grampositivos</a:t>
            </a:r>
            <a:r>
              <a:rPr lang="es-MX" dirty="0"/>
              <a:t> – 38%</a:t>
            </a:r>
          </a:p>
          <a:p>
            <a:pPr lvl="2"/>
            <a:r>
              <a:rPr lang="es-MX" dirty="0"/>
              <a:t>Staphylococcus aureus, </a:t>
            </a:r>
            <a:r>
              <a:rPr lang="es-MX" dirty="0" err="1"/>
              <a:t>Enterococcus</a:t>
            </a:r>
            <a:r>
              <a:rPr lang="es-MX" dirty="0"/>
              <a:t>, </a:t>
            </a:r>
            <a:r>
              <a:rPr lang="es-MX" dirty="0" err="1"/>
              <a:t>Pneumococcus</a:t>
            </a:r>
            <a:endParaRPr lang="es-MX" dirty="0"/>
          </a:p>
          <a:p>
            <a:pPr lvl="2"/>
            <a:endParaRPr lang="es-MX" dirty="0"/>
          </a:p>
          <a:p>
            <a:pPr lvl="1"/>
            <a:r>
              <a:rPr lang="es-MX" dirty="0"/>
              <a:t>Hongos – 10%</a:t>
            </a:r>
          </a:p>
          <a:p>
            <a:pPr lvl="2"/>
            <a:r>
              <a:rPr lang="es-MX" dirty="0" err="1"/>
              <a:t>Candida</a:t>
            </a:r>
            <a:r>
              <a:rPr lang="es-MX" dirty="0"/>
              <a:t> </a:t>
            </a:r>
            <a:r>
              <a:rPr lang="es-MX" dirty="0" err="1"/>
              <a:t>albicans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4248" y="6176963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Cir</a:t>
            </a:r>
            <a:r>
              <a:rPr lang="es-MX" dirty="0"/>
              <a:t> </a:t>
            </a:r>
            <a:r>
              <a:rPr lang="es-MX" dirty="0" err="1"/>
              <a:t>Ciruj</a:t>
            </a:r>
            <a:r>
              <a:rPr lang="es-MX" dirty="0"/>
              <a:t> 2009;77:279-285</a:t>
            </a:r>
          </a:p>
        </p:txBody>
      </p:sp>
      <p:pic>
        <p:nvPicPr>
          <p:cNvPr id="5" name="Imagen 4" descr="C:\Users\jacqueline.pinedap\Downloads\70 ANIVERSARIO INCMNSZ 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5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Etiología a nivel internacional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97554"/>
              </p:ext>
            </p:extLst>
          </p:nvPr>
        </p:nvGraphicFramePr>
        <p:xfrm>
          <a:off x="1649852" y="2048608"/>
          <a:ext cx="7960139" cy="368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927061" y="6242447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2013;369(9).</a:t>
            </a:r>
          </a:p>
        </p:txBody>
      </p:sp>
      <p:pic>
        <p:nvPicPr>
          <p:cNvPr id="6" name="Imagen 5" descr="C:\Users\jacqueline.pinedap\Downloads\70 ANIVERSARIO INCMNSZ PRINCIPA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87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Anteriormente mucho de lo cuantificado abarcaba otras infecciones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839" y="1864412"/>
            <a:ext cx="2957434" cy="44474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681402" y="6311900"/>
            <a:ext cx="259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Critical</a:t>
            </a:r>
            <a:r>
              <a:rPr lang="es-MX" dirty="0"/>
              <a:t> </a:t>
            </a:r>
            <a:r>
              <a:rPr lang="es-MX" dirty="0" err="1"/>
              <a:t>Care</a:t>
            </a:r>
            <a:r>
              <a:rPr lang="es-MX" dirty="0"/>
              <a:t>. 2016;20:210</a:t>
            </a:r>
          </a:p>
        </p:txBody>
      </p:sp>
      <p:pic>
        <p:nvPicPr>
          <p:cNvPr id="6" name="Imagen 5" descr="C:\Users\jacqueline.pinedap\Downloads\70 ANIVERSARIO INCMNSZ PRINCI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98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Clasificación subjetiva. ECC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31506"/>
            <a:ext cx="6216090" cy="48254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052560" y="6366510"/>
            <a:ext cx="242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Critical</a:t>
            </a:r>
            <a:r>
              <a:rPr lang="es-MX" dirty="0"/>
              <a:t> </a:t>
            </a:r>
            <a:r>
              <a:rPr lang="es-MX" dirty="0" err="1"/>
              <a:t>Care</a:t>
            </a:r>
            <a:r>
              <a:rPr lang="es-MX" dirty="0"/>
              <a:t> 2016;20:89</a:t>
            </a:r>
          </a:p>
        </p:txBody>
      </p:sp>
      <p:pic>
        <p:nvPicPr>
          <p:cNvPr id="6" name="Imagen 5" descr="C:\Users\jacqueline.pinedap\Downloads\70 ANIVERSARIO INCMNSZ PRINCI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21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Clasificación subjetiva. ECC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052560" y="6366510"/>
            <a:ext cx="242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Critical</a:t>
            </a:r>
            <a:r>
              <a:rPr lang="es-MX" dirty="0"/>
              <a:t> </a:t>
            </a:r>
            <a:r>
              <a:rPr lang="es-MX" dirty="0" err="1"/>
              <a:t>Care</a:t>
            </a:r>
            <a:r>
              <a:rPr lang="es-MX" dirty="0"/>
              <a:t> 2016;20:89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652" y="1503662"/>
            <a:ext cx="5486695" cy="4679967"/>
          </a:xfrm>
          <a:prstGeom prst="rect">
            <a:avLst/>
          </a:prstGeom>
        </p:spPr>
      </p:pic>
      <p:pic>
        <p:nvPicPr>
          <p:cNvPr id="6" name="Imagen 5" descr="C:\Users\jacqueline.pinedap\Downloads\70 ANIVERSARIO INCMNSZ PRINCI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69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21" y="1960739"/>
            <a:ext cx="5941291" cy="472049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46820" y="6311900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 </a:t>
            </a:r>
            <a:r>
              <a:rPr lang="es-MX" dirty="0" err="1"/>
              <a:t>Engl</a:t>
            </a:r>
            <a:r>
              <a:rPr lang="es-MX" dirty="0"/>
              <a:t> J </a:t>
            </a:r>
            <a:r>
              <a:rPr lang="es-MX" dirty="0" err="1"/>
              <a:t>Med</a:t>
            </a:r>
            <a:r>
              <a:rPr lang="es-MX" dirty="0"/>
              <a:t> 2014;370:18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 la atención el incremento en sepsis… pero no en otras infecciones</a:t>
            </a:r>
          </a:p>
        </p:txBody>
      </p:sp>
      <p:pic>
        <p:nvPicPr>
          <p:cNvPr id="7" name="Imagen 6" descr="C:\Users\jacqueline.pinedap\Downloads\70 ANIVERSARIO INCMNSZ PRINCI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42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 de esperar con las nuevas definiciones que cambien las estadísticas</a:t>
            </a:r>
          </a:p>
          <a:p>
            <a:endParaRPr lang="es-MX" dirty="0"/>
          </a:p>
          <a:p>
            <a:r>
              <a:rPr lang="es-MX" dirty="0"/>
              <a:t>Por lo que en estos momentos no sabemos realmente la incidencia y mortalidad de la sepsis</a:t>
            </a:r>
          </a:p>
          <a:p>
            <a:endParaRPr lang="es-MX" dirty="0"/>
          </a:p>
          <a:p>
            <a:r>
              <a:rPr lang="es-MX" dirty="0"/>
              <a:t>Sin embargo, con los datos actuales:</a:t>
            </a:r>
          </a:p>
        </p:txBody>
      </p:sp>
      <p:pic>
        <p:nvPicPr>
          <p:cNvPr id="4" name="Imagen 3" descr="C:\Users\jacqueline.pinedap\Downloads\70 ANIVERSARIO INCMNSZ 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288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 un problema frecuente,</a:t>
            </a:r>
          </a:p>
          <a:p>
            <a:pPr lvl="1"/>
            <a:r>
              <a:rPr lang="es-MX" dirty="0"/>
              <a:t>El espectro contribuye con la muerte de 6 millones de niños y 100,000 casos de sepsis materna en los países en vías de desarrollo</a:t>
            </a:r>
          </a:p>
          <a:p>
            <a:pPr lvl="1"/>
            <a:endParaRPr lang="es-MX" dirty="0"/>
          </a:p>
          <a:p>
            <a:r>
              <a:rPr lang="es-MX" dirty="0"/>
              <a:t>Cada hora mueren alrededor de 50 personas por sepsis</a:t>
            </a:r>
          </a:p>
          <a:p>
            <a:pPr lvl="1"/>
            <a:r>
              <a:rPr lang="es-MX" dirty="0"/>
              <a:t>Más que el cáncer de próstata, mama y VIH/SIDA en conjunto</a:t>
            </a:r>
          </a:p>
          <a:p>
            <a:pPr lvl="1"/>
            <a:endParaRPr lang="es-MX" dirty="0"/>
          </a:p>
          <a:p>
            <a:r>
              <a:rPr lang="es-MX" dirty="0"/>
              <a:t>En los países desarrollados, ha sobrepasado la mortalidad por cardiopatía isquémica</a:t>
            </a:r>
          </a:p>
          <a:p>
            <a:pPr lvl="1"/>
            <a:endParaRPr lang="es-MX" dirty="0"/>
          </a:p>
          <a:p>
            <a:pPr lvl="1"/>
            <a:endParaRPr lang="es-MX" dirty="0"/>
          </a:p>
          <a:p>
            <a:endParaRPr lang="es-MX" dirty="0"/>
          </a:p>
        </p:txBody>
      </p:sp>
      <p:pic>
        <p:nvPicPr>
          <p:cNvPr id="4" name="Imagen 3" descr="C:\Users\jacqueline.pinedap\Downloads\70 ANIVERSARIO INCMNSZ 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58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70" y="337311"/>
            <a:ext cx="6455775" cy="6317928"/>
          </a:xfrm>
          <a:prstGeom prst="rect">
            <a:avLst/>
          </a:prstGeom>
        </p:spPr>
      </p:pic>
      <p:pic>
        <p:nvPicPr>
          <p:cNvPr id="3" name="Imagen 2" descr="C:\Users\jacqueline.pinedap\Downloads\70 ANIVERSARIO INCMNSZ PRINCI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75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Definiciones, viejas y nuevas</a:t>
            </a:r>
          </a:p>
          <a:p>
            <a:endParaRPr lang="es-MX" dirty="0"/>
          </a:p>
          <a:p>
            <a:r>
              <a:rPr lang="es-MX" dirty="0"/>
              <a:t>Epidemiología en países desarrollados, Latinoamérica y México</a:t>
            </a:r>
          </a:p>
          <a:p>
            <a:endParaRPr lang="es-MX" dirty="0"/>
          </a:p>
          <a:p>
            <a:r>
              <a:rPr lang="es-MX" dirty="0"/>
              <a:t>Problemas para la cuantificación</a:t>
            </a:r>
          </a:p>
          <a:p>
            <a:endParaRPr lang="es-MX" dirty="0"/>
          </a:p>
          <a:p>
            <a:r>
              <a:rPr lang="es-MX" dirty="0"/>
              <a:t>Conclusiones</a:t>
            </a:r>
          </a:p>
        </p:txBody>
      </p:sp>
      <p:pic>
        <p:nvPicPr>
          <p:cNvPr id="4" name="Imagen 3" descr="C:\Users\jacqueline.pinedap\Downloads\70 ANIVERSARIO INCMNSZ 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75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Sepsis. Definición (</a:t>
            </a:r>
            <a:r>
              <a:rPr lang="es-MX" dirty="0" err="1"/>
              <a:t>Third</a:t>
            </a:r>
            <a:r>
              <a:rPr lang="es-MX" dirty="0"/>
              <a:t> International </a:t>
            </a:r>
            <a:r>
              <a:rPr lang="es-MX" dirty="0" err="1"/>
              <a:t>Consensus</a:t>
            </a:r>
            <a:r>
              <a:rPr lang="es-MX" dirty="0"/>
              <a:t> </a:t>
            </a:r>
            <a:r>
              <a:rPr lang="es-MX" dirty="0" err="1"/>
              <a:t>Definitions</a:t>
            </a:r>
            <a:r>
              <a:rPr lang="es-MX" dirty="0"/>
              <a:t> </a:t>
            </a:r>
            <a:r>
              <a:rPr lang="en-US" dirty="0"/>
              <a:t>for Sepsis and Septic Shock (Sepsis-3)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dirty="0"/>
              <a:t>Disfunción orgánica causada por una respuesta no regulada del hospedero ante una infección</a:t>
            </a:r>
          </a:p>
          <a:p>
            <a:endParaRPr lang="es-MX" dirty="0"/>
          </a:p>
          <a:p>
            <a:r>
              <a:rPr lang="es-MX" dirty="0"/>
              <a:t>Disfunción orgánica identificada como un cambio agudo en el total del score SOFA en </a:t>
            </a:r>
            <a:r>
              <a:rPr lang="es-MX" u="sng" dirty="0"/>
              <a:t>&gt;</a:t>
            </a:r>
            <a:r>
              <a:rPr lang="es-MX" dirty="0"/>
              <a:t>2 puntos, secundario a infección</a:t>
            </a:r>
          </a:p>
          <a:p>
            <a:endParaRPr lang="es-MX" dirty="0"/>
          </a:p>
          <a:p>
            <a:r>
              <a:rPr lang="es-MX" dirty="0"/>
              <a:t>En términos comunes, es una condición que pone en peligro la vida, que se presenta cuando la respuesta del cuerpo a una infección daña sus propios tejidos y órganos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581293" y="6374423"/>
            <a:ext cx="310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JAMA. 2016;315(8):801-810</a:t>
            </a:r>
          </a:p>
        </p:txBody>
      </p:sp>
      <p:pic>
        <p:nvPicPr>
          <p:cNvPr id="5" name="Imagen 4" descr="C:\Users\jacqueline.pinedap\Downloads\70 ANIVERSARIO INCMNSZ 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79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Anteriormente, la definición de sepsis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SEPSIS.- Se define como: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Síndrome de Respuesta Inflamatoria Sistémica (SRIS) con una infección documentada o sospechada por clínica, </a:t>
            </a:r>
          </a:p>
          <a:p>
            <a:pPr lvl="1"/>
            <a:endParaRPr lang="es-MX" dirty="0"/>
          </a:p>
          <a:p>
            <a:r>
              <a:rPr lang="es-MX" dirty="0"/>
              <a:t>Se manifiesta clínicamente por tres o más de los siguientes criterios:</a:t>
            </a:r>
          </a:p>
          <a:p>
            <a:endParaRPr lang="es-MX" dirty="0"/>
          </a:p>
          <a:p>
            <a:pPr lvl="1"/>
            <a:r>
              <a:rPr lang="es-MX" dirty="0"/>
              <a:t>Temperatura &gt;de 38°C o &lt; de 36°C</a:t>
            </a:r>
          </a:p>
          <a:p>
            <a:pPr lvl="1"/>
            <a:r>
              <a:rPr lang="es-MX" dirty="0"/>
              <a:t>Frecuencia cardiaca &gt; 90 latidos/min</a:t>
            </a:r>
          </a:p>
          <a:p>
            <a:pPr lvl="1"/>
            <a:r>
              <a:rPr lang="es-MX" dirty="0"/>
              <a:t>Frecuencia respiratoria &gt; de 20 o PaCO2 &lt; de 32 </a:t>
            </a:r>
          </a:p>
          <a:p>
            <a:pPr lvl="1"/>
            <a:r>
              <a:rPr lang="es-MX" dirty="0"/>
              <a:t>Leucocitos &gt;12,000 o &gt;4,000 o &gt;10% de bandas</a:t>
            </a:r>
          </a:p>
        </p:txBody>
      </p:sp>
      <p:pic>
        <p:nvPicPr>
          <p:cNvPr id="4" name="Imagen 3" descr="C:\Users\jacqueline.pinedap\Downloads\70 ANIVERSARIO INCMNSZ 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96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dirty="0">
                <a:solidFill>
                  <a:srgbClr val="000000"/>
                </a:solidFill>
                <a:cs typeface="Geneva" pitchFamily="-84" charset="0"/>
              </a:rPr>
              <a:t>Epidemiología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38" y="727271"/>
            <a:ext cx="3488647" cy="273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37" y="3712013"/>
            <a:ext cx="3488647" cy="242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10"/>
          <p:cNvSpPr>
            <a:spLocks/>
          </p:cNvSpPr>
          <p:nvPr/>
        </p:nvSpPr>
        <p:spPr bwMode="auto">
          <a:xfrm>
            <a:off x="963490" y="3620436"/>
            <a:ext cx="5269157" cy="1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MX" altLang="es-MX" dirty="0">
                <a:latin typeface="Helvetica" pitchFamily="34" charset="0"/>
                <a:sym typeface="Helvetica" pitchFamily="34" charset="0"/>
              </a:rPr>
              <a:t>Entre [1993-2001]... Un incremento de</a:t>
            </a:r>
            <a:endParaRPr lang="es-MX" altLang="es-MX" b="1" dirty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r>
              <a:rPr lang="es-MX" altLang="es-MX" b="1" dirty="0">
                <a:latin typeface="Helvetica" pitchFamily="34" charset="0"/>
                <a:sym typeface="Helvetica" pitchFamily="34" charset="0"/>
              </a:rPr>
              <a:t>75% en sepsis grave</a:t>
            </a:r>
            <a:endParaRPr lang="es-MX" altLang="es-MX" dirty="0">
              <a:latin typeface="Helvetica" pitchFamily="34" charset="0"/>
              <a:sym typeface="Helvetica" pitchFamily="34" charset="0"/>
            </a:endParaRPr>
          </a:p>
        </p:txBody>
      </p:sp>
      <p:sp>
        <p:nvSpPr>
          <p:cNvPr id="13329" name="Rectangle 16"/>
          <p:cNvSpPr>
            <a:spLocks/>
          </p:cNvSpPr>
          <p:nvPr/>
        </p:nvSpPr>
        <p:spPr bwMode="auto">
          <a:xfrm>
            <a:off x="963490" y="1690688"/>
            <a:ext cx="5068031" cy="15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MX" altLang="es-MX" sz="2800" dirty="0"/>
              <a:t>La incidencia de la sepsis se ha reportado en incremento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40977" y="6355130"/>
            <a:ext cx="94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 </a:t>
            </a:r>
            <a:r>
              <a:rPr lang="es-MX" dirty="0" err="1"/>
              <a:t>Engl</a:t>
            </a:r>
            <a:r>
              <a:rPr lang="es-MX" dirty="0"/>
              <a:t> J </a:t>
            </a:r>
            <a:r>
              <a:rPr lang="es-MX" dirty="0" err="1"/>
              <a:t>Med</a:t>
            </a:r>
            <a:r>
              <a:rPr lang="es-MX" dirty="0"/>
              <a:t> 2000;348(16):1546, </a:t>
            </a:r>
            <a:r>
              <a:rPr lang="es-MX" dirty="0" err="1"/>
              <a:t>Int</a:t>
            </a:r>
            <a:r>
              <a:rPr lang="es-MX" dirty="0"/>
              <a:t> </a:t>
            </a:r>
            <a:r>
              <a:rPr lang="es-MX" dirty="0" err="1"/>
              <a:t>Care</a:t>
            </a:r>
            <a:r>
              <a:rPr lang="es-MX" dirty="0"/>
              <a:t> </a:t>
            </a:r>
            <a:r>
              <a:rPr lang="es-MX" dirty="0" err="1"/>
              <a:t>Med</a:t>
            </a:r>
            <a:r>
              <a:rPr lang="es-MX" dirty="0"/>
              <a:t> 2004;30(4):580, </a:t>
            </a:r>
            <a:r>
              <a:rPr lang="es-MX" dirty="0" err="1"/>
              <a:t>Crit</a:t>
            </a:r>
            <a:r>
              <a:rPr lang="es-MX" dirty="0"/>
              <a:t> </a:t>
            </a:r>
            <a:r>
              <a:rPr lang="es-MX" dirty="0" err="1"/>
              <a:t>Care</a:t>
            </a:r>
            <a:r>
              <a:rPr lang="es-MX" dirty="0"/>
              <a:t> </a:t>
            </a:r>
            <a:r>
              <a:rPr lang="es-MX" dirty="0" err="1"/>
              <a:t>Med</a:t>
            </a:r>
            <a:r>
              <a:rPr lang="es-MX" dirty="0"/>
              <a:t> 2006;10(2):R43</a:t>
            </a:r>
          </a:p>
        </p:txBody>
      </p:sp>
      <p:pic>
        <p:nvPicPr>
          <p:cNvPr id="8" name="Imagen 7" descr="C:\Users\jacqueline.pinedap\Downloads\70 ANIVERSARIO INCMNSZ PRINCIP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81248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dirty="0">
                <a:solidFill>
                  <a:srgbClr val="000000"/>
                </a:solidFill>
                <a:cs typeface="Geneva" pitchFamily="-84" charset="0"/>
              </a:rPr>
              <a:t>Epidemiología</a:t>
            </a:r>
          </a:p>
        </p:txBody>
      </p:sp>
      <p:sp>
        <p:nvSpPr>
          <p:cNvPr id="13323" name="Rectangle 10"/>
          <p:cNvSpPr>
            <a:spLocks/>
          </p:cNvSpPr>
          <p:nvPr/>
        </p:nvSpPr>
        <p:spPr bwMode="auto">
          <a:xfrm>
            <a:off x="963490" y="3620436"/>
            <a:ext cx="5269157" cy="1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MX" altLang="es-MX" dirty="0">
                <a:latin typeface="Helvetica" pitchFamily="34" charset="0"/>
                <a:sym typeface="Helvetica" pitchFamily="34" charset="0"/>
              </a:rPr>
              <a:t>Entre [</a:t>
            </a:r>
            <a:r>
              <a:rPr lang="en-US" altLang="es-MX" dirty="0">
                <a:latin typeface="Helvetica" pitchFamily="34" charset="0"/>
                <a:sym typeface="Helvetica" pitchFamily="34" charset="0"/>
              </a:rPr>
              <a:t>1993 - 2001]... Una </a:t>
            </a:r>
            <a:r>
              <a:rPr lang="en-US" altLang="es-MX" dirty="0" err="1">
                <a:latin typeface="Helvetica" pitchFamily="34" charset="0"/>
                <a:sym typeface="Helvetica" pitchFamily="34" charset="0"/>
              </a:rPr>
              <a:t>reducción</a:t>
            </a:r>
            <a:r>
              <a:rPr lang="en-US" altLang="es-MX" dirty="0">
                <a:latin typeface="Helvetica" pitchFamily="34" charset="0"/>
                <a:sym typeface="Helvetica" pitchFamily="34" charset="0"/>
              </a:rPr>
              <a:t> del </a:t>
            </a:r>
            <a:r>
              <a:rPr lang="en-US" altLang="es-MX" b="1" dirty="0">
                <a:latin typeface="Helvetica" pitchFamily="34" charset="0"/>
                <a:sym typeface="Helvetica" pitchFamily="34" charset="0"/>
              </a:rPr>
              <a:t>17% de la </a:t>
            </a:r>
            <a:r>
              <a:rPr lang="en-US" altLang="es-MX" b="1" dirty="0" err="1">
                <a:latin typeface="Helvetica" pitchFamily="34" charset="0"/>
                <a:sym typeface="Helvetica" pitchFamily="34" charset="0"/>
              </a:rPr>
              <a:t>mortalidad</a:t>
            </a:r>
            <a:endParaRPr lang="es-MX" altLang="es-MX" dirty="0">
              <a:latin typeface="Helvetica" pitchFamily="34" charset="0"/>
              <a:sym typeface="Helvetica" pitchFamily="34" charset="0"/>
            </a:endParaRPr>
          </a:p>
        </p:txBody>
      </p:sp>
      <p:sp>
        <p:nvSpPr>
          <p:cNvPr id="13329" name="Rectangle 16"/>
          <p:cNvSpPr>
            <a:spLocks/>
          </p:cNvSpPr>
          <p:nvPr/>
        </p:nvSpPr>
        <p:spPr bwMode="auto">
          <a:xfrm>
            <a:off x="963490" y="1690688"/>
            <a:ext cx="5068031" cy="15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MX" altLang="es-MX" sz="2800" dirty="0"/>
              <a:t>Sin embargo, la mortalidad se reporta en decremento…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40977" y="6355130"/>
            <a:ext cx="94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 </a:t>
            </a:r>
            <a:r>
              <a:rPr lang="es-MX" dirty="0" err="1"/>
              <a:t>Engl</a:t>
            </a:r>
            <a:r>
              <a:rPr lang="es-MX" dirty="0"/>
              <a:t> J </a:t>
            </a:r>
            <a:r>
              <a:rPr lang="es-MX" dirty="0" err="1"/>
              <a:t>Med</a:t>
            </a:r>
            <a:r>
              <a:rPr lang="es-MX" dirty="0"/>
              <a:t> 2000;348(16):1546, </a:t>
            </a:r>
            <a:r>
              <a:rPr lang="es-MX" dirty="0" err="1"/>
              <a:t>Int</a:t>
            </a:r>
            <a:r>
              <a:rPr lang="es-MX" dirty="0"/>
              <a:t> </a:t>
            </a:r>
            <a:r>
              <a:rPr lang="es-MX" dirty="0" err="1"/>
              <a:t>Care</a:t>
            </a:r>
            <a:r>
              <a:rPr lang="es-MX" dirty="0"/>
              <a:t> </a:t>
            </a:r>
            <a:r>
              <a:rPr lang="es-MX" dirty="0" err="1"/>
              <a:t>Med</a:t>
            </a:r>
            <a:r>
              <a:rPr lang="es-MX" dirty="0"/>
              <a:t> 2004;30(4):580, </a:t>
            </a:r>
            <a:r>
              <a:rPr lang="es-MX" dirty="0" err="1"/>
              <a:t>Crit</a:t>
            </a:r>
            <a:r>
              <a:rPr lang="es-MX" dirty="0"/>
              <a:t> </a:t>
            </a:r>
            <a:r>
              <a:rPr lang="es-MX" dirty="0" err="1"/>
              <a:t>Care</a:t>
            </a:r>
            <a:r>
              <a:rPr lang="es-MX" dirty="0"/>
              <a:t> </a:t>
            </a:r>
            <a:r>
              <a:rPr lang="es-MX" dirty="0" err="1"/>
              <a:t>Med</a:t>
            </a:r>
            <a:r>
              <a:rPr lang="es-MX" dirty="0"/>
              <a:t> 2006;10(2):R43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22" y="904457"/>
            <a:ext cx="2516431" cy="230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22" y="3457602"/>
            <a:ext cx="2481261" cy="249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C:\Users\jacqueline.pinedap\Downloads\70 ANIVERSARIO INCMNSZ PRINCIP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25444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54330"/>
            <a:ext cx="10515600" cy="1325563"/>
          </a:xfrm>
        </p:spPr>
        <p:txBody>
          <a:bodyPr/>
          <a:lstStyle/>
          <a:p>
            <a:r>
              <a:rPr lang="es-MX" dirty="0"/>
              <a:t>Causas de mortalidad, México, 2014.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657238"/>
              </p:ext>
            </p:extLst>
          </p:nvPr>
        </p:nvGraphicFramePr>
        <p:xfrm>
          <a:off x="1345223" y="898586"/>
          <a:ext cx="8780132" cy="566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0066">
                  <a:extLst>
                    <a:ext uri="{9D8B030D-6E8A-4147-A177-3AD203B41FA5}">
                      <a16:colId xmlns:a16="http://schemas.microsoft.com/office/drawing/2014/main" val="1670481675"/>
                    </a:ext>
                  </a:extLst>
                </a:gridCol>
                <a:gridCol w="4390066">
                  <a:extLst>
                    <a:ext uri="{9D8B030D-6E8A-4147-A177-3AD203B41FA5}">
                      <a16:colId xmlns:a16="http://schemas.microsoft.com/office/drawing/2014/main" val="1122838933"/>
                    </a:ext>
                  </a:extLst>
                </a:gridCol>
              </a:tblGrid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Principales causas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Defunciones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8642384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Total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633641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8281565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Enfermedades del corazón </a:t>
                      </a:r>
                      <a:r>
                        <a:rPr lang="es-MX" sz="1200" baseline="30000">
                          <a:effectLst/>
                        </a:rPr>
                        <a:t>a</a:t>
                      </a: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121427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7345869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   Enfermedades isquémicas del corazón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82334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4586789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Diabetes mellitus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94029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9506668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Tumores malignos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77091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8259967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Accidentes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35815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8844679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   De tráfico de vehículos de motor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15882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0899157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Enfermedades del hígado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34444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8107981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  Enfermedad alcohólica del hígado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11411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9797142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Enfermedades cerebrovasculares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33166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8956872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Influenza y neumonía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20550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1563345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Agresiones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20010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9787487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Enfermedades pulmonares obstructivas crónicas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19715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6901716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Ciertas afecciones originadas en el periodo perinatal </a:t>
                      </a:r>
                      <a:r>
                        <a:rPr lang="es-MX" sz="1200" baseline="30000">
                          <a:effectLst/>
                        </a:rPr>
                        <a:t>b</a:t>
                      </a: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13089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5974291"/>
                  </a:ext>
                </a:extLst>
              </a:tr>
              <a:tr h="332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   Dificultad respiratoria del recién nacido y otros trastornos respiratorios originados en el periodo perinatal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5800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4533458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Insuficiencia renal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12788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6557393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Malformaciones congénitas, deformidades y anomalías cromosómicas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9569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9971431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Desnutrición y otras deficiencias nutricionales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7300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3808020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Lesiones autoinfligidas intencionalmente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6337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6404126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Bronquitis crónica y la no especificada, enfisema y asma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5060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0696829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Enfermedad por virus de la inmunodeficiencia humana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4811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8794709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highlight>
                            <a:srgbClr val="FF0000"/>
                          </a:highlight>
                        </a:rPr>
                        <a:t>Septicemia</a:t>
                      </a:r>
                      <a:endParaRPr lang="es-MX" sz="12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highlight>
                            <a:srgbClr val="FF0000"/>
                          </a:highlight>
                        </a:rPr>
                        <a:t>3805</a:t>
                      </a:r>
                      <a:endParaRPr lang="es-MX" sz="12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2061529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Anemias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3640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2774696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Enfermedades infecciosas intestinales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3449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6744202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Síndrome de dependencia del alcohol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3361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6191920"/>
                  </a:ext>
                </a:extLst>
              </a:tr>
              <a:tr h="332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Síntomas, signos y hallazgos anormales clínicos y de laboratorio, no clasificados en otra parte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10583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4613351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Las demás causas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93602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108054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66712" y="6488668"/>
            <a:ext cx="528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INEGI. Estadísticas de Mortalidad. 26 de mayo de 2016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06321"/>
              </p:ext>
            </p:extLst>
          </p:nvPr>
        </p:nvGraphicFramePr>
        <p:xfrm>
          <a:off x="808912" y="5017233"/>
          <a:ext cx="10515600" cy="838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1875128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65675728"/>
                    </a:ext>
                  </a:extLst>
                </a:gridCol>
              </a:tblGrid>
              <a:tr h="838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Septicemia</a:t>
                      </a:r>
                      <a:endParaRPr lang="es-MX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3805/633641</a:t>
                      </a:r>
                      <a:endParaRPr lang="es-MX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6853239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224915" y="5436455"/>
            <a:ext cx="18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 x 1000 muertes</a:t>
            </a:r>
          </a:p>
        </p:txBody>
      </p:sp>
      <p:pic>
        <p:nvPicPr>
          <p:cNvPr id="9" name="Imagen 8" descr="C:\Users\jacqueline.pinedap\Downloads\70 ANIVERSARIO INCMNSZ 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9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Epidemiología en Latinoamérica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85" y="1378248"/>
            <a:ext cx="4396149" cy="50539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6769" y="6432193"/>
            <a:ext cx="11458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Rev </a:t>
            </a:r>
            <a:r>
              <a:rPr lang="en-US" sz="1600" dirty="0" err="1"/>
              <a:t>Panam</a:t>
            </a:r>
            <a:r>
              <a:rPr lang="en-US" sz="1600" dirty="0"/>
              <a:t> </a:t>
            </a:r>
            <a:r>
              <a:rPr lang="en-US" sz="1600" dirty="0" err="1"/>
              <a:t>Salud</a:t>
            </a:r>
            <a:r>
              <a:rPr lang="en-US" sz="1600" dirty="0"/>
              <a:t> </a:t>
            </a:r>
            <a:r>
              <a:rPr lang="en-US" sz="1600" dirty="0" err="1"/>
              <a:t>Publica</a:t>
            </a:r>
            <a:r>
              <a:rPr lang="en-US" sz="1600" dirty="0"/>
              <a:t>/Pan Am J Public Health.2005;18(3), </a:t>
            </a:r>
            <a:r>
              <a:rPr lang="en-US" sz="1600" dirty="0" err="1"/>
              <a:t>Crit</a:t>
            </a:r>
            <a:r>
              <a:rPr lang="en-US" sz="1600" dirty="0"/>
              <a:t> Care Med. 2000;28(5):1316–21, </a:t>
            </a:r>
            <a:r>
              <a:rPr lang="es-MX" sz="1600" dirty="0" err="1"/>
              <a:t>Gac</a:t>
            </a:r>
            <a:r>
              <a:rPr lang="es-MX" sz="1600" dirty="0"/>
              <a:t> </a:t>
            </a:r>
            <a:r>
              <a:rPr lang="es-MX" sz="1600" dirty="0" err="1"/>
              <a:t>Med</a:t>
            </a:r>
            <a:r>
              <a:rPr lang="es-MX" sz="1600" dirty="0"/>
              <a:t> </a:t>
            </a:r>
            <a:r>
              <a:rPr lang="es-MX" sz="1600" dirty="0" err="1"/>
              <a:t>Mex</a:t>
            </a:r>
            <a:r>
              <a:rPr lang="es-MX" sz="1600" dirty="0"/>
              <a:t>. 2001;137(3):191–202</a:t>
            </a:r>
            <a:r>
              <a:rPr lang="en-US" sz="1600" dirty="0"/>
              <a:t>. </a:t>
            </a:r>
            <a:endParaRPr lang="es-MX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43" y="3683552"/>
            <a:ext cx="10827910" cy="563026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5886" y="4471626"/>
            <a:ext cx="11299341" cy="583501"/>
          </a:xfrm>
          <a:prstGeom prst="rect">
            <a:avLst/>
          </a:prstGeom>
        </p:spPr>
      </p:pic>
      <p:pic>
        <p:nvPicPr>
          <p:cNvPr id="8" name="Imagen 7" descr="C:\Users\jacqueline.pinedap\Downloads\70 ANIVERSARIO INCMNSZ PRINCIP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7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Epidemiología en México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135 Unidades (52% públicas)</a:t>
            </a:r>
          </a:p>
          <a:p>
            <a:endParaRPr lang="es-MX" dirty="0"/>
          </a:p>
          <a:p>
            <a:r>
              <a:rPr lang="es-MX" dirty="0"/>
              <a:t>40,957 ingresos/año</a:t>
            </a:r>
          </a:p>
          <a:p>
            <a:endParaRPr lang="es-MX" dirty="0"/>
          </a:p>
          <a:p>
            <a:r>
              <a:rPr lang="es-MX" dirty="0"/>
              <a:t>27.3% sepsis</a:t>
            </a:r>
          </a:p>
          <a:p>
            <a:pPr lvl="1"/>
            <a:r>
              <a:rPr lang="es-MX" dirty="0"/>
              <a:t>30.4% mortalidad</a:t>
            </a:r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4248" y="6176963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Cir</a:t>
            </a:r>
            <a:r>
              <a:rPr lang="es-MX" dirty="0"/>
              <a:t> </a:t>
            </a:r>
            <a:r>
              <a:rPr lang="es-MX" dirty="0" err="1"/>
              <a:t>Ciruj</a:t>
            </a:r>
            <a:r>
              <a:rPr lang="es-MX" dirty="0"/>
              <a:t> 2009;77:279-285</a:t>
            </a:r>
          </a:p>
        </p:txBody>
      </p:sp>
      <p:pic>
        <p:nvPicPr>
          <p:cNvPr id="5" name="Imagen 4" descr="C:\Users\jacqueline.pinedap\Downloads\70 ANIVERSARIO INCMNSZ 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1728"/>
            <a:ext cx="1050368" cy="92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751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717</Words>
  <Application>Microsoft Office PowerPoint</Application>
  <PresentationFormat>Panorámica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Geneva</vt:lpstr>
      <vt:lpstr>Helvetica</vt:lpstr>
      <vt:lpstr>Times New Roman</vt:lpstr>
      <vt:lpstr>Tema de Office</vt:lpstr>
      <vt:lpstr>Epidemiología de la Sepsis</vt:lpstr>
      <vt:lpstr>Presentación de PowerPoint</vt:lpstr>
      <vt:lpstr>Sepsis. Definición (Third International Consensus Definitions for Sepsis and Septic Shock (Sepsis-3)</vt:lpstr>
      <vt:lpstr>Anteriormente, la definición de sepsis</vt:lpstr>
      <vt:lpstr>Epidemiología</vt:lpstr>
      <vt:lpstr>Epidemiología</vt:lpstr>
      <vt:lpstr>Causas de mortalidad, México, 2014.</vt:lpstr>
      <vt:lpstr>Epidemiología en Latinoamérica</vt:lpstr>
      <vt:lpstr>Epidemiología en México</vt:lpstr>
      <vt:lpstr>Epidemiología en México</vt:lpstr>
      <vt:lpstr>Epidemiología en México</vt:lpstr>
      <vt:lpstr>Etiología a nivel internacional </vt:lpstr>
      <vt:lpstr>Anteriormente mucho de lo cuantificado abarcaba otras infecciones</vt:lpstr>
      <vt:lpstr>Clasificación subjetiva. ECC</vt:lpstr>
      <vt:lpstr>Clasificación subjetiva. ECC</vt:lpstr>
      <vt:lpstr>Llama la atención el incremento en sepsis… pero no en otras infecciones</vt:lpstr>
      <vt:lpstr>Conclusiones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Epidemiología de la Sepsis</dc:title>
  <dc:creator>Arturo Galindo Fraga</dc:creator>
  <cp:lastModifiedBy>Arturo Galindo Fraga</cp:lastModifiedBy>
  <cp:revision>23</cp:revision>
  <dcterms:created xsi:type="dcterms:W3CDTF">2016-09-14T07:11:23Z</dcterms:created>
  <dcterms:modified xsi:type="dcterms:W3CDTF">2016-09-14T21:37:00Z</dcterms:modified>
</cp:coreProperties>
</file>