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0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E7A6D32-FFE7-4530-B07B-6592AD9BC9E6}" type="datetimeFigureOut">
              <a:rPr lang="es-ES" smtClean="0"/>
              <a:t>16/03/2016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F442673-BBB7-4990-8555-57BAE64841B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msaucedag@yahoo.com.mx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VIOLENCIA EN LA EDAD PEDIÁTRICA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Juan Manuel Sauceda G.</a:t>
            </a:r>
          </a:p>
          <a:p>
            <a:r>
              <a:rPr lang="es-MX" dirty="0" smtClean="0">
                <a:hlinkClick r:id="rId2"/>
              </a:rPr>
              <a:t>jmsaucedag@yahoo.com.mx</a:t>
            </a:r>
            <a:endParaRPr lang="es-MX" dirty="0" smtClean="0"/>
          </a:p>
          <a:p>
            <a:r>
              <a:rPr lang="es-MX" dirty="0" smtClean="0"/>
              <a:t>Academia Nacional de Medicina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8668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EFECTOS DE LA DESIGUALDAD SOCIAL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r>
              <a:rPr lang="es-MX" sz="2800" dirty="0" smtClean="0"/>
              <a:t>Las sociedades con niveles elevados de desigualdad (donde la brecha entre ricos y pobres se ensancha como resultado de la globalización), sufren un aumento de la violencia interpersonal. </a:t>
            </a:r>
          </a:p>
          <a:p>
            <a:endParaRPr lang="es-MX" sz="2800" dirty="0" smtClean="0"/>
          </a:p>
          <a:p>
            <a:r>
              <a:rPr lang="es-MX" sz="2800" dirty="0" smtClean="0"/>
              <a:t>La violencia en México (menores como víctimas o victimarios), confirma esta observación.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744661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DEFINICIÓN DE VIOLENCIA OMS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Uso intencional de la fuerza o el poder físico (de hecho o amenaza) contra uno mismo, otra persona o grupo.</a:t>
            </a:r>
          </a:p>
          <a:p>
            <a:endParaRPr lang="es-MX" sz="2800" dirty="0" smtClean="0"/>
          </a:p>
          <a:p>
            <a:r>
              <a:rPr lang="es-MX" sz="2800" dirty="0" smtClean="0"/>
              <a:t>Que cause o pueda causar lesiones, muerte, daños psicológicos o privaciones</a:t>
            </a:r>
          </a:p>
          <a:p>
            <a:endParaRPr lang="es-MX" sz="2800" dirty="0" smtClean="0"/>
          </a:p>
          <a:p>
            <a:r>
              <a:rPr lang="es-MX" sz="2800" dirty="0" smtClean="0"/>
              <a:t>Vincula la intención con la comisión del acto mismo, independientemente de las consecuencias que se producen.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489937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DEFINICIÓN DE VIOLENCIA OMS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Incluye amenazas e intimidación</a:t>
            </a:r>
          </a:p>
          <a:p>
            <a:endParaRPr lang="es-MX" sz="2800" dirty="0" smtClean="0"/>
          </a:p>
          <a:p>
            <a:r>
              <a:rPr lang="es-MX" sz="2800" dirty="0" smtClean="0"/>
              <a:t>Descuido y actos por omisión, además de los actos de violencia por acción, más evidentes</a:t>
            </a:r>
          </a:p>
          <a:p>
            <a:endParaRPr lang="es-MX" sz="2800" dirty="0" smtClean="0"/>
          </a:p>
          <a:p>
            <a:r>
              <a:rPr lang="es-MX" sz="2800" dirty="0" smtClean="0"/>
              <a:t>Todos los tipos de maltrato físico, sexual y psíquico, así como el suicidio y otros actos de autoagresión.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3538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CONSECUENCIAS DE LA VIOLENCIA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Problemas físicos, psíquicos y sociales que no necesariamente desembocan en lesión, invalidez o muerte.</a:t>
            </a:r>
          </a:p>
          <a:p>
            <a:endParaRPr lang="es-MX" sz="2800" dirty="0"/>
          </a:p>
          <a:p>
            <a:r>
              <a:rPr lang="es-MX" sz="2800" dirty="0" smtClean="0"/>
              <a:t>Las consecuencias pueden ser inmediatas, o latentes, y durar muchos años después del maltrato inicial. OMS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08453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INTENCIONALIDAD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La intención de usar la fuerza no necesariamente significa que haya habido la intención de causar daño.</a:t>
            </a:r>
          </a:p>
          <a:p>
            <a:endParaRPr lang="es-MX" sz="2800" dirty="0" smtClean="0"/>
          </a:p>
          <a:p>
            <a:r>
              <a:rPr lang="es-MX" sz="2800" dirty="0" smtClean="0"/>
              <a:t>El padre puede sacudir vigorosamente a su bebé para callarlo. Pero puede causarle daño cerebral. Aquí es evidente el empleo de la fuerza, sin intención de lastimar.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742278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INTENCIONALIDAD Y CULTURA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sz="2800" dirty="0" smtClean="0"/>
              <a:t>Una madre puede emplear castigos físicos para corregir al hijo. </a:t>
            </a:r>
          </a:p>
          <a:p>
            <a:endParaRPr lang="es-MX" sz="2800" dirty="0" smtClean="0"/>
          </a:p>
          <a:p>
            <a:r>
              <a:rPr lang="es-MX" sz="2800" dirty="0" smtClean="0"/>
              <a:t>Esas prácticas pueden ser aceptables en su medio cultural, donde no se les considera como verdadera violencia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981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VIOLENCIA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Según las características de quienes cometen actos de violencia:</a:t>
            </a:r>
          </a:p>
          <a:p>
            <a:pPr marL="0" indent="0">
              <a:buNone/>
            </a:pPr>
            <a:endParaRPr lang="es-MX" sz="2800" dirty="0" smtClean="0"/>
          </a:p>
          <a:p>
            <a:r>
              <a:rPr lang="es-MX" sz="2800" dirty="0" smtClean="0"/>
              <a:t>A. Violencia </a:t>
            </a:r>
            <a:r>
              <a:rPr lang="es-MX" sz="2800" dirty="0" err="1" smtClean="0"/>
              <a:t>autoinfligida</a:t>
            </a:r>
            <a:endParaRPr lang="es-MX" sz="2800" dirty="0" smtClean="0"/>
          </a:p>
          <a:p>
            <a:r>
              <a:rPr lang="es-MX" sz="2800" dirty="0" smtClean="0"/>
              <a:t>B. Violencia interpersonal</a:t>
            </a:r>
          </a:p>
          <a:p>
            <a:r>
              <a:rPr lang="es-MX" sz="2800" dirty="0" smtClean="0"/>
              <a:t>C. Violencia colectiva.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188625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VIOLENCIA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Según la naturaleza de los actos de violencia:</a:t>
            </a:r>
          </a:p>
          <a:p>
            <a:endParaRPr lang="es-MX" sz="2800" dirty="0"/>
          </a:p>
          <a:p>
            <a:r>
              <a:rPr lang="es-MX" sz="2800" dirty="0" smtClean="0"/>
              <a:t>A. Violencia física</a:t>
            </a:r>
          </a:p>
          <a:p>
            <a:r>
              <a:rPr lang="es-MX" sz="2800" dirty="0" smtClean="0"/>
              <a:t>B. Violencia sexual</a:t>
            </a:r>
          </a:p>
          <a:p>
            <a:r>
              <a:rPr lang="es-MX" sz="2800" dirty="0" smtClean="0"/>
              <a:t>C. Violencia psicológica</a:t>
            </a:r>
          </a:p>
          <a:p>
            <a:endParaRPr lang="es-MX" sz="2800" dirty="0"/>
          </a:p>
          <a:p>
            <a:r>
              <a:rPr lang="es-MX" sz="2800" dirty="0" smtClean="0"/>
              <a:t>No siempre están claras las líneas divisorias entre los diferentes tipos de violencia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24776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CONSECUENCIAS DE LA VIOLENCIA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76800"/>
          </a:xfrm>
        </p:spPr>
        <p:txBody>
          <a:bodyPr/>
          <a:lstStyle/>
          <a:p>
            <a:endParaRPr lang="es-MX" dirty="0" smtClean="0"/>
          </a:p>
          <a:p>
            <a:endParaRPr lang="es-MX" dirty="0"/>
          </a:p>
          <a:p>
            <a:r>
              <a:rPr lang="es-MX" sz="2800" dirty="0" smtClean="0"/>
              <a:t>Los resultados no mortales son mucho más comunes que los mortales, pero no por ello dejan de tener impacto en la salud física y mental de las víctimas y en los costos producidos en su atención inmediata y a más largo plazo. OMS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641392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59</TotalTime>
  <Words>405</Words>
  <Application>Microsoft Office PowerPoint</Application>
  <PresentationFormat>Presentación en pantalla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Claridad</vt:lpstr>
      <vt:lpstr>VIOLENCIA EN LA EDAD PEDIÁTRICA</vt:lpstr>
      <vt:lpstr>DEFINICIÓN DE VIOLENCIA OMS</vt:lpstr>
      <vt:lpstr>DEFINICIÓN DE VIOLENCIA OMS</vt:lpstr>
      <vt:lpstr>CONSECUENCIAS DE LA VIOLENCIA</vt:lpstr>
      <vt:lpstr>INTENCIONALIDAD</vt:lpstr>
      <vt:lpstr>INTENCIONALIDAD Y CULTURA</vt:lpstr>
      <vt:lpstr>TIPOS DE VIOLENCIA</vt:lpstr>
      <vt:lpstr>TIPOS DE VIOLENCIA</vt:lpstr>
      <vt:lpstr>CONSECUENCIAS DE LA VIOLENCIA</vt:lpstr>
      <vt:lpstr>EFECTOS DE LA DESIGUALDAD SOCIAL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VIOLENCIA EN LA EDAD PEDIÁTRICA</dc:title>
  <dc:creator>Juan Manuel Sauceda Garcìa</dc:creator>
  <cp:lastModifiedBy>Juan Manuel Sauceda Garcìa</cp:lastModifiedBy>
  <cp:revision>17</cp:revision>
  <dcterms:created xsi:type="dcterms:W3CDTF">2016-03-16T01:50:07Z</dcterms:created>
  <dcterms:modified xsi:type="dcterms:W3CDTF">2016-03-16T21:49:10Z</dcterms:modified>
</cp:coreProperties>
</file>