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7" r:id="rId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813746" y="5650176"/>
            <a:ext cx="7543800" cy="614146"/>
          </a:xfrm>
        </p:spPr>
        <p:txBody>
          <a:bodyPr>
            <a:noAutofit/>
          </a:bodyPr>
          <a:lstStyle/>
          <a:p>
            <a:pPr algn="r"/>
            <a:r>
              <a:rPr lang="es-MX" sz="1600" b="1" dirty="0" smtClean="0"/>
              <a:t>DR. JOSÉ ADRIÁN ROJAS DOSAL</a:t>
            </a:r>
          </a:p>
        </p:txBody>
      </p:sp>
      <p:pic>
        <p:nvPicPr>
          <p:cNvPr id="7" name="Picture 2" descr="F:\13453553_10208991699006146_829608442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1" t="7790" r="4776" b="46650"/>
          <a:stretch/>
        </p:blipFill>
        <p:spPr bwMode="auto">
          <a:xfrm>
            <a:off x="7976507" y="13645"/>
            <a:ext cx="1168613" cy="13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64516698"/>
              </p:ext>
            </p:extLst>
          </p:nvPr>
        </p:nvGraphicFramePr>
        <p:xfrm>
          <a:off x="147888" y="114114"/>
          <a:ext cx="1109412" cy="1136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4" imgW="1904681" imgH="1950559" progId="">
                  <p:embed/>
                </p:oleObj>
              </mc:Choice>
              <mc:Fallback>
                <p:oleObj r:id="rId4" imgW="1904681" imgH="1950559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88" y="114114"/>
                        <a:ext cx="1109412" cy="1136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746428" y="1101061"/>
            <a:ext cx="588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Cambria" panose="02040503050406030204" pitchFamily="18" charset="0"/>
              </a:rPr>
              <a:t>ACADEMIA NACIONAL DE MEDICINA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746428" y="1874027"/>
            <a:ext cx="58365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Cambria" panose="02040503050406030204" pitchFamily="18" charset="0"/>
              </a:rPr>
              <a:t>COMITÉ NORMATIVO NACIONAL DE </a:t>
            </a:r>
          </a:p>
          <a:p>
            <a:pPr algn="ctr"/>
            <a:r>
              <a:rPr lang="es-MX" sz="2800" dirty="0" smtClean="0">
                <a:latin typeface="Cambria" panose="02040503050406030204" pitchFamily="18" charset="0"/>
              </a:rPr>
              <a:t>MEDICINA GENERAL</a:t>
            </a:r>
            <a:endParaRPr lang="es-MX" sz="2800" dirty="0">
              <a:latin typeface="Cambria" panose="02040503050406030204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80594" y="3259486"/>
            <a:ext cx="5416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“El papel del médico general en un nuevo modelo </a:t>
            </a:r>
          </a:p>
          <a:p>
            <a:pPr algn="ctr"/>
            <a:r>
              <a:rPr lang="es-MX" sz="2000" dirty="0" smtClean="0"/>
              <a:t>de atención en salud”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5463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27070867"/>
              </p:ext>
            </p:extLst>
          </p:nvPr>
        </p:nvGraphicFramePr>
        <p:xfrm>
          <a:off x="8255910" y="6400801"/>
          <a:ext cx="44634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3" imgW="1904681" imgH="1950559" progId="">
                  <p:embed/>
                </p:oleObj>
              </mc:Choice>
              <mc:Fallback>
                <p:oleObj r:id="rId3" imgW="1904681" imgH="1950559" progId="">
                  <p:embed/>
                  <p:pic>
                    <p:nvPicPr>
                      <p:cNvPr id="0" name="7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910" y="6400801"/>
                        <a:ext cx="446344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F:\13453553_10208991699006146_829608442_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1" t="7790" r="4776" b="46650"/>
          <a:stretch/>
        </p:blipFill>
        <p:spPr bwMode="auto">
          <a:xfrm>
            <a:off x="8702254" y="6400801"/>
            <a:ext cx="441746" cy="45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29997" y="1265464"/>
            <a:ext cx="6985246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Médico General hacia un nuevo modelo de atención en </a:t>
            </a: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salud.</a:t>
            </a:r>
          </a:p>
          <a:p>
            <a:r>
              <a:rPr lang="es-MX" dirty="0" smtClean="0"/>
              <a:t>      Dr</a:t>
            </a:r>
            <a:r>
              <a:rPr lang="es-MX" dirty="0"/>
              <a:t>. Alejandro Ramírez Martínez </a:t>
            </a:r>
            <a:endParaRPr lang="es-MX" dirty="0" smtClean="0"/>
          </a:p>
          <a:p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Médico General como piedra angular en la prevención de los </a:t>
            </a:r>
            <a:endParaRPr lang="es-MX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padecimientos </a:t>
            </a:r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crónicos </a:t>
            </a: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transmisibles.</a:t>
            </a:r>
          </a:p>
          <a:p>
            <a:r>
              <a:rPr lang="es-MX" dirty="0" smtClean="0"/>
              <a:t>      Dr</a:t>
            </a:r>
            <a:r>
              <a:rPr lang="es-MX" dirty="0"/>
              <a:t>. Adolfo Chávez Negrete </a:t>
            </a:r>
            <a:endParaRPr lang="es-MX" dirty="0" smtClean="0"/>
          </a:p>
          <a:p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Hacia un modelo de atención por el Médico General </a:t>
            </a:r>
            <a:r>
              <a:rPr lang="es-MX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certificado.</a:t>
            </a:r>
          </a:p>
          <a:p>
            <a:r>
              <a:rPr lang="es-MX" dirty="0" smtClean="0"/>
              <a:t>      Dr</a:t>
            </a:r>
            <a:r>
              <a:rPr lang="es-MX" dirty="0"/>
              <a:t>. Ricardo León </a:t>
            </a:r>
            <a:r>
              <a:rPr lang="es-MX" dirty="0" err="1" smtClean="0"/>
              <a:t>Bórquez</a:t>
            </a: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4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400" dirty="0">
              <a:latin typeface="Cambria" panose="020405030504060302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42999" y="563336"/>
            <a:ext cx="6878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_______________________________________________________________________________________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2076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229</TotalTime>
  <Words>90</Words>
  <Application>Microsoft Office PowerPoint</Application>
  <PresentationFormat>Carta (216 x 279 mm)</PresentationFormat>
  <Paragraphs>20</Paragraphs>
  <Slides>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Retrospección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 CONGRESO PANAMERICANO DE EDUCACIÓN MÉDICA    NUEVAS PERSPECTIVAS EN EDUCACIÓN MÉDICA CONTINUA</dc:title>
  <dc:creator>Usuario</dc:creator>
  <cp:lastModifiedBy>J. Adrian Rojas D</cp:lastModifiedBy>
  <cp:revision>25</cp:revision>
  <dcterms:created xsi:type="dcterms:W3CDTF">2016-05-31T16:25:28Z</dcterms:created>
  <dcterms:modified xsi:type="dcterms:W3CDTF">2016-07-20T15:56:08Z</dcterms:modified>
</cp:coreProperties>
</file>