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6" r:id="rId3"/>
    <p:sldId id="297" r:id="rId4"/>
    <p:sldId id="295" r:id="rId5"/>
    <p:sldId id="294" r:id="rId6"/>
    <p:sldId id="301" r:id="rId7"/>
    <p:sldId id="303" r:id="rId8"/>
    <p:sldId id="319" r:id="rId9"/>
    <p:sldId id="302" r:id="rId10"/>
    <p:sldId id="304" r:id="rId11"/>
    <p:sldId id="290" r:id="rId12"/>
    <p:sldId id="305" r:id="rId13"/>
    <p:sldId id="306" r:id="rId14"/>
    <p:sldId id="308" r:id="rId15"/>
    <p:sldId id="321" r:id="rId16"/>
    <p:sldId id="307" r:id="rId17"/>
    <p:sldId id="309" r:id="rId18"/>
    <p:sldId id="278" r:id="rId19"/>
    <p:sldId id="279" r:id="rId20"/>
    <p:sldId id="280" r:id="rId21"/>
    <p:sldId id="282" r:id="rId22"/>
    <p:sldId id="323" r:id="rId23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5987" autoAdjust="0"/>
  </p:normalViewPr>
  <p:slideViewPr>
    <p:cSldViewPr snapToGrid="0">
      <p:cViewPr varScale="1">
        <p:scale>
          <a:sx n="96" d="100"/>
          <a:sy n="96" d="100"/>
        </p:scale>
        <p:origin x="9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73631-C187-426F-84C2-6C6380DF0B79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C126F-0978-412B-B67C-D3BAD638A1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35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9E381-4B46-4F10-97C7-304EF714538E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40C0-51EB-4E2D-89ED-1E3A95C7DE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33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Buenas noches, señor presidente de la Academia Nacional de Medicina, … Académico Enrique L. 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Graue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Guicher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 distinguidas autoridades, señores académicos, señoras y señores. </a:t>
            </a: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invitado a participar en esta sesión académica, en el simposio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PAPEL DEL MEDICO GENERAL FRENTE A LOS RETOS DE LA MEDICINA CONTEMPORANEA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 un gran honor que debo a la generosa disposición de la Mesa Directiva de la A.N.M…. Mis más expresivas gracias por este privilegio de estar en esta tribuna…., donde  se reúne lo mejor del talento médico mexicano.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713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Otra de las características común a estos modelos, es Queen</a:t>
            </a:r>
            <a:r>
              <a:rPr lang="es-MX" baseline="0" dirty="0"/>
              <a:t> la mayoría de ellos el</a:t>
            </a:r>
            <a:r>
              <a:rPr lang="es-MX" dirty="0"/>
              <a:t> </a:t>
            </a:r>
            <a:r>
              <a:rPr lang="es-MX" b="1" dirty="0"/>
              <a:t>estado</a:t>
            </a:r>
            <a:r>
              <a:rPr lang="es-MX" dirty="0"/>
              <a:t> es administrador ,supervisor y evaluador, no es prestador de servicios, …</a:t>
            </a:r>
            <a:r>
              <a:rPr lang="es-MX" b="1" dirty="0"/>
              <a:t>es un sistema único</a:t>
            </a:r>
            <a:r>
              <a:rPr lang="es-MX" dirty="0"/>
              <a:t>, en nuestro país tenemos multiplicidad</a:t>
            </a:r>
            <a:r>
              <a:rPr lang="es-MX" baseline="0" dirty="0"/>
              <a:t> de sistemas que hacen poco eficiente nuestro modelo….. la atención medica primaria es la base  del sistema  en donde </a:t>
            </a:r>
            <a:r>
              <a:rPr lang="es-MX" b="1" baseline="0" dirty="0"/>
              <a:t>el  personal es: bien  capacitado</a:t>
            </a:r>
            <a:r>
              <a:rPr lang="es-MX" baseline="0" dirty="0"/>
              <a:t>, tiene los mejores </a:t>
            </a:r>
            <a:r>
              <a:rPr lang="es-MX" b="1" baseline="0" dirty="0"/>
              <a:t>ingresos económicos, </a:t>
            </a:r>
            <a:r>
              <a:rPr lang="es-MX" b="0" baseline="0" dirty="0"/>
              <a:t>obviamente  tiene  </a:t>
            </a:r>
            <a:r>
              <a:rPr lang="es-MX" b="1" baseline="0" dirty="0"/>
              <a:t>mayor presupuesto  </a:t>
            </a:r>
            <a:r>
              <a:rPr lang="es-MX" baseline="0" dirty="0"/>
              <a:t>y los procesos  de evaluación  están bien sustentados.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1804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QUE SE NECESITA</a:t>
            </a:r>
            <a:r>
              <a:rPr lang="es-MX" baseline="0" dirty="0"/>
              <a:t> PARA DESARROLLAR UN MODELO PARA LA SALUD QUE SEA EFICAZ……..</a:t>
            </a:r>
            <a:r>
              <a:rPr lang="es-MX" dirty="0"/>
              <a:t>y no un divorcio como actualmente ocurre en nuestro país.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163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Asi</a:t>
            </a:r>
            <a:r>
              <a:rPr lang="es-MX" dirty="0"/>
              <a:t> como en otros ámbitos de especialidades se requiere de un </a:t>
            </a:r>
            <a:r>
              <a:rPr lang="es-MX" dirty="0" err="1"/>
              <a:t>rquipo</a:t>
            </a:r>
            <a:r>
              <a:rPr lang="es-MX" dirty="0"/>
              <a:t> el M.G </a:t>
            </a:r>
            <a:r>
              <a:rPr lang="es-MX" dirty="0" err="1"/>
              <a:t>tabien</a:t>
            </a:r>
            <a:r>
              <a:rPr lang="es-MX" dirty="0"/>
              <a:t> debe de trabajar en equipo.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8008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400" dirty="0"/>
              <a:t>En el ámbito urbano las</a:t>
            </a:r>
            <a:r>
              <a:rPr lang="es-MX" sz="1400" baseline="0" dirty="0"/>
              <a:t> .</a:t>
            </a:r>
            <a:r>
              <a:rPr lang="es-MX" sz="1400" dirty="0"/>
              <a:t>…… Desafortunadamente  en nuestro modelo de prestación de servicio tenemos un proceso  muy burocrático donde se</a:t>
            </a:r>
            <a:r>
              <a:rPr lang="es-MX" sz="1400" baseline="0" dirty="0"/>
              <a:t> esta desperdiciando la infraestructura que tenemos  porque no se atiende  fin de semana, algunos solo dan atención exclusivamente  en las mañanas, no hay  una estructura  uniforme de trabajo, y obviamente no responde a las necesidades   de la comunidad</a:t>
            </a:r>
            <a:endParaRPr lang="es-MX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383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Estas</a:t>
            </a:r>
            <a:r>
              <a:rPr lang="es-MX" baseline="0" dirty="0"/>
              <a:t> unidades medicas Urbanas,  deben tener consultorios, salas de trabajo donde desarrollen actividades ,  herramientas como  auxiliares diagnósticos: de imagenlogia,  pruebas rápidas de consultorio ,que ya hay una gran  diversidad,   y que evitan tener una infraestructura costosa para establecer diagnósticos,…. debe de hacerse y propiciar un trabajo de grupo en equipo, en donde todos participen de manera uniforme y tengan claro el propósito del trabajo y sean retroalimentados sobre el resultado de sus actividades. ….Que es lo que no pasa en nuestro país.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62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Los médicos que</a:t>
            </a:r>
            <a:r>
              <a:rPr lang="es-MX" baseline="0" dirty="0"/>
              <a:t> </a:t>
            </a:r>
            <a:r>
              <a:rPr lang="es-MX" dirty="0"/>
              <a:t>laboren en poblaciones lejanas, tendrán</a:t>
            </a:r>
            <a:r>
              <a:rPr lang="es-MX" baseline="0" dirty="0"/>
              <a:t> </a:t>
            </a:r>
            <a:r>
              <a:rPr lang="es-MX" dirty="0"/>
              <a:t> ser  de ser bien remunerados,</a:t>
            </a:r>
            <a:r>
              <a:rPr lang="es-MX" baseline="0" dirty="0"/>
              <a:t> ya que su trabajo  en ocasiones es mas difícil y de esta manera puedan echar raíces en esos lugares.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043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Su trabajo debe ser bajo programas</a:t>
            </a:r>
            <a:r>
              <a:rPr lang="es-MX" baseline="0" dirty="0"/>
              <a:t> de salud y estos deben de ser evaluados en su: </a:t>
            </a:r>
            <a:r>
              <a:rPr lang="es-MX" dirty="0"/>
              <a:t>ADECUACION-  o sea que responda</a:t>
            </a:r>
            <a:r>
              <a:rPr lang="es-MX" baseline="0" dirty="0"/>
              <a:t> a las necesidades de la población….OPORTUNIDAD- que este cuando la gente lo necesite….EFICIENCIA- cuando hay una buena relación costo beneficio </a:t>
            </a:r>
          </a:p>
          <a:p>
            <a:r>
              <a:rPr lang="es-MX" baseline="0" dirty="0"/>
              <a:t> EFICACIA-   se refiere al porcentaje de cumplimiento de metas ……EFECTIVIDAD-se refiere al impacto en la solución de los problemas  de salud de la población.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525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Estos programas que se enuncian seguramente   requerirán complementarse , cada uno de estos debe se un programa y </a:t>
            </a:r>
            <a:r>
              <a:rPr lang="es-MX" baseline="0" dirty="0"/>
              <a:t>debe tener metas especificas  y deberá ser adecuadamente evaluado y el resultado de esa evaluación tendrá que retroalimentar al medico.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595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Los retos</a:t>
            </a:r>
            <a:r>
              <a:rPr lang="es-MX" baseline="0" dirty="0"/>
              <a:t> que tenemos en la medicina  general  es…..</a:t>
            </a:r>
            <a:r>
              <a:rPr lang="es-MX" dirty="0"/>
              <a:t>Es</a:t>
            </a:r>
            <a:r>
              <a:rPr lang="es-MX" baseline="0" dirty="0"/>
              <a:t> importante que el médico se ubique como un líder gerencial en un nuevo modelo de atención para ello hay que dar capacitación adecuada  y el mecanismo por excelencia es la educación continua.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434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660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Las respuestas son variadas</a:t>
            </a:r>
            <a:r>
              <a:rPr lang="es-MX" baseline="0" dirty="0"/>
              <a:t> y diversas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190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Se</a:t>
            </a:r>
            <a:r>
              <a:rPr lang="es-MX" baseline="0" dirty="0"/>
              <a:t> requieren de </a:t>
            </a:r>
            <a:r>
              <a:rPr lang="es-MX" dirty="0"/>
              <a:t>unidades modelo que sirven para reproducir el esquema</a:t>
            </a:r>
            <a:r>
              <a:rPr lang="es-MX" baseline="0" dirty="0"/>
              <a:t> y generar nuevos paradigmas o se nuevas formas de resolver las cosas , y estar sustentados en la  INTEGRACION  DOCENCIA  ASIETNCIA INVESTIGACION 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835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</a:t>
            </a:r>
            <a:r>
              <a:rPr lang="es-MX" baseline="0" dirty="0"/>
              <a:t> estado (administrador, supervisor y evaluador),no debe  ser prestador de servicios……………</a:t>
            </a:r>
            <a:r>
              <a:rPr lang="es-MX" dirty="0"/>
              <a:t>La</a:t>
            </a:r>
            <a:r>
              <a:rPr lang="es-MX" baseline="0" dirty="0"/>
              <a:t>s   atención que se da en las farmacias si bien  viene a resolver uno de los problemas que es la accesibilidad a los servicios, ha venido a complicar algunos de los aspectos por mala practica…………….. Porque es el único medio que nos garantiza una calidad mínima del M.G.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90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 es una definición</a:t>
            </a:r>
            <a:r>
              <a:rPr lang="es-MX" baseline="0" dirty="0"/>
              <a:t> que aparece en la síntesis que se hizo en un   seminario sobre el ejercicio actual de la medicina, específicamente en el tema: EL PAPEL DE LA MEDICINA GENERAL EN EL SNS.. …….Esta definición tiene aspectos muy positivos e interesantes, Habla que el médico cuenta con conocimientos  y destrezas para diagnosticar y tratar los padecimientos, sin embargo no contempla el papel preventivo que debe realizar el médico general.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493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Este</a:t>
            </a:r>
            <a:r>
              <a:rPr lang="es-MX" baseline="0" dirty="0"/>
              <a:t> </a:t>
            </a:r>
            <a:r>
              <a:rPr lang="es-MX" dirty="0"/>
              <a:t> perfil</a:t>
            </a:r>
            <a:r>
              <a:rPr lang="es-MX" baseline="0" dirty="0"/>
              <a:t> profesional  que se genero al interior del CNCMG,   se consideraron,  los perfiles que tiene varias universidades  como la UNAM, en sus 3 campos clínicos, la escuela superior de medicina del IPN,  y algunas otras escuelas y facultades de medicina, AMFEM,  dentro de este perfil profesional  obviamente se consideran los </a:t>
            </a:r>
            <a:r>
              <a:rPr lang="es-MX" b="1" baseline="0" dirty="0"/>
              <a:t>aspectos familiares, sociales </a:t>
            </a:r>
            <a:r>
              <a:rPr lang="es-MX" baseline="0" dirty="0"/>
              <a:t>pero sobre todo estamos haciendo hincapié en 2 cosas: que la </a:t>
            </a:r>
            <a:r>
              <a:rPr lang="es-MX" b="0" baseline="0" dirty="0"/>
              <a:t>atención debe de ser: </a:t>
            </a:r>
            <a:r>
              <a:rPr lang="es-MX" b="1" baseline="0" dirty="0"/>
              <a:t>integral y continua</a:t>
            </a:r>
            <a:r>
              <a:rPr lang="es-MX" baseline="0" dirty="0"/>
              <a:t>, con una </a:t>
            </a:r>
            <a:r>
              <a:rPr lang="es-MX" b="1" baseline="0" dirty="0"/>
              <a:t>actitud anticipatoria </a:t>
            </a:r>
            <a:r>
              <a:rPr lang="es-MX" baseline="0" dirty="0"/>
              <a:t>y  que puede desempeñarse en diversos lugares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Continuando con</a:t>
            </a:r>
            <a:r>
              <a:rPr lang="es-MX" baseline="0" dirty="0"/>
              <a:t> </a:t>
            </a:r>
            <a:r>
              <a:rPr lang="es-MX" dirty="0"/>
              <a:t> este perfil se consideraron</a:t>
            </a:r>
            <a:r>
              <a:rPr lang="es-MX" baseline="0" dirty="0"/>
              <a:t> los </a:t>
            </a:r>
            <a:r>
              <a:rPr lang="es-MX" b="1" baseline="0" dirty="0"/>
              <a:t>aspectos tecnológicos</a:t>
            </a:r>
            <a:r>
              <a:rPr lang="es-MX" baseline="0" dirty="0"/>
              <a:t>, </a:t>
            </a:r>
            <a:r>
              <a:rPr lang="es-MX" b="1" baseline="0" dirty="0"/>
              <a:t> éticos</a:t>
            </a:r>
            <a:r>
              <a:rPr lang="es-MX" baseline="0" dirty="0"/>
              <a:t>,  la practica de </a:t>
            </a:r>
            <a:r>
              <a:rPr lang="es-MX" b="1" baseline="0" dirty="0"/>
              <a:t>la referencia </a:t>
            </a:r>
            <a:r>
              <a:rPr lang="es-MX" baseline="0" dirty="0"/>
              <a:t>,  y se ve el ejercicio profesional  con una </a:t>
            </a:r>
            <a:r>
              <a:rPr lang="es-MX" b="1" baseline="0" dirty="0"/>
              <a:t>integración de la asistencia, docencia e investigación</a:t>
            </a:r>
            <a:r>
              <a:rPr lang="es-MX" baseline="0" dirty="0"/>
              <a:t>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00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Cuando hablamos de un</a:t>
            </a:r>
            <a:r>
              <a:rPr lang="es-MX" baseline="0" dirty="0"/>
              <a:t> </a:t>
            </a:r>
            <a:r>
              <a:rPr lang="es-MX" dirty="0"/>
              <a:t>nuevo</a:t>
            </a:r>
            <a:r>
              <a:rPr lang="es-MX" baseline="0" dirty="0"/>
              <a:t> modelo de atención en salud,</a:t>
            </a:r>
            <a:r>
              <a:rPr lang="es-MX" dirty="0"/>
              <a:t>,  es porque el modelo actual  muchas</a:t>
            </a:r>
            <a:r>
              <a:rPr lang="es-MX" baseline="0" dirty="0"/>
              <a:t> veces</a:t>
            </a:r>
            <a:r>
              <a:rPr lang="es-MX" dirty="0"/>
              <a:t>  no responde</a:t>
            </a:r>
            <a:r>
              <a:rPr lang="es-MX" baseline="0" dirty="0"/>
              <a:t> a las necesidades  ni a la situación  actual en nuestro país y mucho menos a los retos en el ámbito de la salud que  hoy tiene el estado Mexicano, sabemos que es un modelo que frecuentemente no responde a las necesidades de accesibilidad y oportunidad , es un modelo reactivo curativo , que tiene todavía como eje principal la practica hospitalaria. Y los hospitales  esta sobre saturado, por que en éstos repercute la falta de </a:t>
            </a:r>
            <a:r>
              <a:rPr lang="es-MX" baseline="0" dirty="0" err="1"/>
              <a:t>resolutividad</a:t>
            </a:r>
            <a:r>
              <a:rPr lang="es-MX" baseline="0" dirty="0"/>
              <a:t> que tenemos en el primer nivel de atención.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2169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Obviamente  si estamos hablando de un modelo</a:t>
            </a:r>
            <a:r>
              <a:rPr lang="es-MX" baseline="0" dirty="0"/>
              <a:t> de atención en salud  tenemos que hacer mayor énfasis a los aspectos de </a:t>
            </a:r>
            <a:r>
              <a:rPr lang="es-MX" b="1" baseline="0" dirty="0"/>
              <a:t>promoción a la salud </a:t>
            </a:r>
            <a:r>
              <a:rPr lang="es-MX" baseline="0" dirty="0"/>
              <a:t>mas que en los aspectos de  </a:t>
            </a:r>
            <a:r>
              <a:rPr lang="es-MX" b="1" baseline="0" dirty="0"/>
              <a:t>atención  a enfermedades</a:t>
            </a:r>
            <a:r>
              <a:rPr lang="es-MX" baseline="0" dirty="0"/>
              <a:t>,  por lo tanto debemos tener un modelo fundamentalmente proactivo, preventivo, eficiente y necesariamente con un financiamiento adecuado para poder responder  de manera eficaz a los retos que implica un nuevo modelo de prestación de servicio.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81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No hay nada que descubrir ni  inventar,</a:t>
            </a:r>
            <a:r>
              <a:rPr lang="es-MX" baseline="0" dirty="0"/>
              <a:t> lo cierto que hay muchos países que han logrado  avances en el </a:t>
            </a:r>
            <a:r>
              <a:rPr lang="es-MX" b="1" baseline="0" dirty="0"/>
              <a:t>primer nivel de atención en salud</a:t>
            </a:r>
            <a:r>
              <a:rPr lang="es-MX" baseline="0" dirty="0"/>
              <a:t>. , las características comunes de estos modelos  que han sido exitosas es que son proactivos , en donde el equipo de salud es coordinado por el medico  de atención primaria, cuentan con un financiamiento suficiente y tiene una buena integración con el 2º y 3er nivel de atención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13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Aquí</a:t>
            </a:r>
            <a:r>
              <a:rPr lang="es-MX" baseline="0" dirty="0"/>
              <a:t> podemos  ver algunos países que  han  ten tenido avances, que han sido exitosos, aunque no sin problemas……., </a:t>
            </a:r>
            <a:r>
              <a:rPr lang="es-MX" dirty="0"/>
              <a:t> </a:t>
            </a:r>
            <a:r>
              <a:rPr lang="es-MX" baseline="0" dirty="0"/>
              <a:t>Por mencionar algunos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40C0-51EB-4E2D-89ED-1E3A95C7DE6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751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6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1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8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47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81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71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18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83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7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3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78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64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95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07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3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90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77FDF0-F714-44A9-AEF5-1E3C6F2DC8B1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112DB3-87BF-495B-BE5F-50BD201DC6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35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  <p:sldLayoutId id="2147484424" r:id="rId13"/>
    <p:sldLayoutId id="2147484425" r:id="rId14"/>
    <p:sldLayoutId id="2147484426" r:id="rId15"/>
    <p:sldLayoutId id="2147484427" r:id="rId16"/>
    <p:sldLayoutId id="2147484428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-36512" y="0"/>
            <a:ext cx="9187278" cy="5147223"/>
            <a:chOff x="-36512" y="0"/>
            <a:chExt cx="9187278" cy="5147223"/>
          </a:xfrm>
        </p:grpSpPr>
        <p:pic>
          <p:nvPicPr>
            <p:cNvPr id="34" name="Picture 8" descr="http://www.siwallpaperhd.com/wp-content/uploads/2015/07/grey_light_hd_wallpape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7" r="5209"/>
            <a:stretch/>
          </p:blipFill>
          <p:spPr bwMode="auto">
            <a:xfrm>
              <a:off x="5854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://dc641.4shared.com/img/4X97Wm7A/s7/13c6f81ff40/destellos_luminosos_png_kiketr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54" y="3101594"/>
              <a:ext cx="9155708" cy="2041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http://dc641.4shared.com/img/4X97Wm7A/s7/13c6f81ff40/destellos_luminosos_png_kiketr"/>
            <p:cNvPicPr>
              <a:picLocks noChangeAspect="1" noChangeArrowheads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08"/>
            <a:stretch/>
          </p:blipFill>
          <p:spPr bwMode="auto">
            <a:xfrm>
              <a:off x="-36512" y="3640822"/>
              <a:ext cx="9155708" cy="150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0" descr="http://dc641.4shared.com/img/4X97Wm7A/s7/13c6f81ff40/destellos_luminosos_png_kiketr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499742"/>
              <a:ext cx="9155708" cy="2041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http://dc641.4shared.com/img/4X97Wm7A/s7/13c6f81ff40/destellos_luminosos_png_kiketr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878564"/>
              <a:ext cx="9155708" cy="2041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catalogomedia.canaimaeducativo.gob.ve/usr/share/contenido-educativo/primero/contenidos/estudiantes/infografias/lenguaje-y-comunicacion/los-personajes-en-las-canciones-de-ali-primera-al-pueblo-lo-que-es-de-cesar/imagenes/png/f-gris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4620" y="22488"/>
              <a:ext cx="4566146" cy="923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http://catalogomedia.canaimaeducativo.gob.ve/usr/share/contenido-educativo/primero/contenidos/estudiantes/infografias/lenguaje-y-comunicacion/los-personajes-en-las-canciones-de-ali-primera-al-pueblo-lo-que-es-de-cesar/imagenes/png/f-gris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54" y="4224003"/>
              <a:ext cx="4566146" cy="923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2"/>
            <p:cNvSpPr txBox="1">
              <a:spLocks noChangeArrowheads="1"/>
            </p:cNvSpPr>
            <p:nvPr/>
          </p:nvSpPr>
          <p:spPr>
            <a:xfrm>
              <a:off x="923476" y="2775658"/>
              <a:ext cx="7275644" cy="1298023"/>
            </a:xfrm>
            <a:prstGeom prst="rect">
              <a:avLst/>
            </a:prstGeom>
            <a:effectLst>
              <a:outerShdw blurRad="50800" dist="38100" dir="2700000" algn="tl" rotWithShape="0">
                <a:schemeClr val="bg1"/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ctr" defTabSz="342900" rtl="0" eaLnBrk="1" latinLnBrk="0" hangingPunct="1">
                <a:spcBef>
                  <a:spcPct val="0"/>
                </a:spcBef>
                <a:buNone/>
                <a:defRPr sz="405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s-MX" sz="2400" b="1" dirty="0">
                  <a:solidFill>
                    <a:schemeClr val="accent3">
                      <a:lumMod val="75000"/>
                    </a:schemeClr>
                  </a:solidFill>
                </a:rPr>
                <a:t>EL PAPEL DEL MÉDICO GENERAL </a:t>
              </a:r>
            </a:p>
            <a:p>
              <a:r>
                <a:rPr lang="es-MX" sz="2400" b="1" dirty="0">
                  <a:solidFill>
                    <a:schemeClr val="accent3">
                      <a:lumMod val="75000"/>
                    </a:schemeClr>
                  </a:solidFill>
                </a:rPr>
                <a:t>HACIA UN NUEVO MODELO DE </a:t>
              </a:r>
            </a:p>
            <a:p>
              <a:r>
                <a:rPr lang="es-MX" sz="2400" b="1" dirty="0">
                  <a:solidFill>
                    <a:schemeClr val="accent3">
                      <a:lumMod val="75000"/>
                    </a:schemeClr>
                  </a:solidFill>
                </a:rPr>
                <a:t>ATENCIÓN EN SALUD</a:t>
              </a:r>
              <a:endParaRPr lang="es-E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endParaRP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>
            <a:xfrm>
              <a:off x="1695636" y="4081799"/>
              <a:ext cx="5752728" cy="6261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342900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SzPct val="115000"/>
                <a:buFont typeface="Arial"/>
                <a:buNone/>
                <a:defRPr sz="1575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342900" indent="0" algn="ctr" defTabSz="342900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SzPct val="115000"/>
                <a:buFont typeface="Arial"/>
                <a:buNone/>
                <a:defRPr sz="15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685800" indent="0" algn="ctr" defTabSz="342900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SzPct val="115000"/>
                <a:buFont typeface="Arial"/>
                <a:buNone/>
                <a:defRPr sz="135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028700" indent="0" algn="ctr" defTabSz="342900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SzPct val="115000"/>
                <a:buFont typeface="Arial"/>
                <a:buNone/>
                <a:defRPr sz="12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371600" indent="0" algn="ctr" defTabSz="342900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SzPct val="115000"/>
                <a:buFont typeface="Arial"/>
                <a:buNone/>
                <a:defRPr sz="105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14500" indent="0" algn="ctr" defTabSz="342900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SzPct val="115000"/>
                <a:buFont typeface="Arial"/>
                <a:buNone/>
                <a:defRPr sz="105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057400" indent="0" algn="ctr" defTabSz="342900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SzPct val="115000"/>
                <a:buFont typeface="Arial"/>
                <a:buNone/>
                <a:defRPr sz="105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2400300" indent="0" algn="ctr" defTabSz="342900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SzPct val="115000"/>
                <a:buFont typeface="Arial"/>
                <a:buNone/>
                <a:defRPr sz="105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2743200" indent="0" algn="ctr" defTabSz="342900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SzPct val="115000"/>
                <a:buFont typeface="Arial"/>
                <a:buNone/>
                <a:defRPr sz="105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chemeClr val="bg1"/>
                    </a:outerShdw>
                  </a:effectLst>
                </a:rPr>
                <a:t>Dr. J. Alejandro Ramírez Martínez</a:t>
              </a:r>
              <a:br>
                <a:rPr lang="es-MX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chemeClr val="bg1"/>
                    </a:outerShdw>
                  </a:effectLst>
                </a:rPr>
              </a:br>
              <a:r>
                <a:rPr lang="es-MX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chemeClr val="bg1"/>
                    </a:outerShdw>
                  </a:effectLst>
                </a:rPr>
                <a:t> </a:t>
              </a:r>
            </a:p>
          </p:txBody>
        </p:sp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8000" contras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404" y="458013"/>
              <a:ext cx="2339192" cy="22080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5553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¿QUÉ ELEMENTOS TIENEN ESTOS MODELOS?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El estado es administrador, supervisor y evaluador.</a:t>
            </a:r>
          </a:p>
          <a:p>
            <a:r>
              <a:rPr lang="es-MX" dirty="0"/>
              <a:t>Es un sistema único. </a:t>
            </a:r>
          </a:p>
          <a:p>
            <a:r>
              <a:rPr lang="es-MX" dirty="0"/>
              <a:t>La atención médica primaria es la base del sistema de atención: </a:t>
            </a:r>
          </a:p>
          <a:p>
            <a:pPr lvl="1"/>
            <a:r>
              <a:rPr lang="es-MX" dirty="0"/>
              <a:t>El personal es capacitado </a:t>
            </a:r>
          </a:p>
          <a:p>
            <a:pPr lvl="1"/>
            <a:r>
              <a:rPr lang="es-MX" dirty="0"/>
              <a:t>Los mejor pagados</a:t>
            </a:r>
          </a:p>
          <a:p>
            <a:pPr lvl="1"/>
            <a:r>
              <a:rPr lang="es-MX" dirty="0"/>
              <a:t>Mayor presupuesto</a:t>
            </a:r>
          </a:p>
          <a:p>
            <a:pPr lvl="1"/>
            <a:r>
              <a:rPr lang="es-MX" dirty="0"/>
              <a:t>Los procesos de evaluación están suficientemente sustentados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4406901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Secretaría de Salud, 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DGPLADES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 (2015). “Modelo se Atención Integral de Salud (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MAI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)” Pág. 10 </a:t>
            </a:r>
          </a:p>
        </p:txBody>
      </p:sp>
    </p:spTree>
    <p:extLst>
      <p:ext uri="{BB962C8B-B14F-4D97-AF65-F5344CB8AC3E}">
        <p14:creationId xmlns:p14="http://schemas.microsoft.com/office/powerpoint/2010/main" val="99650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REQUISITOS DE UN MODELO DE ATENCIÓN PARA LA SALUD EFICAZ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/>
              <a:t>El médico de atención primaria debe trabajar en un equipo interdisciplinario con metas, tareas y responsabilidades perfectamente bien definidas, incluyendo preponderante la  prevención de enfermedades.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Generar vasos comunicantes eficientes y bien definidos con el segundo y tercer nivel de atención, que permita un seguimiento de los problemas de salud identificados y canalizados por el primer nivel de atención. Debe haber una interacción amigable con el segundo y tercer nivel.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4406901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Secretaría de Salud, 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DGCES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 (2013). “Programa de Acción Específico. Estrategia Nacional para la </a:t>
            </a:r>
          </a:p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Consolidación de la Calidad en los Establecimientos y Servicios de Atención Médica 2013-2018”. Pág. 36</a:t>
            </a:r>
          </a:p>
        </p:txBody>
      </p:sp>
    </p:spTree>
    <p:extLst>
      <p:ext uri="{BB962C8B-B14F-4D97-AF65-F5344CB8AC3E}">
        <p14:creationId xmlns:p14="http://schemas.microsoft.com/office/powerpoint/2010/main" val="211199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EQUIPO DE SALUD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500" dirty="0"/>
              <a:t>Médico general/familiar/comunitario (médico de atención primaria). </a:t>
            </a:r>
          </a:p>
          <a:p>
            <a:r>
              <a:rPr lang="es-MX" sz="1500" dirty="0"/>
              <a:t>Enfermera clínica.</a:t>
            </a:r>
          </a:p>
          <a:p>
            <a:r>
              <a:rPr lang="es-MX" sz="1500" dirty="0"/>
              <a:t>Enfermera de campo.</a:t>
            </a:r>
          </a:p>
          <a:p>
            <a:r>
              <a:rPr lang="es-MX" sz="1500" dirty="0"/>
              <a:t>Trabajadora social.</a:t>
            </a:r>
          </a:p>
          <a:p>
            <a:r>
              <a:rPr lang="es-MX" sz="1500" dirty="0"/>
              <a:t>Educador en salud.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4406901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Secretaría de Salud, 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DGPLADES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 (2015). “Modelo se Atención Integral de Salud (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MAI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)” Pág. - </a:t>
            </a:r>
          </a:p>
        </p:txBody>
      </p:sp>
      <p:pic>
        <p:nvPicPr>
          <p:cNvPr id="5122" name="Picture 2" descr="https://www.ubuntucapital.com/static/images/ubuntu_capital_logo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35" y="2431825"/>
            <a:ext cx="1771877" cy="17718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5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UNIDADES MÉDICAS Y EQUIPOS DE SALUD EN EL ÁMBITO URBANO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Son unidades medicas de atención primaria deben  trabajar de manera estructurada con varios médicos que comparten su equipo de salud. Se pueden cubrir cuando salen a cursos de actualización o de vacaciones y se debe mantener un horario continuo de atención, con  una guardia de urgencia, dando atención continua las 24 horas, en fines de semana y días festivos.</a:t>
            </a:r>
          </a:p>
        </p:txBody>
      </p:sp>
    </p:spTree>
    <p:extLst>
      <p:ext uri="{BB962C8B-B14F-4D97-AF65-F5344CB8AC3E}">
        <p14:creationId xmlns:p14="http://schemas.microsoft.com/office/powerpoint/2010/main" val="3607785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bg1"/>
            </a:outerShdw>
          </a:effectLst>
        </p:spPr>
        <p:txBody>
          <a:bodyPr/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UNIDAD MÉDICA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Equipo médico</a:t>
            </a:r>
          </a:p>
          <a:p>
            <a:r>
              <a:rPr lang="es-MX" dirty="0"/>
              <a:t>Consultorios </a:t>
            </a:r>
          </a:p>
          <a:p>
            <a:r>
              <a:rPr lang="es-MX" dirty="0"/>
              <a:t>Salas de trabajo</a:t>
            </a:r>
          </a:p>
          <a:p>
            <a:r>
              <a:rPr lang="es-MX" dirty="0"/>
              <a:t>Auxiliares diagnósticos</a:t>
            </a:r>
          </a:p>
          <a:p>
            <a:r>
              <a:rPr lang="es-MX" dirty="0"/>
              <a:t>Farmacia</a:t>
            </a:r>
          </a:p>
        </p:txBody>
      </p:sp>
    </p:spTree>
    <p:extLst>
      <p:ext uri="{BB962C8B-B14F-4D97-AF65-F5344CB8AC3E}">
        <p14:creationId xmlns:p14="http://schemas.microsoft.com/office/powerpoint/2010/main" val="141994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UNIDADES MÉDICAS RURALES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Una consideración aparte serán las </a:t>
            </a:r>
            <a:r>
              <a:rPr lang="es-MX" b="1" dirty="0"/>
              <a:t>unidades rurales pequeñas</a:t>
            </a:r>
            <a:r>
              <a:rPr lang="es-MX" dirty="0"/>
              <a:t>, que son las más necesitadas y más descuidadas, el médico que trabaje en estas unidades debe tener su equipo de salud.</a:t>
            </a:r>
          </a:p>
          <a:p>
            <a:r>
              <a:rPr lang="es-MX" dirty="0"/>
              <a:t>Otra alternativa pueden ser los  médicos  itinerantes y con sistemas que permitan la accesibilidad expedita  a atención médica, identificando grupos vulnerables o grupos de alto riesgo.</a:t>
            </a:r>
          </a:p>
          <a:p>
            <a:r>
              <a:rPr lang="es-MX" dirty="0"/>
              <a:t>En estas  unidades rurales cobran especial importancia los promotores de salud que forman parte del equipo de salud en atención primaria ya que habitualmente son personas oriundas del lugar y que han sido específicamente formadas.</a:t>
            </a:r>
          </a:p>
          <a:p>
            <a:r>
              <a:rPr lang="es-MX" dirty="0"/>
              <a:t>Actualmente  es muy discutible el papel que juegan estudiantes y pasantes en servicio social en la atención de estas comunidades.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4406901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Secretaría de Salud, 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DGPLADES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 (2015). “Modelo se Atención Integral de Salud (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MAI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)” Pág. 38-45  </a:t>
            </a:r>
          </a:p>
        </p:txBody>
      </p:sp>
    </p:spTree>
    <p:extLst>
      <p:ext uri="{BB962C8B-B14F-4D97-AF65-F5344CB8AC3E}">
        <p14:creationId xmlns:p14="http://schemas.microsoft.com/office/powerpoint/2010/main" val="221843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¿CÓMO DEBE  EVALUARSE?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500" dirty="0"/>
              <a:t>Bajo programas de salud, y estos programas de salud deben de ser evaluados en su: </a:t>
            </a:r>
          </a:p>
          <a:p>
            <a:pPr marL="342900" lvl="1" indent="0">
              <a:buNone/>
            </a:pPr>
            <a:r>
              <a:rPr lang="es-MX" dirty="0"/>
              <a:t>1. Adecuación</a:t>
            </a:r>
          </a:p>
          <a:p>
            <a:pPr marL="342900" lvl="1" indent="0">
              <a:buNone/>
            </a:pPr>
            <a:r>
              <a:rPr lang="es-MX" dirty="0"/>
              <a:t>2. Oportunidad </a:t>
            </a:r>
          </a:p>
          <a:p>
            <a:pPr marL="342900" lvl="1" indent="0">
              <a:buNone/>
            </a:pPr>
            <a:r>
              <a:rPr lang="es-MX" dirty="0"/>
              <a:t>3. Eficiencia</a:t>
            </a:r>
          </a:p>
          <a:p>
            <a:pPr marL="342900" lvl="1" indent="0">
              <a:buNone/>
            </a:pPr>
            <a:r>
              <a:rPr lang="es-MX" dirty="0"/>
              <a:t>4. Eficacia</a:t>
            </a:r>
          </a:p>
          <a:p>
            <a:pPr marL="342900" lvl="1" indent="0">
              <a:buNone/>
            </a:pPr>
            <a:r>
              <a:rPr lang="es-MX" dirty="0"/>
              <a:t>5. Efectividad </a:t>
            </a:r>
          </a:p>
        </p:txBody>
      </p:sp>
    </p:spTree>
    <p:extLst>
      <p:ext uri="{BB962C8B-B14F-4D97-AF65-F5344CB8AC3E}">
        <p14:creationId xmlns:p14="http://schemas.microsoft.com/office/powerpoint/2010/main" val="54111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¿QUE CARACTERÍSTICAS DEBEN  TENER ESOS PROGRAMAS DE SALUD?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Que respondan a los problemas de salud de la población:</a:t>
            </a:r>
          </a:p>
          <a:p>
            <a:pPr lvl="1"/>
            <a:r>
              <a:rPr lang="es-MX" dirty="0"/>
              <a:t>Nutrición  </a:t>
            </a:r>
          </a:p>
          <a:p>
            <a:pPr lvl="1"/>
            <a:r>
              <a:rPr lang="es-MX" dirty="0"/>
              <a:t>Prevención de riesgos perinatales</a:t>
            </a:r>
          </a:p>
          <a:p>
            <a:pPr lvl="1"/>
            <a:r>
              <a:rPr lang="es-MX" dirty="0"/>
              <a:t>Control de embarazo</a:t>
            </a:r>
          </a:p>
          <a:p>
            <a:pPr lvl="1"/>
            <a:r>
              <a:rPr lang="es-MX" dirty="0"/>
              <a:t>Planificación familiar </a:t>
            </a:r>
          </a:p>
          <a:p>
            <a:pPr lvl="1"/>
            <a:r>
              <a:rPr lang="es-MX" dirty="0"/>
              <a:t>Control del niño sano</a:t>
            </a:r>
          </a:p>
          <a:p>
            <a:pPr lvl="1"/>
            <a:r>
              <a:rPr lang="es-MX" dirty="0"/>
              <a:t>Inmunizaciones</a:t>
            </a:r>
          </a:p>
          <a:p>
            <a:pPr lvl="1"/>
            <a:r>
              <a:rPr lang="es-MX" dirty="0"/>
              <a:t>Prevención y atención a enfermedades crónico degenerativas </a:t>
            </a:r>
          </a:p>
          <a:p>
            <a:pPr lvl="1"/>
            <a:r>
              <a:rPr lang="es-MX" dirty="0"/>
              <a:t>Prevención y atención de enfermedades infecciosas </a:t>
            </a:r>
          </a:p>
        </p:txBody>
      </p:sp>
    </p:spTree>
    <p:extLst>
      <p:ext uri="{BB962C8B-B14F-4D97-AF65-F5344CB8AC3E}">
        <p14:creationId xmlns:p14="http://schemas.microsoft.com/office/powerpoint/2010/main" val="676428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RETOS DE LA MEDICINA GENERAL/FAMILIAR EN UN NUEVO MODELO DE ATENCIÓN EN SALUD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1500" dirty="0"/>
              <a:t>Reorientar la formación y la práctica del médico General y Familiar.</a:t>
            </a:r>
          </a:p>
          <a:p>
            <a:pPr algn="just"/>
            <a:r>
              <a:rPr lang="es-MX" sz="1500" dirty="0"/>
              <a:t>Generar modelos de ejercicio institucional y privado que satisfagan al usuario y al personal de salud.</a:t>
            </a:r>
          </a:p>
          <a:p>
            <a:pPr algn="just"/>
            <a:r>
              <a:rPr lang="es-MX" sz="1500" dirty="0"/>
              <a:t>Incrementar sustancialmente la prevención, primaria, secundaria y terciaria. </a:t>
            </a:r>
          </a:p>
          <a:p>
            <a:pPr algn="just"/>
            <a:r>
              <a:rPr lang="es-MX" sz="1500" dirty="0"/>
              <a:t>Incorporar los avances tecnológicos a la práctica de la Medicina General y Familiar.</a:t>
            </a:r>
          </a:p>
          <a:p>
            <a:pPr algn="just"/>
            <a:r>
              <a:rPr lang="es-MX" sz="1500" dirty="0"/>
              <a:t>Tener un enfoque de riesgo, con modelos de ejercicio profesional derivados de ello.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" y="4406901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Varela-Rueda, et al. La medicina familiar en México: presente y futuro 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Gac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Med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Mex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. 2016;152:135-40</a:t>
            </a:r>
          </a:p>
        </p:txBody>
      </p:sp>
    </p:spTree>
    <p:extLst>
      <p:ext uri="{BB962C8B-B14F-4D97-AF65-F5344CB8AC3E}">
        <p14:creationId xmlns:p14="http://schemas.microsoft.com/office/powerpoint/2010/main" val="2783053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bg1"/>
            </a:outerShdw>
          </a:effectLst>
        </p:spPr>
        <p:txBody>
          <a:bodyPr/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ESTRATEGIAS A SEGUIR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500" dirty="0"/>
              <a:t>Definir al primer nivel de atención, como la base de una estrategia específica, en donde éste </a:t>
            </a:r>
            <a:r>
              <a:rPr lang="es-MX" sz="1500" b="1" dirty="0"/>
              <a:t>primer nivel de atención </a:t>
            </a:r>
            <a:r>
              <a:rPr lang="es-MX" sz="1500" dirty="0"/>
              <a:t>sea el </a:t>
            </a:r>
            <a:r>
              <a:rPr lang="es-MX" sz="1500" b="1" dirty="0"/>
              <a:t>eje operativo</a:t>
            </a:r>
            <a:r>
              <a:rPr lang="es-MX" sz="1500" dirty="0"/>
              <a:t> de un </a:t>
            </a:r>
            <a:r>
              <a:rPr lang="es-MX" sz="1500" b="1" dirty="0"/>
              <a:t>sistema único de salud</a:t>
            </a:r>
            <a:r>
              <a:rPr lang="es-MX" sz="1500" dirty="0"/>
              <a:t>.</a:t>
            </a:r>
          </a:p>
          <a:p>
            <a:pPr algn="just"/>
            <a:r>
              <a:rPr lang="es-MX" sz="1500" dirty="0"/>
              <a:t>Portabilidad del expediente clínico.</a:t>
            </a:r>
          </a:p>
          <a:p>
            <a:pPr algn="just"/>
            <a:r>
              <a:rPr lang="es-MX" sz="1500" dirty="0"/>
              <a:t>Inclusión de la </a:t>
            </a:r>
            <a:r>
              <a:rPr lang="es-MX" sz="1500" b="1" dirty="0"/>
              <a:t>medicina privada </a:t>
            </a:r>
            <a:r>
              <a:rPr lang="es-MX" sz="1500" dirty="0"/>
              <a:t>en el modelo de prestación de servicio.</a:t>
            </a:r>
          </a:p>
          <a:p>
            <a:pPr algn="just"/>
            <a:r>
              <a:rPr lang="es-MX" sz="1500" dirty="0"/>
              <a:t>Disminuir el alto costo administrativo actual de las instituciones de salud</a:t>
            </a:r>
          </a:p>
        </p:txBody>
      </p:sp>
    </p:spTree>
    <p:extLst>
      <p:ext uri="{BB962C8B-B14F-4D97-AF65-F5344CB8AC3E}">
        <p14:creationId xmlns:p14="http://schemas.microsoft.com/office/powerpoint/2010/main" val="200593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http://dc641.4shared.com/img/4X97Wm7A/s7/13c6f81ff40/destellos_luminosos_png_kiketr"/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08"/>
          <a:stretch/>
        </p:blipFill>
        <p:spPr bwMode="auto">
          <a:xfrm>
            <a:off x="224852" y="1579365"/>
            <a:ext cx="9155708" cy="15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924769" y="2289563"/>
            <a:ext cx="7192963" cy="792480"/>
          </a:xfrm>
        </p:spPr>
        <p:txBody>
          <a:bodyPr/>
          <a:lstStyle/>
          <a:p>
            <a:pPr marL="0" indent="0" algn="ctr">
              <a:buNone/>
            </a:pPr>
            <a:r>
              <a:rPr lang="es-MX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UN MÉDICO GENERAL?</a:t>
            </a:r>
          </a:p>
        </p:txBody>
      </p:sp>
    </p:spTree>
    <p:extLst>
      <p:ext uri="{BB962C8B-B14F-4D97-AF65-F5344CB8AC3E}">
        <p14:creationId xmlns:p14="http://schemas.microsoft.com/office/powerpoint/2010/main" val="232866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ESTRATEGIAS A SEGUIR</a:t>
            </a:r>
            <a:endParaRPr lang="es-MX" dirty="0">
              <a:effectLst>
                <a:outerShdw blurRad="508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sz="1500" b="1" dirty="0"/>
              <a:t>Incrementar</a:t>
            </a:r>
            <a:r>
              <a:rPr lang="es-MX" sz="1500" dirty="0"/>
              <a:t> sustancialmente el </a:t>
            </a:r>
            <a:r>
              <a:rPr lang="es-MX" sz="1500" b="1" dirty="0"/>
              <a:t>financiamiento</a:t>
            </a:r>
            <a:r>
              <a:rPr lang="es-MX" sz="1500" dirty="0"/>
              <a:t> del primer nivel de atención.</a:t>
            </a:r>
          </a:p>
          <a:p>
            <a:r>
              <a:rPr lang="es-MX" sz="1500" dirty="0"/>
              <a:t>Establecer </a:t>
            </a:r>
            <a:r>
              <a:rPr lang="es-MX" sz="1500" b="1" dirty="0"/>
              <a:t>vasos comunicantes </a:t>
            </a:r>
            <a:r>
              <a:rPr lang="es-MX" sz="1500" dirty="0"/>
              <a:t>con el segundo y tercer nivel de atención.</a:t>
            </a:r>
          </a:p>
          <a:p>
            <a:r>
              <a:rPr lang="es-MX" sz="1500" dirty="0"/>
              <a:t>Propiciar la conformación de Centros de Atención de Primer Nivel de Excelencia.</a:t>
            </a:r>
          </a:p>
          <a:p>
            <a:r>
              <a:rPr lang="es-MX" sz="1500" dirty="0"/>
              <a:t>Generar programas a largo plazo que integren </a:t>
            </a:r>
            <a:r>
              <a:rPr lang="es-MX" sz="1500" b="1" dirty="0"/>
              <a:t>asistencia-docencia-investigación</a:t>
            </a:r>
            <a:r>
              <a:rPr lang="es-MX" sz="1500" dirty="0"/>
              <a:t>.</a:t>
            </a:r>
          </a:p>
          <a:p>
            <a:r>
              <a:rPr lang="es-MX" sz="1500" dirty="0"/>
              <a:t>Mejorar la capacitación del Médico General/Familiar a través de:</a:t>
            </a:r>
          </a:p>
          <a:p>
            <a:pPr lvl="1"/>
            <a:r>
              <a:rPr lang="es-MX" sz="1200" dirty="0"/>
              <a:t>Cursos de </a:t>
            </a:r>
            <a:r>
              <a:rPr lang="es-MX" sz="1200" b="1" dirty="0"/>
              <a:t>especialización</a:t>
            </a:r>
            <a:r>
              <a:rPr lang="es-MX" sz="1200" dirty="0"/>
              <a:t>.</a:t>
            </a:r>
          </a:p>
          <a:p>
            <a:pPr lvl="1"/>
            <a:r>
              <a:rPr lang="es-MX" sz="1200" dirty="0"/>
              <a:t>Cursos y programas de </a:t>
            </a:r>
            <a:r>
              <a:rPr lang="es-MX" sz="1200" b="1" dirty="0"/>
              <a:t>educación</a:t>
            </a:r>
            <a:r>
              <a:rPr lang="es-MX" sz="1200" dirty="0"/>
              <a:t> médica </a:t>
            </a:r>
            <a:r>
              <a:rPr lang="es-MX" sz="1200" b="1" dirty="0"/>
              <a:t>continua</a:t>
            </a:r>
            <a:r>
              <a:rPr lang="es-MX" sz="1200" dirty="0"/>
              <a:t>.</a:t>
            </a:r>
          </a:p>
          <a:p>
            <a:pPr lvl="1"/>
            <a:r>
              <a:rPr lang="es-MX" sz="1200" dirty="0"/>
              <a:t>Generación de alternativas para formación en </a:t>
            </a:r>
            <a:r>
              <a:rPr lang="es-MX" sz="1200" b="1" dirty="0"/>
              <a:t>servicio</a:t>
            </a:r>
            <a:r>
              <a:rPr lang="es-MX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734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ESTRATEGIAS A SEGUIR</a:t>
            </a:r>
            <a:endParaRPr lang="es-MX" dirty="0">
              <a:effectLst>
                <a:outerShdw blurRad="508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500" dirty="0"/>
              <a:t>Replantear el papel del </a:t>
            </a:r>
            <a:r>
              <a:rPr lang="es-MX" sz="1500" b="1" dirty="0"/>
              <a:t>Estado</a:t>
            </a:r>
            <a:r>
              <a:rPr lang="es-MX" sz="1500" dirty="0"/>
              <a:t> en la </a:t>
            </a:r>
            <a:r>
              <a:rPr lang="es-MX" sz="1500" b="1" dirty="0"/>
              <a:t>prestación de servicios </a:t>
            </a:r>
            <a:r>
              <a:rPr lang="es-MX" sz="1500" dirty="0"/>
              <a:t>de salud.</a:t>
            </a:r>
          </a:p>
          <a:p>
            <a:pPr algn="just"/>
            <a:r>
              <a:rPr lang="es-MX" sz="1500" dirty="0"/>
              <a:t>Replantear el </a:t>
            </a:r>
            <a:r>
              <a:rPr lang="es-MX" sz="1500" b="1" dirty="0"/>
              <a:t>servicio</a:t>
            </a:r>
            <a:r>
              <a:rPr lang="es-MX" sz="1500" dirty="0"/>
              <a:t> que se presta a través de </a:t>
            </a:r>
            <a:r>
              <a:rPr lang="es-MX" sz="1500" b="1" dirty="0"/>
              <a:t>farmacias</a:t>
            </a:r>
            <a:r>
              <a:rPr lang="es-MX" sz="1500" dirty="0"/>
              <a:t>.</a:t>
            </a:r>
          </a:p>
          <a:p>
            <a:pPr algn="just"/>
            <a:r>
              <a:rPr lang="es-MX" sz="1500" dirty="0"/>
              <a:t>Exigir e impulsar la </a:t>
            </a:r>
            <a:r>
              <a:rPr lang="es-MX" sz="1500" b="1" dirty="0"/>
              <a:t>certificación</a:t>
            </a:r>
            <a:r>
              <a:rPr lang="es-MX" sz="1500" dirty="0"/>
              <a:t> profesional.</a:t>
            </a:r>
          </a:p>
          <a:p>
            <a:pPr algn="just"/>
            <a:endParaRPr lang="es-MX" sz="1500" dirty="0"/>
          </a:p>
          <a:p>
            <a:pPr algn="just"/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321578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5854" y="0"/>
            <a:ext cx="9156620" cy="5177703"/>
            <a:chOff x="-5854" y="0"/>
            <a:chExt cx="9156620" cy="5177703"/>
          </a:xfrm>
        </p:grpSpPr>
        <p:pic>
          <p:nvPicPr>
            <p:cNvPr id="5" name="Picture 8" descr="http://www.siwallpaperhd.com/wp-content/uploads/2015/07/grey_light_hd_wallpape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7" r="5209"/>
            <a:stretch/>
          </p:blipFill>
          <p:spPr bwMode="auto">
            <a:xfrm>
              <a:off x="5854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catalogomedia.canaimaeducativo.gob.ve/usr/share/contenido-educativo/primero/contenidos/estudiantes/infografias/lenguaje-y-comunicacion/los-personajes-en-las-canciones-de-ali-primera-al-pueblo-lo-que-es-de-cesar/imagenes/png/f-gris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4620" y="22488"/>
              <a:ext cx="4566146" cy="923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catalogomedia.canaimaeducativo.gob.ve/usr/share/contenido-educativo/primero/contenidos/estudiantes/infografias/lenguaje-y-comunicacion/los-personajes-en-las-canciones-de-ali-primera-al-pueblo-lo-que-es-de-cesar/imagenes/png/f-gris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54" y="4254483"/>
              <a:ext cx="4566146" cy="923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http://dc641.4shared.com/img/4X97Wm7A/s7/13c6f81ff40/destellos_luminosos_png_kiketr"/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1" b="33226"/>
          <a:stretch/>
        </p:blipFill>
        <p:spPr bwMode="auto">
          <a:xfrm>
            <a:off x="6766" y="1425769"/>
            <a:ext cx="9155708" cy="25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dc641.4shared.com/img/4X97Wm7A/s7/13c6f81ff40/destellos_luminosos_png_kiketr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291830"/>
            <a:ext cx="9155708" cy="20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8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61" y="3202777"/>
            <a:ext cx="977594" cy="922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/>
            </a:outerShdw>
          </a:effectLst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971552" y="1347614"/>
            <a:ext cx="7200897" cy="2195190"/>
          </a:xfrm>
          <a:effectLst>
            <a:outerShdw blurRad="50800" dist="38100" dir="2700000" algn="tl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es-MX" sz="1600" i="1" dirty="0">
                <a:solidFill>
                  <a:schemeClr val="accent3">
                    <a:lumMod val="75000"/>
                  </a:schemeClr>
                </a:solidFill>
              </a:rPr>
              <a:t>“Por la excelencia en la práctica médica”</a:t>
            </a:r>
            <a:br>
              <a:rPr lang="es-MX" sz="1600" i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s-MX" sz="16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MX" sz="3100" b="1" dirty="0">
                <a:solidFill>
                  <a:schemeClr val="accent3">
                    <a:lumMod val="75000"/>
                  </a:schemeClr>
                </a:solidFill>
              </a:rPr>
              <a:t>…GRACIAS…</a:t>
            </a:r>
            <a:endParaRPr lang="es-MX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393470" y="4367135"/>
            <a:ext cx="2486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www.consejonacionalcmg.org.mx</a:t>
            </a:r>
          </a:p>
          <a:p>
            <a:pPr algn="ctr"/>
            <a:r>
              <a:rPr lang="es-MX" sz="1200" dirty="0">
                <a:solidFill>
                  <a:schemeClr val="accent3">
                    <a:lumMod val="75000"/>
                  </a:schemeClr>
                </a:solidFill>
              </a:rPr>
              <a:t>info@consejonacionalcmg.org.mx</a:t>
            </a:r>
          </a:p>
        </p:txBody>
      </p:sp>
    </p:spTree>
    <p:extLst>
      <p:ext uri="{BB962C8B-B14F-4D97-AF65-F5344CB8AC3E}">
        <p14:creationId xmlns:p14="http://schemas.microsoft.com/office/powerpoint/2010/main" val="45910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DEFINICIÓN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El médico general es el profesional de la medicina que cuenta con los </a:t>
            </a:r>
            <a:r>
              <a:rPr lang="es-MX" b="1" dirty="0"/>
              <a:t>conocimientos</a:t>
            </a:r>
            <a:r>
              <a:rPr lang="es-MX" dirty="0"/>
              <a:t> y las </a:t>
            </a:r>
            <a:r>
              <a:rPr lang="es-MX" b="1" dirty="0"/>
              <a:t>destrezas</a:t>
            </a:r>
            <a:r>
              <a:rPr lang="es-MX" dirty="0"/>
              <a:t> necesarias para diagnosticar y </a:t>
            </a:r>
            <a:r>
              <a:rPr lang="es-MX" b="1" dirty="0"/>
              <a:t>resolver</a:t>
            </a:r>
            <a:r>
              <a:rPr lang="es-MX" dirty="0"/>
              <a:t> con tratamiento médico y con procedimientos sencillos la </a:t>
            </a:r>
            <a:r>
              <a:rPr lang="es-MX" b="1" dirty="0"/>
              <a:t>mayoría</a:t>
            </a:r>
            <a:r>
              <a:rPr lang="es-MX" dirty="0"/>
              <a:t> de los </a:t>
            </a:r>
            <a:r>
              <a:rPr lang="es-MX" b="1" dirty="0"/>
              <a:t>padecimientos</a:t>
            </a:r>
            <a:r>
              <a:rPr lang="es-MX" dirty="0"/>
              <a:t> que el ser humano sufre en su vida, desde niño hasta la vejez, con acciones frecuentemente realizadas en el consultorio del médico o en la casa del enfermo.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0" y="4406901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Seminario:  El ejercicio actual de la medicina. EL PAPEL DE LA MEDICINA GENERAL EN EL SISTEMA NACIONAL DE SALUD. </a:t>
            </a:r>
          </a:p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Dr. Raymundo Paredes Sierra/ Dr. Octavio Rivera Serrano.</a:t>
            </a:r>
          </a:p>
        </p:txBody>
      </p:sp>
    </p:spTree>
    <p:extLst>
      <p:ext uri="{BB962C8B-B14F-4D97-AF65-F5344CB8AC3E}">
        <p14:creationId xmlns:p14="http://schemas.microsoft.com/office/powerpoint/2010/main" val="11144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PERFIL PROFESIONAL DEL MÉDICO GENERAL MEXICANO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MX" dirty="0"/>
              <a:t>Es un </a:t>
            </a:r>
            <a:r>
              <a:rPr lang="es-MX" b="1" dirty="0"/>
              <a:t>profesional</a:t>
            </a:r>
            <a:r>
              <a:rPr lang="es-MX" dirty="0"/>
              <a:t> de la medicina ubicado en el </a:t>
            </a:r>
            <a:r>
              <a:rPr lang="es-MX" b="1" dirty="0"/>
              <a:t>primer nivel </a:t>
            </a:r>
            <a:r>
              <a:rPr lang="es-MX" dirty="0"/>
              <a:t>de atención que,</a:t>
            </a:r>
          </a:p>
          <a:p>
            <a:pPr algn="just"/>
            <a:r>
              <a:rPr lang="es-MX" b="1" dirty="0"/>
              <a:t>Atiende</a:t>
            </a:r>
            <a:r>
              <a:rPr lang="es-MX" dirty="0"/>
              <a:t> al individuo y a la familia, en cualquier momento del proceso salud-enfermedad, considerando los aspectos del entorno social y comunitario, independientemente de la edad, género o estado de salud, de manera </a:t>
            </a:r>
            <a:r>
              <a:rPr lang="es-MX" b="1" dirty="0"/>
              <a:t>integral</a:t>
            </a:r>
            <a:r>
              <a:rPr lang="es-MX" dirty="0"/>
              <a:t> y </a:t>
            </a:r>
            <a:r>
              <a:rPr lang="es-MX" b="1" dirty="0"/>
              <a:t>continua</a:t>
            </a:r>
            <a:r>
              <a:rPr lang="es-MX" dirty="0"/>
              <a:t>.</a:t>
            </a:r>
          </a:p>
          <a:p>
            <a:pPr algn="just"/>
            <a:r>
              <a:rPr lang="es-MX" dirty="0"/>
              <a:t>Da </a:t>
            </a:r>
            <a:r>
              <a:rPr lang="es-MX" b="1" dirty="0"/>
              <a:t>prioridad</a:t>
            </a:r>
            <a:r>
              <a:rPr lang="es-MX" dirty="0"/>
              <a:t> a una actitud </a:t>
            </a:r>
            <a:r>
              <a:rPr lang="es-MX" b="1" dirty="0"/>
              <a:t>anticipatoria</a:t>
            </a:r>
            <a:r>
              <a:rPr lang="es-MX" dirty="0"/>
              <a:t>, utilizando el enfoque de </a:t>
            </a:r>
            <a:r>
              <a:rPr lang="es-MX" b="1" dirty="0"/>
              <a:t>riesgo</a:t>
            </a:r>
            <a:r>
              <a:rPr lang="es-MX" dirty="0"/>
              <a:t>.</a:t>
            </a:r>
          </a:p>
          <a:p>
            <a:pPr algn="just"/>
            <a:r>
              <a:rPr lang="es-MX" dirty="0"/>
              <a:t>Proporciona atención en el consultorio, en el hospital, en el domicilio del paciente o en la comunidad.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4406901"/>
            <a:ext cx="91439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Perfil profesional del Médico General Mexicano; del Consejo Nacional de Certificación en Medina General A.C.</a:t>
            </a:r>
          </a:p>
        </p:txBody>
      </p:sp>
    </p:spTree>
    <p:extLst>
      <p:ext uri="{BB962C8B-B14F-4D97-AF65-F5344CB8AC3E}">
        <p14:creationId xmlns:p14="http://schemas.microsoft.com/office/powerpoint/2010/main" val="151298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PERFIL PROFESIONAL DEL MÉDICO GENERAL MEXICANO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1500" dirty="0"/>
              <a:t>Aplica su </a:t>
            </a:r>
            <a:r>
              <a:rPr lang="es-MX" sz="1500" b="1" dirty="0"/>
              <a:t>juicio clínico </a:t>
            </a:r>
            <a:r>
              <a:rPr lang="es-MX" sz="1500" dirty="0"/>
              <a:t>para integrar en su práctica diaria los </a:t>
            </a:r>
            <a:r>
              <a:rPr lang="es-MX" sz="1500" b="1" dirty="0"/>
              <a:t>aspectos tecnológicos</a:t>
            </a:r>
            <a:r>
              <a:rPr lang="es-MX" sz="1500" dirty="0"/>
              <a:t> y de procedimientos que signifiquen un avance en la calidad de atención.</a:t>
            </a:r>
          </a:p>
          <a:p>
            <a:pPr algn="just"/>
            <a:r>
              <a:rPr lang="es-MX" sz="1500" dirty="0"/>
              <a:t>Aplica sus </a:t>
            </a:r>
            <a:r>
              <a:rPr lang="es-MX" sz="1500" b="1" dirty="0"/>
              <a:t>principios éticos</a:t>
            </a:r>
            <a:r>
              <a:rPr lang="es-MX" sz="1500" dirty="0"/>
              <a:t>, para anteponer la salud y el bienestar del paciente a cualquier otra consideración, </a:t>
            </a:r>
          </a:p>
          <a:p>
            <a:pPr algn="just"/>
            <a:r>
              <a:rPr lang="es-MX" sz="1500" dirty="0"/>
              <a:t>Hace </a:t>
            </a:r>
            <a:r>
              <a:rPr lang="es-MX" sz="1500" b="1" dirty="0"/>
              <a:t>uso racional </a:t>
            </a:r>
            <a:r>
              <a:rPr lang="es-MX" sz="1500" dirty="0"/>
              <a:t>de la </a:t>
            </a:r>
            <a:r>
              <a:rPr lang="es-MX" sz="1500" b="1" dirty="0"/>
              <a:t>referencia</a:t>
            </a:r>
            <a:r>
              <a:rPr lang="es-MX" sz="1500" dirty="0"/>
              <a:t> para canalizar a los pacientes que así lo requieran a otros niveles de atención.</a:t>
            </a:r>
          </a:p>
          <a:p>
            <a:pPr algn="just"/>
            <a:r>
              <a:rPr lang="es-MX" sz="1500" dirty="0"/>
              <a:t>Integra en su práctica profesional a la </a:t>
            </a:r>
            <a:r>
              <a:rPr lang="es-MX" sz="1500" b="1" dirty="0"/>
              <a:t>asistencia</a:t>
            </a:r>
            <a:r>
              <a:rPr lang="es-MX" sz="1500" dirty="0"/>
              <a:t>, la </a:t>
            </a:r>
            <a:r>
              <a:rPr lang="es-MX" sz="1500" b="1" dirty="0"/>
              <a:t>docencia</a:t>
            </a:r>
            <a:r>
              <a:rPr lang="es-MX" sz="1500" dirty="0"/>
              <a:t> y la </a:t>
            </a:r>
            <a:r>
              <a:rPr lang="es-MX" sz="1500" b="1" dirty="0"/>
              <a:t>investigación</a:t>
            </a:r>
            <a:r>
              <a:rPr lang="es-MX" sz="1500" dirty="0"/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4406901"/>
            <a:ext cx="91439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Perfil profesional del Médico General Mexicano; del Consejo Nacional de Certificación en Medina General A.C.</a:t>
            </a:r>
          </a:p>
        </p:txBody>
      </p:sp>
    </p:spTree>
    <p:extLst>
      <p:ext uri="{BB962C8B-B14F-4D97-AF65-F5344CB8AC3E}">
        <p14:creationId xmlns:p14="http://schemas.microsoft.com/office/powerpoint/2010/main" val="416178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  ¿POR QUÉ UN NUEVO MODELO DE ATENCIÓN EN SALUD?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500" dirty="0"/>
              <a:t>Porque el modelo actual no está respondiendo a las </a:t>
            </a:r>
            <a:r>
              <a:rPr lang="es-MX" sz="1500" b="1" dirty="0"/>
              <a:t>necesidades</a:t>
            </a:r>
            <a:r>
              <a:rPr lang="es-MX" sz="1500" dirty="0"/>
              <a:t> de </a:t>
            </a:r>
            <a:r>
              <a:rPr lang="es-MX" sz="1500" b="1" dirty="0"/>
              <a:t>salud</a:t>
            </a:r>
            <a:r>
              <a:rPr lang="es-MX" sz="1500" dirty="0"/>
              <a:t> de nuestra población. </a:t>
            </a:r>
          </a:p>
          <a:p>
            <a:pPr algn="just"/>
            <a:r>
              <a:rPr lang="es-MX" sz="1500" dirty="0"/>
              <a:t>No responde a las necesidades de </a:t>
            </a:r>
            <a:r>
              <a:rPr lang="es-MX" sz="1500" b="1" dirty="0"/>
              <a:t>accesibilidad</a:t>
            </a:r>
            <a:r>
              <a:rPr lang="es-MX" sz="1500" dirty="0"/>
              <a:t> y </a:t>
            </a:r>
            <a:r>
              <a:rPr lang="es-MX" sz="1500" b="1" dirty="0"/>
              <a:t>oportunidad</a:t>
            </a:r>
            <a:r>
              <a:rPr lang="es-MX" sz="1500" dirty="0"/>
              <a:t> para resolver los problemas de salud de la población.</a:t>
            </a:r>
          </a:p>
          <a:p>
            <a:pPr algn="just"/>
            <a:r>
              <a:rPr lang="es-MX" sz="1500" dirty="0"/>
              <a:t>Reactivo/curativo.</a:t>
            </a:r>
          </a:p>
          <a:p>
            <a:pPr algn="just"/>
            <a:r>
              <a:rPr lang="es-MX" sz="1500" dirty="0"/>
              <a:t>Es caro e ineficiente.</a:t>
            </a:r>
          </a:p>
          <a:p>
            <a:pPr algn="just"/>
            <a:r>
              <a:rPr lang="es-MX" sz="1500" dirty="0"/>
              <a:t>Está sustentado en un modelo fundamentalmente hospitalario.</a:t>
            </a:r>
          </a:p>
          <a:p>
            <a:pPr algn="just"/>
            <a:r>
              <a:rPr lang="es-MX" sz="1500" dirty="0"/>
              <a:t>No hay un modelo eficaz en atención primaria.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4406901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Secretaría de Salud, 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DGCES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 (2013). “Programa de Acción Específico. Estrategia Nacional para la </a:t>
            </a:r>
          </a:p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Consolidación de la Calidad en los Establecimientos y Servicios de Atención Médica 2013-2018”. Pág. 21 </a:t>
            </a:r>
          </a:p>
        </p:txBody>
      </p:sp>
    </p:spTree>
    <p:extLst>
      <p:ext uri="{BB962C8B-B14F-4D97-AF65-F5344CB8AC3E}">
        <p14:creationId xmlns:p14="http://schemas.microsoft.com/office/powerpoint/2010/main" val="18121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 ¿POR QUÉ UN NUEVO MODELO DE ATENCIÓN EN SALUD?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1500" dirty="0"/>
              <a:t>Hay que considerar que el nuevo modelo está hablando de </a:t>
            </a:r>
            <a:r>
              <a:rPr lang="es-MX" sz="1500" b="1" dirty="0"/>
              <a:t>atención a la salud </a:t>
            </a:r>
            <a:r>
              <a:rPr lang="es-MX" sz="1500" dirty="0"/>
              <a:t>y eso implica que nos debemos concentrar en la: </a:t>
            </a:r>
            <a:r>
              <a:rPr lang="es-MX" sz="1500" b="1" dirty="0"/>
              <a:t>promoción de la salud </a:t>
            </a:r>
            <a:r>
              <a:rPr lang="es-MX" sz="1500" dirty="0"/>
              <a:t>más que en la atención de enfermedades y por lo tanto necesitamos un modelo de atención en salud que sea:</a:t>
            </a:r>
          </a:p>
          <a:p>
            <a:pPr lvl="1" algn="just"/>
            <a:r>
              <a:rPr lang="es-MX" dirty="0"/>
              <a:t>Proactivo</a:t>
            </a:r>
          </a:p>
          <a:p>
            <a:pPr lvl="1" algn="just"/>
            <a:r>
              <a:rPr lang="es-MX" dirty="0"/>
              <a:t>Preventivo</a:t>
            </a:r>
          </a:p>
          <a:p>
            <a:pPr lvl="1" algn="just"/>
            <a:r>
              <a:rPr lang="es-MX" dirty="0"/>
              <a:t>Eficiente</a:t>
            </a:r>
          </a:p>
          <a:p>
            <a:pPr lvl="1" algn="just"/>
            <a:r>
              <a:rPr lang="es-MX" dirty="0"/>
              <a:t>Adecuadamente financiado</a:t>
            </a:r>
          </a:p>
          <a:p>
            <a:pPr algn="just"/>
            <a:endParaRPr lang="es-MX" sz="1500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4406901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Secretaría de Salud, 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DGPLADES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 (2015). “Modelo se Atención Integral de Salud (</a:t>
            </a:r>
            <a:r>
              <a:rPr lang="es-MX" sz="800" dirty="0" err="1">
                <a:solidFill>
                  <a:schemeClr val="accent3">
                    <a:lumMod val="75000"/>
                  </a:schemeClr>
                </a:solidFill>
              </a:rPr>
              <a:t>MAI</a:t>
            </a:r>
            <a:r>
              <a:rPr lang="es-MX" sz="800" dirty="0">
                <a:solidFill>
                  <a:schemeClr val="accent3">
                    <a:lumMod val="75000"/>
                  </a:schemeClr>
                </a:solidFill>
              </a:rPr>
              <a:t>)” Pág. 23</a:t>
            </a:r>
          </a:p>
        </p:txBody>
      </p:sp>
    </p:spTree>
    <p:extLst>
      <p:ext uri="{BB962C8B-B14F-4D97-AF65-F5344CB8AC3E}">
        <p14:creationId xmlns:p14="http://schemas.microsoft.com/office/powerpoint/2010/main" val="83765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¿CÓMO PUEDE SER ESTE MODELO DE ATENCIÓN?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/>
              <a:t>Existen muchas experiencias en el mundo de modelos exitosos con sistemas de atención universal. Estos países que han sido exitosos y mantienen un sistema de atención eficaz y eficiente, sustentan su modelo de atención en el primer nivel de atención, el cual es:</a:t>
            </a:r>
          </a:p>
          <a:p>
            <a:pPr lvl="1"/>
            <a:r>
              <a:rPr lang="es-MX" dirty="0"/>
              <a:t>Proactivo</a:t>
            </a:r>
          </a:p>
          <a:p>
            <a:pPr lvl="1"/>
            <a:r>
              <a:rPr lang="es-MX" dirty="0"/>
              <a:t>El equipo de salud es coordinado por el médico de atención primaria</a:t>
            </a:r>
          </a:p>
          <a:p>
            <a:pPr lvl="1"/>
            <a:r>
              <a:rPr lang="es-MX" dirty="0"/>
              <a:t>Es adecuadamente financiado</a:t>
            </a:r>
          </a:p>
          <a:p>
            <a:pPr lvl="1"/>
            <a:r>
              <a:rPr lang="es-MX" dirty="0"/>
              <a:t>El segundo y tercer nivel están íntimamente conectados con éste</a:t>
            </a:r>
          </a:p>
        </p:txBody>
      </p:sp>
    </p:spTree>
    <p:extLst>
      <p:ext uri="{BB962C8B-B14F-4D97-AF65-F5344CB8AC3E}">
        <p14:creationId xmlns:p14="http://schemas.microsoft.com/office/powerpoint/2010/main" val="178827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/>
                  </a:outerShdw>
                </a:effectLst>
              </a:rPr>
              <a:t>¿CÓMO PUEDE SER ESTE MODELO DE ATENCIÓN?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Inglaterra</a:t>
            </a:r>
          </a:p>
          <a:p>
            <a:r>
              <a:rPr lang="es-MX" dirty="0"/>
              <a:t>Canadá</a:t>
            </a:r>
          </a:p>
          <a:p>
            <a:r>
              <a:rPr lang="es-MX" dirty="0"/>
              <a:t>Nueva Zelanda</a:t>
            </a:r>
          </a:p>
          <a:p>
            <a:r>
              <a:rPr lang="es-MX" dirty="0"/>
              <a:t>Países bajos</a:t>
            </a:r>
          </a:p>
          <a:p>
            <a:r>
              <a:rPr lang="es-MX" dirty="0"/>
              <a:t>Países Nórdicos</a:t>
            </a:r>
          </a:p>
          <a:p>
            <a:r>
              <a:rPr lang="es-MX" dirty="0"/>
              <a:t>Australia</a:t>
            </a:r>
          </a:p>
          <a:p>
            <a:r>
              <a:rPr lang="es-MX" dirty="0"/>
              <a:t>Cuba</a:t>
            </a:r>
          </a:p>
        </p:txBody>
      </p:sp>
      <p:grpSp>
        <p:nvGrpSpPr>
          <p:cNvPr id="206" name="Grupo 205"/>
          <p:cNvGrpSpPr/>
          <p:nvPr/>
        </p:nvGrpSpPr>
        <p:grpSpPr>
          <a:xfrm>
            <a:off x="2952749" y="1826260"/>
            <a:ext cx="5266691" cy="3050540"/>
            <a:chOff x="3166109" y="1836420"/>
            <a:chExt cx="5266691" cy="30505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321"/>
            <p:cNvSpPr>
              <a:spLocks/>
            </p:cNvSpPr>
            <p:nvPr/>
          </p:nvSpPr>
          <p:spPr bwMode="auto">
            <a:xfrm rot="730076">
              <a:off x="5575594" y="3030784"/>
              <a:ext cx="216701" cy="184066"/>
            </a:xfrm>
            <a:custGeom>
              <a:avLst/>
              <a:gdLst>
                <a:gd name="T0" fmla="*/ 2147483646 w 10000"/>
                <a:gd name="T1" fmla="*/ 2147483646 h 10009"/>
                <a:gd name="T2" fmla="*/ 2147483646 w 10000"/>
                <a:gd name="T3" fmla="*/ 2147483646 h 10009"/>
                <a:gd name="T4" fmla="*/ 2147483646 w 10000"/>
                <a:gd name="T5" fmla="*/ 2147483646 h 10009"/>
                <a:gd name="T6" fmla="*/ 2147483646 w 10000"/>
                <a:gd name="T7" fmla="*/ 2147483646 h 10009"/>
                <a:gd name="T8" fmla="*/ 2147483646 w 10000"/>
                <a:gd name="T9" fmla="*/ 2147483646 h 10009"/>
                <a:gd name="T10" fmla="*/ 2147483646 w 10000"/>
                <a:gd name="T11" fmla="*/ 2147483646 h 10009"/>
                <a:gd name="T12" fmla="*/ 2147483646 w 10000"/>
                <a:gd name="T13" fmla="*/ 2147483646 h 10009"/>
                <a:gd name="T14" fmla="*/ 2147483646 w 10000"/>
                <a:gd name="T15" fmla="*/ 2147483646 h 10009"/>
                <a:gd name="T16" fmla="*/ 2147483646 w 10000"/>
                <a:gd name="T17" fmla="*/ 2147483646 h 10009"/>
                <a:gd name="T18" fmla="*/ 2147483646 w 10000"/>
                <a:gd name="T19" fmla="*/ 2147483646 h 10009"/>
                <a:gd name="T20" fmla="*/ 0 w 10000"/>
                <a:gd name="T21" fmla="*/ 2147483646 h 10009"/>
                <a:gd name="T22" fmla="*/ 2147483646 w 10000"/>
                <a:gd name="T23" fmla="*/ 2147483646 h 10009"/>
                <a:gd name="T24" fmla="*/ 2147483646 w 10000"/>
                <a:gd name="T25" fmla="*/ 2147483646 h 10009"/>
                <a:gd name="T26" fmla="*/ 2147483646 w 10000"/>
                <a:gd name="T27" fmla="*/ 2147483646 h 10009"/>
                <a:gd name="T28" fmla="*/ 2147483646 w 10000"/>
                <a:gd name="T29" fmla="*/ 2147483646 h 10009"/>
                <a:gd name="T30" fmla="*/ 2147483646 w 10000"/>
                <a:gd name="T31" fmla="*/ 2147483646 h 10009"/>
                <a:gd name="T32" fmla="*/ 2147483646 w 10000"/>
                <a:gd name="T33" fmla="*/ 2147483646 h 10009"/>
                <a:gd name="T34" fmla="*/ 2147483646 w 10000"/>
                <a:gd name="T35" fmla="*/ 2147483646 h 10009"/>
                <a:gd name="T36" fmla="*/ 2147483646 w 10000"/>
                <a:gd name="T37" fmla="*/ 2147483646 h 10009"/>
                <a:gd name="T38" fmla="*/ 2147483646 w 10000"/>
                <a:gd name="T39" fmla="*/ 2147483646 h 10009"/>
                <a:gd name="T40" fmla="*/ 2147483646 w 10000"/>
                <a:gd name="T41" fmla="*/ 2147483646 h 10009"/>
                <a:gd name="T42" fmla="*/ 2147483646 w 10000"/>
                <a:gd name="T43" fmla="*/ 2147483646 h 10009"/>
                <a:gd name="T44" fmla="*/ 2147483646 w 10000"/>
                <a:gd name="T45" fmla="*/ 2147483646 h 10009"/>
                <a:gd name="T46" fmla="*/ 2147483646 w 10000"/>
                <a:gd name="T47" fmla="*/ 2147483646 h 10009"/>
                <a:gd name="T48" fmla="*/ 2147483646 w 10000"/>
                <a:gd name="T49" fmla="*/ 2147483646 h 10009"/>
                <a:gd name="T50" fmla="*/ 2147483646 w 10000"/>
                <a:gd name="T51" fmla="*/ 2147483646 h 10009"/>
                <a:gd name="T52" fmla="*/ 2147483646 w 10000"/>
                <a:gd name="T53" fmla="*/ 2147483646 h 10009"/>
                <a:gd name="T54" fmla="*/ 2147483646 w 10000"/>
                <a:gd name="T55" fmla="*/ 2147483646 h 10009"/>
                <a:gd name="T56" fmla="*/ 2147483646 w 10000"/>
                <a:gd name="T57" fmla="*/ 2147483646 h 10009"/>
                <a:gd name="T58" fmla="*/ 2147483646 w 10000"/>
                <a:gd name="T59" fmla="*/ 2147483646 h 10009"/>
                <a:gd name="T60" fmla="*/ 2147483646 w 10000"/>
                <a:gd name="T61" fmla="*/ 2147483646 h 10009"/>
                <a:gd name="T62" fmla="*/ 2147483646 w 10000"/>
                <a:gd name="T63" fmla="*/ 2147483646 h 10009"/>
                <a:gd name="T64" fmla="*/ 2147483646 w 10000"/>
                <a:gd name="T65" fmla="*/ 2147483646 h 10009"/>
                <a:gd name="T66" fmla="*/ 2147483646 w 10000"/>
                <a:gd name="T67" fmla="*/ 2147483646 h 10009"/>
                <a:gd name="T68" fmla="*/ 2147483646 w 10000"/>
                <a:gd name="T69" fmla="*/ 2147483646 h 10009"/>
                <a:gd name="T70" fmla="*/ 2147483646 w 10000"/>
                <a:gd name="T71" fmla="*/ 2147483646 h 10009"/>
                <a:gd name="T72" fmla="*/ 2147483646 w 10000"/>
                <a:gd name="T73" fmla="*/ 2147483646 h 10009"/>
                <a:gd name="T74" fmla="*/ 2147483646 w 10000"/>
                <a:gd name="T75" fmla="*/ 2147483646 h 10009"/>
                <a:gd name="T76" fmla="*/ 2147483646 w 10000"/>
                <a:gd name="T77" fmla="*/ 2147483646 h 10009"/>
                <a:gd name="T78" fmla="*/ 2147483646 w 10000"/>
                <a:gd name="T79" fmla="*/ 2147483646 h 10009"/>
                <a:gd name="T80" fmla="*/ 2147483646 w 10000"/>
                <a:gd name="T81" fmla="*/ 2147483646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322"/>
            <p:cNvSpPr>
              <a:spLocks/>
            </p:cNvSpPr>
            <p:nvPr/>
          </p:nvSpPr>
          <p:spPr bwMode="auto">
            <a:xfrm rot="926903">
              <a:off x="5581322" y="3043193"/>
              <a:ext cx="54414" cy="129260"/>
            </a:xfrm>
            <a:custGeom>
              <a:avLst/>
              <a:gdLst>
                <a:gd name="T0" fmla="*/ 2147483646 w 10000"/>
                <a:gd name="T1" fmla="*/ 2147483646 h 10437"/>
                <a:gd name="T2" fmla="*/ 2147483646 w 10000"/>
                <a:gd name="T3" fmla="*/ 2147483646 h 10437"/>
                <a:gd name="T4" fmla="*/ 2147483646 w 10000"/>
                <a:gd name="T5" fmla="*/ 2147483646 h 10437"/>
                <a:gd name="T6" fmla="*/ 2147483646 w 10000"/>
                <a:gd name="T7" fmla="*/ 2147483646 h 10437"/>
                <a:gd name="T8" fmla="*/ 2147483646 w 10000"/>
                <a:gd name="T9" fmla="*/ 2147483646 h 10437"/>
                <a:gd name="T10" fmla="*/ 2147483646 w 10000"/>
                <a:gd name="T11" fmla="*/ 2147483646 h 10437"/>
                <a:gd name="T12" fmla="*/ 2147483646 w 10000"/>
                <a:gd name="T13" fmla="*/ 2147483646 h 10437"/>
                <a:gd name="T14" fmla="*/ 2147483646 w 10000"/>
                <a:gd name="T15" fmla="*/ 2147483646 h 10437"/>
                <a:gd name="T16" fmla="*/ 2147483646 w 10000"/>
                <a:gd name="T17" fmla="*/ 2147483646 h 10437"/>
                <a:gd name="T18" fmla="*/ 2147483646 w 10000"/>
                <a:gd name="T19" fmla="*/ 2147483646 h 10437"/>
                <a:gd name="T20" fmla="*/ 2147483646 w 10000"/>
                <a:gd name="T21" fmla="*/ 2147483646 h 10437"/>
                <a:gd name="T22" fmla="*/ 2147483646 w 10000"/>
                <a:gd name="T23" fmla="*/ 0 h 10437"/>
                <a:gd name="T24" fmla="*/ 1652181647 w 10000"/>
                <a:gd name="T25" fmla="*/ 2147483646 h 10437"/>
                <a:gd name="T26" fmla="*/ 1101414143 w 10000"/>
                <a:gd name="T27" fmla="*/ 2147483646 h 10437"/>
                <a:gd name="T28" fmla="*/ 680164610 w 10000"/>
                <a:gd name="T29" fmla="*/ 2147483646 h 10437"/>
                <a:gd name="T30" fmla="*/ 1101414143 w 10000"/>
                <a:gd name="T31" fmla="*/ 2147483646 h 10437"/>
                <a:gd name="T32" fmla="*/ 1101414143 w 10000"/>
                <a:gd name="T33" fmla="*/ 2147483646 h 10437"/>
                <a:gd name="T34" fmla="*/ 126118672 w 10000"/>
                <a:gd name="T35" fmla="*/ 2147483646 h 10437"/>
                <a:gd name="T36" fmla="*/ 0 w 10000"/>
                <a:gd name="T37" fmla="*/ 2147483646 h 10437"/>
                <a:gd name="T38" fmla="*/ 357975358 w 10000"/>
                <a:gd name="T39" fmla="*/ 2147483646 h 10437"/>
                <a:gd name="T40" fmla="*/ 1101414143 w 10000"/>
                <a:gd name="T41" fmla="*/ 2147483646 h 10437"/>
                <a:gd name="T42" fmla="*/ 623990471 w 10000"/>
                <a:gd name="T43" fmla="*/ 2147483646 h 10437"/>
                <a:gd name="T44" fmla="*/ 2147483646 w 10000"/>
                <a:gd name="T45" fmla="*/ 2147483646 h 10437"/>
                <a:gd name="T46" fmla="*/ 2147483646 w 10000"/>
                <a:gd name="T47" fmla="*/ 2147483646 h 10437"/>
                <a:gd name="T48" fmla="*/ 2147483646 w 10000"/>
                <a:gd name="T49" fmla="*/ 2147483646 h 10437"/>
                <a:gd name="T50" fmla="*/ 2147483646 w 10000"/>
                <a:gd name="T51" fmla="*/ 2147483646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341"/>
            <p:cNvSpPr>
              <a:spLocks/>
            </p:cNvSpPr>
            <p:nvPr/>
          </p:nvSpPr>
          <p:spPr bwMode="auto">
            <a:xfrm>
              <a:off x="5900168" y="2961501"/>
              <a:ext cx="114556" cy="54807"/>
            </a:xfrm>
            <a:custGeom>
              <a:avLst/>
              <a:gdLst>
                <a:gd name="T0" fmla="*/ 2147483646 w 10000"/>
                <a:gd name="T1" fmla="*/ 1938151997 h 10000"/>
                <a:gd name="T2" fmla="*/ 2147483646 w 10000"/>
                <a:gd name="T3" fmla="*/ 1291877393 h 10000"/>
                <a:gd name="T4" fmla="*/ 2147483646 w 10000"/>
                <a:gd name="T5" fmla="*/ 1291877393 h 10000"/>
                <a:gd name="T6" fmla="*/ 2147483646 w 10000"/>
                <a:gd name="T7" fmla="*/ 645938692 h 10000"/>
                <a:gd name="T8" fmla="*/ 2147483646 w 10000"/>
                <a:gd name="T9" fmla="*/ 322947012 h 10000"/>
                <a:gd name="T10" fmla="*/ 2147483646 w 10000"/>
                <a:gd name="T11" fmla="*/ 322947012 h 10000"/>
                <a:gd name="T12" fmla="*/ 2147483646 w 10000"/>
                <a:gd name="T13" fmla="*/ 0 h 10000"/>
                <a:gd name="T14" fmla="*/ 2147483646 w 10000"/>
                <a:gd name="T15" fmla="*/ 322947012 h 10000"/>
                <a:gd name="T16" fmla="*/ 2147483646 w 10000"/>
                <a:gd name="T17" fmla="*/ 322947012 h 10000"/>
                <a:gd name="T18" fmla="*/ 2147483646 w 10000"/>
                <a:gd name="T19" fmla="*/ 645938692 h 10000"/>
                <a:gd name="T20" fmla="*/ 2147483646 w 10000"/>
                <a:gd name="T21" fmla="*/ 968885712 h 10000"/>
                <a:gd name="T22" fmla="*/ 2147483646 w 10000"/>
                <a:gd name="T23" fmla="*/ 1614824337 h 10000"/>
                <a:gd name="T24" fmla="*/ 2147483646 w 10000"/>
                <a:gd name="T25" fmla="*/ 1938151997 h 10000"/>
                <a:gd name="T26" fmla="*/ 2147483646 w 10000"/>
                <a:gd name="T27" fmla="*/ 1938151997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0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2147483646 w 10000"/>
                <a:gd name="T43" fmla="*/ 2147483646 h 10000"/>
                <a:gd name="T44" fmla="*/ 2147483646 w 10000"/>
                <a:gd name="T45" fmla="*/ 2147483646 h 10000"/>
                <a:gd name="T46" fmla="*/ 2147483646 w 10000"/>
                <a:gd name="T47" fmla="*/ 2147483646 h 10000"/>
                <a:gd name="T48" fmla="*/ 2147483646 w 10000"/>
                <a:gd name="T49" fmla="*/ 2147483646 h 10000"/>
                <a:gd name="T50" fmla="*/ 2147483646 w 10000"/>
                <a:gd name="T51" fmla="*/ 2147483646 h 10000"/>
                <a:gd name="T52" fmla="*/ 2147483646 w 10000"/>
                <a:gd name="T53" fmla="*/ 2147483646 h 10000"/>
                <a:gd name="T54" fmla="*/ 2147483646 w 10000"/>
                <a:gd name="T55" fmla="*/ 2147483646 h 10000"/>
                <a:gd name="T56" fmla="*/ 2147483646 w 10000"/>
                <a:gd name="T57" fmla="*/ 1938151997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342"/>
            <p:cNvSpPr>
              <a:spLocks/>
            </p:cNvSpPr>
            <p:nvPr/>
          </p:nvSpPr>
          <p:spPr bwMode="auto">
            <a:xfrm rot="471028">
              <a:off x="5703514" y="2893251"/>
              <a:ext cx="183289" cy="191305"/>
            </a:xfrm>
            <a:custGeom>
              <a:avLst/>
              <a:gdLst>
                <a:gd name="T0" fmla="*/ 2147483646 w 10043"/>
                <a:gd name="T1" fmla="*/ 2147483646 h 10000"/>
                <a:gd name="T2" fmla="*/ 2147483646 w 10043"/>
                <a:gd name="T3" fmla="*/ 2147483646 h 10000"/>
                <a:gd name="T4" fmla="*/ 2147483646 w 10043"/>
                <a:gd name="T5" fmla="*/ 2147483646 h 10000"/>
                <a:gd name="T6" fmla="*/ 2147483646 w 10043"/>
                <a:gd name="T7" fmla="*/ 2147483646 h 10000"/>
                <a:gd name="T8" fmla="*/ 2147483646 w 10043"/>
                <a:gd name="T9" fmla="*/ 2147483646 h 10000"/>
                <a:gd name="T10" fmla="*/ 2147483646 w 10043"/>
                <a:gd name="T11" fmla="*/ 2147483646 h 10000"/>
                <a:gd name="T12" fmla="*/ 2147483646 w 10043"/>
                <a:gd name="T13" fmla="*/ 2147483646 h 10000"/>
                <a:gd name="T14" fmla="*/ 2147483646 w 10043"/>
                <a:gd name="T15" fmla="*/ 2147483646 h 10000"/>
                <a:gd name="T16" fmla="*/ 2147483646 w 10043"/>
                <a:gd name="T17" fmla="*/ 2147483646 h 10000"/>
                <a:gd name="T18" fmla="*/ 2147483646 w 10043"/>
                <a:gd name="T19" fmla="*/ 2147483646 h 10000"/>
                <a:gd name="T20" fmla="*/ 2147483646 w 10043"/>
                <a:gd name="T21" fmla="*/ 2147483646 h 10000"/>
                <a:gd name="T22" fmla="*/ 2147483646 w 10043"/>
                <a:gd name="T23" fmla="*/ 2147483646 h 10000"/>
                <a:gd name="T24" fmla="*/ 2147483646 w 10043"/>
                <a:gd name="T25" fmla="*/ 2147483646 h 10000"/>
                <a:gd name="T26" fmla="*/ 2147483646 w 10043"/>
                <a:gd name="T27" fmla="*/ 2147483646 h 10000"/>
                <a:gd name="T28" fmla="*/ 2147483646 w 10043"/>
                <a:gd name="T29" fmla="*/ 2147483646 h 10000"/>
                <a:gd name="T30" fmla="*/ 2147483646 w 10043"/>
                <a:gd name="T31" fmla="*/ 2147483646 h 10000"/>
                <a:gd name="T32" fmla="*/ 2147483646 w 10043"/>
                <a:gd name="T33" fmla="*/ 2147483646 h 10000"/>
                <a:gd name="T34" fmla="*/ 2147483646 w 10043"/>
                <a:gd name="T35" fmla="*/ 2147483646 h 10000"/>
                <a:gd name="T36" fmla="*/ 2147483646 w 10043"/>
                <a:gd name="T37" fmla="*/ 2147483646 h 10000"/>
                <a:gd name="T38" fmla="*/ 2147483646 w 10043"/>
                <a:gd name="T39" fmla="*/ 2147483646 h 10000"/>
                <a:gd name="T40" fmla="*/ 2147483646 w 10043"/>
                <a:gd name="T41" fmla="*/ 0 h 10000"/>
                <a:gd name="T42" fmla="*/ 2147483646 w 10043"/>
                <a:gd name="T43" fmla="*/ 2147483646 h 10000"/>
                <a:gd name="T44" fmla="*/ 2147483646 w 10043"/>
                <a:gd name="T45" fmla="*/ 2147483646 h 10000"/>
                <a:gd name="T46" fmla="*/ 2147483646 w 10043"/>
                <a:gd name="T47" fmla="*/ 2147483646 h 10000"/>
                <a:gd name="T48" fmla="*/ 2147483646 w 10043"/>
                <a:gd name="T49" fmla="*/ 2147483646 h 10000"/>
                <a:gd name="T50" fmla="*/ 2147483646 w 10043"/>
                <a:gd name="T51" fmla="*/ 2147483646 h 10000"/>
                <a:gd name="T52" fmla="*/ 2147483646 w 10043"/>
                <a:gd name="T53" fmla="*/ 2147483646 h 10000"/>
                <a:gd name="T54" fmla="*/ 2147483646 w 10043"/>
                <a:gd name="T55" fmla="*/ 2147483646 h 10000"/>
                <a:gd name="T56" fmla="*/ 2147483646 w 10043"/>
                <a:gd name="T57" fmla="*/ 2147483646 h 10000"/>
                <a:gd name="T58" fmla="*/ 2147483646 w 10043"/>
                <a:gd name="T59" fmla="*/ 2147483646 h 10000"/>
                <a:gd name="T60" fmla="*/ 2147483646 w 10043"/>
                <a:gd name="T61" fmla="*/ 2147483646 h 10000"/>
                <a:gd name="T62" fmla="*/ 2147483646 w 10043"/>
                <a:gd name="T63" fmla="*/ 2147483646 h 10000"/>
                <a:gd name="T64" fmla="*/ 2147483646 w 10043"/>
                <a:gd name="T65" fmla="*/ 2147483646 h 10000"/>
                <a:gd name="T66" fmla="*/ 2147483646 w 10043"/>
                <a:gd name="T67" fmla="*/ 2147483646 h 10000"/>
                <a:gd name="T68" fmla="*/ 2147483646 w 10043"/>
                <a:gd name="T69" fmla="*/ 2147483646 h 10000"/>
                <a:gd name="T70" fmla="*/ 2147483646 w 10043"/>
                <a:gd name="T71" fmla="*/ 2147483646 h 10000"/>
                <a:gd name="T72" fmla="*/ 2147483646 w 10043"/>
                <a:gd name="T73" fmla="*/ 2147483646 h 10000"/>
                <a:gd name="T74" fmla="*/ 2147483646 w 10043"/>
                <a:gd name="T75" fmla="*/ 2147483646 h 10000"/>
                <a:gd name="T76" fmla="*/ 2147483646 w 10043"/>
                <a:gd name="T77" fmla="*/ 2147483646 h 10000"/>
                <a:gd name="T78" fmla="*/ 2147483646 w 10043"/>
                <a:gd name="T79" fmla="*/ 2147483646 h 10000"/>
                <a:gd name="T80" fmla="*/ 2147483646 w 10043"/>
                <a:gd name="T81" fmla="*/ 2147483646 h 10000"/>
                <a:gd name="T82" fmla="*/ 2147483646 w 10043"/>
                <a:gd name="T83" fmla="*/ 2147483646 h 10000"/>
                <a:gd name="T84" fmla="*/ 2147483646 w 10043"/>
                <a:gd name="T85" fmla="*/ 2147483646 h 10000"/>
                <a:gd name="T86" fmla="*/ 2147483646 w 10043"/>
                <a:gd name="T87" fmla="*/ 2147483646 h 10000"/>
                <a:gd name="T88" fmla="*/ 2147483646 w 10043"/>
                <a:gd name="T89" fmla="*/ 2147483646 h 10000"/>
                <a:gd name="T90" fmla="*/ 2147483646 w 10043"/>
                <a:gd name="T91" fmla="*/ 2147483646 h 10000"/>
                <a:gd name="T92" fmla="*/ 2147483646 w 10043"/>
                <a:gd name="T93" fmla="*/ 2147483646 h 10000"/>
                <a:gd name="T94" fmla="*/ 2147483646 w 10043"/>
                <a:gd name="T95" fmla="*/ 2147483646 h 10000"/>
                <a:gd name="T96" fmla="*/ 2147483646 w 10043"/>
                <a:gd name="T97" fmla="*/ 2147483646 h 10000"/>
                <a:gd name="T98" fmla="*/ 2147483646 w 10043"/>
                <a:gd name="T99" fmla="*/ 2147483646 h 10000"/>
                <a:gd name="T100" fmla="*/ 2147483646 w 10043"/>
                <a:gd name="T101" fmla="*/ 2147483646 h 10000"/>
                <a:gd name="T102" fmla="*/ 2147483646 w 10043"/>
                <a:gd name="T103" fmla="*/ 2147483646 h 10000"/>
                <a:gd name="T104" fmla="*/ 2147483646 w 10043"/>
                <a:gd name="T105" fmla="*/ 2147483646 h 10000"/>
                <a:gd name="T106" fmla="*/ 2147483646 w 10043"/>
                <a:gd name="T107" fmla="*/ 2147483646 h 10000"/>
                <a:gd name="T108" fmla="*/ 2147483646 w 10043"/>
                <a:gd name="T109" fmla="*/ 2147483646 h 10000"/>
                <a:gd name="T110" fmla="*/ 2147483646 w 10043"/>
                <a:gd name="T111" fmla="*/ 2147483646 h 10000"/>
                <a:gd name="T112" fmla="*/ 2147483646 w 10043"/>
                <a:gd name="T113" fmla="*/ 2147483646 h 10000"/>
                <a:gd name="T114" fmla="*/ 2147483646 w 10043"/>
                <a:gd name="T115" fmla="*/ 2147483646 h 10000"/>
                <a:gd name="T116" fmla="*/ 2147483646 w 10043"/>
                <a:gd name="T117" fmla="*/ 2147483646 h 10000"/>
                <a:gd name="T118" fmla="*/ 2147483646 w 10043"/>
                <a:gd name="T119" fmla="*/ 2147483646 h 10000"/>
                <a:gd name="T120" fmla="*/ 2147483646 w 10043"/>
                <a:gd name="T121" fmla="*/ 2147483646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343"/>
            <p:cNvSpPr>
              <a:spLocks/>
            </p:cNvSpPr>
            <p:nvPr/>
          </p:nvSpPr>
          <p:spPr bwMode="auto">
            <a:xfrm>
              <a:off x="5859119" y="3008035"/>
              <a:ext cx="187107" cy="205782"/>
            </a:xfrm>
            <a:custGeom>
              <a:avLst/>
              <a:gdLst>
                <a:gd name="T0" fmla="*/ 2147483646 w 154"/>
                <a:gd name="T1" fmla="*/ 2147483646 h 154"/>
                <a:gd name="T2" fmla="*/ 2147483646 w 154"/>
                <a:gd name="T3" fmla="*/ 0 h 154"/>
                <a:gd name="T4" fmla="*/ 2147483646 w 154"/>
                <a:gd name="T5" fmla="*/ 0 h 154"/>
                <a:gd name="T6" fmla="*/ 2147483646 w 154"/>
                <a:gd name="T7" fmla="*/ 2147483646 h 154"/>
                <a:gd name="T8" fmla="*/ 2147483646 w 154"/>
                <a:gd name="T9" fmla="*/ 2147483646 h 154"/>
                <a:gd name="T10" fmla="*/ 2147483646 w 154"/>
                <a:gd name="T11" fmla="*/ 2147483646 h 154"/>
                <a:gd name="T12" fmla="*/ 2147483646 w 154"/>
                <a:gd name="T13" fmla="*/ 2147483646 h 154"/>
                <a:gd name="T14" fmla="*/ 2147483646 w 154"/>
                <a:gd name="T15" fmla="*/ 2147483646 h 154"/>
                <a:gd name="T16" fmla="*/ 2147483646 w 154"/>
                <a:gd name="T17" fmla="*/ 2147483646 h 154"/>
                <a:gd name="T18" fmla="*/ 2147483646 w 154"/>
                <a:gd name="T19" fmla="*/ 2147483646 h 154"/>
                <a:gd name="T20" fmla="*/ 2147483646 w 154"/>
                <a:gd name="T21" fmla="*/ 2147483646 h 154"/>
                <a:gd name="T22" fmla="*/ 0 w 154"/>
                <a:gd name="T23" fmla="*/ 2147483646 h 154"/>
                <a:gd name="T24" fmla="*/ 2147483646 w 154"/>
                <a:gd name="T25" fmla="*/ 2147483646 h 154"/>
                <a:gd name="T26" fmla="*/ 2147483646 w 154"/>
                <a:gd name="T27" fmla="*/ 2147483646 h 154"/>
                <a:gd name="T28" fmla="*/ 2147483646 w 154"/>
                <a:gd name="T29" fmla="*/ 2147483646 h 154"/>
                <a:gd name="T30" fmla="*/ 2147483646 w 154"/>
                <a:gd name="T31" fmla="*/ 2147483646 h 154"/>
                <a:gd name="T32" fmla="*/ 2147483646 w 154"/>
                <a:gd name="T33" fmla="*/ 2147483646 h 154"/>
                <a:gd name="T34" fmla="*/ 2147483646 w 154"/>
                <a:gd name="T35" fmla="*/ 2147483646 h 154"/>
                <a:gd name="T36" fmla="*/ 2147483646 w 154"/>
                <a:gd name="T37" fmla="*/ 2147483646 h 154"/>
                <a:gd name="T38" fmla="*/ 2147483646 w 154"/>
                <a:gd name="T39" fmla="*/ 2147483646 h 154"/>
                <a:gd name="T40" fmla="*/ 2147483646 w 154"/>
                <a:gd name="T41" fmla="*/ 2147483646 h 154"/>
                <a:gd name="T42" fmla="*/ 2147483646 w 154"/>
                <a:gd name="T43" fmla="*/ 2147483646 h 154"/>
                <a:gd name="T44" fmla="*/ 2147483646 w 154"/>
                <a:gd name="T45" fmla="*/ 2147483646 h 154"/>
                <a:gd name="T46" fmla="*/ 2147483646 w 154"/>
                <a:gd name="T47" fmla="*/ 2147483646 h 154"/>
                <a:gd name="T48" fmla="*/ 2147483646 w 154"/>
                <a:gd name="T49" fmla="*/ 2147483646 h 154"/>
                <a:gd name="T50" fmla="*/ 2147483646 w 154"/>
                <a:gd name="T51" fmla="*/ 2147483646 h 154"/>
                <a:gd name="T52" fmla="*/ 2147483646 w 154"/>
                <a:gd name="T53" fmla="*/ 2147483646 h 154"/>
                <a:gd name="T54" fmla="*/ 2147483646 w 154"/>
                <a:gd name="T55" fmla="*/ 2147483646 h 154"/>
                <a:gd name="T56" fmla="*/ 2147483646 w 154"/>
                <a:gd name="T57" fmla="*/ 2147483646 h 154"/>
                <a:gd name="T58" fmla="*/ 2147483646 w 154"/>
                <a:gd name="T59" fmla="*/ 2147483646 h 154"/>
                <a:gd name="T60" fmla="*/ 2147483646 w 154"/>
                <a:gd name="T61" fmla="*/ 2147483646 h 154"/>
                <a:gd name="T62" fmla="*/ 2147483646 w 154"/>
                <a:gd name="T63" fmla="*/ 2147483646 h 154"/>
                <a:gd name="T64" fmla="*/ 2147483646 w 154"/>
                <a:gd name="T65" fmla="*/ 2147483646 h 154"/>
                <a:gd name="T66" fmla="*/ 2147483646 w 154"/>
                <a:gd name="T67" fmla="*/ 2147483646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344"/>
            <p:cNvSpPr>
              <a:spLocks/>
            </p:cNvSpPr>
            <p:nvPr/>
          </p:nvSpPr>
          <p:spPr bwMode="auto">
            <a:xfrm>
              <a:off x="5854346" y="2807423"/>
              <a:ext cx="120283" cy="190271"/>
            </a:xfrm>
            <a:custGeom>
              <a:avLst/>
              <a:gdLst>
                <a:gd name="T0" fmla="*/ 2147483646 w 10045"/>
                <a:gd name="T1" fmla="*/ 2147483646 h 10019"/>
                <a:gd name="T2" fmla="*/ 2147483646 w 10045"/>
                <a:gd name="T3" fmla="*/ 2147483646 h 10019"/>
                <a:gd name="T4" fmla="*/ 2147483646 w 10045"/>
                <a:gd name="T5" fmla="*/ 2147483646 h 10019"/>
                <a:gd name="T6" fmla="*/ 2147483646 w 10045"/>
                <a:gd name="T7" fmla="*/ 2147483646 h 10019"/>
                <a:gd name="T8" fmla="*/ 2147483646 w 10045"/>
                <a:gd name="T9" fmla="*/ 2147483646 h 10019"/>
                <a:gd name="T10" fmla="*/ 2147483646 w 10045"/>
                <a:gd name="T11" fmla="*/ 2147483646 h 10019"/>
                <a:gd name="T12" fmla="*/ 2147483646 w 10045"/>
                <a:gd name="T13" fmla="*/ 2147483646 h 10019"/>
                <a:gd name="T14" fmla="*/ 2147483646 w 10045"/>
                <a:gd name="T15" fmla="*/ 2147483646 h 10019"/>
                <a:gd name="T16" fmla="*/ 2147483646 w 10045"/>
                <a:gd name="T17" fmla="*/ 2147483646 h 10019"/>
                <a:gd name="T18" fmla="*/ 0 w 10045"/>
                <a:gd name="T19" fmla="*/ 2147483646 h 10019"/>
                <a:gd name="T20" fmla="*/ 2147483646 w 10045"/>
                <a:gd name="T21" fmla="*/ 2147483646 h 10019"/>
                <a:gd name="T22" fmla="*/ 2147483646 w 10045"/>
                <a:gd name="T23" fmla="*/ 2147483646 h 10019"/>
                <a:gd name="T24" fmla="*/ 2147483646 w 10045"/>
                <a:gd name="T25" fmla="*/ 2147483646 h 10019"/>
                <a:gd name="T26" fmla="*/ 2147483646 w 10045"/>
                <a:gd name="T27" fmla="*/ 2147483646 h 10019"/>
                <a:gd name="T28" fmla="*/ 2147483646 w 10045"/>
                <a:gd name="T29" fmla="*/ 2147483646 h 10019"/>
                <a:gd name="T30" fmla="*/ 2147483646 w 10045"/>
                <a:gd name="T31" fmla="*/ 2147483646 h 10019"/>
                <a:gd name="T32" fmla="*/ 2147483646 w 10045"/>
                <a:gd name="T33" fmla="*/ 2147483646 h 10019"/>
                <a:gd name="T34" fmla="*/ 2147483646 w 10045"/>
                <a:gd name="T35" fmla="*/ 2147483646 h 10019"/>
                <a:gd name="T36" fmla="*/ 2147483646 w 10045"/>
                <a:gd name="T37" fmla="*/ 2147483646 h 10019"/>
                <a:gd name="T38" fmla="*/ 2147483646 w 10045"/>
                <a:gd name="T39" fmla="*/ 2147483646 h 10019"/>
                <a:gd name="T40" fmla="*/ 2147483646 w 10045"/>
                <a:gd name="T41" fmla="*/ 2147483646 h 10019"/>
                <a:gd name="T42" fmla="*/ 2147483646 w 10045"/>
                <a:gd name="T43" fmla="*/ 2147483646 h 10019"/>
                <a:gd name="T44" fmla="*/ 2147483646 w 10045"/>
                <a:gd name="T45" fmla="*/ 2147483646 h 10019"/>
                <a:gd name="T46" fmla="*/ 2147483646 w 10045"/>
                <a:gd name="T47" fmla="*/ 2147483646 h 10019"/>
                <a:gd name="T48" fmla="*/ 2147483646 w 10045"/>
                <a:gd name="T49" fmla="*/ 2147483646 h 10019"/>
                <a:gd name="T50" fmla="*/ 2147483646 w 10045"/>
                <a:gd name="T51" fmla="*/ 2147483646 h 10019"/>
                <a:gd name="T52" fmla="*/ 2147483646 w 10045"/>
                <a:gd name="T53" fmla="*/ 2147483646 h 10019"/>
                <a:gd name="T54" fmla="*/ 2147483646 w 10045"/>
                <a:gd name="T55" fmla="*/ 2147483646 h 10019"/>
                <a:gd name="T56" fmla="*/ 2147483646 w 10045"/>
                <a:gd name="T57" fmla="*/ 2147483646 h 10019"/>
                <a:gd name="T58" fmla="*/ 2147483646 w 10045"/>
                <a:gd name="T59" fmla="*/ 2147483646 h 10019"/>
                <a:gd name="T60" fmla="*/ 2147483646 w 10045"/>
                <a:gd name="T61" fmla="*/ 2147483646 h 10019"/>
                <a:gd name="T62" fmla="*/ 2147483646 w 10045"/>
                <a:gd name="T63" fmla="*/ 2147483646 h 10019"/>
                <a:gd name="T64" fmla="*/ 2147483646 w 10045"/>
                <a:gd name="T65" fmla="*/ 2147483646 h 10019"/>
                <a:gd name="T66" fmla="*/ 2147483646 w 10045"/>
                <a:gd name="T67" fmla="*/ 2147483646 h 10019"/>
                <a:gd name="T68" fmla="*/ 2147483646 w 10045"/>
                <a:gd name="T69" fmla="*/ 2147483646 h 10019"/>
                <a:gd name="T70" fmla="*/ 2147483646 w 10045"/>
                <a:gd name="T71" fmla="*/ 2147483646 h 10019"/>
                <a:gd name="T72" fmla="*/ 2147483646 w 10045"/>
                <a:gd name="T73" fmla="*/ 2147483646 h 10019"/>
                <a:gd name="T74" fmla="*/ 2147483646 w 10045"/>
                <a:gd name="T75" fmla="*/ 2147483646 h 10019"/>
                <a:gd name="T76" fmla="*/ 2147483646 w 10045"/>
                <a:gd name="T77" fmla="*/ 2147483646 h 10019"/>
                <a:gd name="T78" fmla="*/ 2147483646 w 10045"/>
                <a:gd name="T79" fmla="*/ 2147483646 h 10019"/>
                <a:gd name="T80" fmla="*/ 2147483646 w 10045"/>
                <a:gd name="T81" fmla="*/ 2147483646 h 10019"/>
                <a:gd name="T82" fmla="*/ 2147483646 w 10045"/>
                <a:gd name="T83" fmla="*/ 2147483646 h 10019"/>
                <a:gd name="T84" fmla="*/ 2147483646 w 10045"/>
                <a:gd name="T85" fmla="*/ 2147483646 h 10019"/>
                <a:gd name="T86" fmla="*/ 2147483646 w 10045"/>
                <a:gd name="T87" fmla="*/ 2147483646 h 10019"/>
                <a:gd name="T88" fmla="*/ 2147483646 w 10045"/>
                <a:gd name="T89" fmla="*/ 2147483646 h 10019"/>
                <a:gd name="T90" fmla="*/ 2147483646 w 10045"/>
                <a:gd name="T91" fmla="*/ 2147483646 h 10019"/>
                <a:gd name="T92" fmla="*/ 2147483646 w 10045"/>
                <a:gd name="T93" fmla="*/ 2147483646 h 10019"/>
                <a:gd name="T94" fmla="*/ 2147483646 w 10045"/>
                <a:gd name="T95" fmla="*/ 2147483646 h 10019"/>
                <a:gd name="T96" fmla="*/ 2147483646 w 10045"/>
                <a:gd name="T97" fmla="*/ 2147483646 h 10019"/>
                <a:gd name="T98" fmla="*/ 2147483646 w 10045"/>
                <a:gd name="T99" fmla="*/ 2147483646 h 10019"/>
                <a:gd name="T100" fmla="*/ 2147483646 w 10045"/>
                <a:gd name="T101" fmla="*/ 2147483646 h 10019"/>
                <a:gd name="T102" fmla="*/ 2147483646 w 10045"/>
                <a:gd name="T103" fmla="*/ 0 h 10019"/>
                <a:gd name="T104" fmla="*/ 2147483646 w 10045"/>
                <a:gd name="T105" fmla="*/ 2147483646 h 10019"/>
                <a:gd name="T106" fmla="*/ 2147483646 w 10045"/>
                <a:gd name="T107" fmla="*/ 2147483646 h 10019"/>
                <a:gd name="T108" fmla="*/ 2147483646 w 10045"/>
                <a:gd name="T109" fmla="*/ 2147483646 h 10019"/>
                <a:gd name="T110" fmla="*/ 2147483646 w 10045"/>
                <a:gd name="T111" fmla="*/ 2147483646 h 10019"/>
                <a:gd name="T112" fmla="*/ 2147483646 w 10045"/>
                <a:gd name="T113" fmla="*/ 2147483646 h 10019"/>
                <a:gd name="T114" fmla="*/ 2147483646 w 10045"/>
                <a:gd name="T115" fmla="*/ 2147483646 h 10019"/>
                <a:gd name="T116" fmla="*/ 2147483646 w 10045"/>
                <a:gd name="T117" fmla="*/ 2147483646 h 10019"/>
                <a:gd name="T118" fmla="*/ 2147483646 w 10045"/>
                <a:gd name="T119" fmla="*/ 2147483646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345"/>
            <p:cNvSpPr>
              <a:spLocks/>
            </p:cNvSpPr>
            <p:nvPr/>
          </p:nvSpPr>
          <p:spPr bwMode="auto">
            <a:xfrm>
              <a:off x="5839072" y="2846718"/>
              <a:ext cx="45822" cy="66181"/>
            </a:xfrm>
            <a:custGeom>
              <a:avLst/>
              <a:gdLst>
                <a:gd name="T0" fmla="*/ 2147483646 w 66"/>
                <a:gd name="T1" fmla="*/ 2147483646 h 90"/>
                <a:gd name="T2" fmla="*/ 2147483646 w 66"/>
                <a:gd name="T3" fmla="*/ 2147483646 h 90"/>
                <a:gd name="T4" fmla="*/ 2147483646 w 66"/>
                <a:gd name="T5" fmla="*/ 2147483646 h 90"/>
                <a:gd name="T6" fmla="*/ 2147483646 w 66"/>
                <a:gd name="T7" fmla="*/ 2147483646 h 90"/>
                <a:gd name="T8" fmla="*/ 2147483646 w 66"/>
                <a:gd name="T9" fmla="*/ 2147483646 h 90"/>
                <a:gd name="T10" fmla="*/ 2147483646 w 66"/>
                <a:gd name="T11" fmla="*/ 2147483646 h 90"/>
                <a:gd name="T12" fmla="*/ 2147483646 w 66"/>
                <a:gd name="T13" fmla="*/ 2147483646 h 90"/>
                <a:gd name="T14" fmla="*/ 2147483646 w 66"/>
                <a:gd name="T15" fmla="*/ 2147483646 h 90"/>
                <a:gd name="T16" fmla="*/ 2147483646 w 66"/>
                <a:gd name="T17" fmla="*/ 2147483646 h 90"/>
                <a:gd name="T18" fmla="*/ 2147483646 w 66"/>
                <a:gd name="T19" fmla="*/ 2147483646 h 90"/>
                <a:gd name="T20" fmla="*/ 2147483646 w 66"/>
                <a:gd name="T21" fmla="*/ 0 h 90"/>
                <a:gd name="T22" fmla="*/ 2147483646 w 66"/>
                <a:gd name="T23" fmla="*/ 2147483646 h 90"/>
                <a:gd name="T24" fmla="*/ 2147483646 w 66"/>
                <a:gd name="T25" fmla="*/ 2147483646 h 90"/>
                <a:gd name="T26" fmla="*/ 2147483646 w 66"/>
                <a:gd name="T27" fmla="*/ 2147483646 h 90"/>
                <a:gd name="T28" fmla="*/ 2147483646 w 66"/>
                <a:gd name="T29" fmla="*/ 2147483646 h 90"/>
                <a:gd name="T30" fmla="*/ 2147483646 w 66"/>
                <a:gd name="T31" fmla="*/ 2147483646 h 90"/>
                <a:gd name="T32" fmla="*/ 0 w 66"/>
                <a:gd name="T33" fmla="*/ 2147483646 h 90"/>
                <a:gd name="T34" fmla="*/ 2147483646 w 66"/>
                <a:gd name="T35" fmla="*/ 2147483646 h 90"/>
                <a:gd name="T36" fmla="*/ 2147483646 w 66"/>
                <a:gd name="T37" fmla="*/ 2147483646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346"/>
            <p:cNvSpPr>
              <a:spLocks/>
            </p:cNvSpPr>
            <p:nvPr/>
          </p:nvSpPr>
          <p:spPr bwMode="auto">
            <a:xfrm rot="20966185">
              <a:off x="6068183" y="3129022"/>
              <a:ext cx="95463" cy="106511"/>
            </a:xfrm>
            <a:custGeom>
              <a:avLst/>
              <a:gdLst>
                <a:gd name="T0" fmla="*/ 2147483646 w 9874"/>
                <a:gd name="T1" fmla="*/ 2147483646 h 10000"/>
                <a:gd name="T2" fmla="*/ 2147483646 w 9874"/>
                <a:gd name="T3" fmla="*/ 2147483646 h 10000"/>
                <a:gd name="T4" fmla="*/ 2147483646 w 9874"/>
                <a:gd name="T5" fmla="*/ 2147483646 h 10000"/>
                <a:gd name="T6" fmla="*/ 2147483646 w 9874"/>
                <a:gd name="T7" fmla="*/ 0 h 10000"/>
                <a:gd name="T8" fmla="*/ 2147483646 w 9874"/>
                <a:gd name="T9" fmla="*/ 2147483646 h 10000"/>
                <a:gd name="T10" fmla="*/ 2147483646 w 9874"/>
                <a:gd name="T11" fmla="*/ 2147483646 h 10000"/>
                <a:gd name="T12" fmla="*/ 2147483646 w 9874"/>
                <a:gd name="T13" fmla="*/ 2147483646 h 10000"/>
                <a:gd name="T14" fmla="*/ 2147483646 w 9874"/>
                <a:gd name="T15" fmla="*/ 2147483646 h 10000"/>
                <a:gd name="T16" fmla="*/ 2147483646 w 9874"/>
                <a:gd name="T17" fmla="*/ 2147483646 h 10000"/>
                <a:gd name="T18" fmla="*/ 0 w 9874"/>
                <a:gd name="T19" fmla="*/ 2147483646 h 10000"/>
                <a:gd name="T20" fmla="*/ 2147483646 w 9874"/>
                <a:gd name="T21" fmla="*/ 2147483646 h 10000"/>
                <a:gd name="T22" fmla="*/ 2147483646 w 9874"/>
                <a:gd name="T23" fmla="*/ 2147483646 h 10000"/>
                <a:gd name="T24" fmla="*/ 2147483646 w 9874"/>
                <a:gd name="T25" fmla="*/ 2147483646 h 10000"/>
                <a:gd name="T26" fmla="*/ 2147483646 w 9874"/>
                <a:gd name="T27" fmla="*/ 2147483646 h 10000"/>
                <a:gd name="T28" fmla="*/ 2147483646 w 9874"/>
                <a:gd name="T29" fmla="*/ 2147483646 h 10000"/>
                <a:gd name="T30" fmla="*/ 2147483646 w 9874"/>
                <a:gd name="T31" fmla="*/ 2147483646 h 10000"/>
                <a:gd name="T32" fmla="*/ 2147483646 w 9874"/>
                <a:gd name="T33" fmla="*/ 2147483646 h 10000"/>
                <a:gd name="T34" fmla="*/ 2147483646 w 9874"/>
                <a:gd name="T35" fmla="*/ 2147483646 h 10000"/>
                <a:gd name="T36" fmla="*/ 2147483646 w 9874"/>
                <a:gd name="T37" fmla="*/ 2147483646 h 10000"/>
                <a:gd name="T38" fmla="*/ 2147483646 w 9874"/>
                <a:gd name="T39" fmla="*/ 2147483646 h 10000"/>
                <a:gd name="T40" fmla="*/ 2147483646 w 9874"/>
                <a:gd name="T41" fmla="*/ 2147483646 h 10000"/>
                <a:gd name="T42" fmla="*/ 2147483646 w 9874"/>
                <a:gd name="T43" fmla="*/ 2147483646 h 10000"/>
                <a:gd name="T44" fmla="*/ 2147483646 w 9874"/>
                <a:gd name="T45" fmla="*/ 2147483646 h 10000"/>
                <a:gd name="T46" fmla="*/ 2147483646 w 9874"/>
                <a:gd name="T47" fmla="*/ 2147483646 h 10000"/>
                <a:gd name="T48" fmla="*/ 2147483646 w 9874"/>
                <a:gd name="T49" fmla="*/ 2147483646 h 10000"/>
                <a:gd name="T50" fmla="*/ 2147483646 w 9874"/>
                <a:gd name="T51" fmla="*/ 2147483646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351"/>
            <p:cNvSpPr>
              <a:spLocks/>
            </p:cNvSpPr>
            <p:nvPr/>
          </p:nvSpPr>
          <p:spPr bwMode="auto">
            <a:xfrm>
              <a:off x="6062455" y="2963569"/>
              <a:ext cx="123147" cy="109613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0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2147483646 w 10000"/>
                <a:gd name="T21" fmla="*/ 2147483646 h 10000"/>
                <a:gd name="T22" fmla="*/ 147736086 w 10000"/>
                <a:gd name="T23" fmla="*/ 2147483646 h 10000"/>
                <a:gd name="T24" fmla="*/ 2147483646 w 10000"/>
                <a:gd name="T25" fmla="*/ 2147483646 h 10000"/>
                <a:gd name="T26" fmla="*/ 2147483646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53"/>
            <p:cNvSpPr>
              <a:spLocks/>
            </p:cNvSpPr>
            <p:nvPr/>
          </p:nvSpPr>
          <p:spPr bwMode="auto">
            <a:xfrm>
              <a:off x="5938353" y="2912899"/>
              <a:ext cx="95463" cy="53772"/>
            </a:xfrm>
            <a:custGeom>
              <a:avLst/>
              <a:gdLst>
                <a:gd name="T0" fmla="*/ 2147483646 w 10569"/>
                <a:gd name="T1" fmla="*/ 1784266055 h 10092"/>
                <a:gd name="T2" fmla="*/ 2147483646 w 10569"/>
                <a:gd name="T3" fmla="*/ 1003710399 h 10092"/>
                <a:gd name="T4" fmla="*/ 2147483646 w 10569"/>
                <a:gd name="T5" fmla="*/ 502000758 h 10092"/>
                <a:gd name="T6" fmla="*/ 2147483646 w 10569"/>
                <a:gd name="T7" fmla="*/ 0 h 10092"/>
                <a:gd name="T8" fmla="*/ 2147483646 w 10569"/>
                <a:gd name="T9" fmla="*/ 250834547 h 10092"/>
                <a:gd name="T10" fmla="*/ 2147483646 w 10569"/>
                <a:gd name="T11" fmla="*/ 0 h 10092"/>
                <a:gd name="T12" fmla="*/ 2147483646 w 10569"/>
                <a:gd name="T13" fmla="*/ 250834547 h 10092"/>
                <a:gd name="T14" fmla="*/ 2147483646 w 10569"/>
                <a:gd name="T15" fmla="*/ 502000758 h 10092"/>
                <a:gd name="T16" fmla="*/ 2147483646 w 10569"/>
                <a:gd name="T17" fmla="*/ 752875852 h 10092"/>
                <a:gd name="T18" fmla="*/ 126895188 w 10569"/>
                <a:gd name="T19" fmla="*/ 1003710399 h 10092"/>
                <a:gd name="T20" fmla="*/ 2147483646 w 10569"/>
                <a:gd name="T21" fmla="*/ 1342794782 h 10092"/>
                <a:gd name="T22" fmla="*/ 2147483646 w 10569"/>
                <a:gd name="T23" fmla="*/ 1800525632 h 10092"/>
                <a:gd name="T24" fmla="*/ 2147483646 w 10569"/>
                <a:gd name="T25" fmla="*/ 2147483646 h 10092"/>
                <a:gd name="T26" fmla="*/ 2147483646 w 10569"/>
                <a:gd name="T27" fmla="*/ 2147483646 h 10092"/>
                <a:gd name="T28" fmla="*/ 2147483646 w 10569"/>
                <a:gd name="T29" fmla="*/ 2147483646 h 10092"/>
                <a:gd name="T30" fmla="*/ 2147483646 w 10569"/>
                <a:gd name="T31" fmla="*/ 2147483646 h 10092"/>
                <a:gd name="T32" fmla="*/ 2147483646 w 10569"/>
                <a:gd name="T33" fmla="*/ 2147483646 h 10092"/>
                <a:gd name="T34" fmla="*/ 2147483646 w 10569"/>
                <a:gd name="T35" fmla="*/ 2147483646 h 10092"/>
                <a:gd name="T36" fmla="*/ 2147483646 w 10569"/>
                <a:gd name="T37" fmla="*/ 2147483646 h 10092"/>
                <a:gd name="T38" fmla="*/ 2147483646 w 10569"/>
                <a:gd name="T39" fmla="*/ 2147483646 h 10092"/>
                <a:gd name="T40" fmla="*/ 2147483646 w 10569"/>
                <a:gd name="T41" fmla="*/ 2147483646 h 10092"/>
                <a:gd name="T42" fmla="*/ 2147483646 w 10569"/>
                <a:gd name="T43" fmla="*/ 2147483646 h 10092"/>
                <a:gd name="T44" fmla="*/ 2147483646 w 10569"/>
                <a:gd name="T45" fmla="*/ 2147483646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354"/>
            <p:cNvSpPr>
              <a:spLocks/>
            </p:cNvSpPr>
            <p:nvPr/>
          </p:nvSpPr>
          <p:spPr bwMode="auto">
            <a:xfrm>
              <a:off x="6006132" y="2968739"/>
              <a:ext cx="83053" cy="62045"/>
            </a:xfrm>
            <a:custGeom>
              <a:avLst/>
              <a:gdLst>
                <a:gd name="T0" fmla="*/ 2147483646 w 9980"/>
                <a:gd name="T1" fmla="*/ 0 h 10000"/>
                <a:gd name="T2" fmla="*/ 2147483646 w 9980"/>
                <a:gd name="T3" fmla="*/ 1146309471 h 10000"/>
                <a:gd name="T4" fmla="*/ 2147483646 w 9980"/>
                <a:gd name="T5" fmla="*/ 1665489132 h 10000"/>
                <a:gd name="T6" fmla="*/ 2147483646 w 9980"/>
                <a:gd name="T7" fmla="*/ 2147483646 h 10000"/>
                <a:gd name="T8" fmla="*/ 2147483646 w 9980"/>
                <a:gd name="T9" fmla="*/ 1996026625 h 10000"/>
                <a:gd name="T10" fmla="*/ 2147483646 w 9980"/>
                <a:gd name="T11" fmla="*/ 1665489132 h 10000"/>
                <a:gd name="T12" fmla="*/ 2147483646 w 9980"/>
                <a:gd name="T13" fmla="*/ 2147483646 h 10000"/>
                <a:gd name="T14" fmla="*/ 579158307 w 9980"/>
                <a:gd name="T15" fmla="*/ 2147483646 h 10000"/>
                <a:gd name="T16" fmla="*/ 155334902 w 9980"/>
                <a:gd name="T17" fmla="*/ 2147483646 h 10000"/>
                <a:gd name="T18" fmla="*/ 2147483646 w 9980"/>
                <a:gd name="T19" fmla="*/ 2147483646 h 10000"/>
                <a:gd name="T20" fmla="*/ 2147483646 w 9980"/>
                <a:gd name="T21" fmla="*/ 2147483646 h 10000"/>
                <a:gd name="T22" fmla="*/ 2147483646 w 9980"/>
                <a:gd name="T23" fmla="*/ 2147483646 h 10000"/>
                <a:gd name="T24" fmla="*/ 2147483646 w 9980"/>
                <a:gd name="T25" fmla="*/ 2147483646 h 10000"/>
                <a:gd name="T26" fmla="*/ 2147483646 w 9980"/>
                <a:gd name="T27" fmla="*/ 2147483646 h 10000"/>
                <a:gd name="T28" fmla="*/ 2147483646 w 9980"/>
                <a:gd name="T29" fmla="*/ 2147483646 h 10000"/>
                <a:gd name="T30" fmla="*/ 2147483646 w 9980"/>
                <a:gd name="T31" fmla="*/ 2147483646 h 10000"/>
                <a:gd name="T32" fmla="*/ 2147483646 w 9980"/>
                <a:gd name="T33" fmla="*/ 2147483646 h 10000"/>
                <a:gd name="T34" fmla="*/ 2147483646 w 9980"/>
                <a:gd name="T35" fmla="*/ 1146309471 h 10000"/>
                <a:gd name="T36" fmla="*/ 2147483646 w 9980"/>
                <a:gd name="T37" fmla="*/ 94320627 h 10000"/>
                <a:gd name="T38" fmla="*/ 2147483646 w 9980"/>
                <a:gd name="T39" fmla="*/ 250572289 h 10000"/>
                <a:gd name="T40" fmla="*/ 2147483646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355"/>
            <p:cNvSpPr>
              <a:spLocks/>
            </p:cNvSpPr>
            <p:nvPr/>
          </p:nvSpPr>
          <p:spPr bwMode="auto">
            <a:xfrm>
              <a:off x="6008996" y="2942887"/>
              <a:ext cx="80189" cy="45500"/>
            </a:xfrm>
            <a:custGeom>
              <a:avLst/>
              <a:gdLst>
                <a:gd name="T0" fmla="*/ 2147483646 w 10000"/>
                <a:gd name="T1" fmla="*/ 85299240 h 9595"/>
                <a:gd name="T2" fmla="*/ 2147483646 w 10000"/>
                <a:gd name="T3" fmla="*/ 13576773 h 9595"/>
                <a:gd name="T4" fmla="*/ 2147483646 w 10000"/>
                <a:gd name="T5" fmla="*/ 14455609 h 9595"/>
                <a:gd name="T6" fmla="*/ 2147483646 w 10000"/>
                <a:gd name="T7" fmla="*/ 85299240 h 9595"/>
                <a:gd name="T8" fmla="*/ 2147483646 w 10000"/>
                <a:gd name="T9" fmla="*/ 409818380 h 9595"/>
                <a:gd name="T10" fmla="*/ 0 w 10000"/>
                <a:gd name="T11" fmla="*/ 734500748 h 9595"/>
                <a:gd name="T12" fmla="*/ 2147483646 w 10000"/>
                <a:gd name="T13" fmla="*/ 1059017558 h 9595"/>
                <a:gd name="T14" fmla="*/ 2147483646 w 10000"/>
                <a:gd name="T15" fmla="*/ 1253991381 h 9595"/>
                <a:gd name="T16" fmla="*/ 2147483646 w 10000"/>
                <a:gd name="T17" fmla="*/ 1401365760 h 9595"/>
                <a:gd name="T18" fmla="*/ 2147483646 w 10000"/>
                <a:gd name="T19" fmla="*/ 1206535080 h 9595"/>
                <a:gd name="T20" fmla="*/ 2147483646 w 10000"/>
                <a:gd name="T21" fmla="*/ 1117738892 h 9595"/>
                <a:gd name="T22" fmla="*/ 2147483646 w 10000"/>
                <a:gd name="T23" fmla="*/ 800069697 h 9595"/>
                <a:gd name="T24" fmla="*/ 2147483646 w 10000"/>
                <a:gd name="T25" fmla="*/ 865641717 h 9595"/>
                <a:gd name="T26" fmla="*/ 2147483646 w 10000"/>
                <a:gd name="T27" fmla="*/ 726322096 h 9595"/>
                <a:gd name="T28" fmla="*/ 2147483646 w 10000"/>
                <a:gd name="T29" fmla="*/ 572221676 h 9595"/>
                <a:gd name="T30" fmla="*/ 2147483646 w 10000"/>
                <a:gd name="T31" fmla="*/ 314602478 h 9595"/>
                <a:gd name="T32" fmla="*/ 2147483646 w 10000"/>
                <a:gd name="T33" fmla="*/ 177307990 h 9595"/>
                <a:gd name="T34" fmla="*/ 2147483646 w 10000"/>
                <a:gd name="T35" fmla="*/ 85299240 h 9595"/>
                <a:gd name="T36" fmla="*/ 2147483646 w 10000"/>
                <a:gd name="T37" fmla="*/ 85299240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56"/>
            <p:cNvSpPr>
              <a:spLocks/>
            </p:cNvSpPr>
            <p:nvPr/>
          </p:nvSpPr>
          <p:spPr bwMode="auto">
            <a:xfrm>
              <a:off x="6098731" y="3060772"/>
              <a:ext cx="109782" cy="92034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0 w 10000"/>
                <a:gd name="T5" fmla="*/ 0 h 10000"/>
                <a:gd name="T6" fmla="*/ 0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2147483646 w 10000"/>
                <a:gd name="T21" fmla="*/ 2147483646 h 10000"/>
                <a:gd name="T22" fmla="*/ 2147483646 w 10000"/>
                <a:gd name="T23" fmla="*/ 2147483646 h 10000"/>
                <a:gd name="T24" fmla="*/ 2147483646 w 10000"/>
                <a:gd name="T25" fmla="*/ 2147483646 h 10000"/>
                <a:gd name="T26" fmla="*/ 2147483646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2147483646 w 10000"/>
                <a:gd name="T43" fmla="*/ 2147483646 h 10000"/>
                <a:gd name="T44" fmla="*/ 2147483646 w 10000"/>
                <a:gd name="T45" fmla="*/ 0 h 10000"/>
                <a:gd name="T46" fmla="*/ 2147483646 w 10000"/>
                <a:gd name="T47" fmla="*/ 2147483646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361"/>
            <p:cNvSpPr>
              <a:spLocks/>
            </p:cNvSpPr>
            <p:nvPr/>
          </p:nvSpPr>
          <p:spPr bwMode="auto">
            <a:xfrm>
              <a:off x="5854346" y="2986318"/>
              <a:ext cx="68733" cy="42398"/>
            </a:xfrm>
            <a:custGeom>
              <a:avLst/>
              <a:gdLst>
                <a:gd name="T0" fmla="*/ 2147483646 w 10000"/>
                <a:gd name="T1" fmla="*/ 117523815 h 11466"/>
                <a:gd name="T2" fmla="*/ 2147483646 w 10000"/>
                <a:gd name="T3" fmla="*/ 75272047 h 11466"/>
                <a:gd name="T4" fmla="*/ 2147483646 w 10000"/>
                <a:gd name="T5" fmla="*/ 33020432 h 11466"/>
                <a:gd name="T6" fmla="*/ 2147483646 w 10000"/>
                <a:gd name="T7" fmla="*/ 65841468 h 11466"/>
                <a:gd name="T8" fmla="*/ 2147483646 w 10000"/>
                <a:gd name="T9" fmla="*/ 0 h 11466"/>
                <a:gd name="T10" fmla="*/ 2147483646 w 10000"/>
                <a:gd name="T11" fmla="*/ 63477200 h 11466"/>
                <a:gd name="T12" fmla="*/ 0 w 10000"/>
                <a:gd name="T13" fmla="*/ 202027038 h 11466"/>
                <a:gd name="T14" fmla="*/ 0 w 10000"/>
                <a:gd name="T15" fmla="*/ 286524040 h 11466"/>
                <a:gd name="T16" fmla="*/ 2147483646 w 10000"/>
                <a:gd name="T17" fmla="*/ 286524040 h 11466"/>
                <a:gd name="T18" fmla="*/ 2147483646 w 10000"/>
                <a:gd name="T19" fmla="*/ 387555188 h 11466"/>
                <a:gd name="T20" fmla="*/ 2147483646 w 10000"/>
                <a:gd name="T21" fmla="*/ 371027429 h 11466"/>
                <a:gd name="T22" fmla="*/ 2147483646 w 10000"/>
                <a:gd name="T23" fmla="*/ 305386266 h 11466"/>
                <a:gd name="T24" fmla="*/ 2147483646 w 10000"/>
                <a:gd name="T25" fmla="*/ 342940248 h 11466"/>
                <a:gd name="T26" fmla="*/ 2147483646 w 10000"/>
                <a:gd name="T27" fmla="*/ 286524040 h 11466"/>
                <a:gd name="T28" fmla="*/ 2147483646 w 10000"/>
                <a:gd name="T29" fmla="*/ 244272431 h 11466"/>
                <a:gd name="T30" fmla="*/ 2147483646 w 10000"/>
                <a:gd name="T31" fmla="*/ 244272431 h 11466"/>
                <a:gd name="T32" fmla="*/ 2147483646 w 10000"/>
                <a:gd name="T33" fmla="*/ 202027038 h 11466"/>
                <a:gd name="T34" fmla="*/ 2147483646 w 10000"/>
                <a:gd name="T35" fmla="*/ 117523815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363"/>
            <p:cNvSpPr>
              <a:spLocks/>
            </p:cNvSpPr>
            <p:nvPr/>
          </p:nvSpPr>
          <p:spPr bwMode="auto">
            <a:xfrm>
              <a:off x="5819979" y="2891183"/>
              <a:ext cx="42958" cy="48602"/>
            </a:xfrm>
            <a:custGeom>
              <a:avLst/>
              <a:gdLst>
                <a:gd name="T0" fmla="*/ 306118187 w 10056"/>
                <a:gd name="T1" fmla="*/ 789654352 h 10000"/>
                <a:gd name="T2" fmla="*/ 429904577 w 10056"/>
                <a:gd name="T3" fmla="*/ 1105629969 h 10000"/>
                <a:gd name="T4" fmla="*/ 677586608 w 10056"/>
                <a:gd name="T5" fmla="*/ 1263521769 h 10000"/>
                <a:gd name="T6" fmla="*/ 903376652 w 10056"/>
                <a:gd name="T7" fmla="*/ 1467713300 h 10000"/>
                <a:gd name="T8" fmla="*/ 1135951392 w 10056"/>
                <a:gd name="T9" fmla="*/ 1727539702 h 10000"/>
                <a:gd name="T10" fmla="*/ 1281375230 w 10056"/>
                <a:gd name="T11" fmla="*/ 1300499113 h 10000"/>
                <a:gd name="T12" fmla="*/ 1195148611 w 10056"/>
                <a:gd name="T13" fmla="*/ 984526451 h 10000"/>
                <a:gd name="T14" fmla="*/ 1288557149 w 10056"/>
                <a:gd name="T15" fmla="*/ 566991022 h 10000"/>
                <a:gd name="T16" fmla="*/ 1106984257 w 10056"/>
                <a:gd name="T17" fmla="*/ 409071324 h 10000"/>
                <a:gd name="T18" fmla="*/ 925159339 w 10056"/>
                <a:gd name="T19" fmla="*/ 315789890 h 10000"/>
                <a:gd name="T20" fmla="*/ 677586608 w 10056"/>
                <a:gd name="T21" fmla="*/ 157894755 h 10000"/>
                <a:gd name="T22" fmla="*/ 429904577 w 10056"/>
                <a:gd name="T23" fmla="*/ 157894755 h 10000"/>
                <a:gd name="T24" fmla="*/ 306118187 w 10056"/>
                <a:gd name="T25" fmla="*/ 0 h 10000"/>
                <a:gd name="T26" fmla="*/ 58563422 w 10056"/>
                <a:gd name="T27" fmla="*/ 157894755 h 10000"/>
                <a:gd name="T28" fmla="*/ 0 w 10056"/>
                <a:gd name="T29" fmla="*/ 167744178 h 10000"/>
                <a:gd name="T30" fmla="*/ 116604471 w 10056"/>
                <a:gd name="T31" fmla="*/ 594785155 h 10000"/>
                <a:gd name="T32" fmla="*/ 306118187 w 10056"/>
                <a:gd name="T33" fmla="*/ 789654352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52"/>
            <p:cNvSpPr>
              <a:spLocks/>
            </p:cNvSpPr>
            <p:nvPr/>
          </p:nvSpPr>
          <p:spPr bwMode="auto">
            <a:xfrm rot="21133526">
              <a:off x="5959355" y="3005966"/>
              <a:ext cx="53459" cy="31022"/>
            </a:xfrm>
            <a:custGeom>
              <a:avLst/>
              <a:gdLst>
                <a:gd name="T0" fmla="*/ 0 w 1912593"/>
                <a:gd name="T1" fmla="*/ 0 h 1229193"/>
                <a:gd name="T2" fmla="*/ 0 w 1912593"/>
                <a:gd name="T3" fmla="*/ 0 h 1229193"/>
                <a:gd name="T4" fmla="*/ 0 w 1912593"/>
                <a:gd name="T5" fmla="*/ 0 h 1229193"/>
                <a:gd name="T6" fmla="*/ 0 w 1912593"/>
                <a:gd name="T7" fmla="*/ 0 h 1229193"/>
                <a:gd name="T8" fmla="*/ 0 w 1912593"/>
                <a:gd name="T9" fmla="*/ 0 h 1229193"/>
                <a:gd name="T10" fmla="*/ 0 w 1912593"/>
                <a:gd name="T11" fmla="*/ 0 h 1229193"/>
                <a:gd name="T12" fmla="*/ 0 w 1912593"/>
                <a:gd name="T13" fmla="*/ 0 h 1229193"/>
                <a:gd name="T14" fmla="*/ 0 w 1912593"/>
                <a:gd name="T15" fmla="*/ 0 h 1229193"/>
                <a:gd name="T16" fmla="*/ 0 w 1912593"/>
                <a:gd name="T17" fmla="*/ 0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53"/>
            <p:cNvSpPr>
              <a:spLocks/>
            </p:cNvSpPr>
            <p:nvPr/>
          </p:nvSpPr>
          <p:spPr bwMode="auto">
            <a:xfrm>
              <a:off x="5962219" y="3012171"/>
              <a:ext cx="85917" cy="97204"/>
            </a:xfrm>
            <a:custGeom>
              <a:avLst/>
              <a:gdLst>
                <a:gd name="T0" fmla="*/ 0 w 3644175"/>
                <a:gd name="T1" fmla="*/ 0 h 3780713"/>
                <a:gd name="T2" fmla="*/ 0 w 3644175"/>
                <a:gd name="T3" fmla="*/ 0 h 3780713"/>
                <a:gd name="T4" fmla="*/ 0 w 3644175"/>
                <a:gd name="T5" fmla="*/ 0 h 3780713"/>
                <a:gd name="T6" fmla="*/ 0 w 3644175"/>
                <a:gd name="T7" fmla="*/ 0 h 3780713"/>
                <a:gd name="T8" fmla="*/ 0 w 3644175"/>
                <a:gd name="T9" fmla="*/ 0 h 3780713"/>
                <a:gd name="T10" fmla="*/ 0 w 3644175"/>
                <a:gd name="T11" fmla="*/ 0 h 3780713"/>
                <a:gd name="T12" fmla="*/ 0 w 3644175"/>
                <a:gd name="T13" fmla="*/ 0 h 3780713"/>
                <a:gd name="T14" fmla="*/ 0 w 3644175"/>
                <a:gd name="T15" fmla="*/ 0 h 3780713"/>
                <a:gd name="T16" fmla="*/ 0 w 3644175"/>
                <a:gd name="T17" fmla="*/ 0 h 3780713"/>
                <a:gd name="T18" fmla="*/ 0 w 3644175"/>
                <a:gd name="T19" fmla="*/ 0 h 3780713"/>
                <a:gd name="T20" fmla="*/ 0 w 3644175"/>
                <a:gd name="T21" fmla="*/ 0 h 3780713"/>
                <a:gd name="T22" fmla="*/ 0 w 3644175"/>
                <a:gd name="T23" fmla="*/ 0 h 3780713"/>
                <a:gd name="T24" fmla="*/ 0 w 3644175"/>
                <a:gd name="T25" fmla="*/ 0 h 3780713"/>
                <a:gd name="T26" fmla="*/ 0 w 3644175"/>
                <a:gd name="T27" fmla="*/ 0 h 3780713"/>
                <a:gd name="T28" fmla="*/ 0 w 3644175"/>
                <a:gd name="T29" fmla="*/ 0 h 3780713"/>
                <a:gd name="T30" fmla="*/ 0 w 3644175"/>
                <a:gd name="T31" fmla="*/ 0 h 3780713"/>
                <a:gd name="T32" fmla="*/ 0 w 3644175"/>
                <a:gd name="T33" fmla="*/ 0 h 3780713"/>
                <a:gd name="T34" fmla="*/ 0 w 3644175"/>
                <a:gd name="T35" fmla="*/ 0 h 3780713"/>
                <a:gd name="T36" fmla="*/ 0 w 3644175"/>
                <a:gd name="T37" fmla="*/ 0 h 3780713"/>
                <a:gd name="T38" fmla="*/ 0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4"/>
            <p:cNvSpPr>
              <a:spLocks/>
            </p:cNvSpPr>
            <p:nvPr/>
          </p:nvSpPr>
          <p:spPr bwMode="auto">
            <a:xfrm>
              <a:off x="5997540" y="3046295"/>
              <a:ext cx="59187" cy="64113"/>
            </a:xfrm>
            <a:custGeom>
              <a:avLst/>
              <a:gdLst>
                <a:gd name="T0" fmla="*/ 0 w 2398426"/>
                <a:gd name="T1" fmla="*/ 0 h 2488994"/>
                <a:gd name="T2" fmla="*/ 0 w 2398426"/>
                <a:gd name="T3" fmla="*/ 0 h 2488994"/>
                <a:gd name="T4" fmla="*/ 0 w 2398426"/>
                <a:gd name="T5" fmla="*/ 0 h 2488994"/>
                <a:gd name="T6" fmla="*/ 0 w 2398426"/>
                <a:gd name="T7" fmla="*/ 0 h 2488994"/>
                <a:gd name="T8" fmla="*/ 0 w 2398426"/>
                <a:gd name="T9" fmla="*/ 0 h 2488994"/>
                <a:gd name="T10" fmla="*/ 0 w 2398426"/>
                <a:gd name="T11" fmla="*/ 0 h 2488994"/>
                <a:gd name="T12" fmla="*/ 0 w 2398426"/>
                <a:gd name="T13" fmla="*/ 0 h 2488994"/>
                <a:gd name="T14" fmla="*/ 0 w 2398426"/>
                <a:gd name="T15" fmla="*/ 0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55"/>
            <p:cNvSpPr>
              <a:spLocks/>
            </p:cNvSpPr>
            <p:nvPr/>
          </p:nvSpPr>
          <p:spPr bwMode="auto">
            <a:xfrm rot="286500">
              <a:off x="6040498" y="3085590"/>
              <a:ext cx="26730" cy="38261"/>
            </a:xfrm>
            <a:custGeom>
              <a:avLst/>
              <a:gdLst>
                <a:gd name="T0" fmla="*/ 0 w 1259245"/>
                <a:gd name="T1" fmla="*/ 0 h 1506961"/>
                <a:gd name="T2" fmla="*/ 0 w 1259245"/>
                <a:gd name="T3" fmla="*/ 0 h 1506961"/>
                <a:gd name="T4" fmla="*/ 0 w 1259245"/>
                <a:gd name="T5" fmla="*/ 0 h 1506961"/>
                <a:gd name="T6" fmla="*/ 0 w 1259245"/>
                <a:gd name="T7" fmla="*/ 0 h 1506961"/>
                <a:gd name="T8" fmla="*/ 0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56"/>
            <p:cNvSpPr>
              <a:spLocks/>
            </p:cNvSpPr>
            <p:nvPr/>
          </p:nvSpPr>
          <p:spPr bwMode="auto">
            <a:xfrm>
              <a:off x="6041453" y="3019409"/>
              <a:ext cx="42958" cy="37227"/>
            </a:xfrm>
            <a:custGeom>
              <a:avLst/>
              <a:gdLst>
                <a:gd name="T0" fmla="*/ 0 w 1678899"/>
                <a:gd name="T1" fmla="*/ 0 h 1259174"/>
                <a:gd name="T2" fmla="*/ 0 w 1678899"/>
                <a:gd name="T3" fmla="*/ 0 h 1259174"/>
                <a:gd name="T4" fmla="*/ 0 w 1678899"/>
                <a:gd name="T5" fmla="*/ 0 h 1259174"/>
                <a:gd name="T6" fmla="*/ 0 w 1678899"/>
                <a:gd name="T7" fmla="*/ 0 h 1259174"/>
                <a:gd name="T8" fmla="*/ 0 w 1678899"/>
                <a:gd name="T9" fmla="*/ 0 h 1259174"/>
                <a:gd name="T10" fmla="*/ 0 w 1678899"/>
                <a:gd name="T11" fmla="*/ 0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57"/>
            <p:cNvSpPr>
              <a:spLocks/>
            </p:cNvSpPr>
            <p:nvPr/>
          </p:nvSpPr>
          <p:spPr bwMode="auto">
            <a:xfrm>
              <a:off x="6049090" y="3053534"/>
              <a:ext cx="60141" cy="63079"/>
            </a:xfrm>
            <a:custGeom>
              <a:avLst/>
              <a:gdLst>
                <a:gd name="T0" fmla="*/ 0 w 2578308"/>
                <a:gd name="T1" fmla="*/ 0 h 2368446"/>
                <a:gd name="T2" fmla="*/ 0 w 2578308"/>
                <a:gd name="T3" fmla="*/ 0 h 2368446"/>
                <a:gd name="T4" fmla="*/ 0 w 2578308"/>
                <a:gd name="T5" fmla="*/ 0 h 2368446"/>
                <a:gd name="T6" fmla="*/ 0 w 2578308"/>
                <a:gd name="T7" fmla="*/ 0 h 2368446"/>
                <a:gd name="T8" fmla="*/ 0 w 2578308"/>
                <a:gd name="T9" fmla="*/ 0 h 2368446"/>
                <a:gd name="T10" fmla="*/ 0 w 2578308"/>
                <a:gd name="T11" fmla="*/ 0 h 2368446"/>
                <a:gd name="T12" fmla="*/ 0 w 2578308"/>
                <a:gd name="T13" fmla="*/ 0 h 2368446"/>
                <a:gd name="T14" fmla="*/ 0 w 2578308"/>
                <a:gd name="T15" fmla="*/ 0 h 2368446"/>
                <a:gd name="T16" fmla="*/ 0 w 2578308"/>
                <a:gd name="T17" fmla="*/ 0 h 2368446"/>
                <a:gd name="T18" fmla="*/ 0 w 2578308"/>
                <a:gd name="T19" fmla="*/ 0 h 2368446"/>
                <a:gd name="T20" fmla="*/ 0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58"/>
            <p:cNvSpPr>
              <a:spLocks/>
            </p:cNvSpPr>
            <p:nvPr/>
          </p:nvSpPr>
          <p:spPr bwMode="auto">
            <a:xfrm>
              <a:off x="6065319" y="3092829"/>
              <a:ext cx="23866" cy="32056"/>
            </a:xfrm>
            <a:custGeom>
              <a:avLst/>
              <a:gdLst>
                <a:gd name="T0" fmla="*/ 0 w 1097536"/>
                <a:gd name="T1" fmla="*/ 0 h 1184223"/>
                <a:gd name="T2" fmla="*/ 0 w 1097536"/>
                <a:gd name="T3" fmla="*/ 0 h 1184223"/>
                <a:gd name="T4" fmla="*/ 0 w 1097536"/>
                <a:gd name="T5" fmla="*/ 0 h 1184223"/>
                <a:gd name="T6" fmla="*/ 0 w 1097536"/>
                <a:gd name="T7" fmla="*/ 0 h 1184223"/>
                <a:gd name="T8" fmla="*/ 0 w 1097536"/>
                <a:gd name="T9" fmla="*/ 0 h 1184223"/>
                <a:gd name="T10" fmla="*/ 0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59"/>
            <p:cNvSpPr>
              <a:spLocks/>
            </p:cNvSpPr>
            <p:nvPr/>
          </p:nvSpPr>
          <p:spPr bwMode="auto">
            <a:xfrm>
              <a:off x="6075820" y="3110408"/>
              <a:ext cx="39140" cy="39295"/>
            </a:xfrm>
            <a:custGeom>
              <a:avLst/>
              <a:gdLst>
                <a:gd name="T0" fmla="*/ 0 w 1852882"/>
                <a:gd name="T1" fmla="*/ 0 h 1521018"/>
                <a:gd name="T2" fmla="*/ 0 w 1852882"/>
                <a:gd name="T3" fmla="*/ 0 h 1521018"/>
                <a:gd name="T4" fmla="*/ 0 w 1852882"/>
                <a:gd name="T5" fmla="*/ 0 h 1521018"/>
                <a:gd name="T6" fmla="*/ 0 w 1852882"/>
                <a:gd name="T7" fmla="*/ 0 h 1521018"/>
                <a:gd name="T8" fmla="*/ 0 w 1852882"/>
                <a:gd name="T9" fmla="*/ 0 h 1521018"/>
                <a:gd name="T10" fmla="*/ 0 w 1852882"/>
                <a:gd name="T11" fmla="*/ 0 h 1521018"/>
                <a:gd name="T12" fmla="*/ 0 w 1852882"/>
                <a:gd name="T13" fmla="*/ 0 h 1521018"/>
                <a:gd name="T14" fmla="*/ 0 w 1852882"/>
                <a:gd name="T15" fmla="*/ 0 h 1521018"/>
                <a:gd name="T16" fmla="*/ 0 w 1852882"/>
                <a:gd name="T17" fmla="*/ 0 h 1521018"/>
                <a:gd name="T18" fmla="*/ 0 w 1852882"/>
                <a:gd name="T19" fmla="*/ 0 h 1521018"/>
                <a:gd name="T20" fmla="*/ 0 w 1852882"/>
                <a:gd name="T21" fmla="*/ 0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60"/>
            <p:cNvSpPr>
              <a:spLocks/>
            </p:cNvSpPr>
            <p:nvPr/>
          </p:nvSpPr>
          <p:spPr bwMode="auto">
            <a:xfrm>
              <a:off x="6051954" y="3104204"/>
              <a:ext cx="32457" cy="71352"/>
            </a:xfrm>
            <a:custGeom>
              <a:avLst/>
              <a:gdLst>
                <a:gd name="T0" fmla="*/ 0 w 444747"/>
                <a:gd name="T1" fmla="*/ 1 h 900169"/>
                <a:gd name="T2" fmla="*/ 0 w 444747"/>
                <a:gd name="T3" fmla="*/ 1 h 900169"/>
                <a:gd name="T4" fmla="*/ 0 w 444747"/>
                <a:gd name="T5" fmla="*/ 2 h 900169"/>
                <a:gd name="T6" fmla="*/ 1 w 444747"/>
                <a:gd name="T7" fmla="*/ 3 h 900169"/>
                <a:gd name="T8" fmla="*/ 1 w 444747"/>
                <a:gd name="T9" fmla="*/ 3 h 900169"/>
                <a:gd name="T10" fmla="*/ 1 w 444747"/>
                <a:gd name="T11" fmla="*/ 2 h 900169"/>
                <a:gd name="T12" fmla="*/ 1 w 444747"/>
                <a:gd name="T13" fmla="*/ 2 h 900169"/>
                <a:gd name="T14" fmla="*/ 1 w 444747"/>
                <a:gd name="T15" fmla="*/ 2 h 900169"/>
                <a:gd name="T16" fmla="*/ 1 w 444747"/>
                <a:gd name="T17" fmla="*/ 2 h 900169"/>
                <a:gd name="T18" fmla="*/ 1 w 444747"/>
                <a:gd name="T19" fmla="*/ 1 h 900169"/>
                <a:gd name="T20" fmla="*/ 1 w 444747"/>
                <a:gd name="T21" fmla="*/ 0 h 900169"/>
                <a:gd name="T22" fmla="*/ 0 w 444747"/>
                <a:gd name="T23" fmla="*/ 1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57"/>
            <p:cNvSpPr>
              <a:spLocks/>
            </p:cNvSpPr>
            <p:nvPr/>
          </p:nvSpPr>
          <p:spPr bwMode="auto">
            <a:xfrm>
              <a:off x="5590868" y="2787775"/>
              <a:ext cx="65869" cy="106511"/>
            </a:xfrm>
            <a:custGeom>
              <a:avLst/>
              <a:gdLst>
                <a:gd name="T0" fmla="*/ 2147483646 w 84"/>
                <a:gd name="T1" fmla="*/ 2147483646 h 126"/>
                <a:gd name="T2" fmla="*/ 0 w 84"/>
                <a:gd name="T3" fmla="*/ 2147483646 h 126"/>
                <a:gd name="T4" fmla="*/ 0 w 84"/>
                <a:gd name="T5" fmla="*/ 2147483646 h 126"/>
                <a:gd name="T6" fmla="*/ 2147483646 w 84"/>
                <a:gd name="T7" fmla="*/ 2147483646 h 126"/>
                <a:gd name="T8" fmla="*/ 2147483646 w 84"/>
                <a:gd name="T9" fmla="*/ 2147483646 h 126"/>
                <a:gd name="T10" fmla="*/ 2147483646 w 84"/>
                <a:gd name="T11" fmla="*/ 2147483646 h 126"/>
                <a:gd name="T12" fmla="*/ 2147483646 w 84"/>
                <a:gd name="T13" fmla="*/ 2147483646 h 126"/>
                <a:gd name="T14" fmla="*/ 2147483646 w 84"/>
                <a:gd name="T15" fmla="*/ 2147483646 h 126"/>
                <a:gd name="T16" fmla="*/ 2147483646 w 84"/>
                <a:gd name="T17" fmla="*/ 2147483646 h 126"/>
                <a:gd name="T18" fmla="*/ 2147483646 w 84"/>
                <a:gd name="T19" fmla="*/ 2147483646 h 126"/>
                <a:gd name="T20" fmla="*/ 2147483646 w 84"/>
                <a:gd name="T21" fmla="*/ 2147483646 h 126"/>
                <a:gd name="T22" fmla="*/ 2147483646 w 84"/>
                <a:gd name="T23" fmla="*/ 0 h 126"/>
                <a:gd name="T24" fmla="*/ 2147483646 w 84"/>
                <a:gd name="T25" fmla="*/ 2147483646 h 126"/>
                <a:gd name="T26" fmla="*/ 2147483646 w 84"/>
                <a:gd name="T27" fmla="*/ 2147483646 h 126"/>
                <a:gd name="T28" fmla="*/ 2147483646 w 84"/>
                <a:gd name="T29" fmla="*/ 2147483646 h 126"/>
                <a:gd name="T30" fmla="*/ 2147483646 w 84"/>
                <a:gd name="T31" fmla="*/ 2147483646 h 126"/>
                <a:gd name="T32" fmla="*/ 2147483646 w 84"/>
                <a:gd name="T33" fmla="*/ 2147483646 h 126"/>
                <a:gd name="T34" fmla="*/ 2147483646 w 84"/>
                <a:gd name="T35" fmla="*/ 2147483646 h 126"/>
                <a:gd name="T36" fmla="*/ 2147483646 w 84"/>
                <a:gd name="T37" fmla="*/ 2147483646 h 126"/>
                <a:gd name="T38" fmla="*/ 2147483646 w 84"/>
                <a:gd name="T39" fmla="*/ 2147483646 h 126"/>
                <a:gd name="T40" fmla="*/ 2147483646 w 84"/>
                <a:gd name="T41" fmla="*/ 2147483646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58"/>
            <p:cNvSpPr>
              <a:spLocks/>
            </p:cNvSpPr>
            <p:nvPr/>
          </p:nvSpPr>
          <p:spPr bwMode="auto">
            <a:xfrm>
              <a:off x="6539770" y="1918113"/>
              <a:ext cx="262523" cy="362962"/>
            </a:xfrm>
            <a:custGeom>
              <a:avLst/>
              <a:gdLst>
                <a:gd name="T0" fmla="*/ 2147483646 w 336"/>
                <a:gd name="T1" fmla="*/ 2147483646 h 427"/>
                <a:gd name="T2" fmla="*/ 2147483646 w 336"/>
                <a:gd name="T3" fmla="*/ 2147483646 h 427"/>
                <a:gd name="T4" fmla="*/ 2147483646 w 336"/>
                <a:gd name="T5" fmla="*/ 2147483646 h 427"/>
                <a:gd name="T6" fmla="*/ 2147483646 w 336"/>
                <a:gd name="T7" fmla="*/ 2147483646 h 427"/>
                <a:gd name="T8" fmla="*/ 2147483646 w 336"/>
                <a:gd name="T9" fmla="*/ 2147483646 h 427"/>
                <a:gd name="T10" fmla="*/ 2147483646 w 336"/>
                <a:gd name="T11" fmla="*/ 2147483646 h 427"/>
                <a:gd name="T12" fmla="*/ 2147483646 w 336"/>
                <a:gd name="T13" fmla="*/ 2147483646 h 427"/>
                <a:gd name="T14" fmla="*/ 2147483646 w 336"/>
                <a:gd name="T15" fmla="*/ 2147483646 h 427"/>
                <a:gd name="T16" fmla="*/ 2147483646 w 336"/>
                <a:gd name="T17" fmla="*/ 2147483646 h 427"/>
                <a:gd name="T18" fmla="*/ 2147483646 w 336"/>
                <a:gd name="T19" fmla="*/ 2147483646 h 427"/>
                <a:gd name="T20" fmla="*/ 2147483646 w 336"/>
                <a:gd name="T21" fmla="*/ 2147483646 h 427"/>
                <a:gd name="T22" fmla="*/ 2147483646 w 336"/>
                <a:gd name="T23" fmla="*/ 0 h 427"/>
                <a:gd name="T24" fmla="*/ 2147483646 w 336"/>
                <a:gd name="T25" fmla="*/ 2147483646 h 427"/>
                <a:gd name="T26" fmla="*/ 2147483646 w 336"/>
                <a:gd name="T27" fmla="*/ 2147483646 h 427"/>
                <a:gd name="T28" fmla="*/ 2147483646 w 336"/>
                <a:gd name="T29" fmla="*/ 2147483646 h 427"/>
                <a:gd name="T30" fmla="*/ 2147483646 w 336"/>
                <a:gd name="T31" fmla="*/ 2147483646 h 427"/>
                <a:gd name="T32" fmla="*/ 2147483646 w 336"/>
                <a:gd name="T33" fmla="*/ 2147483646 h 427"/>
                <a:gd name="T34" fmla="*/ 2147483646 w 336"/>
                <a:gd name="T35" fmla="*/ 2147483646 h 427"/>
                <a:gd name="T36" fmla="*/ 2147483646 w 336"/>
                <a:gd name="T37" fmla="*/ 2147483646 h 427"/>
                <a:gd name="T38" fmla="*/ 2147483646 w 336"/>
                <a:gd name="T39" fmla="*/ 2147483646 h 427"/>
                <a:gd name="T40" fmla="*/ 2147483646 w 336"/>
                <a:gd name="T41" fmla="*/ 2147483646 h 427"/>
                <a:gd name="T42" fmla="*/ 2147483646 w 336"/>
                <a:gd name="T43" fmla="*/ 2147483646 h 427"/>
                <a:gd name="T44" fmla="*/ 2147483646 w 336"/>
                <a:gd name="T45" fmla="*/ 2147483646 h 427"/>
                <a:gd name="T46" fmla="*/ 2147483646 w 336"/>
                <a:gd name="T47" fmla="*/ 2147483646 h 427"/>
                <a:gd name="T48" fmla="*/ 2147483646 w 336"/>
                <a:gd name="T49" fmla="*/ 2147483646 h 427"/>
                <a:gd name="T50" fmla="*/ 2147483646 w 336"/>
                <a:gd name="T51" fmla="*/ 2147483646 h 427"/>
                <a:gd name="T52" fmla="*/ 2147483646 w 336"/>
                <a:gd name="T53" fmla="*/ 2147483646 h 427"/>
                <a:gd name="T54" fmla="*/ 0 w 336"/>
                <a:gd name="T55" fmla="*/ 2147483646 h 427"/>
                <a:gd name="T56" fmla="*/ 2147483646 w 336"/>
                <a:gd name="T57" fmla="*/ 2147483646 h 427"/>
                <a:gd name="T58" fmla="*/ 2147483646 w 336"/>
                <a:gd name="T59" fmla="*/ 2147483646 h 427"/>
                <a:gd name="T60" fmla="*/ 2147483646 w 336"/>
                <a:gd name="T61" fmla="*/ 2147483646 h 427"/>
                <a:gd name="T62" fmla="*/ 2147483646 w 336"/>
                <a:gd name="T63" fmla="*/ 2147483646 h 427"/>
                <a:gd name="T64" fmla="*/ 2147483646 w 336"/>
                <a:gd name="T65" fmla="*/ 2147483646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59"/>
            <p:cNvSpPr>
              <a:spLocks/>
            </p:cNvSpPr>
            <p:nvPr/>
          </p:nvSpPr>
          <p:spPr bwMode="auto">
            <a:xfrm>
              <a:off x="6384165" y="4053490"/>
              <a:ext cx="100236" cy="225430"/>
            </a:xfrm>
            <a:custGeom>
              <a:avLst/>
              <a:gdLst>
                <a:gd name="T0" fmla="*/ 2147483646 w 126"/>
                <a:gd name="T1" fmla="*/ 2147483646 h 265"/>
                <a:gd name="T2" fmla="*/ 0 w 126"/>
                <a:gd name="T3" fmla="*/ 2147483646 h 265"/>
                <a:gd name="T4" fmla="*/ 2147483646 w 126"/>
                <a:gd name="T5" fmla="*/ 2147483646 h 265"/>
                <a:gd name="T6" fmla="*/ 2147483646 w 126"/>
                <a:gd name="T7" fmla="*/ 2147483646 h 265"/>
                <a:gd name="T8" fmla="*/ 2147483646 w 126"/>
                <a:gd name="T9" fmla="*/ 2147483646 h 265"/>
                <a:gd name="T10" fmla="*/ 2147483646 w 126"/>
                <a:gd name="T11" fmla="*/ 2147483646 h 265"/>
                <a:gd name="T12" fmla="*/ 2147483646 w 126"/>
                <a:gd name="T13" fmla="*/ 2147483646 h 265"/>
                <a:gd name="T14" fmla="*/ 2147483646 w 126"/>
                <a:gd name="T15" fmla="*/ 2147483646 h 265"/>
                <a:gd name="T16" fmla="*/ 2147483646 w 126"/>
                <a:gd name="T17" fmla="*/ 0 h 265"/>
                <a:gd name="T18" fmla="*/ 2147483646 w 126"/>
                <a:gd name="T19" fmla="*/ 2147483646 h 265"/>
                <a:gd name="T20" fmla="*/ 2147483646 w 126"/>
                <a:gd name="T21" fmla="*/ 2147483646 h 265"/>
                <a:gd name="T22" fmla="*/ 2147483646 w 126"/>
                <a:gd name="T23" fmla="*/ 2147483646 h 265"/>
                <a:gd name="T24" fmla="*/ 2147483646 w 126"/>
                <a:gd name="T25" fmla="*/ 2147483646 h 265"/>
                <a:gd name="T26" fmla="*/ 2147483646 w 126"/>
                <a:gd name="T27" fmla="*/ 2147483646 h 265"/>
                <a:gd name="T28" fmla="*/ 2147483646 w 126"/>
                <a:gd name="T29" fmla="*/ 2147483646 h 265"/>
                <a:gd name="T30" fmla="*/ 2147483646 w 126"/>
                <a:gd name="T31" fmla="*/ 2147483646 h 265"/>
                <a:gd name="T32" fmla="*/ 2147483646 w 126"/>
                <a:gd name="T33" fmla="*/ 2147483646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66"/>
            <p:cNvSpPr>
              <a:spLocks/>
            </p:cNvSpPr>
            <p:nvPr/>
          </p:nvSpPr>
          <p:spPr bwMode="auto">
            <a:xfrm>
              <a:off x="8235192" y="4572599"/>
              <a:ext cx="107873" cy="133397"/>
            </a:xfrm>
            <a:custGeom>
              <a:avLst/>
              <a:gdLst>
                <a:gd name="T0" fmla="*/ 0 w 138"/>
                <a:gd name="T1" fmla="*/ 2147483646 h 157"/>
                <a:gd name="T2" fmla="*/ 2147483646 w 138"/>
                <a:gd name="T3" fmla="*/ 2147483646 h 157"/>
                <a:gd name="T4" fmla="*/ 2147483646 w 138"/>
                <a:gd name="T5" fmla="*/ 2147483646 h 157"/>
                <a:gd name="T6" fmla="*/ 2147483646 w 138"/>
                <a:gd name="T7" fmla="*/ 2147483646 h 157"/>
                <a:gd name="T8" fmla="*/ 2147483646 w 138"/>
                <a:gd name="T9" fmla="*/ 2147483646 h 157"/>
                <a:gd name="T10" fmla="*/ 2147483646 w 138"/>
                <a:gd name="T11" fmla="*/ 2147483646 h 157"/>
                <a:gd name="T12" fmla="*/ 2147483646 w 138"/>
                <a:gd name="T13" fmla="*/ 0 h 157"/>
                <a:gd name="T14" fmla="*/ 2147483646 w 138"/>
                <a:gd name="T15" fmla="*/ 2147483646 h 157"/>
                <a:gd name="T16" fmla="*/ 2147483646 w 138"/>
                <a:gd name="T17" fmla="*/ 2147483646 h 157"/>
                <a:gd name="T18" fmla="*/ 2147483646 w 138"/>
                <a:gd name="T19" fmla="*/ 2147483646 h 157"/>
                <a:gd name="T20" fmla="*/ 2147483646 w 138"/>
                <a:gd name="T21" fmla="*/ 2147483646 h 157"/>
                <a:gd name="T22" fmla="*/ 2147483646 w 138"/>
                <a:gd name="T23" fmla="*/ 2147483646 h 157"/>
                <a:gd name="T24" fmla="*/ 2147483646 w 138"/>
                <a:gd name="T25" fmla="*/ 2147483646 h 157"/>
                <a:gd name="T26" fmla="*/ 2147483646 w 138"/>
                <a:gd name="T27" fmla="*/ 2147483646 h 157"/>
                <a:gd name="T28" fmla="*/ 2147483646 w 138"/>
                <a:gd name="T29" fmla="*/ 2147483646 h 157"/>
                <a:gd name="T30" fmla="*/ 2147483646 w 138"/>
                <a:gd name="T31" fmla="*/ 2147483646 h 157"/>
                <a:gd name="T32" fmla="*/ 2147483646 w 138"/>
                <a:gd name="T33" fmla="*/ 2147483646 h 157"/>
                <a:gd name="T34" fmla="*/ 0 w 138"/>
                <a:gd name="T35" fmla="*/ 2147483646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67"/>
            <p:cNvSpPr>
              <a:spLocks/>
            </p:cNvSpPr>
            <p:nvPr/>
          </p:nvSpPr>
          <p:spPr bwMode="auto">
            <a:xfrm>
              <a:off x="8328746" y="4452646"/>
              <a:ext cx="75415" cy="131329"/>
            </a:xfrm>
            <a:custGeom>
              <a:avLst/>
              <a:gdLst>
                <a:gd name="T0" fmla="*/ 2147483646 w 96"/>
                <a:gd name="T1" fmla="*/ 2147483646 h 156"/>
                <a:gd name="T2" fmla="*/ 2147483646 w 96"/>
                <a:gd name="T3" fmla="*/ 2147483646 h 156"/>
                <a:gd name="T4" fmla="*/ 2147483646 w 96"/>
                <a:gd name="T5" fmla="*/ 2147483646 h 156"/>
                <a:gd name="T6" fmla="*/ 0 w 96"/>
                <a:gd name="T7" fmla="*/ 0 h 156"/>
                <a:gd name="T8" fmla="*/ 2147483646 w 96"/>
                <a:gd name="T9" fmla="*/ 2147483646 h 156"/>
                <a:gd name="T10" fmla="*/ 2147483646 w 96"/>
                <a:gd name="T11" fmla="*/ 2147483646 h 156"/>
                <a:gd name="T12" fmla="*/ 2147483646 w 96"/>
                <a:gd name="T13" fmla="*/ 2147483646 h 156"/>
                <a:gd name="T14" fmla="*/ 2147483646 w 96"/>
                <a:gd name="T15" fmla="*/ 2147483646 h 156"/>
                <a:gd name="T16" fmla="*/ 2147483646 w 96"/>
                <a:gd name="T17" fmla="*/ 2147483646 h 156"/>
                <a:gd name="T18" fmla="*/ 2147483646 w 96"/>
                <a:gd name="T19" fmla="*/ 2147483646 h 156"/>
                <a:gd name="T20" fmla="*/ 2147483646 w 96"/>
                <a:gd name="T21" fmla="*/ 2147483646 h 156"/>
                <a:gd name="T22" fmla="*/ 2147483646 w 96"/>
                <a:gd name="T23" fmla="*/ 2147483646 h 156"/>
                <a:gd name="T24" fmla="*/ 2147483646 w 96"/>
                <a:gd name="T25" fmla="*/ 2147483646 h 156"/>
                <a:gd name="T26" fmla="*/ 2147483646 w 96"/>
                <a:gd name="T27" fmla="*/ 2147483646 h 156"/>
                <a:gd name="T28" fmla="*/ 2147483646 w 96"/>
                <a:gd name="T29" fmla="*/ 2147483646 h 156"/>
                <a:gd name="T30" fmla="*/ 2147483646 w 96"/>
                <a:gd name="T31" fmla="*/ 2147483646 h 156"/>
                <a:gd name="T32" fmla="*/ 2147483646 w 96"/>
                <a:gd name="T33" fmla="*/ 2147483646 h 156"/>
                <a:gd name="T34" fmla="*/ 2147483646 w 96"/>
                <a:gd name="T35" fmla="*/ 214748364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68"/>
            <p:cNvSpPr>
              <a:spLocks/>
            </p:cNvSpPr>
            <p:nvPr/>
          </p:nvSpPr>
          <p:spPr bwMode="auto">
            <a:xfrm>
              <a:off x="7437122" y="4044184"/>
              <a:ext cx="594734" cy="489120"/>
            </a:xfrm>
            <a:custGeom>
              <a:avLst/>
              <a:gdLst>
                <a:gd name="T0" fmla="*/ 2147483646 w 757"/>
                <a:gd name="T1" fmla="*/ 2147483646 h 577"/>
                <a:gd name="T2" fmla="*/ 2147483646 w 757"/>
                <a:gd name="T3" fmla="*/ 2147483646 h 577"/>
                <a:gd name="T4" fmla="*/ 0 w 757"/>
                <a:gd name="T5" fmla="*/ 2147483646 h 577"/>
                <a:gd name="T6" fmla="*/ 2147483646 w 757"/>
                <a:gd name="T7" fmla="*/ 2147483646 h 577"/>
                <a:gd name="T8" fmla="*/ 2147483646 w 757"/>
                <a:gd name="T9" fmla="*/ 2147483646 h 577"/>
                <a:gd name="T10" fmla="*/ 2147483646 w 757"/>
                <a:gd name="T11" fmla="*/ 2147483646 h 577"/>
                <a:gd name="T12" fmla="*/ 2147483646 w 757"/>
                <a:gd name="T13" fmla="*/ 2147483646 h 577"/>
                <a:gd name="T14" fmla="*/ 2147483646 w 757"/>
                <a:gd name="T15" fmla="*/ 2147483646 h 577"/>
                <a:gd name="T16" fmla="*/ 2147483646 w 757"/>
                <a:gd name="T17" fmla="*/ 2147483646 h 577"/>
                <a:gd name="T18" fmla="*/ 2147483646 w 757"/>
                <a:gd name="T19" fmla="*/ 2147483646 h 577"/>
                <a:gd name="T20" fmla="*/ 2147483646 w 757"/>
                <a:gd name="T21" fmla="*/ 0 h 577"/>
                <a:gd name="T22" fmla="*/ 2147483646 w 757"/>
                <a:gd name="T23" fmla="*/ 2147483646 h 577"/>
                <a:gd name="T24" fmla="*/ 2147483646 w 757"/>
                <a:gd name="T25" fmla="*/ 2147483646 h 577"/>
                <a:gd name="T26" fmla="*/ 2147483646 w 757"/>
                <a:gd name="T27" fmla="*/ 2147483646 h 577"/>
                <a:gd name="T28" fmla="*/ 2147483646 w 757"/>
                <a:gd name="T29" fmla="*/ 2147483646 h 577"/>
                <a:gd name="T30" fmla="*/ 2147483646 w 757"/>
                <a:gd name="T31" fmla="*/ 2147483646 h 577"/>
                <a:gd name="T32" fmla="*/ 2147483646 w 757"/>
                <a:gd name="T33" fmla="*/ 2147483646 h 577"/>
                <a:gd name="T34" fmla="*/ 2147483646 w 757"/>
                <a:gd name="T35" fmla="*/ 2147483646 h 577"/>
                <a:gd name="T36" fmla="*/ 2147483646 w 757"/>
                <a:gd name="T37" fmla="*/ 2147483646 h 577"/>
                <a:gd name="T38" fmla="*/ 2147483646 w 757"/>
                <a:gd name="T39" fmla="*/ 2147483646 h 577"/>
                <a:gd name="T40" fmla="*/ 2147483646 w 757"/>
                <a:gd name="T41" fmla="*/ 2147483646 h 577"/>
                <a:gd name="T42" fmla="*/ 2147483646 w 757"/>
                <a:gd name="T43" fmla="*/ 2147483646 h 577"/>
                <a:gd name="T44" fmla="*/ 2147483646 w 757"/>
                <a:gd name="T45" fmla="*/ 2147483646 h 577"/>
                <a:gd name="T46" fmla="*/ 2147483646 w 757"/>
                <a:gd name="T47" fmla="*/ 2147483646 h 577"/>
                <a:gd name="T48" fmla="*/ 2147483646 w 757"/>
                <a:gd name="T49" fmla="*/ 2147483646 h 577"/>
                <a:gd name="T50" fmla="*/ 2147483646 w 757"/>
                <a:gd name="T51" fmla="*/ 2147483646 h 577"/>
                <a:gd name="T52" fmla="*/ 2147483646 w 757"/>
                <a:gd name="T53" fmla="*/ 2147483646 h 577"/>
                <a:gd name="T54" fmla="*/ 2147483646 w 757"/>
                <a:gd name="T55" fmla="*/ 2147483646 h 577"/>
                <a:gd name="T56" fmla="*/ 2147483646 w 757"/>
                <a:gd name="T57" fmla="*/ 2147483646 h 577"/>
                <a:gd name="T58" fmla="*/ 2147483646 w 757"/>
                <a:gd name="T59" fmla="*/ 2147483646 h 577"/>
                <a:gd name="T60" fmla="*/ 2147483646 w 757"/>
                <a:gd name="T61" fmla="*/ 2147483646 h 577"/>
                <a:gd name="T62" fmla="*/ 2147483646 w 757"/>
                <a:gd name="T63" fmla="*/ 2147483646 h 577"/>
                <a:gd name="T64" fmla="*/ 2147483646 w 757"/>
                <a:gd name="T65" fmla="*/ 2147483646 h 577"/>
                <a:gd name="T66" fmla="*/ 2147483646 w 757"/>
                <a:gd name="T67" fmla="*/ 2147483646 h 577"/>
                <a:gd name="T68" fmla="*/ 2147483646 w 757"/>
                <a:gd name="T69" fmla="*/ 2147483646 h 577"/>
                <a:gd name="T70" fmla="*/ 2147483646 w 757"/>
                <a:gd name="T71" fmla="*/ 2147483646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69"/>
            <p:cNvSpPr>
              <a:spLocks/>
            </p:cNvSpPr>
            <p:nvPr/>
          </p:nvSpPr>
          <p:spPr bwMode="auto">
            <a:xfrm>
              <a:off x="7903935" y="4562258"/>
              <a:ext cx="52505" cy="77556"/>
            </a:xfrm>
            <a:custGeom>
              <a:avLst/>
              <a:gdLst>
                <a:gd name="T0" fmla="*/ 0 w 66"/>
                <a:gd name="T1" fmla="*/ 2147483646 h 91"/>
                <a:gd name="T2" fmla="*/ 2147483646 w 66"/>
                <a:gd name="T3" fmla="*/ 2147483646 h 91"/>
                <a:gd name="T4" fmla="*/ 2147483646 w 66"/>
                <a:gd name="T5" fmla="*/ 2147483646 h 91"/>
                <a:gd name="T6" fmla="*/ 2147483646 w 66"/>
                <a:gd name="T7" fmla="*/ 2147483646 h 91"/>
                <a:gd name="T8" fmla="*/ 2147483646 w 66"/>
                <a:gd name="T9" fmla="*/ 2147483646 h 91"/>
                <a:gd name="T10" fmla="*/ 2147483646 w 66"/>
                <a:gd name="T11" fmla="*/ 2147483646 h 91"/>
                <a:gd name="T12" fmla="*/ 2147483646 w 66"/>
                <a:gd name="T13" fmla="*/ 0 h 91"/>
                <a:gd name="T14" fmla="*/ 2147483646 w 66"/>
                <a:gd name="T15" fmla="*/ 2147483646 h 91"/>
                <a:gd name="T16" fmla="*/ 0 w 66"/>
                <a:gd name="T17" fmla="*/ 2147483646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271"/>
            <p:cNvSpPr>
              <a:spLocks/>
            </p:cNvSpPr>
            <p:nvPr/>
          </p:nvSpPr>
          <p:spPr bwMode="auto">
            <a:xfrm>
              <a:off x="7398936" y="3749471"/>
              <a:ext cx="136512" cy="172692"/>
            </a:xfrm>
            <a:custGeom>
              <a:avLst/>
              <a:gdLst>
                <a:gd name="T0" fmla="*/ 2147483646 w 174"/>
                <a:gd name="T1" fmla="*/ 2147483646 h 204"/>
                <a:gd name="T2" fmla="*/ 0 w 174"/>
                <a:gd name="T3" fmla="*/ 2147483646 h 204"/>
                <a:gd name="T4" fmla="*/ 0 w 174"/>
                <a:gd name="T5" fmla="*/ 2147483646 h 204"/>
                <a:gd name="T6" fmla="*/ 2147483646 w 174"/>
                <a:gd name="T7" fmla="*/ 2147483646 h 204"/>
                <a:gd name="T8" fmla="*/ 2147483646 w 174"/>
                <a:gd name="T9" fmla="*/ 2147483646 h 204"/>
                <a:gd name="T10" fmla="*/ 2147483646 w 174"/>
                <a:gd name="T11" fmla="*/ 2147483646 h 204"/>
                <a:gd name="T12" fmla="*/ 2147483646 w 174"/>
                <a:gd name="T13" fmla="*/ 2147483646 h 204"/>
                <a:gd name="T14" fmla="*/ 2147483646 w 174"/>
                <a:gd name="T15" fmla="*/ 0 h 204"/>
                <a:gd name="T16" fmla="*/ 2147483646 w 174"/>
                <a:gd name="T17" fmla="*/ 2147483646 h 204"/>
                <a:gd name="T18" fmla="*/ 2147483646 w 174"/>
                <a:gd name="T19" fmla="*/ 2147483646 h 204"/>
                <a:gd name="T20" fmla="*/ 2147483646 w 174"/>
                <a:gd name="T21" fmla="*/ 2147483646 h 204"/>
                <a:gd name="T22" fmla="*/ 2147483646 w 174"/>
                <a:gd name="T23" fmla="*/ 2147483646 h 204"/>
                <a:gd name="T24" fmla="*/ 2147483646 w 174"/>
                <a:gd name="T25" fmla="*/ 2147483646 h 204"/>
                <a:gd name="T26" fmla="*/ 2147483646 w 174"/>
                <a:gd name="T27" fmla="*/ 2147483646 h 204"/>
                <a:gd name="T28" fmla="*/ 2147483646 w 174"/>
                <a:gd name="T29" fmla="*/ 2147483646 h 204"/>
                <a:gd name="T30" fmla="*/ 2147483646 w 174"/>
                <a:gd name="T31" fmla="*/ 2147483646 h 204"/>
                <a:gd name="T32" fmla="*/ 2147483646 w 174"/>
                <a:gd name="T33" fmla="*/ 2147483646 h 204"/>
                <a:gd name="T34" fmla="*/ 2147483646 w 174"/>
                <a:gd name="T35" fmla="*/ 2147483646 h 204"/>
                <a:gd name="T36" fmla="*/ 2147483646 w 174"/>
                <a:gd name="T37" fmla="*/ 2147483646 h 204"/>
                <a:gd name="T38" fmla="*/ 2147483646 w 174"/>
                <a:gd name="T39" fmla="*/ 2147483646 h 204"/>
                <a:gd name="T40" fmla="*/ 2147483646 w 174"/>
                <a:gd name="T41" fmla="*/ 2147483646 h 204"/>
                <a:gd name="T42" fmla="*/ 2147483646 w 174"/>
                <a:gd name="T43" fmla="*/ 2147483646 h 204"/>
                <a:gd name="T44" fmla="*/ 2147483646 w 174"/>
                <a:gd name="T45" fmla="*/ 2147483646 h 204"/>
                <a:gd name="T46" fmla="*/ 2147483646 w 174"/>
                <a:gd name="T47" fmla="*/ 2147483646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274"/>
            <p:cNvSpPr>
              <a:spLocks/>
            </p:cNvSpPr>
            <p:nvPr/>
          </p:nvSpPr>
          <p:spPr bwMode="auto">
            <a:xfrm>
              <a:off x="7517311" y="3835300"/>
              <a:ext cx="84962" cy="112715"/>
            </a:xfrm>
            <a:custGeom>
              <a:avLst/>
              <a:gdLst>
                <a:gd name="T0" fmla="*/ 2147483646 w 108"/>
                <a:gd name="T1" fmla="*/ 2147483646 h 132"/>
                <a:gd name="T2" fmla="*/ 2147483646 w 108"/>
                <a:gd name="T3" fmla="*/ 2147483646 h 132"/>
                <a:gd name="T4" fmla="*/ 0 w 108"/>
                <a:gd name="T5" fmla="*/ 2147483646 h 132"/>
                <a:gd name="T6" fmla="*/ 2147483646 w 108"/>
                <a:gd name="T7" fmla="*/ 2147483646 h 132"/>
                <a:gd name="T8" fmla="*/ 2147483646 w 108"/>
                <a:gd name="T9" fmla="*/ 2147483646 h 132"/>
                <a:gd name="T10" fmla="*/ 2147483646 w 108"/>
                <a:gd name="T11" fmla="*/ 2147483646 h 132"/>
                <a:gd name="T12" fmla="*/ 2147483646 w 108"/>
                <a:gd name="T13" fmla="*/ 2147483646 h 132"/>
                <a:gd name="T14" fmla="*/ 2147483646 w 108"/>
                <a:gd name="T15" fmla="*/ 0 h 132"/>
                <a:gd name="T16" fmla="*/ 2147483646 w 108"/>
                <a:gd name="T17" fmla="*/ 2147483646 h 132"/>
                <a:gd name="T18" fmla="*/ 2147483646 w 108"/>
                <a:gd name="T19" fmla="*/ 2147483646 h 132"/>
                <a:gd name="T20" fmla="*/ 2147483646 w 108"/>
                <a:gd name="T21" fmla="*/ 2147483646 h 132"/>
                <a:gd name="T22" fmla="*/ 2147483646 w 108"/>
                <a:gd name="T23" fmla="*/ 2147483646 h 132"/>
                <a:gd name="T24" fmla="*/ 2147483646 w 108"/>
                <a:gd name="T25" fmla="*/ 2147483646 h 132"/>
                <a:gd name="T26" fmla="*/ 2147483646 w 108"/>
                <a:gd name="T27" fmla="*/ 2147483646 h 132"/>
                <a:gd name="T28" fmla="*/ 2147483646 w 108"/>
                <a:gd name="T29" fmla="*/ 2147483646 h 132"/>
                <a:gd name="T30" fmla="*/ 2147483646 w 108"/>
                <a:gd name="T31" fmla="*/ 2147483646 h 132"/>
                <a:gd name="T32" fmla="*/ 2147483646 w 108"/>
                <a:gd name="T33" fmla="*/ 2147483646 h 132"/>
                <a:gd name="T34" fmla="*/ 2147483646 w 108"/>
                <a:gd name="T35" fmla="*/ 2147483646 h 132"/>
                <a:gd name="T36" fmla="*/ 2147483646 w 108"/>
                <a:gd name="T37" fmla="*/ 2147483646 h 132"/>
                <a:gd name="T38" fmla="*/ 2147483646 w 108"/>
                <a:gd name="T39" fmla="*/ 2147483646 h 132"/>
                <a:gd name="T40" fmla="*/ 2147483646 w 108"/>
                <a:gd name="T41" fmla="*/ 2147483646 h 132"/>
                <a:gd name="T42" fmla="*/ 2147483646 w 108"/>
                <a:gd name="T43" fmla="*/ 2147483646 h 132"/>
                <a:gd name="T44" fmla="*/ 2147483646 w 108"/>
                <a:gd name="T45" fmla="*/ 2147483646 h 132"/>
                <a:gd name="T46" fmla="*/ 2147483646 w 108"/>
                <a:gd name="T47" fmla="*/ 2147483646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275"/>
            <p:cNvSpPr>
              <a:spLocks/>
            </p:cNvSpPr>
            <p:nvPr/>
          </p:nvSpPr>
          <p:spPr bwMode="auto">
            <a:xfrm>
              <a:off x="7324475" y="3963526"/>
              <a:ext cx="159423" cy="39295"/>
            </a:xfrm>
            <a:custGeom>
              <a:avLst/>
              <a:gdLst>
                <a:gd name="T0" fmla="*/ 0 w 34"/>
                <a:gd name="T1" fmla="*/ 2147483646 h 8"/>
                <a:gd name="T2" fmla="*/ 2147483646 w 34"/>
                <a:gd name="T3" fmla="*/ 0 h 8"/>
                <a:gd name="T4" fmla="*/ 2147483646 w 34"/>
                <a:gd name="T5" fmla="*/ 0 h 8"/>
                <a:gd name="T6" fmla="*/ 2147483646 w 34"/>
                <a:gd name="T7" fmla="*/ 2147483646 h 8"/>
                <a:gd name="T8" fmla="*/ 2147483646 w 34"/>
                <a:gd name="T9" fmla="*/ 2147483646 h 8"/>
                <a:gd name="T10" fmla="*/ 2147483646 w 34"/>
                <a:gd name="T11" fmla="*/ 2147483646 h 8"/>
                <a:gd name="T12" fmla="*/ 2147483646 w 34"/>
                <a:gd name="T13" fmla="*/ 2147483646 h 8"/>
                <a:gd name="T14" fmla="*/ 2147483646 w 34"/>
                <a:gd name="T15" fmla="*/ 2147483646 h 8"/>
                <a:gd name="T16" fmla="*/ 2147483646 w 34"/>
                <a:gd name="T17" fmla="*/ 2147483646 h 8"/>
                <a:gd name="T18" fmla="*/ 2147483646 w 34"/>
                <a:gd name="T19" fmla="*/ 2147483646 h 8"/>
                <a:gd name="T20" fmla="*/ 0 w 34"/>
                <a:gd name="T21" fmla="*/ 2147483646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276"/>
            <p:cNvSpPr>
              <a:spLocks/>
            </p:cNvSpPr>
            <p:nvPr/>
          </p:nvSpPr>
          <p:spPr bwMode="auto">
            <a:xfrm>
              <a:off x="4794707" y="2897387"/>
              <a:ext cx="95463" cy="116852"/>
            </a:xfrm>
            <a:custGeom>
              <a:avLst/>
              <a:gdLst>
                <a:gd name="T0" fmla="*/ 0 w 120"/>
                <a:gd name="T1" fmla="*/ 2147483646 h 138"/>
                <a:gd name="T2" fmla="*/ 0 w 120"/>
                <a:gd name="T3" fmla="*/ 2147483646 h 138"/>
                <a:gd name="T4" fmla="*/ 2147483646 w 120"/>
                <a:gd name="T5" fmla="*/ 2147483646 h 138"/>
                <a:gd name="T6" fmla="*/ 2147483646 w 120"/>
                <a:gd name="T7" fmla="*/ 2147483646 h 138"/>
                <a:gd name="T8" fmla="*/ 2147483646 w 120"/>
                <a:gd name="T9" fmla="*/ 0 h 138"/>
                <a:gd name="T10" fmla="*/ 2147483646 w 120"/>
                <a:gd name="T11" fmla="*/ 2147483646 h 138"/>
                <a:gd name="T12" fmla="*/ 2147483646 w 120"/>
                <a:gd name="T13" fmla="*/ 2147483646 h 138"/>
                <a:gd name="T14" fmla="*/ 2147483646 w 120"/>
                <a:gd name="T15" fmla="*/ 2147483646 h 138"/>
                <a:gd name="T16" fmla="*/ 2147483646 w 120"/>
                <a:gd name="T17" fmla="*/ 2147483646 h 138"/>
                <a:gd name="T18" fmla="*/ 2147483646 w 120"/>
                <a:gd name="T19" fmla="*/ 2147483646 h 138"/>
                <a:gd name="T20" fmla="*/ 2147483646 w 120"/>
                <a:gd name="T21" fmla="*/ 2147483646 h 138"/>
                <a:gd name="T22" fmla="*/ 2147483646 w 120"/>
                <a:gd name="T23" fmla="*/ 2147483646 h 138"/>
                <a:gd name="T24" fmla="*/ 2147483646 w 120"/>
                <a:gd name="T25" fmla="*/ 2147483646 h 138"/>
                <a:gd name="T26" fmla="*/ 2147483646 w 120"/>
                <a:gd name="T27" fmla="*/ 2147483646 h 138"/>
                <a:gd name="T28" fmla="*/ 2147483646 w 120"/>
                <a:gd name="T29" fmla="*/ 2147483646 h 138"/>
                <a:gd name="T30" fmla="*/ 2147483646 w 120"/>
                <a:gd name="T31" fmla="*/ 2147483646 h 138"/>
                <a:gd name="T32" fmla="*/ 0 w 120"/>
                <a:gd name="T33" fmla="*/ 2147483646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277"/>
            <p:cNvSpPr>
              <a:spLocks/>
            </p:cNvSpPr>
            <p:nvPr/>
          </p:nvSpPr>
          <p:spPr bwMode="auto">
            <a:xfrm>
              <a:off x="4402354" y="3487848"/>
              <a:ext cx="166106" cy="50670"/>
            </a:xfrm>
            <a:custGeom>
              <a:avLst/>
              <a:gdLst>
                <a:gd name="T0" fmla="*/ 2147483646 w 35"/>
                <a:gd name="T1" fmla="*/ 2147483646 h 10"/>
                <a:gd name="T2" fmla="*/ 2147483646 w 35"/>
                <a:gd name="T3" fmla="*/ 0 h 10"/>
                <a:gd name="T4" fmla="*/ 2147483646 w 35"/>
                <a:gd name="T5" fmla="*/ 0 h 10"/>
                <a:gd name="T6" fmla="*/ 2147483646 w 35"/>
                <a:gd name="T7" fmla="*/ 2147483646 h 10"/>
                <a:gd name="T8" fmla="*/ 2147483646 w 35"/>
                <a:gd name="T9" fmla="*/ 2147483646 h 10"/>
                <a:gd name="T10" fmla="*/ 2147483646 w 35"/>
                <a:gd name="T11" fmla="*/ 2147483646 h 10"/>
                <a:gd name="T12" fmla="*/ 2147483646 w 35"/>
                <a:gd name="T13" fmla="*/ 2147483646 h 10"/>
                <a:gd name="T14" fmla="*/ 2147483646 w 35"/>
                <a:gd name="T15" fmla="*/ 2147483646 h 10"/>
                <a:gd name="T16" fmla="*/ 2147483646 w 35"/>
                <a:gd name="T17" fmla="*/ 2147483646 h 10"/>
                <a:gd name="T18" fmla="*/ 2147483646 w 35"/>
                <a:gd name="T19" fmla="*/ 2147483646 h 10"/>
                <a:gd name="T20" fmla="*/ 2147483646 w 35"/>
                <a:gd name="T21" fmla="*/ 2147483646 h 10"/>
                <a:gd name="T22" fmla="*/ 2147483646 w 35"/>
                <a:gd name="T23" fmla="*/ 2147483646 h 10"/>
                <a:gd name="T24" fmla="*/ 2147483646 w 35"/>
                <a:gd name="T25" fmla="*/ 2147483646 h 10"/>
                <a:gd name="T26" fmla="*/ 2147483646 w 35"/>
                <a:gd name="T27" fmla="*/ 2147483646 h 10"/>
                <a:gd name="T28" fmla="*/ 0 w 35"/>
                <a:gd name="T29" fmla="*/ 2147483646 h 10"/>
                <a:gd name="T30" fmla="*/ 2147483646 w 35"/>
                <a:gd name="T31" fmla="*/ 2147483646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278"/>
            <p:cNvSpPr>
              <a:spLocks/>
            </p:cNvSpPr>
            <p:nvPr/>
          </p:nvSpPr>
          <p:spPr bwMode="auto">
            <a:xfrm>
              <a:off x="4568460" y="3543689"/>
              <a:ext cx="103100" cy="31022"/>
            </a:xfrm>
            <a:custGeom>
              <a:avLst/>
              <a:gdLst>
                <a:gd name="T0" fmla="*/ 2147483646 w 132"/>
                <a:gd name="T1" fmla="*/ 0 h 36"/>
                <a:gd name="T2" fmla="*/ 2147483646 w 132"/>
                <a:gd name="T3" fmla="*/ 2147483646 h 36"/>
                <a:gd name="T4" fmla="*/ 0 w 132"/>
                <a:gd name="T5" fmla="*/ 2147483646 h 36"/>
                <a:gd name="T6" fmla="*/ 2147483646 w 132"/>
                <a:gd name="T7" fmla="*/ 2147483646 h 36"/>
                <a:gd name="T8" fmla="*/ 2147483646 w 132"/>
                <a:gd name="T9" fmla="*/ 2147483646 h 36"/>
                <a:gd name="T10" fmla="*/ 2147483646 w 132"/>
                <a:gd name="T11" fmla="*/ 2147483646 h 36"/>
                <a:gd name="T12" fmla="*/ 2147483646 w 132"/>
                <a:gd name="T13" fmla="*/ 2147483646 h 36"/>
                <a:gd name="T14" fmla="*/ 2147483646 w 132"/>
                <a:gd name="T15" fmla="*/ 2147483646 h 36"/>
                <a:gd name="T16" fmla="*/ 2147483646 w 132"/>
                <a:gd name="T17" fmla="*/ 2147483646 h 36"/>
                <a:gd name="T18" fmla="*/ 2147483646 w 132"/>
                <a:gd name="T19" fmla="*/ 0 h 36"/>
                <a:gd name="T20" fmla="*/ 2147483646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279"/>
            <p:cNvSpPr>
              <a:spLocks/>
            </p:cNvSpPr>
            <p:nvPr/>
          </p:nvSpPr>
          <p:spPr bwMode="auto">
            <a:xfrm>
              <a:off x="5928807" y="3200374"/>
              <a:ext cx="46777" cy="29988"/>
            </a:xfrm>
            <a:custGeom>
              <a:avLst/>
              <a:gdLst>
                <a:gd name="T0" fmla="*/ 0 w 60"/>
                <a:gd name="T1" fmla="*/ 2147483646 h 36"/>
                <a:gd name="T2" fmla="*/ 2147483646 w 60"/>
                <a:gd name="T3" fmla="*/ 0 h 36"/>
                <a:gd name="T4" fmla="*/ 2147483646 w 60"/>
                <a:gd name="T5" fmla="*/ 2147483646 h 36"/>
                <a:gd name="T6" fmla="*/ 2147483646 w 60"/>
                <a:gd name="T7" fmla="*/ 2147483646 h 36"/>
                <a:gd name="T8" fmla="*/ 2147483646 w 60"/>
                <a:gd name="T9" fmla="*/ 2147483646 h 36"/>
                <a:gd name="T10" fmla="*/ 2147483646 w 60"/>
                <a:gd name="T11" fmla="*/ 2147483646 h 36"/>
                <a:gd name="T12" fmla="*/ 0 w 60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280"/>
            <p:cNvSpPr>
              <a:spLocks/>
            </p:cNvSpPr>
            <p:nvPr/>
          </p:nvSpPr>
          <p:spPr bwMode="auto">
            <a:xfrm>
              <a:off x="5876302" y="3142465"/>
              <a:ext cx="19093" cy="40329"/>
            </a:xfrm>
            <a:custGeom>
              <a:avLst/>
              <a:gdLst>
                <a:gd name="T0" fmla="*/ 0 w 24"/>
                <a:gd name="T1" fmla="*/ 2147483646 h 48"/>
                <a:gd name="T2" fmla="*/ 2147483646 w 24"/>
                <a:gd name="T3" fmla="*/ 2147483646 h 48"/>
                <a:gd name="T4" fmla="*/ 2147483646 w 24"/>
                <a:gd name="T5" fmla="*/ 0 h 48"/>
                <a:gd name="T6" fmla="*/ 2147483646 w 24"/>
                <a:gd name="T7" fmla="*/ 2147483646 h 48"/>
                <a:gd name="T8" fmla="*/ 2147483646 w 24"/>
                <a:gd name="T9" fmla="*/ 2147483646 h 48"/>
                <a:gd name="T10" fmla="*/ 0 w 24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281"/>
            <p:cNvSpPr>
              <a:spLocks/>
            </p:cNvSpPr>
            <p:nvPr/>
          </p:nvSpPr>
          <p:spPr bwMode="auto">
            <a:xfrm>
              <a:off x="5871529" y="3101102"/>
              <a:ext cx="23865" cy="31022"/>
            </a:xfrm>
            <a:custGeom>
              <a:avLst/>
              <a:gdLst>
                <a:gd name="T0" fmla="*/ 0 w 30"/>
                <a:gd name="T1" fmla="*/ 2147483646 h 37"/>
                <a:gd name="T2" fmla="*/ 2147483646 w 30"/>
                <a:gd name="T3" fmla="*/ 0 h 37"/>
                <a:gd name="T4" fmla="*/ 2147483646 w 30"/>
                <a:gd name="T5" fmla="*/ 2147483646 h 37"/>
                <a:gd name="T6" fmla="*/ 2147483646 w 30"/>
                <a:gd name="T7" fmla="*/ 2147483646 h 37"/>
                <a:gd name="T8" fmla="*/ 0 w 30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82"/>
            <p:cNvSpPr>
              <a:spLocks/>
            </p:cNvSpPr>
            <p:nvPr/>
          </p:nvSpPr>
          <p:spPr bwMode="auto">
            <a:xfrm>
              <a:off x="6351708" y="3215885"/>
              <a:ext cx="23866" cy="5171"/>
            </a:xfrm>
            <a:custGeom>
              <a:avLst/>
              <a:gdLst>
                <a:gd name="T0" fmla="*/ 2147483646 w 30"/>
                <a:gd name="T1" fmla="*/ 0 h 6"/>
                <a:gd name="T2" fmla="*/ 2147483646 w 30"/>
                <a:gd name="T3" fmla="*/ 0 h 6"/>
                <a:gd name="T4" fmla="*/ 0 w 30"/>
                <a:gd name="T5" fmla="*/ 2147483646 h 6"/>
                <a:gd name="T6" fmla="*/ 2147483646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Rectangle 283"/>
            <p:cNvSpPr>
              <a:spLocks noChangeArrowheads="1"/>
            </p:cNvSpPr>
            <p:nvPr/>
          </p:nvSpPr>
          <p:spPr bwMode="auto">
            <a:xfrm>
              <a:off x="6267700" y="3366860"/>
              <a:ext cx="0" cy="20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altLang="en-US"/>
            </a:p>
          </p:txBody>
        </p:sp>
        <p:sp>
          <p:nvSpPr>
            <p:cNvPr id="50" name="Freeform 284"/>
            <p:cNvSpPr>
              <a:spLocks/>
            </p:cNvSpPr>
            <p:nvPr/>
          </p:nvSpPr>
          <p:spPr bwMode="auto">
            <a:xfrm>
              <a:off x="6112096" y="3118681"/>
              <a:ext cx="295935" cy="116852"/>
            </a:xfrm>
            <a:custGeom>
              <a:avLst/>
              <a:gdLst>
                <a:gd name="T0" fmla="*/ 2147483646 w 10616"/>
                <a:gd name="T1" fmla="*/ 2147483646 h 10000"/>
                <a:gd name="T2" fmla="*/ 2147483646 w 10616"/>
                <a:gd name="T3" fmla="*/ 2147483646 h 10000"/>
                <a:gd name="T4" fmla="*/ 2147483646 w 10616"/>
                <a:gd name="T5" fmla="*/ 2147483646 h 10000"/>
                <a:gd name="T6" fmla="*/ 2147483646 w 10616"/>
                <a:gd name="T7" fmla="*/ 2147483646 h 10000"/>
                <a:gd name="T8" fmla="*/ 2147483646 w 10616"/>
                <a:gd name="T9" fmla="*/ 2147483646 h 10000"/>
                <a:gd name="T10" fmla="*/ 2147483646 w 10616"/>
                <a:gd name="T11" fmla="*/ 2147483646 h 10000"/>
                <a:gd name="T12" fmla="*/ 2147483646 w 10616"/>
                <a:gd name="T13" fmla="*/ 2147483646 h 10000"/>
                <a:gd name="T14" fmla="*/ 2147483646 w 10616"/>
                <a:gd name="T15" fmla="*/ 2147483646 h 10000"/>
                <a:gd name="T16" fmla="*/ 2147483646 w 10616"/>
                <a:gd name="T17" fmla="*/ 2147483646 h 10000"/>
                <a:gd name="T18" fmla="*/ 2147483646 w 10616"/>
                <a:gd name="T19" fmla="*/ 2147483646 h 10000"/>
                <a:gd name="T20" fmla="*/ 2147483646 w 10616"/>
                <a:gd name="T21" fmla="*/ 2147483646 h 10000"/>
                <a:gd name="T22" fmla="*/ 2147483646 w 10616"/>
                <a:gd name="T23" fmla="*/ 2147483646 h 10000"/>
                <a:gd name="T24" fmla="*/ 2147483646 w 10616"/>
                <a:gd name="T25" fmla="*/ 0 h 10000"/>
                <a:gd name="T26" fmla="*/ 2147483646 w 10616"/>
                <a:gd name="T27" fmla="*/ 0 h 10000"/>
                <a:gd name="T28" fmla="*/ 2147483646 w 10616"/>
                <a:gd name="T29" fmla="*/ 2147483646 h 10000"/>
                <a:gd name="T30" fmla="*/ 2147483646 w 10616"/>
                <a:gd name="T31" fmla="*/ 2147483646 h 10000"/>
                <a:gd name="T32" fmla="*/ 2147483646 w 10616"/>
                <a:gd name="T33" fmla="*/ 2147483646 h 10000"/>
                <a:gd name="T34" fmla="*/ 2147483646 w 10616"/>
                <a:gd name="T35" fmla="*/ 2147483646 h 10000"/>
                <a:gd name="T36" fmla="*/ 2147483646 w 10616"/>
                <a:gd name="T37" fmla="*/ 2147483646 h 10000"/>
                <a:gd name="T38" fmla="*/ 2147483646 w 10616"/>
                <a:gd name="T39" fmla="*/ 0 h 10000"/>
                <a:gd name="T40" fmla="*/ 2147483646 w 10616"/>
                <a:gd name="T41" fmla="*/ 0 h 10000"/>
                <a:gd name="T42" fmla="*/ 2147483646 w 10616"/>
                <a:gd name="T43" fmla="*/ 0 h 10000"/>
                <a:gd name="T44" fmla="*/ 2147483646 w 10616"/>
                <a:gd name="T45" fmla="*/ 2147483646 h 10000"/>
                <a:gd name="T46" fmla="*/ 2147483646 w 10616"/>
                <a:gd name="T47" fmla="*/ 2147483646 h 10000"/>
                <a:gd name="T48" fmla="*/ 2147483646 w 10616"/>
                <a:gd name="T49" fmla="*/ 2147483646 h 10000"/>
                <a:gd name="T50" fmla="*/ 2147483646 w 10616"/>
                <a:gd name="T51" fmla="*/ 2147483646 h 10000"/>
                <a:gd name="T52" fmla="*/ 2147483646 w 10616"/>
                <a:gd name="T53" fmla="*/ 2147483646 h 10000"/>
                <a:gd name="T54" fmla="*/ 2147483646 w 10616"/>
                <a:gd name="T55" fmla="*/ 2147483646 h 10000"/>
                <a:gd name="T56" fmla="*/ 2147483646 w 10616"/>
                <a:gd name="T57" fmla="*/ 2147483646 h 10000"/>
                <a:gd name="T58" fmla="*/ 2147483646 w 10616"/>
                <a:gd name="T59" fmla="*/ 2147483646 h 10000"/>
                <a:gd name="T60" fmla="*/ 2147483646 w 10616"/>
                <a:gd name="T61" fmla="*/ 2147483646 h 10000"/>
                <a:gd name="T62" fmla="*/ 0 w 10616"/>
                <a:gd name="T63" fmla="*/ 2147483646 h 10000"/>
                <a:gd name="T64" fmla="*/ 2147483646 w 10616"/>
                <a:gd name="T65" fmla="*/ 2147483646 h 10000"/>
                <a:gd name="T66" fmla="*/ 2147483646 w 10616"/>
                <a:gd name="T67" fmla="*/ 2147483646 h 10000"/>
                <a:gd name="T68" fmla="*/ 2147483646 w 10616"/>
                <a:gd name="T69" fmla="*/ 2147483646 h 10000"/>
                <a:gd name="T70" fmla="*/ 2147483646 w 10616"/>
                <a:gd name="T71" fmla="*/ 2147483646 h 10000"/>
                <a:gd name="T72" fmla="*/ 2147483646 w 10616"/>
                <a:gd name="T73" fmla="*/ 2147483646 h 10000"/>
                <a:gd name="T74" fmla="*/ 2147483646 w 10616"/>
                <a:gd name="T75" fmla="*/ 2147483646 h 10000"/>
                <a:gd name="T76" fmla="*/ 2147483646 w 10616"/>
                <a:gd name="T77" fmla="*/ 2147483646 h 10000"/>
                <a:gd name="T78" fmla="*/ 2147483646 w 10616"/>
                <a:gd name="T79" fmla="*/ 2147483646 h 10000"/>
                <a:gd name="T80" fmla="*/ 2147483646 w 10616"/>
                <a:gd name="T81" fmla="*/ 2147483646 h 10000"/>
                <a:gd name="T82" fmla="*/ 2147483646 w 10616"/>
                <a:gd name="T83" fmla="*/ 2147483646 h 10000"/>
                <a:gd name="T84" fmla="*/ 2147483646 w 10616"/>
                <a:gd name="T85" fmla="*/ 2147483646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285"/>
            <p:cNvSpPr>
              <a:spLocks/>
            </p:cNvSpPr>
            <p:nvPr/>
          </p:nvSpPr>
          <p:spPr bwMode="auto">
            <a:xfrm>
              <a:off x="6261018" y="3215885"/>
              <a:ext cx="108828" cy="95135"/>
            </a:xfrm>
            <a:custGeom>
              <a:avLst/>
              <a:gdLst>
                <a:gd name="T0" fmla="*/ 2147483646 w 139"/>
                <a:gd name="T1" fmla="*/ 2147483646 h 114"/>
                <a:gd name="T2" fmla="*/ 2147483646 w 139"/>
                <a:gd name="T3" fmla="*/ 2147483646 h 114"/>
                <a:gd name="T4" fmla="*/ 2147483646 w 139"/>
                <a:gd name="T5" fmla="*/ 2147483646 h 114"/>
                <a:gd name="T6" fmla="*/ 2147483646 w 139"/>
                <a:gd name="T7" fmla="*/ 2147483646 h 114"/>
                <a:gd name="T8" fmla="*/ 2147483646 w 139"/>
                <a:gd name="T9" fmla="*/ 2147483646 h 114"/>
                <a:gd name="T10" fmla="*/ 2147483646 w 139"/>
                <a:gd name="T11" fmla="*/ 2147483646 h 114"/>
                <a:gd name="T12" fmla="*/ 2147483646 w 139"/>
                <a:gd name="T13" fmla="*/ 0 h 114"/>
                <a:gd name="T14" fmla="*/ 2147483646 w 139"/>
                <a:gd name="T15" fmla="*/ 2147483646 h 114"/>
                <a:gd name="T16" fmla="*/ 2147483646 w 139"/>
                <a:gd name="T17" fmla="*/ 2147483646 h 114"/>
                <a:gd name="T18" fmla="*/ 2147483646 w 139"/>
                <a:gd name="T19" fmla="*/ 2147483646 h 114"/>
                <a:gd name="T20" fmla="*/ 2147483646 w 139"/>
                <a:gd name="T21" fmla="*/ 2147483646 h 114"/>
                <a:gd name="T22" fmla="*/ 2147483646 w 139"/>
                <a:gd name="T23" fmla="*/ 2147483646 h 114"/>
                <a:gd name="T24" fmla="*/ 2147483646 w 139"/>
                <a:gd name="T25" fmla="*/ 2147483646 h 114"/>
                <a:gd name="T26" fmla="*/ 0 w 139"/>
                <a:gd name="T27" fmla="*/ 2147483646 h 114"/>
                <a:gd name="T28" fmla="*/ 2147483646 w 139"/>
                <a:gd name="T29" fmla="*/ 2147483646 h 114"/>
                <a:gd name="T30" fmla="*/ 2147483646 w 139"/>
                <a:gd name="T31" fmla="*/ 2147483646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286"/>
            <p:cNvSpPr>
              <a:spLocks/>
            </p:cNvSpPr>
            <p:nvPr/>
          </p:nvSpPr>
          <p:spPr bwMode="auto">
            <a:xfrm>
              <a:off x="6246698" y="3291373"/>
              <a:ext cx="76370" cy="75488"/>
            </a:xfrm>
            <a:custGeom>
              <a:avLst/>
              <a:gdLst>
                <a:gd name="T0" fmla="*/ 2147483646 w 97"/>
                <a:gd name="T1" fmla="*/ 2147483646 h 90"/>
                <a:gd name="T2" fmla="*/ 2147483646 w 97"/>
                <a:gd name="T3" fmla="*/ 0 h 90"/>
                <a:gd name="T4" fmla="*/ 2147483646 w 97"/>
                <a:gd name="T5" fmla="*/ 2147483646 h 90"/>
                <a:gd name="T6" fmla="*/ 2147483646 w 97"/>
                <a:gd name="T7" fmla="*/ 2147483646 h 90"/>
                <a:gd name="T8" fmla="*/ 2147483646 w 97"/>
                <a:gd name="T9" fmla="*/ 2147483646 h 90"/>
                <a:gd name="T10" fmla="*/ 2147483646 w 97"/>
                <a:gd name="T11" fmla="*/ 2147483646 h 90"/>
                <a:gd name="T12" fmla="*/ 2147483646 w 97"/>
                <a:gd name="T13" fmla="*/ 2147483646 h 90"/>
                <a:gd name="T14" fmla="*/ 0 w 97"/>
                <a:gd name="T15" fmla="*/ 2147483646 h 90"/>
                <a:gd name="T16" fmla="*/ 2147483646 w 97"/>
                <a:gd name="T17" fmla="*/ 2147483646 h 90"/>
                <a:gd name="T18" fmla="*/ 2147483646 w 97"/>
                <a:gd name="T19" fmla="*/ 2147483646 h 90"/>
                <a:gd name="T20" fmla="*/ 2147483646 w 97"/>
                <a:gd name="T21" fmla="*/ 2147483646 h 90"/>
                <a:gd name="T22" fmla="*/ 2147483646 w 97"/>
                <a:gd name="T23" fmla="*/ 2147483646 h 90"/>
                <a:gd name="T24" fmla="*/ 2147483646 w 97"/>
                <a:gd name="T25" fmla="*/ 2147483646 h 90"/>
                <a:gd name="T26" fmla="*/ 2147483646 w 97"/>
                <a:gd name="T27" fmla="*/ 2147483646 h 90"/>
                <a:gd name="T28" fmla="*/ 2147483646 w 97"/>
                <a:gd name="T29" fmla="*/ 2147483646 h 90"/>
                <a:gd name="T30" fmla="*/ 2147483646 w 97"/>
                <a:gd name="T31" fmla="*/ 2147483646 h 90"/>
                <a:gd name="T32" fmla="*/ 2147483646 w 97"/>
                <a:gd name="T33" fmla="*/ 2147483646 h 90"/>
                <a:gd name="T34" fmla="*/ 2147483646 w 97"/>
                <a:gd name="T35" fmla="*/ 2147483646 h 90"/>
                <a:gd name="T36" fmla="*/ 2147483646 w 97"/>
                <a:gd name="T37" fmla="*/ 2147483646 h 90"/>
                <a:gd name="T38" fmla="*/ 2147483646 w 97"/>
                <a:gd name="T39" fmla="*/ 2147483646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287"/>
            <p:cNvSpPr>
              <a:spLocks/>
            </p:cNvSpPr>
            <p:nvPr/>
          </p:nvSpPr>
          <p:spPr bwMode="auto">
            <a:xfrm>
              <a:off x="6246698" y="3291373"/>
              <a:ext cx="76370" cy="75488"/>
            </a:xfrm>
            <a:custGeom>
              <a:avLst/>
              <a:gdLst>
                <a:gd name="T0" fmla="*/ 2147483646 w 97"/>
                <a:gd name="T1" fmla="*/ 2147483646 h 90"/>
                <a:gd name="T2" fmla="*/ 2147483646 w 97"/>
                <a:gd name="T3" fmla="*/ 0 h 90"/>
                <a:gd name="T4" fmla="*/ 2147483646 w 97"/>
                <a:gd name="T5" fmla="*/ 2147483646 h 90"/>
                <a:gd name="T6" fmla="*/ 2147483646 w 97"/>
                <a:gd name="T7" fmla="*/ 2147483646 h 90"/>
                <a:gd name="T8" fmla="*/ 2147483646 w 97"/>
                <a:gd name="T9" fmla="*/ 2147483646 h 90"/>
                <a:gd name="T10" fmla="*/ 2147483646 w 97"/>
                <a:gd name="T11" fmla="*/ 2147483646 h 90"/>
                <a:gd name="T12" fmla="*/ 2147483646 w 97"/>
                <a:gd name="T13" fmla="*/ 2147483646 h 90"/>
                <a:gd name="T14" fmla="*/ 0 w 97"/>
                <a:gd name="T15" fmla="*/ 2147483646 h 90"/>
                <a:gd name="T16" fmla="*/ 2147483646 w 97"/>
                <a:gd name="T17" fmla="*/ 2147483646 h 90"/>
                <a:gd name="T18" fmla="*/ 2147483646 w 97"/>
                <a:gd name="T19" fmla="*/ 2147483646 h 90"/>
                <a:gd name="T20" fmla="*/ 2147483646 w 97"/>
                <a:gd name="T21" fmla="*/ 2147483646 h 90"/>
                <a:gd name="T22" fmla="*/ 2147483646 w 97"/>
                <a:gd name="T23" fmla="*/ 2147483646 h 90"/>
                <a:gd name="T24" fmla="*/ 2147483646 w 97"/>
                <a:gd name="T25" fmla="*/ 2147483646 h 90"/>
                <a:gd name="T26" fmla="*/ 2147483646 w 97"/>
                <a:gd name="T27" fmla="*/ 2147483646 h 90"/>
                <a:gd name="T28" fmla="*/ 2147483646 w 97"/>
                <a:gd name="T29" fmla="*/ 2147483646 h 90"/>
                <a:gd name="T30" fmla="*/ 2147483646 w 97"/>
                <a:gd name="T31" fmla="*/ 2147483646 h 90"/>
                <a:gd name="T32" fmla="*/ 2147483646 w 97"/>
                <a:gd name="T33" fmla="*/ 2147483646 h 90"/>
                <a:gd name="T34" fmla="*/ 2147483646 w 97"/>
                <a:gd name="T35" fmla="*/ 2147483646 h 90"/>
                <a:gd name="T36" fmla="*/ 2147483646 w 97"/>
                <a:gd name="T37" fmla="*/ 2147483646 h 90"/>
                <a:gd name="T38" fmla="*/ 2147483646 w 97"/>
                <a:gd name="T39" fmla="*/ 2147483646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288"/>
            <p:cNvSpPr>
              <a:spLocks/>
            </p:cNvSpPr>
            <p:nvPr/>
          </p:nvSpPr>
          <p:spPr bwMode="auto">
            <a:xfrm>
              <a:off x="6511131" y="3434076"/>
              <a:ext cx="71597" cy="50670"/>
            </a:xfrm>
            <a:custGeom>
              <a:avLst/>
              <a:gdLst>
                <a:gd name="T0" fmla="*/ 2147483646 w 90"/>
                <a:gd name="T1" fmla="*/ 2147483646 h 60"/>
                <a:gd name="T2" fmla="*/ 2147483646 w 90"/>
                <a:gd name="T3" fmla="*/ 2147483646 h 60"/>
                <a:gd name="T4" fmla="*/ 2147483646 w 90"/>
                <a:gd name="T5" fmla="*/ 2147483646 h 60"/>
                <a:gd name="T6" fmla="*/ 2147483646 w 90"/>
                <a:gd name="T7" fmla="*/ 2147483646 h 60"/>
                <a:gd name="T8" fmla="*/ 2147483646 w 90"/>
                <a:gd name="T9" fmla="*/ 0 h 60"/>
                <a:gd name="T10" fmla="*/ 2147483646 w 90"/>
                <a:gd name="T11" fmla="*/ 2147483646 h 60"/>
                <a:gd name="T12" fmla="*/ 2147483646 w 90"/>
                <a:gd name="T13" fmla="*/ 2147483646 h 60"/>
                <a:gd name="T14" fmla="*/ 0 w 90"/>
                <a:gd name="T15" fmla="*/ 2147483646 h 60"/>
                <a:gd name="T16" fmla="*/ 2147483646 w 90"/>
                <a:gd name="T17" fmla="*/ 2147483646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289"/>
            <p:cNvSpPr>
              <a:spLocks/>
            </p:cNvSpPr>
            <p:nvPr/>
          </p:nvSpPr>
          <p:spPr bwMode="auto">
            <a:xfrm>
              <a:off x="6521632" y="3453723"/>
              <a:ext cx="112646" cy="141669"/>
            </a:xfrm>
            <a:custGeom>
              <a:avLst/>
              <a:gdLst>
                <a:gd name="T0" fmla="*/ 2147483646 w 24"/>
                <a:gd name="T1" fmla="*/ 2147483646 h 28"/>
                <a:gd name="T2" fmla="*/ 2147483646 w 24"/>
                <a:gd name="T3" fmla="*/ 2147483646 h 28"/>
                <a:gd name="T4" fmla="*/ 2147483646 w 24"/>
                <a:gd name="T5" fmla="*/ 2147483646 h 28"/>
                <a:gd name="T6" fmla="*/ 2147483646 w 24"/>
                <a:gd name="T7" fmla="*/ 2147483646 h 28"/>
                <a:gd name="T8" fmla="*/ 0 w 24"/>
                <a:gd name="T9" fmla="*/ 2147483646 h 28"/>
                <a:gd name="T10" fmla="*/ 2147483646 w 24"/>
                <a:gd name="T11" fmla="*/ 2147483646 h 28"/>
                <a:gd name="T12" fmla="*/ 2147483646 w 24"/>
                <a:gd name="T13" fmla="*/ 2147483646 h 28"/>
                <a:gd name="T14" fmla="*/ 2147483646 w 24"/>
                <a:gd name="T15" fmla="*/ 2147483646 h 28"/>
                <a:gd name="T16" fmla="*/ 2147483646 w 24"/>
                <a:gd name="T17" fmla="*/ 2147483646 h 28"/>
                <a:gd name="T18" fmla="*/ 2147483646 w 24"/>
                <a:gd name="T19" fmla="*/ 2147483646 h 28"/>
                <a:gd name="T20" fmla="*/ 2147483646 w 24"/>
                <a:gd name="T21" fmla="*/ 2147483646 h 28"/>
                <a:gd name="T22" fmla="*/ 2147483646 w 24"/>
                <a:gd name="T23" fmla="*/ 2147483646 h 28"/>
                <a:gd name="T24" fmla="*/ 2147483646 w 24"/>
                <a:gd name="T25" fmla="*/ 0 h 28"/>
                <a:gd name="T26" fmla="*/ 2147483646 w 24"/>
                <a:gd name="T27" fmla="*/ 0 h 28"/>
                <a:gd name="T28" fmla="*/ 2147483646 w 24"/>
                <a:gd name="T29" fmla="*/ 2147483646 h 28"/>
                <a:gd name="T30" fmla="*/ 2147483646 w 24"/>
                <a:gd name="T31" fmla="*/ 2147483646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290"/>
            <p:cNvSpPr>
              <a:spLocks/>
            </p:cNvSpPr>
            <p:nvPr/>
          </p:nvSpPr>
          <p:spPr bwMode="auto">
            <a:xfrm>
              <a:off x="6380346" y="3544722"/>
              <a:ext cx="159423" cy="107544"/>
            </a:xfrm>
            <a:custGeom>
              <a:avLst/>
              <a:gdLst>
                <a:gd name="T0" fmla="*/ 2147483646 w 34"/>
                <a:gd name="T1" fmla="*/ 0 h 21"/>
                <a:gd name="T2" fmla="*/ 2147483646 w 34"/>
                <a:gd name="T3" fmla="*/ 2147483646 h 21"/>
                <a:gd name="T4" fmla="*/ 2147483646 w 34"/>
                <a:gd name="T5" fmla="*/ 2147483646 h 21"/>
                <a:gd name="T6" fmla="*/ 2147483646 w 34"/>
                <a:gd name="T7" fmla="*/ 2147483646 h 21"/>
                <a:gd name="T8" fmla="*/ 0 w 34"/>
                <a:gd name="T9" fmla="*/ 2147483646 h 21"/>
                <a:gd name="T10" fmla="*/ 2147483646 w 34"/>
                <a:gd name="T11" fmla="*/ 2147483646 h 21"/>
                <a:gd name="T12" fmla="*/ 2147483646 w 34"/>
                <a:gd name="T13" fmla="*/ 2147483646 h 21"/>
                <a:gd name="T14" fmla="*/ 2147483646 w 34"/>
                <a:gd name="T15" fmla="*/ 2147483646 h 21"/>
                <a:gd name="T16" fmla="*/ 2147483646 w 34"/>
                <a:gd name="T17" fmla="*/ 2147483646 h 21"/>
                <a:gd name="T18" fmla="*/ 2147483646 w 34"/>
                <a:gd name="T19" fmla="*/ 2147483646 h 21"/>
                <a:gd name="T20" fmla="*/ 2147483646 w 34"/>
                <a:gd name="T21" fmla="*/ 2147483646 h 21"/>
                <a:gd name="T22" fmla="*/ 2147483646 w 34"/>
                <a:gd name="T23" fmla="*/ 2147483646 h 21"/>
                <a:gd name="T24" fmla="*/ 2147483646 w 34"/>
                <a:gd name="T25" fmla="*/ 2147483646 h 21"/>
                <a:gd name="T26" fmla="*/ 2147483646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291"/>
            <p:cNvSpPr>
              <a:spLocks/>
            </p:cNvSpPr>
            <p:nvPr/>
          </p:nvSpPr>
          <p:spPr bwMode="auto">
            <a:xfrm>
              <a:off x="6267700" y="3311020"/>
              <a:ext cx="295935" cy="275066"/>
            </a:xfrm>
            <a:custGeom>
              <a:avLst/>
              <a:gdLst>
                <a:gd name="T0" fmla="*/ 2147483646 w 63"/>
                <a:gd name="T1" fmla="*/ 2147483646 h 54"/>
                <a:gd name="T2" fmla="*/ 2147483646 w 63"/>
                <a:gd name="T3" fmla="*/ 2147483646 h 54"/>
                <a:gd name="T4" fmla="*/ 2147483646 w 63"/>
                <a:gd name="T5" fmla="*/ 2147483646 h 54"/>
                <a:gd name="T6" fmla="*/ 2147483646 w 63"/>
                <a:gd name="T7" fmla="*/ 2147483646 h 54"/>
                <a:gd name="T8" fmla="*/ 2147483646 w 63"/>
                <a:gd name="T9" fmla="*/ 2147483646 h 54"/>
                <a:gd name="T10" fmla="*/ 2147483646 w 63"/>
                <a:gd name="T11" fmla="*/ 2147483646 h 54"/>
                <a:gd name="T12" fmla="*/ 2147483646 w 63"/>
                <a:gd name="T13" fmla="*/ 2147483646 h 54"/>
                <a:gd name="T14" fmla="*/ 2147483646 w 63"/>
                <a:gd name="T15" fmla="*/ 2147483646 h 54"/>
                <a:gd name="T16" fmla="*/ 2147483646 w 63"/>
                <a:gd name="T17" fmla="*/ 2147483646 h 54"/>
                <a:gd name="T18" fmla="*/ 2147483646 w 63"/>
                <a:gd name="T19" fmla="*/ 2147483646 h 54"/>
                <a:gd name="T20" fmla="*/ 2147483646 w 63"/>
                <a:gd name="T21" fmla="*/ 2147483646 h 54"/>
                <a:gd name="T22" fmla="*/ 2147483646 w 63"/>
                <a:gd name="T23" fmla="*/ 2147483646 h 54"/>
                <a:gd name="T24" fmla="*/ 2147483646 w 63"/>
                <a:gd name="T25" fmla="*/ 2147483646 h 54"/>
                <a:gd name="T26" fmla="*/ 2147483646 w 63"/>
                <a:gd name="T27" fmla="*/ 2147483646 h 54"/>
                <a:gd name="T28" fmla="*/ 2147483646 w 63"/>
                <a:gd name="T29" fmla="*/ 0 h 54"/>
                <a:gd name="T30" fmla="*/ 2147483646 w 63"/>
                <a:gd name="T31" fmla="*/ 0 h 54"/>
                <a:gd name="T32" fmla="*/ 2147483646 w 63"/>
                <a:gd name="T33" fmla="*/ 2147483646 h 54"/>
                <a:gd name="T34" fmla="*/ 2147483646 w 63"/>
                <a:gd name="T35" fmla="*/ 2147483646 h 54"/>
                <a:gd name="T36" fmla="*/ 2147483646 w 63"/>
                <a:gd name="T37" fmla="*/ 2147483646 h 54"/>
                <a:gd name="T38" fmla="*/ 2147483646 w 63"/>
                <a:gd name="T39" fmla="*/ 2147483646 h 54"/>
                <a:gd name="T40" fmla="*/ 2147483646 w 63"/>
                <a:gd name="T41" fmla="*/ 2147483646 h 54"/>
                <a:gd name="T42" fmla="*/ 2147483646 w 63"/>
                <a:gd name="T43" fmla="*/ 2147483646 h 54"/>
                <a:gd name="T44" fmla="*/ 0 w 63"/>
                <a:gd name="T45" fmla="*/ 2147483646 h 54"/>
                <a:gd name="T46" fmla="*/ 2147483646 w 63"/>
                <a:gd name="T47" fmla="*/ 2147483646 h 54"/>
                <a:gd name="T48" fmla="*/ 2147483646 w 63"/>
                <a:gd name="T49" fmla="*/ 2147483646 h 54"/>
                <a:gd name="T50" fmla="*/ 2147483646 w 63"/>
                <a:gd name="T51" fmla="*/ 2147483646 h 54"/>
                <a:gd name="T52" fmla="*/ 2147483646 w 63"/>
                <a:gd name="T53" fmla="*/ 2147483646 h 54"/>
                <a:gd name="T54" fmla="*/ 2147483646 w 63"/>
                <a:gd name="T55" fmla="*/ 2147483646 h 54"/>
                <a:gd name="T56" fmla="*/ 2147483646 w 63"/>
                <a:gd name="T57" fmla="*/ 2147483646 h 54"/>
                <a:gd name="T58" fmla="*/ 2147483646 w 63"/>
                <a:gd name="T59" fmla="*/ 2147483646 h 54"/>
                <a:gd name="T60" fmla="*/ 2147483646 w 63"/>
                <a:gd name="T61" fmla="*/ 2147483646 h 54"/>
                <a:gd name="T62" fmla="*/ 2147483646 w 63"/>
                <a:gd name="T63" fmla="*/ 2147483646 h 54"/>
                <a:gd name="T64" fmla="*/ 2147483646 w 63"/>
                <a:gd name="T65" fmla="*/ 2147483646 h 54"/>
                <a:gd name="T66" fmla="*/ 2147483646 w 63"/>
                <a:gd name="T67" fmla="*/ 2147483646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292"/>
            <p:cNvSpPr>
              <a:spLocks/>
            </p:cNvSpPr>
            <p:nvPr/>
          </p:nvSpPr>
          <p:spPr bwMode="auto">
            <a:xfrm>
              <a:off x="6521632" y="3484746"/>
              <a:ext cx="46777" cy="59977"/>
            </a:xfrm>
            <a:custGeom>
              <a:avLst/>
              <a:gdLst>
                <a:gd name="T0" fmla="*/ 0 w 10"/>
                <a:gd name="T1" fmla="*/ 2147483646 h 12"/>
                <a:gd name="T2" fmla="*/ 2147483646 w 10"/>
                <a:gd name="T3" fmla="*/ 2147483646 h 12"/>
                <a:gd name="T4" fmla="*/ 2147483646 w 10"/>
                <a:gd name="T5" fmla="*/ 2147483646 h 12"/>
                <a:gd name="T6" fmla="*/ 2147483646 w 10"/>
                <a:gd name="T7" fmla="*/ 0 h 12"/>
                <a:gd name="T8" fmla="*/ 2147483646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293"/>
            <p:cNvSpPr>
              <a:spLocks/>
            </p:cNvSpPr>
            <p:nvPr/>
          </p:nvSpPr>
          <p:spPr bwMode="auto">
            <a:xfrm>
              <a:off x="6318296" y="3209680"/>
              <a:ext cx="149877" cy="163385"/>
            </a:xfrm>
            <a:custGeom>
              <a:avLst/>
              <a:gdLst>
                <a:gd name="T0" fmla="*/ 2147483646 w 192"/>
                <a:gd name="T1" fmla="*/ 2147483646 h 192"/>
                <a:gd name="T2" fmla="*/ 2147483646 w 192"/>
                <a:gd name="T3" fmla="*/ 2147483646 h 192"/>
                <a:gd name="T4" fmla="*/ 2147483646 w 192"/>
                <a:gd name="T5" fmla="*/ 2147483646 h 192"/>
                <a:gd name="T6" fmla="*/ 2147483646 w 192"/>
                <a:gd name="T7" fmla="*/ 2147483646 h 192"/>
                <a:gd name="T8" fmla="*/ 2147483646 w 192"/>
                <a:gd name="T9" fmla="*/ 2147483646 h 192"/>
                <a:gd name="T10" fmla="*/ 2147483646 w 192"/>
                <a:gd name="T11" fmla="*/ 0 h 192"/>
                <a:gd name="T12" fmla="*/ 2147483646 w 192"/>
                <a:gd name="T13" fmla="*/ 2147483646 h 192"/>
                <a:gd name="T14" fmla="*/ 2147483646 w 192"/>
                <a:gd name="T15" fmla="*/ 2147483646 h 192"/>
                <a:gd name="T16" fmla="*/ 2147483646 w 192"/>
                <a:gd name="T17" fmla="*/ 2147483646 h 192"/>
                <a:gd name="T18" fmla="*/ 2147483646 w 192"/>
                <a:gd name="T19" fmla="*/ 2147483646 h 192"/>
                <a:gd name="T20" fmla="*/ 2147483646 w 192"/>
                <a:gd name="T21" fmla="*/ 2147483646 h 192"/>
                <a:gd name="T22" fmla="*/ 0 w 192"/>
                <a:gd name="T23" fmla="*/ 2147483646 h 192"/>
                <a:gd name="T24" fmla="*/ 0 w 192"/>
                <a:gd name="T25" fmla="*/ 2147483646 h 192"/>
                <a:gd name="T26" fmla="*/ 2147483646 w 192"/>
                <a:gd name="T27" fmla="*/ 2147483646 h 192"/>
                <a:gd name="T28" fmla="*/ 2147483646 w 192"/>
                <a:gd name="T29" fmla="*/ 2147483646 h 192"/>
                <a:gd name="T30" fmla="*/ 2147483646 w 192"/>
                <a:gd name="T31" fmla="*/ 2147483646 h 192"/>
                <a:gd name="T32" fmla="*/ 2147483646 w 192"/>
                <a:gd name="T33" fmla="*/ 2147483646 h 192"/>
                <a:gd name="T34" fmla="*/ 2147483646 w 192"/>
                <a:gd name="T35" fmla="*/ 2147483646 h 192"/>
                <a:gd name="T36" fmla="*/ 2147483646 w 192"/>
                <a:gd name="T37" fmla="*/ 2147483646 h 192"/>
                <a:gd name="T38" fmla="*/ 2147483646 w 192"/>
                <a:gd name="T39" fmla="*/ 2147483646 h 192"/>
                <a:gd name="T40" fmla="*/ 2147483646 w 192"/>
                <a:gd name="T41" fmla="*/ 2147483646 h 192"/>
                <a:gd name="T42" fmla="*/ 2147483646 w 192"/>
                <a:gd name="T43" fmla="*/ 2147483646 h 192"/>
                <a:gd name="T44" fmla="*/ 2147483646 w 192"/>
                <a:gd name="T45" fmla="*/ 2147483646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94"/>
            <p:cNvSpPr>
              <a:spLocks/>
            </p:cNvSpPr>
            <p:nvPr/>
          </p:nvSpPr>
          <p:spPr bwMode="auto">
            <a:xfrm>
              <a:off x="6404212" y="3165215"/>
              <a:ext cx="282570" cy="278168"/>
            </a:xfrm>
            <a:custGeom>
              <a:avLst/>
              <a:gdLst>
                <a:gd name="T0" fmla="*/ 2147483646 w 60"/>
                <a:gd name="T1" fmla="*/ 2147483646 h 55"/>
                <a:gd name="T2" fmla="*/ 2147483646 w 60"/>
                <a:gd name="T3" fmla="*/ 2147483646 h 55"/>
                <a:gd name="T4" fmla="*/ 2147483646 w 60"/>
                <a:gd name="T5" fmla="*/ 2147483646 h 55"/>
                <a:gd name="T6" fmla="*/ 2147483646 w 60"/>
                <a:gd name="T7" fmla="*/ 2147483646 h 55"/>
                <a:gd name="T8" fmla="*/ 2147483646 w 60"/>
                <a:gd name="T9" fmla="*/ 2147483646 h 55"/>
                <a:gd name="T10" fmla="*/ 2147483646 w 60"/>
                <a:gd name="T11" fmla="*/ 2147483646 h 55"/>
                <a:gd name="T12" fmla="*/ 2147483646 w 60"/>
                <a:gd name="T13" fmla="*/ 2147483646 h 55"/>
                <a:gd name="T14" fmla="*/ 2147483646 w 60"/>
                <a:gd name="T15" fmla="*/ 2147483646 h 55"/>
                <a:gd name="T16" fmla="*/ 2147483646 w 60"/>
                <a:gd name="T17" fmla="*/ 2147483646 h 55"/>
                <a:gd name="T18" fmla="*/ 2147483646 w 60"/>
                <a:gd name="T19" fmla="*/ 2147483646 h 55"/>
                <a:gd name="T20" fmla="*/ 2147483646 w 60"/>
                <a:gd name="T21" fmla="*/ 2147483646 h 55"/>
                <a:gd name="T22" fmla="*/ 2147483646 w 60"/>
                <a:gd name="T23" fmla="*/ 2147483646 h 55"/>
                <a:gd name="T24" fmla="*/ 2147483646 w 60"/>
                <a:gd name="T25" fmla="*/ 2147483646 h 55"/>
                <a:gd name="T26" fmla="*/ 2147483646 w 60"/>
                <a:gd name="T27" fmla="*/ 2147483646 h 55"/>
                <a:gd name="T28" fmla="*/ 2147483646 w 60"/>
                <a:gd name="T29" fmla="*/ 2147483646 h 55"/>
                <a:gd name="T30" fmla="*/ 2147483646 w 60"/>
                <a:gd name="T31" fmla="*/ 2147483646 h 55"/>
                <a:gd name="T32" fmla="*/ 2147483646 w 60"/>
                <a:gd name="T33" fmla="*/ 2147483646 h 55"/>
                <a:gd name="T34" fmla="*/ 2147483646 w 60"/>
                <a:gd name="T35" fmla="*/ 2147483646 h 55"/>
                <a:gd name="T36" fmla="*/ 2147483646 w 60"/>
                <a:gd name="T37" fmla="*/ 2147483646 h 55"/>
                <a:gd name="T38" fmla="*/ 2147483646 w 60"/>
                <a:gd name="T39" fmla="*/ 2147483646 h 55"/>
                <a:gd name="T40" fmla="*/ 2147483646 w 60"/>
                <a:gd name="T41" fmla="*/ 0 h 55"/>
                <a:gd name="T42" fmla="*/ 2147483646 w 60"/>
                <a:gd name="T43" fmla="*/ 2147483646 h 55"/>
                <a:gd name="T44" fmla="*/ 2147483646 w 60"/>
                <a:gd name="T45" fmla="*/ 2147483646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6 h 55"/>
                <a:gd name="T52" fmla="*/ 2147483646 w 60"/>
                <a:gd name="T53" fmla="*/ 2147483646 h 55"/>
                <a:gd name="T54" fmla="*/ 2147483646 w 60"/>
                <a:gd name="T55" fmla="*/ 2147483646 h 55"/>
                <a:gd name="T56" fmla="*/ 2147483646 w 60"/>
                <a:gd name="T57" fmla="*/ 2147483646 h 55"/>
                <a:gd name="T58" fmla="*/ 2147483646 w 60"/>
                <a:gd name="T59" fmla="*/ 2147483646 h 55"/>
                <a:gd name="T60" fmla="*/ 2147483646 w 60"/>
                <a:gd name="T61" fmla="*/ 2147483646 h 55"/>
                <a:gd name="T62" fmla="*/ 2147483646 w 60"/>
                <a:gd name="T63" fmla="*/ 2147483646 h 55"/>
                <a:gd name="T64" fmla="*/ 2147483646 w 60"/>
                <a:gd name="T65" fmla="*/ 2147483646 h 55"/>
                <a:gd name="T66" fmla="*/ 2147483646 w 60"/>
                <a:gd name="T67" fmla="*/ 2147483646 h 55"/>
                <a:gd name="T68" fmla="*/ 2147483646 w 60"/>
                <a:gd name="T69" fmla="*/ 2147483646 h 55"/>
                <a:gd name="T70" fmla="*/ 2147483646 w 60"/>
                <a:gd name="T71" fmla="*/ 2147483646 h 55"/>
                <a:gd name="T72" fmla="*/ 2147483646 w 60"/>
                <a:gd name="T73" fmla="*/ 2147483646 h 55"/>
                <a:gd name="T74" fmla="*/ 2147483646 w 60"/>
                <a:gd name="T75" fmla="*/ 2147483646 h 55"/>
                <a:gd name="T76" fmla="*/ 2147483646 w 60"/>
                <a:gd name="T77" fmla="*/ 2147483646 h 55"/>
                <a:gd name="T78" fmla="*/ 2147483646 w 60"/>
                <a:gd name="T79" fmla="*/ 2147483646 h 55"/>
                <a:gd name="T80" fmla="*/ 2147483646 w 60"/>
                <a:gd name="T81" fmla="*/ 2147483646 h 55"/>
                <a:gd name="T82" fmla="*/ 2147483646 w 60"/>
                <a:gd name="T83" fmla="*/ 2147483646 h 55"/>
                <a:gd name="T84" fmla="*/ 2147483646 w 60"/>
                <a:gd name="T85" fmla="*/ 2147483646 h 55"/>
                <a:gd name="T86" fmla="*/ 2147483646 w 60"/>
                <a:gd name="T87" fmla="*/ 2147483646 h 55"/>
                <a:gd name="T88" fmla="*/ 2147483646 w 60"/>
                <a:gd name="T89" fmla="*/ 2147483646 h 55"/>
                <a:gd name="T90" fmla="*/ 2147483646 w 60"/>
                <a:gd name="T91" fmla="*/ 2147483646 h 55"/>
                <a:gd name="T92" fmla="*/ 2147483646 w 60"/>
                <a:gd name="T93" fmla="*/ 2147483646 h 55"/>
                <a:gd name="T94" fmla="*/ 2147483646 w 60"/>
                <a:gd name="T95" fmla="*/ 2147483646 h 55"/>
                <a:gd name="T96" fmla="*/ 2147483646 w 60"/>
                <a:gd name="T97" fmla="*/ 2147483646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99"/>
            <p:cNvSpPr>
              <a:spLocks/>
            </p:cNvSpPr>
            <p:nvPr/>
          </p:nvSpPr>
          <p:spPr bwMode="auto">
            <a:xfrm>
              <a:off x="6048135" y="2757787"/>
              <a:ext cx="95463" cy="70318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0 h 14"/>
                <a:gd name="T6" fmla="*/ 2147483646 w 20"/>
                <a:gd name="T7" fmla="*/ 2147483646 h 14"/>
                <a:gd name="T8" fmla="*/ 2147483646 w 20"/>
                <a:gd name="T9" fmla="*/ 0 h 14"/>
                <a:gd name="T10" fmla="*/ 2147483646 w 20"/>
                <a:gd name="T11" fmla="*/ 0 h 14"/>
                <a:gd name="T12" fmla="*/ 2147483646 w 20"/>
                <a:gd name="T13" fmla="*/ 2147483646 h 14"/>
                <a:gd name="T14" fmla="*/ 2147483646 w 20"/>
                <a:gd name="T15" fmla="*/ 2147483646 h 14"/>
                <a:gd name="T16" fmla="*/ 0 w 20"/>
                <a:gd name="T17" fmla="*/ 2147483646 h 14"/>
                <a:gd name="T18" fmla="*/ 2147483646 w 20"/>
                <a:gd name="T19" fmla="*/ 2147483646 h 14"/>
                <a:gd name="T20" fmla="*/ 2147483646 w 20"/>
                <a:gd name="T21" fmla="*/ 2147483646 h 14"/>
                <a:gd name="T22" fmla="*/ 2147483646 w 20"/>
                <a:gd name="T23" fmla="*/ 2147483646 h 14"/>
                <a:gd name="T24" fmla="*/ 2147483646 w 20"/>
                <a:gd name="T25" fmla="*/ 2147483646 h 14"/>
                <a:gd name="T26" fmla="*/ 2147483646 w 20"/>
                <a:gd name="T27" fmla="*/ 2147483646 h 14"/>
                <a:gd name="T28" fmla="*/ 2147483646 w 20"/>
                <a:gd name="T29" fmla="*/ 2147483646 h 14"/>
                <a:gd name="T30" fmla="*/ 2147483646 w 20"/>
                <a:gd name="T31" fmla="*/ 2147483646 h 14"/>
                <a:gd name="T32" fmla="*/ 2147483646 w 20"/>
                <a:gd name="T33" fmla="*/ 2147483646 h 14"/>
                <a:gd name="T34" fmla="*/ 2147483646 w 20"/>
                <a:gd name="T35" fmla="*/ 2147483646 h 14"/>
                <a:gd name="T36" fmla="*/ 2147483646 w 20"/>
                <a:gd name="T37" fmla="*/ 2147483646 h 14"/>
                <a:gd name="T38" fmla="*/ 2147483646 w 20"/>
                <a:gd name="T39" fmla="*/ 2147483646 h 14"/>
                <a:gd name="T40" fmla="*/ 2147483646 w 20"/>
                <a:gd name="T41" fmla="*/ 2147483646 h 14"/>
                <a:gd name="T42" fmla="*/ 2147483646 w 20"/>
                <a:gd name="T43" fmla="*/ 2147483646 h 14"/>
                <a:gd name="T44" fmla="*/ 2147483646 w 20"/>
                <a:gd name="T45" fmla="*/ 214748364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300"/>
            <p:cNvSpPr>
              <a:spLocks/>
            </p:cNvSpPr>
            <p:nvPr/>
          </p:nvSpPr>
          <p:spPr bwMode="auto">
            <a:xfrm>
              <a:off x="6090139" y="2660583"/>
              <a:ext cx="71598" cy="66181"/>
            </a:xfrm>
            <a:custGeom>
              <a:avLst/>
              <a:gdLst>
                <a:gd name="T0" fmla="*/ 2147483646 w 90"/>
                <a:gd name="T1" fmla="*/ 2147483646 h 78"/>
                <a:gd name="T2" fmla="*/ 2147483646 w 90"/>
                <a:gd name="T3" fmla="*/ 2147483646 h 78"/>
                <a:gd name="T4" fmla="*/ 2147483646 w 90"/>
                <a:gd name="T5" fmla="*/ 2147483646 h 78"/>
                <a:gd name="T6" fmla="*/ 2147483646 w 90"/>
                <a:gd name="T7" fmla="*/ 2147483646 h 78"/>
                <a:gd name="T8" fmla="*/ 2147483646 w 90"/>
                <a:gd name="T9" fmla="*/ 2147483646 h 78"/>
                <a:gd name="T10" fmla="*/ 2147483646 w 90"/>
                <a:gd name="T11" fmla="*/ 0 h 78"/>
                <a:gd name="T12" fmla="*/ 2147483646 w 90"/>
                <a:gd name="T13" fmla="*/ 0 h 78"/>
                <a:gd name="T14" fmla="*/ 2147483646 w 90"/>
                <a:gd name="T15" fmla="*/ 0 h 78"/>
                <a:gd name="T16" fmla="*/ 0 w 90"/>
                <a:gd name="T17" fmla="*/ 2147483646 h 78"/>
                <a:gd name="T18" fmla="*/ 0 w 90"/>
                <a:gd name="T19" fmla="*/ 2147483646 h 78"/>
                <a:gd name="T20" fmla="*/ 2147483646 w 90"/>
                <a:gd name="T21" fmla="*/ 2147483646 h 78"/>
                <a:gd name="T22" fmla="*/ 2147483646 w 90"/>
                <a:gd name="T23" fmla="*/ 2147483646 h 78"/>
                <a:gd name="T24" fmla="*/ 2147483646 w 90"/>
                <a:gd name="T25" fmla="*/ 2147483646 h 78"/>
                <a:gd name="T26" fmla="*/ 2147483646 w 90"/>
                <a:gd name="T27" fmla="*/ 2147483646 h 78"/>
                <a:gd name="T28" fmla="*/ 2147483646 w 90"/>
                <a:gd name="T29" fmla="*/ 2147483646 h 78"/>
                <a:gd name="T30" fmla="*/ 2147483646 w 90"/>
                <a:gd name="T31" fmla="*/ 2147483646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301"/>
            <p:cNvSpPr>
              <a:spLocks/>
            </p:cNvSpPr>
            <p:nvPr/>
          </p:nvSpPr>
          <p:spPr bwMode="auto">
            <a:xfrm>
              <a:off x="6087275" y="2762957"/>
              <a:ext cx="140330" cy="137533"/>
            </a:xfrm>
            <a:custGeom>
              <a:avLst/>
              <a:gdLst>
                <a:gd name="T0" fmla="*/ 2147483646 w 30"/>
                <a:gd name="T1" fmla="*/ 2147483646 h 27"/>
                <a:gd name="T2" fmla="*/ 2147483646 w 30"/>
                <a:gd name="T3" fmla="*/ 2147483646 h 27"/>
                <a:gd name="T4" fmla="*/ 2147483646 w 30"/>
                <a:gd name="T5" fmla="*/ 2147483646 h 27"/>
                <a:gd name="T6" fmla="*/ 2147483646 w 30"/>
                <a:gd name="T7" fmla="*/ 2147483646 h 27"/>
                <a:gd name="T8" fmla="*/ 2147483646 w 30"/>
                <a:gd name="T9" fmla="*/ 0 h 27"/>
                <a:gd name="T10" fmla="*/ 2147483646 w 30"/>
                <a:gd name="T11" fmla="*/ 2147483646 h 27"/>
                <a:gd name="T12" fmla="*/ 2147483646 w 30"/>
                <a:gd name="T13" fmla="*/ 2147483646 h 27"/>
                <a:gd name="T14" fmla="*/ 2147483646 w 30"/>
                <a:gd name="T15" fmla="*/ 2147483646 h 27"/>
                <a:gd name="T16" fmla="*/ 2147483646 w 30"/>
                <a:gd name="T17" fmla="*/ 2147483646 h 27"/>
                <a:gd name="T18" fmla="*/ 2147483646 w 30"/>
                <a:gd name="T19" fmla="*/ 2147483646 h 27"/>
                <a:gd name="T20" fmla="*/ 2147483646 w 30"/>
                <a:gd name="T21" fmla="*/ 2147483646 h 27"/>
                <a:gd name="T22" fmla="*/ 2147483646 w 30"/>
                <a:gd name="T23" fmla="*/ 2147483646 h 27"/>
                <a:gd name="T24" fmla="*/ 2147483646 w 30"/>
                <a:gd name="T25" fmla="*/ 2147483646 h 27"/>
                <a:gd name="T26" fmla="*/ 2147483646 w 30"/>
                <a:gd name="T27" fmla="*/ 2147483646 h 27"/>
                <a:gd name="T28" fmla="*/ 2147483646 w 30"/>
                <a:gd name="T29" fmla="*/ 2147483646 h 27"/>
                <a:gd name="T30" fmla="*/ 2147483646 w 30"/>
                <a:gd name="T31" fmla="*/ 2147483646 h 27"/>
                <a:gd name="T32" fmla="*/ 0 w 30"/>
                <a:gd name="T33" fmla="*/ 2147483646 h 27"/>
                <a:gd name="T34" fmla="*/ 2147483646 w 30"/>
                <a:gd name="T35" fmla="*/ 2147483646 h 27"/>
                <a:gd name="T36" fmla="*/ 2147483646 w 30"/>
                <a:gd name="T37" fmla="*/ 2147483646 h 27"/>
                <a:gd name="T38" fmla="*/ 2147483646 w 30"/>
                <a:gd name="T39" fmla="*/ 2147483646 h 27"/>
                <a:gd name="T40" fmla="*/ 2147483646 w 30"/>
                <a:gd name="T41" fmla="*/ 2147483646 h 27"/>
                <a:gd name="T42" fmla="*/ 2147483646 w 30"/>
                <a:gd name="T43" fmla="*/ 2147483646 h 27"/>
                <a:gd name="T44" fmla="*/ 2147483646 w 30"/>
                <a:gd name="T45" fmla="*/ 2147483646 h 27"/>
                <a:gd name="T46" fmla="*/ 2147483646 w 30"/>
                <a:gd name="T47" fmla="*/ 2147483646 h 27"/>
                <a:gd name="T48" fmla="*/ 2147483646 w 30"/>
                <a:gd name="T49" fmla="*/ 2147483646 h 27"/>
                <a:gd name="T50" fmla="*/ 2147483646 w 30"/>
                <a:gd name="T51" fmla="*/ 2147483646 h 27"/>
                <a:gd name="T52" fmla="*/ 2147483646 w 30"/>
                <a:gd name="T53" fmla="*/ 2147483646 h 27"/>
                <a:gd name="T54" fmla="*/ 2147483646 w 30"/>
                <a:gd name="T55" fmla="*/ 2147483646 h 27"/>
                <a:gd name="T56" fmla="*/ 2147483646 w 30"/>
                <a:gd name="T57" fmla="*/ 2147483646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302"/>
            <p:cNvSpPr>
              <a:spLocks/>
            </p:cNvSpPr>
            <p:nvPr/>
          </p:nvSpPr>
          <p:spPr bwMode="auto">
            <a:xfrm>
              <a:off x="6052909" y="2707117"/>
              <a:ext cx="114556" cy="70318"/>
            </a:xfrm>
            <a:custGeom>
              <a:avLst/>
              <a:gdLst>
                <a:gd name="T0" fmla="*/ 2147483646 w 24"/>
                <a:gd name="T1" fmla="*/ 2147483646 h 14"/>
                <a:gd name="T2" fmla="*/ 2147483646 w 24"/>
                <a:gd name="T3" fmla="*/ 2147483646 h 14"/>
                <a:gd name="T4" fmla="*/ 2147483646 w 24"/>
                <a:gd name="T5" fmla="*/ 2147483646 h 14"/>
                <a:gd name="T6" fmla="*/ 2147483646 w 24"/>
                <a:gd name="T7" fmla="*/ 2147483646 h 14"/>
                <a:gd name="T8" fmla="*/ 2147483646 w 24"/>
                <a:gd name="T9" fmla="*/ 2147483646 h 14"/>
                <a:gd name="T10" fmla="*/ 2147483646 w 24"/>
                <a:gd name="T11" fmla="*/ 2147483646 h 14"/>
                <a:gd name="T12" fmla="*/ 2147483646 w 24"/>
                <a:gd name="T13" fmla="*/ 2147483646 h 14"/>
                <a:gd name="T14" fmla="*/ 2147483646 w 24"/>
                <a:gd name="T15" fmla="*/ 2147483646 h 14"/>
                <a:gd name="T16" fmla="*/ 2147483646 w 24"/>
                <a:gd name="T17" fmla="*/ 2147483646 h 14"/>
                <a:gd name="T18" fmla="*/ 2147483646 w 24"/>
                <a:gd name="T19" fmla="*/ 2147483646 h 14"/>
                <a:gd name="T20" fmla="*/ 2147483646 w 24"/>
                <a:gd name="T21" fmla="*/ 2147483646 h 14"/>
                <a:gd name="T22" fmla="*/ 2147483646 w 24"/>
                <a:gd name="T23" fmla="*/ 0 h 14"/>
                <a:gd name="T24" fmla="*/ 2147483646 w 24"/>
                <a:gd name="T25" fmla="*/ 2147483646 h 14"/>
                <a:gd name="T26" fmla="*/ 2147483646 w 24"/>
                <a:gd name="T27" fmla="*/ 2147483646 h 14"/>
                <a:gd name="T28" fmla="*/ 2147483646 w 24"/>
                <a:gd name="T29" fmla="*/ 2147483646 h 14"/>
                <a:gd name="T30" fmla="*/ 2147483646 w 24"/>
                <a:gd name="T31" fmla="*/ 2147483646 h 14"/>
                <a:gd name="T32" fmla="*/ 2147483646 w 24"/>
                <a:gd name="T33" fmla="*/ 2147483646 h 14"/>
                <a:gd name="T34" fmla="*/ 2147483646 w 24"/>
                <a:gd name="T35" fmla="*/ 2147483646 h 14"/>
                <a:gd name="T36" fmla="*/ 0 w 24"/>
                <a:gd name="T37" fmla="*/ 2147483646 h 14"/>
                <a:gd name="T38" fmla="*/ 2147483646 w 24"/>
                <a:gd name="T39" fmla="*/ 2147483646 h 14"/>
                <a:gd name="T40" fmla="*/ 2147483646 w 24"/>
                <a:gd name="T41" fmla="*/ 214748364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303"/>
            <p:cNvSpPr>
              <a:spLocks/>
            </p:cNvSpPr>
            <p:nvPr/>
          </p:nvSpPr>
          <p:spPr bwMode="auto">
            <a:xfrm>
              <a:off x="5510679" y="3652267"/>
              <a:ext cx="113601" cy="92034"/>
            </a:xfrm>
            <a:custGeom>
              <a:avLst/>
              <a:gdLst>
                <a:gd name="T0" fmla="*/ 2147483646 w 24"/>
                <a:gd name="T1" fmla="*/ 2147483646 h 18"/>
                <a:gd name="T2" fmla="*/ 2147483646 w 24"/>
                <a:gd name="T3" fmla="*/ 2147483646 h 18"/>
                <a:gd name="T4" fmla="*/ 2147483646 w 24"/>
                <a:gd name="T5" fmla="*/ 2147483646 h 18"/>
                <a:gd name="T6" fmla="*/ 2147483646 w 24"/>
                <a:gd name="T7" fmla="*/ 2147483646 h 18"/>
                <a:gd name="T8" fmla="*/ 2147483646 w 24"/>
                <a:gd name="T9" fmla="*/ 2147483646 h 18"/>
                <a:gd name="T10" fmla="*/ 2147483646 w 24"/>
                <a:gd name="T11" fmla="*/ 2147483646 h 18"/>
                <a:gd name="T12" fmla="*/ 2147483646 w 24"/>
                <a:gd name="T13" fmla="*/ 2147483646 h 18"/>
                <a:gd name="T14" fmla="*/ 2147483646 w 24"/>
                <a:gd name="T15" fmla="*/ 2147483646 h 18"/>
                <a:gd name="T16" fmla="*/ 2147483646 w 24"/>
                <a:gd name="T17" fmla="*/ 2147483646 h 18"/>
                <a:gd name="T18" fmla="*/ 2147483646 w 24"/>
                <a:gd name="T19" fmla="*/ 2147483646 h 18"/>
                <a:gd name="T20" fmla="*/ 2147483646 w 24"/>
                <a:gd name="T21" fmla="*/ 2147483646 h 18"/>
                <a:gd name="T22" fmla="*/ 2147483646 w 24"/>
                <a:gd name="T23" fmla="*/ 2147483646 h 18"/>
                <a:gd name="T24" fmla="*/ 2147483646 w 24"/>
                <a:gd name="T25" fmla="*/ 2147483646 h 18"/>
                <a:gd name="T26" fmla="*/ 2147483646 w 24"/>
                <a:gd name="T27" fmla="*/ 2147483646 h 18"/>
                <a:gd name="T28" fmla="*/ 2147483646 w 24"/>
                <a:gd name="T29" fmla="*/ 2147483646 h 18"/>
                <a:gd name="T30" fmla="*/ 2147483646 w 24"/>
                <a:gd name="T31" fmla="*/ 2147483646 h 18"/>
                <a:gd name="T32" fmla="*/ 2147483646 w 24"/>
                <a:gd name="T33" fmla="*/ 0 h 18"/>
                <a:gd name="T34" fmla="*/ 2147483646 w 24"/>
                <a:gd name="T35" fmla="*/ 0 h 18"/>
                <a:gd name="T36" fmla="*/ 2147483646 w 24"/>
                <a:gd name="T37" fmla="*/ 2147483646 h 18"/>
                <a:gd name="T38" fmla="*/ 2147483646 w 24"/>
                <a:gd name="T39" fmla="*/ 2147483646 h 18"/>
                <a:gd name="T40" fmla="*/ 2147483646 w 24"/>
                <a:gd name="T41" fmla="*/ 2147483646 h 18"/>
                <a:gd name="T42" fmla="*/ 0 w 24"/>
                <a:gd name="T43" fmla="*/ 2147483646 h 18"/>
                <a:gd name="T44" fmla="*/ 2147483646 w 24"/>
                <a:gd name="T45" fmla="*/ 2147483646 h 18"/>
                <a:gd name="T46" fmla="*/ 2147483646 w 24"/>
                <a:gd name="T47" fmla="*/ 2147483646 h 18"/>
                <a:gd name="T48" fmla="*/ 2147483646 w 24"/>
                <a:gd name="T49" fmla="*/ 2147483646 h 18"/>
                <a:gd name="T50" fmla="*/ 2147483646 w 24"/>
                <a:gd name="T51" fmla="*/ 2147483646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304"/>
            <p:cNvSpPr>
              <a:spLocks/>
            </p:cNvSpPr>
            <p:nvPr/>
          </p:nvSpPr>
          <p:spPr bwMode="auto">
            <a:xfrm>
              <a:off x="5482995" y="3586086"/>
              <a:ext cx="88781" cy="72386"/>
            </a:xfrm>
            <a:custGeom>
              <a:avLst/>
              <a:gdLst>
                <a:gd name="T0" fmla="*/ 2147483646 w 114"/>
                <a:gd name="T1" fmla="*/ 2147483646 h 85"/>
                <a:gd name="T2" fmla="*/ 2147483646 w 114"/>
                <a:gd name="T3" fmla="*/ 2147483646 h 85"/>
                <a:gd name="T4" fmla="*/ 2147483646 w 114"/>
                <a:gd name="T5" fmla="*/ 2147483646 h 85"/>
                <a:gd name="T6" fmla="*/ 2147483646 w 114"/>
                <a:gd name="T7" fmla="*/ 2147483646 h 85"/>
                <a:gd name="T8" fmla="*/ 2147483646 w 114"/>
                <a:gd name="T9" fmla="*/ 2147483646 h 85"/>
                <a:gd name="T10" fmla="*/ 2147483646 w 114"/>
                <a:gd name="T11" fmla="*/ 2147483646 h 85"/>
                <a:gd name="T12" fmla="*/ 2147483646 w 114"/>
                <a:gd name="T13" fmla="*/ 2147483646 h 85"/>
                <a:gd name="T14" fmla="*/ 2147483646 w 114"/>
                <a:gd name="T15" fmla="*/ 2147483646 h 85"/>
                <a:gd name="T16" fmla="*/ 2147483646 w 114"/>
                <a:gd name="T17" fmla="*/ 2147483646 h 85"/>
                <a:gd name="T18" fmla="*/ 2147483646 w 114"/>
                <a:gd name="T19" fmla="*/ 2147483646 h 85"/>
                <a:gd name="T20" fmla="*/ 2147483646 w 114"/>
                <a:gd name="T21" fmla="*/ 2147483646 h 85"/>
                <a:gd name="T22" fmla="*/ 2147483646 w 114"/>
                <a:gd name="T23" fmla="*/ 0 h 85"/>
                <a:gd name="T24" fmla="*/ 2147483646 w 114"/>
                <a:gd name="T25" fmla="*/ 2147483646 h 85"/>
                <a:gd name="T26" fmla="*/ 2147483646 w 114"/>
                <a:gd name="T27" fmla="*/ 2147483646 h 85"/>
                <a:gd name="T28" fmla="*/ 0 w 114"/>
                <a:gd name="T29" fmla="*/ 2147483646 h 85"/>
                <a:gd name="T30" fmla="*/ 2147483646 w 114"/>
                <a:gd name="T31" fmla="*/ 2147483646 h 85"/>
                <a:gd name="T32" fmla="*/ 2147483646 w 114"/>
                <a:gd name="T33" fmla="*/ 2147483646 h 85"/>
                <a:gd name="T34" fmla="*/ 2147483646 w 114"/>
                <a:gd name="T35" fmla="*/ 2147483646 h 85"/>
                <a:gd name="T36" fmla="*/ 2147483646 w 114"/>
                <a:gd name="T37" fmla="*/ 2147483646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305"/>
            <p:cNvSpPr>
              <a:spLocks/>
            </p:cNvSpPr>
            <p:nvPr/>
          </p:nvSpPr>
          <p:spPr bwMode="auto">
            <a:xfrm>
              <a:off x="5487768" y="3409258"/>
              <a:ext cx="179470" cy="207850"/>
            </a:xfrm>
            <a:custGeom>
              <a:avLst/>
              <a:gdLst>
                <a:gd name="T0" fmla="*/ 2147483646 w 38"/>
                <a:gd name="T1" fmla="*/ 2147483646 h 41"/>
                <a:gd name="T2" fmla="*/ 2147483646 w 38"/>
                <a:gd name="T3" fmla="*/ 2147483646 h 41"/>
                <a:gd name="T4" fmla="*/ 2147483646 w 38"/>
                <a:gd name="T5" fmla="*/ 2147483646 h 41"/>
                <a:gd name="T6" fmla="*/ 2147483646 w 38"/>
                <a:gd name="T7" fmla="*/ 2147483646 h 41"/>
                <a:gd name="T8" fmla="*/ 2147483646 w 38"/>
                <a:gd name="T9" fmla="*/ 2147483646 h 41"/>
                <a:gd name="T10" fmla="*/ 2147483646 w 38"/>
                <a:gd name="T11" fmla="*/ 2147483646 h 41"/>
                <a:gd name="T12" fmla="*/ 2147483646 w 38"/>
                <a:gd name="T13" fmla="*/ 2147483646 h 41"/>
                <a:gd name="T14" fmla="*/ 2147483646 w 38"/>
                <a:gd name="T15" fmla="*/ 2147483646 h 41"/>
                <a:gd name="T16" fmla="*/ 2147483646 w 38"/>
                <a:gd name="T17" fmla="*/ 2147483646 h 41"/>
                <a:gd name="T18" fmla="*/ 2147483646 w 38"/>
                <a:gd name="T19" fmla="*/ 2147483646 h 41"/>
                <a:gd name="T20" fmla="*/ 2147483646 w 38"/>
                <a:gd name="T21" fmla="*/ 2147483646 h 41"/>
                <a:gd name="T22" fmla="*/ 2147483646 w 38"/>
                <a:gd name="T23" fmla="*/ 2147483646 h 41"/>
                <a:gd name="T24" fmla="*/ 2147483646 w 38"/>
                <a:gd name="T25" fmla="*/ 2147483646 h 41"/>
                <a:gd name="T26" fmla="*/ 2147483646 w 38"/>
                <a:gd name="T27" fmla="*/ 0 h 41"/>
                <a:gd name="T28" fmla="*/ 2147483646 w 38"/>
                <a:gd name="T29" fmla="*/ 2147483646 h 41"/>
                <a:gd name="T30" fmla="*/ 2147483646 w 38"/>
                <a:gd name="T31" fmla="*/ 2147483646 h 41"/>
                <a:gd name="T32" fmla="*/ 2147483646 w 38"/>
                <a:gd name="T33" fmla="*/ 2147483646 h 41"/>
                <a:gd name="T34" fmla="*/ 2147483646 w 38"/>
                <a:gd name="T35" fmla="*/ 2147483646 h 41"/>
                <a:gd name="T36" fmla="*/ 2147483646 w 38"/>
                <a:gd name="T37" fmla="*/ 2147483646 h 41"/>
                <a:gd name="T38" fmla="*/ 2147483646 w 38"/>
                <a:gd name="T39" fmla="*/ 2147483646 h 41"/>
                <a:gd name="T40" fmla="*/ 0 w 38"/>
                <a:gd name="T41" fmla="*/ 2147483646 h 41"/>
                <a:gd name="T42" fmla="*/ 2147483646 w 38"/>
                <a:gd name="T43" fmla="*/ 2147483646 h 41"/>
                <a:gd name="T44" fmla="*/ 2147483646 w 38"/>
                <a:gd name="T45" fmla="*/ 2147483646 h 41"/>
                <a:gd name="T46" fmla="*/ 2147483646 w 38"/>
                <a:gd name="T47" fmla="*/ 2147483646 h 41"/>
                <a:gd name="T48" fmla="*/ 2147483646 w 38"/>
                <a:gd name="T49" fmla="*/ 2147483646 h 41"/>
                <a:gd name="T50" fmla="*/ 2147483646 w 38"/>
                <a:gd name="T51" fmla="*/ 2147483646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306"/>
            <p:cNvSpPr>
              <a:spLocks/>
            </p:cNvSpPr>
            <p:nvPr/>
          </p:nvSpPr>
          <p:spPr bwMode="auto">
            <a:xfrm>
              <a:off x="6105413" y="3322395"/>
              <a:ext cx="169924" cy="177862"/>
            </a:xfrm>
            <a:custGeom>
              <a:avLst/>
              <a:gdLst>
                <a:gd name="T0" fmla="*/ 0 w 36"/>
                <a:gd name="T1" fmla="*/ 2147483646 h 35"/>
                <a:gd name="T2" fmla="*/ 2147483646 w 36"/>
                <a:gd name="T3" fmla="*/ 2147483646 h 35"/>
                <a:gd name="T4" fmla="*/ 2147483646 w 36"/>
                <a:gd name="T5" fmla="*/ 2147483646 h 35"/>
                <a:gd name="T6" fmla="*/ 2147483646 w 36"/>
                <a:gd name="T7" fmla="*/ 2147483646 h 35"/>
                <a:gd name="T8" fmla="*/ 2147483646 w 36"/>
                <a:gd name="T9" fmla="*/ 2147483646 h 35"/>
                <a:gd name="T10" fmla="*/ 2147483646 w 36"/>
                <a:gd name="T11" fmla="*/ 2147483646 h 35"/>
                <a:gd name="T12" fmla="*/ 2147483646 w 36"/>
                <a:gd name="T13" fmla="*/ 2147483646 h 35"/>
                <a:gd name="T14" fmla="*/ 2147483646 w 36"/>
                <a:gd name="T15" fmla="*/ 2147483646 h 35"/>
                <a:gd name="T16" fmla="*/ 2147483646 w 36"/>
                <a:gd name="T17" fmla="*/ 2147483646 h 35"/>
                <a:gd name="T18" fmla="*/ 2147483646 w 36"/>
                <a:gd name="T19" fmla="*/ 2147483646 h 35"/>
                <a:gd name="T20" fmla="*/ 2147483646 w 36"/>
                <a:gd name="T21" fmla="*/ 2147483646 h 35"/>
                <a:gd name="T22" fmla="*/ 2147483646 w 36"/>
                <a:gd name="T23" fmla="*/ 2147483646 h 35"/>
                <a:gd name="T24" fmla="*/ 2147483646 w 36"/>
                <a:gd name="T25" fmla="*/ 2147483646 h 35"/>
                <a:gd name="T26" fmla="*/ 2147483646 w 36"/>
                <a:gd name="T27" fmla="*/ 2147483646 h 35"/>
                <a:gd name="T28" fmla="*/ 2147483646 w 36"/>
                <a:gd name="T29" fmla="*/ 2147483646 h 35"/>
                <a:gd name="T30" fmla="*/ 2147483646 w 36"/>
                <a:gd name="T31" fmla="*/ 2147483646 h 35"/>
                <a:gd name="T32" fmla="*/ 2147483646 w 36"/>
                <a:gd name="T33" fmla="*/ 2147483646 h 35"/>
                <a:gd name="T34" fmla="*/ 2147483646 w 36"/>
                <a:gd name="T35" fmla="*/ 2147483646 h 35"/>
                <a:gd name="T36" fmla="*/ 2147483646 w 36"/>
                <a:gd name="T37" fmla="*/ 2147483646 h 35"/>
                <a:gd name="T38" fmla="*/ 2147483646 w 36"/>
                <a:gd name="T39" fmla="*/ 2147483646 h 35"/>
                <a:gd name="T40" fmla="*/ 2147483646 w 36"/>
                <a:gd name="T41" fmla="*/ 0 h 35"/>
                <a:gd name="T42" fmla="*/ 2147483646 w 36"/>
                <a:gd name="T43" fmla="*/ 0 h 35"/>
                <a:gd name="T44" fmla="*/ 2147483646 w 36"/>
                <a:gd name="T45" fmla="*/ 2147483646 h 35"/>
                <a:gd name="T46" fmla="*/ 0 w 36"/>
                <a:gd name="T47" fmla="*/ 2147483646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307"/>
            <p:cNvSpPr>
              <a:spLocks/>
            </p:cNvSpPr>
            <p:nvPr/>
          </p:nvSpPr>
          <p:spPr bwMode="auto">
            <a:xfrm>
              <a:off x="5873438" y="3291373"/>
              <a:ext cx="246294" cy="253350"/>
            </a:xfrm>
            <a:custGeom>
              <a:avLst/>
              <a:gdLst>
                <a:gd name="T0" fmla="*/ 2147483646 w 52"/>
                <a:gd name="T1" fmla="*/ 2147483646 h 50"/>
                <a:gd name="T2" fmla="*/ 2147483646 w 52"/>
                <a:gd name="T3" fmla="*/ 2147483646 h 50"/>
                <a:gd name="T4" fmla="*/ 2147483646 w 52"/>
                <a:gd name="T5" fmla="*/ 2147483646 h 50"/>
                <a:gd name="T6" fmla="*/ 0 w 52"/>
                <a:gd name="T7" fmla="*/ 2147483646 h 50"/>
                <a:gd name="T8" fmla="*/ 0 w 52"/>
                <a:gd name="T9" fmla="*/ 2147483646 h 50"/>
                <a:gd name="T10" fmla="*/ 2147483646 w 52"/>
                <a:gd name="T11" fmla="*/ 2147483646 h 50"/>
                <a:gd name="T12" fmla="*/ 2147483646 w 52"/>
                <a:gd name="T13" fmla="*/ 2147483646 h 50"/>
                <a:gd name="T14" fmla="*/ 2147483646 w 52"/>
                <a:gd name="T15" fmla="*/ 2147483646 h 50"/>
                <a:gd name="T16" fmla="*/ 2147483646 w 52"/>
                <a:gd name="T17" fmla="*/ 2147483646 h 50"/>
                <a:gd name="T18" fmla="*/ 2147483646 w 52"/>
                <a:gd name="T19" fmla="*/ 2147483646 h 50"/>
                <a:gd name="T20" fmla="*/ 2147483646 w 52"/>
                <a:gd name="T21" fmla="*/ 2147483646 h 50"/>
                <a:gd name="T22" fmla="*/ 2147483646 w 52"/>
                <a:gd name="T23" fmla="*/ 2147483646 h 50"/>
                <a:gd name="T24" fmla="*/ 2147483646 w 52"/>
                <a:gd name="T25" fmla="*/ 2147483646 h 50"/>
                <a:gd name="T26" fmla="*/ 2147483646 w 52"/>
                <a:gd name="T27" fmla="*/ 2147483646 h 50"/>
                <a:gd name="T28" fmla="*/ 2147483646 w 52"/>
                <a:gd name="T29" fmla="*/ 2147483646 h 50"/>
                <a:gd name="T30" fmla="*/ 2147483646 w 52"/>
                <a:gd name="T31" fmla="*/ 2147483646 h 50"/>
                <a:gd name="T32" fmla="*/ 2147483646 w 52"/>
                <a:gd name="T33" fmla="*/ 2147483646 h 50"/>
                <a:gd name="T34" fmla="*/ 2147483646 w 52"/>
                <a:gd name="T35" fmla="*/ 2147483646 h 50"/>
                <a:gd name="T36" fmla="*/ 2147483646 w 52"/>
                <a:gd name="T37" fmla="*/ 2147483646 h 50"/>
                <a:gd name="T38" fmla="*/ 2147483646 w 52"/>
                <a:gd name="T39" fmla="*/ 2147483646 h 50"/>
                <a:gd name="T40" fmla="*/ 2147483646 w 52"/>
                <a:gd name="T41" fmla="*/ 2147483646 h 50"/>
                <a:gd name="T42" fmla="*/ 2147483646 w 52"/>
                <a:gd name="T43" fmla="*/ 2147483646 h 50"/>
                <a:gd name="T44" fmla="*/ 2147483646 w 52"/>
                <a:gd name="T45" fmla="*/ 2147483646 h 50"/>
                <a:gd name="T46" fmla="*/ 2147483646 w 52"/>
                <a:gd name="T47" fmla="*/ 2147483646 h 50"/>
                <a:gd name="T48" fmla="*/ 2147483646 w 52"/>
                <a:gd name="T49" fmla="*/ 2147483646 h 50"/>
                <a:gd name="T50" fmla="*/ 2147483646 w 52"/>
                <a:gd name="T51" fmla="*/ 2147483646 h 50"/>
                <a:gd name="T52" fmla="*/ 2147483646 w 52"/>
                <a:gd name="T53" fmla="*/ 2147483646 h 50"/>
                <a:gd name="T54" fmla="*/ 2147483646 w 52"/>
                <a:gd name="T55" fmla="*/ 2147483646 h 50"/>
                <a:gd name="T56" fmla="*/ 2147483646 w 52"/>
                <a:gd name="T57" fmla="*/ 2147483646 h 50"/>
                <a:gd name="T58" fmla="*/ 2147483646 w 52"/>
                <a:gd name="T59" fmla="*/ 2147483646 h 50"/>
                <a:gd name="T60" fmla="*/ 2147483646 w 52"/>
                <a:gd name="T61" fmla="*/ 2147483646 h 50"/>
                <a:gd name="T62" fmla="*/ 2147483646 w 52"/>
                <a:gd name="T63" fmla="*/ 2147483646 h 50"/>
                <a:gd name="T64" fmla="*/ 2147483646 w 52"/>
                <a:gd name="T65" fmla="*/ 2147483646 h 50"/>
                <a:gd name="T66" fmla="*/ 2147483646 w 52"/>
                <a:gd name="T67" fmla="*/ 0 h 50"/>
                <a:gd name="T68" fmla="*/ 2147483646 w 52"/>
                <a:gd name="T69" fmla="*/ 2147483646 h 50"/>
                <a:gd name="T70" fmla="*/ 2147483646 w 52"/>
                <a:gd name="T71" fmla="*/ 2147483646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308"/>
            <p:cNvSpPr>
              <a:spLocks/>
            </p:cNvSpPr>
            <p:nvPr/>
          </p:nvSpPr>
          <p:spPr bwMode="auto">
            <a:xfrm>
              <a:off x="5849572" y="3215885"/>
              <a:ext cx="62051" cy="126158"/>
            </a:xfrm>
            <a:custGeom>
              <a:avLst/>
              <a:gdLst>
                <a:gd name="T0" fmla="*/ 2147483646 w 78"/>
                <a:gd name="T1" fmla="*/ 2147483646 h 150"/>
                <a:gd name="T2" fmla="*/ 2147483646 w 78"/>
                <a:gd name="T3" fmla="*/ 2147483646 h 150"/>
                <a:gd name="T4" fmla="*/ 2147483646 w 78"/>
                <a:gd name="T5" fmla="*/ 2147483646 h 150"/>
                <a:gd name="T6" fmla="*/ 0 w 78"/>
                <a:gd name="T7" fmla="*/ 2147483646 h 150"/>
                <a:gd name="T8" fmla="*/ 0 w 78"/>
                <a:gd name="T9" fmla="*/ 2147483646 h 150"/>
                <a:gd name="T10" fmla="*/ 2147483646 w 78"/>
                <a:gd name="T11" fmla="*/ 2147483646 h 150"/>
                <a:gd name="T12" fmla="*/ 2147483646 w 78"/>
                <a:gd name="T13" fmla="*/ 2147483646 h 150"/>
                <a:gd name="T14" fmla="*/ 2147483646 w 78"/>
                <a:gd name="T15" fmla="*/ 2147483646 h 150"/>
                <a:gd name="T16" fmla="*/ 2147483646 w 78"/>
                <a:gd name="T17" fmla="*/ 2147483646 h 150"/>
                <a:gd name="T18" fmla="*/ 2147483646 w 78"/>
                <a:gd name="T19" fmla="*/ 2147483646 h 150"/>
                <a:gd name="T20" fmla="*/ 2147483646 w 78"/>
                <a:gd name="T21" fmla="*/ 2147483646 h 150"/>
                <a:gd name="T22" fmla="*/ 2147483646 w 78"/>
                <a:gd name="T23" fmla="*/ 2147483646 h 150"/>
                <a:gd name="T24" fmla="*/ 2147483646 w 78"/>
                <a:gd name="T25" fmla="*/ 2147483646 h 150"/>
                <a:gd name="T26" fmla="*/ 2147483646 w 78"/>
                <a:gd name="T27" fmla="*/ 2147483646 h 150"/>
                <a:gd name="T28" fmla="*/ 2147483646 w 78"/>
                <a:gd name="T29" fmla="*/ 2147483646 h 150"/>
                <a:gd name="T30" fmla="*/ 2147483646 w 78"/>
                <a:gd name="T31" fmla="*/ 2147483646 h 150"/>
                <a:gd name="T32" fmla="*/ 2147483646 w 78"/>
                <a:gd name="T33" fmla="*/ 2147483646 h 150"/>
                <a:gd name="T34" fmla="*/ 2147483646 w 78"/>
                <a:gd name="T35" fmla="*/ 2147483646 h 150"/>
                <a:gd name="T36" fmla="*/ 2147483646 w 78"/>
                <a:gd name="T37" fmla="*/ 0 h 150"/>
                <a:gd name="T38" fmla="*/ 2147483646 w 78"/>
                <a:gd name="T39" fmla="*/ 0 h 150"/>
                <a:gd name="T40" fmla="*/ 2147483646 w 78"/>
                <a:gd name="T41" fmla="*/ 2147483646 h 150"/>
                <a:gd name="T42" fmla="*/ 2147483646 w 78"/>
                <a:gd name="T43" fmla="*/ 2147483646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309"/>
            <p:cNvSpPr>
              <a:spLocks/>
            </p:cNvSpPr>
            <p:nvPr/>
          </p:nvSpPr>
          <p:spPr bwMode="auto">
            <a:xfrm>
              <a:off x="5545046" y="3245873"/>
              <a:ext cx="178515" cy="147873"/>
            </a:xfrm>
            <a:custGeom>
              <a:avLst/>
              <a:gdLst>
                <a:gd name="T0" fmla="*/ 2147483646 w 228"/>
                <a:gd name="T1" fmla="*/ 2147483646 h 174"/>
                <a:gd name="T2" fmla="*/ 2147483646 w 228"/>
                <a:gd name="T3" fmla="*/ 2147483646 h 174"/>
                <a:gd name="T4" fmla="*/ 2147483646 w 228"/>
                <a:gd name="T5" fmla="*/ 2147483646 h 174"/>
                <a:gd name="T6" fmla="*/ 2147483646 w 228"/>
                <a:gd name="T7" fmla="*/ 2147483646 h 174"/>
                <a:gd name="T8" fmla="*/ 2147483646 w 228"/>
                <a:gd name="T9" fmla="*/ 2147483646 h 174"/>
                <a:gd name="T10" fmla="*/ 2147483646 w 228"/>
                <a:gd name="T11" fmla="*/ 2147483646 h 174"/>
                <a:gd name="T12" fmla="*/ 2147483646 w 228"/>
                <a:gd name="T13" fmla="*/ 2147483646 h 174"/>
                <a:gd name="T14" fmla="*/ 2147483646 w 228"/>
                <a:gd name="T15" fmla="*/ 2147483646 h 174"/>
                <a:gd name="T16" fmla="*/ 2147483646 w 228"/>
                <a:gd name="T17" fmla="*/ 2147483646 h 174"/>
                <a:gd name="T18" fmla="*/ 2147483646 w 228"/>
                <a:gd name="T19" fmla="*/ 2147483646 h 174"/>
                <a:gd name="T20" fmla="*/ 2147483646 w 228"/>
                <a:gd name="T21" fmla="*/ 2147483646 h 174"/>
                <a:gd name="T22" fmla="*/ 2147483646 w 228"/>
                <a:gd name="T23" fmla="*/ 2147483646 h 174"/>
                <a:gd name="T24" fmla="*/ 2147483646 w 228"/>
                <a:gd name="T25" fmla="*/ 2147483646 h 174"/>
                <a:gd name="T26" fmla="*/ 2147483646 w 228"/>
                <a:gd name="T27" fmla="*/ 0 h 174"/>
                <a:gd name="T28" fmla="*/ 2147483646 w 228"/>
                <a:gd name="T29" fmla="*/ 2147483646 h 174"/>
                <a:gd name="T30" fmla="*/ 2147483646 w 228"/>
                <a:gd name="T31" fmla="*/ 2147483646 h 174"/>
                <a:gd name="T32" fmla="*/ 2147483646 w 228"/>
                <a:gd name="T33" fmla="*/ 2147483646 h 174"/>
                <a:gd name="T34" fmla="*/ 2147483646 w 228"/>
                <a:gd name="T35" fmla="*/ 2147483646 h 174"/>
                <a:gd name="T36" fmla="*/ 2147483646 w 228"/>
                <a:gd name="T37" fmla="*/ 2147483646 h 174"/>
                <a:gd name="T38" fmla="*/ 0 w 228"/>
                <a:gd name="T39" fmla="*/ 2147483646 h 174"/>
                <a:gd name="T40" fmla="*/ 2147483646 w 228"/>
                <a:gd name="T41" fmla="*/ 2147483646 h 174"/>
                <a:gd name="T42" fmla="*/ 2147483646 w 228"/>
                <a:gd name="T43" fmla="*/ 2147483646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310"/>
            <p:cNvSpPr>
              <a:spLocks/>
            </p:cNvSpPr>
            <p:nvPr/>
          </p:nvSpPr>
          <p:spPr bwMode="auto">
            <a:xfrm>
              <a:off x="5491587" y="3393747"/>
              <a:ext cx="123147" cy="115817"/>
            </a:xfrm>
            <a:custGeom>
              <a:avLst/>
              <a:gdLst>
                <a:gd name="T0" fmla="*/ 2147483646 w 26"/>
                <a:gd name="T1" fmla="*/ 2147483646 h 23"/>
                <a:gd name="T2" fmla="*/ 2147483646 w 26"/>
                <a:gd name="T3" fmla="*/ 2147483646 h 23"/>
                <a:gd name="T4" fmla="*/ 2147483646 w 26"/>
                <a:gd name="T5" fmla="*/ 2147483646 h 23"/>
                <a:gd name="T6" fmla="*/ 2147483646 w 26"/>
                <a:gd name="T7" fmla="*/ 2147483646 h 23"/>
                <a:gd name="T8" fmla="*/ 2147483646 w 26"/>
                <a:gd name="T9" fmla="*/ 2147483646 h 23"/>
                <a:gd name="T10" fmla="*/ 2147483646 w 26"/>
                <a:gd name="T11" fmla="*/ 2147483646 h 23"/>
                <a:gd name="T12" fmla="*/ 2147483646 w 26"/>
                <a:gd name="T13" fmla="*/ 0 h 23"/>
                <a:gd name="T14" fmla="*/ 2147483646 w 26"/>
                <a:gd name="T15" fmla="*/ 0 h 23"/>
                <a:gd name="T16" fmla="*/ 2147483646 w 26"/>
                <a:gd name="T17" fmla="*/ 2147483646 h 23"/>
                <a:gd name="T18" fmla="*/ 2147483646 w 26"/>
                <a:gd name="T19" fmla="*/ 2147483646 h 23"/>
                <a:gd name="T20" fmla="*/ 0 w 26"/>
                <a:gd name="T21" fmla="*/ 2147483646 h 23"/>
                <a:gd name="T22" fmla="*/ 2147483646 w 26"/>
                <a:gd name="T23" fmla="*/ 2147483646 h 23"/>
                <a:gd name="T24" fmla="*/ 2147483646 w 26"/>
                <a:gd name="T25" fmla="*/ 2147483646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311"/>
            <p:cNvSpPr>
              <a:spLocks/>
            </p:cNvSpPr>
            <p:nvPr/>
          </p:nvSpPr>
          <p:spPr bwMode="auto">
            <a:xfrm>
              <a:off x="5497314" y="3652267"/>
              <a:ext cx="37230" cy="31022"/>
            </a:xfrm>
            <a:custGeom>
              <a:avLst/>
              <a:gdLst>
                <a:gd name="T0" fmla="*/ 2147483646 w 48"/>
                <a:gd name="T1" fmla="*/ 2147483646 h 36"/>
                <a:gd name="T2" fmla="*/ 2147483646 w 48"/>
                <a:gd name="T3" fmla="*/ 2147483646 h 36"/>
                <a:gd name="T4" fmla="*/ 2147483646 w 48"/>
                <a:gd name="T5" fmla="*/ 0 h 36"/>
                <a:gd name="T6" fmla="*/ 2147483646 w 48"/>
                <a:gd name="T7" fmla="*/ 0 h 36"/>
                <a:gd name="T8" fmla="*/ 2147483646 w 48"/>
                <a:gd name="T9" fmla="*/ 2147483646 h 36"/>
                <a:gd name="T10" fmla="*/ 0 w 48"/>
                <a:gd name="T11" fmla="*/ 2147483646 h 36"/>
                <a:gd name="T12" fmla="*/ 2147483646 w 48"/>
                <a:gd name="T13" fmla="*/ 2147483646 h 36"/>
                <a:gd name="T14" fmla="*/ 2147483646 w 48"/>
                <a:gd name="T15" fmla="*/ 2147483646 h 36"/>
                <a:gd name="T16" fmla="*/ 2147483646 w 48"/>
                <a:gd name="T17" fmla="*/ 214748364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312"/>
            <p:cNvSpPr>
              <a:spLocks/>
            </p:cNvSpPr>
            <p:nvPr/>
          </p:nvSpPr>
          <p:spPr bwMode="auto">
            <a:xfrm>
              <a:off x="6068183" y="3475439"/>
              <a:ext cx="244385" cy="324702"/>
            </a:xfrm>
            <a:custGeom>
              <a:avLst/>
              <a:gdLst>
                <a:gd name="T0" fmla="*/ 2147483646 w 52"/>
                <a:gd name="T1" fmla="*/ 2147483646 h 64"/>
                <a:gd name="T2" fmla="*/ 2147483646 w 52"/>
                <a:gd name="T3" fmla="*/ 2147483646 h 64"/>
                <a:gd name="T4" fmla="*/ 2147483646 w 52"/>
                <a:gd name="T5" fmla="*/ 2147483646 h 64"/>
                <a:gd name="T6" fmla="*/ 2147483646 w 52"/>
                <a:gd name="T7" fmla="*/ 2147483646 h 64"/>
                <a:gd name="T8" fmla="*/ 2147483646 w 52"/>
                <a:gd name="T9" fmla="*/ 2147483646 h 64"/>
                <a:gd name="T10" fmla="*/ 2147483646 w 52"/>
                <a:gd name="T11" fmla="*/ 2147483646 h 64"/>
                <a:gd name="T12" fmla="*/ 2147483646 w 52"/>
                <a:gd name="T13" fmla="*/ 2147483646 h 64"/>
                <a:gd name="T14" fmla="*/ 2147483646 w 52"/>
                <a:gd name="T15" fmla="*/ 2147483646 h 64"/>
                <a:gd name="T16" fmla="*/ 2147483646 w 52"/>
                <a:gd name="T17" fmla="*/ 2147483646 h 64"/>
                <a:gd name="T18" fmla="*/ 0 w 52"/>
                <a:gd name="T19" fmla="*/ 2147483646 h 64"/>
                <a:gd name="T20" fmla="*/ 2147483646 w 52"/>
                <a:gd name="T21" fmla="*/ 2147483646 h 64"/>
                <a:gd name="T22" fmla="*/ 2147483646 w 52"/>
                <a:gd name="T23" fmla="*/ 2147483646 h 64"/>
                <a:gd name="T24" fmla="*/ 2147483646 w 52"/>
                <a:gd name="T25" fmla="*/ 2147483646 h 64"/>
                <a:gd name="T26" fmla="*/ 2147483646 w 52"/>
                <a:gd name="T27" fmla="*/ 2147483646 h 64"/>
                <a:gd name="T28" fmla="*/ 2147483646 w 52"/>
                <a:gd name="T29" fmla="*/ 2147483646 h 64"/>
                <a:gd name="T30" fmla="*/ 2147483646 w 52"/>
                <a:gd name="T31" fmla="*/ 2147483646 h 64"/>
                <a:gd name="T32" fmla="*/ 2147483646 w 52"/>
                <a:gd name="T33" fmla="*/ 2147483646 h 64"/>
                <a:gd name="T34" fmla="*/ 2147483646 w 52"/>
                <a:gd name="T35" fmla="*/ 2147483646 h 64"/>
                <a:gd name="T36" fmla="*/ 2147483646 w 52"/>
                <a:gd name="T37" fmla="*/ 2147483646 h 64"/>
                <a:gd name="T38" fmla="*/ 2147483646 w 52"/>
                <a:gd name="T39" fmla="*/ 2147483646 h 64"/>
                <a:gd name="T40" fmla="*/ 2147483646 w 52"/>
                <a:gd name="T41" fmla="*/ 2147483646 h 64"/>
                <a:gd name="T42" fmla="*/ 2147483646 w 52"/>
                <a:gd name="T43" fmla="*/ 2147483646 h 64"/>
                <a:gd name="T44" fmla="*/ 2147483646 w 52"/>
                <a:gd name="T45" fmla="*/ 2147483646 h 64"/>
                <a:gd name="T46" fmla="*/ 2147483646 w 52"/>
                <a:gd name="T47" fmla="*/ 2147483646 h 64"/>
                <a:gd name="T48" fmla="*/ 2147483646 w 52"/>
                <a:gd name="T49" fmla="*/ 2147483646 h 64"/>
                <a:gd name="T50" fmla="*/ 2147483646 w 52"/>
                <a:gd name="T51" fmla="*/ 2147483646 h 64"/>
                <a:gd name="T52" fmla="*/ 2147483646 w 52"/>
                <a:gd name="T53" fmla="*/ 2147483646 h 64"/>
                <a:gd name="T54" fmla="*/ 2147483646 w 52"/>
                <a:gd name="T55" fmla="*/ 2147483646 h 64"/>
                <a:gd name="T56" fmla="*/ 2147483646 w 52"/>
                <a:gd name="T57" fmla="*/ 2147483646 h 64"/>
                <a:gd name="T58" fmla="*/ 2147483646 w 52"/>
                <a:gd name="T59" fmla="*/ 2147483646 h 64"/>
                <a:gd name="T60" fmla="*/ 2147483646 w 52"/>
                <a:gd name="T61" fmla="*/ 2147483646 h 64"/>
                <a:gd name="T62" fmla="*/ 2147483646 w 52"/>
                <a:gd name="T63" fmla="*/ 2147483646 h 64"/>
                <a:gd name="T64" fmla="*/ 2147483646 w 52"/>
                <a:gd name="T65" fmla="*/ 2147483646 h 64"/>
                <a:gd name="T66" fmla="*/ 2147483646 w 52"/>
                <a:gd name="T67" fmla="*/ 2147483646 h 64"/>
                <a:gd name="T68" fmla="*/ 2147483646 w 52"/>
                <a:gd name="T69" fmla="*/ 2147483646 h 64"/>
                <a:gd name="T70" fmla="*/ 2147483646 w 52"/>
                <a:gd name="T71" fmla="*/ 0 h 64"/>
                <a:gd name="T72" fmla="*/ 2147483646 w 52"/>
                <a:gd name="T73" fmla="*/ 2147483646 h 64"/>
                <a:gd name="T74" fmla="*/ 2147483646 w 52"/>
                <a:gd name="T75" fmla="*/ 2147483646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313"/>
            <p:cNvSpPr>
              <a:spLocks/>
            </p:cNvSpPr>
            <p:nvPr/>
          </p:nvSpPr>
          <p:spPr bwMode="auto">
            <a:xfrm>
              <a:off x="5614734" y="3688460"/>
              <a:ext cx="89735" cy="96169"/>
            </a:xfrm>
            <a:custGeom>
              <a:avLst/>
              <a:gdLst>
                <a:gd name="T0" fmla="*/ 2147483646 w 19"/>
                <a:gd name="T1" fmla="*/ 2147483646 h 19"/>
                <a:gd name="T2" fmla="*/ 2147483646 w 19"/>
                <a:gd name="T3" fmla="*/ 2147483646 h 19"/>
                <a:gd name="T4" fmla="*/ 2147483646 w 19"/>
                <a:gd name="T5" fmla="*/ 2147483646 h 19"/>
                <a:gd name="T6" fmla="*/ 2147483646 w 19"/>
                <a:gd name="T7" fmla="*/ 2147483646 h 19"/>
                <a:gd name="T8" fmla="*/ 2147483646 w 19"/>
                <a:gd name="T9" fmla="*/ 2147483646 h 19"/>
                <a:gd name="T10" fmla="*/ 2147483646 w 19"/>
                <a:gd name="T11" fmla="*/ 2147483646 h 19"/>
                <a:gd name="T12" fmla="*/ 2147483646 w 19"/>
                <a:gd name="T13" fmla="*/ 0 h 19"/>
                <a:gd name="T14" fmla="*/ 2147483646 w 19"/>
                <a:gd name="T15" fmla="*/ 0 h 19"/>
                <a:gd name="T16" fmla="*/ 2147483646 w 19"/>
                <a:gd name="T17" fmla="*/ 0 h 19"/>
                <a:gd name="T18" fmla="*/ 2147483646 w 19"/>
                <a:gd name="T19" fmla="*/ 2147483646 h 19"/>
                <a:gd name="T20" fmla="*/ 2147483646 w 19"/>
                <a:gd name="T21" fmla="*/ 2147483646 h 19"/>
                <a:gd name="T22" fmla="*/ 2147483646 w 19"/>
                <a:gd name="T23" fmla="*/ 2147483646 h 19"/>
                <a:gd name="T24" fmla="*/ 2147483646 w 19"/>
                <a:gd name="T25" fmla="*/ 2147483646 h 19"/>
                <a:gd name="T26" fmla="*/ 0 w 19"/>
                <a:gd name="T27" fmla="*/ 2147483646 h 19"/>
                <a:gd name="T28" fmla="*/ 2147483646 w 19"/>
                <a:gd name="T29" fmla="*/ 2147483646 h 19"/>
                <a:gd name="T30" fmla="*/ 2147483646 w 19"/>
                <a:gd name="T31" fmla="*/ 2147483646 h 19"/>
                <a:gd name="T32" fmla="*/ 2147483646 w 19"/>
                <a:gd name="T33" fmla="*/ 2147483646 h 19"/>
                <a:gd name="T34" fmla="*/ 2147483646 w 19"/>
                <a:gd name="T35" fmla="*/ 2147483646 h 19"/>
                <a:gd name="T36" fmla="*/ 2147483646 w 19"/>
                <a:gd name="T37" fmla="*/ 2147483646 h 19"/>
                <a:gd name="T38" fmla="*/ 2147483646 w 19"/>
                <a:gd name="T39" fmla="*/ 2147483646 h 19"/>
                <a:gd name="T40" fmla="*/ 2147483646 w 19"/>
                <a:gd name="T41" fmla="*/ 2147483646 h 19"/>
                <a:gd name="T42" fmla="*/ 2147483646 w 19"/>
                <a:gd name="T43" fmla="*/ 2147483646 h 19"/>
                <a:gd name="T44" fmla="*/ 2147483646 w 19"/>
                <a:gd name="T45" fmla="*/ 2147483646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314"/>
            <p:cNvSpPr>
              <a:spLocks/>
            </p:cNvSpPr>
            <p:nvPr/>
          </p:nvSpPr>
          <p:spPr bwMode="auto">
            <a:xfrm>
              <a:off x="5568911" y="3724653"/>
              <a:ext cx="63960" cy="59977"/>
            </a:xfrm>
            <a:custGeom>
              <a:avLst/>
              <a:gdLst>
                <a:gd name="T0" fmla="*/ 2147483646 w 14"/>
                <a:gd name="T1" fmla="*/ 2147483646 h 12"/>
                <a:gd name="T2" fmla="*/ 2147483646 w 14"/>
                <a:gd name="T3" fmla="*/ 2147483646 h 12"/>
                <a:gd name="T4" fmla="*/ 2147483646 w 14"/>
                <a:gd name="T5" fmla="*/ 2147483646 h 12"/>
                <a:gd name="T6" fmla="*/ 2147483646 w 14"/>
                <a:gd name="T7" fmla="*/ 2147483646 h 12"/>
                <a:gd name="T8" fmla="*/ 2147483646 w 14"/>
                <a:gd name="T9" fmla="*/ 2147483646 h 12"/>
                <a:gd name="T10" fmla="*/ 2147483646 w 14"/>
                <a:gd name="T11" fmla="*/ 0 h 12"/>
                <a:gd name="T12" fmla="*/ 2147483646 w 14"/>
                <a:gd name="T13" fmla="*/ 2147483646 h 12"/>
                <a:gd name="T14" fmla="*/ 2147483646 w 14"/>
                <a:gd name="T15" fmla="*/ 2147483646 h 12"/>
                <a:gd name="T16" fmla="*/ 0 w 14"/>
                <a:gd name="T17" fmla="*/ 2147483646 h 12"/>
                <a:gd name="T18" fmla="*/ 2147483646 w 14"/>
                <a:gd name="T19" fmla="*/ 2147483646 h 12"/>
                <a:gd name="T20" fmla="*/ 2147483646 w 14"/>
                <a:gd name="T21" fmla="*/ 2147483646 h 12"/>
                <a:gd name="T22" fmla="*/ 2147483646 w 14"/>
                <a:gd name="T23" fmla="*/ 2147483646 h 12"/>
                <a:gd name="T24" fmla="*/ 2147483646 w 14"/>
                <a:gd name="T25" fmla="*/ 2147483646 h 12"/>
                <a:gd name="T26" fmla="*/ 2147483646 w 14"/>
                <a:gd name="T27" fmla="*/ 214748364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315"/>
            <p:cNvSpPr>
              <a:spLocks/>
            </p:cNvSpPr>
            <p:nvPr/>
          </p:nvSpPr>
          <p:spPr bwMode="auto">
            <a:xfrm>
              <a:off x="5539318" y="3703971"/>
              <a:ext cx="47731" cy="45500"/>
            </a:xfrm>
            <a:custGeom>
              <a:avLst/>
              <a:gdLst>
                <a:gd name="T0" fmla="*/ 2147483646 w 60"/>
                <a:gd name="T1" fmla="*/ 2147483646 h 54"/>
                <a:gd name="T2" fmla="*/ 2147483646 w 60"/>
                <a:gd name="T3" fmla="*/ 2147483646 h 54"/>
                <a:gd name="T4" fmla="*/ 2147483646 w 60"/>
                <a:gd name="T5" fmla="*/ 2147483646 h 54"/>
                <a:gd name="T6" fmla="*/ 2147483646 w 60"/>
                <a:gd name="T7" fmla="*/ 0 h 54"/>
                <a:gd name="T8" fmla="*/ 2147483646 w 60"/>
                <a:gd name="T9" fmla="*/ 0 h 54"/>
                <a:gd name="T10" fmla="*/ 2147483646 w 60"/>
                <a:gd name="T11" fmla="*/ 2147483646 h 54"/>
                <a:gd name="T12" fmla="*/ 0 w 60"/>
                <a:gd name="T13" fmla="*/ 2147483646 h 54"/>
                <a:gd name="T14" fmla="*/ 2147483646 w 60"/>
                <a:gd name="T15" fmla="*/ 2147483646 h 54"/>
                <a:gd name="T16" fmla="*/ 2147483646 w 60"/>
                <a:gd name="T17" fmla="*/ 2147483646 h 54"/>
                <a:gd name="T18" fmla="*/ 2147483646 w 60"/>
                <a:gd name="T19" fmla="*/ 2147483646 h 54"/>
                <a:gd name="T20" fmla="*/ 2147483646 w 60"/>
                <a:gd name="T21" fmla="*/ 2147483646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Rectangle 316"/>
            <p:cNvSpPr>
              <a:spLocks noChangeArrowheads="1"/>
            </p:cNvSpPr>
            <p:nvPr/>
          </p:nvSpPr>
          <p:spPr bwMode="auto">
            <a:xfrm>
              <a:off x="5609006" y="3393747"/>
              <a:ext cx="5728" cy="155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altLang="en-US"/>
            </a:p>
          </p:txBody>
        </p:sp>
        <p:sp>
          <p:nvSpPr>
            <p:cNvPr id="79" name="Freeform 317"/>
            <p:cNvSpPr>
              <a:spLocks/>
            </p:cNvSpPr>
            <p:nvPr/>
          </p:nvSpPr>
          <p:spPr bwMode="auto">
            <a:xfrm>
              <a:off x="5609006" y="3215885"/>
              <a:ext cx="308346" cy="328838"/>
            </a:xfrm>
            <a:custGeom>
              <a:avLst/>
              <a:gdLst>
                <a:gd name="T0" fmla="*/ 2147483646 w 390"/>
                <a:gd name="T1" fmla="*/ 2147483646 h 390"/>
                <a:gd name="T2" fmla="*/ 2147483646 w 390"/>
                <a:gd name="T3" fmla="*/ 2147483646 h 390"/>
                <a:gd name="T4" fmla="*/ 2147483646 w 390"/>
                <a:gd name="T5" fmla="*/ 2147483646 h 390"/>
                <a:gd name="T6" fmla="*/ 2147483646 w 390"/>
                <a:gd name="T7" fmla="*/ 2147483646 h 390"/>
                <a:gd name="T8" fmla="*/ 2147483646 w 390"/>
                <a:gd name="T9" fmla="*/ 2147483646 h 390"/>
                <a:gd name="T10" fmla="*/ 2147483646 w 390"/>
                <a:gd name="T11" fmla="*/ 2147483646 h 390"/>
                <a:gd name="T12" fmla="*/ 2147483646 w 390"/>
                <a:gd name="T13" fmla="*/ 2147483646 h 390"/>
                <a:gd name="T14" fmla="*/ 2147483646 w 390"/>
                <a:gd name="T15" fmla="*/ 2147483646 h 390"/>
                <a:gd name="T16" fmla="*/ 2147483646 w 390"/>
                <a:gd name="T17" fmla="*/ 2147483646 h 390"/>
                <a:gd name="T18" fmla="*/ 2147483646 w 390"/>
                <a:gd name="T19" fmla="*/ 2147483646 h 390"/>
                <a:gd name="T20" fmla="*/ 2147483646 w 390"/>
                <a:gd name="T21" fmla="*/ 2147483646 h 390"/>
                <a:gd name="T22" fmla="*/ 2147483646 w 390"/>
                <a:gd name="T23" fmla="*/ 2147483646 h 390"/>
                <a:gd name="T24" fmla="*/ 2147483646 w 390"/>
                <a:gd name="T25" fmla="*/ 2147483646 h 390"/>
                <a:gd name="T26" fmla="*/ 2147483646 w 390"/>
                <a:gd name="T27" fmla="*/ 2147483646 h 390"/>
                <a:gd name="T28" fmla="*/ 2147483646 w 390"/>
                <a:gd name="T29" fmla="*/ 2147483646 h 390"/>
                <a:gd name="T30" fmla="*/ 2147483646 w 390"/>
                <a:gd name="T31" fmla="*/ 2147483646 h 390"/>
                <a:gd name="T32" fmla="*/ 2147483646 w 390"/>
                <a:gd name="T33" fmla="*/ 2147483646 h 390"/>
                <a:gd name="T34" fmla="*/ 2147483646 w 390"/>
                <a:gd name="T35" fmla="*/ 2147483646 h 390"/>
                <a:gd name="T36" fmla="*/ 2147483646 w 390"/>
                <a:gd name="T37" fmla="*/ 2147483646 h 390"/>
                <a:gd name="T38" fmla="*/ 2147483646 w 390"/>
                <a:gd name="T39" fmla="*/ 2147483646 h 390"/>
                <a:gd name="T40" fmla="*/ 2147483646 w 390"/>
                <a:gd name="T41" fmla="*/ 2147483646 h 390"/>
                <a:gd name="T42" fmla="*/ 2147483646 w 390"/>
                <a:gd name="T43" fmla="*/ 2147483646 h 390"/>
                <a:gd name="T44" fmla="*/ 2147483646 w 390"/>
                <a:gd name="T45" fmla="*/ 2147483646 h 390"/>
                <a:gd name="T46" fmla="*/ 2147483646 w 390"/>
                <a:gd name="T47" fmla="*/ 2147483646 h 390"/>
                <a:gd name="T48" fmla="*/ 2147483646 w 390"/>
                <a:gd name="T49" fmla="*/ 0 h 390"/>
                <a:gd name="T50" fmla="*/ 2147483646 w 390"/>
                <a:gd name="T51" fmla="*/ 2147483646 h 390"/>
                <a:gd name="T52" fmla="*/ 2147483646 w 390"/>
                <a:gd name="T53" fmla="*/ 2147483646 h 390"/>
                <a:gd name="T54" fmla="*/ 2147483646 w 390"/>
                <a:gd name="T55" fmla="*/ 2147483646 h 390"/>
                <a:gd name="T56" fmla="*/ 2147483646 w 390"/>
                <a:gd name="T57" fmla="*/ 2147483646 h 390"/>
                <a:gd name="T58" fmla="*/ 2147483646 w 390"/>
                <a:gd name="T59" fmla="*/ 2147483646 h 390"/>
                <a:gd name="T60" fmla="*/ 2147483646 w 390"/>
                <a:gd name="T61" fmla="*/ 2147483646 h 390"/>
                <a:gd name="T62" fmla="*/ 2147483646 w 390"/>
                <a:gd name="T63" fmla="*/ 2147483646 h 390"/>
                <a:gd name="T64" fmla="*/ 2147483646 w 390"/>
                <a:gd name="T65" fmla="*/ 2147483646 h 390"/>
                <a:gd name="T66" fmla="*/ 2147483646 w 390"/>
                <a:gd name="T67" fmla="*/ 2147483646 h 390"/>
                <a:gd name="T68" fmla="*/ 2147483646 w 390"/>
                <a:gd name="T69" fmla="*/ 2147483646 h 390"/>
                <a:gd name="T70" fmla="*/ 2147483646 w 390"/>
                <a:gd name="T71" fmla="*/ 2147483646 h 390"/>
                <a:gd name="T72" fmla="*/ 2147483646 w 390"/>
                <a:gd name="T73" fmla="*/ 2147483646 h 390"/>
                <a:gd name="T74" fmla="*/ 2147483646 w 390"/>
                <a:gd name="T75" fmla="*/ 2147483646 h 390"/>
                <a:gd name="T76" fmla="*/ 2147483646 w 390"/>
                <a:gd name="T77" fmla="*/ 2147483646 h 390"/>
                <a:gd name="T78" fmla="*/ 0 w 390"/>
                <a:gd name="T79" fmla="*/ 2147483646 h 390"/>
                <a:gd name="T80" fmla="*/ 2147483646 w 390"/>
                <a:gd name="T81" fmla="*/ 2147483646 h 390"/>
                <a:gd name="T82" fmla="*/ 2147483646 w 390"/>
                <a:gd name="T83" fmla="*/ 2147483646 h 390"/>
                <a:gd name="T84" fmla="*/ 2147483646 w 390"/>
                <a:gd name="T85" fmla="*/ 2147483646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318"/>
            <p:cNvSpPr>
              <a:spLocks/>
            </p:cNvSpPr>
            <p:nvPr/>
          </p:nvSpPr>
          <p:spPr bwMode="auto">
            <a:xfrm>
              <a:off x="5609006" y="3215885"/>
              <a:ext cx="308346" cy="328838"/>
            </a:xfrm>
            <a:custGeom>
              <a:avLst/>
              <a:gdLst>
                <a:gd name="T0" fmla="*/ 2147483646 w 390"/>
                <a:gd name="T1" fmla="*/ 2147483646 h 390"/>
                <a:gd name="T2" fmla="*/ 2147483646 w 390"/>
                <a:gd name="T3" fmla="*/ 2147483646 h 390"/>
                <a:gd name="T4" fmla="*/ 2147483646 w 390"/>
                <a:gd name="T5" fmla="*/ 2147483646 h 390"/>
                <a:gd name="T6" fmla="*/ 2147483646 w 390"/>
                <a:gd name="T7" fmla="*/ 2147483646 h 390"/>
                <a:gd name="T8" fmla="*/ 2147483646 w 390"/>
                <a:gd name="T9" fmla="*/ 2147483646 h 390"/>
                <a:gd name="T10" fmla="*/ 2147483646 w 390"/>
                <a:gd name="T11" fmla="*/ 2147483646 h 390"/>
                <a:gd name="T12" fmla="*/ 2147483646 w 390"/>
                <a:gd name="T13" fmla="*/ 2147483646 h 390"/>
                <a:gd name="T14" fmla="*/ 2147483646 w 390"/>
                <a:gd name="T15" fmla="*/ 2147483646 h 390"/>
                <a:gd name="T16" fmla="*/ 2147483646 w 390"/>
                <a:gd name="T17" fmla="*/ 2147483646 h 390"/>
                <a:gd name="T18" fmla="*/ 2147483646 w 390"/>
                <a:gd name="T19" fmla="*/ 2147483646 h 390"/>
                <a:gd name="T20" fmla="*/ 2147483646 w 390"/>
                <a:gd name="T21" fmla="*/ 2147483646 h 390"/>
                <a:gd name="T22" fmla="*/ 2147483646 w 390"/>
                <a:gd name="T23" fmla="*/ 2147483646 h 390"/>
                <a:gd name="T24" fmla="*/ 2147483646 w 390"/>
                <a:gd name="T25" fmla="*/ 2147483646 h 390"/>
                <a:gd name="T26" fmla="*/ 2147483646 w 390"/>
                <a:gd name="T27" fmla="*/ 2147483646 h 390"/>
                <a:gd name="T28" fmla="*/ 2147483646 w 390"/>
                <a:gd name="T29" fmla="*/ 2147483646 h 390"/>
                <a:gd name="T30" fmla="*/ 2147483646 w 390"/>
                <a:gd name="T31" fmla="*/ 2147483646 h 390"/>
                <a:gd name="T32" fmla="*/ 2147483646 w 390"/>
                <a:gd name="T33" fmla="*/ 2147483646 h 390"/>
                <a:gd name="T34" fmla="*/ 2147483646 w 390"/>
                <a:gd name="T35" fmla="*/ 2147483646 h 390"/>
                <a:gd name="T36" fmla="*/ 2147483646 w 390"/>
                <a:gd name="T37" fmla="*/ 2147483646 h 390"/>
                <a:gd name="T38" fmla="*/ 2147483646 w 390"/>
                <a:gd name="T39" fmla="*/ 2147483646 h 390"/>
                <a:gd name="T40" fmla="*/ 2147483646 w 390"/>
                <a:gd name="T41" fmla="*/ 2147483646 h 390"/>
                <a:gd name="T42" fmla="*/ 2147483646 w 390"/>
                <a:gd name="T43" fmla="*/ 2147483646 h 390"/>
                <a:gd name="T44" fmla="*/ 2147483646 w 390"/>
                <a:gd name="T45" fmla="*/ 2147483646 h 390"/>
                <a:gd name="T46" fmla="*/ 2147483646 w 390"/>
                <a:gd name="T47" fmla="*/ 2147483646 h 390"/>
                <a:gd name="T48" fmla="*/ 2147483646 w 390"/>
                <a:gd name="T49" fmla="*/ 0 h 390"/>
                <a:gd name="T50" fmla="*/ 2147483646 w 390"/>
                <a:gd name="T51" fmla="*/ 2147483646 h 390"/>
                <a:gd name="T52" fmla="*/ 2147483646 w 390"/>
                <a:gd name="T53" fmla="*/ 2147483646 h 390"/>
                <a:gd name="T54" fmla="*/ 2147483646 w 390"/>
                <a:gd name="T55" fmla="*/ 2147483646 h 390"/>
                <a:gd name="T56" fmla="*/ 2147483646 w 390"/>
                <a:gd name="T57" fmla="*/ 2147483646 h 390"/>
                <a:gd name="T58" fmla="*/ 2147483646 w 390"/>
                <a:gd name="T59" fmla="*/ 2147483646 h 390"/>
                <a:gd name="T60" fmla="*/ 2147483646 w 390"/>
                <a:gd name="T61" fmla="*/ 2147483646 h 390"/>
                <a:gd name="T62" fmla="*/ 2147483646 w 390"/>
                <a:gd name="T63" fmla="*/ 2147483646 h 390"/>
                <a:gd name="T64" fmla="*/ 2147483646 w 390"/>
                <a:gd name="T65" fmla="*/ 2147483646 h 390"/>
                <a:gd name="T66" fmla="*/ 2147483646 w 390"/>
                <a:gd name="T67" fmla="*/ 2147483646 h 390"/>
                <a:gd name="T68" fmla="*/ 2147483646 w 390"/>
                <a:gd name="T69" fmla="*/ 2147483646 h 390"/>
                <a:gd name="T70" fmla="*/ 2147483646 w 390"/>
                <a:gd name="T71" fmla="*/ 2147483646 h 390"/>
                <a:gd name="T72" fmla="*/ 2147483646 w 390"/>
                <a:gd name="T73" fmla="*/ 2147483646 h 390"/>
                <a:gd name="T74" fmla="*/ 2147483646 w 390"/>
                <a:gd name="T75" fmla="*/ 2147483646 h 390"/>
                <a:gd name="T76" fmla="*/ 2147483646 w 390"/>
                <a:gd name="T77" fmla="*/ 2147483646 h 390"/>
                <a:gd name="T78" fmla="*/ 0 w 390"/>
                <a:gd name="T79" fmla="*/ 2147483646 h 390"/>
                <a:gd name="T80" fmla="*/ 2147483646 w 390"/>
                <a:gd name="T81" fmla="*/ 2147483646 h 390"/>
                <a:gd name="T82" fmla="*/ 2147483646 w 390"/>
                <a:gd name="T83" fmla="*/ 2147483646 h 390"/>
                <a:gd name="T84" fmla="*/ 2147483646 w 390"/>
                <a:gd name="T85" fmla="*/ 2147483646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327"/>
            <p:cNvSpPr>
              <a:spLocks/>
            </p:cNvSpPr>
            <p:nvPr/>
          </p:nvSpPr>
          <p:spPr bwMode="auto">
            <a:xfrm>
              <a:off x="6487265" y="3209680"/>
              <a:ext cx="15274" cy="11375"/>
            </a:xfrm>
            <a:custGeom>
              <a:avLst/>
              <a:gdLst>
                <a:gd name="T0" fmla="*/ 0 w 18"/>
                <a:gd name="T1" fmla="*/ 0 h 12"/>
                <a:gd name="T2" fmla="*/ 2147483646 w 18"/>
                <a:gd name="T3" fmla="*/ 2147483646 h 12"/>
                <a:gd name="T4" fmla="*/ 2147483646 w 18"/>
                <a:gd name="T5" fmla="*/ 2147483646 h 12"/>
                <a:gd name="T6" fmla="*/ 2147483646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328"/>
            <p:cNvSpPr>
              <a:spLocks/>
            </p:cNvSpPr>
            <p:nvPr/>
          </p:nvSpPr>
          <p:spPr bwMode="auto">
            <a:xfrm>
              <a:off x="6465309" y="3184862"/>
              <a:ext cx="8591" cy="15512"/>
            </a:xfrm>
            <a:custGeom>
              <a:avLst/>
              <a:gdLst>
                <a:gd name="T0" fmla="*/ 0 w 12"/>
                <a:gd name="T1" fmla="*/ 0 h 18"/>
                <a:gd name="T2" fmla="*/ 2147483646 w 12"/>
                <a:gd name="T3" fmla="*/ 2147483646 h 18"/>
                <a:gd name="T4" fmla="*/ 2147483646 w 12"/>
                <a:gd name="T5" fmla="*/ 2147483646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334"/>
            <p:cNvSpPr>
              <a:spLocks/>
            </p:cNvSpPr>
            <p:nvPr/>
          </p:nvSpPr>
          <p:spPr bwMode="auto">
            <a:xfrm>
              <a:off x="6048135" y="2264530"/>
              <a:ext cx="160378" cy="381576"/>
            </a:xfrm>
            <a:custGeom>
              <a:avLst/>
              <a:gdLst>
                <a:gd name="T0" fmla="*/ 2147483646 w 34"/>
                <a:gd name="T1" fmla="*/ 2147483646 h 75"/>
                <a:gd name="T2" fmla="*/ 2147483646 w 34"/>
                <a:gd name="T3" fmla="*/ 2147483646 h 75"/>
                <a:gd name="T4" fmla="*/ 2147483646 w 34"/>
                <a:gd name="T5" fmla="*/ 2147483646 h 75"/>
                <a:gd name="T6" fmla="*/ 2147483646 w 34"/>
                <a:gd name="T7" fmla="*/ 2147483646 h 75"/>
                <a:gd name="T8" fmla="*/ 2147483646 w 34"/>
                <a:gd name="T9" fmla="*/ 2147483646 h 75"/>
                <a:gd name="T10" fmla="*/ 2147483646 w 34"/>
                <a:gd name="T11" fmla="*/ 2147483646 h 75"/>
                <a:gd name="T12" fmla="*/ 2147483646 w 34"/>
                <a:gd name="T13" fmla="*/ 2147483646 h 75"/>
                <a:gd name="T14" fmla="*/ 2147483646 w 34"/>
                <a:gd name="T15" fmla="*/ 2147483646 h 75"/>
                <a:gd name="T16" fmla="*/ 2147483646 w 34"/>
                <a:gd name="T17" fmla="*/ 2147483646 h 75"/>
                <a:gd name="T18" fmla="*/ 2147483646 w 34"/>
                <a:gd name="T19" fmla="*/ 2147483646 h 75"/>
                <a:gd name="T20" fmla="*/ 2147483646 w 34"/>
                <a:gd name="T21" fmla="*/ 2147483646 h 75"/>
                <a:gd name="T22" fmla="*/ 2147483646 w 34"/>
                <a:gd name="T23" fmla="*/ 2147483646 h 75"/>
                <a:gd name="T24" fmla="*/ 2147483646 w 34"/>
                <a:gd name="T25" fmla="*/ 2147483646 h 75"/>
                <a:gd name="T26" fmla="*/ 2147483646 w 34"/>
                <a:gd name="T27" fmla="*/ 2147483646 h 75"/>
                <a:gd name="T28" fmla="*/ 2147483646 w 34"/>
                <a:gd name="T29" fmla="*/ 2147483646 h 75"/>
                <a:gd name="T30" fmla="*/ 2147483646 w 34"/>
                <a:gd name="T31" fmla="*/ 2147483646 h 75"/>
                <a:gd name="T32" fmla="*/ 2147483646 w 34"/>
                <a:gd name="T33" fmla="*/ 2147483646 h 75"/>
                <a:gd name="T34" fmla="*/ 2147483646 w 34"/>
                <a:gd name="T35" fmla="*/ 2147483646 h 75"/>
                <a:gd name="T36" fmla="*/ 2147483646 w 34"/>
                <a:gd name="T37" fmla="*/ 2147483646 h 75"/>
                <a:gd name="T38" fmla="*/ 2147483646 w 34"/>
                <a:gd name="T39" fmla="*/ 2147483646 h 75"/>
                <a:gd name="T40" fmla="*/ 2147483646 w 34"/>
                <a:gd name="T41" fmla="*/ 2147483646 h 75"/>
                <a:gd name="T42" fmla="*/ 2147483646 w 34"/>
                <a:gd name="T43" fmla="*/ 0 h 75"/>
                <a:gd name="T44" fmla="*/ 2147483646 w 34"/>
                <a:gd name="T45" fmla="*/ 2147483646 h 75"/>
                <a:gd name="T46" fmla="*/ 2147483646 w 34"/>
                <a:gd name="T47" fmla="*/ 2147483646 h 75"/>
                <a:gd name="T48" fmla="*/ 2147483646 w 34"/>
                <a:gd name="T49" fmla="*/ 2147483646 h 75"/>
                <a:gd name="T50" fmla="*/ 2147483646 w 34"/>
                <a:gd name="T51" fmla="*/ 2147483646 h 75"/>
                <a:gd name="T52" fmla="*/ 2147483646 w 34"/>
                <a:gd name="T53" fmla="*/ 2147483646 h 75"/>
                <a:gd name="T54" fmla="*/ 2147483646 w 34"/>
                <a:gd name="T55" fmla="*/ 2147483646 h 75"/>
                <a:gd name="T56" fmla="*/ 2147483646 w 34"/>
                <a:gd name="T57" fmla="*/ 2147483646 h 75"/>
                <a:gd name="T58" fmla="*/ 2147483646 w 34"/>
                <a:gd name="T59" fmla="*/ 2147483646 h 75"/>
                <a:gd name="T60" fmla="*/ 2147483646 w 34"/>
                <a:gd name="T61" fmla="*/ 2147483646 h 75"/>
                <a:gd name="T62" fmla="*/ 2147483646 w 34"/>
                <a:gd name="T63" fmla="*/ 2147483646 h 75"/>
                <a:gd name="T64" fmla="*/ 0 w 34"/>
                <a:gd name="T65" fmla="*/ 2147483646 h 75"/>
                <a:gd name="T66" fmla="*/ 2147483646 w 34"/>
                <a:gd name="T67" fmla="*/ 2147483646 h 75"/>
                <a:gd name="T68" fmla="*/ 2147483646 w 34"/>
                <a:gd name="T69" fmla="*/ 2147483646 h 75"/>
                <a:gd name="T70" fmla="*/ 2147483646 w 34"/>
                <a:gd name="T71" fmla="*/ 2147483646 h 75"/>
                <a:gd name="T72" fmla="*/ 2147483646 w 34"/>
                <a:gd name="T73" fmla="*/ 2147483646 h 75"/>
                <a:gd name="T74" fmla="*/ 2147483646 w 34"/>
                <a:gd name="T75" fmla="*/ 2147483646 h 75"/>
                <a:gd name="T76" fmla="*/ 2147483646 w 34"/>
                <a:gd name="T77" fmla="*/ 2147483646 h 75"/>
                <a:gd name="T78" fmla="*/ 2147483646 w 34"/>
                <a:gd name="T79" fmla="*/ 2147483646 h 75"/>
                <a:gd name="T80" fmla="*/ 2147483646 w 34"/>
                <a:gd name="T81" fmla="*/ 2147483646 h 75"/>
                <a:gd name="T82" fmla="*/ 2147483646 w 34"/>
                <a:gd name="T83" fmla="*/ 2147483646 h 75"/>
                <a:gd name="T84" fmla="*/ 2147483646 w 34"/>
                <a:gd name="T85" fmla="*/ 2147483646 h 75"/>
                <a:gd name="T86" fmla="*/ 2147483646 w 34"/>
                <a:gd name="T87" fmla="*/ 2147483646 h 75"/>
                <a:gd name="T88" fmla="*/ 2147483646 w 34"/>
                <a:gd name="T89" fmla="*/ 2147483646 h 75"/>
                <a:gd name="T90" fmla="*/ 2147483646 w 34"/>
                <a:gd name="T91" fmla="*/ 2147483646 h 75"/>
                <a:gd name="T92" fmla="*/ 2147483646 w 34"/>
                <a:gd name="T93" fmla="*/ 2147483646 h 75"/>
                <a:gd name="T94" fmla="*/ 2147483646 w 34"/>
                <a:gd name="T95" fmla="*/ 2147483646 h 75"/>
                <a:gd name="T96" fmla="*/ 2147483646 w 34"/>
                <a:gd name="T97" fmla="*/ 2147483646 h 75"/>
                <a:gd name="T98" fmla="*/ 2147483646 w 34"/>
                <a:gd name="T99" fmla="*/ 2147483646 h 75"/>
                <a:gd name="T100" fmla="*/ 2147483646 w 34"/>
                <a:gd name="T101" fmla="*/ 2147483646 h 75"/>
                <a:gd name="T102" fmla="*/ 2147483646 w 34"/>
                <a:gd name="T103" fmla="*/ 2147483646 h 75"/>
                <a:gd name="T104" fmla="*/ 2147483646 w 34"/>
                <a:gd name="T105" fmla="*/ 2147483646 h 75"/>
                <a:gd name="T106" fmla="*/ 2147483646 w 34"/>
                <a:gd name="T107" fmla="*/ 2147483646 h 75"/>
                <a:gd name="T108" fmla="*/ 2147483646 w 34"/>
                <a:gd name="T109" fmla="*/ 2147483646 h 75"/>
                <a:gd name="T110" fmla="*/ 2147483646 w 34"/>
                <a:gd name="T111" fmla="*/ 2147483646 h 75"/>
                <a:gd name="T112" fmla="*/ 2147483646 w 34"/>
                <a:gd name="T113" fmla="*/ 2147483646 h 75"/>
                <a:gd name="T114" fmla="*/ 2147483646 w 34"/>
                <a:gd name="T115" fmla="*/ 2147483646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335"/>
            <p:cNvSpPr>
              <a:spLocks/>
            </p:cNvSpPr>
            <p:nvPr/>
          </p:nvSpPr>
          <p:spPr bwMode="auto">
            <a:xfrm>
              <a:off x="6213287" y="2869468"/>
              <a:ext cx="9546" cy="5170"/>
            </a:xfrm>
            <a:custGeom>
              <a:avLst/>
              <a:gdLst>
                <a:gd name="T0" fmla="*/ 2147483646 w 12"/>
                <a:gd name="T1" fmla="*/ 2147483646 h 6"/>
                <a:gd name="T2" fmla="*/ 0 w 12"/>
                <a:gd name="T3" fmla="*/ 0 h 6"/>
                <a:gd name="T4" fmla="*/ 0 w 12"/>
                <a:gd name="T5" fmla="*/ 2147483646 h 6"/>
                <a:gd name="T6" fmla="*/ 2147483646 w 12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336"/>
            <p:cNvSpPr>
              <a:spLocks/>
            </p:cNvSpPr>
            <p:nvPr/>
          </p:nvSpPr>
          <p:spPr bwMode="auto">
            <a:xfrm>
              <a:off x="6152190" y="1836420"/>
              <a:ext cx="2280610" cy="1322590"/>
            </a:xfrm>
            <a:custGeom>
              <a:avLst/>
              <a:gdLst>
                <a:gd name="T0" fmla="*/ 2147483646 w 483"/>
                <a:gd name="T1" fmla="*/ 2147483646 h 260"/>
                <a:gd name="T2" fmla="*/ 2147483646 w 483"/>
                <a:gd name="T3" fmla="*/ 2147483646 h 260"/>
                <a:gd name="T4" fmla="*/ 2147483646 w 483"/>
                <a:gd name="T5" fmla="*/ 2147483646 h 260"/>
                <a:gd name="T6" fmla="*/ 2147483646 w 483"/>
                <a:gd name="T7" fmla="*/ 2147483646 h 260"/>
                <a:gd name="T8" fmla="*/ 2147483646 w 483"/>
                <a:gd name="T9" fmla="*/ 2147483646 h 260"/>
                <a:gd name="T10" fmla="*/ 2147483646 w 483"/>
                <a:gd name="T11" fmla="*/ 2147483646 h 260"/>
                <a:gd name="T12" fmla="*/ 2147483646 w 483"/>
                <a:gd name="T13" fmla="*/ 2147483646 h 260"/>
                <a:gd name="T14" fmla="*/ 2147483646 w 483"/>
                <a:gd name="T15" fmla="*/ 2147483646 h 260"/>
                <a:gd name="T16" fmla="*/ 2147483646 w 483"/>
                <a:gd name="T17" fmla="*/ 2147483646 h 260"/>
                <a:gd name="T18" fmla="*/ 2147483646 w 483"/>
                <a:gd name="T19" fmla="*/ 2147483646 h 260"/>
                <a:gd name="T20" fmla="*/ 2147483646 w 483"/>
                <a:gd name="T21" fmla="*/ 2147483646 h 260"/>
                <a:gd name="T22" fmla="*/ 2147483646 w 483"/>
                <a:gd name="T23" fmla="*/ 2147483646 h 260"/>
                <a:gd name="T24" fmla="*/ 2147483646 w 483"/>
                <a:gd name="T25" fmla="*/ 2147483646 h 260"/>
                <a:gd name="T26" fmla="*/ 2147483646 w 483"/>
                <a:gd name="T27" fmla="*/ 2147483646 h 260"/>
                <a:gd name="T28" fmla="*/ 2147483646 w 483"/>
                <a:gd name="T29" fmla="*/ 2147483646 h 260"/>
                <a:gd name="T30" fmla="*/ 2147483646 w 483"/>
                <a:gd name="T31" fmla="*/ 2147483646 h 260"/>
                <a:gd name="T32" fmla="*/ 2147483646 w 483"/>
                <a:gd name="T33" fmla="*/ 2147483646 h 260"/>
                <a:gd name="T34" fmla="*/ 2147483646 w 483"/>
                <a:gd name="T35" fmla="*/ 2147483646 h 260"/>
                <a:gd name="T36" fmla="*/ 2147483646 w 483"/>
                <a:gd name="T37" fmla="*/ 2147483646 h 260"/>
                <a:gd name="T38" fmla="*/ 2147483646 w 483"/>
                <a:gd name="T39" fmla="*/ 2147483646 h 260"/>
                <a:gd name="T40" fmla="*/ 2147483646 w 483"/>
                <a:gd name="T41" fmla="*/ 2147483646 h 260"/>
                <a:gd name="T42" fmla="*/ 2147483646 w 483"/>
                <a:gd name="T43" fmla="*/ 2147483646 h 260"/>
                <a:gd name="T44" fmla="*/ 2147483646 w 483"/>
                <a:gd name="T45" fmla="*/ 2147483646 h 260"/>
                <a:gd name="T46" fmla="*/ 2147483646 w 483"/>
                <a:gd name="T47" fmla="*/ 2147483646 h 260"/>
                <a:gd name="T48" fmla="*/ 2147483646 w 483"/>
                <a:gd name="T49" fmla="*/ 2147483646 h 260"/>
                <a:gd name="T50" fmla="*/ 2147483646 w 483"/>
                <a:gd name="T51" fmla="*/ 2147483646 h 260"/>
                <a:gd name="T52" fmla="*/ 2147483646 w 483"/>
                <a:gd name="T53" fmla="*/ 2147483646 h 260"/>
                <a:gd name="T54" fmla="*/ 2147483646 w 483"/>
                <a:gd name="T55" fmla="*/ 2147483646 h 260"/>
                <a:gd name="T56" fmla="*/ 2147483646 w 483"/>
                <a:gd name="T57" fmla="*/ 2147483646 h 260"/>
                <a:gd name="T58" fmla="*/ 2147483646 w 483"/>
                <a:gd name="T59" fmla="*/ 2147483646 h 260"/>
                <a:gd name="T60" fmla="*/ 2147483646 w 483"/>
                <a:gd name="T61" fmla="*/ 2147483646 h 260"/>
                <a:gd name="T62" fmla="*/ 2147483646 w 483"/>
                <a:gd name="T63" fmla="*/ 2147483646 h 260"/>
                <a:gd name="T64" fmla="*/ 2147483646 w 483"/>
                <a:gd name="T65" fmla="*/ 2147483646 h 260"/>
                <a:gd name="T66" fmla="*/ 2147483646 w 483"/>
                <a:gd name="T67" fmla="*/ 2147483646 h 260"/>
                <a:gd name="T68" fmla="*/ 2147483646 w 483"/>
                <a:gd name="T69" fmla="*/ 2147483646 h 260"/>
                <a:gd name="T70" fmla="*/ 2147483646 w 483"/>
                <a:gd name="T71" fmla="*/ 2147483646 h 260"/>
                <a:gd name="T72" fmla="*/ 2147483646 w 483"/>
                <a:gd name="T73" fmla="*/ 2147483646 h 260"/>
                <a:gd name="T74" fmla="*/ 2147483646 w 483"/>
                <a:gd name="T75" fmla="*/ 2147483646 h 260"/>
                <a:gd name="T76" fmla="*/ 2147483646 w 483"/>
                <a:gd name="T77" fmla="*/ 2147483646 h 260"/>
                <a:gd name="T78" fmla="*/ 2147483646 w 483"/>
                <a:gd name="T79" fmla="*/ 2147483646 h 260"/>
                <a:gd name="T80" fmla="*/ 2147483646 w 483"/>
                <a:gd name="T81" fmla="*/ 2147483646 h 260"/>
                <a:gd name="T82" fmla="*/ 2147483646 w 483"/>
                <a:gd name="T83" fmla="*/ 2147483646 h 260"/>
                <a:gd name="T84" fmla="*/ 2147483646 w 483"/>
                <a:gd name="T85" fmla="*/ 2147483646 h 260"/>
                <a:gd name="T86" fmla="*/ 2147483646 w 483"/>
                <a:gd name="T87" fmla="*/ 2147483646 h 260"/>
                <a:gd name="T88" fmla="*/ 2147483646 w 483"/>
                <a:gd name="T89" fmla="*/ 2147483646 h 260"/>
                <a:gd name="T90" fmla="*/ 2147483646 w 483"/>
                <a:gd name="T91" fmla="*/ 2147483646 h 260"/>
                <a:gd name="T92" fmla="*/ 2147483646 w 483"/>
                <a:gd name="T93" fmla="*/ 2147483646 h 260"/>
                <a:gd name="T94" fmla="*/ 2147483646 w 483"/>
                <a:gd name="T95" fmla="*/ 2147483646 h 260"/>
                <a:gd name="T96" fmla="*/ 2147483646 w 483"/>
                <a:gd name="T97" fmla="*/ 2147483646 h 260"/>
                <a:gd name="T98" fmla="*/ 2147483646 w 483"/>
                <a:gd name="T99" fmla="*/ 2147483646 h 260"/>
                <a:gd name="T100" fmla="*/ 2147483646 w 483"/>
                <a:gd name="T101" fmla="*/ 2147483646 h 260"/>
                <a:gd name="T102" fmla="*/ 2147483646 w 483"/>
                <a:gd name="T103" fmla="*/ 2147483646 h 260"/>
                <a:gd name="T104" fmla="*/ 2147483646 w 483"/>
                <a:gd name="T105" fmla="*/ 2147483646 h 260"/>
                <a:gd name="T106" fmla="*/ 2147483646 w 483"/>
                <a:gd name="T107" fmla="*/ 2147483646 h 260"/>
                <a:gd name="T108" fmla="*/ 2147483646 w 483"/>
                <a:gd name="T109" fmla="*/ 2147483646 h 260"/>
                <a:gd name="T110" fmla="*/ 2147483646 w 483"/>
                <a:gd name="T111" fmla="*/ 2147483646 h 260"/>
                <a:gd name="T112" fmla="*/ 2147483646 w 483"/>
                <a:gd name="T113" fmla="*/ 2147483646 h 260"/>
                <a:gd name="T114" fmla="*/ 2147483646 w 483"/>
                <a:gd name="T115" fmla="*/ 2147483646 h 260"/>
                <a:gd name="T116" fmla="*/ 2147483646 w 483"/>
                <a:gd name="T117" fmla="*/ 2147483646 h 260"/>
                <a:gd name="T118" fmla="*/ 2147483646 w 483"/>
                <a:gd name="T119" fmla="*/ 2147483646 h 260"/>
                <a:gd name="T120" fmla="*/ 2147483646 w 483"/>
                <a:gd name="T121" fmla="*/ 2147483646 h 260"/>
                <a:gd name="T122" fmla="*/ 2147483646 w 483"/>
                <a:gd name="T123" fmla="*/ 2147483646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337"/>
            <p:cNvSpPr>
              <a:spLocks/>
            </p:cNvSpPr>
            <p:nvPr/>
          </p:nvSpPr>
          <p:spPr bwMode="auto">
            <a:xfrm>
              <a:off x="6502539" y="3215885"/>
              <a:ext cx="42959" cy="5171"/>
            </a:xfrm>
            <a:custGeom>
              <a:avLst/>
              <a:gdLst>
                <a:gd name="T0" fmla="*/ 2147483646 w 54"/>
                <a:gd name="T1" fmla="*/ 2147483646 h 6"/>
                <a:gd name="T2" fmla="*/ 2147483646 w 54"/>
                <a:gd name="T3" fmla="*/ 2147483646 h 6"/>
                <a:gd name="T4" fmla="*/ 2147483646 w 54"/>
                <a:gd name="T5" fmla="*/ 0 h 6"/>
                <a:gd name="T6" fmla="*/ 0 w 54"/>
                <a:gd name="T7" fmla="*/ 2147483646 h 6"/>
                <a:gd name="T8" fmla="*/ 2147483646 w 54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338"/>
            <p:cNvSpPr>
              <a:spLocks/>
            </p:cNvSpPr>
            <p:nvPr/>
          </p:nvSpPr>
          <p:spPr bwMode="auto">
            <a:xfrm>
              <a:off x="6436670" y="2787775"/>
              <a:ext cx="608099" cy="462235"/>
            </a:xfrm>
            <a:custGeom>
              <a:avLst/>
              <a:gdLst>
                <a:gd name="T0" fmla="*/ 2147483646 w 129"/>
                <a:gd name="T1" fmla="*/ 2147483646 h 91"/>
                <a:gd name="T2" fmla="*/ 2147483646 w 129"/>
                <a:gd name="T3" fmla="*/ 2147483646 h 91"/>
                <a:gd name="T4" fmla="*/ 2147483646 w 129"/>
                <a:gd name="T5" fmla="*/ 2147483646 h 91"/>
                <a:gd name="T6" fmla="*/ 2147483646 w 129"/>
                <a:gd name="T7" fmla="*/ 2147483646 h 91"/>
                <a:gd name="T8" fmla="*/ 2147483646 w 129"/>
                <a:gd name="T9" fmla="*/ 2147483646 h 91"/>
                <a:gd name="T10" fmla="*/ 2147483646 w 129"/>
                <a:gd name="T11" fmla="*/ 2147483646 h 91"/>
                <a:gd name="T12" fmla="*/ 2147483646 w 129"/>
                <a:gd name="T13" fmla="*/ 2147483646 h 91"/>
                <a:gd name="T14" fmla="*/ 2147483646 w 129"/>
                <a:gd name="T15" fmla="*/ 2147483646 h 91"/>
                <a:gd name="T16" fmla="*/ 2147483646 w 129"/>
                <a:gd name="T17" fmla="*/ 2147483646 h 91"/>
                <a:gd name="T18" fmla="*/ 2147483646 w 129"/>
                <a:gd name="T19" fmla="*/ 2147483646 h 91"/>
                <a:gd name="T20" fmla="*/ 2147483646 w 129"/>
                <a:gd name="T21" fmla="*/ 2147483646 h 91"/>
                <a:gd name="T22" fmla="*/ 2147483646 w 129"/>
                <a:gd name="T23" fmla="*/ 2147483646 h 91"/>
                <a:gd name="T24" fmla="*/ 2147483646 w 129"/>
                <a:gd name="T25" fmla="*/ 2147483646 h 91"/>
                <a:gd name="T26" fmla="*/ 2147483646 w 129"/>
                <a:gd name="T27" fmla="*/ 2147483646 h 91"/>
                <a:gd name="T28" fmla="*/ 2147483646 w 129"/>
                <a:gd name="T29" fmla="*/ 2147483646 h 91"/>
                <a:gd name="T30" fmla="*/ 0 w 129"/>
                <a:gd name="T31" fmla="*/ 2147483646 h 91"/>
                <a:gd name="T32" fmla="*/ 2147483646 w 129"/>
                <a:gd name="T33" fmla="*/ 2147483646 h 91"/>
                <a:gd name="T34" fmla="*/ 2147483646 w 129"/>
                <a:gd name="T35" fmla="*/ 2147483646 h 91"/>
                <a:gd name="T36" fmla="*/ 2147483646 w 129"/>
                <a:gd name="T37" fmla="*/ 2147483646 h 91"/>
                <a:gd name="T38" fmla="*/ 2147483646 w 129"/>
                <a:gd name="T39" fmla="*/ 2147483646 h 91"/>
                <a:gd name="T40" fmla="*/ 2147483646 w 129"/>
                <a:gd name="T41" fmla="*/ 2147483646 h 91"/>
                <a:gd name="T42" fmla="*/ 2147483646 w 129"/>
                <a:gd name="T43" fmla="*/ 2147483646 h 91"/>
                <a:gd name="T44" fmla="*/ 2147483646 w 129"/>
                <a:gd name="T45" fmla="*/ 2147483646 h 91"/>
                <a:gd name="T46" fmla="*/ 2147483646 w 129"/>
                <a:gd name="T47" fmla="*/ 2147483646 h 91"/>
                <a:gd name="T48" fmla="*/ 2147483646 w 129"/>
                <a:gd name="T49" fmla="*/ 2147483646 h 91"/>
                <a:gd name="T50" fmla="*/ 2147483646 w 129"/>
                <a:gd name="T51" fmla="*/ 2147483646 h 91"/>
                <a:gd name="T52" fmla="*/ 2147483646 w 129"/>
                <a:gd name="T53" fmla="*/ 2147483646 h 91"/>
                <a:gd name="T54" fmla="*/ 2147483646 w 129"/>
                <a:gd name="T55" fmla="*/ 2147483646 h 91"/>
                <a:gd name="T56" fmla="*/ 2147483646 w 129"/>
                <a:gd name="T57" fmla="*/ 2147483646 h 91"/>
                <a:gd name="T58" fmla="*/ 2147483646 w 129"/>
                <a:gd name="T59" fmla="*/ 2147483646 h 91"/>
                <a:gd name="T60" fmla="*/ 2147483646 w 129"/>
                <a:gd name="T61" fmla="*/ 2147483646 h 91"/>
                <a:gd name="T62" fmla="*/ 2147483646 w 129"/>
                <a:gd name="T63" fmla="*/ 2147483646 h 91"/>
                <a:gd name="T64" fmla="*/ 2147483646 w 129"/>
                <a:gd name="T65" fmla="*/ 2147483646 h 91"/>
                <a:gd name="T66" fmla="*/ 2147483646 w 129"/>
                <a:gd name="T67" fmla="*/ 2147483646 h 91"/>
                <a:gd name="T68" fmla="*/ 2147483646 w 129"/>
                <a:gd name="T69" fmla="*/ 2147483646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339"/>
            <p:cNvSpPr>
              <a:spLocks/>
            </p:cNvSpPr>
            <p:nvPr/>
          </p:nvSpPr>
          <p:spPr bwMode="auto">
            <a:xfrm>
              <a:off x="6473900" y="3200374"/>
              <a:ext cx="13365" cy="9306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6 h 12"/>
                <a:gd name="T4" fmla="*/ 2147483646 w 18"/>
                <a:gd name="T5" fmla="*/ 2147483646 h 12"/>
                <a:gd name="T6" fmla="*/ 2147483646 w 18"/>
                <a:gd name="T7" fmla="*/ 2147483646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Rectangle 340"/>
            <p:cNvSpPr>
              <a:spLocks noChangeArrowheads="1"/>
            </p:cNvSpPr>
            <p:nvPr/>
          </p:nvSpPr>
          <p:spPr bwMode="auto">
            <a:xfrm>
              <a:off x="5982266" y="2960467"/>
              <a:ext cx="5728" cy="10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altLang="en-US"/>
            </a:p>
          </p:txBody>
        </p:sp>
        <p:sp>
          <p:nvSpPr>
            <p:cNvPr id="90" name="Freeform 347"/>
            <p:cNvSpPr>
              <a:spLocks/>
            </p:cNvSpPr>
            <p:nvPr/>
          </p:nvSpPr>
          <p:spPr bwMode="auto">
            <a:xfrm>
              <a:off x="5809478" y="2207656"/>
              <a:ext cx="390444" cy="499461"/>
            </a:xfrm>
            <a:custGeom>
              <a:avLst/>
              <a:gdLst>
                <a:gd name="T0" fmla="*/ 2147483646 w 83"/>
                <a:gd name="T1" fmla="*/ 2147483646 h 98"/>
                <a:gd name="T2" fmla="*/ 2147483646 w 83"/>
                <a:gd name="T3" fmla="*/ 2147483646 h 98"/>
                <a:gd name="T4" fmla="*/ 2147483646 w 83"/>
                <a:gd name="T5" fmla="*/ 2147483646 h 98"/>
                <a:gd name="T6" fmla="*/ 2147483646 w 83"/>
                <a:gd name="T7" fmla="*/ 2147483646 h 98"/>
                <a:gd name="T8" fmla="*/ 2147483646 w 83"/>
                <a:gd name="T9" fmla="*/ 2147483646 h 98"/>
                <a:gd name="T10" fmla="*/ 2147483646 w 83"/>
                <a:gd name="T11" fmla="*/ 2147483646 h 98"/>
                <a:gd name="T12" fmla="*/ 2147483646 w 83"/>
                <a:gd name="T13" fmla="*/ 2147483646 h 98"/>
                <a:gd name="T14" fmla="*/ 2147483646 w 83"/>
                <a:gd name="T15" fmla="*/ 2147483646 h 98"/>
                <a:gd name="T16" fmla="*/ 2147483646 w 83"/>
                <a:gd name="T17" fmla="*/ 2147483646 h 98"/>
                <a:gd name="T18" fmla="*/ 2147483646 w 83"/>
                <a:gd name="T19" fmla="*/ 2147483646 h 98"/>
                <a:gd name="T20" fmla="*/ 2147483646 w 83"/>
                <a:gd name="T21" fmla="*/ 2147483646 h 98"/>
                <a:gd name="T22" fmla="*/ 2147483646 w 83"/>
                <a:gd name="T23" fmla="*/ 2147483646 h 98"/>
                <a:gd name="T24" fmla="*/ 2147483646 w 83"/>
                <a:gd name="T25" fmla="*/ 2147483646 h 98"/>
                <a:gd name="T26" fmla="*/ 2147483646 w 83"/>
                <a:gd name="T27" fmla="*/ 2147483646 h 98"/>
                <a:gd name="T28" fmla="*/ 2147483646 w 83"/>
                <a:gd name="T29" fmla="*/ 2147483646 h 98"/>
                <a:gd name="T30" fmla="*/ 2147483646 w 83"/>
                <a:gd name="T31" fmla="*/ 2147483646 h 98"/>
                <a:gd name="T32" fmla="*/ 2147483646 w 83"/>
                <a:gd name="T33" fmla="*/ 2147483646 h 98"/>
                <a:gd name="T34" fmla="*/ 2147483646 w 83"/>
                <a:gd name="T35" fmla="*/ 2147483646 h 98"/>
                <a:gd name="T36" fmla="*/ 2147483646 w 83"/>
                <a:gd name="T37" fmla="*/ 2147483646 h 98"/>
                <a:gd name="T38" fmla="*/ 2147483646 w 83"/>
                <a:gd name="T39" fmla="*/ 2147483646 h 98"/>
                <a:gd name="T40" fmla="*/ 2147483646 w 83"/>
                <a:gd name="T41" fmla="*/ 2147483646 h 98"/>
                <a:gd name="T42" fmla="*/ 2147483646 w 83"/>
                <a:gd name="T43" fmla="*/ 2147483646 h 98"/>
                <a:gd name="T44" fmla="*/ 2147483646 w 83"/>
                <a:gd name="T45" fmla="*/ 2147483646 h 98"/>
                <a:gd name="T46" fmla="*/ 2147483646 w 83"/>
                <a:gd name="T47" fmla="*/ 2147483646 h 98"/>
                <a:gd name="T48" fmla="*/ 2147483646 w 83"/>
                <a:gd name="T49" fmla="*/ 2147483646 h 98"/>
                <a:gd name="T50" fmla="*/ 2147483646 w 83"/>
                <a:gd name="T51" fmla="*/ 0 h 98"/>
                <a:gd name="T52" fmla="*/ 2147483646 w 83"/>
                <a:gd name="T53" fmla="*/ 2147483646 h 98"/>
                <a:gd name="T54" fmla="*/ 2147483646 w 83"/>
                <a:gd name="T55" fmla="*/ 2147483646 h 98"/>
                <a:gd name="T56" fmla="*/ 2147483646 w 83"/>
                <a:gd name="T57" fmla="*/ 2147483646 h 98"/>
                <a:gd name="T58" fmla="*/ 2147483646 w 83"/>
                <a:gd name="T59" fmla="*/ 2147483646 h 98"/>
                <a:gd name="T60" fmla="*/ 2147483646 w 83"/>
                <a:gd name="T61" fmla="*/ 2147483646 h 98"/>
                <a:gd name="T62" fmla="*/ 2147483646 w 83"/>
                <a:gd name="T63" fmla="*/ 2147483646 h 98"/>
                <a:gd name="T64" fmla="*/ 2147483646 w 83"/>
                <a:gd name="T65" fmla="*/ 2147483646 h 98"/>
                <a:gd name="T66" fmla="*/ 2147483646 w 83"/>
                <a:gd name="T67" fmla="*/ 2147483646 h 98"/>
                <a:gd name="T68" fmla="*/ 2147483646 w 83"/>
                <a:gd name="T69" fmla="*/ 2147483646 h 98"/>
                <a:gd name="T70" fmla="*/ 2147483646 w 83"/>
                <a:gd name="T71" fmla="*/ 2147483646 h 98"/>
                <a:gd name="T72" fmla="*/ 2147483646 w 83"/>
                <a:gd name="T73" fmla="*/ 2147483646 h 98"/>
                <a:gd name="T74" fmla="*/ 2147483646 w 83"/>
                <a:gd name="T75" fmla="*/ 2147483646 h 98"/>
                <a:gd name="T76" fmla="*/ 2147483646 w 83"/>
                <a:gd name="T77" fmla="*/ 2147483646 h 98"/>
                <a:gd name="T78" fmla="*/ 2147483646 w 83"/>
                <a:gd name="T79" fmla="*/ 2147483646 h 98"/>
                <a:gd name="T80" fmla="*/ 2147483646 w 83"/>
                <a:gd name="T81" fmla="*/ 2147483646 h 98"/>
                <a:gd name="T82" fmla="*/ 2147483646 w 83"/>
                <a:gd name="T83" fmla="*/ 2147483646 h 98"/>
                <a:gd name="T84" fmla="*/ 2147483646 w 83"/>
                <a:gd name="T85" fmla="*/ 2147483646 h 98"/>
                <a:gd name="T86" fmla="*/ 2147483646 w 83"/>
                <a:gd name="T87" fmla="*/ 2147483646 h 98"/>
                <a:gd name="T88" fmla="*/ 2147483646 w 83"/>
                <a:gd name="T89" fmla="*/ 2147483646 h 98"/>
                <a:gd name="T90" fmla="*/ 2147483646 w 83"/>
                <a:gd name="T91" fmla="*/ 2147483646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348"/>
            <p:cNvSpPr>
              <a:spLocks/>
            </p:cNvSpPr>
            <p:nvPr/>
          </p:nvSpPr>
          <p:spPr bwMode="auto">
            <a:xfrm>
              <a:off x="5903032" y="2304859"/>
              <a:ext cx="192835" cy="477746"/>
            </a:xfrm>
            <a:custGeom>
              <a:avLst/>
              <a:gdLst>
                <a:gd name="T0" fmla="*/ 2147483646 w 10000"/>
                <a:gd name="T1" fmla="*/ 2147483646 h 9895"/>
                <a:gd name="T2" fmla="*/ 2147483646 w 10000"/>
                <a:gd name="T3" fmla="*/ 2147483646 h 9895"/>
                <a:gd name="T4" fmla="*/ 2147483646 w 10000"/>
                <a:gd name="T5" fmla="*/ 2147483646 h 9895"/>
                <a:gd name="T6" fmla="*/ 2147483646 w 10000"/>
                <a:gd name="T7" fmla="*/ 2147483646 h 9895"/>
                <a:gd name="T8" fmla="*/ 2147483646 w 10000"/>
                <a:gd name="T9" fmla="*/ 0 h 9895"/>
                <a:gd name="T10" fmla="*/ 2147483646 w 10000"/>
                <a:gd name="T11" fmla="*/ 2147483646 h 9895"/>
                <a:gd name="T12" fmla="*/ 2147483646 w 10000"/>
                <a:gd name="T13" fmla="*/ 2147483646 h 9895"/>
                <a:gd name="T14" fmla="*/ 2147483646 w 10000"/>
                <a:gd name="T15" fmla="*/ 2147483646 h 9895"/>
                <a:gd name="T16" fmla="*/ 2147483646 w 10000"/>
                <a:gd name="T17" fmla="*/ 2147483646 h 9895"/>
                <a:gd name="T18" fmla="*/ 2147483646 w 10000"/>
                <a:gd name="T19" fmla="*/ 2147483646 h 9895"/>
                <a:gd name="T20" fmla="*/ 2147483646 w 10000"/>
                <a:gd name="T21" fmla="*/ 2147483646 h 9895"/>
                <a:gd name="T22" fmla="*/ 2147483646 w 10000"/>
                <a:gd name="T23" fmla="*/ 2147483646 h 9895"/>
                <a:gd name="T24" fmla="*/ 2147483646 w 10000"/>
                <a:gd name="T25" fmla="*/ 2147483646 h 9895"/>
                <a:gd name="T26" fmla="*/ 1547059788 w 10000"/>
                <a:gd name="T27" fmla="*/ 2147483646 h 9895"/>
                <a:gd name="T28" fmla="*/ 1032076903 w 10000"/>
                <a:gd name="T29" fmla="*/ 2147483646 h 9895"/>
                <a:gd name="T30" fmla="*/ 1032076903 w 10000"/>
                <a:gd name="T31" fmla="*/ 2147483646 h 9895"/>
                <a:gd name="T32" fmla="*/ 1032076903 w 10000"/>
                <a:gd name="T33" fmla="*/ 2147483646 h 9895"/>
                <a:gd name="T34" fmla="*/ 1032076903 w 10000"/>
                <a:gd name="T35" fmla="*/ 2147483646 h 9895"/>
                <a:gd name="T36" fmla="*/ 258002502 w 10000"/>
                <a:gd name="T37" fmla="*/ 2147483646 h 9895"/>
                <a:gd name="T38" fmla="*/ 516037938 w 10000"/>
                <a:gd name="T39" fmla="*/ 2147483646 h 9895"/>
                <a:gd name="T40" fmla="*/ 1839950288 w 10000"/>
                <a:gd name="T41" fmla="*/ 2147483646 h 9895"/>
                <a:gd name="T42" fmla="*/ 2018679268 w 10000"/>
                <a:gd name="T43" fmla="*/ 2147483646 h 9895"/>
                <a:gd name="T44" fmla="*/ 2147483646 w 10000"/>
                <a:gd name="T45" fmla="*/ 2147483646 h 9895"/>
                <a:gd name="T46" fmla="*/ 2147483646 w 10000"/>
                <a:gd name="T47" fmla="*/ 2147483646 h 9895"/>
                <a:gd name="T48" fmla="*/ 2147483646 w 10000"/>
                <a:gd name="T49" fmla="*/ 2147483646 h 9895"/>
                <a:gd name="T50" fmla="*/ 2147483646 w 10000"/>
                <a:gd name="T51" fmla="*/ 2147483646 h 9895"/>
                <a:gd name="T52" fmla="*/ 2147483646 w 10000"/>
                <a:gd name="T53" fmla="*/ 2147483646 h 9895"/>
                <a:gd name="T54" fmla="*/ 2147483646 w 10000"/>
                <a:gd name="T55" fmla="*/ 2147483646 h 9895"/>
                <a:gd name="T56" fmla="*/ 2147483646 w 10000"/>
                <a:gd name="T57" fmla="*/ 2147483646 h 9895"/>
                <a:gd name="T58" fmla="*/ 2147483646 w 10000"/>
                <a:gd name="T59" fmla="*/ 2147483646 h 9895"/>
                <a:gd name="T60" fmla="*/ 2147483646 w 10000"/>
                <a:gd name="T61" fmla="*/ 2147483646 h 9895"/>
                <a:gd name="T62" fmla="*/ 2147483646 w 10000"/>
                <a:gd name="T63" fmla="*/ 2147483646 h 9895"/>
                <a:gd name="T64" fmla="*/ 2147483646 w 10000"/>
                <a:gd name="T65" fmla="*/ 2147483646 h 9895"/>
                <a:gd name="T66" fmla="*/ 2147483646 w 10000"/>
                <a:gd name="T67" fmla="*/ 2147483646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349"/>
            <p:cNvSpPr>
              <a:spLocks/>
            </p:cNvSpPr>
            <p:nvPr/>
          </p:nvSpPr>
          <p:spPr bwMode="auto">
            <a:xfrm>
              <a:off x="6068183" y="2869468"/>
              <a:ext cx="268251" cy="187168"/>
            </a:xfrm>
            <a:custGeom>
              <a:avLst/>
              <a:gdLst>
                <a:gd name="T0" fmla="*/ 2147483646 w 57"/>
                <a:gd name="T1" fmla="*/ 2147483646 h 37"/>
                <a:gd name="T2" fmla="*/ 2147483646 w 57"/>
                <a:gd name="T3" fmla="*/ 2147483646 h 37"/>
                <a:gd name="T4" fmla="*/ 2147483646 w 57"/>
                <a:gd name="T5" fmla="*/ 2147483646 h 37"/>
                <a:gd name="T6" fmla="*/ 2147483646 w 57"/>
                <a:gd name="T7" fmla="*/ 2147483646 h 37"/>
                <a:gd name="T8" fmla="*/ 2147483646 w 57"/>
                <a:gd name="T9" fmla="*/ 2147483646 h 37"/>
                <a:gd name="T10" fmla="*/ 2147483646 w 57"/>
                <a:gd name="T11" fmla="*/ 2147483646 h 37"/>
                <a:gd name="T12" fmla="*/ 2147483646 w 57"/>
                <a:gd name="T13" fmla="*/ 2147483646 h 37"/>
                <a:gd name="T14" fmla="*/ 2147483646 w 57"/>
                <a:gd name="T15" fmla="*/ 2147483646 h 37"/>
                <a:gd name="T16" fmla="*/ 2147483646 w 57"/>
                <a:gd name="T17" fmla="*/ 2147483646 h 37"/>
                <a:gd name="T18" fmla="*/ 2147483646 w 57"/>
                <a:gd name="T19" fmla="*/ 2147483646 h 37"/>
                <a:gd name="T20" fmla="*/ 2147483646 w 57"/>
                <a:gd name="T21" fmla="*/ 2147483646 h 37"/>
                <a:gd name="T22" fmla="*/ 2147483646 w 57"/>
                <a:gd name="T23" fmla="*/ 0 h 37"/>
                <a:gd name="T24" fmla="*/ 2147483646 w 57"/>
                <a:gd name="T25" fmla="*/ 0 h 37"/>
                <a:gd name="T26" fmla="*/ 2147483646 w 57"/>
                <a:gd name="T27" fmla="*/ 2147483646 h 37"/>
                <a:gd name="T28" fmla="*/ 2147483646 w 57"/>
                <a:gd name="T29" fmla="*/ 2147483646 h 37"/>
                <a:gd name="T30" fmla="*/ 2147483646 w 57"/>
                <a:gd name="T31" fmla="*/ 2147483646 h 37"/>
                <a:gd name="T32" fmla="*/ 2147483646 w 57"/>
                <a:gd name="T33" fmla="*/ 2147483646 h 37"/>
                <a:gd name="T34" fmla="*/ 2147483646 w 57"/>
                <a:gd name="T35" fmla="*/ 2147483646 h 37"/>
                <a:gd name="T36" fmla="*/ 2147483646 w 57"/>
                <a:gd name="T37" fmla="*/ 2147483646 h 37"/>
                <a:gd name="T38" fmla="*/ 2147483646 w 57"/>
                <a:gd name="T39" fmla="*/ 2147483646 h 37"/>
                <a:gd name="T40" fmla="*/ 2147483646 w 57"/>
                <a:gd name="T41" fmla="*/ 2147483646 h 37"/>
                <a:gd name="T42" fmla="*/ 2147483646 w 57"/>
                <a:gd name="T43" fmla="*/ 2147483646 h 37"/>
                <a:gd name="T44" fmla="*/ 0 w 57"/>
                <a:gd name="T45" fmla="*/ 2147483646 h 37"/>
                <a:gd name="T46" fmla="*/ 0 w 57"/>
                <a:gd name="T47" fmla="*/ 2147483646 h 37"/>
                <a:gd name="T48" fmla="*/ 2147483646 w 57"/>
                <a:gd name="T49" fmla="*/ 2147483646 h 37"/>
                <a:gd name="T50" fmla="*/ 2147483646 w 57"/>
                <a:gd name="T51" fmla="*/ 2147483646 h 37"/>
                <a:gd name="T52" fmla="*/ 2147483646 w 57"/>
                <a:gd name="T53" fmla="*/ 2147483646 h 37"/>
                <a:gd name="T54" fmla="*/ 2147483646 w 57"/>
                <a:gd name="T55" fmla="*/ 2147483646 h 37"/>
                <a:gd name="T56" fmla="*/ 2147483646 w 57"/>
                <a:gd name="T57" fmla="*/ 2147483646 h 37"/>
                <a:gd name="T58" fmla="*/ 2147483646 w 57"/>
                <a:gd name="T59" fmla="*/ 2147483646 h 37"/>
                <a:gd name="T60" fmla="*/ 2147483646 w 57"/>
                <a:gd name="T61" fmla="*/ 2147483646 h 37"/>
                <a:gd name="T62" fmla="*/ 2147483646 w 57"/>
                <a:gd name="T63" fmla="*/ 2147483646 h 37"/>
                <a:gd name="T64" fmla="*/ 2147483646 w 57"/>
                <a:gd name="T65" fmla="*/ 2147483646 h 37"/>
                <a:gd name="T66" fmla="*/ 2147483646 w 57"/>
                <a:gd name="T67" fmla="*/ 2147483646 h 37"/>
                <a:gd name="T68" fmla="*/ 2147483646 w 57"/>
                <a:gd name="T69" fmla="*/ 2147483646 h 37"/>
                <a:gd name="T70" fmla="*/ 2147483646 w 57"/>
                <a:gd name="T71" fmla="*/ 2147483646 h 37"/>
                <a:gd name="T72" fmla="*/ 2147483646 w 57"/>
                <a:gd name="T73" fmla="*/ 2147483646 h 37"/>
                <a:gd name="T74" fmla="*/ 2147483646 w 57"/>
                <a:gd name="T75" fmla="*/ 2147483646 h 37"/>
                <a:gd name="T76" fmla="*/ 2147483646 w 57"/>
                <a:gd name="T77" fmla="*/ 2147483646 h 37"/>
                <a:gd name="T78" fmla="*/ 2147483646 w 57"/>
                <a:gd name="T79" fmla="*/ 2147483646 h 37"/>
                <a:gd name="T80" fmla="*/ 2147483646 w 57"/>
                <a:gd name="T81" fmla="*/ 2147483646 h 37"/>
                <a:gd name="T82" fmla="*/ 2147483646 w 57"/>
                <a:gd name="T83" fmla="*/ 2147483646 h 37"/>
                <a:gd name="T84" fmla="*/ 2147483646 w 57"/>
                <a:gd name="T85" fmla="*/ 2147483646 h 37"/>
                <a:gd name="T86" fmla="*/ 2147483646 w 57"/>
                <a:gd name="T87" fmla="*/ 2147483646 h 37"/>
                <a:gd name="T88" fmla="*/ 2147483646 w 57"/>
                <a:gd name="T89" fmla="*/ 2147483646 h 37"/>
                <a:gd name="T90" fmla="*/ 2147483646 w 57"/>
                <a:gd name="T91" fmla="*/ 2147483646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350"/>
            <p:cNvSpPr>
              <a:spLocks/>
            </p:cNvSpPr>
            <p:nvPr/>
          </p:nvSpPr>
          <p:spPr bwMode="auto">
            <a:xfrm>
              <a:off x="6222833" y="2869468"/>
              <a:ext cx="33412" cy="19647"/>
            </a:xfrm>
            <a:custGeom>
              <a:avLst/>
              <a:gdLst>
                <a:gd name="T0" fmla="*/ 2147483646 w 42"/>
                <a:gd name="T1" fmla="*/ 2147483646 h 24"/>
                <a:gd name="T2" fmla="*/ 2147483646 w 42"/>
                <a:gd name="T3" fmla="*/ 0 h 24"/>
                <a:gd name="T4" fmla="*/ 0 w 42"/>
                <a:gd name="T5" fmla="*/ 2147483646 h 24"/>
                <a:gd name="T6" fmla="*/ 2147483646 w 42"/>
                <a:gd name="T7" fmla="*/ 2147483646 h 24"/>
                <a:gd name="T8" fmla="*/ 2147483646 w 4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59"/>
            <p:cNvSpPr>
              <a:spLocks/>
            </p:cNvSpPr>
            <p:nvPr/>
          </p:nvSpPr>
          <p:spPr bwMode="auto">
            <a:xfrm>
              <a:off x="6034771" y="2787775"/>
              <a:ext cx="46777" cy="31022"/>
            </a:xfrm>
            <a:custGeom>
              <a:avLst/>
              <a:gdLst>
                <a:gd name="T0" fmla="*/ 2147483646 w 60"/>
                <a:gd name="T1" fmla="*/ 2147483646 h 36"/>
                <a:gd name="T2" fmla="*/ 2147483646 w 60"/>
                <a:gd name="T3" fmla="*/ 2147483646 h 36"/>
                <a:gd name="T4" fmla="*/ 2147483646 w 60"/>
                <a:gd name="T5" fmla="*/ 2147483646 h 36"/>
                <a:gd name="T6" fmla="*/ 2147483646 w 60"/>
                <a:gd name="T7" fmla="*/ 2147483646 h 36"/>
                <a:gd name="T8" fmla="*/ 2147483646 w 60"/>
                <a:gd name="T9" fmla="*/ 0 h 36"/>
                <a:gd name="T10" fmla="*/ 2147483646 w 60"/>
                <a:gd name="T11" fmla="*/ 0 h 36"/>
                <a:gd name="T12" fmla="*/ 2147483646 w 60"/>
                <a:gd name="T13" fmla="*/ 2147483646 h 36"/>
                <a:gd name="T14" fmla="*/ 0 w 60"/>
                <a:gd name="T15" fmla="*/ 2147483646 h 36"/>
                <a:gd name="T16" fmla="*/ 2147483646 w 60"/>
                <a:gd name="T17" fmla="*/ 2147483646 h 36"/>
                <a:gd name="T18" fmla="*/ 2147483646 w 60"/>
                <a:gd name="T19" fmla="*/ 21474836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60"/>
            <p:cNvSpPr>
              <a:spLocks/>
            </p:cNvSpPr>
            <p:nvPr/>
          </p:nvSpPr>
          <p:spPr bwMode="auto">
            <a:xfrm>
              <a:off x="5949809" y="2803286"/>
              <a:ext cx="146058" cy="141669"/>
            </a:xfrm>
            <a:custGeom>
              <a:avLst/>
              <a:gdLst>
                <a:gd name="T0" fmla="*/ 2147483646 w 31"/>
                <a:gd name="T1" fmla="*/ 2147483646 h 28"/>
                <a:gd name="T2" fmla="*/ 2147483646 w 31"/>
                <a:gd name="T3" fmla="*/ 2147483646 h 28"/>
                <a:gd name="T4" fmla="*/ 2147483646 w 31"/>
                <a:gd name="T5" fmla="*/ 2147483646 h 28"/>
                <a:gd name="T6" fmla="*/ 2147483646 w 31"/>
                <a:gd name="T7" fmla="*/ 2147483646 h 28"/>
                <a:gd name="T8" fmla="*/ 2147483646 w 31"/>
                <a:gd name="T9" fmla="*/ 2147483646 h 28"/>
                <a:gd name="T10" fmla="*/ 2147483646 w 31"/>
                <a:gd name="T11" fmla="*/ 2147483646 h 28"/>
                <a:gd name="T12" fmla="*/ 2147483646 w 31"/>
                <a:gd name="T13" fmla="*/ 2147483646 h 28"/>
                <a:gd name="T14" fmla="*/ 2147483646 w 31"/>
                <a:gd name="T15" fmla="*/ 2147483646 h 28"/>
                <a:gd name="T16" fmla="*/ 2147483646 w 31"/>
                <a:gd name="T17" fmla="*/ 2147483646 h 28"/>
                <a:gd name="T18" fmla="*/ 2147483646 w 31"/>
                <a:gd name="T19" fmla="*/ 2147483646 h 28"/>
                <a:gd name="T20" fmla="*/ 2147483646 w 31"/>
                <a:gd name="T21" fmla="*/ 2147483646 h 28"/>
                <a:gd name="T22" fmla="*/ 2147483646 w 31"/>
                <a:gd name="T23" fmla="*/ 2147483646 h 28"/>
                <a:gd name="T24" fmla="*/ 2147483646 w 31"/>
                <a:gd name="T25" fmla="*/ 2147483646 h 28"/>
                <a:gd name="T26" fmla="*/ 2147483646 w 31"/>
                <a:gd name="T27" fmla="*/ 2147483646 h 28"/>
                <a:gd name="T28" fmla="*/ 2147483646 w 31"/>
                <a:gd name="T29" fmla="*/ 2147483646 h 28"/>
                <a:gd name="T30" fmla="*/ 2147483646 w 31"/>
                <a:gd name="T31" fmla="*/ 2147483646 h 28"/>
                <a:gd name="T32" fmla="*/ 2147483646 w 31"/>
                <a:gd name="T33" fmla="*/ 2147483646 h 28"/>
                <a:gd name="T34" fmla="*/ 2147483646 w 31"/>
                <a:gd name="T35" fmla="*/ 2147483646 h 28"/>
                <a:gd name="T36" fmla="*/ 2147483646 w 31"/>
                <a:gd name="T37" fmla="*/ 2147483646 h 28"/>
                <a:gd name="T38" fmla="*/ 2147483646 w 31"/>
                <a:gd name="T39" fmla="*/ 2147483646 h 28"/>
                <a:gd name="T40" fmla="*/ 2147483646 w 31"/>
                <a:gd name="T41" fmla="*/ 2147483646 h 28"/>
                <a:gd name="T42" fmla="*/ 2147483646 w 31"/>
                <a:gd name="T43" fmla="*/ 2147483646 h 28"/>
                <a:gd name="T44" fmla="*/ 2147483646 w 31"/>
                <a:gd name="T45" fmla="*/ 2147483646 h 28"/>
                <a:gd name="T46" fmla="*/ 2147483646 w 31"/>
                <a:gd name="T47" fmla="*/ 0 h 28"/>
                <a:gd name="T48" fmla="*/ 2147483646 w 31"/>
                <a:gd name="T49" fmla="*/ 2147483646 h 28"/>
                <a:gd name="T50" fmla="*/ 2147483646 w 31"/>
                <a:gd name="T51" fmla="*/ 2147483646 h 28"/>
                <a:gd name="T52" fmla="*/ 2147483646 w 31"/>
                <a:gd name="T53" fmla="*/ 0 h 28"/>
                <a:gd name="T54" fmla="*/ 2147483646 w 31"/>
                <a:gd name="T55" fmla="*/ 0 h 28"/>
                <a:gd name="T56" fmla="*/ 2147483646 w 31"/>
                <a:gd name="T57" fmla="*/ 2147483646 h 28"/>
                <a:gd name="T58" fmla="*/ 2147483646 w 31"/>
                <a:gd name="T59" fmla="*/ 2147483646 h 28"/>
                <a:gd name="T60" fmla="*/ 0 w 31"/>
                <a:gd name="T61" fmla="*/ 2147483646 h 28"/>
                <a:gd name="T62" fmla="*/ 0 w 31"/>
                <a:gd name="T63" fmla="*/ 2147483646 h 28"/>
                <a:gd name="T64" fmla="*/ 2147483646 w 31"/>
                <a:gd name="T65" fmla="*/ 2147483646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364"/>
            <p:cNvSpPr>
              <a:spLocks/>
            </p:cNvSpPr>
            <p:nvPr/>
          </p:nvSpPr>
          <p:spPr bwMode="auto">
            <a:xfrm>
              <a:off x="5741700" y="3469235"/>
              <a:ext cx="236748" cy="189237"/>
            </a:xfrm>
            <a:custGeom>
              <a:avLst/>
              <a:gdLst>
                <a:gd name="T0" fmla="*/ 2147483646 w 300"/>
                <a:gd name="T1" fmla="*/ 2147483646 h 223"/>
                <a:gd name="T2" fmla="*/ 2147483646 w 300"/>
                <a:gd name="T3" fmla="*/ 2147483646 h 223"/>
                <a:gd name="T4" fmla="*/ 2147483646 w 300"/>
                <a:gd name="T5" fmla="*/ 2147483646 h 223"/>
                <a:gd name="T6" fmla="*/ 2147483646 w 300"/>
                <a:gd name="T7" fmla="*/ 2147483646 h 223"/>
                <a:gd name="T8" fmla="*/ 2147483646 w 300"/>
                <a:gd name="T9" fmla="*/ 2147483646 h 223"/>
                <a:gd name="T10" fmla="*/ 2147483646 w 300"/>
                <a:gd name="T11" fmla="*/ 2147483646 h 223"/>
                <a:gd name="T12" fmla="*/ 2147483646 w 300"/>
                <a:gd name="T13" fmla="*/ 2147483646 h 223"/>
                <a:gd name="T14" fmla="*/ 2147483646 w 300"/>
                <a:gd name="T15" fmla="*/ 2147483646 h 223"/>
                <a:gd name="T16" fmla="*/ 2147483646 w 300"/>
                <a:gd name="T17" fmla="*/ 2147483646 h 223"/>
                <a:gd name="T18" fmla="*/ 2147483646 w 300"/>
                <a:gd name="T19" fmla="*/ 2147483646 h 223"/>
                <a:gd name="T20" fmla="*/ 2147483646 w 300"/>
                <a:gd name="T21" fmla="*/ 2147483646 h 223"/>
                <a:gd name="T22" fmla="*/ 2147483646 w 300"/>
                <a:gd name="T23" fmla="*/ 2147483646 h 223"/>
                <a:gd name="T24" fmla="*/ 2147483646 w 300"/>
                <a:gd name="T25" fmla="*/ 2147483646 h 223"/>
                <a:gd name="T26" fmla="*/ 2147483646 w 300"/>
                <a:gd name="T27" fmla="*/ 2147483646 h 223"/>
                <a:gd name="T28" fmla="*/ 2147483646 w 300"/>
                <a:gd name="T29" fmla="*/ 2147483646 h 223"/>
                <a:gd name="T30" fmla="*/ 2147483646 w 300"/>
                <a:gd name="T31" fmla="*/ 0 h 223"/>
                <a:gd name="T32" fmla="*/ 2147483646 w 300"/>
                <a:gd name="T33" fmla="*/ 2147483646 h 223"/>
                <a:gd name="T34" fmla="*/ 2147483646 w 300"/>
                <a:gd name="T35" fmla="*/ 2147483646 h 223"/>
                <a:gd name="T36" fmla="*/ 2147483646 w 300"/>
                <a:gd name="T37" fmla="*/ 2147483646 h 223"/>
                <a:gd name="T38" fmla="*/ 2147483646 w 300"/>
                <a:gd name="T39" fmla="*/ 2147483646 h 223"/>
                <a:gd name="T40" fmla="*/ 2147483646 w 300"/>
                <a:gd name="T41" fmla="*/ 2147483646 h 223"/>
                <a:gd name="T42" fmla="*/ 2147483646 w 300"/>
                <a:gd name="T43" fmla="*/ 2147483646 h 223"/>
                <a:gd name="T44" fmla="*/ 0 w 300"/>
                <a:gd name="T45" fmla="*/ 2147483646 h 223"/>
                <a:gd name="T46" fmla="*/ 2147483646 w 300"/>
                <a:gd name="T47" fmla="*/ 2147483646 h 223"/>
                <a:gd name="T48" fmla="*/ 2147483646 w 300"/>
                <a:gd name="T49" fmla="*/ 2147483646 h 223"/>
                <a:gd name="T50" fmla="*/ 2147483646 w 300"/>
                <a:gd name="T51" fmla="*/ 2147483646 h 223"/>
                <a:gd name="T52" fmla="*/ 2147483646 w 300"/>
                <a:gd name="T53" fmla="*/ 2147483646 h 223"/>
                <a:gd name="T54" fmla="*/ 2147483646 w 300"/>
                <a:gd name="T55" fmla="*/ 214748364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365"/>
            <p:cNvSpPr>
              <a:spLocks/>
            </p:cNvSpPr>
            <p:nvPr/>
          </p:nvSpPr>
          <p:spPr bwMode="auto">
            <a:xfrm>
              <a:off x="5741700" y="3469235"/>
              <a:ext cx="236748" cy="189237"/>
            </a:xfrm>
            <a:custGeom>
              <a:avLst/>
              <a:gdLst>
                <a:gd name="T0" fmla="*/ 2147483646 w 300"/>
                <a:gd name="T1" fmla="*/ 2147483646 h 223"/>
                <a:gd name="T2" fmla="*/ 2147483646 w 300"/>
                <a:gd name="T3" fmla="*/ 2147483646 h 223"/>
                <a:gd name="T4" fmla="*/ 2147483646 w 300"/>
                <a:gd name="T5" fmla="*/ 2147483646 h 223"/>
                <a:gd name="T6" fmla="*/ 2147483646 w 300"/>
                <a:gd name="T7" fmla="*/ 2147483646 h 223"/>
                <a:gd name="T8" fmla="*/ 2147483646 w 300"/>
                <a:gd name="T9" fmla="*/ 2147483646 h 223"/>
                <a:gd name="T10" fmla="*/ 2147483646 w 300"/>
                <a:gd name="T11" fmla="*/ 2147483646 h 223"/>
                <a:gd name="T12" fmla="*/ 2147483646 w 300"/>
                <a:gd name="T13" fmla="*/ 2147483646 h 223"/>
                <a:gd name="T14" fmla="*/ 2147483646 w 300"/>
                <a:gd name="T15" fmla="*/ 2147483646 h 223"/>
                <a:gd name="T16" fmla="*/ 2147483646 w 300"/>
                <a:gd name="T17" fmla="*/ 2147483646 h 223"/>
                <a:gd name="T18" fmla="*/ 2147483646 w 300"/>
                <a:gd name="T19" fmla="*/ 2147483646 h 223"/>
                <a:gd name="T20" fmla="*/ 2147483646 w 300"/>
                <a:gd name="T21" fmla="*/ 2147483646 h 223"/>
                <a:gd name="T22" fmla="*/ 2147483646 w 300"/>
                <a:gd name="T23" fmla="*/ 2147483646 h 223"/>
                <a:gd name="T24" fmla="*/ 2147483646 w 300"/>
                <a:gd name="T25" fmla="*/ 2147483646 h 223"/>
                <a:gd name="T26" fmla="*/ 2147483646 w 300"/>
                <a:gd name="T27" fmla="*/ 2147483646 h 223"/>
                <a:gd name="T28" fmla="*/ 2147483646 w 300"/>
                <a:gd name="T29" fmla="*/ 2147483646 h 223"/>
                <a:gd name="T30" fmla="*/ 2147483646 w 300"/>
                <a:gd name="T31" fmla="*/ 0 h 223"/>
                <a:gd name="T32" fmla="*/ 2147483646 w 300"/>
                <a:gd name="T33" fmla="*/ 2147483646 h 223"/>
                <a:gd name="T34" fmla="*/ 2147483646 w 300"/>
                <a:gd name="T35" fmla="*/ 2147483646 h 223"/>
                <a:gd name="T36" fmla="*/ 2147483646 w 300"/>
                <a:gd name="T37" fmla="*/ 2147483646 h 223"/>
                <a:gd name="T38" fmla="*/ 2147483646 w 300"/>
                <a:gd name="T39" fmla="*/ 2147483646 h 223"/>
                <a:gd name="T40" fmla="*/ 2147483646 w 300"/>
                <a:gd name="T41" fmla="*/ 2147483646 h 223"/>
                <a:gd name="T42" fmla="*/ 2147483646 w 300"/>
                <a:gd name="T43" fmla="*/ 2147483646 h 223"/>
                <a:gd name="T44" fmla="*/ 0 w 300"/>
                <a:gd name="T45" fmla="*/ 2147483646 h 223"/>
                <a:gd name="T46" fmla="*/ 2147483646 w 300"/>
                <a:gd name="T47" fmla="*/ 2147483646 h 223"/>
                <a:gd name="T48" fmla="*/ 2147483646 w 300"/>
                <a:gd name="T49" fmla="*/ 2147483646 h 223"/>
                <a:gd name="T50" fmla="*/ 2147483646 w 300"/>
                <a:gd name="T51" fmla="*/ 2147483646 h 223"/>
                <a:gd name="T52" fmla="*/ 2147483646 w 300"/>
                <a:gd name="T53" fmla="*/ 2147483646 h 223"/>
                <a:gd name="T54" fmla="*/ 2147483646 w 300"/>
                <a:gd name="T55" fmla="*/ 214748364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366"/>
            <p:cNvSpPr>
              <a:spLocks/>
            </p:cNvSpPr>
            <p:nvPr/>
          </p:nvSpPr>
          <p:spPr bwMode="auto">
            <a:xfrm>
              <a:off x="5558411" y="3443382"/>
              <a:ext cx="245339" cy="250248"/>
            </a:xfrm>
            <a:custGeom>
              <a:avLst/>
              <a:gdLst>
                <a:gd name="T0" fmla="*/ 2147483646 w 52"/>
                <a:gd name="T1" fmla="*/ 2147483646 h 49"/>
                <a:gd name="T2" fmla="*/ 2147483646 w 52"/>
                <a:gd name="T3" fmla="*/ 2147483646 h 49"/>
                <a:gd name="T4" fmla="*/ 2147483646 w 52"/>
                <a:gd name="T5" fmla="*/ 2147483646 h 49"/>
                <a:gd name="T6" fmla="*/ 2147483646 w 52"/>
                <a:gd name="T7" fmla="*/ 2147483646 h 49"/>
                <a:gd name="T8" fmla="*/ 2147483646 w 52"/>
                <a:gd name="T9" fmla="*/ 2147483646 h 49"/>
                <a:gd name="T10" fmla="*/ 2147483646 w 52"/>
                <a:gd name="T11" fmla="*/ 2147483646 h 49"/>
                <a:gd name="T12" fmla="*/ 2147483646 w 52"/>
                <a:gd name="T13" fmla="*/ 2147483646 h 49"/>
                <a:gd name="T14" fmla="*/ 2147483646 w 52"/>
                <a:gd name="T15" fmla="*/ 2147483646 h 49"/>
                <a:gd name="T16" fmla="*/ 2147483646 w 52"/>
                <a:gd name="T17" fmla="*/ 2147483646 h 49"/>
                <a:gd name="T18" fmla="*/ 2147483646 w 52"/>
                <a:gd name="T19" fmla="*/ 2147483646 h 49"/>
                <a:gd name="T20" fmla="*/ 2147483646 w 52"/>
                <a:gd name="T21" fmla="*/ 2147483646 h 49"/>
                <a:gd name="T22" fmla="*/ 2147483646 w 52"/>
                <a:gd name="T23" fmla="*/ 0 h 49"/>
                <a:gd name="T24" fmla="*/ 2147483646 w 52"/>
                <a:gd name="T25" fmla="*/ 0 h 49"/>
                <a:gd name="T26" fmla="*/ 2147483646 w 52"/>
                <a:gd name="T27" fmla="*/ 2147483646 h 49"/>
                <a:gd name="T28" fmla="*/ 2147483646 w 52"/>
                <a:gd name="T29" fmla="*/ 2147483646 h 49"/>
                <a:gd name="T30" fmla="*/ 2147483646 w 52"/>
                <a:gd name="T31" fmla="*/ 2147483646 h 49"/>
                <a:gd name="T32" fmla="*/ 2147483646 w 52"/>
                <a:gd name="T33" fmla="*/ 2147483646 h 49"/>
                <a:gd name="T34" fmla="*/ 2147483646 w 52"/>
                <a:gd name="T35" fmla="*/ 2147483646 h 49"/>
                <a:gd name="T36" fmla="*/ 2147483646 w 52"/>
                <a:gd name="T37" fmla="*/ 2147483646 h 49"/>
                <a:gd name="T38" fmla="*/ 0 w 52"/>
                <a:gd name="T39" fmla="*/ 2147483646 h 49"/>
                <a:gd name="T40" fmla="*/ 0 w 52"/>
                <a:gd name="T41" fmla="*/ 2147483646 h 49"/>
                <a:gd name="T42" fmla="*/ 2147483646 w 52"/>
                <a:gd name="T43" fmla="*/ 2147483646 h 49"/>
                <a:gd name="T44" fmla="*/ 2147483646 w 52"/>
                <a:gd name="T45" fmla="*/ 2147483646 h 49"/>
                <a:gd name="T46" fmla="*/ 2147483646 w 52"/>
                <a:gd name="T47" fmla="*/ 2147483646 h 49"/>
                <a:gd name="T48" fmla="*/ 2147483646 w 52"/>
                <a:gd name="T49" fmla="*/ 2147483646 h 49"/>
                <a:gd name="T50" fmla="*/ 2147483646 w 52"/>
                <a:gd name="T51" fmla="*/ 2147483646 h 49"/>
                <a:gd name="T52" fmla="*/ 2147483646 w 52"/>
                <a:gd name="T53" fmla="*/ 2147483646 h 49"/>
                <a:gd name="T54" fmla="*/ 2147483646 w 52"/>
                <a:gd name="T55" fmla="*/ 2147483646 h 49"/>
                <a:gd name="T56" fmla="*/ 2147483646 w 52"/>
                <a:gd name="T57" fmla="*/ 2147483646 h 49"/>
                <a:gd name="T58" fmla="*/ 2147483646 w 52"/>
                <a:gd name="T59" fmla="*/ 2147483646 h 49"/>
                <a:gd name="T60" fmla="*/ 2147483646 w 52"/>
                <a:gd name="T61" fmla="*/ 2147483646 h 49"/>
                <a:gd name="T62" fmla="*/ 2147483646 w 52"/>
                <a:gd name="T63" fmla="*/ 2147483646 h 49"/>
                <a:gd name="T64" fmla="*/ 2147483646 w 52"/>
                <a:gd name="T65" fmla="*/ 2147483646 h 49"/>
                <a:gd name="T66" fmla="*/ 2147483646 w 52"/>
                <a:gd name="T67" fmla="*/ 2147483646 h 49"/>
                <a:gd name="T68" fmla="*/ 2147483646 w 52"/>
                <a:gd name="T69" fmla="*/ 2147483646 h 49"/>
                <a:gd name="T70" fmla="*/ 2147483646 w 52"/>
                <a:gd name="T71" fmla="*/ 2147483646 h 49"/>
                <a:gd name="T72" fmla="*/ 2147483646 w 52"/>
                <a:gd name="T73" fmla="*/ 2147483646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367"/>
            <p:cNvSpPr>
              <a:spLocks/>
            </p:cNvSpPr>
            <p:nvPr/>
          </p:nvSpPr>
          <p:spPr bwMode="auto">
            <a:xfrm>
              <a:off x="6356481" y="3673983"/>
              <a:ext cx="141285" cy="206816"/>
            </a:xfrm>
            <a:custGeom>
              <a:avLst/>
              <a:gdLst>
                <a:gd name="T0" fmla="*/ 2147483646 w 180"/>
                <a:gd name="T1" fmla="*/ 2147483646 h 246"/>
                <a:gd name="T2" fmla="*/ 2147483646 w 180"/>
                <a:gd name="T3" fmla="*/ 2147483646 h 246"/>
                <a:gd name="T4" fmla="*/ 2147483646 w 180"/>
                <a:gd name="T5" fmla="*/ 2147483646 h 246"/>
                <a:gd name="T6" fmla="*/ 2147483646 w 180"/>
                <a:gd name="T7" fmla="*/ 2147483646 h 246"/>
                <a:gd name="T8" fmla="*/ 2147483646 w 180"/>
                <a:gd name="T9" fmla="*/ 2147483646 h 246"/>
                <a:gd name="T10" fmla="*/ 2147483646 w 180"/>
                <a:gd name="T11" fmla="*/ 2147483646 h 246"/>
                <a:gd name="T12" fmla="*/ 2147483646 w 180"/>
                <a:gd name="T13" fmla="*/ 2147483646 h 246"/>
                <a:gd name="T14" fmla="*/ 2147483646 w 180"/>
                <a:gd name="T15" fmla="*/ 2147483646 h 246"/>
                <a:gd name="T16" fmla="*/ 2147483646 w 180"/>
                <a:gd name="T17" fmla="*/ 2147483646 h 246"/>
                <a:gd name="T18" fmla="*/ 2147483646 w 180"/>
                <a:gd name="T19" fmla="*/ 2147483646 h 246"/>
                <a:gd name="T20" fmla="*/ 2147483646 w 180"/>
                <a:gd name="T21" fmla="*/ 2147483646 h 246"/>
                <a:gd name="T22" fmla="*/ 2147483646 w 180"/>
                <a:gd name="T23" fmla="*/ 2147483646 h 246"/>
                <a:gd name="T24" fmla="*/ 2147483646 w 180"/>
                <a:gd name="T25" fmla="*/ 2147483646 h 246"/>
                <a:gd name="T26" fmla="*/ 0 w 180"/>
                <a:gd name="T27" fmla="*/ 2147483646 h 246"/>
                <a:gd name="T28" fmla="*/ 0 w 180"/>
                <a:gd name="T29" fmla="*/ 2147483646 h 246"/>
                <a:gd name="T30" fmla="*/ 2147483646 w 180"/>
                <a:gd name="T31" fmla="*/ 2147483646 h 246"/>
                <a:gd name="T32" fmla="*/ 2147483646 w 180"/>
                <a:gd name="T33" fmla="*/ 2147483646 h 246"/>
                <a:gd name="T34" fmla="*/ 2147483646 w 180"/>
                <a:gd name="T35" fmla="*/ 2147483646 h 246"/>
                <a:gd name="T36" fmla="*/ 2147483646 w 180"/>
                <a:gd name="T37" fmla="*/ 2147483646 h 246"/>
                <a:gd name="T38" fmla="*/ 2147483646 w 180"/>
                <a:gd name="T39" fmla="*/ 2147483646 h 246"/>
                <a:gd name="T40" fmla="*/ 2147483646 w 180"/>
                <a:gd name="T41" fmla="*/ 0 h 246"/>
                <a:gd name="T42" fmla="*/ 2147483646 w 180"/>
                <a:gd name="T43" fmla="*/ 2147483646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368"/>
            <p:cNvSpPr>
              <a:spLocks/>
            </p:cNvSpPr>
            <p:nvPr/>
          </p:nvSpPr>
          <p:spPr bwMode="auto">
            <a:xfrm>
              <a:off x="5949809" y="3658471"/>
              <a:ext cx="19093" cy="80658"/>
            </a:xfrm>
            <a:custGeom>
              <a:avLst/>
              <a:gdLst>
                <a:gd name="T0" fmla="*/ 2147483646 w 24"/>
                <a:gd name="T1" fmla="*/ 0 h 96"/>
                <a:gd name="T2" fmla="*/ 2147483646 w 24"/>
                <a:gd name="T3" fmla="*/ 0 h 96"/>
                <a:gd name="T4" fmla="*/ 2147483646 w 24"/>
                <a:gd name="T5" fmla="*/ 2147483646 h 96"/>
                <a:gd name="T6" fmla="*/ 0 w 24"/>
                <a:gd name="T7" fmla="*/ 2147483646 h 96"/>
                <a:gd name="T8" fmla="*/ 0 w 24"/>
                <a:gd name="T9" fmla="*/ 2147483646 h 96"/>
                <a:gd name="T10" fmla="*/ 2147483646 w 24"/>
                <a:gd name="T11" fmla="*/ 2147483646 h 96"/>
                <a:gd name="T12" fmla="*/ 2147483646 w 24"/>
                <a:gd name="T13" fmla="*/ 2147483646 h 96"/>
                <a:gd name="T14" fmla="*/ 2147483646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369"/>
            <p:cNvSpPr>
              <a:spLocks/>
            </p:cNvSpPr>
            <p:nvPr/>
          </p:nvSpPr>
          <p:spPr bwMode="auto">
            <a:xfrm>
              <a:off x="5949809" y="3658471"/>
              <a:ext cx="19093" cy="80658"/>
            </a:xfrm>
            <a:custGeom>
              <a:avLst/>
              <a:gdLst>
                <a:gd name="T0" fmla="*/ 2147483646 w 24"/>
                <a:gd name="T1" fmla="*/ 0 h 96"/>
                <a:gd name="T2" fmla="*/ 2147483646 w 24"/>
                <a:gd name="T3" fmla="*/ 0 h 96"/>
                <a:gd name="T4" fmla="*/ 2147483646 w 24"/>
                <a:gd name="T5" fmla="*/ 2147483646 h 96"/>
                <a:gd name="T6" fmla="*/ 0 w 24"/>
                <a:gd name="T7" fmla="*/ 2147483646 h 96"/>
                <a:gd name="T8" fmla="*/ 0 w 24"/>
                <a:gd name="T9" fmla="*/ 2147483646 h 96"/>
                <a:gd name="T10" fmla="*/ 2147483646 w 24"/>
                <a:gd name="T11" fmla="*/ 2147483646 h 96"/>
                <a:gd name="T12" fmla="*/ 2147483646 w 24"/>
                <a:gd name="T13" fmla="*/ 2147483646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370"/>
            <p:cNvSpPr>
              <a:spLocks/>
            </p:cNvSpPr>
            <p:nvPr/>
          </p:nvSpPr>
          <p:spPr bwMode="auto">
            <a:xfrm>
              <a:off x="5940263" y="3475439"/>
              <a:ext cx="155604" cy="263690"/>
            </a:xfrm>
            <a:custGeom>
              <a:avLst/>
              <a:gdLst>
                <a:gd name="T0" fmla="*/ 2147483646 w 198"/>
                <a:gd name="T1" fmla="*/ 2147483646 h 313"/>
                <a:gd name="T2" fmla="*/ 2147483646 w 198"/>
                <a:gd name="T3" fmla="*/ 2147483646 h 313"/>
                <a:gd name="T4" fmla="*/ 2147483646 w 198"/>
                <a:gd name="T5" fmla="*/ 2147483646 h 313"/>
                <a:gd name="T6" fmla="*/ 2147483646 w 198"/>
                <a:gd name="T7" fmla="*/ 2147483646 h 313"/>
                <a:gd name="T8" fmla="*/ 2147483646 w 198"/>
                <a:gd name="T9" fmla="*/ 2147483646 h 313"/>
                <a:gd name="T10" fmla="*/ 2147483646 w 198"/>
                <a:gd name="T11" fmla="*/ 2147483646 h 313"/>
                <a:gd name="T12" fmla="*/ 2147483646 w 198"/>
                <a:gd name="T13" fmla="*/ 2147483646 h 313"/>
                <a:gd name="T14" fmla="*/ 2147483646 w 198"/>
                <a:gd name="T15" fmla="*/ 2147483646 h 313"/>
                <a:gd name="T16" fmla="*/ 2147483646 w 198"/>
                <a:gd name="T17" fmla="*/ 2147483646 h 313"/>
                <a:gd name="T18" fmla="*/ 2147483646 w 198"/>
                <a:gd name="T19" fmla="*/ 2147483646 h 313"/>
                <a:gd name="T20" fmla="*/ 2147483646 w 198"/>
                <a:gd name="T21" fmla="*/ 2147483646 h 313"/>
                <a:gd name="T22" fmla="*/ 2147483646 w 198"/>
                <a:gd name="T23" fmla="*/ 2147483646 h 313"/>
                <a:gd name="T24" fmla="*/ 2147483646 w 198"/>
                <a:gd name="T25" fmla="*/ 0 h 313"/>
                <a:gd name="T26" fmla="*/ 2147483646 w 198"/>
                <a:gd name="T27" fmla="*/ 2147483646 h 313"/>
                <a:gd name="T28" fmla="*/ 2147483646 w 198"/>
                <a:gd name="T29" fmla="*/ 2147483646 h 313"/>
                <a:gd name="T30" fmla="*/ 2147483646 w 198"/>
                <a:gd name="T31" fmla="*/ 2147483646 h 313"/>
                <a:gd name="T32" fmla="*/ 2147483646 w 198"/>
                <a:gd name="T33" fmla="*/ 2147483646 h 313"/>
                <a:gd name="T34" fmla="*/ 2147483646 w 198"/>
                <a:gd name="T35" fmla="*/ 2147483646 h 313"/>
                <a:gd name="T36" fmla="*/ 2147483646 w 198"/>
                <a:gd name="T37" fmla="*/ 2147483646 h 313"/>
                <a:gd name="T38" fmla="*/ 2147483646 w 198"/>
                <a:gd name="T39" fmla="*/ 2147483646 h 313"/>
                <a:gd name="T40" fmla="*/ 2147483646 w 198"/>
                <a:gd name="T41" fmla="*/ 2147483646 h 313"/>
                <a:gd name="T42" fmla="*/ 0 w 198"/>
                <a:gd name="T43" fmla="*/ 2147483646 h 313"/>
                <a:gd name="T44" fmla="*/ 2147483646 w 198"/>
                <a:gd name="T45" fmla="*/ 2147483646 h 313"/>
                <a:gd name="T46" fmla="*/ 2147483646 w 198"/>
                <a:gd name="T47" fmla="*/ 2147483646 h 313"/>
                <a:gd name="T48" fmla="*/ 2147483646 w 198"/>
                <a:gd name="T49" fmla="*/ 2147483646 h 313"/>
                <a:gd name="T50" fmla="*/ 2147483646 w 198"/>
                <a:gd name="T51" fmla="*/ 2147483646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371"/>
            <p:cNvSpPr>
              <a:spLocks/>
            </p:cNvSpPr>
            <p:nvPr/>
          </p:nvSpPr>
          <p:spPr bwMode="auto">
            <a:xfrm>
              <a:off x="5940263" y="3475439"/>
              <a:ext cx="155604" cy="263690"/>
            </a:xfrm>
            <a:custGeom>
              <a:avLst/>
              <a:gdLst>
                <a:gd name="T0" fmla="*/ 2147483646 w 198"/>
                <a:gd name="T1" fmla="*/ 2147483646 h 313"/>
                <a:gd name="T2" fmla="*/ 2147483646 w 198"/>
                <a:gd name="T3" fmla="*/ 2147483646 h 313"/>
                <a:gd name="T4" fmla="*/ 2147483646 w 198"/>
                <a:gd name="T5" fmla="*/ 2147483646 h 313"/>
                <a:gd name="T6" fmla="*/ 2147483646 w 198"/>
                <a:gd name="T7" fmla="*/ 2147483646 h 313"/>
                <a:gd name="T8" fmla="*/ 2147483646 w 198"/>
                <a:gd name="T9" fmla="*/ 2147483646 h 313"/>
                <a:gd name="T10" fmla="*/ 2147483646 w 198"/>
                <a:gd name="T11" fmla="*/ 2147483646 h 313"/>
                <a:gd name="T12" fmla="*/ 2147483646 w 198"/>
                <a:gd name="T13" fmla="*/ 2147483646 h 313"/>
                <a:gd name="T14" fmla="*/ 2147483646 w 198"/>
                <a:gd name="T15" fmla="*/ 2147483646 h 313"/>
                <a:gd name="T16" fmla="*/ 2147483646 w 198"/>
                <a:gd name="T17" fmla="*/ 2147483646 h 313"/>
                <a:gd name="T18" fmla="*/ 2147483646 w 198"/>
                <a:gd name="T19" fmla="*/ 2147483646 h 313"/>
                <a:gd name="T20" fmla="*/ 2147483646 w 198"/>
                <a:gd name="T21" fmla="*/ 2147483646 h 313"/>
                <a:gd name="T22" fmla="*/ 2147483646 w 198"/>
                <a:gd name="T23" fmla="*/ 2147483646 h 313"/>
                <a:gd name="T24" fmla="*/ 2147483646 w 198"/>
                <a:gd name="T25" fmla="*/ 0 h 313"/>
                <a:gd name="T26" fmla="*/ 2147483646 w 198"/>
                <a:gd name="T27" fmla="*/ 2147483646 h 313"/>
                <a:gd name="T28" fmla="*/ 2147483646 w 198"/>
                <a:gd name="T29" fmla="*/ 2147483646 h 313"/>
                <a:gd name="T30" fmla="*/ 2147483646 w 198"/>
                <a:gd name="T31" fmla="*/ 2147483646 h 313"/>
                <a:gd name="T32" fmla="*/ 2147483646 w 198"/>
                <a:gd name="T33" fmla="*/ 2147483646 h 313"/>
                <a:gd name="T34" fmla="*/ 2147483646 w 198"/>
                <a:gd name="T35" fmla="*/ 2147483646 h 313"/>
                <a:gd name="T36" fmla="*/ 2147483646 w 198"/>
                <a:gd name="T37" fmla="*/ 2147483646 h 313"/>
                <a:gd name="T38" fmla="*/ 2147483646 w 198"/>
                <a:gd name="T39" fmla="*/ 2147483646 h 313"/>
                <a:gd name="T40" fmla="*/ 2147483646 w 198"/>
                <a:gd name="T41" fmla="*/ 2147483646 h 313"/>
                <a:gd name="T42" fmla="*/ 0 w 198"/>
                <a:gd name="T43" fmla="*/ 2147483646 h 313"/>
                <a:gd name="T44" fmla="*/ 2147483646 w 198"/>
                <a:gd name="T45" fmla="*/ 2147483646 h 313"/>
                <a:gd name="T46" fmla="*/ 2147483646 w 198"/>
                <a:gd name="T47" fmla="*/ 2147483646 h 313"/>
                <a:gd name="T48" fmla="*/ 2147483646 w 198"/>
                <a:gd name="T49" fmla="*/ 2147483646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372"/>
            <p:cNvSpPr>
              <a:spLocks/>
            </p:cNvSpPr>
            <p:nvPr/>
          </p:nvSpPr>
          <p:spPr bwMode="auto">
            <a:xfrm>
              <a:off x="5987994" y="4222046"/>
              <a:ext cx="239612" cy="230600"/>
            </a:xfrm>
            <a:custGeom>
              <a:avLst/>
              <a:gdLst>
                <a:gd name="T0" fmla="*/ 2147483646 w 51"/>
                <a:gd name="T1" fmla="*/ 2147483646 h 45"/>
                <a:gd name="T2" fmla="*/ 2147483646 w 51"/>
                <a:gd name="T3" fmla="*/ 2147483646 h 45"/>
                <a:gd name="T4" fmla="*/ 2147483646 w 51"/>
                <a:gd name="T5" fmla="*/ 2147483646 h 45"/>
                <a:gd name="T6" fmla="*/ 2147483646 w 51"/>
                <a:gd name="T7" fmla="*/ 2147483646 h 45"/>
                <a:gd name="T8" fmla="*/ 2147483646 w 51"/>
                <a:gd name="T9" fmla="*/ 0 h 45"/>
                <a:gd name="T10" fmla="*/ 2147483646 w 51"/>
                <a:gd name="T11" fmla="*/ 2147483646 h 45"/>
                <a:gd name="T12" fmla="*/ 2147483646 w 51"/>
                <a:gd name="T13" fmla="*/ 2147483646 h 45"/>
                <a:gd name="T14" fmla="*/ 2147483646 w 51"/>
                <a:gd name="T15" fmla="*/ 2147483646 h 45"/>
                <a:gd name="T16" fmla="*/ 2147483646 w 51"/>
                <a:gd name="T17" fmla="*/ 2147483646 h 45"/>
                <a:gd name="T18" fmla="*/ 2147483646 w 51"/>
                <a:gd name="T19" fmla="*/ 2147483646 h 45"/>
                <a:gd name="T20" fmla="*/ 2147483646 w 51"/>
                <a:gd name="T21" fmla="*/ 2147483646 h 45"/>
                <a:gd name="T22" fmla="*/ 2147483646 w 51"/>
                <a:gd name="T23" fmla="*/ 2147483646 h 45"/>
                <a:gd name="T24" fmla="*/ 2147483646 w 51"/>
                <a:gd name="T25" fmla="*/ 2147483646 h 45"/>
                <a:gd name="T26" fmla="*/ 2147483646 w 51"/>
                <a:gd name="T27" fmla="*/ 2147483646 h 45"/>
                <a:gd name="T28" fmla="*/ 2147483646 w 51"/>
                <a:gd name="T29" fmla="*/ 2147483646 h 45"/>
                <a:gd name="T30" fmla="*/ 2147483646 w 51"/>
                <a:gd name="T31" fmla="*/ 2147483646 h 45"/>
                <a:gd name="T32" fmla="*/ 2147483646 w 51"/>
                <a:gd name="T33" fmla="*/ 2147483646 h 45"/>
                <a:gd name="T34" fmla="*/ 0 w 51"/>
                <a:gd name="T35" fmla="*/ 2147483646 h 45"/>
                <a:gd name="T36" fmla="*/ 2147483646 w 51"/>
                <a:gd name="T37" fmla="*/ 2147483646 h 45"/>
                <a:gd name="T38" fmla="*/ 2147483646 w 51"/>
                <a:gd name="T39" fmla="*/ 2147483646 h 45"/>
                <a:gd name="T40" fmla="*/ 2147483646 w 51"/>
                <a:gd name="T41" fmla="*/ 2147483646 h 45"/>
                <a:gd name="T42" fmla="*/ 2147483646 w 51"/>
                <a:gd name="T43" fmla="*/ 2147483646 h 45"/>
                <a:gd name="T44" fmla="*/ 2147483646 w 51"/>
                <a:gd name="T45" fmla="*/ 2147483646 h 45"/>
                <a:gd name="T46" fmla="*/ 2147483646 w 51"/>
                <a:gd name="T47" fmla="*/ 2147483646 h 45"/>
                <a:gd name="T48" fmla="*/ 2147483646 w 51"/>
                <a:gd name="T49" fmla="*/ 2147483646 h 45"/>
                <a:gd name="T50" fmla="*/ 2147483646 w 51"/>
                <a:gd name="T51" fmla="*/ 2147483646 h 45"/>
                <a:gd name="T52" fmla="*/ 2147483646 w 51"/>
                <a:gd name="T53" fmla="*/ 2147483646 h 45"/>
                <a:gd name="T54" fmla="*/ 2147483646 w 51"/>
                <a:gd name="T55" fmla="*/ 2147483646 h 45"/>
                <a:gd name="T56" fmla="*/ 2147483646 w 51"/>
                <a:gd name="T57" fmla="*/ 2147483646 h 45"/>
                <a:gd name="T58" fmla="*/ 2147483646 w 51"/>
                <a:gd name="T59" fmla="*/ 2147483646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373"/>
            <p:cNvSpPr>
              <a:spLocks/>
            </p:cNvSpPr>
            <p:nvPr/>
          </p:nvSpPr>
          <p:spPr bwMode="auto">
            <a:xfrm>
              <a:off x="6039544" y="4146558"/>
              <a:ext cx="142240" cy="153044"/>
            </a:xfrm>
            <a:custGeom>
              <a:avLst/>
              <a:gdLst>
                <a:gd name="T0" fmla="*/ 2147483646 w 180"/>
                <a:gd name="T1" fmla="*/ 2147483646 h 180"/>
                <a:gd name="T2" fmla="*/ 2147483646 w 180"/>
                <a:gd name="T3" fmla="*/ 2147483646 h 180"/>
                <a:gd name="T4" fmla="*/ 2147483646 w 180"/>
                <a:gd name="T5" fmla="*/ 2147483646 h 180"/>
                <a:gd name="T6" fmla="*/ 2147483646 w 180"/>
                <a:gd name="T7" fmla="*/ 2147483646 h 180"/>
                <a:gd name="T8" fmla="*/ 2147483646 w 180"/>
                <a:gd name="T9" fmla="*/ 2147483646 h 180"/>
                <a:gd name="T10" fmla="*/ 2147483646 w 180"/>
                <a:gd name="T11" fmla="*/ 2147483646 h 180"/>
                <a:gd name="T12" fmla="*/ 2147483646 w 180"/>
                <a:gd name="T13" fmla="*/ 2147483646 h 180"/>
                <a:gd name="T14" fmla="*/ 2147483646 w 180"/>
                <a:gd name="T15" fmla="*/ 0 h 180"/>
                <a:gd name="T16" fmla="*/ 2147483646 w 180"/>
                <a:gd name="T17" fmla="*/ 2147483646 h 180"/>
                <a:gd name="T18" fmla="*/ 2147483646 w 180"/>
                <a:gd name="T19" fmla="*/ 2147483646 h 180"/>
                <a:gd name="T20" fmla="*/ 2147483646 w 180"/>
                <a:gd name="T21" fmla="*/ 2147483646 h 180"/>
                <a:gd name="T22" fmla="*/ 0 w 180"/>
                <a:gd name="T23" fmla="*/ 2147483646 h 180"/>
                <a:gd name="T24" fmla="*/ 0 w 180"/>
                <a:gd name="T25" fmla="*/ 2147483646 h 180"/>
                <a:gd name="T26" fmla="*/ 2147483646 w 180"/>
                <a:gd name="T27" fmla="*/ 2147483646 h 180"/>
                <a:gd name="T28" fmla="*/ 2147483646 w 180"/>
                <a:gd name="T29" fmla="*/ 2147483646 h 180"/>
                <a:gd name="T30" fmla="*/ 2147483646 w 180"/>
                <a:gd name="T31" fmla="*/ 2147483646 h 180"/>
                <a:gd name="T32" fmla="*/ 2147483646 w 180"/>
                <a:gd name="T33" fmla="*/ 2147483646 h 180"/>
                <a:gd name="T34" fmla="*/ 2147483646 w 180"/>
                <a:gd name="T35" fmla="*/ 2147483646 h 180"/>
                <a:gd name="T36" fmla="*/ 2147483646 w 180"/>
                <a:gd name="T37" fmla="*/ 2147483646 h 180"/>
                <a:gd name="T38" fmla="*/ 2147483646 w 180"/>
                <a:gd name="T39" fmla="*/ 2147483646 h 180"/>
                <a:gd name="T40" fmla="*/ 2147483646 w 180"/>
                <a:gd name="T41" fmla="*/ 2147483646 h 180"/>
                <a:gd name="T42" fmla="*/ 2147483646 w 180"/>
                <a:gd name="T43" fmla="*/ 2147483646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374"/>
            <p:cNvSpPr>
              <a:spLocks/>
            </p:cNvSpPr>
            <p:nvPr/>
          </p:nvSpPr>
          <p:spPr bwMode="auto">
            <a:xfrm>
              <a:off x="6185602" y="4028672"/>
              <a:ext cx="161333" cy="275066"/>
            </a:xfrm>
            <a:custGeom>
              <a:avLst/>
              <a:gdLst>
                <a:gd name="T0" fmla="*/ 2147483646 w 34"/>
                <a:gd name="T1" fmla="*/ 2147483646 h 54"/>
                <a:gd name="T2" fmla="*/ 2147483646 w 34"/>
                <a:gd name="T3" fmla="*/ 2147483646 h 54"/>
                <a:gd name="T4" fmla="*/ 2147483646 w 34"/>
                <a:gd name="T5" fmla="*/ 2147483646 h 54"/>
                <a:gd name="T6" fmla="*/ 2147483646 w 34"/>
                <a:gd name="T7" fmla="*/ 2147483646 h 54"/>
                <a:gd name="T8" fmla="*/ 2147483646 w 34"/>
                <a:gd name="T9" fmla="*/ 2147483646 h 54"/>
                <a:gd name="T10" fmla="*/ 2147483646 w 34"/>
                <a:gd name="T11" fmla="*/ 2147483646 h 54"/>
                <a:gd name="T12" fmla="*/ 2147483646 w 34"/>
                <a:gd name="T13" fmla="*/ 2147483646 h 54"/>
                <a:gd name="T14" fmla="*/ 2147483646 w 34"/>
                <a:gd name="T15" fmla="*/ 2147483646 h 54"/>
                <a:gd name="T16" fmla="*/ 2147483646 w 34"/>
                <a:gd name="T17" fmla="*/ 2147483646 h 54"/>
                <a:gd name="T18" fmla="*/ 2147483646 w 34"/>
                <a:gd name="T19" fmla="*/ 2147483646 h 54"/>
                <a:gd name="T20" fmla="*/ 2147483646 w 34"/>
                <a:gd name="T21" fmla="*/ 2147483646 h 54"/>
                <a:gd name="T22" fmla="*/ 2147483646 w 34"/>
                <a:gd name="T23" fmla="*/ 2147483646 h 54"/>
                <a:gd name="T24" fmla="*/ 0 w 34"/>
                <a:gd name="T25" fmla="*/ 2147483646 h 54"/>
                <a:gd name="T26" fmla="*/ 0 w 34"/>
                <a:gd name="T27" fmla="*/ 2147483646 h 54"/>
                <a:gd name="T28" fmla="*/ 2147483646 w 34"/>
                <a:gd name="T29" fmla="*/ 2147483646 h 54"/>
                <a:gd name="T30" fmla="*/ 2147483646 w 34"/>
                <a:gd name="T31" fmla="*/ 2147483646 h 54"/>
                <a:gd name="T32" fmla="*/ 2147483646 w 34"/>
                <a:gd name="T33" fmla="*/ 2147483646 h 54"/>
                <a:gd name="T34" fmla="*/ 2147483646 w 34"/>
                <a:gd name="T35" fmla="*/ 2147483646 h 54"/>
                <a:gd name="T36" fmla="*/ 2147483646 w 34"/>
                <a:gd name="T37" fmla="*/ 2147483646 h 54"/>
                <a:gd name="T38" fmla="*/ 2147483646 w 34"/>
                <a:gd name="T39" fmla="*/ 2147483646 h 54"/>
                <a:gd name="T40" fmla="*/ 2147483646 w 34"/>
                <a:gd name="T41" fmla="*/ 2147483646 h 54"/>
                <a:gd name="T42" fmla="*/ 2147483646 w 34"/>
                <a:gd name="T43" fmla="*/ 2147483646 h 54"/>
                <a:gd name="T44" fmla="*/ 2147483646 w 34"/>
                <a:gd name="T45" fmla="*/ 2147483646 h 54"/>
                <a:gd name="T46" fmla="*/ 2147483646 w 34"/>
                <a:gd name="T47" fmla="*/ 2147483646 h 54"/>
                <a:gd name="T48" fmla="*/ 2147483646 w 34"/>
                <a:gd name="T49" fmla="*/ 2147483646 h 54"/>
                <a:gd name="T50" fmla="*/ 2147483646 w 34"/>
                <a:gd name="T51" fmla="*/ 2147483646 h 54"/>
                <a:gd name="T52" fmla="*/ 2147483646 w 34"/>
                <a:gd name="T53" fmla="*/ 2147483646 h 54"/>
                <a:gd name="T54" fmla="*/ 2147483646 w 34"/>
                <a:gd name="T55" fmla="*/ 2147483646 h 54"/>
                <a:gd name="T56" fmla="*/ 2147483646 w 34"/>
                <a:gd name="T57" fmla="*/ 2147483646 h 54"/>
                <a:gd name="T58" fmla="*/ 2147483646 w 34"/>
                <a:gd name="T59" fmla="*/ 2147483646 h 54"/>
                <a:gd name="T60" fmla="*/ 2147483646 w 34"/>
                <a:gd name="T61" fmla="*/ 2147483646 h 54"/>
                <a:gd name="T62" fmla="*/ 2147483646 w 34"/>
                <a:gd name="T63" fmla="*/ 2147483646 h 54"/>
                <a:gd name="T64" fmla="*/ 2147483646 w 34"/>
                <a:gd name="T65" fmla="*/ 2147483646 h 54"/>
                <a:gd name="T66" fmla="*/ 2147483646 w 34"/>
                <a:gd name="T67" fmla="*/ 2147483646 h 54"/>
                <a:gd name="T68" fmla="*/ 2147483646 w 34"/>
                <a:gd name="T69" fmla="*/ 0 h 54"/>
                <a:gd name="T70" fmla="*/ 2147483646 w 34"/>
                <a:gd name="T71" fmla="*/ 0 h 54"/>
                <a:gd name="T72" fmla="*/ 2147483646 w 34"/>
                <a:gd name="T73" fmla="*/ 2147483646 h 54"/>
                <a:gd name="T74" fmla="*/ 2147483646 w 34"/>
                <a:gd name="T75" fmla="*/ 2147483646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375"/>
            <p:cNvSpPr>
              <a:spLocks/>
            </p:cNvSpPr>
            <p:nvPr/>
          </p:nvSpPr>
          <p:spPr bwMode="auto">
            <a:xfrm>
              <a:off x="6185602" y="3871492"/>
              <a:ext cx="156559" cy="172692"/>
            </a:xfrm>
            <a:custGeom>
              <a:avLst/>
              <a:gdLst>
                <a:gd name="T0" fmla="*/ 2147483646 w 33"/>
                <a:gd name="T1" fmla="*/ 2147483646 h 34"/>
                <a:gd name="T2" fmla="*/ 2147483646 w 33"/>
                <a:gd name="T3" fmla="*/ 2147483646 h 34"/>
                <a:gd name="T4" fmla="*/ 2147483646 w 33"/>
                <a:gd name="T5" fmla="*/ 2147483646 h 34"/>
                <a:gd name="T6" fmla="*/ 2147483646 w 33"/>
                <a:gd name="T7" fmla="*/ 2147483646 h 34"/>
                <a:gd name="T8" fmla="*/ 2147483646 w 33"/>
                <a:gd name="T9" fmla="*/ 0 h 34"/>
                <a:gd name="T10" fmla="*/ 2147483646 w 33"/>
                <a:gd name="T11" fmla="*/ 2147483646 h 34"/>
                <a:gd name="T12" fmla="*/ 2147483646 w 33"/>
                <a:gd name="T13" fmla="*/ 2147483646 h 34"/>
                <a:gd name="T14" fmla="*/ 2147483646 w 33"/>
                <a:gd name="T15" fmla="*/ 2147483646 h 34"/>
                <a:gd name="T16" fmla="*/ 2147483646 w 33"/>
                <a:gd name="T17" fmla="*/ 2147483646 h 34"/>
                <a:gd name="T18" fmla="*/ 2147483646 w 33"/>
                <a:gd name="T19" fmla="*/ 2147483646 h 34"/>
                <a:gd name="T20" fmla="*/ 2147483646 w 33"/>
                <a:gd name="T21" fmla="*/ 2147483646 h 34"/>
                <a:gd name="T22" fmla="*/ 0 w 33"/>
                <a:gd name="T23" fmla="*/ 2147483646 h 34"/>
                <a:gd name="T24" fmla="*/ 2147483646 w 33"/>
                <a:gd name="T25" fmla="*/ 2147483646 h 34"/>
                <a:gd name="T26" fmla="*/ 2147483646 w 33"/>
                <a:gd name="T27" fmla="*/ 2147483646 h 34"/>
                <a:gd name="T28" fmla="*/ 2147483646 w 33"/>
                <a:gd name="T29" fmla="*/ 2147483646 h 34"/>
                <a:gd name="T30" fmla="*/ 2147483646 w 33"/>
                <a:gd name="T31" fmla="*/ 2147483646 h 34"/>
                <a:gd name="T32" fmla="*/ 2147483646 w 33"/>
                <a:gd name="T33" fmla="*/ 2147483646 h 34"/>
                <a:gd name="T34" fmla="*/ 2147483646 w 33"/>
                <a:gd name="T35" fmla="*/ 2147483646 h 34"/>
                <a:gd name="T36" fmla="*/ 2147483646 w 33"/>
                <a:gd name="T37" fmla="*/ 2147483646 h 34"/>
                <a:gd name="T38" fmla="*/ 2147483646 w 33"/>
                <a:gd name="T39" fmla="*/ 2147483646 h 34"/>
                <a:gd name="T40" fmla="*/ 2147483646 w 33"/>
                <a:gd name="T41" fmla="*/ 2147483646 h 34"/>
                <a:gd name="T42" fmla="*/ 2147483646 w 33"/>
                <a:gd name="T43" fmla="*/ 2147483646 h 34"/>
                <a:gd name="T44" fmla="*/ 2147483646 w 33"/>
                <a:gd name="T45" fmla="*/ 2147483646 h 34"/>
                <a:gd name="T46" fmla="*/ 2147483646 w 33"/>
                <a:gd name="T47" fmla="*/ 2147483646 h 34"/>
                <a:gd name="T48" fmla="*/ 2147483646 w 33"/>
                <a:gd name="T49" fmla="*/ 2147483646 h 34"/>
                <a:gd name="T50" fmla="*/ 2147483646 w 33"/>
                <a:gd name="T51" fmla="*/ 2147483646 h 34"/>
                <a:gd name="T52" fmla="*/ 2147483646 w 33"/>
                <a:gd name="T53" fmla="*/ 2147483646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376"/>
            <p:cNvSpPr>
              <a:spLocks/>
            </p:cNvSpPr>
            <p:nvPr/>
          </p:nvSpPr>
          <p:spPr bwMode="auto">
            <a:xfrm>
              <a:off x="5921170" y="3952150"/>
              <a:ext cx="179470" cy="194407"/>
            </a:xfrm>
            <a:custGeom>
              <a:avLst/>
              <a:gdLst>
                <a:gd name="T0" fmla="*/ 2147483646 w 38"/>
                <a:gd name="T1" fmla="*/ 2147483646 h 38"/>
                <a:gd name="T2" fmla="*/ 2147483646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2147483646 w 38"/>
                <a:gd name="T15" fmla="*/ 2147483646 h 38"/>
                <a:gd name="T16" fmla="*/ 2147483646 w 38"/>
                <a:gd name="T17" fmla="*/ 2147483646 h 38"/>
                <a:gd name="T18" fmla="*/ 2147483646 w 38"/>
                <a:gd name="T19" fmla="*/ 2147483646 h 38"/>
                <a:gd name="T20" fmla="*/ 2147483646 w 38"/>
                <a:gd name="T21" fmla="*/ 2147483646 h 38"/>
                <a:gd name="T22" fmla="*/ 2147483646 w 38"/>
                <a:gd name="T23" fmla="*/ 2147483646 h 38"/>
                <a:gd name="T24" fmla="*/ 2147483646 w 38"/>
                <a:gd name="T25" fmla="*/ 2147483646 h 38"/>
                <a:gd name="T26" fmla="*/ 2147483646 w 38"/>
                <a:gd name="T27" fmla="*/ 2147483646 h 38"/>
                <a:gd name="T28" fmla="*/ 2147483646 w 38"/>
                <a:gd name="T29" fmla="*/ 2147483646 h 38"/>
                <a:gd name="T30" fmla="*/ 2147483646 w 38"/>
                <a:gd name="T31" fmla="*/ 2147483646 h 38"/>
                <a:gd name="T32" fmla="*/ 2147483646 w 38"/>
                <a:gd name="T33" fmla="*/ 0 h 38"/>
                <a:gd name="T34" fmla="*/ 2147483646 w 38"/>
                <a:gd name="T35" fmla="*/ 0 h 38"/>
                <a:gd name="T36" fmla="*/ 2147483646 w 38"/>
                <a:gd name="T37" fmla="*/ 2147483646 h 38"/>
                <a:gd name="T38" fmla="*/ 2147483646 w 38"/>
                <a:gd name="T39" fmla="*/ 2147483646 h 38"/>
                <a:gd name="T40" fmla="*/ 2147483646 w 38"/>
                <a:gd name="T41" fmla="*/ 2147483646 h 38"/>
                <a:gd name="T42" fmla="*/ 0 w 38"/>
                <a:gd name="T43" fmla="*/ 2147483646 h 38"/>
                <a:gd name="T44" fmla="*/ 0 w 38"/>
                <a:gd name="T45" fmla="*/ 2147483646 h 38"/>
                <a:gd name="T46" fmla="*/ 2147483646 w 38"/>
                <a:gd name="T47" fmla="*/ 2147483646 h 38"/>
                <a:gd name="T48" fmla="*/ 2147483646 w 38"/>
                <a:gd name="T49" fmla="*/ 2147483646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377"/>
            <p:cNvSpPr>
              <a:spLocks/>
            </p:cNvSpPr>
            <p:nvPr/>
          </p:nvSpPr>
          <p:spPr bwMode="auto">
            <a:xfrm>
              <a:off x="5921170" y="3769118"/>
              <a:ext cx="278752" cy="299884"/>
            </a:xfrm>
            <a:custGeom>
              <a:avLst/>
              <a:gdLst>
                <a:gd name="T0" fmla="*/ 2147483646 w 59"/>
                <a:gd name="T1" fmla="*/ 2147483646 h 59"/>
                <a:gd name="T2" fmla="*/ 2147483646 w 59"/>
                <a:gd name="T3" fmla="*/ 2147483646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0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2147483646 w 59"/>
                <a:gd name="T19" fmla="*/ 2147483646 h 59"/>
                <a:gd name="T20" fmla="*/ 2147483646 w 59"/>
                <a:gd name="T21" fmla="*/ 2147483646 h 59"/>
                <a:gd name="T22" fmla="*/ 2147483646 w 59"/>
                <a:gd name="T23" fmla="*/ 2147483646 h 59"/>
                <a:gd name="T24" fmla="*/ 2147483646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0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378"/>
            <p:cNvSpPr>
              <a:spLocks/>
            </p:cNvSpPr>
            <p:nvPr/>
          </p:nvSpPr>
          <p:spPr bwMode="auto">
            <a:xfrm>
              <a:off x="6232379" y="3565404"/>
              <a:ext cx="222428" cy="230600"/>
            </a:xfrm>
            <a:custGeom>
              <a:avLst/>
              <a:gdLst>
                <a:gd name="T0" fmla="*/ 2147483646 w 47"/>
                <a:gd name="T1" fmla="*/ 2147483646 h 45"/>
                <a:gd name="T2" fmla="*/ 2147483646 w 47"/>
                <a:gd name="T3" fmla="*/ 2147483646 h 45"/>
                <a:gd name="T4" fmla="*/ 2147483646 w 47"/>
                <a:gd name="T5" fmla="*/ 2147483646 h 45"/>
                <a:gd name="T6" fmla="*/ 2147483646 w 47"/>
                <a:gd name="T7" fmla="*/ 2147483646 h 45"/>
                <a:gd name="T8" fmla="*/ 2147483646 w 47"/>
                <a:gd name="T9" fmla="*/ 2147483646 h 45"/>
                <a:gd name="T10" fmla="*/ 2147483646 w 47"/>
                <a:gd name="T11" fmla="*/ 2147483646 h 45"/>
                <a:gd name="T12" fmla="*/ 2147483646 w 47"/>
                <a:gd name="T13" fmla="*/ 2147483646 h 45"/>
                <a:gd name="T14" fmla="*/ 2147483646 w 47"/>
                <a:gd name="T15" fmla="*/ 2147483646 h 45"/>
                <a:gd name="T16" fmla="*/ 2147483646 w 47"/>
                <a:gd name="T17" fmla="*/ 2147483646 h 45"/>
                <a:gd name="T18" fmla="*/ 2147483646 w 47"/>
                <a:gd name="T19" fmla="*/ 2147483646 h 45"/>
                <a:gd name="T20" fmla="*/ 2147483646 w 47"/>
                <a:gd name="T21" fmla="*/ 2147483646 h 45"/>
                <a:gd name="T22" fmla="*/ 2147483646 w 47"/>
                <a:gd name="T23" fmla="*/ 2147483646 h 45"/>
                <a:gd name="T24" fmla="*/ 2147483646 w 47"/>
                <a:gd name="T25" fmla="*/ 2147483646 h 45"/>
                <a:gd name="T26" fmla="*/ 2147483646 w 47"/>
                <a:gd name="T27" fmla="*/ 2147483646 h 45"/>
                <a:gd name="T28" fmla="*/ 2147483646 w 47"/>
                <a:gd name="T29" fmla="*/ 0 h 45"/>
                <a:gd name="T30" fmla="*/ 2147483646 w 47"/>
                <a:gd name="T31" fmla="*/ 0 h 45"/>
                <a:gd name="T32" fmla="*/ 2147483646 w 47"/>
                <a:gd name="T33" fmla="*/ 2147483646 h 45"/>
                <a:gd name="T34" fmla="*/ 2147483646 w 47"/>
                <a:gd name="T35" fmla="*/ 2147483646 h 45"/>
                <a:gd name="T36" fmla="*/ 2147483646 w 47"/>
                <a:gd name="T37" fmla="*/ 2147483646 h 45"/>
                <a:gd name="T38" fmla="*/ 2147483646 w 47"/>
                <a:gd name="T39" fmla="*/ 2147483646 h 45"/>
                <a:gd name="T40" fmla="*/ 2147483646 w 47"/>
                <a:gd name="T41" fmla="*/ 2147483646 h 45"/>
                <a:gd name="T42" fmla="*/ 2147483646 w 47"/>
                <a:gd name="T43" fmla="*/ 2147483646 h 45"/>
                <a:gd name="T44" fmla="*/ 2147483646 w 47"/>
                <a:gd name="T45" fmla="*/ 2147483646 h 45"/>
                <a:gd name="T46" fmla="*/ 0 w 47"/>
                <a:gd name="T47" fmla="*/ 2147483646 h 45"/>
                <a:gd name="T48" fmla="*/ 2147483646 w 47"/>
                <a:gd name="T49" fmla="*/ 2147483646 h 45"/>
                <a:gd name="T50" fmla="*/ 2147483646 w 47"/>
                <a:gd name="T51" fmla="*/ 2147483646 h 45"/>
                <a:gd name="T52" fmla="*/ 2147483646 w 47"/>
                <a:gd name="T53" fmla="*/ 2147483646 h 45"/>
                <a:gd name="T54" fmla="*/ 2147483646 w 47"/>
                <a:gd name="T55" fmla="*/ 2147483646 h 45"/>
                <a:gd name="T56" fmla="*/ 2147483646 w 47"/>
                <a:gd name="T57" fmla="*/ 2147483646 h 45"/>
                <a:gd name="T58" fmla="*/ 2147483646 w 47"/>
                <a:gd name="T59" fmla="*/ 2147483646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379"/>
            <p:cNvSpPr>
              <a:spLocks/>
            </p:cNvSpPr>
            <p:nvPr/>
          </p:nvSpPr>
          <p:spPr bwMode="auto">
            <a:xfrm>
              <a:off x="6246698" y="3779459"/>
              <a:ext cx="123148" cy="153044"/>
            </a:xfrm>
            <a:custGeom>
              <a:avLst/>
              <a:gdLst>
                <a:gd name="T0" fmla="*/ 2147483646 w 26"/>
                <a:gd name="T1" fmla="*/ 2147483646 h 30"/>
                <a:gd name="T2" fmla="*/ 2147483646 w 26"/>
                <a:gd name="T3" fmla="*/ 2147483646 h 30"/>
                <a:gd name="T4" fmla="*/ 2147483646 w 26"/>
                <a:gd name="T5" fmla="*/ 2147483646 h 30"/>
                <a:gd name="T6" fmla="*/ 2147483646 w 26"/>
                <a:gd name="T7" fmla="*/ 2147483646 h 30"/>
                <a:gd name="T8" fmla="*/ 2147483646 w 26"/>
                <a:gd name="T9" fmla="*/ 2147483646 h 30"/>
                <a:gd name="T10" fmla="*/ 2147483646 w 26"/>
                <a:gd name="T11" fmla="*/ 2147483646 h 30"/>
                <a:gd name="T12" fmla="*/ 2147483646 w 26"/>
                <a:gd name="T13" fmla="*/ 2147483646 h 30"/>
                <a:gd name="T14" fmla="*/ 2147483646 w 26"/>
                <a:gd name="T15" fmla="*/ 0 h 30"/>
                <a:gd name="T16" fmla="*/ 2147483646 w 26"/>
                <a:gd name="T17" fmla="*/ 2147483646 h 30"/>
                <a:gd name="T18" fmla="*/ 2147483646 w 26"/>
                <a:gd name="T19" fmla="*/ 2147483646 h 30"/>
                <a:gd name="T20" fmla="*/ 0 w 26"/>
                <a:gd name="T21" fmla="*/ 2147483646 h 30"/>
                <a:gd name="T22" fmla="*/ 2147483646 w 26"/>
                <a:gd name="T23" fmla="*/ 2147483646 h 30"/>
                <a:gd name="T24" fmla="*/ 2147483646 w 26"/>
                <a:gd name="T25" fmla="*/ 2147483646 h 30"/>
                <a:gd name="T26" fmla="*/ 0 w 26"/>
                <a:gd name="T27" fmla="*/ 2147483646 h 30"/>
                <a:gd name="T28" fmla="*/ 2147483646 w 26"/>
                <a:gd name="T29" fmla="*/ 2147483646 h 30"/>
                <a:gd name="T30" fmla="*/ 2147483646 w 26"/>
                <a:gd name="T31" fmla="*/ 2147483646 h 30"/>
                <a:gd name="T32" fmla="*/ 2147483646 w 26"/>
                <a:gd name="T33" fmla="*/ 2147483646 h 30"/>
                <a:gd name="T34" fmla="*/ 2147483646 w 26"/>
                <a:gd name="T35" fmla="*/ 2147483646 h 30"/>
                <a:gd name="T36" fmla="*/ 2147483646 w 26"/>
                <a:gd name="T37" fmla="*/ 2147483646 h 30"/>
                <a:gd name="T38" fmla="*/ 2147483646 w 26"/>
                <a:gd name="T39" fmla="*/ 2147483646 h 30"/>
                <a:gd name="T40" fmla="*/ 2147483646 w 26"/>
                <a:gd name="T41" fmla="*/ 2147483646 h 30"/>
                <a:gd name="T42" fmla="*/ 2147483646 w 26"/>
                <a:gd name="T43" fmla="*/ 2147483646 h 30"/>
                <a:gd name="T44" fmla="*/ 2147483646 w 26"/>
                <a:gd name="T45" fmla="*/ 2147483646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380"/>
            <p:cNvSpPr>
              <a:spLocks/>
            </p:cNvSpPr>
            <p:nvPr/>
          </p:nvSpPr>
          <p:spPr bwMode="auto">
            <a:xfrm>
              <a:off x="6114005" y="4110365"/>
              <a:ext cx="113601" cy="116851"/>
            </a:xfrm>
            <a:custGeom>
              <a:avLst/>
              <a:gdLst>
                <a:gd name="T0" fmla="*/ 2147483646 w 24"/>
                <a:gd name="T1" fmla="*/ 2147483646 h 23"/>
                <a:gd name="T2" fmla="*/ 2147483646 w 24"/>
                <a:gd name="T3" fmla="*/ 2147483646 h 23"/>
                <a:gd name="T4" fmla="*/ 2147483646 w 24"/>
                <a:gd name="T5" fmla="*/ 2147483646 h 23"/>
                <a:gd name="T6" fmla="*/ 0 w 24"/>
                <a:gd name="T7" fmla="*/ 2147483646 h 23"/>
                <a:gd name="T8" fmla="*/ 2147483646 w 24"/>
                <a:gd name="T9" fmla="*/ 2147483646 h 23"/>
                <a:gd name="T10" fmla="*/ 2147483646 w 24"/>
                <a:gd name="T11" fmla="*/ 2147483646 h 23"/>
                <a:gd name="T12" fmla="*/ 2147483646 w 24"/>
                <a:gd name="T13" fmla="*/ 2147483646 h 23"/>
                <a:gd name="T14" fmla="*/ 2147483646 w 24"/>
                <a:gd name="T15" fmla="*/ 2147483646 h 23"/>
                <a:gd name="T16" fmla="*/ 2147483646 w 24"/>
                <a:gd name="T17" fmla="*/ 2147483646 h 23"/>
                <a:gd name="T18" fmla="*/ 2147483646 w 24"/>
                <a:gd name="T19" fmla="*/ 2147483646 h 23"/>
                <a:gd name="T20" fmla="*/ 2147483646 w 24"/>
                <a:gd name="T21" fmla="*/ 2147483646 h 23"/>
                <a:gd name="T22" fmla="*/ 2147483646 w 24"/>
                <a:gd name="T23" fmla="*/ 2147483646 h 23"/>
                <a:gd name="T24" fmla="*/ 2147483646 w 24"/>
                <a:gd name="T25" fmla="*/ 2147483646 h 23"/>
                <a:gd name="T26" fmla="*/ 2147483646 w 24"/>
                <a:gd name="T27" fmla="*/ 2147483646 h 23"/>
                <a:gd name="T28" fmla="*/ 2147483646 w 24"/>
                <a:gd name="T29" fmla="*/ 2147483646 h 23"/>
                <a:gd name="T30" fmla="*/ 2147483646 w 24"/>
                <a:gd name="T31" fmla="*/ 0 h 23"/>
                <a:gd name="T32" fmla="*/ 2147483646 w 24"/>
                <a:gd name="T33" fmla="*/ 2147483646 h 23"/>
                <a:gd name="T34" fmla="*/ 2147483646 w 24"/>
                <a:gd name="T35" fmla="*/ 2147483646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81"/>
            <p:cNvSpPr>
              <a:spLocks/>
            </p:cNvSpPr>
            <p:nvPr/>
          </p:nvSpPr>
          <p:spPr bwMode="auto">
            <a:xfrm>
              <a:off x="6072001" y="3796004"/>
              <a:ext cx="203336" cy="354690"/>
            </a:xfrm>
            <a:custGeom>
              <a:avLst/>
              <a:gdLst>
                <a:gd name="T0" fmla="*/ 2147483646 w 43"/>
                <a:gd name="T1" fmla="*/ 2147483646 h 70"/>
                <a:gd name="T2" fmla="*/ 2147483646 w 43"/>
                <a:gd name="T3" fmla="*/ 2147483646 h 70"/>
                <a:gd name="T4" fmla="*/ 2147483646 w 43"/>
                <a:gd name="T5" fmla="*/ 2147483646 h 70"/>
                <a:gd name="T6" fmla="*/ 2147483646 w 43"/>
                <a:gd name="T7" fmla="*/ 2147483646 h 70"/>
                <a:gd name="T8" fmla="*/ 2147483646 w 43"/>
                <a:gd name="T9" fmla="*/ 2147483646 h 70"/>
                <a:gd name="T10" fmla="*/ 2147483646 w 43"/>
                <a:gd name="T11" fmla="*/ 2147483646 h 70"/>
                <a:gd name="T12" fmla="*/ 2147483646 w 43"/>
                <a:gd name="T13" fmla="*/ 2147483646 h 70"/>
                <a:gd name="T14" fmla="*/ 2147483646 w 43"/>
                <a:gd name="T15" fmla="*/ 2147483646 h 70"/>
                <a:gd name="T16" fmla="*/ 2147483646 w 43"/>
                <a:gd name="T17" fmla="*/ 2147483646 h 70"/>
                <a:gd name="T18" fmla="*/ 2147483646 w 43"/>
                <a:gd name="T19" fmla="*/ 2147483646 h 70"/>
                <a:gd name="T20" fmla="*/ 2147483646 w 43"/>
                <a:gd name="T21" fmla="*/ 2147483646 h 70"/>
                <a:gd name="T22" fmla="*/ 2147483646 w 43"/>
                <a:gd name="T23" fmla="*/ 2147483646 h 70"/>
                <a:gd name="T24" fmla="*/ 2147483646 w 43"/>
                <a:gd name="T25" fmla="*/ 2147483646 h 70"/>
                <a:gd name="T26" fmla="*/ 2147483646 w 43"/>
                <a:gd name="T27" fmla="*/ 2147483646 h 70"/>
                <a:gd name="T28" fmla="*/ 2147483646 w 43"/>
                <a:gd name="T29" fmla="*/ 2147483646 h 70"/>
                <a:gd name="T30" fmla="*/ 0 w 43"/>
                <a:gd name="T31" fmla="*/ 2147483646 h 70"/>
                <a:gd name="T32" fmla="*/ 0 w 43"/>
                <a:gd name="T33" fmla="*/ 2147483646 h 70"/>
                <a:gd name="T34" fmla="*/ 2147483646 w 43"/>
                <a:gd name="T35" fmla="*/ 2147483646 h 70"/>
                <a:gd name="T36" fmla="*/ 2147483646 w 43"/>
                <a:gd name="T37" fmla="*/ 2147483646 h 70"/>
                <a:gd name="T38" fmla="*/ 2147483646 w 43"/>
                <a:gd name="T39" fmla="*/ 2147483646 h 70"/>
                <a:gd name="T40" fmla="*/ 2147483646 w 43"/>
                <a:gd name="T41" fmla="*/ 2147483646 h 70"/>
                <a:gd name="T42" fmla="*/ 2147483646 w 43"/>
                <a:gd name="T43" fmla="*/ 2147483646 h 70"/>
                <a:gd name="T44" fmla="*/ 2147483646 w 43"/>
                <a:gd name="T45" fmla="*/ 2147483646 h 70"/>
                <a:gd name="T46" fmla="*/ 2147483646 w 43"/>
                <a:gd name="T47" fmla="*/ 2147483646 h 70"/>
                <a:gd name="T48" fmla="*/ 2147483646 w 43"/>
                <a:gd name="T49" fmla="*/ 2147483646 h 70"/>
                <a:gd name="T50" fmla="*/ 2147483646 w 43"/>
                <a:gd name="T51" fmla="*/ 2147483646 h 70"/>
                <a:gd name="T52" fmla="*/ 2147483646 w 43"/>
                <a:gd name="T53" fmla="*/ 2147483646 h 70"/>
                <a:gd name="T54" fmla="*/ 2147483646 w 43"/>
                <a:gd name="T55" fmla="*/ 2147483646 h 70"/>
                <a:gd name="T56" fmla="*/ 2147483646 w 43"/>
                <a:gd name="T57" fmla="*/ 2147483646 h 70"/>
                <a:gd name="T58" fmla="*/ 2147483646 w 43"/>
                <a:gd name="T59" fmla="*/ 2147483646 h 70"/>
                <a:gd name="T60" fmla="*/ 2147483646 w 43"/>
                <a:gd name="T61" fmla="*/ 2147483646 h 70"/>
                <a:gd name="T62" fmla="*/ 2147483646 w 43"/>
                <a:gd name="T63" fmla="*/ 2147483646 h 70"/>
                <a:gd name="T64" fmla="*/ 2147483646 w 43"/>
                <a:gd name="T65" fmla="*/ 2147483646 h 70"/>
                <a:gd name="T66" fmla="*/ 2147483646 w 43"/>
                <a:gd name="T67" fmla="*/ 2147483646 h 70"/>
                <a:gd name="T68" fmla="*/ 2147483646 w 43"/>
                <a:gd name="T69" fmla="*/ 2147483646 h 70"/>
                <a:gd name="T70" fmla="*/ 2147483646 w 43"/>
                <a:gd name="T71" fmla="*/ 2147483646 h 70"/>
                <a:gd name="T72" fmla="*/ 2147483646 w 43"/>
                <a:gd name="T73" fmla="*/ 2147483646 h 70"/>
                <a:gd name="T74" fmla="*/ 2147483646 w 43"/>
                <a:gd name="T75" fmla="*/ 2147483646 h 70"/>
                <a:gd name="T76" fmla="*/ 2147483646 w 43"/>
                <a:gd name="T77" fmla="*/ 2147483646 h 70"/>
                <a:gd name="T78" fmla="*/ 2147483646 w 43"/>
                <a:gd name="T79" fmla="*/ 2147483646 h 70"/>
                <a:gd name="T80" fmla="*/ 2147483646 w 43"/>
                <a:gd name="T81" fmla="*/ 2147483646 h 70"/>
                <a:gd name="T82" fmla="*/ 2147483646 w 43"/>
                <a:gd name="T83" fmla="*/ 2147483646 h 70"/>
                <a:gd name="T84" fmla="*/ 2147483646 w 43"/>
                <a:gd name="T85" fmla="*/ 2147483646 h 70"/>
                <a:gd name="T86" fmla="*/ 2147483646 w 43"/>
                <a:gd name="T87" fmla="*/ 2147483646 h 70"/>
                <a:gd name="T88" fmla="*/ 2147483646 w 43"/>
                <a:gd name="T89" fmla="*/ 2147483646 h 70"/>
                <a:gd name="T90" fmla="*/ 2147483646 w 43"/>
                <a:gd name="T91" fmla="*/ 2147483646 h 70"/>
                <a:gd name="T92" fmla="*/ 2147483646 w 43"/>
                <a:gd name="T93" fmla="*/ 2147483646 h 70"/>
                <a:gd name="T94" fmla="*/ 2147483646 w 43"/>
                <a:gd name="T95" fmla="*/ 2147483646 h 70"/>
                <a:gd name="T96" fmla="*/ 2147483646 w 43"/>
                <a:gd name="T97" fmla="*/ 2147483646 h 70"/>
                <a:gd name="T98" fmla="*/ 2147483646 w 43"/>
                <a:gd name="T99" fmla="*/ 2147483646 h 70"/>
                <a:gd name="T100" fmla="*/ 2147483646 w 43"/>
                <a:gd name="T101" fmla="*/ 2147483646 h 70"/>
                <a:gd name="T102" fmla="*/ 2147483646 w 43"/>
                <a:gd name="T103" fmla="*/ 2147483646 h 70"/>
                <a:gd name="T104" fmla="*/ 2147483646 w 43"/>
                <a:gd name="T105" fmla="*/ 2147483646 h 70"/>
                <a:gd name="T106" fmla="*/ 2147483646 w 43"/>
                <a:gd name="T107" fmla="*/ 2147483646 h 70"/>
                <a:gd name="T108" fmla="*/ 2147483646 w 43"/>
                <a:gd name="T109" fmla="*/ 2147483646 h 70"/>
                <a:gd name="T110" fmla="*/ 2147483646 w 43"/>
                <a:gd name="T111" fmla="*/ 0 h 70"/>
                <a:gd name="T112" fmla="*/ 2147483646 w 43"/>
                <a:gd name="T113" fmla="*/ 0 h 70"/>
                <a:gd name="T114" fmla="*/ 2147483646 w 43"/>
                <a:gd name="T115" fmla="*/ 2147483646 h 70"/>
                <a:gd name="T116" fmla="*/ 2147483646 w 43"/>
                <a:gd name="T117" fmla="*/ 0 h 70"/>
                <a:gd name="T118" fmla="*/ 2147483646 w 43"/>
                <a:gd name="T119" fmla="*/ 2147483646 h 70"/>
                <a:gd name="T120" fmla="*/ 2147483646 w 43"/>
                <a:gd name="T121" fmla="*/ 2147483646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82"/>
            <p:cNvSpPr>
              <a:spLocks/>
            </p:cNvSpPr>
            <p:nvPr/>
          </p:nvSpPr>
          <p:spPr bwMode="auto">
            <a:xfrm>
              <a:off x="5667238" y="3611938"/>
              <a:ext cx="112646" cy="92033"/>
            </a:xfrm>
            <a:custGeom>
              <a:avLst/>
              <a:gdLst>
                <a:gd name="T0" fmla="*/ 2147483646 w 144"/>
                <a:gd name="T1" fmla="*/ 2147483646 h 109"/>
                <a:gd name="T2" fmla="*/ 2147483646 w 144"/>
                <a:gd name="T3" fmla="*/ 2147483646 h 109"/>
                <a:gd name="T4" fmla="*/ 2147483646 w 144"/>
                <a:gd name="T5" fmla="*/ 2147483646 h 109"/>
                <a:gd name="T6" fmla="*/ 2147483646 w 144"/>
                <a:gd name="T7" fmla="*/ 2147483646 h 109"/>
                <a:gd name="T8" fmla="*/ 2147483646 w 144"/>
                <a:gd name="T9" fmla="*/ 2147483646 h 109"/>
                <a:gd name="T10" fmla="*/ 2147483646 w 144"/>
                <a:gd name="T11" fmla="*/ 2147483646 h 109"/>
                <a:gd name="T12" fmla="*/ 2147483646 w 144"/>
                <a:gd name="T13" fmla="*/ 0 h 109"/>
                <a:gd name="T14" fmla="*/ 2147483646 w 144"/>
                <a:gd name="T15" fmla="*/ 0 h 109"/>
                <a:gd name="T16" fmla="*/ 2147483646 w 144"/>
                <a:gd name="T17" fmla="*/ 2147483646 h 109"/>
                <a:gd name="T18" fmla="*/ 2147483646 w 144"/>
                <a:gd name="T19" fmla="*/ 2147483646 h 109"/>
                <a:gd name="T20" fmla="*/ 2147483646 w 144"/>
                <a:gd name="T21" fmla="*/ 2147483646 h 109"/>
                <a:gd name="T22" fmla="*/ 0 w 144"/>
                <a:gd name="T23" fmla="*/ 2147483646 h 109"/>
                <a:gd name="T24" fmla="*/ 0 w 144"/>
                <a:gd name="T25" fmla="*/ 2147483646 h 109"/>
                <a:gd name="T26" fmla="*/ 2147483646 w 144"/>
                <a:gd name="T27" fmla="*/ 2147483646 h 109"/>
                <a:gd name="T28" fmla="*/ 2147483646 w 144"/>
                <a:gd name="T29" fmla="*/ 2147483646 h 109"/>
                <a:gd name="T30" fmla="*/ 2147483646 w 144"/>
                <a:gd name="T31" fmla="*/ 2147483646 h 109"/>
                <a:gd name="T32" fmla="*/ 2147483646 w 144"/>
                <a:gd name="T33" fmla="*/ 2147483646 h 109"/>
                <a:gd name="T34" fmla="*/ 2147483646 w 144"/>
                <a:gd name="T35" fmla="*/ 2147483646 h 109"/>
                <a:gd name="T36" fmla="*/ 2147483646 w 144"/>
                <a:gd name="T37" fmla="*/ 2147483646 h 109"/>
                <a:gd name="T38" fmla="*/ 2147483646 w 144"/>
                <a:gd name="T39" fmla="*/ 2147483646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83"/>
            <p:cNvSpPr>
              <a:spLocks/>
            </p:cNvSpPr>
            <p:nvPr/>
          </p:nvSpPr>
          <p:spPr bwMode="auto">
            <a:xfrm>
              <a:off x="5667238" y="3611938"/>
              <a:ext cx="112646" cy="92033"/>
            </a:xfrm>
            <a:custGeom>
              <a:avLst/>
              <a:gdLst>
                <a:gd name="T0" fmla="*/ 2147483646 w 144"/>
                <a:gd name="T1" fmla="*/ 2147483646 h 109"/>
                <a:gd name="T2" fmla="*/ 2147483646 w 144"/>
                <a:gd name="T3" fmla="*/ 2147483646 h 109"/>
                <a:gd name="T4" fmla="*/ 2147483646 w 144"/>
                <a:gd name="T5" fmla="*/ 2147483646 h 109"/>
                <a:gd name="T6" fmla="*/ 2147483646 w 144"/>
                <a:gd name="T7" fmla="*/ 2147483646 h 109"/>
                <a:gd name="T8" fmla="*/ 2147483646 w 144"/>
                <a:gd name="T9" fmla="*/ 2147483646 h 109"/>
                <a:gd name="T10" fmla="*/ 2147483646 w 144"/>
                <a:gd name="T11" fmla="*/ 2147483646 h 109"/>
                <a:gd name="T12" fmla="*/ 2147483646 w 144"/>
                <a:gd name="T13" fmla="*/ 0 h 109"/>
                <a:gd name="T14" fmla="*/ 2147483646 w 144"/>
                <a:gd name="T15" fmla="*/ 0 h 109"/>
                <a:gd name="T16" fmla="*/ 2147483646 w 144"/>
                <a:gd name="T17" fmla="*/ 2147483646 h 109"/>
                <a:gd name="T18" fmla="*/ 2147483646 w 144"/>
                <a:gd name="T19" fmla="*/ 2147483646 h 109"/>
                <a:gd name="T20" fmla="*/ 2147483646 w 144"/>
                <a:gd name="T21" fmla="*/ 2147483646 h 109"/>
                <a:gd name="T22" fmla="*/ 0 w 144"/>
                <a:gd name="T23" fmla="*/ 2147483646 h 109"/>
                <a:gd name="T24" fmla="*/ 0 w 144"/>
                <a:gd name="T25" fmla="*/ 2147483646 h 109"/>
                <a:gd name="T26" fmla="*/ 2147483646 w 144"/>
                <a:gd name="T27" fmla="*/ 2147483646 h 109"/>
                <a:gd name="T28" fmla="*/ 2147483646 w 144"/>
                <a:gd name="T29" fmla="*/ 2147483646 h 109"/>
                <a:gd name="T30" fmla="*/ 2147483646 w 144"/>
                <a:gd name="T31" fmla="*/ 2147483646 h 109"/>
                <a:gd name="T32" fmla="*/ 2147483646 w 144"/>
                <a:gd name="T33" fmla="*/ 2147483646 h 109"/>
                <a:gd name="T34" fmla="*/ 2147483646 w 144"/>
                <a:gd name="T35" fmla="*/ 2147483646 h 109"/>
                <a:gd name="T36" fmla="*/ 2147483646 w 144"/>
                <a:gd name="T37" fmla="*/ 2147483646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384"/>
            <p:cNvSpPr>
              <a:spLocks/>
            </p:cNvSpPr>
            <p:nvPr/>
          </p:nvSpPr>
          <p:spPr bwMode="auto">
            <a:xfrm>
              <a:off x="5741700" y="3679153"/>
              <a:ext cx="14319" cy="4136"/>
            </a:xfrm>
            <a:custGeom>
              <a:avLst/>
              <a:gdLst>
                <a:gd name="T0" fmla="*/ 0 w 18"/>
                <a:gd name="T1" fmla="*/ 2147483646 h 6"/>
                <a:gd name="T2" fmla="*/ 2147483646 w 18"/>
                <a:gd name="T3" fmla="*/ 2147483646 h 6"/>
                <a:gd name="T4" fmla="*/ 2147483646 w 18"/>
                <a:gd name="T5" fmla="*/ 0 h 6"/>
                <a:gd name="T6" fmla="*/ 0 w 18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385"/>
            <p:cNvSpPr>
              <a:spLocks/>
            </p:cNvSpPr>
            <p:nvPr/>
          </p:nvSpPr>
          <p:spPr bwMode="auto">
            <a:xfrm>
              <a:off x="5741700" y="3679153"/>
              <a:ext cx="14319" cy="4136"/>
            </a:xfrm>
            <a:custGeom>
              <a:avLst/>
              <a:gdLst>
                <a:gd name="T0" fmla="*/ 0 w 18"/>
                <a:gd name="T1" fmla="*/ 2147483646 h 6"/>
                <a:gd name="T2" fmla="*/ 2147483646 w 18"/>
                <a:gd name="T3" fmla="*/ 2147483646 h 6"/>
                <a:gd name="T4" fmla="*/ 2147483646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386"/>
            <p:cNvSpPr>
              <a:spLocks/>
            </p:cNvSpPr>
            <p:nvPr/>
          </p:nvSpPr>
          <p:spPr bwMode="auto">
            <a:xfrm>
              <a:off x="5694922" y="3683289"/>
              <a:ext cx="61096" cy="85829"/>
            </a:xfrm>
            <a:custGeom>
              <a:avLst/>
              <a:gdLst>
                <a:gd name="T0" fmla="*/ 2147483646 w 78"/>
                <a:gd name="T1" fmla="*/ 2147483646 h 102"/>
                <a:gd name="T2" fmla="*/ 2147483646 w 78"/>
                <a:gd name="T3" fmla="*/ 0 h 102"/>
                <a:gd name="T4" fmla="*/ 2147483646 w 78"/>
                <a:gd name="T5" fmla="*/ 0 h 102"/>
                <a:gd name="T6" fmla="*/ 2147483646 w 78"/>
                <a:gd name="T7" fmla="*/ 0 h 102"/>
                <a:gd name="T8" fmla="*/ 0 w 78"/>
                <a:gd name="T9" fmla="*/ 2147483646 h 102"/>
                <a:gd name="T10" fmla="*/ 2147483646 w 78"/>
                <a:gd name="T11" fmla="*/ 2147483646 h 102"/>
                <a:gd name="T12" fmla="*/ 0 w 78"/>
                <a:gd name="T13" fmla="*/ 2147483646 h 102"/>
                <a:gd name="T14" fmla="*/ 0 w 78"/>
                <a:gd name="T15" fmla="*/ 2147483646 h 102"/>
                <a:gd name="T16" fmla="*/ 2147483646 w 78"/>
                <a:gd name="T17" fmla="*/ 2147483646 h 102"/>
                <a:gd name="T18" fmla="*/ 2147483646 w 78"/>
                <a:gd name="T19" fmla="*/ 2147483646 h 102"/>
                <a:gd name="T20" fmla="*/ 2147483646 w 78"/>
                <a:gd name="T21" fmla="*/ 2147483646 h 102"/>
                <a:gd name="T22" fmla="*/ 2147483646 w 78"/>
                <a:gd name="T23" fmla="*/ 2147483646 h 102"/>
                <a:gd name="T24" fmla="*/ 2147483646 w 78"/>
                <a:gd name="T25" fmla="*/ 2147483646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387"/>
            <p:cNvSpPr>
              <a:spLocks/>
            </p:cNvSpPr>
            <p:nvPr/>
          </p:nvSpPr>
          <p:spPr bwMode="auto">
            <a:xfrm>
              <a:off x="5785613" y="3617108"/>
              <a:ext cx="178515" cy="173726"/>
            </a:xfrm>
            <a:custGeom>
              <a:avLst/>
              <a:gdLst>
                <a:gd name="T0" fmla="*/ 2147483646 w 228"/>
                <a:gd name="T1" fmla="*/ 2147483646 h 205"/>
                <a:gd name="T2" fmla="*/ 2147483646 w 228"/>
                <a:gd name="T3" fmla="*/ 2147483646 h 205"/>
                <a:gd name="T4" fmla="*/ 2147483646 w 228"/>
                <a:gd name="T5" fmla="*/ 2147483646 h 205"/>
                <a:gd name="T6" fmla="*/ 2147483646 w 228"/>
                <a:gd name="T7" fmla="*/ 2147483646 h 205"/>
                <a:gd name="T8" fmla="*/ 2147483646 w 228"/>
                <a:gd name="T9" fmla="*/ 2147483646 h 205"/>
                <a:gd name="T10" fmla="*/ 2147483646 w 228"/>
                <a:gd name="T11" fmla="*/ 2147483646 h 205"/>
                <a:gd name="T12" fmla="*/ 2147483646 w 228"/>
                <a:gd name="T13" fmla="*/ 2147483646 h 205"/>
                <a:gd name="T14" fmla="*/ 2147483646 w 228"/>
                <a:gd name="T15" fmla="*/ 2147483646 h 205"/>
                <a:gd name="T16" fmla="*/ 2147483646 w 228"/>
                <a:gd name="T17" fmla="*/ 2147483646 h 205"/>
                <a:gd name="T18" fmla="*/ 2147483646 w 228"/>
                <a:gd name="T19" fmla="*/ 0 h 205"/>
                <a:gd name="T20" fmla="*/ 2147483646 w 228"/>
                <a:gd name="T21" fmla="*/ 2147483646 h 205"/>
                <a:gd name="T22" fmla="*/ 2147483646 w 228"/>
                <a:gd name="T23" fmla="*/ 2147483646 h 205"/>
                <a:gd name="T24" fmla="*/ 2147483646 w 228"/>
                <a:gd name="T25" fmla="*/ 2147483646 h 205"/>
                <a:gd name="T26" fmla="*/ 2147483646 w 228"/>
                <a:gd name="T27" fmla="*/ 2147483646 h 205"/>
                <a:gd name="T28" fmla="*/ 2147483646 w 228"/>
                <a:gd name="T29" fmla="*/ 2147483646 h 205"/>
                <a:gd name="T30" fmla="*/ 2147483646 w 228"/>
                <a:gd name="T31" fmla="*/ 2147483646 h 205"/>
                <a:gd name="T32" fmla="*/ 2147483646 w 228"/>
                <a:gd name="T33" fmla="*/ 2147483646 h 205"/>
                <a:gd name="T34" fmla="*/ 2147483646 w 228"/>
                <a:gd name="T35" fmla="*/ 2147483646 h 205"/>
                <a:gd name="T36" fmla="*/ 2147483646 w 228"/>
                <a:gd name="T37" fmla="*/ 2147483646 h 205"/>
                <a:gd name="T38" fmla="*/ 0 w 228"/>
                <a:gd name="T39" fmla="*/ 2147483646 h 205"/>
                <a:gd name="T40" fmla="*/ 0 w 228"/>
                <a:gd name="T41" fmla="*/ 2147483646 h 205"/>
                <a:gd name="T42" fmla="*/ 2147483646 w 228"/>
                <a:gd name="T43" fmla="*/ 2147483646 h 205"/>
                <a:gd name="T44" fmla="*/ 2147483646 w 228"/>
                <a:gd name="T45" fmla="*/ 2147483646 h 205"/>
                <a:gd name="T46" fmla="*/ 2147483646 w 228"/>
                <a:gd name="T47" fmla="*/ 2147483646 h 205"/>
                <a:gd name="T48" fmla="*/ 2147483646 w 228"/>
                <a:gd name="T49" fmla="*/ 2147483646 h 205"/>
                <a:gd name="T50" fmla="*/ 2147483646 w 228"/>
                <a:gd name="T51" fmla="*/ 2147483646 h 205"/>
                <a:gd name="T52" fmla="*/ 2147483646 w 228"/>
                <a:gd name="T53" fmla="*/ 2147483646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388"/>
            <p:cNvSpPr>
              <a:spLocks/>
            </p:cNvSpPr>
            <p:nvPr/>
          </p:nvSpPr>
          <p:spPr bwMode="auto">
            <a:xfrm>
              <a:off x="5959355" y="3683289"/>
              <a:ext cx="192835" cy="122022"/>
            </a:xfrm>
            <a:custGeom>
              <a:avLst/>
              <a:gdLst>
                <a:gd name="T0" fmla="*/ 2147483646 w 246"/>
                <a:gd name="T1" fmla="*/ 2147483646 h 144"/>
                <a:gd name="T2" fmla="*/ 2147483646 w 246"/>
                <a:gd name="T3" fmla="*/ 2147483646 h 144"/>
                <a:gd name="T4" fmla="*/ 2147483646 w 246"/>
                <a:gd name="T5" fmla="*/ 2147483646 h 144"/>
                <a:gd name="T6" fmla="*/ 2147483646 w 246"/>
                <a:gd name="T7" fmla="*/ 2147483646 h 144"/>
                <a:gd name="T8" fmla="*/ 0 w 246"/>
                <a:gd name="T9" fmla="*/ 2147483646 h 144"/>
                <a:gd name="T10" fmla="*/ 2147483646 w 246"/>
                <a:gd name="T11" fmla="*/ 2147483646 h 144"/>
                <a:gd name="T12" fmla="*/ 2147483646 w 246"/>
                <a:gd name="T13" fmla="*/ 2147483646 h 144"/>
                <a:gd name="T14" fmla="*/ 2147483646 w 246"/>
                <a:gd name="T15" fmla="*/ 2147483646 h 144"/>
                <a:gd name="T16" fmla="*/ 2147483646 w 246"/>
                <a:gd name="T17" fmla="*/ 2147483646 h 144"/>
                <a:gd name="T18" fmla="*/ 2147483646 w 246"/>
                <a:gd name="T19" fmla="*/ 2147483646 h 144"/>
                <a:gd name="T20" fmla="*/ 2147483646 w 246"/>
                <a:gd name="T21" fmla="*/ 2147483646 h 144"/>
                <a:gd name="T22" fmla="*/ 2147483646 w 246"/>
                <a:gd name="T23" fmla="*/ 2147483646 h 144"/>
                <a:gd name="T24" fmla="*/ 2147483646 w 246"/>
                <a:gd name="T25" fmla="*/ 2147483646 h 144"/>
                <a:gd name="T26" fmla="*/ 2147483646 w 246"/>
                <a:gd name="T27" fmla="*/ 2147483646 h 144"/>
                <a:gd name="T28" fmla="*/ 2147483646 w 246"/>
                <a:gd name="T29" fmla="*/ 2147483646 h 144"/>
                <a:gd name="T30" fmla="*/ 2147483646 w 246"/>
                <a:gd name="T31" fmla="*/ 2147483646 h 144"/>
                <a:gd name="T32" fmla="*/ 2147483646 w 246"/>
                <a:gd name="T33" fmla="*/ 2147483646 h 144"/>
                <a:gd name="T34" fmla="*/ 2147483646 w 246"/>
                <a:gd name="T35" fmla="*/ 2147483646 h 144"/>
                <a:gd name="T36" fmla="*/ 2147483646 w 246"/>
                <a:gd name="T37" fmla="*/ 2147483646 h 144"/>
                <a:gd name="T38" fmla="*/ 2147483646 w 246"/>
                <a:gd name="T39" fmla="*/ 0 h 144"/>
                <a:gd name="T40" fmla="*/ 2147483646 w 246"/>
                <a:gd name="T41" fmla="*/ 2147483646 h 144"/>
                <a:gd name="T42" fmla="*/ 2147483646 w 246"/>
                <a:gd name="T43" fmla="*/ 2147483646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389"/>
            <p:cNvSpPr>
              <a:spLocks/>
            </p:cNvSpPr>
            <p:nvPr/>
          </p:nvSpPr>
          <p:spPr bwMode="auto">
            <a:xfrm>
              <a:off x="5903032" y="3796004"/>
              <a:ext cx="117420" cy="152010"/>
            </a:xfrm>
            <a:custGeom>
              <a:avLst/>
              <a:gdLst>
                <a:gd name="T0" fmla="*/ 2147483646 w 150"/>
                <a:gd name="T1" fmla="*/ 2147483646 h 180"/>
                <a:gd name="T2" fmla="*/ 2147483646 w 150"/>
                <a:gd name="T3" fmla="*/ 2147483646 h 180"/>
                <a:gd name="T4" fmla="*/ 2147483646 w 150"/>
                <a:gd name="T5" fmla="*/ 2147483646 h 180"/>
                <a:gd name="T6" fmla="*/ 2147483646 w 150"/>
                <a:gd name="T7" fmla="*/ 2147483646 h 180"/>
                <a:gd name="T8" fmla="*/ 2147483646 w 150"/>
                <a:gd name="T9" fmla="*/ 2147483646 h 180"/>
                <a:gd name="T10" fmla="*/ 2147483646 w 150"/>
                <a:gd name="T11" fmla="*/ 0 h 180"/>
                <a:gd name="T12" fmla="*/ 2147483646 w 150"/>
                <a:gd name="T13" fmla="*/ 0 h 180"/>
                <a:gd name="T14" fmla="*/ 2147483646 w 150"/>
                <a:gd name="T15" fmla="*/ 2147483646 h 180"/>
                <a:gd name="T16" fmla="*/ 2147483646 w 150"/>
                <a:gd name="T17" fmla="*/ 2147483646 h 180"/>
                <a:gd name="T18" fmla="*/ 2147483646 w 150"/>
                <a:gd name="T19" fmla="*/ 2147483646 h 180"/>
                <a:gd name="T20" fmla="*/ 2147483646 w 150"/>
                <a:gd name="T21" fmla="*/ 2147483646 h 180"/>
                <a:gd name="T22" fmla="*/ 2147483646 w 150"/>
                <a:gd name="T23" fmla="*/ 2147483646 h 180"/>
                <a:gd name="T24" fmla="*/ 2147483646 w 150"/>
                <a:gd name="T25" fmla="*/ 2147483646 h 180"/>
                <a:gd name="T26" fmla="*/ 2147483646 w 150"/>
                <a:gd name="T27" fmla="*/ 2147483646 h 180"/>
                <a:gd name="T28" fmla="*/ 2147483646 w 150"/>
                <a:gd name="T29" fmla="*/ 2147483646 h 180"/>
                <a:gd name="T30" fmla="*/ 2147483646 w 150"/>
                <a:gd name="T31" fmla="*/ 2147483646 h 180"/>
                <a:gd name="T32" fmla="*/ 2147483646 w 150"/>
                <a:gd name="T33" fmla="*/ 2147483646 h 180"/>
                <a:gd name="T34" fmla="*/ 0 w 150"/>
                <a:gd name="T35" fmla="*/ 2147483646 h 180"/>
                <a:gd name="T36" fmla="*/ 2147483646 w 150"/>
                <a:gd name="T37" fmla="*/ 2147483646 h 180"/>
                <a:gd name="T38" fmla="*/ 2147483646 w 150"/>
                <a:gd name="T39" fmla="*/ 2147483646 h 180"/>
                <a:gd name="T40" fmla="*/ 2147483646 w 150"/>
                <a:gd name="T41" fmla="*/ 2147483646 h 180"/>
                <a:gd name="T42" fmla="*/ 2147483646 w 150"/>
                <a:gd name="T43" fmla="*/ 2147483646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390"/>
            <p:cNvSpPr>
              <a:spLocks/>
            </p:cNvSpPr>
            <p:nvPr/>
          </p:nvSpPr>
          <p:spPr bwMode="auto">
            <a:xfrm>
              <a:off x="5879166" y="3827027"/>
              <a:ext cx="70643" cy="84795"/>
            </a:xfrm>
            <a:custGeom>
              <a:avLst/>
              <a:gdLst>
                <a:gd name="T0" fmla="*/ 2147483646 w 90"/>
                <a:gd name="T1" fmla="*/ 2147483646 h 102"/>
                <a:gd name="T2" fmla="*/ 2147483646 w 90"/>
                <a:gd name="T3" fmla="*/ 2147483646 h 102"/>
                <a:gd name="T4" fmla="*/ 2147483646 w 90"/>
                <a:gd name="T5" fmla="*/ 2147483646 h 102"/>
                <a:gd name="T6" fmla="*/ 2147483646 w 90"/>
                <a:gd name="T7" fmla="*/ 2147483646 h 102"/>
                <a:gd name="T8" fmla="*/ 2147483646 w 90"/>
                <a:gd name="T9" fmla="*/ 2147483646 h 102"/>
                <a:gd name="T10" fmla="*/ 2147483646 w 90"/>
                <a:gd name="T11" fmla="*/ 0 h 102"/>
                <a:gd name="T12" fmla="*/ 2147483646 w 90"/>
                <a:gd name="T13" fmla="*/ 0 h 102"/>
                <a:gd name="T14" fmla="*/ 0 w 90"/>
                <a:gd name="T15" fmla="*/ 0 h 102"/>
                <a:gd name="T16" fmla="*/ 0 w 90"/>
                <a:gd name="T17" fmla="*/ 2147483646 h 102"/>
                <a:gd name="T18" fmla="*/ 0 w 90"/>
                <a:gd name="T19" fmla="*/ 2147483646 h 102"/>
                <a:gd name="T20" fmla="*/ 2147483646 w 90"/>
                <a:gd name="T21" fmla="*/ 2147483646 h 102"/>
                <a:gd name="T22" fmla="*/ 2147483646 w 90"/>
                <a:gd name="T23" fmla="*/ 2147483646 h 102"/>
                <a:gd name="T24" fmla="*/ 2147483646 w 90"/>
                <a:gd name="T25" fmla="*/ 2147483646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391"/>
            <p:cNvSpPr>
              <a:spLocks/>
            </p:cNvSpPr>
            <p:nvPr/>
          </p:nvSpPr>
          <p:spPr bwMode="auto">
            <a:xfrm>
              <a:off x="5860074" y="3658471"/>
              <a:ext cx="112646" cy="168556"/>
            </a:xfrm>
            <a:custGeom>
              <a:avLst/>
              <a:gdLst>
                <a:gd name="T0" fmla="*/ 2147483646 w 144"/>
                <a:gd name="T1" fmla="*/ 2147483646 h 198"/>
                <a:gd name="T2" fmla="*/ 2147483646 w 144"/>
                <a:gd name="T3" fmla="*/ 2147483646 h 198"/>
                <a:gd name="T4" fmla="*/ 2147483646 w 144"/>
                <a:gd name="T5" fmla="*/ 2147483646 h 198"/>
                <a:gd name="T6" fmla="*/ 2147483646 w 144"/>
                <a:gd name="T7" fmla="*/ 2147483646 h 198"/>
                <a:gd name="T8" fmla="*/ 2147483646 w 144"/>
                <a:gd name="T9" fmla="*/ 2147483646 h 198"/>
                <a:gd name="T10" fmla="*/ 2147483646 w 144"/>
                <a:gd name="T11" fmla="*/ 2147483646 h 198"/>
                <a:gd name="T12" fmla="*/ 2147483646 w 144"/>
                <a:gd name="T13" fmla="*/ 2147483646 h 198"/>
                <a:gd name="T14" fmla="*/ 2147483646 w 144"/>
                <a:gd name="T15" fmla="*/ 2147483646 h 198"/>
                <a:gd name="T16" fmla="*/ 2147483646 w 144"/>
                <a:gd name="T17" fmla="*/ 0 h 198"/>
                <a:gd name="T18" fmla="*/ 2147483646 w 144"/>
                <a:gd name="T19" fmla="*/ 0 h 198"/>
                <a:gd name="T20" fmla="*/ 2147483646 w 144"/>
                <a:gd name="T21" fmla="*/ 2147483646 h 198"/>
                <a:gd name="T22" fmla="*/ 2147483646 w 144"/>
                <a:gd name="T23" fmla="*/ 2147483646 h 198"/>
                <a:gd name="T24" fmla="*/ 2147483646 w 144"/>
                <a:gd name="T25" fmla="*/ 2147483646 h 198"/>
                <a:gd name="T26" fmla="*/ 2147483646 w 144"/>
                <a:gd name="T27" fmla="*/ 2147483646 h 198"/>
                <a:gd name="T28" fmla="*/ 2147483646 w 144"/>
                <a:gd name="T29" fmla="*/ 2147483646 h 198"/>
                <a:gd name="T30" fmla="*/ 2147483646 w 144"/>
                <a:gd name="T31" fmla="*/ 2147483646 h 198"/>
                <a:gd name="T32" fmla="*/ 0 w 144"/>
                <a:gd name="T33" fmla="*/ 2147483646 h 198"/>
                <a:gd name="T34" fmla="*/ 2147483646 w 144"/>
                <a:gd name="T35" fmla="*/ 2147483646 h 198"/>
                <a:gd name="T36" fmla="*/ 2147483646 w 144"/>
                <a:gd name="T37" fmla="*/ 2147483646 h 198"/>
                <a:gd name="T38" fmla="*/ 2147483646 w 144"/>
                <a:gd name="T39" fmla="*/ 2147483646 h 198"/>
                <a:gd name="T40" fmla="*/ 2147483646 w 144"/>
                <a:gd name="T41" fmla="*/ 2147483646 h 198"/>
                <a:gd name="T42" fmla="*/ 2147483646 w 144"/>
                <a:gd name="T43" fmla="*/ 2147483646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392"/>
            <p:cNvSpPr>
              <a:spLocks/>
            </p:cNvSpPr>
            <p:nvPr/>
          </p:nvSpPr>
          <p:spPr bwMode="auto">
            <a:xfrm>
              <a:off x="5860074" y="3658471"/>
              <a:ext cx="112646" cy="168556"/>
            </a:xfrm>
            <a:custGeom>
              <a:avLst/>
              <a:gdLst>
                <a:gd name="T0" fmla="*/ 2147483646 w 144"/>
                <a:gd name="T1" fmla="*/ 2147483646 h 198"/>
                <a:gd name="T2" fmla="*/ 2147483646 w 144"/>
                <a:gd name="T3" fmla="*/ 2147483646 h 198"/>
                <a:gd name="T4" fmla="*/ 2147483646 w 144"/>
                <a:gd name="T5" fmla="*/ 2147483646 h 198"/>
                <a:gd name="T6" fmla="*/ 2147483646 w 144"/>
                <a:gd name="T7" fmla="*/ 2147483646 h 198"/>
                <a:gd name="T8" fmla="*/ 2147483646 w 144"/>
                <a:gd name="T9" fmla="*/ 2147483646 h 198"/>
                <a:gd name="T10" fmla="*/ 2147483646 w 144"/>
                <a:gd name="T11" fmla="*/ 2147483646 h 198"/>
                <a:gd name="T12" fmla="*/ 2147483646 w 144"/>
                <a:gd name="T13" fmla="*/ 2147483646 h 198"/>
                <a:gd name="T14" fmla="*/ 2147483646 w 144"/>
                <a:gd name="T15" fmla="*/ 2147483646 h 198"/>
                <a:gd name="T16" fmla="*/ 2147483646 w 144"/>
                <a:gd name="T17" fmla="*/ 0 h 198"/>
                <a:gd name="T18" fmla="*/ 2147483646 w 144"/>
                <a:gd name="T19" fmla="*/ 0 h 198"/>
                <a:gd name="T20" fmla="*/ 2147483646 w 144"/>
                <a:gd name="T21" fmla="*/ 2147483646 h 198"/>
                <a:gd name="T22" fmla="*/ 2147483646 w 144"/>
                <a:gd name="T23" fmla="*/ 2147483646 h 198"/>
                <a:gd name="T24" fmla="*/ 2147483646 w 144"/>
                <a:gd name="T25" fmla="*/ 2147483646 h 198"/>
                <a:gd name="T26" fmla="*/ 2147483646 w 144"/>
                <a:gd name="T27" fmla="*/ 2147483646 h 198"/>
                <a:gd name="T28" fmla="*/ 2147483646 w 144"/>
                <a:gd name="T29" fmla="*/ 2147483646 h 198"/>
                <a:gd name="T30" fmla="*/ 2147483646 w 144"/>
                <a:gd name="T31" fmla="*/ 2147483646 h 198"/>
                <a:gd name="T32" fmla="*/ 0 w 144"/>
                <a:gd name="T33" fmla="*/ 2147483646 h 198"/>
                <a:gd name="T34" fmla="*/ 2147483646 w 144"/>
                <a:gd name="T35" fmla="*/ 2147483646 h 198"/>
                <a:gd name="T36" fmla="*/ 2147483646 w 144"/>
                <a:gd name="T37" fmla="*/ 2147483646 h 198"/>
                <a:gd name="T38" fmla="*/ 2147483646 w 144"/>
                <a:gd name="T39" fmla="*/ 2147483646 h 198"/>
                <a:gd name="T40" fmla="*/ 2147483646 w 144"/>
                <a:gd name="T41" fmla="*/ 2147483646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393"/>
            <p:cNvSpPr>
              <a:spLocks/>
            </p:cNvSpPr>
            <p:nvPr/>
          </p:nvSpPr>
          <p:spPr bwMode="auto">
            <a:xfrm>
              <a:off x="5756019" y="3652267"/>
              <a:ext cx="38185" cy="102374"/>
            </a:xfrm>
            <a:custGeom>
              <a:avLst/>
              <a:gdLst>
                <a:gd name="T0" fmla="*/ 2147483646 w 48"/>
                <a:gd name="T1" fmla="*/ 2147483646 h 120"/>
                <a:gd name="T2" fmla="*/ 2147483646 w 48"/>
                <a:gd name="T3" fmla="*/ 2147483646 h 120"/>
                <a:gd name="T4" fmla="*/ 2147483646 w 48"/>
                <a:gd name="T5" fmla="*/ 2147483646 h 120"/>
                <a:gd name="T6" fmla="*/ 2147483646 w 48"/>
                <a:gd name="T7" fmla="*/ 2147483646 h 120"/>
                <a:gd name="T8" fmla="*/ 2147483646 w 48"/>
                <a:gd name="T9" fmla="*/ 0 h 120"/>
                <a:gd name="T10" fmla="*/ 2147483646 w 48"/>
                <a:gd name="T11" fmla="*/ 2147483646 h 120"/>
                <a:gd name="T12" fmla="*/ 2147483646 w 48"/>
                <a:gd name="T13" fmla="*/ 2147483646 h 120"/>
                <a:gd name="T14" fmla="*/ 0 w 48"/>
                <a:gd name="T15" fmla="*/ 2147483646 h 120"/>
                <a:gd name="T16" fmla="*/ 0 w 48"/>
                <a:gd name="T17" fmla="*/ 2147483646 h 120"/>
                <a:gd name="T18" fmla="*/ 2147483646 w 48"/>
                <a:gd name="T19" fmla="*/ 2147483646 h 120"/>
                <a:gd name="T20" fmla="*/ 2147483646 w 48"/>
                <a:gd name="T21" fmla="*/ 2147483646 h 120"/>
                <a:gd name="T22" fmla="*/ 2147483646 w 48"/>
                <a:gd name="T23" fmla="*/ 2147483646 h 120"/>
                <a:gd name="T24" fmla="*/ 2147483646 w 48"/>
                <a:gd name="T25" fmla="*/ 2147483646 h 120"/>
                <a:gd name="T26" fmla="*/ 2147483646 w 48"/>
                <a:gd name="T27" fmla="*/ 2147483646 h 120"/>
                <a:gd name="T28" fmla="*/ 2147483646 w 48"/>
                <a:gd name="T29" fmla="*/ 214748364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394"/>
            <p:cNvSpPr>
              <a:spLocks/>
            </p:cNvSpPr>
            <p:nvPr/>
          </p:nvSpPr>
          <p:spPr bwMode="auto">
            <a:xfrm>
              <a:off x="5741700" y="3679153"/>
              <a:ext cx="33412" cy="80658"/>
            </a:xfrm>
            <a:custGeom>
              <a:avLst/>
              <a:gdLst>
                <a:gd name="T0" fmla="*/ 2147483646 w 42"/>
                <a:gd name="T1" fmla="*/ 2147483646 h 96"/>
                <a:gd name="T2" fmla="*/ 2147483646 w 42"/>
                <a:gd name="T3" fmla="*/ 0 h 96"/>
                <a:gd name="T4" fmla="*/ 2147483646 w 42"/>
                <a:gd name="T5" fmla="*/ 2147483646 h 96"/>
                <a:gd name="T6" fmla="*/ 0 w 42"/>
                <a:gd name="T7" fmla="*/ 2147483646 h 96"/>
                <a:gd name="T8" fmla="*/ 0 w 42"/>
                <a:gd name="T9" fmla="*/ 2147483646 h 96"/>
                <a:gd name="T10" fmla="*/ 0 w 42"/>
                <a:gd name="T11" fmla="*/ 2147483646 h 96"/>
                <a:gd name="T12" fmla="*/ 2147483646 w 42"/>
                <a:gd name="T13" fmla="*/ 2147483646 h 96"/>
                <a:gd name="T14" fmla="*/ 2147483646 w 42"/>
                <a:gd name="T15" fmla="*/ 2147483646 h 96"/>
                <a:gd name="T16" fmla="*/ 2147483646 w 42"/>
                <a:gd name="T17" fmla="*/ 2147483646 h 96"/>
                <a:gd name="T18" fmla="*/ 2147483646 w 42"/>
                <a:gd name="T19" fmla="*/ 2147483646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395"/>
            <p:cNvSpPr>
              <a:spLocks/>
            </p:cNvSpPr>
            <p:nvPr/>
          </p:nvSpPr>
          <p:spPr bwMode="auto">
            <a:xfrm>
              <a:off x="5917351" y="4132081"/>
              <a:ext cx="192835" cy="211987"/>
            </a:xfrm>
            <a:custGeom>
              <a:avLst/>
              <a:gdLst>
                <a:gd name="T0" fmla="*/ 2147483646 w 246"/>
                <a:gd name="T1" fmla="*/ 2147483646 h 252"/>
                <a:gd name="T2" fmla="*/ 2147483646 w 246"/>
                <a:gd name="T3" fmla="*/ 2147483646 h 252"/>
                <a:gd name="T4" fmla="*/ 2147483646 w 246"/>
                <a:gd name="T5" fmla="*/ 2147483646 h 252"/>
                <a:gd name="T6" fmla="*/ 2147483646 w 246"/>
                <a:gd name="T7" fmla="*/ 2147483646 h 252"/>
                <a:gd name="T8" fmla="*/ 2147483646 w 246"/>
                <a:gd name="T9" fmla="*/ 2147483646 h 252"/>
                <a:gd name="T10" fmla="*/ 2147483646 w 246"/>
                <a:gd name="T11" fmla="*/ 2147483646 h 252"/>
                <a:gd name="T12" fmla="*/ 2147483646 w 246"/>
                <a:gd name="T13" fmla="*/ 2147483646 h 252"/>
                <a:gd name="T14" fmla="*/ 2147483646 w 246"/>
                <a:gd name="T15" fmla="*/ 2147483646 h 252"/>
                <a:gd name="T16" fmla="*/ 2147483646 w 246"/>
                <a:gd name="T17" fmla="*/ 2147483646 h 252"/>
                <a:gd name="T18" fmla="*/ 2147483646 w 246"/>
                <a:gd name="T19" fmla="*/ 2147483646 h 252"/>
                <a:gd name="T20" fmla="*/ 2147483646 w 246"/>
                <a:gd name="T21" fmla="*/ 2147483646 h 252"/>
                <a:gd name="T22" fmla="*/ 2147483646 w 246"/>
                <a:gd name="T23" fmla="*/ 2147483646 h 252"/>
                <a:gd name="T24" fmla="*/ 2147483646 w 246"/>
                <a:gd name="T25" fmla="*/ 2147483646 h 252"/>
                <a:gd name="T26" fmla="*/ 2147483646 w 246"/>
                <a:gd name="T27" fmla="*/ 2147483646 h 252"/>
                <a:gd name="T28" fmla="*/ 2147483646 w 246"/>
                <a:gd name="T29" fmla="*/ 2147483646 h 252"/>
                <a:gd name="T30" fmla="*/ 2147483646 w 246"/>
                <a:gd name="T31" fmla="*/ 2147483646 h 252"/>
                <a:gd name="T32" fmla="*/ 2147483646 w 246"/>
                <a:gd name="T33" fmla="*/ 2147483646 h 252"/>
                <a:gd name="T34" fmla="*/ 2147483646 w 246"/>
                <a:gd name="T35" fmla="*/ 2147483646 h 252"/>
                <a:gd name="T36" fmla="*/ 2147483646 w 246"/>
                <a:gd name="T37" fmla="*/ 2147483646 h 252"/>
                <a:gd name="T38" fmla="*/ 2147483646 w 246"/>
                <a:gd name="T39" fmla="*/ 0 h 252"/>
                <a:gd name="T40" fmla="*/ 2147483646 w 246"/>
                <a:gd name="T41" fmla="*/ 2147483646 h 252"/>
                <a:gd name="T42" fmla="*/ 0 w 246"/>
                <a:gd name="T43" fmla="*/ 2147483646 h 252"/>
                <a:gd name="T44" fmla="*/ 2147483646 w 246"/>
                <a:gd name="T45" fmla="*/ 2147483646 h 252"/>
                <a:gd name="T46" fmla="*/ 2147483646 w 246"/>
                <a:gd name="T47" fmla="*/ 2147483646 h 252"/>
                <a:gd name="T48" fmla="*/ 2147483646 w 246"/>
                <a:gd name="T49" fmla="*/ 2147483646 h 252"/>
                <a:gd name="T50" fmla="*/ 2147483646 w 246"/>
                <a:gd name="T51" fmla="*/ 2147483646 h 252"/>
                <a:gd name="T52" fmla="*/ 2147483646 w 246"/>
                <a:gd name="T53" fmla="*/ 2147483646 h 252"/>
                <a:gd name="T54" fmla="*/ 2147483646 w 246"/>
                <a:gd name="T55" fmla="*/ 21474836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396"/>
            <p:cNvSpPr>
              <a:spLocks/>
            </p:cNvSpPr>
            <p:nvPr/>
          </p:nvSpPr>
          <p:spPr bwMode="auto">
            <a:xfrm>
              <a:off x="5756019" y="3550927"/>
              <a:ext cx="47731" cy="61011"/>
            </a:xfrm>
            <a:custGeom>
              <a:avLst/>
              <a:gdLst>
                <a:gd name="T0" fmla="*/ 0 w 10"/>
                <a:gd name="T1" fmla="*/ 2147483646 h 12"/>
                <a:gd name="T2" fmla="*/ 2147483646 w 10"/>
                <a:gd name="T3" fmla="*/ 2147483646 h 12"/>
                <a:gd name="T4" fmla="*/ 2147483646 w 10"/>
                <a:gd name="T5" fmla="*/ 2147483646 h 12"/>
                <a:gd name="T6" fmla="*/ 2147483646 w 10"/>
                <a:gd name="T7" fmla="*/ 2147483646 h 12"/>
                <a:gd name="T8" fmla="*/ 2147483646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397"/>
            <p:cNvSpPr>
              <a:spLocks/>
            </p:cNvSpPr>
            <p:nvPr/>
          </p:nvSpPr>
          <p:spPr bwMode="auto">
            <a:xfrm>
              <a:off x="3166109" y="2200417"/>
              <a:ext cx="406672" cy="600802"/>
            </a:xfrm>
            <a:custGeom>
              <a:avLst/>
              <a:gdLst>
                <a:gd name="T0" fmla="*/ 2147483646 w 516"/>
                <a:gd name="T1" fmla="*/ 2147483646 h 709"/>
                <a:gd name="T2" fmla="*/ 2147483646 w 516"/>
                <a:gd name="T3" fmla="*/ 2147483646 h 709"/>
                <a:gd name="T4" fmla="*/ 2147483646 w 516"/>
                <a:gd name="T5" fmla="*/ 2147483646 h 709"/>
                <a:gd name="T6" fmla="*/ 2147483646 w 516"/>
                <a:gd name="T7" fmla="*/ 2147483646 h 709"/>
                <a:gd name="T8" fmla="*/ 2147483646 w 516"/>
                <a:gd name="T9" fmla="*/ 2147483646 h 709"/>
                <a:gd name="T10" fmla="*/ 2147483646 w 516"/>
                <a:gd name="T11" fmla="*/ 2147483646 h 709"/>
                <a:gd name="T12" fmla="*/ 2147483646 w 516"/>
                <a:gd name="T13" fmla="*/ 2147483646 h 709"/>
                <a:gd name="T14" fmla="*/ 2147483646 w 516"/>
                <a:gd name="T15" fmla="*/ 0 h 709"/>
                <a:gd name="T16" fmla="*/ 2147483646 w 516"/>
                <a:gd name="T17" fmla="*/ 2147483646 h 709"/>
                <a:gd name="T18" fmla="*/ 2147483646 w 516"/>
                <a:gd name="T19" fmla="*/ 2147483646 h 709"/>
                <a:gd name="T20" fmla="*/ 2147483646 w 516"/>
                <a:gd name="T21" fmla="*/ 2147483646 h 709"/>
                <a:gd name="T22" fmla="*/ 2147483646 w 516"/>
                <a:gd name="T23" fmla="*/ 2147483646 h 709"/>
                <a:gd name="T24" fmla="*/ 2147483646 w 516"/>
                <a:gd name="T25" fmla="*/ 2147483646 h 709"/>
                <a:gd name="T26" fmla="*/ 2147483646 w 516"/>
                <a:gd name="T27" fmla="*/ 2147483646 h 709"/>
                <a:gd name="T28" fmla="*/ 2147483646 w 516"/>
                <a:gd name="T29" fmla="*/ 2147483646 h 709"/>
                <a:gd name="T30" fmla="*/ 2147483646 w 516"/>
                <a:gd name="T31" fmla="*/ 2147483646 h 709"/>
                <a:gd name="T32" fmla="*/ 2147483646 w 516"/>
                <a:gd name="T33" fmla="*/ 2147483646 h 709"/>
                <a:gd name="T34" fmla="*/ 2147483646 w 516"/>
                <a:gd name="T35" fmla="*/ 2147483646 h 709"/>
                <a:gd name="T36" fmla="*/ 2147483646 w 516"/>
                <a:gd name="T37" fmla="*/ 2147483646 h 709"/>
                <a:gd name="T38" fmla="*/ 0 w 516"/>
                <a:gd name="T39" fmla="*/ 2147483646 h 709"/>
                <a:gd name="T40" fmla="*/ 2147483646 w 516"/>
                <a:gd name="T41" fmla="*/ 2147483646 h 709"/>
                <a:gd name="T42" fmla="*/ 2147483646 w 516"/>
                <a:gd name="T43" fmla="*/ 2147483646 h 709"/>
                <a:gd name="T44" fmla="*/ 2147483646 w 516"/>
                <a:gd name="T45" fmla="*/ 2147483646 h 709"/>
                <a:gd name="T46" fmla="*/ 2147483646 w 516"/>
                <a:gd name="T47" fmla="*/ 2147483646 h 709"/>
                <a:gd name="T48" fmla="*/ 2147483646 w 516"/>
                <a:gd name="T49" fmla="*/ 2147483646 h 709"/>
                <a:gd name="T50" fmla="*/ 2147483646 w 516"/>
                <a:gd name="T51" fmla="*/ 2147483646 h 709"/>
                <a:gd name="T52" fmla="*/ 2147483646 w 516"/>
                <a:gd name="T53" fmla="*/ 2147483646 h 709"/>
                <a:gd name="T54" fmla="*/ 2147483646 w 516"/>
                <a:gd name="T55" fmla="*/ 2147483646 h 709"/>
                <a:gd name="T56" fmla="*/ 2147483646 w 516"/>
                <a:gd name="T57" fmla="*/ 2147483646 h 709"/>
                <a:gd name="T58" fmla="*/ 2147483646 w 516"/>
                <a:gd name="T59" fmla="*/ 2147483646 h 709"/>
                <a:gd name="T60" fmla="*/ 2147483646 w 516"/>
                <a:gd name="T61" fmla="*/ 2147483646 h 709"/>
                <a:gd name="T62" fmla="*/ 2147483646 w 516"/>
                <a:gd name="T63" fmla="*/ 2147483646 h 709"/>
                <a:gd name="T64" fmla="*/ 2147483646 w 516"/>
                <a:gd name="T65" fmla="*/ 2147483646 h 709"/>
                <a:gd name="T66" fmla="*/ 2147483646 w 516"/>
                <a:gd name="T67" fmla="*/ 2147483646 h 709"/>
                <a:gd name="T68" fmla="*/ 2147483646 w 516"/>
                <a:gd name="T69" fmla="*/ 2147483646 h 709"/>
                <a:gd name="T70" fmla="*/ 2147483646 w 516"/>
                <a:gd name="T71" fmla="*/ 2147483646 h 709"/>
                <a:gd name="T72" fmla="*/ 2147483646 w 516"/>
                <a:gd name="T73" fmla="*/ 2147483646 h 709"/>
                <a:gd name="T74" fmla="*/ 2147483646 w 516"/>
                <a:gd name="T75" fmla="*/ 2147483646 h 709"/>
                <a:gd name="T76" fmla="*/ 2147483646 w 516"/>
                <a:gd name="T77" fmla="*/ 2147483646 h 709"/>
                <a:gd name="T78" fmla="*/ 2147483646 w 516"/>
                <a:gd name="T79" fmla="*/ 2147483646 h 709"/>
                <a:gd name="T80" fmla="*/ 2147483646 w 516"/>
                <a:gd name="T81" fmla="*/ 2147483646 h 709"/>
                <a:gd name="T82" fmla="*/ 2147483646 w 516"/>
                <a:gd name="T83" fmla="*/ 2147483646 h 709"/>
                <a:gd name="T84" fmla="*/ 2147483646 w 516"/>
                <a:gd name="T85" fmla="*/ 2147483646 h 709"/>
                <a:gd name="T86" fmla="*/ 2147483646 w 516"/>
                <a:gd name="T87" fmla="*/ 2147483646 h 709"/>
                <a:gd name="T88" fmla="*/ 2147483646 w 516"/>
                <a:gd name="T89" fmla="*/ 2147483646 h 709"/>
                <a:gd name="T90" fmla="*/ 2147483646 w 516"/>
                <a:gd name="T91" fmla="*/ 2147483646 h 709"/>
                <a:gd name="T92" fmla="*/ 2147483646 w 516"/>
                <a:gd name="T93" fmla="*/ 2147483646 h 709"/>
                <a:gd name="T94" fmla="*/ 2147483646 w 516"/>
                <a:gd name="T95" fmla="*/ 2147483646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398"/>
            <p:cNvSpPr>
              <a:spLocks/>
            </p:cNvSpPr>
            <p:nvPr/>
          </p:nvSpPr>
          <p:spPr bwMode="auto">
            <a:xfrm>
              <a:off x="3572781" y="2175599"/>
              <a:ext cx="1274430" cy="946185"/>
            </a:xfrm>
            <a:custGeom>
              <a:avLst/>
              <a:gdLst>
                <a:gd name="T0" fmla="*/ 2147483646 w 1622"/>
                <a:gd name="T1" fmla="*/ 2147483646 h 1117"/>
                <a:gd name="T2" fmla="*/ 2147483646 w 1622"/>
                <a:gd name="T3" fmla="*/ 2147483646 h 1117"/>
                <a:gd name="T4" fmla="*/ 2147483646 w 1622"/>
                <a:gd name="T5" fmla="*/ 2147483646 h 1117"/>
                <a:gd name="T6" fmla="*/ 2147483646 w 1622"/>
                <a:gd name="T7" fmla="*/ 2147483646 h 1117"/>
                <a:gd name="T8" fmla="*/ 2147483646 w 1622"/>
                <a:gd name="T9" fmla="*/ 2147483646 h 1117"/>
                <a:gd name="T10" fmla="*/ 2147483646 w 1622"/>
                <a:gd name="T11" fmla="*/ 2147483646 h 1117"/>
                <a:gd name="T12" fmla="*/ 2147483646 w 1622"/>
                <a:gd name="T13" fmla="*/ 2147483646 h 1117"/>
                <a:gd name="T14" fmla="*/ 2147483646 w 1622"/>
                <a:gd name="T15" fmla="*/ 2147483646 h 1117"/>
                <a:gd name="T16" fmla="*/ 2147483646 w 1622"/>
                <a:gd name="T17" fmla="*/ 2147483646 h 1117"/>
                <a:gd name="T18" fmla="*/ 2147483646 w 1622"/>
                <a:gd name="T19" fmla="*/ 2147483646 h 1117"/>
                <a:gd name="T20" fmla="*/ 2147483646 w 1622"/>
                <a:gd name="T21" fmla="*/ 2147483646 h 1117"/>
                <a:gd name="T22" fmla="*/ 2147483646 w 1622"/>
                <a:gd name="T23" fmla="*/ 2147483646 h 1117"/>
                <a:gd name="T24" fmla="*/ 2147483646 w 1622"/>
                <a:gd name="T25" fmla="*/ 2147483646 h 1117"/>
                <a:gd name="T26" fmla="*/ 2147483646 w 1622"/>
                <a:gd name="T27" fmla="*/ 2147483646 h 1117"/>
                <a:gd name="T28" fmla="*/ 2147483646 w 1622"/>
                <a:gd name="T29" fmla="*/ 2147483646 h 1117"/>
                <a:gd name="T30" fmla="*/ 2147483646 w 1622"/>
                <a:gd name="T31" fmla="*/ 2147483646 h 1117"/>
                <a:gd name="T32" fmla="*/ 2147483646 w 1622"/>
                <a:gd name="T33" fmla="*/ 2147483646 h 1117"/>
                <a:gd name="T34" fmla="*/ 2147483646 w 1622"/>
                <a:gd name="T35" fmla="*/ 2147483646 h 1117"/>
                <a:gd name="T36" fmla="*/ 2147483646 w 1622"/>
                <a:gd name="T37" fmla="*/ 2147483646 h 1117"/>
                <a:gd name="T38" fmla="*/ 2147483646 w 1622"/>
                <a:gd name="T39" fmla="*/ 2147483646 h 1117"/>
                <a:gd name="T40" fmla="*/ 2147483646 w 1622"/>
                <a:gd name="T41" fmla="*/ 2147483646 h 1117"/>
                <a:gd name="T42" fmla="*/ 2147483646 w 1622"/>
                <a:gd name="T43" fmla="*/ 2147483646 h 1117"/>
                <a:gd name="T44" fmla="*/ 2147483646 w 1622"/>
                <a:gd name="T45" fmla="*/ 2147483646 h 1117"/>
                <a:gd name="T46" fmla="*/ 2147483646 w 1622"/>
                <a:gd name="T47" fmla="*/ 2147483646 h 1117"/>
                <a:gd name="T48" fmla="*/ 2147483646 w 1622"/>
                <a:gd name="T49" fmla="*/ 2147483646 h 1117"/>
                <a:gd name="T50" fmla="*/ 2147483646 w 1622"/>
                <a:gd name="T51" fmla="*/ 2147483646 h 1117"/>
                <a:gd name="T52" fmla="*/ 2147483646 w 1622"/>
                <a:gd name="T53" fmla="*/ 2147483646 h 1117"/>
                <a:gd name="T54" fmla="*/ 2147483646 w 1622"/>
                <a:gd name="T55" fmla="*/ 2147483646 h 1117"/>
                <a:gd name="T56" fmla="*/ 2147483646 w 1622"/>
                <a:gd name="T57" fmla="*/ 2147483646 h 1117"/>
                <a:gd name="T58" fmla="*/ 2147483646 w 1622"/>
                <a:gd name="T59" fmla="*/ 2147483646 h 1117"/>
                <a:gd name="T60" fmla="*/ 2147483646 w 1622"/>
                <a:gd name="T61" fmla="*/ 2147483646 h 1117"/>
                <a:gd name="T62" fmla="*/ 2147483646 w 1622"/>
                <a:gd name="T63" fmla="*/ 2147483646 h 1117"/>
                <a:gd name="T64" fmla="*/ 2147483646 w 1622"/>
                <a:gd name="T65" fmla="*/ 2147483646 h 1117"/>
                <a:gd name="T66" fmla="*/ 2147483646 w 1622"/>
                <a:gd name="T67" fmla="*/ 2147483646 h 1117"/>
                <a:gd name="T68" fmla="*/ 2147483646 w 1622"/>
                <a:gd name="T69" fmla="*/ 2147483646 h 1117"/>
                <a:gd name="T70" fmla="*/ 2147483646 w 1622"/>
                <a:gd name="T71" fmla="*/ 2147483646 h 1117"/>
                <a:gd name="T72" fmla="*/ 2147483646 w 1622"/>
                <a:gd name="T73" fmla="*/ 2147483646 h 1117"/>
                <a:gd name="T74" fmla="*/ 2147483646 w 1622"/>
                <a:gd name="T75" fmla="*/ 2147483646 h 1117"/>
                <a:gd name="T76" fmla="*/ 2147483646 w 1622"/>
                <a:gd name="T77" fmla="*/ 2147483646 h 1117"/>
                <a:gd name="T78" fmla="*/ 2147483646 w 1622"/>
                <a:gd name="T79" fmla="*/ 2147483646 h 1117"/>
                <a:gd name="T80" fmla="*/ 2147483646 w 1622"/>
                <a:gd name="T81" fmla="*/ 0 h 1117"/>
                <a:gd name="T82" fmla="*/ 2147483646 w 1622"/>
                <a:gd name="T83" fmla="*/ 2147483646 h 1117"/>
                <a:gd name="T84" fmla="*/ 2147483646 w 1622"/>
                <a:gd name="T85" fmla="*/ 2147483646 h 1117"/>
                <a:gd name="T86" fmla="*/ 2147483646 w 1622"/>
                <a:gd name="T87" fmla="*/ 2147483646 h 1117"/>
                <a:gd name="T88" fmla="*/ 2147483646 w 1622"/>
                <a:gd name="T89" fmla="*/ 2147483646 h 1117"/>
                <a:gd name="T90" fmla="*/ 2147483646 w 1622"/>
                <a:gd name="T91" fmla="*/ 2147483646 h 1117"/>
                <a:gd name="T92" fmla="*/ 2147483646 w 1622"/>
                <a:gd name="T93" fmla="*/ 2147483646 h 1117"/>
                <a:gd name="T94" fmla="*/ 2147483646 w 1622"/>
                <a:gd name="T95" fmla="*/ 2147483646 h 1117"/>
                <a:gd name="T96" fmla="*/ 2147483646 w 1622"/>
                <a:gd name="T97" fmla="*/ 2147483646 h 1117"/>
                <a:gd name="T98" fmla="*/ 2147483646 w 1622"/>
                <a:gd name="T99" fmla="*/ 2147483646 h 1117"/>
                <a:gd name="T100" fmla="*/ 2147483646 w 1622"/>
                <a:gd name="T101" fmla="*/ 2147483646 h 1117"/>
                <a:gd name="T102" fmla="*/ 2147483646 w 1622"/>
                <a:gd name="T103" fmla="*/ 2147483646 h 1117"/>
                <a:gd name="T104" fmla="*/ 2147483646 w 1622"/>
                <a:gd name="T105" fmla="*/ 2147483646 h 1117"/>
                <a:gd name="T106" fmla="*/ 2147483646 w 1622"/>
                <a:gd name="T107" fmla="*/ 2147483646 h 1117"/>
                <a:gd name="T108" fmla="*/ 2147483646 w 1622"/>
                <a:gd name="T109" fmla="*/ 2147483646 h 1117"/>
                <a:gd name="T110" fmla="*/ 0 w 1622"/>
                <a:gd name="T111" fmla="*/ 2147483646 h 1117"/>
                <a:gd name="T112" fmla="*/ 2147483646 w 1622"/>
                <a:gd name="T113" fmla="*/ 2147483646 h 1117"/>
                <a:gd name="T114" fmla="*/ 2147483646 w 1622"/>
                <a:gd name="T115" fmla="*/ 2147483646 h 1117"/>
                <a:gd name="T116" fmla="*/ 2147483646 w 1622"/>
                <a:gd name="T117" fmla="*/ 2147483646 h 1117"/>
                <a:gd name="T118" fmla="*/ 2147483646 w 1622"/>
                <a:gd name="T119" fmla="*/ 2147483646 h 1117"/>
                <a:gd name="T120" fmla="*/ 2147483646 w 1622"/>
                <a:gd name="T121" fmla="*/ 2147483646 h 1117"/>
                <a:gd name="T122" fmla="*/ 2147483646 w 1622"/>
                <a:gd name="T123" fmla="*/ 2147483646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399"/>
            <p:cNvSpPr>
              <a:spLocks/>
            </p:cNvSpPr>
            <p:nvPr/>
          </p:nvSpPr>
          <p:spPr bwMode="auto">
            <a:xfrm>
              <a:off x="3813348" y="2963569"/>
              <a:ext cx="862985" cy="482916"/>
            </a:xfrm>
            <a:custGeom>
              <a:avLst/>
              <a:gdLst>
                <a:gd name="T0" fmla="*/ 2147483646 w 1099"/>
                <a:gd name="T1" fmla="*/ 2147483646 h 571"/>
                <a:gd name="T2" fmla="*/ 2147483646 w 1099"/>
                <a:gd name="T3" fmla="*/ 2147483646 h 571"/>
                <a:gd name="T4" fmla="*/ 2147483646 w 1099"/>
                <a:gd name="T5" fmla="*/ 2147483646 h 571"/>
                <a:gd name="T6" fmla="*/ 2147483646 w 1099"/>
                <a:gd name="T7" fmla="*/ 2147483646 h 571"/>
                <a:gd name="T8" fmla="*/ 2147483646 w 1099"/>
                <a:gd name="T9" fmla="*/ 2147483646 h 571"/>
                <a:gd name="T10" fmla="*/ 2147483646 w 1099"/>
                <a:gd name="T11" fmla="*/ 2147483646 h 571"/>
                <a:gd name="T12" fmla="*/ 2147483646 w 1099"/>
                <a:gd name="T13" fmla="*/ 2147483646 h 571"/>
                <a:gd name="T14" fmla="*/ 2147483646 w 1099"/>
                <a:gd name="T15" fmla="*/ 2147483646 h 571"/>
                <a:gd name="T16" fmla="*/ 2147483646 w 1099"/>
                <a:gd name="T17" fmla="*/ 2147483646 h 571"/>
                <a:gd name="T18" fmla="*/ 2147483646 w 1099"/>
                <a:gd name="T19" fmla="*/ 2147483646 h 571"/>
                <a:gd name="T20" fmla="*/ 2147483646 w 1099"/>
                <a:gd name="T21" fmla="*/ 2147483646 h 571"/>
                <a:gd name="T22" fmla="*/ 2147483646 w 1099"/>
                <a:gd name="T23" fmla="*/ 2147483646 h 571"/>
                <a:gd name="T24" fmla="*/ 2147483646 w 1099"/>
                <a:gd name="T25" fmla="*/ 2147483646 h 571"/>
                <a:gd name="T26" fmla="*/ 2147483646 w 1099"/>
                <a:gd name="T27" fmla="*/ 2147483646 h 571"/>
                <a:gd name="T28" fmla="*/ 2147483646 w 1099"/>
                <a:gd name="T29" fmla="*/ 2147483646 h 571"/>
                <a:gd name="T30" fmla="*/ 2147483646 w 1099"/>
                <a:gd name="T31" fmla="*/ 2147483646 h 571"/>
                <a:gd name="T32" fmla="*/ 2147483646 w 1099"/>
                <a:gd name="T33" fmla="*/ 2147483646 h 571"/>
                <a:gd name="T34" fmla="*/ 2147483646 w 1099"/>
                <a:gd name="T35" fmla="*/ 2147483646 h 571"/>
                <a:gd name="T36" fmla="*/ 2147483646 w 1099"/>
                <a:gd name="T37" fmla="*/ 2147483646 h 571"/>
                <a:gd name="T38" fmla="*/ 2147483646 w 1099"/>
                <a:gd name="T39" fmla="*/ 2147483646 h 571"/>
                <a:gd name="T40" fmla="*/ 2147483646 w 1099"/>
                <a:gd name="T41" fmla="*/ 2147483646 h 571"/>
                <a:gd name="T42" fmla="*/ 2147483646 w 1099"/>
                <a:gd name="T43" fmla="*/ 2147483646 h 571"/>
                <a:gd name="T44" fmla="*/ 2147483646 w 1099"/>
                <a:gd name="T45" fmla="*/ 2147483646 h 571"/>
                <a:gd name="T46" fmla="*/ 2147483646 w 1099"/>
                <a:gd name="T47" fmla="*/ 2147483646 h 571"/>
                <a:gd name="T48" fmla="*/ 2147483646 w 1099"/>
                <a:gd name="T49" fmla="*/ 2147483646 h 571"/>
                <a:gd name="T50" fmla="*/ 2147483646 w 1099"/>
                <a:gd name="T51" fmla="*/ 0 h 571"/>
                <a:gd name="T52" fmla="*/ 2147483646 w 1099"/>
                <a:gd name="T53" fmla="*/ 2147483646 h 571"/>
                <a:gd name="T54" fmla="*/ 2147483646 w 1099"/>
                <a:gd name="T55" fmla="*/ 2147483646 h 571"/>
                <a:gd name="T56" fmla="*/ 2147483646 w 1099"/>
                <a:gd name="T57" fmla="*/ 2147483646 h 571"/>
                <a:gd name="T58" fmla="*/ 0 w 1099"/>
                <a:gd name="T59" fmla="*/ 2147483646 h 571"/>
                <a:gd name="T60" fmla="*/ 2147483646 w 1099"/>
                <a:gd name="T61" fmla="*/ 2147483646 h 571"/>
                <a:gd name="T62" fmla="*/ 2147483646 w 1099"/>
                <a:gd name="T63" fmla="*/ 2147483646 h 571"/>
                <a:gd name="T64" fmla="*/ 2147483646 w 1099"/>
                <a:gd name="T65" fmla="*/ 2147483646 h 571"/>
                <a:gd name="T66" fmla="*/ 2147483646 w 1099"/>
                <a:gd name="T67" fmla="*/ 2147483646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400"/>
            <p:cNvSpPr>
              <a:spLocks/>
            </p:cNvSpPr>
            <p:nvPr/>
          </p:nvSpPr>
          <p:spPr bwMode="auto">
            <a:xfrm>
              <a:off x="4364169" y="3619176"/>
              <a:ext cx="66824" cy="73420"/>
            </a:xfrm>
            <a:custGeom>
              <a:avLst/>
              <a:gdLst>
                <a:gd name="T0" fmla="*/ 2147483646 w 14"/>
                <a:gd name="T1" fmla="*/ 2147483646 h 14"/>
                <a:gd name="T2" fmla="*/ 2147483646 w 14"/>
                <a:gd name="T3" fmla="*/ 2147483646 h 14"/>
                <a:gd name="T4" fmla="*/ 2147483646 w 14"/>
                <a:gd name="T5" fmla="*/ 0 h 14"/>
                <a:gd name="T6" fmla="*/ 2147483646 w 14"/>
                <a:gd name="T7" fmla="*/ 2147483646 h 14"/>
                <a:gd name="T8" fmla="*/ 0 w 14"/>
                <a:gd name="T9" fmla="*/ 2147483646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401"/>
            <p:cNvSpPr>
              <a:spLocks/>
            </p:cNvSpPr>
            <p:nvPr/>
          </p:nvSpPr>
          <p:spPr bwMode="auto">
            <a:xfrm>
              <a:off x="4388035" y="3686392"/>
              <a:ext cx="57278" cy="45500"/>
            </a:xfrm>
            <a:custGeom>
              <a:avLst/>
              <a:gdLst>
                <a:gd name="T0" fmla="*/ 2147483646 w 12"/>
                <a:gd name="T1" fmla="*/ 2147483646 h 9"/>
                <a:gd name="T2" fmla="*/ 2147483646 w 12"/>
                <a:gd name="T3" fmla="*/ 0 h 9"/>
                <a:gd name="T4" fmla="*/ 0 w 12"/>
                <a:gd name="T5" fmla="*/ 2147483646 h 9"/>
                <a:gd name="T6" fmla="*/ 2147483646 w 12"/>
                <a:gd name="T7" fmla="*/ 2147483646 h 9"/>
                <a:gd name="T8" fmla="*/ 2147483646 w 12"/>
                <a:gd name="T9" fmla="*/ 2147483646 h 9"/>
                <a:gd name="T10" fmla="*/ 2147483646 w 12"/>
                <a:gd name="T11" fmla="*/ 2147483646 h 9"/>
                <a:gd name="T12" fmla="*/ 2147483646 w 12"/>
                <a:gd name="T13" fmla="*/ 214748364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402"/>
            <p:cNvSpPr>
              <a:spLocks/>
            </p:cNvSpPr>
            <p:nvPr/>
          </p:nvSpPr>
          <p:spPr bwMode="auto">
            <a:xfrm>
              <a:off x="4440539" y="3712244"/>
              <a:ext cx="84962" cy="39295"/>
            </a:xfrm>
            <a:custGeom>
              <a:avLst/>
              <a:gdLst>
                <a:gd name="T0" fmla="*/ 2147483646 w 18"/>
                <a:gd name="T1" fmla="*/ 2147483646 h 8"/>
                <a:gd name="T2" fmla="*/ 2147483646 w 18"/>
                <a:gd name="T3" fmla="*/ 2147483646 h 8"/>
                <a:gd name="T4" fmla="*/ 2147483646 w 18"/>
                <a:gd name="T5" fmla="*/ 2147483646 h 8"/>
                <a:gd name="T6" fmla="*/ 2147483646 w 18"/>
                <a:gd name="T7" fmla="*/ 0 h 8"/>
                <a:gd name="T8" fmla="*/ 0 w 18"/>
                <a:gd name="T9" fmla="*/ 2147483646 h 8"/>
                <a:gd name="T10" fmla="*/ 2147483646 w 18"/>
                <a:gd name="T11" fmla="*/ 2147483646 h 8"/>
                <a:gd name="T12" fmla="*/ 2147483646 w 18"/>
                <a:gd name="T13" fmla="*/ 2147483646 h 8"/>
                <a:gd name="T14" fmla="*/ 2147483646 w 18"/>
                <a:gd name="T15" fmla="*/ 2147483646 h 8"/>
                <a:gd name="T16" fmla="*/ 2147483646 w 18"/>
                <a:gd name="T17" fmla="*/ 2147483646 h 8"/>
                <a:gd name="T18" fmla="*/ 2147483646 w 18"/>
                <a:gd name="T19" fmla="*/ 2147483646 h 8"/>
                <a:gd name="T20" fmla="*/ 2147483646 w 18"/>
                <a:gd name="T21" fmla="*/ 2147483646 h 8"/>
                <a:gd name="T22" fmla="*/ 2147483646 w 18"/>
                <a:gd name="T23" fmla="*/ 2147483646 h 8"/>
                <a:gd name="T24" fmla="*/ 2147483646 w 18"/>
                <a:gd name="T25" fmla="*/ 214748364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403"/>
            <p:cNvSpPr>
              <a:spLocks/>
            </p:cNvSpPr>
            <p:nvPr/>
          </p:nvSpPr>
          <p:spPr bwMode="auto">
            <a:xfrm>
              <a:off x="4496863" y="3666744"/>
              <a:ext cx="174697" cy="207851"/>
            </a:xfrm>
            <a:custGeom>
              <a:avLst/>
              <a:gdLst>
                <a:gd name="T0" fmla="*/ 2147483646 w 37"/>
                <a:gd name="T1" fmla="*/ 2147483646 h 41"/>
                <a:gd name="T2" fmla="*/ 2147483646 w 37"/>
                <a:gd name="T3" fmla="*/ 2147483646 h 41"/>
                <a:gd name="T4" fmla="*/ 2147483646 w 37"/>
                <a:gd name="T5" fmla="*/ 2147483646 h 41"/>
                <a:gd name="T6" fmla="*/ 2147483646 w 37"/>
                <a:gd name="T7" fmla="*/ 2147483646 h 41"/>
                <a:gd name="T8" fmla="*/ 2147483646 w 37"/>
                <a:gd name="T9" fmla="*/ 2147483646 h 41"/>
                <a:gd name="T10" fmla="*/ 2147483646 w 37"/>
                <a:gd name="T11" fmla="*/ 2147483646 h 41"/>
                <a:gd name="T12" fmla="*/ 2147483646 w 37"/>
                <a:gd name="T13" fmla="*/ 2147483646 h 41"/>
                <a:gd name="T14" fmla="*/ 2147483646 w 37"/>
                <a:gd name="T15" fmla="*/ 2147483646 h 41"/>
                <a:gd name="T16" fmla="*/ 2147483646 w 37"/>
                <a:gd name="T17" fmla="*/ 2147483646 h 41"/>
                <a:gd name="T18" fmla="*/ 2147483646 w 37"/>
                <a:gd name="T19" fmla="*/ 2147483646 h 41"/>
                <a:gd name="T20" fmla="*/ 2147483646 w 37"/>
                <a:gd name="T21" fmla="*/ 0 h 41"/>
                <a:gd name="T22" fmla="*/ 2147483646 w 37"/>
                <a:gd name="T23" fmla="*/ 2147483646 h 41"/>
                <a:gd name="T24" fmla="*/ 2147483646 w 37"/>
                <a:gd name="T25" fmla="*/ 2147483646 h 41"/>
                <a:gd name="T26" fmla="*/ 2147483646 w 37"/>
                <a:gd name="T27" fmla="*/ 2147483646 h 41"/>
                <a:gd name="T28" fmla="*/ 2147483646 w 37"/>
                <a:gd name="T29" fmla="*/ 2147483646 h 41"/>
                <a:gd name="T30" fmla="*/ 2147483646 w 37"/>
                <a:gd name="T31" fmla="*/ 2147483646 h 41"/>
                <a:gd name="T32" fmla="*/ 2147483646 w 37"/>
                <a:gd name="T33" fmla="*/ 2147483646 h 41"/>
                <a:gd name="T34" fmla="*/ 2147483646 w 37"/>
                <a:gd name="T35" fmla="*/ 2147483646 h 41"/>
                <a:gd name="T36" fmla="*/ 2147483646 w 37"/>
                <a:gd name="T37" fmla="*/ 2147483646 h 41"/>
                <a:gd name="T38" fmla="*/ 2147483646 w 37"/>
                <a:gd name="T39" fmla="*/ 2147483646 h 41"/>
                <a:gd name="T40" fmla="*/ 2147483646 w 37"/>
                <a:gd name="T41" fmla="*/ 2147483646 h 41"/>
                <a:gd name="T42" fmla="*/ 2147483646 w 37"/>
                <a:gd name="T43" fmla="*/ 2147483646 h 41"/>
                <a:gd name="T44" fmla="*/ 0 w 37"/>
                <a:gd name="T45" fmla="*/ 2147483646 h 41"/>
                <a:gd name="T46" fmla="*/ 2147483646 w 37"/>
                <a:gd name="T47" fmla="*/ 2147483646 h 41"/>
                <a:gd name="T48" fmla="*/ 2147483646 w 37"/>
                <a:gd name="T49" fmla="*/ 2147483646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422"/>
            <p:cNvSpPr>
              <a:spLocks/>
            </p:cNvSpPr>
            <p:nvPr/>
          </p:nvSpPr>
          <p:spPr bwMode="auto">
            <a:xfrm>
              <a:off x="4340303" y="3604699"/>
              <a:ext cx="90690" cy="45500"/>
            </a:xfrm>
            <a:custGeom>
              <a:avLst/>
              <a:gdLst>
                <a:gd name="T0" fmla="*/ 2147483646 w 19"/>
                <a:gd name="T1" fmla="*/ 2147483646 h 9"/>
                <a:gd name="T2" fmla="*/ 2147483646 w 19"/>
                <a:gd name="T3" fmla="*/ 2147483646 h 9"/>
                <a:gd name="T4" fmla="*/ 2147483646 w 19"/>
                <a:gd name="T5" fmla="*/ 0 h 9"/>
                <a:gd name="T6" fmla="*/ 2147483646 w 19"/>
                <a:gd name="T7" fmla="*/ 2147483646 h 9"/>
                <a:gd name="T8" fmla="*/ 0 w 19"/>
                <a:gd name="T9" fmla="*/ 2147483646 h 9"/>
                <a:gd name="T10" fmla="*/ 0 w 19"/>
                <a:gd name="T11" fmla="*/ 2147483646 h 9"/>
                <a:gd name="T12" fmla="*/ 2147483646 w 19"/>
                <a:gd name="T13" fmla="*/ 2147483646 h 9"/>
                <a:gd name="T14" fmla="*/ 2147483646 w 19"/>
                <a:gd name="T15" fmla="*/ 2147483646 h 9"/>
                <a:gd name="T16" fmla="*/ 2147483646 w 19"/>
                <a:gd name="T17" fmla="*/ 2147483646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423"/>
            <p:cNvSpPr>
              <a:spLocks/>
            </p:cNvSpPr>
            <p:nvPr/>
          </p:nvSpPr>
          <p:spPr bwMode="auto">
            <a:xfrm>
              <a:off x="4292572" y="3577813"/>
              <a:ext cx="71597" cy="64113"/>
            </a:xfrm>
            <a:custGeom>
              <a:avLst/>
              <a:gdLst>
                <a:gd name="T0" fmla="*/ 2147483646 w 15"/>
                <a:gd name="T1" fmla="*/ 2147483646 h 12"/>
                <a:gd name="T2" fmla="*/ 2147483646 w 15"/>
                <a:gd name="T3" fmla="*/ 2147483646 h 12"/>
                <a:gd name="T4" fmla="*/ 2147483646 w 15"/>
                <a:gd name="T5" fmla="*/ 0 h 12"/>
                <a:gd name="T6" fmla="*/ 2147483646 w 15"/>
                <a:gd name="T7" fmla="*/ 0 h 12"/>
                <a:gd name="T8" fmla="*/ 2147483646 w 15"/>
                <a:gd name="T9" fmla="*/ 2147483646 h 12"/>
                <a:gd name="T10" fmla="*/ 2147483646 w 15"/>
                <a:gd name="T11" fmla="*/ 2147483646 h 12"/>
                <a:gd name="T12" fmla="*/ 2147483646 w 15"/>
                <a:gd name="T13" fmla="*/ 2147483646 h 12"/>
                <a:gd name="T14" fmla="*/ 2147483646 w 15"/>
                <a:gd name="T15" fmla="*/ 2147483646 h 12"/>
                <a:gd name="T16" fmla="*/ 0 w 15"/>
                <a:gd name="T17" fmla="*/ 2147483646 h 12"/>
                <a:gd name="T18" fmla="*/ 2147483646 w 15"/>
                <a:gd name="T19" fmla="*/ 2147483646 h 12"/>
                <a:gd name="T20" fmla="*/ 2147483646 w 15"/>
                <a:gd name="T21" fmla="*/ 2147483646 h 12"/>
                <a:gd name="T22" fmla="*/ 2147483646 w 15"/>
                <a:gd name="T23" fmla="*/ 2147483646 h 12"/>
                <a:gd name="T24" fmla="*/ 2147483646 w 15"/>
                <a:gd name="T25" fmla="*/ 2147483646 h 12"/>
                <a:gd name="T26" fmla="*/ 2147483646 w 15"/>
                <a:gd name="T27" fmla="*/ 214748364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424"/>
            <p:cNvSpPr>
              <a:spLocks/>
            </p:cNvSpPr>
            <p:nvPr/>
          </p:nvSpPr>
          <p:spPr bwMode="auto">
            <a:xfrm>
              <a:off x="3925994" y="3308952"/>
              <a:ext cx="453449" cy="321600"/>
            </a:xfrm>
            <a:custGeom>
              <a:avLst/>
              <a:gdLst>
                <a:gd name="T0" fmla="*/ 2147483646 w 576"/>
                <a:gd name="T1" fmla="*/ 2147483646 h 379"/>
                <a:gd name="T2" fmla="*/ 2147483646 w 576"/>
                <a:gd name="T3" fmla="*/ 2147483646 h 379"/>
                <a:gd name="T4" fmla="*/ 2147483646 w 576"/>
                <a:gd name="T5" fmla="*/ 2147483646 h 379"/>
                <a:gd name="T6" fmla="*/ 2147483646 w 576"/>
                <a:gd name="T7" fmla="*/ 2147483646 h 379"/>
                <a:gd name="T8" fmla="*/ 2147483646 w 576"/>
                <a:gd name="T9" fmla="*/ 2147483646 h 379"/>
                <a:gd name="T10" fmla="*/ 2147483646 w 576"/>
                <a:gd name="T11" fmla="*/ 2147483646 h 379"/>
                <a:gd name="T12" fmla="*/ 2147483646 w 576"/>
                <a:gd name="T13" fmla="*/ 2147483646 h 379"/>
                <a:gd name="T14" fmla="*/ 2147483646 w 576"/>
                <a:gd name="T15" fmla="*/ 2147483646 h 379"/>
                <a:gd name="T16" fmla="*/ 2147483646 w 576"/>
                <a:gd name="T17" fmla="*/ 2147483646 h 379"/>
                <a:gd name="T18" fmla="*/ 2147483646 w 576"/>
                <a:gd name="T19" fmla="*/ 2147483646 h 379"/>
                <a:gd name="T20" fmla="*/ 2147483646 w 576"/>
                <a:gd name="T21" fmla="*/ 2147483646 h 379"/>
                <a:gd name="T22" fmla="*/ 2147483646 w 576"/>
                <a:gd name="T23" fmla="*/ 2147483646 h 379"/>
                <a:gd name="T24" fmla="*/ 2147483646 w 576"/>
                <a:gd name="T25" fmla="*/ 2147483646 h 379"/>
                <a:gd name="T26" fmla="*/ 2147483646 w 576"/>
                <a:gd name="T27" fmla="*/ 2147483646 h 379"/>
                <a:gd name="T28" fmla="*/ 2147483646 w 576"/>
                <a:gd name="T29" fmla="*/ 2147483646 h 379"/>
                <a:gd name="T30" fmla="*/ 2147483646 w 576"/>
                <a:gd name="T31" fmla="*/ 2147483646 h 379"/>
                <a:gd name="T32" fmla="*/ 2147483646 w 576"/>
                <a:gd name="T33" fmla="*/ 2147483646 h 379"/>
                <a:gd name="T34" fmla="*/ 2147483646 w 576"/>
                <a:gd name="T35" fmla="*/ 2147483646 h 379"/>
                <a:gd name="T36" fmla="*/ 2147483646 w 576"/>
                <a:gd name="T37" fmla="*/ 2147483646 h 379"/>
                <a:gd name="T38" fmla="*/ 2147483646 w 576"/>
                <a:gd name="T39" fmla="*/ 2147483646 h 379"/>
                <a:gd name="T40" fmla="*/ 2147483646 w 576"/>
                <a:gd name="T41" fmla="*/ 2147483646 h 379"/>
                <a:gd name="T42" fmla="*/ 2147483646 w 576"/>
                <a:gd name="T43" fmla="*/ 2147483646 h 379"/>
                <a:gd name="T44" fmla="*/ 2147483646 w 576"/>
                <a:gd name="T45" fmla="*/ 2147483646 h 379"/>
                <a:gd name="T46" fmla="*/ 2147483646 w 576"/>
                <a:gd name="T47" fmla="*/ 2147483646 h 379"/>
                <a:gd name="T48" fmla="*/ 2147483646 w 576"/>
                <a:gd name="T49" fmla="*/ 0 h 379"/>
                <a:gd name="T50" fmla="*/ 0 w 576"/>
                <a:gd name="T51" fmla="*/ 2147483646 h 379"/>
                <a:gd name="T52" fmla="*/ 2147483646 w 576"/>
                <a:gd name="T53" fmla="*/ 2147483646 h 379"/>
                <a:gd name="T54" fmla="*/ 2147483646 w 576"/>
                <a:gd name="T55" fmla="*/ 2147483646 h 379"/>
                <a:gd name="T56" fmla="*/ 2147483646 w 576"/>
                <a:gd name="T57" fmla="*/ 2147483646 h 379"/>
                <a:gd name="T58" fmla="*/ 2147483646 w 576"/>
                <a:gd name="T59" fmla="*/ 2147483646 h 379"/>
                <a:gd name="T60" fmla="*/ 2147483646 w 576"/>
                <a:gd name="T61" fmla="*/ 2147483646 h 379"/>
                <a:gd name="T62" fmla="*/ 2147483646 w 576"/>
                <a:gd name="T63" fmla="*/ 2147483646 h 379"/>
                <a:gd name="T64" fmla="*/ 2147483646 w 576"/>
                <a:gd name="T65" fmla="*/ 2147483646 h 379"/>
                <a:gd name="T66" fmla="*/ 2147483646 w 576"/>
                <a:gd name="T67" fmla="*/ 2147483646 h 379"/>
                <a:gd name="T68" fmla="*/ 2147483646 w 576"/>
                <a:gd name="T69" fmla="*/ 2147483646 h 379"/>
                <a:gd name="T70" fmla="*/ 2147483646 w 576"/>
                <a:gd name="T71" fmla="*/ 2147483646 h 379"/>
                <a:gd name="T72" fmla="*/ 2147483646 w 576"/>
                <a:gd name="T73" fmla="*/ 2147483646 h 379"/>
                <a:gd name="T74" fmla="*/ 2147483646 w 576"/>
                <a:gd name="T75" fmla="*/ 2147483646 h 379"/>
                <a:gd name="T76" fmla="*/ 2147483646 w 576"/>
                <a:gd name="T77" fmla="*/ 2147483646 h 379"/>
                <a:gd name="T78" fmla="*/ 2147483646 w 576"/>
                <a:gd name="T79" fmla="*/ 2147483646 h 379"/>
                <a:gd name="T80" fmla="*/ 2147483646 w 576"/>
                <a:gd name="T81" fmla="*/ 2147483646 h 379"/>
                <a:gd name="T82" fmla="*/ 2147483646 w 576"/>
                <a:gd name="T83" fmla="*/ 2147483646 h 379"/>
                <a:gd name="T84" fmla="*/ 2147483646 w 576"/>
                <a:gd name="T85" fmla="*/ 2147483646 h 379"/>
                <a:gd name="T86" fmla="*/ 2147483646 w 576"/>
                <a:gd name="T87" fmla="*/ 2147483646 h 379"/>
                <a:gd name="T88" fmla="*/ 2147483646 w 576"/>
                <a:gd name="T89" fmla="*/ 2147483646 h 379"/>
                <a:gd name="T90" fmla="*/ 2147483646 w 576"/>
                <a:gd name="T91" fmla="*/ 2147483646 h 379"/>
                <a:gd name="T92" fmla="*/ 2147483646 w 576"/>
                <a:gd name="T93" fmla="*/ 2147483646 h 379"/>
                <a:gd name="T94" fmla="*/ 2147483646 w 576"/>
                <a:gd name="T95" fmla="*/ 2147483646 h 379"/>
                <a:gd name="T96" fmla="*/ 2147483646 w 576"/>
                <a:gd name="T97" fmla="*/ 2147483646 h 379"/>
                <a:gd name="T98" fmla="*/ 2147483646 w 576"/>
                <a:gd name="T99" fmla="*/ 2147483646 h 379"/>
                <a:gd name="T100" fmla="*/ 2147483646 w 576"/>
                <a:gd name="T101" fmla="*/ 2147483646 h 379"/>
                <a:gd name="T102" fmla="*/ 2147483646 w 576"/>
                <a:gd name="T103" fmla="*/ 2147483646 h 379"/>
                <a:gd name="T104" fmla="*/ 2147483646 w 576"/>
                <a:gd name="T105" fmla="*/ 2147483646 h 379"/>
                <a:gd name="T106" fmla="*/ 2147483646 w 576"/>
                <a:gd name="T107" fmla="*/ 2147483646 h 379"/>
                <a:gd name="T108" fmla="*/ 2147483646 w 576"/>
                <a:gd name="T109" fmla="*/ 2147483646 h 379"/>
                <a:gd name="T110" fmla="*/ 2147483646 w 576"/>
                <a:gd name="T111" fmla="*/ 2147483646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425"/>
            <p:cNvSpPr>
              <a:spLocks/>
            </p:cNvSpPr>
            <p:nvPr/>
          </p:nvSpPr>
          <p:spPr bwMode="auto">
            <a:xfrm rot="20747712">
              <a:off x="4667741" y="2020486"/>
              <a:ext cx="488770" cy="584256"/>
            </a:xfrm>
            <a:custGeom>
              <a:avLst/>
              <a:gdLst>
                <a:gd name="T0" fmla="*/ 2147483646 w 1125"/>
                <a:gd name="T1" fmla="*/ 2147483646 h 2047"/>
                <a:gd name="T2" fmla="*/ 2147483646 w 1125"/>
                <a:gd name="T3" fmla="*/ 2147483646 h 2047"/>
                <a:gd name="T4" fmla="*/ 2147483646 w 1125"/>
                <a:gd name="T5" fmla="*/ 2147483646 h 2047"/>
                <a:gd name="T6" fmla="*/ 2147483646 w 1125"/>
                <a:gd name="T7" fmla="*/ 2147483646 h 2047"/>
                <a:gd name="T8" fmla="*/ 2147483646 w 1125"/>
                <a:gd name="T9" fmla="*/ 2147483646 h 2047"/>
                <a:gd name="T10" fmla="*/ 2147483646 w 1125"/>
                <a:gd name="T11" fmla="*/ 2147483646 h 2047"/>
                <a:gd name="T12" fmla="*/ 2147483646 w 1125"/>
                <a:gd name="T13" fmla="*/ 2147483646 h 2047"/>
                <a:gd name="T14" fmla="*/ 2147483646 w 1125"/>
                <a:gd name="T15" fmla="*/ 2147483646 h 2047"/>
                <a:gd name="T16" fmla="*/ 2147483646 w 1125"/>
                <a:gd name="T17" fmla="*/ 2147483646 h 2047"/>
                <a:gd name="T18" fmla="*/ 2147483646 w 1125"/>
                <a:gd name="T19" fmla="*/ 2147483646 h 2047"/>
                <a:gd name="T20" fmla="*/ 2147483646 w 1125"/>
                <a:gd name="T21" fmla="*/ 2147483646 h 2047"/>
                <a:gd name="T22" fmla="*/ 2147483646 w 1125"/>
                <a:gd name="T23" fmla="*/ 2147483646 h 2047"/>
                <a:gd name="T24" fmla="*/ 2147483646 w 1125"/>
                <a:gd name="T25" fmla="*/ 2147483646 h 2047"/>
                <a:gd name="T26" fmla="*/ 2147483646 w 1125"/>
                <a:gd name="T27" fmla="*/ 2147483646 h 2047"/>
                <a:gd name="T28" fmla="*/ 2147483646 w 1125"/>
                <a:gd name="T29" fmla="*/ 2147483646 h 2047"/>
                <a:gd name="T30" fmla="*/ 2147483646 w 1125"/>
                <a:gd name="T31" fmla="*/ 2147483646 h 2047"/>
                <a:gd name="T32" fmla="*/ 2147483646 w 1125"/>
                <a:gd name="T33" fmla="*/ 2147483646 h 2047"/>
                <a:gd name="T34" fmla="*/ 2147483646 w 1125"/>
                <a:gd name="T35" fmla="*/ 2147483646 h 2047"/>
                <a:gd name="T36" fmla="*/ 2147483646 w 1125"/>
                <a:gd name="T37" fmla="*/ 2147483646 h 2047"/>
                <a:gd name="T38" fmla="*/ 2147483646 w 1125"/>
                <a:gd name="T39" fmla="*/ 2147483646 h 2047"/>
                <a:gd name="T40" fmla="*/ 2147483646 w 1125"/>
                <a:gd name="T41" fmla="*/ 2147483646 h 2047"/>
                <a:gd name="T42" fmla="*/ 2147483646 w 1125"/>
                <a:gd name="T43" fmla="*/ 2147483646 h 2047"/>
                <a:gd name="T44" fmla="*/ 2147483646 w 1125"/>
                <a:gd name="T45" fmla="*/ 2147483646 h 2047"/>
                <a:gd name="T46" fmla="*/ 2147483646 w 1125"/>
                <a:gd name="T47" fmla="*/ 2147483646 h 2047"/>
                <a:gd name="T48" fmla="*/ 2147483646 w 1125"/>
                <a:gd name="T49" fmla="*/ 2147483646 h 2047"/>
                <a:gd name="T50" fmla="*/ 2147483646 w 1125"/>
                <a:gd name="T51" fmla="*/ 2147483646 h 2047"/>
                <a:gd name="T52" fmla="*/ 2147483646 w 1125"/>
                <a:gd name="T53" fmla="*/ 2147483646 h 2047"/>
                <a:gd name="T54" fmla="*/ 2147483646 w 1125"/>
                <a:gd name="T55" fmla="*/ 2147483646 h 2047"/>
                <a:gd name="T56" fmla="*/ 2147483646 w 1125"/>
                <a:gd name="T57" fmla="*/ 2147483646 h 2047"/>
                <a:gd name="T58" fmla="*/ 2147483646 w 1125"/>
                <a:gd name="T59" fmla="*/ 2147483646 h 2047"/>
                <a:gd name="T60" fmla="*/ 2147483646 w 1125"/>
                <a:gd name="T61" fmla="*/ 2147483646 h 2047"/>
                <a:gd name="T62" fmla="*/ 2147483646 w 1125"/>
                <a:gd name="T63" fmla="*/ 2147483646 h 2047"/>
                <a:gd name="T64" fmla="*/ 2147483646 w 1125"/>
                <a:gd name="T65" fmla="*/ 2147483646 h 2047"/>
                <a:gd name="T66" fmla="*/ 2147483646 w 1125"/>
                <a:gd name="T67" fmla="*/ 2147483646 h 2047"/>
                <a:gd name="T68" fmla="*/ 2147483646 w 1125"/>
                <a:gd name="T69" fmla="*/ 2147483646 h 2047"/>
                <a:gd name="T70" fmla="*/ 2147483646 w 1125"/>
                <a:gd name="T71" fmla="*/ 2147483646 h 2047"/>
                <a:gd name="T72" fmla="*/ 2147483646 w 1125"/>
                <a:gd name="T73" fmla="*/ 2147483646 h 2047"/>
                <a:gd name="T74" fmla="*/ 2147483646 w 1125"/>
                <a:gd name="T75" fmla="*/ 2147483646 h 2047"/>
                <a:gd name="T76" fmla="*/ 2147483646 w 1125"/>
                <a:gd name="T77" fmla="*/ 2147483646 h 2047"/>
                <a:gd name="T78" fmla="*/ 2147483646 w 1125"/>
                <a:gd name="T79" fmla="*/ 2147483646 h 2047"/>
                <a:gd name="T80" fmla="*/ 2147483646 w 1125"/>
                <a:gd name="T81" fmla="*/ 2147483646 h 2047"/>
                <a:gd name="T82" fmla="*/ 2147483646 w 1125"/>
                <a:gd name="T83" fmla="*/ 2147483646 h 2047"/>
                <a:gd name="T84" fmla="*/ 2147483646 w 1125"/>
                <a:gd name="T85" fmla="*/ 2147483646 h 2047"/>
                <a:gd name="T86" fmla="*/ 2147483646 w 1125"/>
                <a:gd name="T87" fmla="*/ 2147483646 h 2047"/>
                <a:gd name="T88" fmla="*/ 2147483646 w 1125"/>
                <a:gd name="T89" fmla="*/ 2147483646 h 2047"/>
                <a:gd name="T90" fmla="*/ 2147483646 w 1125"/>
                <a:gd name="T91" fmla="*/ 2147483646 h 2047"/>
                <a:gd name="T92" fmla="*/ 2147483646 w 1125"/>
                <a:gd name="T93" fmla="*/ 2147483646 h 2047"/>
                <a:gd name="T94" fmla="*/ 2147483646 w 1125"/>
                <a:gd name="T95" fmla="*/ 2147483646 h 2047"/>
                <a:gd name="T96" fmla="*/ 2147483646 w 1125"/>
                <a:gd name="T97" fmla="*/ 2147483646 h 2047"/>
                <a:gd name="T98" fmla="*/ 2147483646 w 1125"/>
                <a:gd name="T99" fmla="*/ 2147483646 h 2047"/>
                <a:gd name="T100" fmla="*/ 2147483646 w 1125"/>
                <a:gd name="T101" fmla="*/ 2147483646 h 2047"/>
                <a:gd name="T102" fmla="*/ 2147483646 w 1125"/>
                <a:gd name="T103" fmla="*/ 2147483646 h 2047"/>
                <a:gd name="T104" fmla="*/ 2147483646 w 1125"/>
                <a:gd name="T105" fmla="*/ 2147483646 h 2047"/>
                <a:gd name="T106" fmla="*/ 2147483646 w 1125"/>
                <a:gd name="T107" fmla="*/ 2147483646 h 2047"/>
                <a:gd name="T108" fmla="*/ 2147483646 w 1125"/>
                <a:gd name="T109" fmla="*/ 2147483646 h 2047"/>
                <a:gd name="T110" fmla="*/ 2147483646 w 1125"/>
                <a:gd name="T111" fmla="*/ 2147483646 h 2047"/>
                <a:gd name="T112" fmla="*/ 2147483646 w 1125"/>
                <a:gd name="T113" fmla="*/ 2147483646 h 2047"/>
                <a:gd name="T114" fmla="*/ 2147483646 w 1125"/>
                <a:gd name="T115" fmla="*/ 2147483646 h 2047"/>
                <a:gd name="T116" fmla="*/ 2147483646 w 1125"/>
                <a:gd name="T117" fmla="*/ 2147483646 h 2047"/>
                <a:gd name="T118" fmla="*/ 2147483646 w 1125"/>
                <a:gd name="T119" fmla="*/ 2147483646 h 2047"/>
                <a:gd name="T120" fmla="*/ 2147483646 w 1125"/>
                <a:gd name="T121" fmla="*/ 2147483646 h 2047"/>
                <a:gd name="T122" fmla="*/ 2147483646 w 1125"/>
                <a:gd name="T123" fmla="*/ 2147483646 h 2047"/>
                <a:gd name="T124" fmla="*/ 2147483646 w 1125"/>
                <a:gd name="T125" fmla="*/ 2147483646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426"/>
            <p:cNvSpPr>
              <a:spLocks/>
            </p:cNvSpPr>
            <p:nvPr/>
          </p:nvSpPr>
          <p:spPr bwMode="auto">
            <a:xfrm>
              <a:off x="4086372" y="2177667"/>
              <a:ext cx="24820" cy="23784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2147483646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2147483646 w 40"/>
                <a:gd name="T27" fmla="*/ 2147483646 h 36"/>
                <a:gd name="T28" fmla="*/ 0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2147483646 w 40"/>
                <a:gd name="T37" fmla="*/ 2147483646 h 36"/>
                <a:gd name="T38" fmla="*/ 2147483646 w 40"/>
                <a:gd name="T39" fmla="*/ 0 h 36"/>
                <a:gd name="T40" fmla="*/ 2147483646 w 40"/>
                <a:gd name="T41" fmla="*/ 2147483646 h 36"/>
                <a:gd name="T42" fmla="*/ 2147483646 w 40"/>
                <a:gd name="T43" fmla="*/ 2147483646 h 36"/>
                <a:gd name="T44" fmla="*/ 2147483646 w 40"/>
                <a:gd name="T45" fmla="*/ 2147483646 h 36"/>
                <a:gd name="T46" fmla="*/ 2147483646 w 40"/>
                <a:gd name="T47" fmla="*/ 2147483646 h 36"/>
                <a:gd name="T48" fmla="*/ 2147483646 w 40"/>
                <a:gd name="T49" fmla="*/ 2147483646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427"/>
            <p:cNvSpPr>
              <a:spLocks/>
            </p:cNvSpPr>
            <p:nvPr/>
          </p:nvSpPr>
          <p:spPr bwMode="auto">
            <a:xfrm>
              <a:off x="4298300" y="2370006"/>
              <a:ext cx="0" cy="3103"/>
            </a:xfrm>
            <a:custGeom>
              <a:avLst/>
              <a:gdLst>
                <a:gd name="T0" fmla="*/ 1 w 1"/>
                <a:gd name="T1" fmla="*/ 2147483646 h 4"/>
                <a:gd name="T2" fmla="*/ 1 w 1"/>
                <a:gd name="T3" fmla="*/ 2147483646 h 4"/>
                <a:gd name="T4" fmla="*/ 1 w 1"/>
                <a:gd name="T5" fmla="*/ 2147483646 h 4"/>
                <a:gd name="T6" fmla="*/ 0 w 1"/>
                <a:gd name="T7" fmla="*/ 0 h 4"/>
                <a:gd name="T8" fmla="*/ 0 w 1"/>
                <a:gd name="T9" fmla="*/ 0 h 4"/>
                <a:gd name="T10" fmla="*/ 1 w 1"/>
                <a:gd name="T11" fmla="*/ 2147483646 h 4"/>
                <a:gd name="T12" fmla="*/ 1 w 1"/>
                <a:gd name="T13" fmla="*/ 2147483646 h 4"/>
                <a:gd name="T14" fmla="*/ 1 w 1"/>
                <a:gd name="T15" fmla="*/ 2147483646 h 4"/>
                <a:gd name="T16" fmla="*/ 1 w 1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428"/>
            <p:cNvSpPr>
              <a:spLocks/>
            </p:cNvSpPr>
            <p:nvPr/>
          </p:nvSpPr>
          <p:spPr bwMode="auto">
            <a:xfrm>
              <a:off x="4513091" y="2391722"/>
              <a:ext cx="1909" cy="4136"/>
            </a:xfrm>
            <a:custGeom>
              <a:avLst/>
              <a:gdLst>
                <a:gd name="T0" fmla="*/ 2147483646 w 5"/>
                <a:gd name="T1" fmla="*/ 2147483646 h 8"/>
                <a:gd name="T2" fmla="*/ 2147483646 w 5"/>
                <a:gd name="T3" fmla="*/ 2147483646 h 8"/>
                <a:gd name="T4" fmla="*/ 2147483646 w 5"/>
                <a:gd name="T5" fmla="*/ 2147483646 h 8"/>
                <a:gd name="T6" fmla="*/ 2147483646 w 5"/>
                <a:gd name="T7" fmla="*/ 2147483646 h 8"/>
                <a:gd name="T8" fmla="*/ 2147483646 w 5"/>
                <a:gd name="T9" fmla="*/ 0 h 8"/>
                <a:gd name="T10" fmla="*/ 0 w 5"/>
                <a:gd name="T11" fmla="*/ 0 h 8"/>
                <a:gd name="T12" fmla="*/ 0 w 5"/>
                <a:gd name="T13" fmla="*/ 2147483646 h 8"/>
                <a:gd name="T14" fmla="*/ 2147483646 w 5"/>
                <a:gd name="T15" fmla="*/ 2147483646 h 8"/>
                <a:gd name="T16" fmla="*/ 2147483646 w 5"/>
                <a:gd name="T17" fmla="*/ 2147483646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429"/>
            <p:cNvSpPr>
              <a:spLocks/>
            </p:cNvSpPr>
            <p:nvPr/>
          </p:nvSpPr>
          <p:spPr bwMode="auto">
            <a:xfrm>
              <a:off x="4302118" y="2119758"/>
              <a:ext cx="8591" cy="9307"/>
            </a:xfrm>
            <a:custGeom>
              <a:avLst/>
              <a:gdLst>
                <a:gd name="T0" fmla="*/ 2147483646 w 14"/>
                <a:gd name="T1" fmla="*/ 2147483646 h 15"/>
                <a:gd name="T2" fmla="*/ 2147483646 w 14"/>
                <a:gd name="T3" fmla="*/ 2147483646 h 15"/>
                <a:gd name="T4" fmla="*/ 2147483646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0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2147483646 h 15"/>
                <a:gd name="T24" fmla="*/ 0 w 14"/>
                <a:gd name="T25" fmla="*/ 2147483646 h 15"/>
                <a:gd name="T26" fmla="*/ 2147483646 w 14"/>
                <a:gd name="T27" fmla="*/ 2147483646 h 15"/>
                <a:gd name="T28" fmla="*/ 2147483646 w 14"/>
                <a:gd name="T29" fmla="*/ 2147483646 h 15"/>
                <a:gd name="T30" fmla="*/ 2147483646 w 14"/>
                <a:gd name="T31" fmla="*/ 2147483646 h 15"/>
                <a:gd name="T32" fmla="*/ 2147483646 w 14"/>
                <a:gd name="T33" fmla="*/ 2147483646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430"/>
            <p:cNvSpPr>
              <a:spLocks/>
            </p:cNvSpPr>
            <p:nvPr/>
          </p:nvSpPr>
          <p:spPr bwMode="auto">
            <a:xfrm>
              <a:off x="4414764" y="2424813"/>
              <a:ext cx="86871" cy="78590"/>
            </a:xfrm>
            <a:custGeom>
              <a:avLst/>
              <a:gdLst>
                <a:gd name="T0" fmla="*/ 2147483646 w 135"/>
                <a:gd name="T1" fmla="*/ 2147483646 h 119"/>
                <a:gd name="T2" fmla="*/ 2147483646 w 135"/>
                <a:gd name="T3" fmla="*/ 2147483646 h 119"/>
                <a:gd name="T4" fmla="*/ 2147483646 w 135"/>
                <a:gd name="T5" fmla="*/ 2147483646 h 119"/>
                <a:gd name="T6" fmla="*/ 2147483646 w 135"/>
                <a:gd name="T7" fmla="*/ 2147483646 h 119"/>
                <a:gd name="T8" fmla="*/ 2147483646 w 135"/>
                <a:gd name="T9" fmla="*/ 2147483646 h 119"/>
                <a:gd name="T10" fmla="*/ 2147483646 w 135"/>
                <a:gd name="T11" fmla="*/ 2147483646 h 119"/>
                <a:gd name="T12" fmla="*/ 2147483646 w 135"/>
                <a:gd name="T13" fmla="*/ 2147483646 h 119"/>
                <a:gd name="T14" fmla="*/ 2147483646 w 135"/>
                <a:gd name="T15" fmla="*/ 2147483646 h 119"/>
                <a:gd name="T16" fmla="*/ 2147483646 w 135"/>
                <a:gd name="T17" fmla="*/ 2147483646 h 119"/>
                <a:gd name="T18" fmla="*/ 2147483646 w 135"/>
                <a:gd name="T19" fmla="*/ 2147483646 h 119"/>
                <a:gd name="T20" fmla="*/ 2147483646 w 135"/>
                <a:gd name="T21" fmla="*/ 2147483646 h 119"/>
                <a:gd name="T22" fmla="*/ 2147483646 w 135"/>
                <a:gd name="T23" fmla="*/ 2147483646 h 119"/>
                <a:gd name="T24" fmla="*/ 2147483646 w 135"/>
                <a:gd name="T25" fmla="*/ 2147483646 h 119"/>
                <a:gd name="T26" fmla="*/ 2147483646 w 135"/>
                <a:gd name="T27" fmla="*/ 2147483646 h 119"/>
                <a:gd name="T28" fmla="*/ 2147483646 w 135"/>
                <a:gd name="T29" fmla="*/ 2147483646 h 119"/>
                <a:gd name="T30" fmla="*/ 2147483646 w 135"/>
                <a:gd name="T31" fmla="*/ 2147483646 h 119"/>
                <a:gd name="T32" fmla="*/ 2147483646 w 135"/>
                <a:gd name="T33" fmla="*/ 2147483646 h 119"/>
                <a:gd name="T34" fmla="*/ 2147483646 w 135"/>
                <a:gd name="T35" fmla="*/ 2147483646 h 119"/>
                <a:gd name="T36" fmla="*/ 2147483646 w 135"/>
                <a:gd name="T37" fmla="*/ 2147483646 h 119"/>
                <a:gd name="T38" fmla="*/ 2147483646 w 135"/>
                <a:gd name="T39" fmla="*/ 2147483646 h 119"/>
                <a:gd name="T40" fmla="*/ 2147483646 w 135"/>
                <a:gd name="T41" fmla="*/ 2147483646 h 119"/>
                <a:gd name="T42" fmla="*/ 2147483646 w 135"/>
                <a:gd name="T43" fmla="*/ 2147483646 h 119"/>
                <a:gd name="T44" fmla="*/ 2147483646 w 135"/>
                <a:gd name="T45" fmla="*/ 2147483646 h 119"/>
                <a:gd name="T46" fmla="*/ 2147483646 w 135"/>
                <a:gd name="T47" fmla="*/ 2147483646 h 119"/>
                <a:gd name="T48" fmla="*/ 2147483646 w 135"/>
                <a:gd name="T49" fmla="*/ 2147483646 h 119"/>
                <a:gd name="T50" fmla="*/ 2147483646 w 135"/>
                <a:gd name="T51" fmla="*/ 2147483646 h 119"/>
                <a:gd name="T52" fmla="*/ 2147483646 w 135"/>
                <a:gd name="T53" fmla="*/ 2147483646 h 119"/>
                <a:gd name="T54" fmla="*/ 2147483646 w 135"/>
                <a:gd name="T55" fmla="*/ 2147483646 h 119"/>
                <a:gd name="T56" fmla="*/ 2147483646 w 135"/>
                <a:gd name="T57" fmla="*/ 2147483646 h 119"/>
                <a:gd name="T58" fmla="*/ 2147483646 w 135"/>
                <a:gd name="T59" fmla="*/ 2147483646 h 119"/>
                <a:gd name="T60" fmla="*/ 2147483646 w 135"/>
                <a:gd name="T61" fmla="*/ 2147483646 h 119"/>
                <a:gd name="T62" fmla="*/ 2147483646 w 135"/>
                <a:gd name="T63" fmla="*/ 2147483646 h 119"/>
                <a:gd name="T64" fmla="*/ 2147483646 w 135"/>
                <a:gd name="T65" fmla="*/ 2147483646 h 119"/>
                <a:gd name="T66" fmla="*/ 2147483646 w 135"/>
                <a:gd name="T67" fmla="*/ 2147483646 h 119"/>
                <a:gd name="T68" fmla="*/ 2147483646 w 135"/>
                <a:gd name="T69" fmla="*/ 2147483646 h 119"/>
                <a:gd name="T70" fmla="*/ 2147483646 w 135"/>
                <a:gd name="T71" fmla="*/ 2147483646 h 119"/>
                <a:gd name="T72" fmla="*/ 2147483646 w 135"/>
                <a:gd name="T73" fmla="*/ 2147483646 h 119"/>
                <a:gd name="T74" fmla="*/ 2147483646 w 135"/>
                <a:gd name="T75" fmla="*/ 2147483646 h 119"/>
                <a:gd name="T76" fmla="*/ 2147483646 w 135"/>
                <a:gd name="T77" fmla="*/ 2147483646 h 119"/>
                <a:gd name="T78" fmla="*/ 2147483646 w 135"/>
                <a:gd name="T79" fmla="*/ 2147483646 h 119"/>
                <a:gd name="T80" fmla="*/ 2147483646 w 135"/>
                <a:gd name="T81" fmla="*/ 2147483646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431"/>
            <p:cNvSpPr>
              <a:spLocks/>
            </p:cNvSpPr>
            <p:nvPr/>
          </p:nvSpPr>
          <p:spPr bwMode="auto">
            <a:xfrm>
              <a:off x="4345076" y="2189042"/>
              <a:ext cx="359896" cy="260589"/>
            </a:xfrm>
            <a:custGeom>
              <a:avLst/>
              <a:gdLst>
                <a:gd name="T0" fmla="*/ 2147483646 w 556"/>
                <a:gd name="T1" fmla="*/ 2147483646 h 395"/>
                <a:gd name="T2" fmla="*/ 2147483646 w 556"/>
                <a:gd name="T3" fmla="*/ 2147483646 h 395"/>
                <a:gd name="T4" fmla="*/ 2147483646 w 556"/>
                <a:gd name="T5" fmla="*/ 2147483646 h 395"/>
                <a:gd name="T6" fmla="*/ 2147483646 w 556"/>
                <a:gd name="T7" fmla="*/ 2147483646 h 395"/>
                <a:gd name="T8" fmla="*/ 2147483646 w 556"/>
                <a:gd name="T9" fmla="*/ 2147483646 h 395"/>
                <a:gd name="T10" fmla="*/ 2147483646 w 556"/>
                <a:gd name="T11" fmla="*/ 2147483646 h 395"/>
                <a:gd name="T12" fmla="*/ 2147483646 w 556"/>
                <a:gd name="T13" fmla="*/ 2147483646 h 395"/>
                <a:gd name="T14" fmla="*/ 2147483646 w 556"/>
                <a:gd name="T15" fmla="*/ 2147483646 h 395"/>
                <a:gd name="T16" fmla="*/ 2147483646 w 556"/>
                <a:gd name="T17" fmla="*/ 2147483646 h 395"/>
                <a:gd name="T18" fmla="*/ 2147483646 w 556"/>
                <a:gd name="T19" fmla="*/ 2147483646 h 395"/>
                <a:gd name="T20" fmla="*/ 2147483646 w 556"/>
                <a:gd name="T21" fmla="*/ 2147483646 h 395"/>
                <a:gd name="T22" fmla="*/ 2147483646 w 556"/>
                <a:gd name="T23" fmla="*/ 2147483646 h 395"/>
                <a:gd name="T24" fmla="*/ 2147483646 w 556"/>
                <a:gd name="T25" fmla="*/ 2147483646 h 395"/>
                <a:gd name="T26" fmla="*/ 2147483646 w 556"/>
                <a:gd name="T27" fmla="*/ 2147483646 h 395"/>
                <a:gd name="T28" fmla="*/ 2147483646 w 556"/>
                <a:gd name="T29" fmla="*/ 2147483646 h 395"/>
                <a:gd name="T30" fmla="*/ 2147483646 w 556"/>
                <a:gd name="T31" fmla="*/ 2147483646 h 395"/>
                <a:gd name="T32" fmla="*/ 2147483646 w 556"/>
                <a:gd name="T33" fmla="*/ 2147483646 h 395"/>
                <a:gd name="T34" fmla="*/ 2147483646 w 556"/>
                <a:gd name="T35" fmla="*/ 2147483646 h 395"/>
                <a:gd name="T36" fmla="*/ 2147483646 w 556"/>
                <a:gd name="T37" fmla="*/ 2147483646 h 395"/>
                <a:gd name="T38" fmla="*/ 2147483646 w 556"/>
                <a:gd name="T39" fmla="*/ 2147483646 h 395"/>
                <a:gd name="T40" fmla="*/ 2147483646 w 556"/>
                <a:gd name="T41" fmla="*/ 2147483646 h 395"/>
                <a:gd name="T42" fmla="*/ 2147483646 w 556"/>
                <a:gd name="T43" fmla="*/ 2147483646 h 395"/>
                <a:gd name="T44" fmla="*/ 2147483646 w 556"/>
                <a:gd name="T45" fmla="*/ 2147483646 h 395"/>
                <a:gd name="T46" fmla="*/ 2147483646 w 556"/>
                <a:gd name="T47" fmla="*/ 2147483646 h 395"/>
                <a:gd name="T48" fmla="*/ 2147483646 w 556"/>
                <a:gd name="T49" fmla="*/ 2147483646 h 395"/>
                <a:gd name="T50" fmla="*/ 0 w 556"/>
                <a:gd name="T51" fmla="*/ 2147483646 h 395"/>
                <a:gd name="T52" fmla="*/ 2147483646 w 556"/>
                <a:gd name="T53" fmla="*/ 2147483646 h 395"/>
                <a:gd name="T54" fmla="*/ 2147483646 w 556"/>
                <a:gd name="T55" fmla="*/ 2147483646 h 395"/>
                <a:gd name="T56" fmla="*/ 2147483646 w 556"/>
                <a:gd name="T57" fmla="*/ 2147483646 h 395"/>
                <a:gd name="T58" fmla="*/ 2147483646 w 556"/>
                <a:gd name="T59" fmla="*/ 2147483646 h 395"/>
                <a:gd name="T60" fmla="*/ 2147483646 w 556"/>
                <a:gd name="T61" fmla="*/ 2147483646 h 395"/>
                <a:gd name="T62" fmla="*/ 2147483646 w 556"/>
                <a:gd name="T63" fmla="*/ 2147483646 h 395"/>
                <a:gd name="T64" fmla="*/ 2147483646 w 556"/>
                <a:gd name="T65" fmla="*/ 2147483646 h 395"/>
                <a:gd name="T66" fmla="*/ 2147483646 w 556"/>
                <a:gd name="T67" fmla="*/ 2147483646 h 395"/>
                <a:gd name="T68" fmla="*/ 2147483646 w 556"/>
                <a:gd name="T69" fmla="*/ 2147483646 h 395"/>
                <a:gd name="T70" fmla="*/ 2147483646 w 556"/>
                <a:gd name="T71" fmla="*/ 2147483646 h 395"/>
                <a:gd name="T72" fmla="*/ 2147483646 w 556"/>
                <a:gd name="T73" fmla="*/ 2147483646 h 395"/>
                <a:gd name="T74" fmla="*/ 2147483646 w 556"/>
                <a:gd name="T75" fmla="*/ 2147483646 h 395"/>
                <a:gd name="T76" fmla="*/ 2147483646 w 556"/>
                <a:gd name="T77" fmla="*/ 2147483646 h 395"/>
                <a:gd name="T78" fmla="*/ 2147483646 w 556"/>
                <a:gd name="T79" fmla="*/ 2147483646 h 395"/>
                <a:gd name="T80" fmla="*/ 2147483646 w 556"/>
                <a:gd name="T81" fmla="*/ 2147483646 h 395"/>
                <a:gd name="T82" fmla="*/ 2147483646 w 556"/>
                <a:gd name="T83" fmla="*/ 2147483646 h 395"/>
                <a:gd name="T84" fmla="*/ 2147483646 w 556"/>
                <a:gd name="T85" fmla="*/ 2147483646 h 395"/>
                <a:gd name="T86" fmla="*/ 2147483646 w 556"/>
                <a:gd name="T87" fmla="*/ 2147483646 h 395"/>
                <a:gd name="T88" fmla="*/ 2147483646 w 556"/>
                <a:gd name="T89" fmla="*/ 2147483646 h 395"/>
                <a:gd name="T90" fmla="*/ 2147483646 w 556"/>
                <a:gd name="T91" fmla="*/ 2147483646 h 395"/>
                <a:gd name="T92" fmla="*/ 2147483646 w 556"/>
                <a:gd name="T93" fmla="*/ 2147483646 h 395"/>
                <a:gd name="T94" fmla="*/ 2147483646 w 556"/>
                <a:gd name="T95" fmla="*/ 2147483646 h 395"/>
                <a:gd name="T96" fmla="*/ 2147483646 w 556"/>
                <a:gd name="T97" fmla="*/ 2147483646 h 395"/>
                <a:gd name="T98" fmla="*/ 2147483646 w 556"/>
                <a:gd name="T99" fmla="*/ 2147483646 h 395"/>
                <a:gd name="T100" fmla="*/ 2147483646 w 556"/>
                <a:gd name="T101" fmla="*/ 2147483646 h 395"/>
                <a:gd name="T102" fmla="*/ 2147483646 w 556"/>
                <a:gd name="T103" fmla="*/ 2147483646 h 395"/>
                <a:gd name="T104" fmla="*/ 2147483646 w 556"/>
                <a:gd name="T105" fmla="*/ 2147483646 h 395"/>
                <a:gd name="T106" fmla="*/ 2147483646 w 556"/>
                <a:gd name="T107" fmla="*/ 2147483646 h 395"/>
                <a:gd name="T108" fmla="*/ 2147483646 w 556"/>
                <a:gd name="T109" fmla="*/ 2147483646 h 395"/>
                <a:gd name="T110" fmla="*/ 2147483646 w 556"/>
                <a:gd name="T111" fmla="*/ 2147483646 h 395"/>
                <a:gd name="T112" fmla="*/ 2147483646 w 556"/>
                <a:gd name="T113" fmla="*/ 2147483646 h 395"/>
                <a:gd name="T114" fmla="*/ 2147483646 w 556"/>
                <a:gd name="T115" fmla="*/ 2147483646 h 395"/>
                <a:gd name="T116" fmla="*/ 2147483646 w 556"/>
                <a:gd name="T117" fmla="*/ 2147483646 h 395"/>
                <a:gd name="T118" fmla="*/ 2147483646 w 556"/>
                <a:gd name="T119" fmla="*/ 2147483646 h 395"/>
                <a:gd name="T120" fmla="*/ 2147483646 w 556"/>
                <a:gd name="T121" fmla="*/ 2147483646 h 395"/>
                <a:gd name="T122" fmla="*/ 2147483646 w 556"/>
                <a:gd name="T123" fmla="*/ 2147483646 h 395"/>
                <a:gd name="T124" fmla="*/ 2147483646 w 556"/>
                <a:gd name="T125" fmla="*/ 2147483646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432"/>
            <p:cNvSpPr>
              <a:spLocks/>
            </p:cNvSpPr>
            <p:nvPr/>
          </p:nvSpPr>
          <p:spPr bwMode="auto">
            <a:xfrm>
              <a:off x="4033867" y="2145611"/>
              <a:ext cx="95463" cy="95135"/>
            </a:xfrm>
            <a:custGeom>
              <a:avLst/>
              <a:gdLst>
                <a:gd name="T0" fmla="*/ 2147483646 w 148"/>
                <a:gd name="T1" fmla="*/ 2147483646 h 146"/>
                <a:gd name="T2" fmla="*/ 2147483646 w 148"/>
                <a:gd name="T3" fmla="*/ 2147483646 h 146"/>
                <a:gd name="T4" fmla="*/ 2147483646 w 148"/>
                <a:gd name="T5" fmla="*/ 2147483646 h 146"/>
                <a:gd name="T6" fmla="*/ 2147483646 w 148"/>
                <a:gd name="T7" fmla="*/ 2147483646 h 146"/>
                <a:gd name="T8" fmla="*/ 2147483646 w 148"/>
                <a:gd name="T9" fmla="*/ 2147483646 h 146"/>
                <a:gd name="T10" fmla="*/ 2147483646 w 148"/>
                <a:gd name="T11" fmla="*/ 2147483646 h 146"/>
                <a:gd name="T12" fmla="*/ 2147483646 w 148"/>
                <a:gd name="T13" fmla="*/ 2147483646 h 146"/>
                <a:gd name="T14" fmla="*/ 2147483646 w 148"/>
                <a:gd name="T15" fmla="*/ 2147483646 h 146"/>
                <a:gd name="T16" fmla="*/ 2147483646 w 148"/>
                <a:gd name="T17" fmla="*/ 2147483646 h 146"/>
                <a:gd name="T18" fmla="*/ 2147483646 w 148"/>
                <a:gd name="T19" fmla="*/ 0 h 146"/>
                <a:gd name="T20" fmla="*/ 2147483646 w 148"/>
                <a:gd name="T21" fmla="*/ 2147483646 h 146"/>
                <a:gd name="T22" fmla="*/ 2147483646 w 148"/>
                <a:gd name="T23" fmla="*/ 2147483646 h 146"/>
                <a:gd name="T24" fmla="*/ 2147483646 w 148"/>
                <a:gd name="T25" fmla="*/ 2147483646 h 146"/>
                <a:gd name="T26" fmla="*/ 2147483646 w 148"/>
                <a:gd name="T27" fmla="*/ 2147483646 h 146"/>
                <a:gd name="T28" fmla="*/ 2147483646 w 148"/>
                <a:gd name="T29" fmla="*/ 2147483646 h 146"/>
                <a:gd name="T30" fmla="*/ 2147483646 w 148"/>
                <a:gd name="T31" fmla="*/ 2147483646 h 146"/>
                <a:gd name="T32" fmla="*/ 2147483646 w 148"/>
                <a:gd name="T33" fmla="*/ 2147483646 h 146"/>
                <a:gd name="T34" fmla="*/ 2147483646 w 148"/>
                <a:gd name="T35" fmla="*/ 2147483646 h 146"/>
                <a:gd name="T36" fmla="*/ 2147483646 w 148"/>
                <a:gd name="T37" fmla="*/ 2147483646 h 146"/>
                <a:gd name="T38" fmla="*/ 2147483646 w 148"/>
                <a:gd name="T39" fmla="*/ 2147483646 h 146"/>
                <a:gd name="T40" fmla="*/ 2147483646 w 148"/>
                <a:gd name="T41" fmla="*/ 2147483646 h 146"/>
                <a:gd name="T42" fmla="*/ 2147483646 w 148"/>
                <a:gd name="T43" fmla="*/ 2147483646 h 146"/>
                <a:gd name="T44" fmla="*/ 2147483646 w 148"/>
                <a:gd name="T45" fmla="*/ 2147483646 h 146"/>
                <a:gd name="T46" fmla="*/ 2147483646 w 148"/>
                <a:gd name="T47" fmla="*/ 2147483646 h 146"/>
                <a:gd name="T48" fmla="*/ 2147483646 w 148"/>
                <a:gd name="T49" fmla="*/ 2147483646 h 146"/>
                <a:gd name="T50" fmla="*/ 2147483646 w 148"/>
                <a:gd name="T51" fmla="*/ 2147483646 h 146"/>
                <a:gd name="T52" fmla="*/ 2147483646 w 148"/>
                <a:gd name="T53" fmla="*/ 2147483646 h 146"/>
                <a:gd name="T54" fmla="*/ 2147483646 w 148"/>
                <a:gd name="T55" fmla="*/ 2147483646 h 146"/>
                <a:gd name="T56" fmla="*/ 2147483646 w 148"/>
                <a:gd name="T57" fmla="*/ 2147483646 h 146"/>
                <a:gd name="T58" fmla="*/ 2147483646 w 148"/>
                <a:gd name="T59" fmla="*/ 2147483646 h 146"/>
                <a:gd name="T60" fmla="*/ 2147483646 w 148"/>
                <a:gd name="T61" fmla="*/ 2147483646 h 146"/>
                <a:gd name="T62" fmla="*/ 2147483646 w 148"/>
                <a:gd name="T63" fmla="*/ 2147483646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433"/>
            <p:cNvSpPr>
              <a:spLocks/>
            </p:cNvSpPr>
            <p:nvPr/>
          </p:nvSpPr>
          <p:spPr bwMode="auto">
            <a:xfrm>
              <a:off x="4135058" y="2110452"/>
              <a:ext cx="86872" cy="61010"/>
            </a:xfrm>
            <a:custGeom>
              <a:avLst/>
              <a:gdLst>
                <a:gd name="T0" fmla="*/ 2147483646 w 133"/>
                <a:gd name="T1" fmla="*/ 2147483646 h 91"/>
                <a:gd name="T2" fmla="*/ 2147483646 w 133"/>
                <a:gd name="T3" fmla="*/ 2147483646 h 91"/>
                <a:gd name="T4" fmla="*/ 2147483646 w 133"/>
                <a:gd name="T5" fmla="*/ 2147483646 h 91"/>
                <a:gd name="T6" fmla="*/ 2147483646 w 133"/>
                <a:gd name="T7" fmla="*/ 2147483646 h 91"/>
                <a:gd name="T8" fmla="*/ 2147483646 w 133"/>
                <a:gd name="T9" fmla="*/ 2147483646 h 91"/>
                <a:gd name="T10" fmla="*/ 2147483646 w 133"/>
                <a:gd name="T11" fmla="*/ 2147483646 h 91"/>
                <a:gd name="T12" fmla="*/ 2147483646 w 133"/>
                <a:gd name="T13" fmla="*/ 2147483646 h 91"/>
                <a:gd name="T14" fmla="*/ 2147483646 w 133"/>
                <a:gd name="T15" fmla="*/ 2147483646 h 91"/>
                <a:gd name="T16" fmla="*/ 2147483646 w 133"/>
                <a:gd name="T17" fmla="*/ 2147483646 h 91"/>
                <a:gd name="T18" fmla="*/ 2147483646 w 133"/>
                <a:gd name="T19" fmla="*/ 2147483646 h 91"/>
                <a:gd name="T20" fmla="*/ 2147483646 w 133"/>
                <a:gd name="T21" fmla="*/ 2147483646 h 91"/>
                <a:gd name="T22" fmla="*/ 2147483646 w 133"/>
                <a:gd name="T23" fmla="*/ 2147483646 h 91"/>
                <a:gd name="T24" fmla="*/ 2147483646 w 133"/>
                <a:gd name="T25" fmla="*/ 2147483646 h 91"/>
                <a:gd name="T26" fmla="*/ 2147483646 w 133"/>
                <a:gd name="T27" fmla="*/ 2147483646 h 91"/>
                <a:gd name="T28" fmla="*/ 2147483646 w 133"/>
                <a:gd name="T29" fmla="*/ 2147483646 h 91"/>
                <a:gd name="T30" fmla="*/ 2147483646 w 133"/>
                <a:gd name="T31" fmla="*/ 2147483646 h 91"/>
                <a:gd name="T32" fmla="*/ 2147483646 w 133"/>
                <a:gd name="T33" fmla="*/ 2147483646 h 91"/>
                <a:gd name="T34" fmla="*/ 2147483646 w 133"/>
                <a:gd name="T35" fmla="*/ 2147483646 h 91"/>
                <a:gd name="T36" fmla="*/ 2147483646 w 133"/>
                <a:gd name="T37" fmla="*/ 2147483646 h 91"/>
                <a:gd name="T38" fmla="*/ 2147483646 w 133"/>
                <a:gd name="T39" fmla="*/ 2147483646 h 91"/>
                <a:gd name="T40" fmla="*/ 2147483646 w 133"/>
                <a:gd name="T41" fmla="*/ 2147483646 h 91"/>
                <a:gd name="T42" fmla="*/ 2147483646 w 133"/>
                <a:gd name="T43" fmla="*/ 2147483646 h 91"/>
                <a:gd name="T44" fmla="*/ 2147483646 w 133"/>
                <a:gd name="T45" fmla="*/ 2147483646 h 91"/>
                <a:gd name="T46" fmla="*/ 2147483646 w 133"/>
                <a:gd name="T47" fmla="*/ 2147483646 h 91"/>
                <a:gd name="T48" fmla="*/ 2147483646 w 133"/>
                <a:gd name="T49" fmla="*/ 2147483646 h 91"/>
                <a:gd name="T50" fmla="*/ 2147483646 w 133"/>
                <a:gd name="T51" fmla="*/ 2147483646 h 91"/>
                <a:gd name="T52" fmla="*/ 2147483646 w 133"/>
                <a:gd name="T53" fmla="*/ 2147483646 h 91"/>
                <a:gd name="T54" fmla="*/ 2147483646 w 133"/>
                <a:gd name="T55" fmla="*/ 2147483646 h 91"/>
                <a:gd name="T56" fmla="*/ 0 w 133"/>
                <a:gd name="T57" fmla="*/ 2147483646 h 91"/>
                <a:gd name="T58" fmla="*/ 2147483646 w 133"/>
                <a:gd name="T59" fmla="*/ 2147483646 h 91"/>
                <a:gd name="T60" fmla="*/ 2147483646 w 133"/>
                <a:gd name="T61" fmla="*/ 2147483646 h 91"/>
                <a:gd name="T62" fmla="*/ 2147483646 w 133"/>
                <a:gd name="T63" fmla="*/ 2147483646 h 91"/>
                <a:gd name="T64" fmla="*/ 2147483646 w 133"/>
                <a:gd name="T65" fmla="*/ 2147483646 h 91"/>
                <a:gd name="T66" fmla="*/ 2147483646 w 133"/>
                <a:gd name="T67" fmla="*/ 2147483646 h 91"/>
                <a:gd name="T68" fmla="*/ 2147483646 w 133"/>
                <a:gd name="T69" fmla="*/ 0 h 91"/>
                <a:gd name="T70" fmla="*/ 2147483646 w 133"/>
                <a:gd name="T71" fmla="*/ 2147483646 h 91"/>
                <a:gd name="T72" fmla="*/ 2147483646 w 133"/>
                <a:gd name="T73" fmla="*/ 2147483646 h 91"/>
                <a:gd name="T74" fmla="*/ 2147483646 w 133"/>
                <a:gd name="T75" fmla="*/ 2147483646 h 91"/>
                <a:gd name="T76" fmla="*/ 2147483646 w 133"/>
                <a:gd name="T77" fmla="*/ 2147483646 h 91"/>
                <a:gd name="T78" fmla="*/ 2147483646 w 133"/>
                <a:gd name="T79" fmla="*/ 2147483646 h 91"/>
                <a:gd name="T80" fmla="*/ 2147483646 w 133"/>
                <a:gd name="T81" fmla="*/ 2147483646 h 91"/>
                <a:gd name="T82" fmla="*/ 2147483646 w 133"/>
                <a:gd name="T83" fmla="*/ 2147483646 h 91"/>
                <a:gd name="T84" fmla="*/ 2147483646 w 133"/>
                <a:gd name="T85" fmla="*/ 2147483646 h 91"/>
                <a:gd name="T86" fmla="*/ 2147483646 w 133"/>
                <a:gd name="T87" fmla="*/ 2147483646 h 91"/>
                <a:gd name="T88" fmla="*/ 2147483646 w 133"/>
                <a:gd name="T89" fmla="*/ 2147483646 h 91"/>
                <a:gd name="T90" fmla="*/ 2147483646 w 133"/>
                <a:gd name="T91" fmla="*/ 2147483646 h 91"/>
                <a:gd name="T92" fmla="*/ 2147483646 w 133"/>
                <a:gd name="T93" fmla="*/ 2147483646 h 91"/>
                <a:gd name="T94" fmla="*/ 2147483646 w 133"/>
                <a:gd name="T95" fmla="*/ 2147483646 h 91"/>
                <a:gd name="T96" fmla="*/ 2147483646 w 133"/>
                <a:gd name="T97" fmla="*/ 2147483646 h 91"/>
                <a:gd name="T98" fmla="*/ 2147483646 w 133"/>
                <a:gd name="T99" fmla="*/ 2147483646 h 91"/>
                <a:gd name="T100" fmla="*/ 2147483646 w 133"/>
                <a:gd name="T101" fmla="*/ 2147483646 h 91"/>
                <a:gd name="T102" fmla="*/ 2147483646 w 133"/>
                <a:gd name="T103" fmla="*/ 2147483646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434"/>
            <p:cNvSpPr>
              <a:spLocks/>
            </p:cNvSpPr>
            <p:nvPr/>
          </p:nvSpPr>
          <p:spPr bwMode="auto">
            <a:xfrm>
              <a:off x="4098782" y="2078395"/>
              <a:ext cx="65870" cy="40329"/>
            </a:xfrm>
            <a:custGeom>
              <a:avLst/>
              <a:gdLst>
                <a:gd name="T0" fmla="*/ 2147483646 w 102"/>
                <a:gd name="T1" fmla="*/ 2147483646 h 60"/>
                <a:gd name="T2" fmla="*/ 2147483646 w 102"/>
                <a:gd name="T3" fmla="*/ 2147483646 h 60"/>
                <a:gd name="T4" fmla="*/ 2147483646 w 102"/>
                <a:gd name="T5" fmla="*/ 2147483646 h 60"/>
                <a:gd name="T6" fmla="*/ 2147483646 w 102"/>
                <a:gd name="T7" fmla="*/ 2147483646 h 60"/>
                <a:gd name="T8" fmla="*/ 2147483646 w 102"/>
                <a:gd name="T9" fmla="*/ 2147483646 h 60"/>
                <a:gd name="T10" fmla="*/ 2147483646 w 102"/>
                <a:gd name="T11" fmla="*/ 2147483646 h 60"/>
                <a:gd name="T12" fmla="*/ 2147483646 w 102"/>
                <a:gd name="T13" fmla="*/ 2147483646 h 60"/>
                <a:gd name="T14" fmla="*/ 2147483646 w 102"/>
                <a:gd name="T15" fmla="*/ 2147483646 h 60"/>
                <a:gd name="T16" fmla="*/ 2147483646 w 102"/>
                <a:gd name="T17" fmla="*/ 2147483646 h 60"/>
                <a:gd name="T18" fmla="*/ 2147483646 w 102"/>
                <a:gd name="T19" fmla="*/ 2147483646 h 60"/>
                <a:gd name="T20" fmla="*/ 2147483646 w 102"/>
                <a:gd name="T21" fmla="*/ 2147483646 h 60"/>
                <a:gd name="T22" fmla="*/ 2147483646 w 102"/>
                <a:gd name="T23" fmla="*/ 2147483646 h 60"/>
                <a:gd name="T24" fmla="*/ 2147483646 w 102"/>
                <a:gd name="T25" fmla="*/ 2147483646 h 60"/>
                <a:gd name="T26" fmla="*/ 2147483646 w 102"/>
                <a:gd name="T27" fmla="*/ 2147483646 h 60"/>
                <a:gd name="T28" fmla="*/ 2147483646 w 102"/>
                <a:gd name="T29" fmla="*/ 2147483646 h 60"/>
                <a:gd name="T30" fmla="*/ 2147483646 w 102"/>
                <a:gd name="T31" fmla="*/ 2147483646 h 60"/>
                <a:gd name="T32" fmla="*/ 2147483646 w 102"/>
                <a:gd name="T33" fmla="*/ 2147483646 h 60"/>
                <a:gd name="T34" fmla="*/ 2147483646 w 102"/>
                <a:gd name="T35" fmla="*/ 2147483646 h 60"/>
                <a:gd name="T36" fmla="*/ 2147483646 w 102"/>
                <a:gd name="T37" fmla="*/ 2147483646 h 60"/>
                <a:gd name="T38" fmla="*/ 2147483646 w 102"/>
                <a:gd name="T39" fmla="*/ 2147483646 h 60"/>
                <a:gd name="T40" fmla="*/ 2147483646 w 102"/>
                <a:gd name="T41" fmla="*/ 2147483646 h 60"/>
                <a:gd name="T42" fmla="*/ 2147483646 w 102"/>
                <a:gd name="T43" fmla="*/ 2147483646 h 60"/>
                <a:gd name="T44" fmla="*/ 2147483646 w 102"/>
                <a:gd name="T45" fmla="*/ 2147483646 h 60"/>
                <a:gd name="T46" fmla="*/ 0 w 102"/>
                <a:gd name="T47" fmla="*/ 2147483646 h 60"/>
                <a:gd name="T48" fmla="*/ 2147483646 w 102"/>
                <a:gd name="T49" fmla="*/ 2147483646 h 60"/>
                <a:gd name="T50" fmla="*/ 2147483646 w 102"/>
                <a:gd name="T51" fmla="*/ 2147483646 h 60"/>
                <a:gd name="T52" fmla="*/ 2147483646 w 102"/>
                <a:gd name="T53" fmla="*/ 2147483646 h 60"/>
                <a:gd name="T54" fmla="*/ 2147483646 w 102"/>
                <a:gd name="T55" fmla="*/ 2147483646 h 60"/>
                <a:gd name="T56" fmla="*/ 2147483646 w 102"/>
                <a:gd name="T57" fmla="*/ 2147483646 h 60"/>
                <a:gd name="T58" fmla="*/ 2147483646 w 102"/>
                <a:gd name="T59" fmla="*/ 2147483646 h 60"/>
                <a:gd name="T60" fmla="*/ 2147483646 w 102"/>
                <a:gd name="T61" fmla="*/ 2147483646 h 60"/>
                <a:gd name="T62" fmla="*/ 2147483646 w 102"/>
                <a:gd name="T63" fmla="*/ 2147483646 h 60"/>
                <a:gd name="T64" fmla="*/ 2147483646 w 102"/>
                <a:gd name="T65" fmla="*/ 0 h 60"/>
                <a:gd name="T66" fmla="*/ 2147483646 w 102"/>
                <a:gd name="T67" fmla="*/ 0 h 60"/>
                <a:gd name="T68" fmla="*/ 2147483646 w 102"/>
                <a:gd name="T69" fmla="*/ 0 h 60"/>
                <a:gd name="T70" fmla="*/ 2147483646 w 102"/>
                <a:gd name="T71" fmla="*/ 0 h 60"/>
                <a:gd name="T72" fmla="*/ 2147483646 w 102"/>
                <a:gd name="T73" fmla="*/ 0 h 60"/>
                <a:gd name="T74" fmla="*/ 2147483646 w 102"/>
                <a:gd name="T75" fmla="*/ 0 h 60"/>
                <a:gd name="T76" fmla="*/ 2147483646 w 102"/>
                <a:gd name="T77" fmla="*/ 2147483646 h 60"/>
                <a:gd name="T78" fmla="*/ 2147483646 w 102"/>
                <a:gd name="T79" fmla="*/ 2147483646 h 60"/>
                <a:gd name="T80" fmla="*/ 2147483646 w 102"/>
                <a:gd name="T81" fmla="*/ 2147483646 h 60"/>
                <a:gd name="T82" fmla="*/ 2147483646 w 102"/>
                <a:gd name="T83" fmla="*/ 2147483646 h 60"/>
                <a:gd name="T84" fmla="*/ 2147483646 w 102"/>
                <a:gd name="T85" fmla="*/ 2147483646 h 60"/>
                <a:gd name="T86" fmla="*/ 2147483646 w 102"/>
                <a:gd name="T87" fmla="*/ 2147483646 h 60"/>
                <a:gd name="T88" fmla="*/ 2147483646 w 102"/>
                <a:gd name="T89" fmla="*/ 2147483646 h 60"/>
                <a:gd name="T90" fmla="*/ 2147483646 w 102"/>
                <a:gd name="T91" fmla="*/ 2147483646 h 60"/>
                <a:gd name="T92" fmla="*/ 2147483646 w 102"/>
                <a:gd name="T93" fmla="*/ 2147483646 h 60"/>
                <a:gd name="T94" fmla="*/ 2147483646 w 102"/>
                <a:gd name="T95" fmla="*/ 2147483646 h 60"/>
                <a:gd name="T96" fmla="*/ 2147483646 w 102"/>
                <a:gd name="T97" fmla="*/ 2147483646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435"/>
            <p:cNvSpPr>
              <a:spLocks/>
            </p:cNvSpPr>
            <p:nvPr/>
          </p:nvSpPr>
          <p:spPr bwMode="auto">
            <a:xfrm>
              <a:off x="4228611" y="2118725"/>
              <a:ext cx="55369" cy="52738"/>
            </a:xfrm>
            <a:custGeom>
              <a:avLst/>
              <a:gdLst>
                <a:gd name="T0" fmla="*/ 2147483646 w 86"/>
                <a:gd name="T1" fmla="*/ 2147483646 h 80"/>
                <a:gd name="T2" fmla="*/ 2147483646 w 86"/>
                <a:gd name="T3" fmla="*/ 0 h 80"/>
                <a:gd name="T4" fmla="*/ 2147483646 w 86"/>
                <a:gd name="T5" fmla="*/ 2147483646 h 80"/>
                <a:gd name="T6" fmla="*/ 2147483646 w 86"/>
                <a:gd name="T7" fmla="*/ 2147483646 h 80"/>
                <a:gd name="T8" fmla="*/ 2147483646 w 86"/>
                <a:gd name="T9" fmla="*/ 2147483646 h 80"/>
                <a:gd name="T10" fmla="*/ 2147483646 w 86"/>
                <a:gd name="T11" fmla="*/ 2147483646 h 80"/>
                <a:gd name="T12" fmla="*/ 2147483646 w 86"/>
                <a:gd name="T13" fmla="*/ 2147483646 h 80"/>
                <a:gd name="T14" fmla="*/ 2147483646 w 86"/>
                <a:gd name="T15" fmla="*/ 2147483646 h 80"/>
                <a:gd name="T16" fmla="*/ 2147483646 w 86"/>
                <a:gd name="T17" fmla="*/ 2147483646 h 80"/>
                <a:gd name="T18" fmla="*/ 2147483646 w 86"/>
                <a:gd name="T19" fmla="*/ 2147483646 h 80"/>
                <a:gd name="T20" fmla="*/ 2147483646 w 86"/>
                <a:gd name="T21" fmla="*/ 2147483646 h 80"/>
                <a:gd name="T22" fmla="*/ 2147483646 w 86"/>
                <a:gd name="T23" fmla="*/ 2147483646 h 80"/>
                <a:gd name="T24" fmla="*/ 2147483646 w 86"/>
                <a:gd name="T25" fmla="*/ 2147483646 h 80"/>
                <a:gd name="T26" fmla="*/ 2147483646 w 86"/>
                <a:gd name="T27" fmla="*/ 2147483646 h 80"/>
                <a:gd name="T28" fmla="*/ 2147483646 w 86"/>
                <a:gd name="T29" fmla="*/ 2147483646 h 80"/>
                <a:gd name="T30" fmla="*/ 2147483646 w 86"/>
                <a:gd name="T31" fmla="*/ 2147483646 h 80"/>
                <a:gd name="T32" fmla="*/ 2147483646 w 86"/>
                <a:gd name="T33" fmla="*/ 2147483646 h 80"/>
                <a:gd name="T34" fmla="*/ 2147483646 w 86"/>
                <a:gd name="T35" fmla="*/ 2147483646 h 80"/>
                <a:gd name="T36" fmla="*/ 2147483646 w 86"/>
                <a:gd name="T37" fmla="*/ 2147483646 h 80"/>
                <a:gd name="T38" fmla="*/ 2147483646 w 86"/>
                <a:gd name="T39" fmla="*/ 2147483646 h 80"/>
                <a:gd name="T40" fmla="*/ 2147483646 w 86"/>
                <a:gd name="T41" fmla="*/ 2147483646 h 80"/>
                <a:gd name="T42" fmla="*/ 2147483646 w 86"/>
                <a:gd name="T43" fmla="*/ 2147483646 h 80"/>
                <a:gd name="T44" fmla="*/ 2147483646 w 86"/>
                <a:gd name="T45" fmla="*/ 2147483646 h 80"/>
                <a:gd name="T46" fmla="*/ 2147483646 w 86"/>
                <a:gd name="T47" fmla="*/ 2147483646 h 80"/>
                <a:gd name="T48" fmla="*/ 2147483646 w 86"/>
                <a:gd name="T49" fmla="*/ 2147483646 h 80"/>
                <a:gd name="T50" fmla="*/ 2147483646 w 86"/>
                <a:gd name="T51" fmla="*/ 2147483646 h 80"/>
                <a:gd name="T52" fmla="*/ 2147483646 w 86"/>
                <a:gd name="T53" fmla="*/ 2147483646 h 80"/>
                <a:gd name="T54" fmla="*/ 2147483646 w 86"/>
                <a:gd name="T55" fmla="*/ 2147483646 h 80"/>
                <a:gd name="T56" fmla="*/ 2147483646 w 86"/>
                <a:gd name="T57" fmla="*/ 2147483646 h 80"/>
                <a:gd name="T58" fmla="*/ 2147483646 w 86"/>
                <a:gd name="T59" fmla="*/ 2147483646 h 80"/>
                <a:gd name="T60" fmla="*/ 2147483646 w 86"/>
                <a:gd name="T61" fmla="*/ 2147483646 h 80"/>
                <a:gd name="T62" fmla="*/ 2147483646 w 86"/>
                <a:gd name="T63" fmla="*/ 2147483646 h 80"/>
                <a:gd name="T64" fmla="*/ 2147483646 w 86"/>
                <a:gd name="T65" fmla="*/ 2147483646 h 80"/>
                <a:gd name="T66" fmla="*/ 2147483646 w 86"/>
                <a:gd name="T67" fmla="*/ 2147483646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436"/>
            <p:cNvSpPr>
              <a:spLocks/>
            </p:cNvSpPr>
            <p:nvPr/>
          </p:nvSpPr>
          <p:spPr bwMode="auto">
            <a:xfrm>
              <a:off x="4284935" y="2150781"/>
              <a:ext cx="21956" cy="29989"/>
            </a:xfrm>
            <a:custGeom>
              <a:avLst/>
              <a:gdLst>
                <a:gd name="T0" fmla="*/ 2147483646 w 34"/>
                <a:gd name="T1" fmla="*/ 2147483646 h 46"/>
                <a:gd name="T2" fmla="*/ 2147483646 w 34"/>
                <a:gd name="T3" fmla="*/ 2147483646 h 46"/>
                <a:gd name="T4" fmla="*/ 2147483646 w 34"/>
                <a:gd name="T5" fmla="*/ 2147483646 h 46"/>
                <a:gd name="T6" fmla="*/ 2147483646 w 34"/>
                <a:gd name="T7" fmla="*/ 2147483646 h 46"/>
                <a:gd name="T8" fmla="*/ 2147483646 w 34"/>
                <a:gd name="T9" fmla="*/ 2147483646 h 46"/>
                <a:gd name="T10" fmla="*/ 2147483646 w 34"/>
                <a:gd name="T11" fmla="*/ 2147483646 h 46"/>
                <a:gd name="T12" fmla="*/ 2147483646 w 34"/>
                <a:gd name="T13" fmla="*/ 2147483646 h 46"/>
                <a:gd name="T14" fmla="*/ 0 w 34"/>
                <a:gd name="T15" fmla="*/ 2147483646 h 46"/>
                <a:gd name="T16" fmla="*/ 2147483646 w 34"/>
                <a:gd name="T17" fmla="*/ 2147483646 h 46"/>
                <a:gd name="T18" fmla="*/ 2147483646 w 34"/>
                <a:gd name="T19" fmla="*/ 2147483646 h 46"/>
                <a:gd name="T20" fmla="*/ 2147483646 w 34"/>
                <a:gd name="T21" fmla="*/ 2147483646 h 46"/>
                <a:gd name="T22" fmla="*/ 2147483646 w 34"/>
                <a:gd name="T23" fmla="*/ 2147483646 h 46"/>
                <a:gd name="T24" fmla="*/ 2147483646 w 34"/>
                <a:gd name="T25" fmla="*/ 2147483646 h 46"/>
                <a:gd name="T26" fmla="*/ 2147483646 w 34"/>
                <a:gd name="T27" fmla="*/ 2147483646 h 46"/>
                <a:gd name="T28" fmla="*/ 2147483646 w 34"/>
                <a:gd name="T29" fmla="*/ 2147483646 h 46"/>
                <a:gd name="T30" fmla="*/ 2147483646 w 34"/>
                <a:gd name="T31" fmla="*/ 2147483646 h 46"/>
                <a:gd name="T32" fmla="*/ 2147483646 w 34"/>
                <a:gd name="T33" fmla="*/ 2147483646 h 46"/>
                <a:gd name="T34" fmla="*/ 2147483646 w 34"/>
                <a:gd name="T35" fmla="*/ 2147483646 h 46"/>
                <a:gd name="T36" fmla="*/ 2147483646 w 34"/>
                <a:gd name="T37" fmla="*/ 2147483646 h 46"/>
                <a:gd name="T38" fmla="*/ 2147483646 w 34"/>
                <a:gd name="T39" fmla="*/ 2147483646 h 46"/>
                <a:gd name="T40" fmla="*/ 2147483646 w 34"/>
                <a:gd name="T41" fmla="*/ 2147483646 h 46"/>
                <a:gd name="T42" fmla="*/ 2147483646 w 34"/>
                <a:gd name="T43" fmla="*/ 2147483646 h 46"/>
                <a:gd name="T44" fmla="*/ 2147483646 w 34"/>
                <a:gd name="T45" fmla="*/ 2147483646 h 46"/>
                <a:gd name="T46" fmla="*/ 2147483646 w 34"/>
                <a:gd name="T47" fmla="*/ 2147483646 h 46"/>
                <a:gd name="T48" fmla="*/ 2147483646 w 34"/>
                <a:gd name="T49" fmla="*/ 0 h 46"/>
                <a:gd name="T50" fmla="*/ 2147483646 w 34"/>
                <a:gd name="T51" fmla="*/ 0 h 46"/>
                <a:gd name="T52" fmla="*/ 2147483646 w 34"/>
                <a:gd name="T53" fmla="*/ 0 h 46"/>
                <a:gd name="T54" fmla="*/ 2147483646 w 34"/>
                <a:gd name="T55" fmla="*/ 2147483646 h 46"/>
                <a:gd name="T56" fmla="*/ 2147483646 w 34"/>
                <a:gd name="T57" fmla="*/ 2147483646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437"/>
            <p:cNvSpPr>
              <a:spLocks/>
            </p:cNvSpPr>
            <p:nvPr/>
          </p:nvSpPr>
          <p:spPr bwMode="auto">
            <a:xfrm>
              <a:off x="4279207" y="2109417"/>
              <a:ext cx="129830" cy="67216"/>
            </a:xfrm>
            <a:custGeom>
              <a:avLst/>
              <a:gdLst>
                <a:gd name="T0" fmla="*/ 2147483646 w 202"/>
                <a:gd name="T1" fmla="*/ 2147483646 h 100"/>
                <a:gd name="T2" fmla="*/ 2147483646 w 202"/>
                <a:gd name="T3" fmla="*/ 2147483646 h 100"/>
                <a:gd name="T4" fmla="*/ 2147483646 w 202"/>
                <a:gd name="T5" fmla="*/ 2147483646 h 100"/>
                <a:gd name="T6" fmla="*/ 2147483646 w 202"/>
                <a:gd name="T7" fmla="*/ 2147483646 h 100"/>
                <a:gd name="T8" fmla="*/ 2147483646 w 202"/>
                <a:gd name="T9" fmla="*/ 2147483646 h 100"/>
                <a:gd name="T10" fmla="*/ 2147483646 w 202"/>
                <a:gd name="T11" fmla="*/ 2147483646 h 100"/>
                <a:gd name="T12" fmla="*/ 2147483646 w 202"/>
                <a:gd name="T13" fmla="*/ 2147483646 h 100"/>
                <a:gd name="T14" fmla="*/ 2147483646 w 202"/>
                <a:gd name="T15" fmla="*/ 2147483646 h 100"/>
                <a:gd name="T16" fmla="*/ 2147483646 w 202"/>
                <a:gd name="T17" fmla="*/ 2147483646 h 100"/>
                <a:gd name="T18" fmla="*/ 2147483646 w 202"/>
                <a:gd name="T19" fmla="*/ 2147483646 h 100"/>
                <a:gd name="T20" fmla="*/ 2147483646 w 202"/>
                <a:gd name="T21" fmla="*/ 2147483646 h 100"/>
                <a:gd name="T22" fmla="*/ 2147483646 w 202"/>
                <a:gd name="T23" fmla="*/ 2147483646 h 100"/>
                <a:gd name="T24" fmla="*/ 2147483646 w 202"/>
                <a:gd name="T25" fmla="*/ 2147483646 h 100"/>
                <a:gd name="T26" fmla="*/ 2147483646 w 202"/>
                <a:gd name="T27" fmla="*/ 2147483646 h 100"/>
                <a:gd name="T28" fmla="*/ 2147483646 w 202"/>
                <a:gd name="T29" fmla="*/ 2147483646 h 100"/>
                <a:gd name="T30" fmla="*/ 2147483646 w 202"/>
                <a:gd name="T31" fmla="*/ 2147483646 h 100"/>
                <a:gd name="T32" fmla="*/ 2147483646 w 202"/>
                <a:gd name="T33" fmla="*/ 2147483646 h 100"/>
                <a:gd name="T34" fmla="*/ 2147483646 w 202"/>
                <a:gd name="T35" fmla="*/ 2147483646 h 100"/>
                <a:gd name="T36" fmla="*/ 2147483646 w 202"/>
                <a:gd name="T37" fmla="*/ 2147483646 h 100"/>
                <a:gd name="T38" fmla="*/ 2147483646 w 202"/>
                <a:gd name="T39" fmla="*/ 2147483646 h 100"/>
                <a:gd name="T40" fmla="*/ 2147483646 w 202"/>
                <a:gd name="T41" fmla="*/ 2147483646 h 100"/>
                <a:gd name="T42" fmla="*/ 2147483646 w 202"/>
                <a:gd name="T43" fmla="*/ 2147483646 h 100"/>
                <a:gd name="T44" fmla="*/ 2147483646 w 202"/>
                <a:gd name="T45" fmla="*/ 2147483646 h 100"/>
                <a:gd name="T46" fmla="*/ 2147483646 w 202"/>
                <a:gd name="T47" fmla="*/ 2147483646 h 100"/>
                <a:gd name="T48" fmla="*/ 2147483646 w 202"/>
                <a:gd name="T49" fmla="*/ 2147483646 h 100"/>
                <a:gd name="T50" fmla="*/ 2147483646 w 202"/>
                <a:gd name="T51" fmla="*/ 2147483646 h 100"/>
                <a:gd name="T52" fmla="*/ 2147483646 w 202"/>
                <a:gd name="T53" fmla="*/ 2147483646 h 100"/>
                <a:gd name="T54" fmla="*/ 0 w 202"/>
                <a:gd name="T55" fmla="*/ 2147483646 h 100"/>
                <a:gd name="T56" fmla="*/ 2147483646 w 202"/>
                <a:gd name="T57" fmla="*/ 2147483646 h 100"/>
                <a:gd name="T58" fmla="*/ 2147483646 w 202"/>
                <a:gd name="T59" fmla="*/ 0 h 100"/>
                <a:gd name="T60" fmla="*/ 2147483646 w 202"/>
                <a:gd name="T61" fmla="*/ 2147483646 h 100"/>
                <a:gd name="T62" fmla="*/ 2147483646 w 202"/>
                <a:gd name="T63" fmla="*/ 2147483646 h 100"/>
                <a:gd name="T64" fmla="*/ 2147483646 w 202"/>
                <a:gd name="T65" fmla="*/ 2147483646 h 100"/>
                <a:gd name="T66" fmla="*/ 2147483646 w 202"/>
                <a:gd name="T67" fmla="*/ 2147483646 h 100"/>
                <a:gd name="T68" fmla="*/ 2147483646 w 202"/>
                <a:gd name="T69" fmla="*/ 2147483646 h 100"/>
                <a:gd name="T70" fmla="*/ 2147483646 w 202"/>
                <a:gd name="T71" fmla="*/ 2147483646 h 100"/>
                <a:gd name="T72" fmla="*/ 2147483646 w 202"/>
                <a:gd name="T73" fmla="*/ 2147483646 h 100"/>
                <a:gd name="T74" fmla="*/ 2147483646 w 202"/>
                <a:gd name="T75" fmla="*/ 2147483646 h 100"/>
                <a:gd name="T76" fmla="*/ 2147483646 w 202"/>
                <a:gd name="T77" fmla="*/ 2147483646 h 100"/>
                <a:gd name="T78" fmla="*/ 2147483646 w 202"/>
                <a:gd name="T79" fmla="*/ 2147483646 h 100"/>
                <a:gd name="T80" fmla="*/ 2147483646 w 202"/>
                <a:gd name="T81" fmla="*/ 2147483646 h 100"/>
                <a:gd name="T82" fmla="*/ 2147483646 w 202"/>
                <a:gd name="T83" fmla="*/ 2147483646 h 100"/>
                <a:gd name="T84" fmla="*/ 2147483646 w 202"/>
                <a:gd name="T85" fmla="*/ 2147483646 h 100"/>
                <a:gd name="T86" fmla="*/ 2147483646 w 202"/>
                <a:gd name="T87" fmla="*/ 2147483646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438"/>
            <p:cNvSpPr>
              <a:spLocks/>
            </p:cNvSpPr>
            <p:nvPr/>
          </p:nvSpPr>
          <p:spPr bwMode="auto">
            <a:xfrm>
              <a:off x="4177061" y="2067020"/>
              <a:ext cx="26730" cy="24818"/>
            </a:xfrm>
            <a:custGeom>
              <a:avLst/>
              <a:gdLst>
                <a:gd name="T0" fmla="*/ 2147483646 w 40"/>
                <a:gd name="T1" fmla="*/ 2147483646 h 37"/>
                <a:gd name="T2" fmla="*/ 2147483646 w 40"/>
                <a:gd name="T3" fmla="*/ 2147483646 h 37"/>
                <a:gd name="T4" fmla="*/ 2147483646 w 40"/>
                <a:gd name="T5" fmla="*/ 2147483646 h 37"/>
                <a:gd name="T6" fmla="*/ 2147483646 w 40"/>
                <a:gd name="T7" fmla="*/ 2147483646 h 37"/>
                <a:gd name="T8" fmla="*/ 2147483646 w 40"/>
                <a:gd name="T9" fmla="*/ 2147483646 h 37"/>
                <a:gd name="T10" fmla="*/ 2147483646 w 40"/>
                <a:gd name="T11" fmla="*/ 2147483646 h 37"/>
                <a:gd name="T12" fmla="*/ 2147483646 w 40"/>
                <a:gd name="T13" fmla="*/ 2147483646 h 37"/>
                <a:gd name="T14" fmla="*/ 2147483646 w 40"/>
                <a:gd name="T15" fmla="*/ 2147483646 h 37"/>
                <a:gd name="T16" fmla="*/ 2147483646 w 40"/>
                <a:gd name="T17" fmla="*/ 2147483646 h 37"/>
                <a:gd name="T18" fmla="*/ 2147483646 w 40"/>
                <a:gd name="T19" fmla="*/ 2147483646 h 37"/>
                <a:gd name="T20" fmla="*/ 2147483646 w 40"/>
                <a:gd name="T21" fmla="*/ 2147483646 h 37"/>
                <a:gd name="T22" fmla="*/ 2147483646 w 40"/>
                <a:gd name="T23" fmla="*/ 2147483646 h 37"/>
                <a:gd name="T24" fmla="*/ 2147483646 w 40"/>
                <a:gd name="T25" fmla="*/ 2147483646 h 37"/>
                <a:gd name="T26" fmla="*/ 2147483646 w 40"/>
                <a:gd name="T27" fmla="*/ 2147483646 h 37"/>
                <a:gd name="T28" fmla="*/ 0 w 40"/>
                <a:gd name="T29" fmla="*/ 2147483646 h 37"/>
                <a:gd name="T30" fmla="*/ 2147483646 w 40"/>
                <a:gd name="T31" fmla="*/ 2147483646 h 37"/>
                <a:gd name="T32" fmla="*/ 2147483646 w 40"/>
                <a:gd name="T33" fmla="*/ 2147483646 h 37"/>
                <a:gd name="T34" fmla="*/ 2147483646 w 40"/>
                <a:gd name="T35" fmla="*/ 2147483646 h 37"/>
                <a:gd name="T36" fmla="*/ 2147483646 w 40"/>
                <a:gd name="T37" fmla="*/ 2147483646 h 37"/>
                <a:gd name="T38" fmla="*/ 2147483646 w 40"/>
                <a:gd name="T39" fmla="*/ 0 h 37"/>
                <a:gd name="T40" fmla="*/ 2147483646 w 40"/>
                <a:gd name="T41" fmla="*/ 2147483646 h 37"/>
                <a:gd name="T42" fmla="*/ 2147483646 w 40"/>
                <a:gd name="T43" fmla="*/ 2147483646 h 37"/>
                <a:gd name="T44" fmla="*/ 2147483646 w 40"/>
                <a:gd name="T45" fmla="*/ 2147483646 h 37"/>
                <a:gd name="T46" fmla="*/ 2147483646 w 40"/>
                <a:gd name="T47" fmla="*/ 2147483646 h 37"/>
                <a:gd name="T48" fmla="*/ 2147483646 w 40"/>
                <a:gd name="T49" fmla="*/ 2147483646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439"/>
            <p:cNvSpPr>
              <a:spLocks/>
            </p:cNvSpPr>
            <p:nvPr/>
          </p:nvSpPr>
          <p:spPr bwMode="auto">
            <a:xfrm flipV="1">
              <a:off x="4279207" y="1909840"/>
              <a:ext cx="129830" cy="210953"/>
            </a:xfrm>
            <a:custGeom>
              <a:avLst/>
              <a:gdLst>
                <a:gd name="T0" fmla="*/ 2147483646 w 201"/>
                <a:gd name="T1" fmla="*/ 2147483646 h 319"/>
                <a:gd name="T2" fmla="*/ 2147483646 w 201"/>
                <a:gd name="T3" fmla="*/ 2147483646 h 319"/>
                <a:gd name="T4" fmla="*/ 2147483646 w 201"/>
                <a:gd name="T5" fmla="*/ 2147483646 h 319"/>
                <a:gd name="T6" fmla="*/ 2147483646 w 201"/>
                <a:gd name="T7" fmla="*/ 2147483646 h 319"/>
                <a:gd name="T8" fmla="*/ 2147483646 w 201"/>
                <a:gd name="T9" fmla="*/ 2147483646 h 319"/>
                <a:gd name="T10" fmla="*/ 2147483646 w 201"/>
                <a:gd name="T11" fmla="*/ 2147483646 h 319"/>
                <a:gd name="T12" fmla="*/ 2147483646 w 201"/>
                <a:gd name="T13" fmla="*/ 2147483646 h 319"/>
                <a:gd name="T14" fmla="*/ 2147483646 w 201"/>
                <a:gd name="T15" fmla="*/ 2147483646 h 319"/>
                <a:gd name="T16" fmla="*/ 2147483646 w 201"/>
                <a:gd name="T17" fmla="*/ 2147483646 h 319"/>
                <a:gd name="T18" fmla="*/ 2147483646 w 201"/>
                <a:gd name="T19" fmla="*/ 2147483646 h 319"/>
                <a:gd name="T20" fmla="*/ 2147483646 w 201"/>
                <a:gd name="T21" fmla="*/ 2147483646 h 319"/>
                <a:gd name="T22" fmla="*/ 2147483646 w 201"/>
                <a:gd name="T23" fmla="*/ 2147483646 h 319"/>
                <a:gd name="T24" fmla="*/ 2147483646 w 201"/>
                <a:gd name="T25" fmla="*/ 2147483646 h 319"/>
                <a:gd name="T26" fmla="*/ 2147483646 w 201"/>
                <a:gd name="T27" fmla="*/ 2147483646 h 319"/>
                <a:gd name="T28" fmla="*/ 2147483646 w 201"/>
                <a:gd name="T29" fmla="*/ 2147483646 h 319"/>
                <a:gd name="T30" fmla="*/ 2147483646 w 201"/>
                <a:gd name="T31" fmla="*/ 2147483646 h 319"/>
                <a:gd name="T32" fmla="*/ 2147483646 w 201"/>
                <a:gd name="T33" fmla="*/ 2147483646 h 319"/>
                <a:gd name="T34" fmla="*/ 2147483646 w 201"/>
                <a:gd name="T35" fmla="*/ 2147483646 h 319"/>
                <a:gd name="T36" fmla="*/ 2147483646 w 201"/>
                <a:gd name="T37" fmla="*/ 2147483646 h 319"/>
                <a:gd name="T38" fmla="*/ 2147483646 w 201"/>
                <a:gd name="T39" fmla="*/ 2147483646 h 319"/>
                <a:gd name="T40" fmla="*/ 2147483646 w 201"/>
                <a:gd name="T41" fmla="*/ 2147483646 h 319"/>
                <a:gd name="T42" fmla="*/ 2147483646 w 201"/>
                <a:gd name="T43" fmla="*/ 2147483646 h 319"/>
                <a:gd name="T44" fmla="*/ 2147483646 w 201"/>
                <a:gd name="T45" fmla="*/ 2147483646 h 319"/>
                <a:gd name="T46" fmla="*/ 2147483646 w 201"/>
                <a:gd name="T47" fmla="*/ 2147483646 h 319"/>
                <a:gd name="T48" fmla="*/ 2147483646 w 201"/>
                <a:gd name="T49" fmla="*/ 2147483646 h 319"/>
                <a:gd name="T50" fmla="*/ 2147483646 w 201"/>
                <a:gd name="T51" fmla="*/ 0 h 319"/>
                <a:gd name="T52" fmla="*/ 2147483646 w 201"/>
                <a:gd name="T53" fmla="*/ 2147483646 h 319"/>
                <a:gd name="T54" fmla="*/ 2147483646 w 201"/>
                <a:gd name="T55" fmla="*/ 2147483646 h 319"/>
                <a:gd name="T56" fmla="*/ 2147483646 w 201"/>
                <a:gd name="T57" fmla="*/ 2147483646 h 319"/>
                <a:gd name="T58" fmla="*/ 2147483646 w 201"/>
                <a:gd name="T59" fmla="*/ 2147483646 h 319"/>
                <a:gd name="T60" fmla="*/ 2147483646 w 201"/>
                <a:gd name="T61" fmla="*/ 2147483646 h 319"/>
                <a:gd name="T62" fmla="*/ 2147483646 w 201"/>
                <a:gd name="T63" fmla="*/ 2147483646 h 319"/>
                <a:gd name="T64" fmla="*/ 2147483646 w 201"/>
                <a:gd name="T65" fmla="*/ 2147483646 h 319"/>
                <a:gd name="T66" fmla="*/ 2147483646 w 201"/>
                <a:gd name="T67" fmla="*/ 2147483646 h 319"/>
                <a:gd name="T68" fmla="*/ 2147483646 w 201"/>
                <a:gd name="T69" fmla="*/ 2147483646 h 319"/>
                <a:gd name="T70" fmla="*/ 2147483646 w 201"/>
                <a:gd name="T71" fmla="*/ 2147483646 h 319"/>
                <a:gd name="T72" fmla="*/ 2147483646 w 201"/>
                <a:gd name="T73" fmla="*/ 2147483646 h 319"/>
                <a:gd name="T74" fmla="*/ 2147483646 w 201"/>
                <a:gd name="T75" fmla="*/ 2147483646 h 319"/>
                <a:gd name="T76" fmla="*/ 2147483646 w 201"/>
                <a:gd name="T77" fmla="*/ 2147483646 h 319"/>
                <a:gd name="T78" fmla="*/ 2147483646 w 201"/>
                <a:gd name="T79" fmla="*/ 2147483646 h 319"/>
                <a:gd name="T80" fmla="*/ 2147483646 w 201"/>
                <a:gd name="T81" fmla="*/ 2147483646 h 319"/>
                <a:gd name="T82" fmla="*/ 2147483646 w 201"/>
                <a:gd name="T83" fmla="*/ 2147483646 h 319"/>
                <a:gd name="T84" fmla="*/ 2147483646 w 201"/>
                <a:gd name="T85" fmla="*/ 2147483646 h 319"/>
                <a:gd name="T86" fmla="*/ 0 w 201"/>
                <a:gd name="T87" fmla="*/ 2147483646 h 319"/>
                <a:gd name="T88" fmla="*/ 2147483646 w 201"/>
                <a:gd name="T89" fmla="*/ 2147483646 h 319"/>
                <a:gd name="T90" fmla="*/ 2147483646 w 201"/>
                <a:gd name="T91" fmla="*/ 2147483646 h 319"/>
                <a:gd name="T92" fmla="*/ 2147483646 w 201"/>
                <a:gd name="T93" fmla="*/ 2147483646 h 319"/>
                <a:gd name="T94" fmla="*/ 2147483646 w 201"/>
                <a:gd name="T95" fmla="*/ 2147483646 h 319"/>
                <a:gd name="T96" fmla="*/ 2147483646 w 201"/>
                <a:gd name="T97" fmla="*/ 2147483646 h 319"/>
                <a:gd name="T98" fmla="*/ 2147483646 w 201"/>
                <a:gd name="T99" fmla="*/ 2147483646 h 319"/>
                <a:gd name="T100" fmla="*/ 2147483646 w 201"/>
                <a:gd name="T101" fmla="*/ 2147483646 h 319"/>
                <a:gd name="T102" fmla="*/ 2147483646 w 201"/>
                <a:gd name="T103" fmla="*/ 2147483646 h 319"/>
                <a:gd name="T104" fmla="*/ 2147483646 w 201"/>
                <a:gd name="T105" fmla="*/ 2147483646 h 319"/>
                <a:gd name="T106" fmla="*/ 2147483646 w 201"/>
                <a:gd name="T107" fmla="*/ 2147483646 h 319"/>
                <a:gd name="T108" fmla="*/ 2147483646 w 201"/>
                <a:gd name="T109" fmla="*/ 2147483646 h 319"/>
                <a:gd name="T110" fmla="*/ 2147483646 w 201"/>
                <a:gd name="T111" fmla="*/ 2147483646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440"/>
            <p:cNvSpPr>
              <a:spLocks/>
            </p:cNvSpPr>
            <p:nvPr/>
          </p:nvSpPr>
          <p:spPr bwMode="auto">
            <a:xfrm>
              <a:off x="4282071" y="2084600"/>
              <a:ext cx="21957" cy="11375"/>
            </a:xfrm>
            <a:custGeom>
              <a:avLst/>
              <a:gdLst>
                <a:gd name="T0" fmla="*/ 2147483646 w 34"/>
                <a:gd name="T1" fmla="*/ 0 h 18"/>
                <a:gd name="T2" fmla="*/ 2147483646 w 34"/>
                <a:gd name="T3" fmla="*/ 2147483646 h 18"/>
                <a:gd name="T4" fmla="*/ 2147483646 w 34"/>
                <a:gd name="T5" fmla="*/ 2147483646 h 18"/>
                <a:gd name="T6" fmla="*/ 2147483646 w 34"/>
                <a:gd name="T7" fmla="*/ 2147483646 h 18"/>
                <a:gd name="T8" fmla="*/ 2147483646 w 34"/>
                <a:gd name="T9" fmla="*/ 2147483646 h 18"/>
                <a:gd name="T10" fmla="*/ 2147483646 w 34"/>
                <a:gd name="T11" fmla="*/ 2147483646 h 18"/>
                <a:gd name="T12" fmla="*/ 2147483646 w 34"/>
                <a:gd name="T13" fmla="*/ 2147483646 h 18"/>
                <a:gd name="T14" fmla="*/ 2147483646 w 34"/>
                <a:gd name="T15" fmla="*/ 2147483646 h 18"/>
                <a:gd name="T16" fmla="*/ 2147483646 w 34"/>
                <a:gd name="T17" fmla="*/ 2147483646 h 18"/>
                <a:gd name="T18" fmla="*/ 2147483646 w 34"/>
                <a:gd name="T19" fmla="*/ 2147483646 h 18"/>
                <a:gd name="T20" fmla="*/ 0 w 34"/>
                <a:gd name="T21" fmla="*/ 2147483646 h 18"/>
                <a:gd name="T22" fmla="*/ 0 w 34"/>
                <a:gd name="T23" fmla="*/ 2147483646 h 18"/>
                <a:gd name="T24" fmla="*/ 2147483646 w 34"/>
                <a:gd name="T25" fmla="*/ 2147483646 h 18"/>
                <a:gd name="T26" fmla="*/ 2147483646 w 34"/>
                <a:gd name="T27" fmla="*/ 2147483646 h 18"/>
                <a:gd name="T28" fmla="*/ 2147483646 w 34"/>
                <a:gd name="T29" fmla="*/ 2147483646 h 18"/>
                <a:gd name="T30" fmla="*/ 2147483646 w 34"/>
                <a:gd name="T31" fmla="*/ 2147483646 h 18"/>
                <a:gd name="T32" fmla="*/ 2147483646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441"/>
            <p:cNvSpPr>
              <a:spLocks/>
            </p:cNvSpPr>
            <p:nvPr/>
          </p:nvSpPr>
          <p:spPr bwMode="auto">
            <a:xfrm>
              <a:off x="4270615" y="2054611"/>
              <a:ext cx="20048" cy="31022"/>
            </a:xfrm>
            <a:custGeom>
              <a:avLst/>
              <a:gdLst>
                <a:gd name="T0" fmla="*/ 2147483646 w 34"/>
                <a:gd name="T1" fmla="*/ 2147483646 h 46"/>
                <a:gd name="T2" fmla="*/ 2147483646 w 34"/>
                <a:gd name="T3" fmla="*/ 2147483646 h 46"/>
                <a:gd name="T4" fmla="*/ 2147483646 w 34"/>
                <a:gd name="T5" fmla="*/ 2147483646 h 46"/>
                <a:gd name="T6" fmla="*/ 2147483646 w 34"/>
                <a:gd name="T7" fmla="*/ 0 h 46"/>
                <a:gd name="T8" fmla="*/ 2147483646 w 34"/>
                <a:gd name="T9" fmla="*/ 0 h 46"/>
                <a:gd name="T10" fmla="*/ 2147483646 w 34"/>
                <a:gd name="T11" fmla="*/ 2147483646 h 46"/>
                <a:gd name="T12" fmla="*/ 0 w 34"/>
                <a:gd name="T13" fmla="*/ 2147483646 h 46"/>
                <a:gd name="T14" fmla="*/ 2147483646 w 34"/>
                <a:gd name="T15" fmla="*/ 2147483646 h 46"/>
                <a:gd name="T16" fmla="*/ 2147483646 w 34"/>
                <a:gd name="T17" fmla="*/ 2147483646 h 46"/>
                <a:gd name="T18" fmla="*/ 2147483646 w 34"/>
                <a:gd name="T19" fmla="*/ 2147483646 h 46"/>
                <a:gd name="T20" fmla="*/ 2147483646 w 34"/>
                <a:gd name="T21" fmla="*/ 2147483646 h 46"/>
                <a:gd name="T22" fmla="*/ 2147483646 w 34"/>
                <a:gd name="T23" fmla="*/ 2147483646 h 46"/>
                <a:gd name="T24" fmla="*/ 2147483646 w 34"/>
                <a:gd name="T25" fmla="*/ 2147483646 h 46"/>
                <a:gd name="T26" fmla="*/ 2147483646 w 34"/>
                <a:gd name="T27" fmla="*/ 2147483646 h 46"/>
                <a:gd name="T28" fmla="*/ 2147483646 w 34"/>
                <a:gd name="T29" fmla="*/ 2147483646 h 46"/>
                <a:gd name="T30" fmla="*/ 2147483646 w 34"/>
                <a:gd name="T31" fmla="*/ 2147483646 h 46"/>
                <a:gd name="T32" fmla="*/ 2147483646 w 34"/>
                <a:gd name="T33" fmla="*/ 2147483646 h 46"/>
                <a:gd name="T34" fmla="*/ 2147483646 w 34"/>
                <a:gd name="T35" fmla="*/ 2147483646 h 46"/>
                <a:gd name="T36" fmla="*/ 2147483646 w 34"/>
                <a:gd name="T37" fmla="*/ 2147483646 h 46"/>
                <a:gd name="T38" fmla="*/ 2147483646 w 34"/>
                <a:gd name="T39" fmla="*/ 2147483646 h 46"/>
                <a:gd name="T40" fmla="*/ 2147483646 w 34"/>
                <a:gd name="T41" fmla="*/ 2147483646 h 46"/>
                <a:gd name="T42" fmla="*/ 2147483646 w 34"/>
                <a:gd name="T43" fmla="*/ 2147483646 h 46"/>
                <a:gd name="T44" fmla="*/ 2147483646 w 34"/>
                <a:gd name="T45" fmla="*/ 2147483646 h 46"/>
                <a:gd name="T46" fmla="*/ 2147483646 w 34"/>
                <a:gd name="T47" fmla="*/ 2147483646 h 46"/>
                <a:gd name="T48" fmla="*/ 2147483646 w 34"/>
                <a:gd name="T49" fmla="*/ 21474836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442"/>
            <p:cNvSpPr>
              <a:spLocks/>
            </p:cNvSpPr>
            <p:nvPr/>
          </p:nvSpPr>
          <p:spPr bwMode="auto">
            <a:xfrm>
              <a:off x="4230521" y="2040134"/>
              <a:ext cx="36276" cy="44465"/>
            </a:xfrm>
            <a:custGeom>
              <a:avLst/>
              <a:gdLst>
                <a:gd name="T0" fmla="*/ 2147483646 w 58"/>
                <a:gd name="T1" fmla="*/ 2147483646 h 67"/>
                <a:gd name="T2" fmla="*/ 2147483646 w 58"/>
                <a:gd name="T3" fmla="*/ 2147483646 h 67"/>
                <a:gd name="T4" fmla="*/ 2147483646 w 58"/>
                <a:gd name="T5" fmla="*/ 2147483646 h 67"/>
                <a:gd name="T6" fmla="*/ 2147483646 w 58"/>
                <a:gd name="T7" fmla="*/ 2147483646 h 67"/>
                <a:gd name="T8" fmla="*/ 2147483646 w 58"/>
                <a:gd name="T9" fmla="*/ 2147483646 h 67"/>
                <a:gd name="T10" fmla="*/ 2147483646 w 58"/>
                <a:gd name="T11" fmla="*/ 2147483646 h 67"/>
                <a:gd name="T12" fmla="*/ 2147483646 w 58"/>
                <a:gd name="T13" fmla="*/ 2147483646 h 67"/>
                <a:gd name="T14" fmla="*/ 2147483646 w 58"/>
                <a:gd name="T15" fmla="*/ 2147483646 h 67"/>
                <a:gd name="T16" fmla="*/ 2147483646 w 58"/>
                <a:gd name="T17" fmla="*/ 2147483646 h 67"/>
                <a:gd name="T18" fmla="*/ 2147483646 w 58"/>
                <a:gd name="T19" fmla="*/ 2147483646 h 67"/>
                <a:gd name="T20" fmla="*/ 2147483646 w 58"/>
                <a:gd name="T21" fmla="*/ 2147483646 h 67"/>
                <a:gd name="T22" fmla="*/ 2147483646 w 58"/>
                <a:gd name="T23" fmla="*/ 2147483646 h 67"/>
                <a:gd name="T24" fmla="*/ 2147483646 w 58"/>
                <a:gd name="T25" fmla="*/ 2147483646 h 67"/>
                <a:gd name="T26" fmla="*/ 2147483646 w 58"/>
                <a:gd name="T27" fmla="*/ 2147483646 h 67"/>
                <a:gd name="T28" fmla="*/ 2147483646 w 58"/>
                <a:gd name="T29" fmla="*/ 2147483646 h 67"/>
                <a:gd name="T30" fmla="*/ 2147483646 w 58"/>
                <a:gd name="T31" fmla="*/ 2147483646 h 67"/>
                <a:gd name="T32" fmla="*/ 2147483646 w 58"/>
                <a:gd name="T33" fmla="*/ 2147483646 h 67"/>
                <a:gd name="T34" fmla="*/ 2147483646 w 58"/>
                <a:gd name="T35" fmla="*/ 2147483646 h 67"/>
                <a:gd name="T36" fmla="*/ 2147483646 w 58"/>
                <a:gd name="T37" fmla="*/ 2147483646 h 67"/>
                <a:gd name="T38" fmla="*/ 2147483646 w 58"/>
                <a:gd name="T39" fmla="*/ 2147483646 h 67"/>
                <a:gd name="T40" fmla="*/ 2147483646 w 58"/>
                <a:gd name="T41" fmla="*/ 2147483646 h 67"/>
                <a:gd name="T42" fmla="*/ 2147483646 w 58"/>
                <a:gd name="T43" fmla="*/ 2147483646 h 67"/>
                <a:gd name="T44" fmla="*/ 2147483646 w 58"/>
                <a:gd name="T45" fmla="*/ 2147483646 h 67"/>
                <a:gd name="T46" fmla="*/ 0 w 58"/>
                <a:gd name="T47" fmla="*/ 2147483646 h 67"/>
                <a:gd name="T48" fmla="*/ 2147483646 w 58"/>
                <a:gd name="T49" fmla="*/ 0 h 67"/>
                <a:gd name="T50" fmla="*/ 2147483646 w 58"/>
                <a:gd name="T51" fmla="*/ 0 h 67"/>
                <a:gd name="T52" fmla="*/ 2147483646 w 58"/>
                <a:gd name="T53" fmla="*/ 0 h 67"/>
                <a:gd name="T54" fmla="*/ 2147483646 w 58"/>
                <a:gd name="T55" fmla="*/ 2147483646 h 67"/>
                <a:gd name="T56" fmla="*/ 2147483646 w 58"/>
                <a:gd name="T57" fmla="*/ 2147483646 h 67"/>
                <a:gd name="T58" fmla="*/ 2147483646 w 58"/>
                <a:gd name="T59" fmla="*/ 2147483646 h 67"/>
                <a:gd name="T60" fmla="*/ 2147483646 w 58"/>
                <a:gd name="T61" fmla="*/ 2147483646 h 67"/>
                <a:gd name="T62" fmla="*/ 2147483646 w 58"/>
                <a:gd name="T63" fmla="*/ 2147483646 h 67"/>
                <a:gd name="T64" fmla="*/ 2147483646 w 58"/>
                <a:gd name="T65" fmla="*/ 2147483646 h 67"/>
                <a:gd name="T66" fmla="*/ 2147483646 w 58"/>
                <a:gd name="T67" fmla="*/ 2147483646 h 67"/>
                <a:gd name="T68" fmla="*/ 2147483646 w 58"/>
                <a:gd name="T69" fmla="*/ 2147483646 h 67"/>
                <a:gd name="T70" fmla="*/ 2147483646 w 58"/>
                <a:gd name="T71" fmla="*/ 2147483646 h 67"/>
                <a:gd name="T72" fmla="*/ 2147483646 w 58"/>
                <a:gd name="T73" fmla="*/ 2147483646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443"/>
            <p:cNvSpPr>
              <a:spLocks/>
            </p:cNvSpPr>
            <p:nvPr/>
          </p:nvSpPr>
          <p:spPr bwMode="auto">
            <a:xfrm>
              <a:off x="4084463" y="2201451"/>
              <a:ext cx="162287" cy="153044"/>
            </a:xfrm>
            <a:custGeom>
              <a:avLst/>
              <a:gdLst>
                <a:gd name="T0" fmla="*/ 2147483646 w 249"/>
                <a:gd name="T1" fmla="*/ 2147483646 h 231"/>
                <a:gd name="T2" fmla="*/ 2147483646 w 249"/>
                <a:gd name="T3" fmla="*/ 2147483646 h 231"/>
                <a:gd name="T4" fmla="*/ 2147483646 w 249"/>
                <a:gd name="T5" fmla="*/ 2147483646 h 231"/>
                <a:gd name="T6" fmla="*/ 2147483646 w 249"/>
                <a:gd name="T7" fmla="*/ 2147483646 h 231"/>
                <a:gd name="T8" fmla="*/ 2147483646 w 249"/>
                <a:gd name="T9" fmla="*/ 2147483646 h 231"/>
                <a:gd name="T10" fmla="*/ 2147483646 w 249"/>
                <a:gd name="T11" fmla="*/ 2147483646 h 231"/>
                <a:gd name="T12" fmla="*/ 2147483646 w 249"/>
                <a:gd name="T13" fmla="*/ 2147483646 h 231"/>
                <a:gd name="T14" fmla="*/ 2147483646 w 249"/>
                <a:gd name="T15" fmla="*/ 2147483646 h 231"/>
                <a:gd name="T16" fmla="*/ 2147483646 w 249"/>
                <a:gd name="T17" fmla="*/ 2147483646 h 231"/>
                <a:gd name="T18" fmla="*/ 2147483646 w 249"/>
                <a:gd name="T19" fmla="*/ 2147483646 h 231"/>
                <a:gd name="T20" fmla="*/ 2147483646 w 249"/>
                <a:gd name="T21" fmla="*/ 2147483646 h 231"/>
                <a:gd name="T22" fmla="*/ 2147483646 w 249"/>
                <a:gd name="T23" fmla="*/ 2147483646 h 231"/>
                <a:gd name="T24" fmla="*/ 2147483646 w 249"/>
                <a:gd name="T25" fmla="*/ 2147483646 h 231"/>
                <a:gd name="T26" fmla="*/ 2147483646 w 249"/>
                <a:gd name="T27" fmla="*/ 2147483646 h 231"/>
                <a:gd name="T28" fmla="*/ 2147483646 w 249"/>
                <a:gd name="T29" fmla="*/ 2147483646 h 231"/>
                <a:gd name="T30" fmla="*/ 2147483646 w 249"/>
                <a:gd name="T31" fmla="*/ 2147483646 h 231"/>
                <a:gd name="T32" fmla="*/ 2147483646 w 249"/>
                <a:gd name="T33" fmla="*/ 2147483646 h 231"/>
                <a:gd name="T34" fmla="*/ 2147483646 w 249"/>
                <a:gd name="T35" fmla="*/ 2147483646 h 231"/>
                <a:gd name="T36" fmla="*/ 2147483646 w 249"/>
                <a:gd name="T37" fmla="*/ 2147483646 h 231"/>
                <a:gd name="T38" fmla="*/ 2147483646 w 249"/>
                <a:gd name="T39" fmla="*/ 2147483646 h 231"/>
                <a:gd name="T40" fmla="*/ 2147483646 w 249"/>
                <a:gd name="T41" fmla="*/ 2147483646 h 231"/>
                <a:gd name="T42" fmla="*/ 2147483646 w 249"/>
                <a:gd name="T43" fmla="*/ 2147483646 h 231"/>
                <a:gd name="T44" fmla="*/ 2147483646 w 249"/>
                <a:gd name="T45" fmla="*/ 2147483646 h 231"/>
                <a:gd name="T46" fmla="*/ 2147483646 w 249"/>
                <a:gd name="T47" fmla="*/ 2147483646 h 231"/>
                <a:gd name="T48" fmla="*/ 2147483646 w 249"/>
                <a:gd name="T49" fmla="*/ 2147483646 h 231"/>
                <a:gd name="T50" fmla="*/ 2147483646 w 249"/>
                <a:gd name="T51" fmla="*/ 2147483646 h 231"/>
                <a:gd name="T52" fmla="*/ 2147483646 w 249"/>
                <a:gd name="T53" fmla="*/ 2147483646 h 231"/>
                <a:gd name="T54" fmla="*/ 2147483646 w 249"/>
                <a:gd name="T55" fmla="*/ 2147483646 h 231"/>
                <a:gd name="T56" fmla="*/ 2147483646 w 249"/>
                <a:gd name="T57" fmla="*/ 2147483646 h 231"/>
                <a:gd name="T58" fmla="*/ 2147483646 w 249"/>
                <a:gd name="T59" fmla="*/ 2147483646 h 231"/>
                <a:gd name="T60" fmla="*/ 2147483646 w 249"/>
                <a:gd name="T61" fmla="*/ 2147483646 h 231"/>
                <a:gd name="T62" fmla="*/ 2147483646 w 249"/>
                <a:gd name="T63" fmla="*/ 2147483646 h 231"/>
                <a:gd name="T64" fmla="*/ 2147483646 w 249"/>
                <a:gd name="T65" fmla="*/ 2147483646 h 231"/>
                <a:gd name="T66" fmla="*/ 2147483646 w 249"/>
                <a:gd name="T67" fmla="*/ 2147483646 h 231"/>
                <a:gd name="T68" fmla="*/ 2147483646 w 249"/>
                <a:gd name="T69" fmla="*/ 2147483646 h 231"/>
                <a:gd name="T70" fmla="*/ 2147483646 w 249"/>
                <a:gd name="T71" fmla="*/ 2147483646 h 231"/>
                <a:gd name="T72" fmla="*/ 2147483646 w 249"/>
                <a:gd name="T73" fmla="*/ 2147483646 h 231"/>
                <a:gd name="T74" fmla="*/ 2147483646 w 249"/>
                <a:gd name="T75" fmla="*/ 2147483646 h 231"/>
                <a:gd name="T76" fmla="*/ 2147483646 w 249"/>
                <a:gd name="T77" fmla="*/ 2147483646 h 231"/>
                <a:gd name="T78" fmla="*/ 2147483646 w 249"/>
                <a:gd name="T79" fmla="*/ 2147483646 h 231"/>
                <a:gd name="T80" fmla="*/ 2147483646 w 249"/>
                <a:gd name="T81" fmla="*/ 2147483646 h 231"/>
                <a:gd name="T82" fmla="*/ 2147483646 w 249"/>
                <a:gd name="T83" fmla="*/ 2147483646 h 231"/>
                <a:gd name="T84" fmla="*/ 2147483646 w 249"/>
                <a:gd name="T85" fmla="*/ 2147483646 h 231"/>
                <a:gd name="T86" fmla="*/ 2147483646 w 249"/>
                <a:gd name="T87" fmla="*/ 2147483646 h 231"/>
                <a:gd name="T88" fmla="*/ 2147483646 w 249"/>
                <a:gd name="T89" fmla="*/ 2147483646 h 231"/>
                <a:gd name="T90" fmla="*/ 2147483646 w 249"/>
                <a:gd name="T91" fmla="*/ 2147483646 h 231"/>
                <a:gd name="T92" fmla="*/ 2147483646 w 249"/>
                <a:gd name="T93" fmla="*/ 2147483646 h 231"/>
                <a:gd name="T94" fmla="*/ 2147483646 w 249"/>
                <a:gd name="T95" fmla="*/ 2147483646 h 231"/>
                <a:gd name="T96" fmla="*/ 2147483646 w 249"/>
                <a:gd name="T97" fmla="*/ 2147483646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445"/>
            <p:cNvSpPr>
              <a:spLocks/>
            </p:cNvSpPr>
            <p:nvPr/>
          </p:nvSpPr>
          <p:spPr bwMode="auto">
            <a:xfrm>
              <a:off x="4703063" y="3592290"/>
              <a:ext cx="21956" cy="12409"/>
            </a:xfrm>
            <a:custGeom>
              <a:avLst/>
              <a:gdLst>
                <a:gd name="T0" fmla="*/ 2147483646 w 23"/>
                <a:gd name="T1" fmla="*/ 0 h 18"/>
                <a:gd name="T2" fmla="*/ 2147483646 w 23"/>
                <a:gd name="T3" fmla="*/ 2147483646 h 18"/>
                <a:gd name="T4" fmla="*/ 2147483646 w 23"/>
                <a:gd name="T5" fmla="*/ 2147483646 h 18"/>
                <a:gd name="T6" fmla="*/ 0 w 23"/>
                <a:gd name="T7" fmla="*/ 2147483646 h 18"/>
                <a:gd name="T8" fmla="*/ 2147483646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450"/>
            <p:cNvSpPr>
              <a:spLocks/>
            </p:cNvSpPr>
            <p:nvPr/>
          </p:nvSpPr>
          <p:spPr bwMode="auto">
            <a:xfrm>
              <a:off x="5330254" y="2437222"/>
              <a:ext cx="79235" cy="33091"/>
            </a:xfrm>
            <a:custGeom>
              <a:avLst/>
              <a:gdLst>
                <a:gd name="T0" fmla="*/ 2147483646 w 114"/>
                <a:gd name="T1" fmla="*/ 0 h 54"/>
                <a:gd name="T2" fmla="*/ 2147483646 w 114"/>
                <a:gd name="T3" fmla="*/ 2147483646 h 54"/>
                <a:gd name="T4" fmla="*/ 2147483646 w 114"/>
                <a:gd name="T5" fmla="*/ 2147483646 h 54"/>
                <a:gd name="T6" fmla="*/ 2147483646 w 114"/>
                <a:gd name="T7" fmla="*/ 0 h 54"/>
                <a:gd name="T8" fmla="*/ 2147483646 w 114"/>
                <a:gd name="T9" fmla="*/ 2147483646 h 54"/>
                <a:gd name="T10" fmla="*/ 2147483646 w 114"/>
                <a:gd name="T11" fmla="*/ 2147483646 h 54"/>
                <a:gd name="T12" fmla="*/ 2147483646 w 114"/>
                <a:gd name="T13" fmla="*/ 2147483646 h 54"/>
                <a:gd name="T14" fmla="*/ 2147483646 w 114"/>
                <a:gd name="T15" fmla="*/ 2147483646 h 54"/>
                <a:gd name="T16" fmla="*/ 2147483646 w 114"/>
                <a:gd name="T17" fmla="*/ 2147483646 h 54"/>
                <a:gd name="T18" fmla="*/ 2147483646 w 114"/>
                <a:gd name="T19" fmla="*/ 2147483646 h 54"/>
                <a:gd name="T20" fmla="*/ 2147483646 w 114"/>
                <a:gd name="T21" fmla="*/ 2147483646 h 54"/>
                <a:gd name="T22" fmla="*/ 0 w 114"/>
                <a:gd name="T23" fmla="*/ 2147483646 h 54"/>
                <a:gd name="T24" fmla="*/ 2147483646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60" name="Freeform 451"/>
            <p:cNvSpPr>
              <a:spLocks/>
            </p:cNvSpPr>
            <p:nvPr/>
          </p:nvSpPr>
          <p:spPr bwMode="auto">
            <a:xfrm>
              <a:off x="7733057" y="3827027"/>
              <a:ext cx="129830" cy="120987"/>
            </a:xfrm>
            <a:custGeom>
              <a:avLst/>
              <a:gdLst>
                <a:gd name="T0" fmla="*/ 2147483646 w 575"/>
                <a:gd name="T1" fmla="*/ 2147483646 h 488"/>
                <a:gd name="T2" fmla="*/ 2147483646 w 575"/>
                <a:gd name="T3" fmla="*/ 2147483646 h 488"/>
                <a:gd name="T4" fmla="*/ 2147483646 w 575"/>
                <a:gd name="T5" fmla="*/ 2147483646 h 488"/>
                <a:gd name="T6" fmla="*/ 2147483646 w 575"/>
                <a:gd name="T7" fmla="*/ 2147483646 h 488"/>
                <a:gd name="T8" fmla="*/ 2147483646 w 575"/>
                <a:gd name="T9" fmla="*/ 0 h 488"/>
                <a:gd name="T10" fmla="*/ 2147483646 w 575"/>
                <a:gd name="T11" fmla="*/ 2147483646 h 488"/>
                <a:gd name="T12" fmla="*/ 0 w 575"/>
                <a:gd name="T13" fmla="*/ 2147483646 h 488"/>
                <a:gd name="T14" fmla="*/ 2147483646 w 575"/>
                <a:gd name="T15" fmla="*/ 2147483646 h 488"/>
                <a:gd name="T16" fmla="*/ 2147483646 w 575"/>
                <a:gd name="T17" fmla="*/ 2147483646 h 488"/>
                <a:gd name="T18" fmla="*/ 2147483646 w 575"/>
                <a:gd name="T19" fmla="*/ 2147483646 h 488"/>
                <a:gd name="T20" fmla="*/ 2147483646 w 575"/>
                <a:gd name="T21" fmla="*/ 2147483646 h 488"/>
                <a:gd name="T22" fmla="*/ 2147483646 w 575"/>
                <a:gd name="T23" fmla="*/ 2147483646 h 488"/>
                <a:gd name="T24" fmla="*/ 2147483646 w 575"/>
                <a:gd name="T25" fmla="*/ 2147483646 h 488"/>
                <a:gd name="T26" fmla="*/ 2147483646 w 575"/>
                <a:gd name="T27" fmla="*/ 2147483646 h 488"/>
                <a:gd name="T28" fmla="*/ 2147483646 w 575"/>
                <a:gd name="T29" fmla="*/ 2147483646 h 488"/>
                <a:gd name="T30" fmla="*/ 2147483646 w 575"/>
                <a:gd name="T31" fmla="*/ 2147483646 h 488"/>
                <a:gd name="T32" fmla="*/ 2147483646 w 575"/>
                <a:gd name="T33" fmla="*/ 2147483646 h 488"/>
                <a:gd name="T34" fmla="*/ 2147483646 w 575"/>
                <a:gd name="T35" fmla="*/ 2147483646 h 488"/>
                <a:gd name="T36" fmla="*/ 2147483646 w 575"/>
                <a:gd name="T37" fmla="*/ 2147483646 h 488"/>
                <a:gd name="T38" fmla="*/ 2147483646 w 575"/>
                <a:gd name="T39" fmla="*/ 2147483646 h 488"/>
                <a:gd name="T40" fmla="*/ 2147483646 w 575"/>
                <a:gd name="T41" fmla="*/ 2147483646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 452"/>
            <p:cNvSpPr>
              <a:spLocks/>
            </p:cNvSpPr>
            <p:nvPr/>
          </p:nvSpPr>
          <p:spPr bwMode="auto">
            <a:xfrm>
              <a:off x="7862886" y="3855981"/>
              <a:ext cx="105009" cy="110646"/>
            </a:xfrm>
            <a:custGeom>
              <a:avLst/>
              <a:gdLst>
                <a:gd name="T0" fmla="*/ 2147483646 w 460"/>
                <a:gd name="T1" fmla="*/ 2147483646 h 443"/>
                <a:gd name="T2" fmla="*/ 2147483646 w 460"/>
                <a:gd name="T3" fmla="*/ 2147483646 h 443"/>
                <a:gd name="T4" fmla="*/ 2147483646 w 460"/>
                <a:gd name="T5" fmla="*/ 2147483646 h 443"/>
                <a:gd name="T6" fmla="*/ 2147483646 w 460"/>
                <a:gd name="T7" fmla="*/ 2147483646 h 443"/>
                <a:gd name="T8" fmla="*/ 2147483646 w 460"/>
                <a:gd name="T9" fmla="*/ 2147483646 h 443"/>
                <a:gd name="T10" fmla="*/ 2147483646 w 460"/>
                <a:gd name="T11" fmla="*/ 2147483646 h 443"/>
                <a:gd name="T12" fmla="*/ 0 w 460"/>
                <a:gd name="T13" fmla="*/ 0 h 443"/>
                <a:gd name="T14" fmla="*/ 0 w 460"/>
                <a:gd name="T15" fmla="*/ 2147483646 h 443"/>
                <a:gd name="T16" fmla="*/ 2147483646 w 460"/>
                <a:gd name="T17" fmla="*/ 2147483646 h 443"/>
                <a:gd name="T18" fmla="*/ 2147483646 w 460"/>
                <a:gd name="T19" fmla="*/ 2147483646 h 443"/>
                <a:gd name="T20" fmla="*/ 2147483646 w 460"/>
                <a:gd name="T21" fmla="*/ 2147483646 h 443"/>
                <a:gd name="T22" fmla="*/ 2147483646 w 460"/>
                <a:gd name="T23" fmla="*/ 2147483646 h 443"/>
                <a:gd name="T24" fmla="*/ 2147483646 w 460"/>
                <a:gd name="T25" fmla="*/ 2147483646 h 443"/>
                <a:gd name="T26" fmla="*/ 2147483646 w 460"/>
                <a:gd name="T27" fmla="*/ 2147483646 h 443"/>
                <a:gd name="T28" fmla="*/ 2147483646 w 460"/>
                <a:gd name="T29" fmla="*/ 2147483646 h 443"/>
                <a:gd name="T30" fmla="*/ 2147483646 w 460"/>
                <a:gd name="T31" fmla="*/ 2147483646 h 443"/>
                <a:gd name="T32" fmla="*/ 2147483646 w 460"/>
                <a:gd name="T33" fmla="*/ 2147483646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2" name="Group 453"/>
            <p:cNvGrpSpPr>
              <a:grpSpLocks/>
            </p:cNvGrpSpPr>
            <p:nvPr/>
          </p:nvGrpSpPr>
          <p:grpSpPr bwMode="auto">
            <a:xfrm>
              <a:off x="5614734" y="2690571"/>
              <a:ext cx="150831" cy="239907"/>
              <a:chOff x="2201" y="1250"/>
              <a:chExt cx="133" cy="193"/>
            </a:xfrm>
            <a:solidFill>
              <a:schemeClr val="bg1"/>
            </a:solidFill>
          </p:grpSpPr>
          <p:sp>
            <p:nvSpPr>
              <p:cNvPr id="203" name="Freeform 454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2265696 w 24"/>
                  <a:gd name="T1" fmla="*/ 11636360 h 47"/>
                  <a:gd name="T2" fmla="*/ 1548613 w 24"/>
                  <a:gd name="T3" fmla="*/ 10984915 h 47"/>
                  <a:gd name="T4" fmla="*/ 3815242 w 24"/>
                  <a:gd name="T5" fmla="*/ 9628014 h 47"/>
                  <a:gd name="T6" fmla="*/ 3443575 w 24"/>
                  <a:gd name="T7" fmla="*/ 8328599 h 47"/>
                  <a:gd name="T8" fmla="*/ 3008975 w 24"/>
                  <a:gd name="T9" fmla="*/ 7283639 h 47"/>
                  <a:gd name="T10" fmla="*/ 1177883 w 24"/>
                  <a:gd name="T11" fmla="*/ 7283639 h 47"/>
                  <a:gd name="T12" fmla="*/ 1548613 w 24"/>
                  <a:gd name="T13" fmla="*/ 5335900 h 47"/>
                  <a:gd name="T14" fmla="*/ 371667 w 24"/>
                  <a:gd name="T15" fmla="*/ 5983953 h 47"/>
                  <a:gd name="T16" fmla="*/ 0 w 24"/>
                  <a:gd name="T17" fmla="*/ 4290936 h 47"/>
                  <a:gd name="T18" fmla="*/ 0 w 24"/>
                  <a:gd name="T19" fmla="*/ 2675083 h 47"/>
                  <a:gd name="T20" fmla="*/ 371667 w 24"/>
                  <a:gd name="T21" fmla="*/ 1299416 h 47"/>
                  <a:gd name="T22" fmla="*/ 1920279 w 24"/>
                  <a:gd name="T23" fmla="*/ 0 h 47"/>
                  <a:gd name="T24" fmla="*/ 3008975 w 24"/>
                  <a:gd name="T25" fmla="*/ 316438 h 47"/>
                  <a:gd name="T26" fmla="*/ 2637292 w 24"/>
                  <a:gd name="T27" fmla="*/ 2028208 h 47"/>
                  <a:gd name="T28" fmla="*/ 4907846 w 24"/>
                  <a:gd name="T29" fmla="*/ 2028208 h 47"/>
                  <a:gd name="T30" fmla="*/ 4185992 w 24"/>
                  <a:gd name="T31" fmla="*/ 3644078 h 47"/>
                  <a:gd name="T32" fmla="*/ 3443575 w 24"/>
                  <a:gd name="T33" fmla="*/ 5019458 h 47"/>
                  <a:gd name="T34" fmla="*/ 4907846 w 24"/>
                  <a:gd name="T35" fmla="*/ 5652403 h 47"/>
                  <a:gd name="T36" fmla="*/ 6452554 w 24"/>
                  <a:gd name="T37" fmla="*/ 8012161 h 47"/>
                  <a:gd name="T38" fmla="*/ 7174704 w 24"/>
                  <a:gd name="T39" fmla="*/ 9628014 h 47"/>
                  <a:gd name="T40" fmla="*/ 7174704 w 24"/>
                  <a:gd name="T41" fmla="*/ 10591397 h 47"/>
                  <a:gd name="T42" fmla="*/ 8723388 w 24"/>
                  <a:gd name="T43" fmla="*/ 10591397 h 47"/>
                  <a:gd name="T44" fmla="*/ 8351425 w 24"/>
                  <a:gd name="T45" fmla="*/ 12936043 h 47"/>
                  <a:gd name="T46" fmla="*/ 9094983 w 24"/>
                  <a:gd name="T47" fmla="*/ 13252214 h 47"/>
                  <a:gd name="T48" fmla="*/ 6452554 w 24"/>
                  <a:gd name="T49" fmla="*/ 14312535 h 47"/>
                  <a:gd name="T50" fmla="*/ 4185992 w 24"/>
                  <a:gd name="T51" fmla="*/ 14628977 h 47"/>
                  <a:gd name="T52" fmla="*/ 3008975 w 24"/>
                  <a:gd name="T53" fmla="*/ 14963980 h 47"/>
                  <a:gd name="T54" fmla="*/ 1548613 w 24"/>
                  <a:gd name="T55" fmla="*/ 14963980 h 47"/>
                  <a:gd name="T56" fmla="*/ 371667 w 24"/>
                  <a:gd name="T57" fmla="*/ 15280422 h 47"/>
                  <a:gd name="T58" fmla="*/ 1920279 w 24"/>
                  <a:gd name="T59" fmla="*/ 13899088 h 47"/>
                  <a:gd name="T60" fmla="*/ 2265696 w 24"/>
                  <a:gd name="T61" fmla="*/ 12619535 h 47"/>
                  <a:gd name="T62" fmla="*/ 1177883 w 24"/>
                  <a:gd name="T63" fmla="*/ 1228433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Freeform 455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3" name="Freeform 458"/>
            <p:cNvSpPr>
              <a:spLocks/>
            </p:cNvSpPr>
            <p:nvPr/>
          </p:nvSpPr>
          <p:spPr bwMode="auto">
            <a:xfrm>
              <a:off x="6205650" y="3243805"/>
              <a:ext cx="43913" cy="28954"/>
            </a:xfrm>
            <a:custGeom>
              <a:avLst/>
              <a:gdLst>
                <a:gd name="T0" fmla="*/ 0 w 46"/>
                <a:gd name="T1" fmla="*/ 2147483646 h 28"/>
                <a:gd name="T2" fmla="*/ 2147483646 w 46"/>
                <a:gd name="T3" fmla="*/ 2147483646 h 28"/>
                <a:gd name="T4" fmla="*/ 2147483646 w 46"/>
                <a:gd name="T5" fmla="*/ 2147483646 h 28"/>
                <a:gd name="T6" fmla="*/ 2147483646 w 46"/>
                <a:gd name="T7" fmla="*/ 2147483646 h 28"/>
                <a:gd name="T8" fmla="*/ 2147483646 w 46"/>
                <a:gd name="T9" fmla="*/ 2147483646 h 28"/>
                <a:gd name="T10" fmla="*/ 2147483646 w 46"/>
                <a:gd name="T11" fmla="*/ 0 h 28"/>
                <a:gd name="T12" fmla="*/ 2147483646 w 46"/>
                <a:gd name="T13" fmla="*/ 2147483646 h 28"/>
                <a:gd name="T14" fmla="*/ 2147483646 w 46"/>
                <a:gd name="T15" fmla="*/ 2147483646 h 28"/>
                <a:gd name="T16" fmla="*/ 2147483646 w 46"/>
                <a:gd name="T17" fmla="*/ 2147483646 h 28"/>
                <a:gd name="T18" fmla="*/ 2147483646 w 46"/>
                <a:gd name="T19" fmla="*/ 2147483646 h 28"/>
                <a:gd name="T20" fmla="*/ 2147483646 w 46"/>
                <a:gd name="T21" fmla="*/ 2147483646 h 28"/>
                <a:gd name="T22" fmla="*/ 2147483646 w 46"/>
                <a:gd name="T23" fmla="*/ 2147483646 h 28"/>
                <a:gd name="T24" fmla="*/ 2147483646 w 46"/>
                <a:gd name="T25" fmla="*/ 2147483646 h 28"/>
                <a:gd name="T26" fmla="*/ 2147483646 w 46"/>
                <a:gd name="T27" fmla="*/ 2147483646 h 28"/>
                <a:gd name="T28" fmla="*/ 0 w 46"/>
                <a:gd name="T29" fmla="*/ 2147483646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507"/>
            <p:cNvSpPr>
              <a:spLocks/>
            </p:cNvSpPr>
            <p:nvPr/>
          </p:nvSpPr>
          <p:spPr bwMode="auto">
            <a:xfrm>
              <a:off x="6847161" y="2843615"/>
              <a:ext cx="906898" cy="682494"/>
            </a:xfrm>
            <a:custGeom>
              <a:avLst/>
              <a:gdLst>
                <a:gd name="T0" fmla="*/ 2147483646 w 950"/>
                <a:gd name="T1" fmla="*/ 2147483646 h 660"/>
                <a:gd name="T2" fmla="*/ 2147483646 w 950"/>
                <a:gd name="T3" fmla="*/ 2147483646 h 660"/>
                <a:gd name="T4" fmla="*/ 2147483646 w 950"/>
                <a:gd name="T5" fmla="*/ 2147483646 h 660"/>
                <a:gd name="T6" fmla="*/ 2147483646 w 950"/>
                <a:gd name="T7" fmla="*/ 2147483646 h 660"/>
                <a:gd name="T8" fmla="*/ 2147483646 w 950"/>
                <a:gd name="T9" fmla="*/ 2147483646 h 660"/>
                <a:gd name="T10" fmla="*/ 2147483646 w 950"/>
                <a:gd name="T11" fmla="*/ 2147483646 h 660"/>
                <a:gd name="T12" fmla="*/ 2147483646 w 950"/>
                <a:gd name="T13" fmla="*/ 2147483646 h 660"/>
                <a:gd name="T14" fmla="*/ 2147483646 w 950"/>
                <a:gd name="T15" fmla="*/ 2147483646 h 660"/>
                <a:gd name="T16" fmla="*/ 2147483646 w 950"/>
                <a:gd name="T17" fmla="*/ 2147483646 h 660"/>
                <a:gd name="T18" fmla="*/ 2147483646 w 950"/>
                <a:gd name="T19" fmla="*/ 2147483646 h 660"/>
                <a:gd name="T20" fmla="*/ 2147483646 w 950"/>
                <a:gd name="T21" fmla="*/ 2147483646 h 660"/>
                <a:gd name="T22" fmla="*/ 2147483646 w 950"/>
                <a:gd name="T23" fmla="*/ 2147483646 h 660"/>
                <a:gd name="T24" fmla="*/ 2147483646 w 950"/>
                <a:gd name="T25" fmla="*/ 2147483646 h 660"/>
                <a:gd name="T26" fmla="*/ 2147483646 w 950"/>
                <a:gd name="T27" fmla="*/ 2147483646 h 660"/>
                <a:gd name="T28" fmla="*/ 2147483646 w 950"/>
                <a:gd name="T29" fmla="*/ 2147483646 h 660"/>
                <a:gd name="T30" fmla="*/ 2147483646 w 950"/>
                <a:gd name="T31" fmla="*/ 2147483646 h 660"/>
                <a:gd name="T32" fmla="*/ 2147483646 w 950"/>
                <a:gd name="T33" fmla="*/ 2147483646 h 660"/>
                <a:gd name="T34" fmla="*/ 2147483646 w 950"/>
                <a:gd name="T35" fmla="*/ 2147483646 h 660"/>
                <a:gd name="T36" fmla="*/ 2147483646 w 950"/>
                <a:gd name="T37" fmla="*/ 2147483646 h 660"/>
                <a:gd name="T38" fmla="*/ 2147483646 w 950"/>
                <a:gd name="T39" fmla="*/ 2147483646 h 660"/>
                <a:gd name="T40" fmla="*/ 2147483646 w 950"/>
                <a:gd name="T41" fmla="*/ 2147483646 h 660"/>
                <a:gd name="T42" fmla="*/ 2147483646 w 950"/>
                <a:gd name="T43" fmla="*/ 2147483646 h 660"/>
                <a:gd name="T44" fmla="*/ 2147483646 w 950"/>
                <a:gd name="T45" fmla="*/ 2147483646 h 660"/>
                <a:gd name="T46" fmla="*/ 2147483646 w 950"/>
                <a:gd name="T47" fmla="*/ 2147483646 h 660"/>
                <a:gd name="T48" fmla="*/ 2147483646 w 950"/>
                <a:gd name="T49" fmla="*/ 2147483646 h 660"/>
                <a:gd name="T50" fmla="*/ 2147483646 w 950"/>
                <a:gd name="T51" fmla="*/ 2147483646 h 660"/>
                <a:gd name="T52" fmla="*/ 2147483646 w 950"/>
                <a:gd name="T53" fmla="*/ 2147483646 h 660"/>
                <a:gd name="T54" fmla="*/ 2147483646 w 950"/>
                <a:gd name="T55" fmla="*/ 2147483646 h 660"/>
                <a:gd name="T56" fmla="*/ 2147483646 w 950"/>
                <a:gd name="T57" fmla="*/ 2147483646 h 660"/>
                <a:gd name="T58" fmla="*/ 2147483646 w 950"/>
                <a:gd name="T59" fmla="*/ 2147483646 h 660"/>
                <a:gd name="T60" fmla="*/ 2147483646 w 950"/>
                <a:gd name="T61" fmla="*/ 2147483646 h 660"/>
                <a:gd name="T62" fmla="*/ 2147483646 w 950"/>
                <a:gd name="T63" fmla="*/ 2147483646 h 660"/>
                <a:gd name="T64" fmla="*/ 2147483646 w 950"/>
                <a:gd name="T65" fmla="*/ 2147483646 h 660"/>
                <a:gd name="T66" fmla="*/ 2147483646 w 950"/>
                <a:gd name="T67" fmla="*/ 2147483646 h 660"/>
                <a:gd name="T68" fmla="*/ 2147483646 w 950"/>
                <a:gd name="T69" fmla="*/ 2147483646 h 660"/>
                <a:gd name="T70" fmla="*/ 2147483646 w 950"/>
                <a:gd name="T71" fmla="*/ 2147483646 h 660"/>
                <a:gd name="T72" fmla="*/ 2147483646 w 950"/>
                <a:gd name="T73" fmla="*/ 2147483646 h 660"/>
                <a:gd name="T74" fmla="*/ 2147483646 w 950"/>
                <a:gd name="T75" fmla="*/ 2147483646 h 660"/>
                <a:gd name="T76" fmla="*/ 2147483646 w 950"/>
                <a:gd name="T77" fmla="*/ 2147483646 h 660"/>
                <a:gd name="T78" fmla="*/ 2147483646 w 950"/>
                <a:gd name="T79" fmla="*/ 2147483646 h 660"/>
                <a:gd name="T80" fmla="*/ 2147483646 w 950"/>
                <a:gd name="T81" fmla="*/ 2147483646 h 660"/>
                <a:gd name="T82" fmla="*/ 2147483646 w 950"/>
                <a:gd name="T83" fmla="*/ 2147483646 h 660"/>
                <a:gd name="T84" fmla="*/ 2147483646 w 950"/>
                <a:gd name="T85" fmla="*/ 2147483646 h 660"/>
                <a:gd name="T86" fmla="*/ 2147483646 w 950"/>
                <a:gd name="T87" fmla="*/ 2147483646 h 660"/>
                <a:gd name="T88" fmla="*/ 2147483646 w 950"/>
                <a:gd name="T89" fmla="*/ 2147483646 h 660"/>
                <a:gd name="T90" fmla="*/ 2147483646 w 950"/>
                <a:gd name="T91" fmla="*/ 2147483646 h 660"/>
                <a:gd name="T92" fmla="*/ 2147483646 w 950"/>
                <a:gd name="T93" fmla="*/ 2147483646 h 660"/>
                <a:gd name="T94" fmla="*/ 2147483646 w 950"/>
                <a:gd name="T95" fmla="*/ 2147483646 h 660"/>
                <a:gd name="T96" fmla="*/ 2147483646 w 950"/>
                <a:gd name="T97" fmla="*/ 2147483646 h 660"/>
                <a:gd name="T98" fmla="*/ 2147483646 w 950"/>
                <a:gd name="T99" fmla="*/ 2147483646 h 660"/>
                <a:gd name="T100" fmla="*/ 2147483646 w 950"/>
                <a:gd name="T101" fmla="*/ 2147483646 h 660"/>
                <a:gd name="T102" fmla="*/ 2147483646 w 950"/>
                <a:gd name="T103" fmla="*/ 2147483646 h 660"/>
                <a:gd name="T104" fmla="*/ 2147483646 w 950"/>
                <a:gd name="T105" fmla="*/ 2147483646 h 660"/>
                <a:gd name="T106" fmla="*/ 2147483646 w 950"/>
                <a:gd name="T107" fmla="*/ 2147483646 h 660"/>
                <a:gd name="T108" fmla="*/ 2147483646 w 950"/>
                <a:gd name="T109" fmla="*/ 2147483646 h 660"/>
                <a:gd name="T110" fmla="*/ 2147483646 w 950"/>
                <a:gd name="T111" fmla="*/ 2147483646 h 660"/>
                <a:gd name="T112" fmla="*/ 2147483646 w 950"/>
                <a:gd name="T113" fmla="*/ 2147483646 h 660"/>
                <a:gd name="T114" fmla="*/ 2147483646 w 950"/>
                <a:gd name="T115" fmla="*/ 2147483646 h 660"/>
                <a:gd name="T116" fmla="*/ 2147483646 w 950"/>
                <a:gd name="T117" fmla="*/ 2147483646 h 660"/>
                <a:gd name="T118" fmla="*/ 2147483646 w 950"/>
                <a:gd name="T119" fmla="*/ 2147483646 h 660"/>
                <a:gd name="T120" fmla="*/ 2147483646 w 950"/>
                <a:gd name="T121" fmla="*/ 2147483646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260"/>
            <p:cNvSpPr>
              <a:spLocks/>
            </p:cNvSpPr>
            <p:nvPr/>
          </p:nvSpPr>
          <p:spPr bwMode="auto">
            <a:xfrm>
              <a:off x="6873890" y="3865288"/>
              <a:ext cx="34367" cy="44466"/>
            </a:xfrm>
            <a:custGeom>
              <a:avLst/>
              <a:gdLst>
                <a:gd name="T0" fmla="*/ 2147483646 w 42"/>
                <a:gd name="T1" fmla="*/ 0 h 54"/>
                <a:gd name="T2" fmla="*/ 0 w 42"/>
                <a:gd name="T3" fmla="*/ 2147483646 h 54"/>
                <a:gd name="T4" fmla="*/ 2147483646 w 42"/>
                <a:gd name="T5" fmla="*/ 2147483646 h 54"/>
                <a:gd name="T6" fmla="*/ 2147483646 w 42"/>
                <a:gd name="T7" fmla="*/ 2147483646 h 54"/>
                <a:gd name="T8" fmla="*/ 2147483646 w 42"/>
                <a:gd name="T9" fmla="*/ 2147483646 h 54"/>
                <a:gd name="T10" fmla="*/ 2147483646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261"/>
            <p:cNvSpPr>
              <a:spLocks/>
            </p:cNvSpPr>
            <p:nvPr/>
          </p:nvSpPr>
          <p:spPr bwMode="auto">
            <a:xfrm>
              <a:off x="7366479" y="3526109"/>
              <a:ext cx="32457" cy="35159"/>
            </a:xfrm>
            <a:custGeom>
              <a:avLst/>
              <a:gdLst>
                <a:gd name="T0" fmla="*/ 0 w 42"/>
                <a:gd name="T1" fmla="*/ 2147483646 h 42"/>
                <a:gd name="T2" fmla="*/ 2147483646 w 42"/>
                <a:gd name="T3" fmla="*/ 2147483646 h 42"/>
                <a:gd name="T4" fmla="*/ 2147483646 w 42"/>
                <a:gd name="T5" fmla="*/ 0 h 42"/>
                <a:gd name="T6" fmla="*/ 2147483646 w 42"/>
                <a:gd name="T7" fmla="*/ 2147483646 h 42"/>
                <a:gd name="T8" fmla="*/ 2147483646 w 42"/>
                <a:gd name="T9" fmla="*/ 2147483646 h 42"/>
                <a:gd name="T10" fmla="*/ 2147483646 w 42"/>
                <a:gd name="T11" fmla="*/ 2147483646 h 42"/>
                <a:gd name="T12" fmla="*/ 0 w 42"/>
                <a:gd name="T13" fmla="*/ 214748364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262"/>
            <p:cNvSpPr>
              <a:spLocks/>
            </p:cNvSpPr>
            <p:nvPr/>
          </p:nvSpPr>
          <p:spPr bwMode="auto">
            <a:xfrm>
              <a:off x="7541176" y="3439246"/>
              <a:ext cx="19093" cy="61011"/>
            </a:xfrm>
            <a:custGeom>
              <a:avLst/>
              <a:gdLst>
                <a:gd name="T0" fmla="*/ 0 w 24"/>
                <a:gd name="T1" fmla="*/ 2147483646 h 72"/>
                <a:gd name="T2" fmla="*/ 0 w 24"/>
                <a:gd name="T3" fmla="*/ 2147483646 h 72"/>
                <a:gd name="T4" fmla="*/ 2147483646 w 24"/>
                <a:gd name="T5" fmla="*/ 0 h 72"/>
                <a:gd name="T6" fmla="*/ 2147483646 w 24"/>
                <a:gd name="T7" fmla="*/ 2147483646 h 72"/>
                <a:gd name="T8" fmla="*/ 2147483646 w 24"/>
                <a:gd name="T9" fmla="*/ 2147483646 h 72"/>
                <a:gd name="T10" fmla="*/ 0 w 24"/>
                <a:gd name="T11" fmla="*/ 214748364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263"/>
            <p:cNvSpPr>
              <a:spLocks/>
            </p:cNvSpPr>
            <p:nvPr/>
          </p:nvSpPr>
          <p:spPr bwMode="auto">
            <a:xfrm>
              <a:off x="7682461" y="3281032"/>
              <a:ext cx="27685" cy="45500"/>
            </a:xfrm>
            <a:custGeom>
              <a:avLst/>
              <a:gdLst>
                <a:gd name="T0" fmla="*/ 0 w 36"/>
                <a:gd name="T1" fmla="*/ 2147483646 h 54"/>
                <a:gd name="T2" fmla="*/ 2147483646 w 36"/>
                <a:gd name="T3" fmla="*/ 2147483646 h 54"/>
                <a:gd name="T4" fmla="*/ 2147483646 w 36"/>
                <a:gd name="T5" fmla="*/ 2147483646 h 54"/>
                <a:gd name="T6" fmla="*/ 2147483646 w 36"/>
                <a:gd name="T7" fmla="*/ 2147483646 h 54"/>
                <a:gd name="T8" fmla="*/ 2147483646 w 36"/>
                <a:gd name="T9" fmla="*/ 2147483646 h 54"/>
                <a:gd name="T10" fmla="*/ 2147483646 w 36"/>
                <a:gd name="T11" fmla="*/ 0 h 54"/>
                <a:gd name="T12" fmla="*/ 0 w 36"/>
                <a:gd name="T13" fmla="*/ 214748364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264"/>
            <p:cNvSpPr>
              <a:spLocks/>
            </p:cNvSpPr>
            <p:nvPr/>
          </p:nvSpPr>
          <p:spPr bwMode="auto">
            <a:xfrm>
              <a:off x="7715873" y="3047330"/>
              <a:ext cx="207154" cy="244043"/>
            </a:xfrm>
            <a:custGeom>
              <a:avLst/>
              <a:gdLst>
                <a:gd name="T0" fmla="*/ 2147483646 w 264"/>
                <a:gd name="T1" fmla="*/ 2147483646 h 289"/>
                <a:gd name="T2" fmla="*/ 2147483646 w 264"/>
                <a:gd name="T3" fmla="*/ 2147483646 h 289"/>
                <a:gd name="T4" fmla="*/ 2147483646 w 264"/>
                <a:gd name="T5" fmla="*/ 2147483646 h 289"/>
                <a:gd name="T6" fmla="*/ 2147483646 w 264"/>
                <a:gd name="T7" fmla="*/ 2147483646 h 289"/>
                <a:gd name="T8" fmla="*/ 2147483646 w 264"/>
                <a:gd name="T9" fmla="*/ 2147483646 h 289"/>
                <a:gd name="T10" fmla="*/ 2147483646 w 264"/>
                <a:gd name="T11" fmla="*/ 2147483646 h 289"/>
                <a:gd name="T12" fmla="*/ 2147483646 w 264"/>
                <a:gd name="T13" fmla="*/ 2147483646 h 289"/>
                <a:gd name="T14" fmla="*/ 2147483646 w 264"/>
                <a:gd name="T15" fmla="*/ 2147483646 h 289"/>
                <a:gd name="T16" fmla="*/ 2147483646 w 264"/>
                <a:gd name="T17" fmla="*/ 2147483646 h 289"/>
                <a:gd name="T18" fmla="*/ 2147483646 w 264"/>
                <a:gd name="T19" fmla="*/ 2147483646 h 289"/>
                <a:gd name="T20" fmla="*/ 2147483646 w 264"/>
                <a:gd name="T21" fmla="*/ 0 h 289"/>
                <a:gd name="T22" fmla="*/ 2147483646 w 264"/>
                <a:gd name="T23" fmla="*/ 2147483646 h 289"/>
                <a:gd name="T24" fmla="*/ 2147483646 w 264"/>
                <a:gd name="T25" fmla="*/ 2147483646 h 289"/>
                <a:gd name="T26" fmla="*/ 2147483646 w 264"/>
                <a:gd name="T27" fmla="*/ 2147483646 h 289"/>
                <a:gd name="T28" fmla="*/ 2147483646 w 264"/>
                <a:gd name="T29" fmla="*/ 2147483646 h 289"/>
                <a:gd name="T30" fmla="*/ 2147483646 w 264"/>
                <a:gd name="T31" fmla="*/ 2147483646 h 289"/>
                <a:gd name="T32" fmla="*/ 2147483646 w 264"/>
                <a:gd name="T33" fmla="*/ 2147483646 h 289"/>
                <a:gd name="T34" fmla="*/ 2147483646 w 264"/>
                <a:gd name="T35" fmla="*/ 2147483646 h 289"/>
                <a:gd name="T36" fmla="*/ 2147483646 w 264"/>
                <a:gd name="T37" fmla="*/ 2147483646 h 289"/>
                <a:gd name="T38" fmla="*/ 2147483646 w 264"/>
                <a:gd name="T39" fmla="*/ 2147483646 h 289"/>
                <a:gd name="T40" fmla="*/ 2147483646 w 264"/>
                <a:gd name="T41" fmla="*/ 2147483646 h 289"/>
                <a:gd name="T42" fmla="*/ 2147483646 w 264"/>
                <a:gd name="T43" fmla="*/ 2147483646 h 289"/>
                <a:gd name="T44" fmla="*/ 2147483646 w 264"/>
                <a:gd name="T45" fmla="*/ 2147483646 h 289"/>
                <a:gd name="T46" fmla="*/ 2147483646 w 264"/>
                <a:gd name="T47" fmla="*/ 2147483646 h 289"/>
                <a:gd name="T48" fmla="*/ 2147483646 w 264"/>
                <a:gd name="T49" fmla="*/ 2147483646 h 289"/>
                <a:gd name="T50" fmla="*/ 2147483646 w 264"/>
                <a:gd name="T51" fmla="*/ 2147483646 h 289"/>
                <a:gd name="T52" fmla="*/ 2147483646 w 264"/>
                <a:gd name="T53" fmla="*/ 2147483646 h 289"/>
                <a:gd name="T54" fmla="*/ 2147483646 w 264"/>
                <a:gd name="T55" fmla="*/ 2147483646 h 289"/>
                <a:gd name="T56" fmla="*/ 2147483646 w 264"/>
                <a:gd name="T57" fmla="*/ 2147483646 h 289"/>
                <a:gd name="T58" fmla="*/ 2147483646 w 264"/>
                <a:gd name="T59" fmla="*/ 2147483646 h 289"/>
                <a:gd name="T60" fmla="*/ 2147483646 w 264"/>
                <a:gd name="T61" fmla="*/ 2147483646 h 289"/>
                <a:gd name="T62" fmla="*/ 2147483646 w 264"/>
                <a:gd name="T63" fmla="*/ 2147483646 h 289"/>
                <a:gd name="T64" fmla="*/ 2147483646 w 264"/>
                <a:gd name="T65" fmla="*/ 2147483646 h 289"/>
                <a:gd name="T66" fmla="*/ 0 w 264"/>
                <a:gd name="T67" fmla="*/ 2147483646 h 289"/>
                <a:gd name="T68" fmla="*/ 2147483646 w 264"/>
                <a:gd name="T69" fmla="*/ 2147483646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265"/>
            <p:cNvSpPr>
              <a:spLocks/>
            </p:cNvSpPr>
            <p:nvPr/>
          </p:nvSpPr>
          <p:spPr bwMode="auto">
            <a:xfrm>
              <a:off x="7861932" y="2822934"/>
              <a:ext cx="37231" cy="199578"/>
            </a:xfrm>
            <a:custGeom>
              <a:avLst/>
              <a:gdLst>
                <a:gd name="T0" fmla="*/ 2147483646 w 48"/>
                <a:gd name="T1" fmla="*/ 2147483646 h 234"/>
                <a:gd name="T2" fmla="*/ 2147483646 w 48"/>
                <a:gd name="T3" fmla="*/ 2147483646 h 234"/>
                <a:gd name="T4" fmla="*/ 2147483646 w 48"/>
                <a:gd name="T5" fmla="*/ 2147483646 h 234"/>
                <a:gd name="T6" fmla="*/ 0 w 48"/>
                <a:gd name="T7" fmla="*/ 2147483646 h 234"/>
                <a:gd name="T8" fmla="*/ 2147483646 w 48"/>
                <a:gd name="T9" fmla="*/ 2147483646 h 234"/>
                <a:gd name="T10" fmla="*/ 2147483646 w 48"/>
                <a:gd name="T11" fmla="*/ 0 h 234"/>
                <a:gd name="T12" fmla="*/ 2147483646 w 48"/>
                <a:gd name="T13" fmla="*/ 2147483646 h 234"/>
                <a:gd name="T14" fmla="*/ 2147483646 w 48"/>
                <a:gd name="T15" fmla="*/ 2147483646 h 234"/>
                <a:gd name="T16" fmla="*/ 2147483646 w 48"/>
                <a:gd name="T17" fmla="*/ 2147483646 h 234"/>
                <a:gd name="T18" fmla="*/ 2147483646 w 48"/>
                <a:gd name="T19" fmla="*/ 2147483646 h 234"/>
                <a:gd name="T20" fmla="*/ 2147483646 w 48"/>
                <a:gd name="T21" fmla="*/ 2147483646 h 234"/>
                <a:gd name="T22" fmla="*/ 2147483646 w 48"/>
                <a:gd name="T23" fmla="*/ 2147483646 h 234"/>
                <a:gd name="T24" fmla="*/ 2147483646 w 48"/>
                <a:gd name="T25" fmla="*/ 2147483646 h 234"/>
                <a:gd name="T26" fmla="*/ 2147483646 w 48"/>
                <a:gd name="T27" fmla="*/ 2147483646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272"/>
            <p:cNvSpPr>
              <a:spLocks/>
            </p:cNvSpPr>
            <p:nvPr/>
          </p:nvSpPr>
          <p:spPr bwMode="auto">
            <a:xfrm>
              <a:off x="7530675" y="3556098"/>
              <a:ext cx="84962" cy="127192"/>
            </a:xfrm>
            <a:custGeom>
              <a:avLst/>
              <a:gdLst>
                <a:gd name="T0" fmla="*/ 2147483646 w 108"/>
                <a:gd name="T1" fmla="*/ 2147483646 h 151"/>
                <a:gd name="T2" fmla="*/ 0 w 108"/>
                <a:gd name="T3" fmla="*/ 2147483646 h 151"/>
                <a:gd name="T4" fmla="*/ 2147483646 w 108"/>
                <a:gd name="T5" fmla="*/ 2147483646 h 151"/>
                <a:gd name="T6" fmla="*/ 2147483646 w 108"/>
                <a:gd name="T7" fmla="*/ 2147483646 h 151"/>
                <a:gd name="T8" fmla="*/ 2147483646 w 108"/>
                <a:gd name="T9" fmla="*/ 2147483646 h 151"/>
                <a:gd name="T10" fmla="*/ 2147483646 w 108"/>
                <a:gd name="T11" fmla="*/ 2147483646 h 151"/>
                <a:gd name="T12" fmla="*/ 2147483646 w 108"/>
                <a:gd name="T13" fmla="*/ 2147483646 h 151"/>
                <a:gd name="T14" fmla="*/ 2147483646 w 108"/>
                <a:gd name="T15" fmla="*/ 2147483646 h 151"/>
                <a:gd name="T16" fmla="*/ 2147483646 w 108"/>
                <a:gd name="T17" fmla="*/ 2147483646 h 151"/>
                <a:gd name="T18" fmla="*/ 2147483646 w 108"/>
                <a:gd name="T19" fmla="*/ 2147483646 h 151"/>
                <a:gd name="T20" fmla="*/ 2147483646 w 108"/>
                <a:gd name="T21" fmla="*/ 2147483646 h 151"/>
                <a:gd name="T22" fmla="*/ 2147483646 w 108"/>
                <a:gd name="T23" fmla="*/ 2147483646 h 151"/>
                <a:gd name="T24" fmla="*/ 2147483646 w 108"/>
                <a:gd name="T25" fmla="*/ 2147483646 h 151"/>
                <a:gd name="T26" fmla="*/ 2147483646 w 108"/>
                <a:gd name="T27" fmla="*/ 0 h 151"/>
                <a:gd name="T28" fmla="*/ 2147483646 w 108"/>
                <a:gd name="T29" fmla="*/ 2147483646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273"/>
            <p:cNvSpPr>
              <a:spLocks/>
            </p:cNvSpPr>
            <p:nvPr/>
          </p:nvSpPr>
          <p:spPr bwMode="auto">
            <a:xfrm>
              <a:off x="7565042" y="3703971"/>
              <a:ext cx="69688" cy="59977"/>
            </a:xfrm>
            <a:custGeom>
              <a:avLst/>
              <a:gdLst>
                <a:gd name="T0" fmla="*/ 0 w 90"/>
                <a:gd name="T1" fmla="*/ 2147483646 h 72"/>
                <a:gd name="T2" fmla="*/ 2147483646 w 90"/>
                <a:gd name="T3" fmla="*/ 2147483646 h 72"/>
                <a:gd name="T4" fmla="*/ 2147483646 w 90"/>
                <a:gd name="T5" fmla="*/ 2147483646 h 72"/>
                <a:gd name="T6" fmla="*/ 2147483646 w 90"/>
                <a:gd name="T7" fmla="*/ 0 h 72"/>
                <a:gd name="T8" fmla="*/ 2147483646 w 90"/>
                <a:gd name="T9" fmla="*/ 2147483646 h 72"/>
                <a:gd name="T10" fmla="*/ 2147483646 w 90"/>
                <a:gd name="T11" fmla="*/ 2147483646 h 72"/>
                <a:gd name="T12" fmla="*/ 2147483646 w 90"/>
                <a:gd name="T13" fmla="*/ 2147483646 h 72"/>
                <a:gd name="T14" fmla="*/ 2147483646 w 90"/>
                <a:gd name="T15" fmla="*/ 2147483646 h 72"/>
                <a:gd name="T16" fmla="*/ 2147483646 w 90"/>
                <a:gd name="T17" fmla="*/ 2147483646 h 72"/>
                <a:gd name="T18" fmla="*/ 0 w 90"/>
                <a:gd name="T19" fmla="*/ 2147483646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333"/>
            <p:cNvSpPr>
              <a:spLocks/>
            </p:cNvSpPr>
            <p:nvPr/>
          </p:nvSpPr>
          <p:spPr bwMode="auto">
            <a:xfrm>
              <a:off x="7058133" y="2874638"/>
              <a:ext cx="467768" cy="254384"/>
            </a:xfrm>
            <a:custGeom>
              <a:avLst/>
              <a:gdLst>
                <a:gd name="T0" fmla="*/ 2147483646 w 595"/>
                <a:gd name="T1" fmla="*/ 2147483646 h 301"/>
                <a:gd name="T2" fmla="*/ 2147483646 w 595"/>
                <a:gd name="T3" fmla="*/ 2147483646 h 301"/>
                <a:gd name="T4" fmla="*/ 2147483646 w 595"/>
                <a:gd name="T5" fmla="*/ 2147483646 h 301"/>
                <a:gd name="T6" fmla="*/ 2147483646 w 595"/>
                <a:gd name="T7" fmla="*/ 2147483646 h 301"/>
                <a:gd name="T8" fmla="*/ 2147483646 w 595"/>
                <a:gd name="T9" fmla="*/ 2147483646 h 301"/>
                <a:gd name="T10" fmla="*/ 2147483646 w 595"/>
                <a:gd name="T11" fmla="*/ 2147483646 h 301"/>
                <a:gd name="T12" fmla="*/ 2147483646 w 595"/>
                <a:gd name="T13" fmla="*/ 2147483646 h 301"/>
                <a:gd name="T14" fmla="*/ 2147483646 w 595"/>
                <a:gd name="T15" fmla="*/ 2147483646 h 301"/>
                <a:gd name="T16" fmla="*/ 2147483646 w 595"/>
                <a:gd name="T17" fmla="*/ 2147483646 h 301"/>
                <a:gd name="T18" fmla="*/ 2147483646 w 595"/>
                <a:gd name="T19" fmla="*/ 2147483646 h 301"/>
                <a:gd name="T20" fmla="*/ 2147483646 w 595"/>
                <a:gd name="T21" fmla="*/ 2147483646 h 301"/>
                <a:gd name="T22" fmla="*/ 2147483646 w 595"/>
                <a:gd name="T23" fmla="*/ 2147483646 h 301"/>
                <a:gd name="T24" fmla="*/ 2147483646 w 595"/>
                <a:gd name="T25" fmla="*/ 2147483646 h 301"/>
                <a:gd name="T26" fmla="*/ 2147483646 w 595"/>
                <a:gd name="T27" fmla="*/ 2147483646 h 301"/>
                <a:gd name="T28" fmla="*/ 2147483646 w 595"/>
                <a:gd name="T29" fmla="*/ 2147483646 h 301"/>
                <a:gd name="T30" fmla="*/ 2147483646 w 595"/>
                <a:gd name="T31" fmla="*/ 2147483646 h 301"/>
                <a:gd name="T32" fmla="*/ 2147483646 w 595"/>
                <a:gd name="T33" fmla="*/ 2147483646 h 301"/>
                <a:gd name="T34" fmla="*/ 2147483646 w 595"/>
                <a:gd name="T35" fmla="*/ 2147483646 h 301"/>
                <a:gd name="T36" fmla="*/ 2147483646 w 595"/>
                <a:gd name="T37" fmla="*/ 2147483646 h 301"/>
                <a:gd name="T38" fmla="*/ 2147483646 w 595"/>
                <a:gd name="T39" fmla="*/ 2147483646 h 301"/>
                <a:gd name="T40" fmla="*/ 2147483646 w 595"/>
                <a:gd name="T41" fmla="*/ 2147483646 h 301"/>
                <a:gd name="T42" fmla="*/ 2147483646 w 595"/>
                <a:gd name="T43" fmla="*/ 0 h 301"/>
                <a:gd name="T44" fmla="*/ 2147483646 w 595"/>
                <a:gd name="T45" fmla="*/ 2147483646 h 301"/>
                <a:gd name="T46" fmla="*/ 2147483646 w 595"/>
                <a:gd name="T47" fmla="*/ 2147483646 h 301"/>
                <a:gd name="T48" fmla="*/ 2147483646 w 595"/>
                <a:gd name="T49" fmla="*/ 2147483646 h 301"/>
                <a:gd name="T50" fmla="*/ 2147483646 w 595"/>
                <a:gd name="T51" fmla="*/ 2147483646 h 301"/>
                <a:gd name="T52" fmla="*/ 2147483646 w 595"/>
                <a:gd name="T53" fmla="*/ 2147483646 h 301"/>
                <a:gd name="T54" fmla="*/ 0 w 595"/>
                <a:gd name="T55" fmla="*/ 2147483646 h 301"/>
                <a:gd name="T56" fmla="*/ 2147483646 w 595"/>
                <a:gd name="T57" fmla="*/ 2147483646 h 301"/>
                <a:gd name="T58" fmla="*/ 2147483646 w 595"/>
                <a:gd name="T59" fmla="*/ 2147483646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Line 449"/>
            <p:cNvSpPr>
              <a:spLocks noChangeShapeType="1"/>
            </p:cNvSpPr>
            <p:nvPr/>
          </p:nvSpPr>
          <p:spPr bwMode="auto">
            <a:xfrm>
              <a:off x="7507764" y="3567472"/>
              <a:ext cx="0" cy="0"/>
            </a:xfrm>
            <a:prstGeom prst="line">
              <a:avLst/>
            </a:prstGeom>
            <a:solidFill>
              <a:schemeClr val="bg1"/>
            </a:solidFill>
            <a:ln w="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506"/>
            <p:cNvSpPr>
              <a:spLocks/>
            </p:cNvSpPr>
            <p:nvPr/>
          </p:nvSpPr>
          <p:spPr bwMode="auto">
            <a:xfrm>
              <a:off x="7597499" y="3102136"/>
              <a:ext cx="74461" cy="101340"/>
            </a:xfrm>
            <a:custGeom>
              <a:avLst/>
              <a:gdLst>
                <a:gd name="T0" fmla="*/ 2147483646 w 78"/>
                <a:gd name="T1" fmla="*/ 2147483646 h 98"/>
                <a:gd name="T2" fmla="*/ 2147483646 w 78"/>
                <a:gd name="T3" fmla="*/ 2147483646 h 98"/>
                <a:gd name="T4" fmla="*/ 2147483646 w 78"/>
                <a:gd name="T5" fmla="*/ 2147483646 h 98"/>
                <a:gd name="T6" fmla="*/ 2147483646 w 78"/>
                <a:gd name="T7" fmla="*/ 2147483646 h 98"/>
                <a:gd name="T8" fmla="*/ 0 w 78"/>
                <a:gd name="T9" fmla="*/ 2147483646 h 98"/>
                <a:gd name="T10" fmla="*/ 0 w 78"/>
                <a:gd name="T11" fmla="*/ 2147483646 h 98"/>
                <a:gd name="T12" fmla="*/ 2147483646 w 78"/>
                <a:gd name="T13" fmla="*/ 2147483646 h 98"/>
                <a:gd name="T14" fmla="*/ 2147483646 w 78"/>
                <a:gd name="T15" fmla="*/ 2147483646 h 98"/>
                <a:gd name="T16" fmla="*/ 2147483646 w 78"/>
                <a:gd name="T17" fmla="*/ 2147483646 h 98"/>
                <a:gd name="T18" fmla="*/ 2147483646 w 78"/>
                <a:gd name="T19" fmla="*/ 2147483646 h 98"/>
                <a:gd name="T20" fmla="*/ 2147483646 w 78"/>
                <a:gd name="T21" fmla="*/ 2147483646 h 98"/>
                <a:gd name="T22" fmla="*/ 2147483646 w 78"/>
                <a:gd name="T23" fmla="*/ 2147483646 h 98"/>
                <a:gd name="T24" fmla="*/ 2147483646 w 78"/>
                <a:gd name="T25" fmla="*/ 2147483646 h 98"/>
                <a:gd name="T26" fmla="*/ 2147483646 w 78"/>
                <a:gd name="T27" fmla="*/ 2147483646 h 98"/>
                <a:gd name="T28" fmla="*/ 2147483646 w 78"/>
                <a:gd name="T29" fmla="*/ 2147483646 h 98"/>
                <a:gd name="T30" fmla="*/ 2147483646 w 78"/>
                <a:gd name="T31" fmla="*/ 2147483646 h 98"/>
                <a:gd name="T32" fmla="*/ 2147483646 w 78"/>
                <a:gd name="T33" fmla="*/ 2147483646 h 98"/>
                <a:gd name="T34" fmla="*/ 2147483646 w 78"/>
                <a:gd name="T35" fmla="*/ 2147483646 h 98"/>
                <a:gd name="T36" fmla="*/ 2147483646 w 78"/>
                <a:gd name="T37" fmla="*/ 2147483646 h 98"/>
                <a:gd name="T38" fmla="*/ 2147483646 w 78"/>
                <a:gd name="T39" fmla="*/ 2147483646 h 98"/>
                <a:gd name="T40" fmla="*/ 2147483646 w 78"/>
                <a:gd name="T41" fmla="*/ 2147483646 h 98"/>
                <a:gd name="T42" fmla="*/ 2147483646 w 78"/>
                <a:gd name="T43" fmla="*/ 2147483646 h 98"/>
                <a:gd name="T44" fmla="*/ 2147483646 w 78"/>
                <a:gd name="T45" fmla="*/ 2147483646 h 98"/>
                <a:gd name="T46" fmla="*/ 2147483646 w 78"/>
                <a:gd name="T47" fmla="*/ 2147483646 h 98"/>
                <a:gd name="T48" fmla="*/ 2147483646 w 78"/>
                <a:gd name="T49" fmla="*/ 2147483646 h 98"/>
                <a:gd name="T50" fmla="*/ 2147483646 w 78"/>
                <a:gd name="T51" fmla="*/ 2147483646 h 98"/>
                <a:gd name="T52" fmla="*/ 2147483646 w 78"/>
                <a:gd name="T53" fmla="*/ 2147483646 h 98"/>
                <a:gd name="T54" fmla="*/ 2147483646 w 78"/>
                <a:gd name="T55" fmla="*/ 2147483646 h 98"/>
                <a:gd name="T56" fmla="*/ 2147483646 w 78"/>
                <a:gd name="T57" fmla="*/ 2147483646 h 98"/>
                <a:gd name="T58" fmla="*/ 2147483646 w 78"/>
                <a:gd name="T59" fmla="*/ 2147483646 h 98"/>
                <a:gd name="T60" fmla="*/ 2147483646 w 78"/>
                <a:gd name="T61" fmla="*/ 2147483646 h 98"/>
                <a:gd name="T62" fmla="*/ 2147483646 w 78"/>
                <a:gd name="T63" fmla="*/ 0 h 98"/>
                <a:gd name="T64" fmla="*/ 2147483646 w 78"/>
                <a:gd name="T65" fmla="*/ 2147483646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 517"/>
            <p:cNvSpPr>
              <a:spLocks/>
            </p:cNvSpPr>
            <p:nvPr/>
          </p:nvSpPr>
          <p:spPr bwMode="auto">
            <a:xfrm>
              <a:off x="7626138" y="3193135"/>
              <a:ext cx="51550" cy="68249"/>
            </a:xfrm>
            <a:custGeom>
              <a:avLst/>
              <a:gdLst>
                <a:gd name="T0" fmla="*/ 2147483646 w 54"/>
                <a:gd name="T1" fmla="*/ 2147483646 h 66"/>
                <a:gd name="T2" fmla="*/ 2147483646 w 54"/>
                <a:gd name="T3" fmla="*/ 2147483646 h 66"/>
                <a:gd name="T4" fmla="*/ 2147483646 w 54"/>
                <a:gd name="T5" fmla="*/ 2147483646 h 66"/>
                <a:gd name="T6" fmla="*/ 2147483646 w 54"/>
                <a:gd name="T7" fmla="*/ 2147483646 h 66"/>
                <a:gd name="T8" fmla="*/ 0 w 54"/>
                <a:gd name="T9" fmla="*/ 2147483646 h 66"/>
                <a:gd name="T10" fmla="*/ 0 w 54"/>
                <a:gd name="T11" fmla="*/ 2147483646 h 66"/>
                <a:gd name="T12" fmla="*/ 2147483646 w 54"/>
                <a:gd name="T13" fmla="*/ 2147483646 h 66"/>
                <a:gd name="T14" fmla="*/ 2147483646 w 54"/>
                <a:gd name="T15" fmla="*/ 2147483646 h 66"/>
                <a:gd name="T16" fmla="*/ 2147483646 w 54"/>
                <a:gd name="T17" fmla="*/ 2147483646 h 66"/>
                <a:gd name="T18" fmla="*/ 2147483646 w 54"/>
                <a:gd name="T19" fmla="*/ 2147483646 h 66"/>
                <a:gd name="T20" fmla="*/ 2147483646 w 54"/>
                <a:gd name="T21" fmla="*/ 2147483646 h 66"/>
                <a:gd name="T22" fmla="*/ 2147483646 w 54"/>
                <a:gd name="T23" fmla="*/ 2147483646 h 66"/>
                <a:gd name="T24" fmla="*/ 2147483646 w 54"/>
                <a:gd name="T25" fmla="*/ 2147483646 h 66"/>
                <a:gd name="T26" fmla="*/ 2147483646 w 54"/>
                <a:gd name="T27" fmla="*/ 0 h 66"/>
                <a:gd name="T28" fmla="*/ 2147483646 w 54"/>
                <a:gd name="T29" fmla="*/ 2147483646 h 66"/>
                <a:gd name="T30" fmla="*/ 2147483646 w 54"/>
                <a:gd name="T31" fmla="*/ 2147483646 h 66"/>
                <a:gd name="T32" fmla="*/ 2147483646 w 54"/>
                <a:gd name="T33" fmla="*/ 2147483646 h 66"/>
                <a:gd name="T34" fmla="*/ 2147483646 w 54"/>
                <a:gd name="T35" fmla="*/ 2147483646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411"/>
            <p:cNvSpPr>
              <a:spLocks/>
            </p:cNvSpPr>
            <p:nvPr/>
          </p:nvSpPr>
          <p:spPr bwMode="auto">
            <a:xfrm>
              <a:off x="4788979" y="4322352"/>
              <a:ext cx="76370" cy="108579"/>
            </a:xfrm>
            <a:custGeom>
              <a:avLst/>
              <a:gdLst>
                <a:gd name="T0" fmla="*/ 2147483646 w 102"/>
                <a:gd name="T1" fmla="*/ 2147483646 h 114"/>
                <a:gd name="T2" fmla="*/ 2147483646 w 102"/>
                <a:gd name="T3" fmla="*/ 2147483646 h 114"/>
                <a:gd name="T4" fmla="*/ 2147483646 w 102"/>
                <a:gd name="T5" fmla="*/ 0 h 114"/>
                <a:gd name="T6" fmla="*/ 2147483646 w 102"/>
                <a:gd name="T7" fmla="*/ 2147483646 h 114"/>
                <a:gd name="T8" fmla="*/ 0 w 102"/>
                <a:gd name="T9" fmla="*/ 2147483646 h 114"/>
                <a:gd name="T10" fmla="*/ 0 w 102"/>
                <a:gd name="T11" fmla="*/ 2147483646 h 114"/>
                <a:gd name="T12" fmla="*/ 2147483646 w 102"/>
                <a:gd name="T13" fmla="*/ 2147483646 h 114"/>
                <a:gd name="T14" fmla="*/ 2147483646 w 102"/>
                <a:gd name="T15" fmla="*/ 2147483646 h 114"/>
                <a:gd name="T16" fmla="*/ 2147483646 w 102"/>
                <a:gd name="T17" fmla="*/ 2147483646 h 114"/>
                <a:gd name="T18" fmla="*/ 2147483646 w 102"/>
                <a:gd name="T19" fmla="*/ 2147483646 h 114"/>
                <a:gd name="T20" fmla="*/ 2147483646 w 102"/>
                <a:gd name="T21" fmla="*/ 2147483646 h 114"/>
                <a:gd name="T22" fmla="*/ 2147483646 w 102"/>
                <a:gd name="T23" fmla="*/ 2147483646 h 114"/>
                <a:gd name="T24" fmla="*/ 2147483646 w 102"/>
                <a:gd name="T25" fmla="*/ 214748364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420"/>
            <p:cNvSpPr>
              <a:spLocks/>
            </p:cNvSpPr>
            <p:nvPr/>
          </p:nvSpPr>
          <p:spPr bwMode="auto">
            <a:xfrm>
              <a:off x="4459632" y="3872527"/>
              <a:ext cx="192835" cy="255418"/>
            </a:xfrm>
            <a:custGeom>
              <a:avLst/>
              <a:gdLst>
                <a:gd name="T0" fmla="*/ 2147483646 w 240"/>
                <a:gd name="T1" fmla="*/ 2147483646 h 337"/>
                <a:gd name="T2" fmla="*/ 2147483646 w 240"/>
                <a:gd name="T3" fmla="*/ 2147483646 h 337"/>
                <a:gd name="T4" fmla="*/ 2147483646 w 240"/>
                <a:gd name="T5" fmla="*/ 2147483646 h 337"/>
                <a:gd name="T6" fmla="*/ 2147483646 w 240"/>
                <a:gd name="T7" fmla="*/ 2147483646 h 337"/>
                <a:gd name="T8" fmla="*/ 2147483646 w 240"/>
                <a:gd name="T9" fmla="*/ 2147483646 h 337"/>
                <a:gd name="T10" fmla="*/ 2147483646 w 240"/>
                <a:gd name="T11" fmla="*/ 2147483646 h 337"/>
                <a:gd name="T12" fmla="*/ 2147483646 w 240"/>
                <a:gd name="T13" fmla="*/ 2147483646 h 337"/>
                <a:gd name="T14" fmla="*/ 2147483646 w 240"/>
                <a:gd name="T15" fmla="*/ 2147483646 h 337"/>
                <a:gd name="T16" fmla="*/ 2147483646 w 240"/>
                <a:gd name="T17" fmla="*/ 2147483646 h 337"/>
                <a:gd name="T18" fmla="*/ 2147483646 w 240"/>
                <a:gd name="T19" fmla="*/ 2147483646 h 337"/>
                <a:gd name="T20" fmla="*/ 2147483646 w 240"/>
                <a:gd name="T21" fmla="*/ 2147483646 h 337"/>
                <a:gd name="T22" fmla="*/ 2147483646 w 240"/>
                <a:gd name="T23" fmla="*/ 2147483646 h 337"/>
                <a:gd name="T24" fmla="*/ 2147483646 w 240"/>
                <a:gd name="T25" fmla="*/ 2147483646 h 337"/>
                <a:gd name="T26" fmla="*/ 2147483646 w 240"/>
                <a:gd name="T27" fmla="*/ 0 h 337"/>
                <a:gd name="T28" fmla="*/ 2147483646 w 240"/>
                <a:gd name="T29" fmla="*/ 0 h 337"/>
                <a:gd name="T30" fmla="*/ 2147483646 w 240"/>
                <a:gd name="T31" fmla="*/ 2147483646 h 337"/>
                <a:gd name="T32" fmla="*/ 2147483646 w 240"/>
                <a:gd name="T33" fmla="*/ 2147483646 h 337"/>
                <a:gd name="T34" fmla="*/ 2147483646 w 240"/>
                <a:gd name="T35" fmla="*/ 2147483646 h 337"/>
                <a:gd name="T36" fmla="*/ 2147483646 w 240"/>
                <a:gd name="T37" fmla="*/ 2147483646 h 337"/>
                <a:gd name="T38" fmla="*/ 2147483646 w 240"/>
                <a:gd name="T39" fmla="*/ 2147483646 h 337"/>
                <a:gd name="T40" fmla="*/ 2147483646 w 240"/>
                <a:gd name="T41" fmla="*/ 2147483646 h 337"/>
                <a:gd name="T42" fmla="*/ 0 w 240"/>
                <a:gd name="T43" fmla="*/ 2147483646 h 337"/>
                <a:gd name="T44" fmla="*/ 2147483646 w 240"/>
                <a:gd name="T45" fmla="*/ 2147483646 h 337"/>
                <a:gd name="T46" fmla="*/ 2147483646 w 240"/>
                <a:gd name="T47" fmla="*/ 2147483646 h 337"/>
                <a:gd name="T48" fmla="*/ 2147483646 w 240"/>
                <a:gd name="T49" fmla="*/ 2147483646 h 337"/>
                <a:gd name="T50" fmla="*/ 2147483646 w 240"/>
                <a:gd name="T51" fmla="*/ 2147483646 h 337"/>
                <a:gd name="T52" fmla="*/ 2147483646 w 240"/>
                <a:gd name="T53" fmla="*/ 2147483646 h 337"/>
                <a:gd name="T54" fmla="*/ 2147483646 w 240"/>
                <a:gd name="T55" fmla="*/ 2147483646 h 337"/>
                <a:gd name="T56" fmla="*/ 2147483646 w 240"/>
                <a:gd name="T57" fmla="*/ 2147483646 h 337"/>
                <a:gd name="T58" fmla="*/ 2147483646 w 240"/>
                <a:gd name="T59" fmla="*/ 2147483646 h 337"/>
                <a:gd name="T60" fmla="*/ 2147483646 w 240"/>
                <a:gd name="T61" fmla="*/ 2147483646 h 337"/>
                <a:gd name="T62" fmla="*/ 2147483646 w 240"/>
                <a:gd name="T63" fmla="*/ 2147483646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413"/>
            <p:cNvSpPr>
              <a:spLocks/>
            </p:cNvSpPr>
            <p:nvPr/>
          </p:nvSpPr>
          <p:spPr bwMode="auto">
            <a:xfrm>
              <a:off x="4582779" y="3791868"/>
              <a:ext cx="531728" cy="593563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2147483646 w 10000"/>
                <a:gd name="T21" fmla="*/ 2147483646 h 10000"/>
                <a:gd name="T22" fmla="*/ 2147483646 w 10000"/>
                <a:gd name="T23" fmla="*/ 2147483646 h 10000"/>
                <a:gd name="T24" fmla="*/ 2147483646 w 10000"/>
                <a:gd name="T25" fmla="*/ 2147483646 h 10000"/>
                <a:gd name="T26" fmla="*/ 2147483646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2147483646 w 10000"/>
                <a:gd name="T43" fmla="*/ 2147483646 h 10000"/>
                <a:gd name="T44" fmla="*/ 2147483646 w 10000"/>
                <a:gd name="T45" fmla="*/ 2147483646 h 10000"/>
                <a:gd name="T46" fmla="*/ 2147483646 w 10000"/>
                <a:gd name="T47" fmla="*/ 2147483646 h 10000"/>
                <a:gd name="T48" fmla="*/ 2147483646 w 10000"/>
                <a:gd name="T49" fmla="*/ 0 h 10000"/>
                <a:gd name="T50" fmla="*/ 2147483646 w 10000"/>
                <a:gd name="T51" fmla="*/ 2147483646 h 10000"/>
                <a:gd name="T52" fmla="*/ 2147483646 w 10000"/>
                <a:gd name="T53" fmla="*/ 2147483646 h 10000"/>
                <a:gd name="T54" fmla="*/ 2147483646 w 10000"/>
                <a:gd name="T55" fmla="*/ 2147483646 h 10000"/>
                <a:gd name="T56" fmla="*/ 2147483646 w 10000"/>
                <a:gd name="T57" fmla="*/ 2147483646 h 10000"/>
                <a:gd name="T58" fmla="*/ 2147483646 w 10000"/>
                <a:gd name="T59" fmla="*/ 2147483646 h 10000"/>
                <a:gd name="T60" fmla="*/ 2147483646 w 10000"/>
                <a:gd name="T61" fmla="*/ 2147483646 h 10000"/>
                <a:gd name="T62" fmla="*/ 0 w 10000"/>
                <a:gd name="T63" fmla="*/ 2147483646 h 10000"/>
                <a:gd name="T64" fmla="*/ 2147483646 w 10000"/>
                <a:gd name="T65" fmla="*/ 2147483646 h 10000"/>
                <a:gd name="T66" fmla="*/ 2147483646 w 10000"/>
                <a:gd name="T67" fmla="*/ 2147483646 h 10000"/>
                <a:gd name="T68" fmla="*/ 2147483646 w 10000"/>
                <a:gd name="T69" fmla="*/ 2147483646 h 10000"/>
                <a:gd name="T70" fmla="*/ 2147483646 w 10000"/>
                <a:gd name="T71" fmla="*/ 2147483646 h 10000"/>
                <a:gd name="T72" fmla="*/ 2147483646 w 10000"/>
                <a:gd name="T73" fmla="*/ 2147483646 h 10000"/>
                <a:gd name="T74" fmla="*/ 2147483646 w 10000"/>
                <a:gd name="T75" fmla="*/ 2147483646 h 10000"/>
                <a:gd name="T76" fmla="*/ 2147483646 w 10000"/>
                <a:gd name="T77" fmla="*/ 2147483646 h 10000"/>
                <a:gd name="T78" fmla="*/ 2147483646 w 10000"/>
                <a:gd name="T79" fmla="*/ 2147483646 h 10000"/>
                <a:gd name="T80" fmla="*/ 2147483646 w 10000"/>
                <a:gd name="T81" fmla="*/ 2147483646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409"/>
            <p:cNvSpPr>
              <a:spLocks/>
            </p:cNvSpPr>
            <p:nvPr/>
          </p:nvSpPr>
          <p:spPr bwMode="auto">
            <a:xfrm>
              <a:off x="4575142" y="4183785"/>
              <a:ext cx="284480" cy="617347"/>
            </a:xfrm>
            <a:custGeom>
              <a:avLst/>
              <a:gdLst>
                <a:gd name="T0" fmla="*/ 2147483646 w 10000"/>
                <a:gd name="T1" fmla="*/ 2147483646 h 10001"/>
                <a:gd name="T2" fmla="*/ 2147483646 w 10000"/>
                <a:gd name="T3" fmla="*/ 2147483646 h 10001"/>
                <a:gd name="T4" fmla="*/ 2147483646 w 10000"/>
                <a:gd name="T5" fmla="*/ 2147483646 h 10001"/>
                <a:gd name="T6" fmla="*/ 2147483646 w 10000"/>
                <a:gd name="T7" fmla="*/ 2147483646 h 10001"/>
                <a:gd name="T8" fmla="*/ 2147483646 w 10000"/>
                <a:gd name="T9" fmla="*/ 2147483646 h 10001"/>
                <a:gd name="T10" fmla="*/ 2147483646 w 10000"/>
                <a:gd name="T11" fmla="*/ 2147483646 h 10001"/>
                <a:gd name="T12" fmla="*/ 2147483646 w 10000"/>
                <a:gd name="T13" fmla="*/ 2147483646 h 10001"/>
                <a:gd name="T14" fmla="*/ 2147483646 w 10000"/>
                <a:gd name="T15" fmla="*/ 2147483646 h 10001"/>
                <a:gd name="T16" fmla="*/ 2147483646 w 10000"/>
                <a:gd name="T17" fmla="*/ 2147483646 h 10001"/>
                <a:gd name="T18" fmla="*/ 2147483646 w 10000"/>
                <a:gd name="T19" fmla="*/ 2147483646 h 10001"/>
                <a:gd name="T20" fmla="*/ 2147483646 w 10000"/>
                <a:gd name="T21" fmla="*/ 2147483646 h 10001"/>
                <a:gd name="T22" fmla="*/ 2147483646 w 10000"/>
                <a:gd name="T23" fmla="*/ 2147483646 h 10001"/>
                <a:gd name="T24" fmla="*/ 2147483646 w 10000"/>
                <a:gd name="T25" fmla="*/ 2147483646 h 10001"/>
                <a:gd name="T26" fmla="*/ 2147483646 w 10000"/>
                <a:gd name="T27" fmla="*/ 2147483646 h 10001"/>
                <a:gd name="T28" fmla="*/ 2147483646 w 10000"/>
                <a:gd name="T29" fmla="*/ 0 h 10001"/>
                <a:gd name="T30" fmla="*/ 2147483646 w 10000"/>
                <a:gd name="T31" fmla="*/ 2147483646 h 10001"/>
                <a:gd name="T32" fmla="*/ 2147483646 w 10000"/>
                <a:gd name="T33" fmla="*/ 2147483646 h 10001"/>
                <a:gd name="T34" fmla="*/ 2147483646 w 10000"/>
                <a:gd name="T35" fmla="*/ 2147483646 h 10001"/>
                <a:gd name="T36" fmla="*/ 2147483646 w 10000"/>
                <a:gd name="T37" fmla="*/ 2147483646 h 10001"/>
                <a:gd name="T38" fmla="*/ 2147483646 w 10000"/>
                <a:gd name="T39" fmla="*/ 2147483646 h 10001"/>
                <a:gd name="T40" fmla="*/ 2147483646 w 10000"/>
                <a:gd name="T41" fmla="*/ 2147483646 h 10001"/>
                <a:gd name="T42" fmla="*/ 2147483646 w 10000"/>
                <a:gd name="T43" fmla="*/ 2147483646 h 10001"/>
                <a:gd name="T44" fmla="*/ 2147483646 w 10000"/>
                <a:gd name="T45" fmla="*/ 2147483646 h 10001"/>
                <a:gd name="T46" fmla="*/ 2147483646 w 10000"/>
                <a:gd name="T47" fmla="*/ 2147483646 h 10001"/>
                <a:gd name="T48" fmla="*/ 2147483646 w 10000"/>
                <a:gd name="T49" fmla="*/ 2147483646 h 10001"/>
                <a:gd name="T50" fmla="*/ 2147483646 w 10000"/>
                <a:gd name="T51" fmla="*/ 2147483646 h 10001"/>
                <a:gd name="T52" fmla="*/ 2147483646 w 10000"/>
                <a:gd name="T53" fmla="*/ 2147483646 h 10001"/>
                <a:gd name="T54" fmla="*/ 2147483646 w 10000"/>
                <a:gd name="T55" fmla="*/ 2147483646 h 10001"/>
                <a:gd name="T56" fmla="*/ 2147483646 w 10000"/>
                <a:gd name="T57" fmla="*/ 2147483646 h 10001"/>
                <a:gd name="T58" fmla="*/ 2147483646 w 10000"/>
                <a:gd name="T59" fmla="*/ 2147483646 h 10001"/>
                <a:gd name="T60" fmla="*/ 2147483646 w 10000"/>
                <a:gd name="T61" fmla="*/ 2147483646 h 10001"/>
                <a:gd name="T62" fmla="*/ 2147483646 w 10000"/>
                <a:gd name="T63" fmla="*/ 2147483646 h 10001"/>
                <a:gd name="T64" fmla="*/ 2147483646 w 10000"/>
                <a:gd name="T65" fmla="*/ 2147483646 h 10001"/>
                <a:gd name="T66" fmla="*/ 0 w 10000"/>
                <a:gd name="T67" fmla="*/ 2147483646 h 10001"/>
                <a:gd name="T68" fmla="*/ 2147483646 w 10000"/>
                <a:gd name="T69" fmla="*/ 2147483646 h 10001"/>
                <a:gd name="T70" fmla="*/ 2147483646 w 10000"/>
                <a:gd name="T71" fmla="*/ 2147483646 h 10001"/>
                <a:gd name="T72" fmla="*/ 2147483646 w 10000"/>
                <a:gd name="T73" fmla="*/ 2147483646 h 10001"/>
                <a:gd name="T74" fmla="*/ 2147483646 w 10000"/>
                <a:gd name="T75" fmla="*/ 2147483646 h 10001"/>
                <a:gd name="T76" fmla="*/ 2147483646 w 10000"/>
                <a:gd name="T77" fmla="*/ 2147483646 h 10001"/>
                <a:gd name="T78" fmla="*/ 2147483646 w 10000"/>
                <a:gd name="T79" fmla="*/ 2147483646 h 10001"/>
                <a:gd name="T80" fmla="*/ 2147483646 w 10000"/>
                <a:gd name="T81" fmla="*/ 2147483646 h 10001"/>
                <a:gd name="T82" fmla="*/ 2147483646 w 10000"/>
                <a:gd name="T83" fmla="*/ 2147483646 h 10001"/>
                <a:gd name="T84" fmla="*/ 2147483646 w 10000"/>
                <a:gd name="T85" fmla="*/ 2147483646 h 10001"/>
                <a:gd name="T86" fmla="*/ 2147483646 w 10000"/>
                <a:gd name="T87" fmla="*/ 2147483646 h 10001"/>
                <a:gd name="T88" fmla="*/ 2147483646 w 10000"/>
                <a:gd name="T89" fmla="*/ 2147483646 h 10001"/>
                <a:gd name="T90" fmla="*/ 2147483646 w 10000"/>
                <a:gd name="T91" fmla="*/ 2147483646 h 10001"/>
                <a:gd name="T92" fmla="*/ 2147483646 w 10000"/>
                <a:gd name="T93" fmla="*/ 2147483646 h 10001"/>
                <a:gd name="T94" fmla="*/ 2147483646 w 10000"/>
                <a:gd name="T95" fmla="*/ 2147483646 h 10001"/>
                <a:gd name="T96" fmla="*/ 2147483646 w 10000"/>
                <a:gd name="T97" fmla="*/ 2147483646 h 10001"/>
                <a:gd name="T98" fmla="*/ 2147483646 w 10000"/>
                <a:gd name="T99" fmla="*/ 2147483646 h 10001"/>
                <a:gd name="T100" fmla="*/ 2147483646 w 10000"/>
                <a:gd name="T101" fmla="*/ 2147483646 h 10001"/>
                <a:gd name="T102" fmla="*/ 2147483646 w 10000"/>
                <a:gd name="T103" fmla="*/ 2147483646 h 10001"/>
                <a:gd name="T104" fmla="*/ 2147483646 w 10000"/>
                <a:gd name="T105" fmla="*/ 2147483646 h 10001"/>
                <a:gd name="T106" fmla="*/ 2147483646 w 10000"/>
                <a:gd name="T107" fmla="*/ 2147483646 h 10001"/>
                <a:gd name="T108" fmla="*/ 2147483646 w 10000"/>
                <a:gd name="T109" fmla="*/ 2147483646 h 10001"/>
                <a:gd name="T110" fmla="*/ 2147483646 w 10000"/>
                <a:gd name="T111" fmla="*/ 2147483646 h 10001"/>
                <a:gd name="T112" fmla="*/ 2147483646 w 10000"/>
                <a:gd name="T113" fmla="*/ 2147483646 h 10001"/>
                <a:gd name="T114" fmla="*/ 2147483646 w 10000"/>
                <a:gd name="T115" fmla="*/ 2147483646 h 10001"/>
                <a:gd name="T116" fmla="*/ 2147483646 w 10000"/>
                <a:gd name="T117" fmla="*/ 2147483646 h 10001"/>
                <a:gd name="T118" fmla="*/ 2147483646 w 10000"/>
                <a:gd name="T119" fmla="*/ 2147483646 h 10001"/>
                <a:gd name="T120" fmla="*/ 2147483646 w 10000"/>
                <a:gd name="T121" fmla="*/ 2147483646 h 10001"/>
                <a:gd name="T122" fmla="*/ 2147483646 w 10000"/>
                <a:gd name="T123" fmla="*/ 2147483646 h 10001"/>
                <a:gd name="T124" fmla="*/ 2147483646 w 10000"/>
                <a:gd name="T125" fmla="*/ 2147483646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444"/>
            <p:cNvSpPr>
              <a:spLocks/>
            </p:cNvSpPr>
            <p:nvPr/>
          </p:nvSpPr>
          <p:spPr bwMode="auto">
            <a:xfrm>
              <a:off x="4536957" y="4118638"/>
              <a:ext cx="146058" cy="768322"/>
            </a:xfrm>
            <a:custGeom>
              <a:avLst/>
              <a:gdLst>
                <a:gd name="T0" fmla="*/ 2147483646 w 14463"/>
                <a:gd name="T1" fmla="*/ 2147483646 h 11339"/>
                <a:gd name="T2" fmla="*/ 2147483646 w 14463"/>
                <a:gd name="T3" fmla="*/ 0 h 11339"/>
                <a:gd name="T4" fmla="*/ 2147483646 w 14463"/>
                <a:gd name="T5" fmla="*/ 2147483646 h 11339"/>
                <a:gd name="T6" fmla="*/ 2147483646 w 14463"/>
                <a:gd name="T7" fmla="*/ 2147483646 h 11339"/>
                <a:gd name="T8" fmla="*/ 2147483646 w 14463"/>
                <a:gd name="T9" fmla="*/ 2147483646 h 11339"/>
                <a:gd name="T10" fmla="*/ 2147483646 w 14463"/>
                <a:gd name="T11" fmla="*/ 2147483646 h 11339"/>
                <a:gd name="T12" fmla="*/ 2147483646 w 14463"/>
                <a:gd name="T13" fmla="*/ 2147483646 h 11339"/>
                <a:gd name="T14" fmla="*/ 2147483646 w 14463"/>
                <a:gd name="T15" fmla="*/ 2147483646 h 11339"/>
                <a:gd name="T16" fmla="*/ 2147483646 w 14463"/>
                <a:gd name="T17" fmla="*/ 2147483646 h 11339"/>
                <a:gd name="T18" fmla="*/ 2147483646 w 14463"/>
                <a:gd name="T19" fmla="*/ 2147483646 h 11339"/>
                <a:gd name="T20" fmla="*/ 2147483646 w 14463"/>
                <a:gd name="T21" fmla="*/ 2147483646 h 11339"/>
                <a:gd name="T22" fmla="*/ 2147483646 w 14463"/>
                <a:gd name="T23" fmla="*/ 2147483646 h 11339"/>
                <a:gd name="T24" fmla="*/ 2147483646 w 14463"/>
                <a:gd name="T25" fmla="*/ 2147483646 h 11339"/>
                <a:gd name="T26" fmla="*/ 2147483646 w 14463"/>
                <a:gd name="T27" fmla="*/ 2147483646 h 11339"/>
                <a:gd name="T28" fmla="*/ 2147483646 w 14463"/>
                <a:gd name="T29" fmla="*/ 2147483646 h 11339"/>
                <a:gd name="T30" fmla="*/ 2147483646 w 14463"/>
                <a:gd name="T31" fmla="*/ 2147483646 h 11339"/>
                <a:gd name="T32" fmla="*/ 2147483646 w 14463"/>
                <a:gd name="T33" fmla="*/ 2147483646 h 11339"/>
                <a:gd name="T34" fmla="*/ 2147483646 w 14463"/>
                <a:gd name="T35" fmla="*/ 2147483646 h 11339"/>
                <a:gd name="T36" fmla="*/ 2147483646 w 14463"/>
                <a:gd name="T37" fmla="*/ 2147483646 h 11339"/>
                <a:gd name="T38" fmla="*/ 2147483646 w 14463"/>
                <a:gd name="T39" fmla="*/ 2147483646 h 11339"/>
                <a:gd name="T40" fmla="*/ 2147483646 w 14463"/>
                <a:gd name="T41" fmla="*/ 2147483646 h 11339"/>
                <a:gd name="T42" fmla="*/ 2147483646 w 14463"/>
                <a:gd name="T43" fmla="*/ 2147483646 h 11339"/>
                <a:gd name="T44" fmla="*/ 2147483646 w 14463"/>
                <a:gd name="T45" fmla="*/ 2147483646 h 11339"/>
                <a:gd name="T46" fmla="*/ 2147483646 w 14463"/>
                <a:gd name="T47" fmla="*/ 2147483646 h 11339"/>
                <a:gd name="T48" fmla="*/ 2147483646 w 14463"/>
                <a:gd name="T49" fmla="*/ 2147483646 h 11339"/>
                <a:gd name="T50" fmla="*/ 2147483646 w 14463"/>
                <a:gd name="T51" fmla="*/ 2147483646 h 11339"/>
                <a:gd name="T52" fmla="*/ 2147483646 w 14463"/>
                <a:gd name="T53" fmla="*/ 2147483646 h 11339"/>
                <a:gd name="T54" fmla="*/ 2147483646 w 14463"/>
                <a:gd name="T55" fmla="*/ 2147483646 h 11339"/>
                <a:gd name="T56" fmla="*/ 2147483646 w 14463"/>
                <a:gd name="T57" fmla="*/ 2147483646 h 11339"/>
                <a:gd name="T58" fmla="*/ 2147483646 w 14463"/>
                <a:gd name="T59" fmla="*/ 2147483646 h 11339"/>
                <a:gd name="T60" fmla="*/ 2147483646 w 14463"/>
                <a:gd name="T61" fmla="*/ 2147483646 h 11339"/>
                <a:gd name="T62" fmla="*/ 2147483646 w 14463"/>
                <a:gd name="T63" fmla="*/ 2147483646 h 11339"/>
                <a:gd name="T64" fmla="*/ 0 w 14463"/>
                <a:gd name="T65" fmla="*/ 2147483646 h 11339"/>
                <a:gd name="T66" fmla="*/ 2147483646 w 14463"/>
                <a:gd name="T67" fmla="*/ 2147483646 h 11339"/>
                <a:gd name="T68" fmla="*/ 2147483646 w 14463"/>
                <a:gd name="T69" fmla="*/ 2147483646 h 11339"/>
                <a:gd name="T70" fmla="*/ 2147483646 w 14463"/>
                <a:gd name="T71" fmla="*/ 2147483646 h 11339"/>
                <a:gd name="T72" fmla="*/ 2147483646 w 14463"/>
                <a:gd name="T73" fmla="*/ 2147483646 h 11339"/>
                <a:gd name="T74" fmla="*/ 2147483646 w 14463"/>
                <a:gd name="T75" fmla="*/ 2147483646 h 11339"/>
                <a:gd name="T76" fmla="*/ 2147483646 w 14463"/>
                <a:gd name="T77" fmla="*/ 2147483646 h 11339"/>
                <a:gd name="T78" fmla="*/ 2147483646 w 14463"/>
                <a:gd name="T79" fmla="*/ 2147483646 h 11339"/>
                <a:gd name="T80" fmla="*/ 2147483646 w 14463"/>
                <a:gd name="T81" fmla="*/ 2147483646 h 11339"/>
                <a:gd name="T82" fmla="*/ 2147483646 w 14463"/>
                <a:gd name="T83" fmla="*/ 2147483646 h 11339"/>
                <a:gd name="T84" fmla="*/ 2147483646 w 14463"/>
                <a:gd name="T85" fmla="*/ 2147483646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410"/>
            <p:cNvSpPr>
              <a:spLocks/>
            </p:cNvSpPr>
            <p:nvPr/>
          </p:nvSpPr>
          <p:spPr bwMode="auto">
            <a:xfrm>
              <a:off x="4729792" y="4152762"/>
              <a:ext cx="120283" cy="122022"/>
            </a:xfrm>
            <a:custGeom>
              <a:avLst/>
              <a:gdLst>
                <a:gd name="T0" fmla="*/ 2147483646 w 168"/>
                <a:gd name="T1" fmla="*/ 0 h 156"/>
                <a:gd name="T2" fmla="*/ 0 w 168"/>
                <a:gd name="T3" fmla="*/ 2147483646 h 156"/>
                <a:gd name="T4" fmla="*/ 0 w 168"/>
                <a:gd name="T5" fmla="*/ 2147483646 h 156"/>
                <a:gd name="T6" fmla="*/ 2147483646 w 168"/>
                <a:gd name="T7" fmla="*/ 2147483646 h 156"/>
                <a:gd name="T8" fmla="*/ 2147483646 w 168"/>
                <a:gd name="T9" fmla="*/ 2147483646 h 156"/>
                <a:gd name="T10" fmla="*/ 2147483646 w 168"/>
                <a:gd name="T11" fmla="*/ 2147483646 h 156"/>
                <a:gd name="T12" fmla="*/ 2147483646 w 168"/>
                <a:gd name="T13" fmla="*/ 2147483646 h 156"/>
                <a:gd name="T14" fmla="*/ 2147483646 w 168"/>
                <a:gd name="T15" fmla="*/ 2147483646 h 156"/>
                <a:gd name="T16" fmla="*/ 2147483646 w 168"/>
                <a:gd name="T17" fmla="*/ 2147483646 h 156"/>
                <a:gd name="T18" fmla="*/ 2147483646 w 168"/>
                <a:gd name="T19" fmla="*/ 2147483646 h 156"/>
                <a:gd name="T20" fmla="*/ 2147483646 w 168"/>
                <a:gd name="T21" fmla="*/ 2147483646 h 156"/>
                <a:gd name="T22" fmla="*/ 2147483646 w 168"/>
                <a:gd name="T23" fmla="*/ 2147483646 h 156"/>
                <a:gd name="T24" fmla="*/ 2147483646 w 168"/>
                <a:gd name="T25" fmla="*/ 2147483646 h 156"/>
                <a:gd name="T26" fmla="*/ 2147483646 w 168"/>
                <a:gd name="T27" fmla="*/ 2147483646 h 156"/>
                <a:gd name="T28" fmla="*/ 2147483646 w 168"/>
                <a:gd name="T29" fmla="*/ 2147483646 h 156"/>
                <a:gd name="T30" fmla="*/ 2147483646 w 168"/>
                <a:gd name="T31" fmla="*/ 2147483646 h 156"/>
                <a:gd name="T32" fmla="*/ 2147483646 w 168"/>
                <a:gd name="T33" fmla="*/ 2147483646 h 156"/>
                <a:gd name="T34" fmla="*/ 2147483646 w 168"/>
                <a:gd name="T35" fmla="*/ 2147483646 h 156"/>
                <a:gd name="T36" fmla="*/ 2147483646 w 168"/>
                <a:gd name="T37" fmla="*/ 0 h 156"/>
                <a:gd name="T38" fmla="*/ 2147483646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412"/>
            <p:cNvSpPr>
              <a:spLocks/>
            </p:cNvSpPr>
            <p:nvPr/>
          </p:nvSpPr>
          <p:spPr bwMode="auto">
            <a:xfrm>
              <a:off x="4637193" y="4017298"/>
              <a:ext cx="160378" cy="187168"/>
            </a:xfrm>
            <a:custGeom>
              <a:avLst/>
              <a:gdLst>
                <a:gd name="T0" fmla="*/ 2147483646 w 10141"/>
                <a:gd name="T1" fmla="*/ 2147483646 h 10000"/>
                <a:gd name="T2" fmla="*/ 2147483646 w 10141"/>
                <a:gd name="T3" fmla="*/ 2147483646 h 10000"/>
                <a:gd name="T4" fmla="*/ 2147483646 w 10141"/>
                <a:gd name="T5" fmla="*/ 2147483646 h 10000"/>
                <a:gd name="T6" fmla="*/ 2147483646 w 10141"/>
                <a:gd name="T7" fmla="*/ 2147483646 h 10000"/>
                <a:gd name="T8" fmla="*/ 2147483646 w 10141"/>
                <a:gd name="T9" fmla="*/ 2147483646 h 10000"/>
                <a:gd name="T10" fmla="*/ 2147483646 w 10141"/>
                <a:gd name="T11" fmla="*/ 2147483646 h 10000"/>
                <a:gd name="T12" fmla="*/ 2147483646 w 10141"/>
                <a:gd name="T13" fmla="*/ 2147483646 h 10000"/>
                <a:gd name="T14" fmla="*/ 2147483646 w 10141"/>
                <a:gd name="T15" fmla="*/ 2147483646 h 10000"/>
                <a:gd name="T16" fmla="*/ 2147483646 w 10141"/>
                <a:gd name="T17" fmla="*/ 2147483646 h 10000"/>
                <a:gd name="T18" fmla="*/ 2147483646 w 10141"/>
                <a:gd name="T19" fmla="*/ 2147483646 h 10000"/>
                <a:gd name="T20" fmla="*/ 2147483646 w 10141"/>
                <a:gd name="T21" fmla="*/ 2147483646 h 10000"/>
                <a:gd name="T22" fmla="*/ 2147483646 w 10141"/>
                <a:gd name="T23" fmla="*/ 2147483646 h 10000"/>
                <a:gd name="T24" fmla="*/ 2147483646 w 10141"/>
                <a:gd name="T25" fmla="*/ 2147483646 h 10000"/>
                <a:gd name="T26" fmla="*/ 2147483646 w 10141"/>
                <a:gd name="T27" fmla="*/ 0 h 10000"/>
                <a:gd name="T28" fmla="*/ 2147483646 w 10141"/>
                <a:gd name="T29" fmla="*/ 2147483646 h 10000"/>
                <a:gd name="T30" fmla="*/ 2147483646 w 10141"/>
                <a:gd name="T31" fmla="*/ 2147483646 h 10000"/>
                <a:gd name="T32" fmla="*/ 2147483646 w 10141"/>
                <a:gd name="T33" fmla="*/ 2147483646 h 10000"/>
                <a:gd name="T34" fmla="*/ 2147483646 w 10141"/>
                <a:gd name="T35" fmla="*/ 2147483646 h 10000"/>
                <a:gd name="T36" fmla="*/ 2147483646 w 10141"/>
                <a:gd name="T37" fmla="*/ 2147483646 h 10000"/>
                <a:gd name="T38" fmla="*/ 2147483646 w 10141"/>
                <a:gd name="T39" fmla="*/ 2147483646 h 10000"/>
                <a:gd name="T40" fmla="*/ 2147483646 w 10141"/>
                <a:gd name="T41" fmla="*/ 2147483646 h 10000"/>
                <a:gd name="T42" fmla="*/ 2147483646 w 10141"/>
                <a:gd name="T43" fmla="*/ 2147483646 h 10000"/>
                <a:gd name="T44" fmla="*/ 2147483646 w 10141"/>
                <a:gd name="T45" fmla="*/ 2147483646 h 10000"/>
                <a:gd name="T46" fmla="*/ 2147483646 w 10141"/>
                <a:gd name="T47" fmla="*/ 2147483646 h 10000"/>
                <a:gd name="T48" fmla="*/ 2147483646 w 10141"/>
                <a:gd name="T49" fmla="*/ 2147483646 h 10000"/>
                <a:gd name="T50" fmla="*/ 2147483646 w 10141"/>
                <a:gd name="T51" fmla="*/ 2147483646 h 10000"/>
                <a:gd name="T52" fmla="*/ 2147483646 w 10141"/>
                <a:gd name="T53" fmla="*/ 2147483646 h 10000"/>
                <a:gd name="T54" fmla="*/ 2147483646 w 10141"/>
                <a:gd name="T55" fmla="*/ 2147483646 h 10000"/>
                <a:gd name="T56" fmla="*/ 2147483646 w 10141"/>
                <a:gd name="T57" fmla="*/ 2147483646 h 10000"/>
                <a:gd name="T58" fmla="*/ 2147483646 w 10141"/>
                <a:gd name="T59" fmla="*/ 2147483646 h 10000"/>
                <a:gd name="T60" fmla="*/ 2147483646 w 10141"/>
                <a:gd name="T61" fmla="*/ 2147483646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405"/>
            <p:cNvSpPr>
              <a:spLocks/>
            </p:cNvSpPr>
            <p:nvPr/>
          </p:nvSpPr>
          <p:spPr bwMode="auto">
            <a:xfrm>
              <a:off x="4556050" y="3842538"/>
              <a:ext cx="117419" cy="90999"/>
            </a:xfrm>
            <a:custGeom>
              <a:avLst/>
              <a:gdLst>
                <a:gd name="T0" fmla="*/ 0 w 10000"/>
                <a:gd name="T1" fmla="*/ 2147483646 h 10000"/>
                <a:gd name="T2" fmla="*/ 0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2147483646 w 10000"/>
                <a:gd name="T21" fmla="*/ 2147483646 h 10000"/>
                <a:gd name="T22" fmla="*/ 2147483646 w 10000"/>
                <a:gd name="T23" fmla="*/ 0 h 1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00" h="10000">
                  <a:moveTo>
                    <a:pt x="0" y="3889"/>
                  </a:moveTo>
                  <a:lnTo>
                    <a:pt x="0" y="3889"/>
                  </a:lnTo>
                  <a:lnTo>
                    <a:pt x="2000" y="5556"/>
                  </a:lnTo>
                  <a:lnTo>
                    <a:pt x="3200" y="7222"/>
                  </a:lnTo>
                  <a:lnTo>
                    <a:pt x="4800" y="7222"/>
                  </a:lnTo>
                  <a:lnTo>
                    <a:pt x="5600" y="8889"/>
                  </a:lnTo>
                  <a:lnTo>
                    <a:pt x="5268" y="8163"/>
                  </a:lnTo>
                  <a:lnTo>
                    <a:pt x="5600" y="8889"/>
                  </a:lnTo>
                  <a:lnTo>
                    <a:pt x="6400" y="10000"/>
                  </a:lnTo>
                  <a:lnTo>
                    <a:pt x="7200" y="3889"/>
                  </a:lnTo>
                  <a:cubicBezTo>
                    <a:pt x="7067" y="2963"/>
                    <a:pt x="6933" y="2037"/>
                    <a:pt x="6800" y="1111"/>
                  </a:cubicBezTo>
                  <a:lnTo>
                    <a:pt x="10000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407"/>
            <p:cNvSpPr>
              <a:spLocks/>
            </p:cNvSpPr>
            <p:nvPr/>
          </p:nvSpPr>
          <p:spPr bwMode="auto">
            <a:xfrm>
              <a:off x="4749839" y="3733960"/>
              <a:ext cx="70643" cy="116851"/>
            </a:xfrm>
            <a:custGeom>
              <a:avLst/>
              <a:gdLst>
                <a:gd name="T0" fmla="*/ 2147483646 w 90"/>
                <a:gd name="T1" fmla="*/ 2147483646 h 138"/>
                <a:gd name="T2" fmla="*/ 2147483646 w 90"/>
                <a:gd name="T3" fmla="*/ 2147483646 h 138"/>
                <a:gd name="T4" fmla="*/ 2147483646 w 90"/>
                <a:gd name="T5" fmla="*/ 2147483646 h 138"/>
                <a:gd name="T6" fmla="*/ 2147483646 w 90"/>
                <a:gd name="T7" fmla="*/ 2147483646 h 138"/>
                <a:gd name="T8" fmla="*/ 2147483646 w 90"/>
                <a:gd name="T9" fmla="*/ 2147483646 h 138"/>
                <a:gd name="T10" fmla="*/ 2147483646 w 90"/>
                <a:gd name="T11" fmla="*/ 2147483646 h 138"/>
                <a:gd name="T12" fmla="*/ 2147483646 w 90"/>
                <a:gd name="T13" fmla="*/ 2147483646 h 138"/>
                <a:gd name="T14" fmla="*/ 2147483646 w 90"/>
                <a:gd name="T15" fmla="*/ 0 h 138"/>
                <a:gd name="T16" fmla="*/ 2147483646 w 90"/>
                <a:gd name="T17" fmla="*/ 2147483646 h 138"/>
                <a:gd name="T18" fmla="*/ 0 w 90"/>
                <a:gd name="T19" fmla="*/ 2147483646 h 138"/>
                <a:gd name="T20" fmla="*/ 2147483646 w 90"/>
                <a:gd name="T21" fmla="*/ 2147483646 h 138"/>
                <a:gd name="T22" fmla="*/ 2147483646 w 90"/>
                <a:gd name="T23" fmla="*/ 2147483646 h 138"/>
                <a:gd name="T24" fmla="*/ 2147483646 w 90"/>
                <a:gd name="T25" fmla="*/ 2147483646 h 138"/>
                <a:gd name="T26" fmla="*/ 2147483646 w 90"/>
                <a:gd name="T27" fmla="*/ 2147483646 h 138"/>
                <a:gd name="T28" fmla="*/ 2147483646 w 90"/>
                <a:gd name="T29" fmla="*/ 2147483646 h 138"/>
                <a:gd name="T30" fmla="*/ 2147483646 w 90"/>
                <a:gd name="T31" fmla="*/ 2147483646 h 138"/>
                <a:gd name="T32" fmla="*/ 2147483646 w 90"/>
                <a:gd name="T33" fmla="*/ 2147483646 h 138"/>
                <a:gd name="T34" fmla="*/ 2147483646 w 90"/>
                <a:gd name="T35" fmla="*/ 2147483646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408"/>
            <p:cNvSpPr>
              <a:spLocks/>
            </p:cNvSpPr>
            <p:nvPr/>
          </p:nvSpPr>
          <p:spPr bwMode="auto">
            <a:xfrm>
              <a:off x="4859622" y="3775323"/>
              <a:ext cx="45822" cy="61010"/>
            </a:xfrm>
            <a:custGeom>
              <a:avLst/>
              <a:gdLst>
                <a:gd name="T0" fmla="*/ 2147483646 w 60"/>
                <a:gd name="T1" fmla="*/ 2147483646 h 72"/>
                <a:gd name="T2" fmla="*/ 2147483646 w 60"/>
                <a:gd name="T3" fmla="*/ 2147483646 h 72"/>
                <a:gd name="T4" fmla="*/ 2147483646 w 60"/>
                <a:gd name="T5" fmla="*/ 2147483646 h 72"/>
                <a:gd name="T6" fmla="*/ 2147483646 w 60"/>
                <a:gd name="T7" fmla="*/ 2147483646 h 72"/>
                <a:gd name="T8" fmla="*/ 2147483646 w 60"/>
                <a:gd name="T9" fmla="*/ 2147483646 h 72"/>
                <a:gd name="T10" fmla="*/ 2147483646 w 60"/>
                <a:gd name="T11" fmla="*/ 0 h 72"/>
                <a:gd name="T12" fmla="*/ 2147483646 w 60"/>
                <a:gd name="T13" fmla="*/ 0 h 72"/>
                <a:gd name="T14" fmla="*/ 0 w 60"/>
                <a:gd name="T15" fmla="*/ 2147483646 h 72"/>
                <a:gd name="T16" fmla="*/ 2147483646 w 60"/>
                <a:gd name="T17" fmla="*/ 2147483646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 417"/>
            <p:cNvSpPr>
              <a:spLocks/>
            </p:cNvSpPr>
            <p:nvPr/>
          </p:nvSpPr>
          <p:spPr bwMode="auto">
            <a:xfrm>
              <a:off x="4803298" y="3773255"/>
              <a:ext cx="58233" cy="71351"/>
            </a:xfrm>
            <a:custGeom>
              <a:avLst/>
              <a:gdLst>
                <a:gd name="T0" fmla="*/ 2147483646 w 72"/>
                <a:gd name="T1" fmla="*/ 2147483646 h 84"/>
                <a:gd name="T2" fmla="*/ 2147483646 w 72"/>
                <a:gd name="T3" fmla="*/ 2147483646 h 84"/>
                <a:gd name="T4" fmla="*/ 2147483646 w 72"/>
                <a:gd name="T5" fmla="*/ 2147483646 h 84"/>
                <a:gd name="T6" fmla="*/ 2147483646 w 72"/>
                <a:gd name="T7" fmla="*/ 2147483646 h 84"/>
                <a:gd name="T8" fmla="*/ 2147483646 w 72"/>
                <a:gd name="T9" fmla="*/ 2147483646 h 84"/>
                <a:gd name="T10" fmla="*/ 2147483646 w 72"/>
                <a:gd name="T11" fmla="*/ 0 h 84"/>
                <a:gd name="T12" fmla="*/ 2147483646 w 72"/>
                <a:gd name="T13" fmla="*/ 2147483646 h 84"/>
                <a:gd name="T14" fmla="*/ 0 w 72"/>
                <a:gd name="T15" fmla="*/ 2147483646 h 84"/>
                <a:gd name="T16" fmla="*/ 2147483646 w 72"/>
                <a:gd name="T17" fmla="*/ 2147483646 h 84"/>
                <a:gd name="T18" fmla="*/ 2147483646 w 72"/>
                <a:gd name="T19" fmla="*/ 2147483646 h 84"/>
                <a:gd name="T20" fmla="*/ 2147483646 w 72"/>
                <a:gd name="T21" fmla="*/ 2147483646 h 84"/>
                <a:gd name="T22" fmla="*/ 2147483646 w 72"/>
                <a:gd name="T23" fmla="*/ 2147483646 h 84"/>
                <a:gd name="T24" fmla="*/ 2147483646 w 72"/>
                <a:gd name="T25" fmla="*/ 2147483646 h 84"/>
                <a:gd name="T26" fmla="*/ 2147483646 w 72"/>
                <a:gd name="T27" fmla="*/ 2147483646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Freeform 418"/>
            <p:cNvSpPr>
              <a:spLocks/>
            </p:cNvSpPr>
            <p:nvPr/>
          </p:nvSpPr>
          <p:spPr bwMode="auto">
            <a:xfrm>
              <a:off x="4584689" y="3679153"/>
              <a:ext cx="200472" cy="183033"/>
            </a:xfrm>
            <a:custGeom>
              <a:avLst/>
              <a:gdLst>
                <a:gd name="T0" fmla="*/ 2147483646 w 43"/>
                <a:gd name="T1" fmla="*/ 2147483646 h 36"/>
                <a:gd name="T2" fmla="*/ 2147483646 w 43"/>
                <a:gd name="T3" fmla="*/ 2147483646 h 36"/>
                <a:gd name="T4" fmla="*/ 2147483646 w 43"/>
                <a:gd name="T5" fmla="*/ 2147483646 h 36"/>
                <a:gd name="T6" fmla="*/ 2147483646 w 43"/>
                <a:gd name="T7" fmla="*/ 2147483646 h 36"/>
                <a:gd name="T8" fmla="*/ 2147483646 w 43"/>
                <a:gd name="T9" fmla="*/ 2147483646 h 36"/>
                <a:gd name="T10" fmla="*/ 2147483646 w 43"/>
                <a:gd name="T11" fmla="*/ 2147483646 h 36"/>
                <a:gd name="T12" fmla="*/ 2147483646 w 43"/>
                <a:gd name="T13" fmla="*/ 2147483646 h 36"/>
                <a:gd name="T14" fmla="*/ 2147483646 w 43"/>
                <a:gd name="T15" fmla="*/ 2147483646 h 36"/>
                <a:gd name="T16" fmla="*/ 2147483646 w 43"/>
                <a:gd name="T17" fmla="*/ 2147483646 h 36"/>
                <a:gd name="T18" fmla="*/ 2147483646 w 43"/>
                <a:gd name="T19" fmla="*/ 2147483646 h 36"/>
                <a:gd name="T20" fmla="*/ 2147483646 w 43"/>
                <a:gd name="T21" fmla="*/ 2147483646 h 36"/>
                <a:gd name="T22" fmla="*/ 2147483646 w 43"/>
                <a:gd name="T23" fmla="*/ 2147483646 h 36"/>
                <a:gd name="T24" fmla="*/ 2147483646 w 43"/>
                <a:gd name="T25" fmla="*/ 2147483646 h 36"/>
                <a:gd name="T26" fmla="*/ 2147483646 w 43"/>
                <a:gd name="T27" fmla="*/ 0 h 36"/>
                <a:gd name="T28" fmla="*/ 2147483646 w 43"/>
                <a:gd name="T29" fmla="*/ 2147483646 h 36"/>
                <a:gd name="T30" fmla="*/ 0 w 43"/>
                <a:gd name="T31" fmla="*/ 2147483646 h 36"/>
                <a:gd name="T32" fmla="*/ 2147483646 w 43"/>
                <a:gd name="T33" fmla="*/ 2147483646 h 36"/>
                <a:gd name="T34" fmla="*/ 2147483646 w 43"/>
                <a:gd name="T35" fmla="*/ 2147483646 h 36"/>
                <a:gd name="T36" fmla="*/ 2147483646 w 43"/>
                <a:gd name="T37" fmla="*/ 2147483646 h 36"/>
                <a:gd name="T38" fmla="*/ 2147483646 w 43"/>
                <a:gd name="T39" fmla="*/ 2147483646 h 36"/>
                <a:gd name="T40" fmla="*/ 2147483646 w 43"/>
                <a:gd name="T41" fmla="*/ 2147483646 h 36"/>
                <a:gd name="T42" fmla="*/ 2147483646 w 43"/>
                <a:gd name="T43" fmla="*/ 2147483646 h 36"/>
                <a:gd name="T44" fmla="*/ 2147483646 w 43"/>
                <a:gd name="T45" fmla="*/ 2147483646 h 36"/>
                <a:gd name="T46" fmla="*/ 2147483646 w 43"/>
                <a:gd name="T47" fmla="*/ 2147483646 h 36"/>
                <a:gd name="T48" fmla="*/ 2147483646 w 43"/>
                <a:gd name="T49" fmla="*/ 2147483646 h 36"/>
                <a:gd name="T50" fmla="*/ 2147483646 w 43"/>
                <a:gd name="T51" fmla="*/ 2147483646 h 36"/>
                <a:gd name="T52" fmla="*/ 2147483646 w 43"/>
                <a:gd name="T53" fmla="*/ 2147483646 h 36"/>
                <a:gd name="T54" fmla="*/ 2147483646 w 43"/>
                <a:gd name="T55" fmla="*/ 2147483646 h 36"/>
                <a:gd name="T56" fmla="*/ 2147483646 w 43"/>
                <a:gd name="T57" fmla="*/ 2147483646 h 36"/>
                <a:gd name="T58" fmla="*/ 2147483646 w 43"/>
                <a:gd name="T59" fmla="*/ 2147483646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Freeform 421"/>
            <p:cNvSpPr>
              <a:spLocks/>
            </p:cNvSpPr>
            <p:nvPr/>
          </p:nvSpPr>
          <p:spPr bwMode="auto">
            <a:xfrm>
              <a:off x="4471087" y="3841504"/>
              <a:ext cx="81144" cy="97204"/>
            </a:xfrm>
            <a:custGeom>
              <a:avLst/>
              <a:gdLst>
                <a:gd name="T0" fmla="*/ 2147483646 w 102"/>
                <a:gd name="T1" fmla="*/ 2147483646 h 114"/>
                <a:gd name="T2" fmla="*/ 2147483646 w 102"/>
                <a:gd name="T3" fmla="*/ 2147483646 h 114"/>
                <a:gd name="T4" fmla="*/ 2147483646 w 102"/>
                <a:gd name="T5" fmla="*/ 2147483646 h 114"/>
                <a:gd name="T6" fmla="*/ 2147483646 w 102"/>
                <a:gd name="T7" fmla="*/ 2147483646 h 114"/>
                <a:gd name="T8" fmla="*/ 2147483646 w 102"/>
                <a:gd name="T9" fmla="*/ 2147483646 h 114"/>
                <a:gd name="T10" fmla="*/ 2147483646 w 102"/>
                <a:gd name="T11" fmla="*/ 2147483646 h 114"/>
                <a:gd name="T12" fmla="*/ 2147483646 w 102"/>
                <a:gd name="T13" fmla="*/ 0 h 114"/>
                <a:gd name="T14" fmla="*/ 2147483646 w 102"/>
                <a:gd name="T15" fmla="*/ 2147483646 h 114"/>
                <a:gd name="T16" fmla="*/ 0 w 102"/>
                <a:gd name="T17" fmla="*/ 2147483646 h 114"/>
                <a:gd name="T18" fmla="*/ 2147483646 w 102"/>
                <a:gd name="T19" fmla="*/ 2147483646 h 114"/>
                <a:gd name="T20" fmla="*/ 0 w 102"/>
                <a:gd name="T21" fmla="*/ 2147483646 h 114"/>
                <a:gd name="T22" fmla="*/ 2147483646 w 102"/>
                <a:gd name="T23" fmla="*/ 2147483646 h 114"/>
                <a:gd name="T24" fmla="*/ 2147483646 w 102"/>
                <a:gd name="T25" fmla="*/ 2147483646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Freeform 263"/>
            <p:cNvSpPr>
              <a:spLocks/>
            </p:cNvSpPr>
            <p:nvPr/>
          </p:nvSpPr>
          <p:spPr bwMode="auto">
            <a:xfrm>
              <a:off x="5894440" y="2759855"/>
              <a:ext cx="29593" cy="63079"/>
            </a:xfrm>
            <a:custGeom>
              <a:avLst/>
              <a:gdLst>
                <a:gd name="T0" fmla="*/ 0 w 429209"/>
                <a:gd name="T1" fmla="*/ 2 h 839755"/>
                <a:gd name="T2" fmla="*/ 0 w 429209"/>
                <a:gd name="T3" fmla="*/ 1 h 839755"/>
                <a:gd name="T4" fmla="*/ 0 w 429209"/>
                <a:gd name="T5" fmla="*/ 1 h 839755"/>
                <a:gd name="T6" fmla="*/ 0 w 429209"/>
                <a:gd name="T7" fmla="*/ 0 h 839755"/>
                <a:gd name="T8" fmla="*/ 1 w 429209"/>
                <a:gd name="T9" fmla="*/ 0 h 839755"/>
                <a:gd name="T10" fmla="*/ 1 w 429209"/>
                <a:gd name="T11" fmla="*/ 0 h 839755"/>
                <a:gd name="T12" fmla="*/ 1 w 429209"/>
                <a:gd name="T13" fmla="*/ 1 h 839755"/>
                <a:gd name="T14" fmla="*/ 1 w 429209"/>
                <a:gd name="T15" fmla="*/ 1 h 839755"/>
                <a:gd name="T16" fmla="*/ 0 w 429209"/>
                <a:gd name="T17" fmla="*/ 1 h 839755"/>
                <a:gd name="T18" fmla="*/ 0 w 429209"/>
                <a:gd name="T19" fmla="*/ 2 h 839755"/>
                <a:gd name="T20" fmla="*/ 0 w 429209"/>
                <a:gd name="T21" fmla="*/ 2 h 839755"/>
                <a:gd name="T22" fmla="*/ 0 w 429209"/>
                <a:gd name="T23" fmla="*/ 2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Freeform 295"/>
            <p:cNvSpPr>
              <a:spLocks/>
            </p:cNvSpPr>
            <p:nvPr/>
          </p:nvSpPr>
          <p:spPr bwMode="auto">
            <a:xfrm>
              <a:off x="6653370" y="3206578"/>
              <a:ext cx="263478" cy="271963"/>
            </a:xfrm>
            <a:custGeom>
              <a:avLst/>
              <a:gdLst>
                <a:gd name="T0" fmla="*/ 2147483646 w 10944"/>
                <a:gd name="T1" fmla="*/ 2147483646 h 10652"/>
                <a:gd name="T2" fmla="*/ 2147483646 w 10944"/>
                <a:gd name="T3" fmla="*/ 2147483646 h 10652"/>
                <a:gd name="T4" fmla="*/ 2147483646 w 10944"/>
                <a:gd name="T5" fmla="*/ 2147483646 h 10652"/>
                <a:gd name="T6" fmla="*/ 2147483646 w 10944"/>
                <a:gd name="T7" fmla="*/ 2147483646 h 10652"/>
                <a:gd name="T8" fmla="*/ 2147483646 w 10944"/>
                <a:gd name="T9" fmla="*/ 2147483646 h 10652"/>
                <a:gd name="T10" fmla="*/ 2147483646 w 10944"/>
                <a:gd name="T11" fmla="*/ 2147483646 h 10652"/>
                <a:gd name="T12" fmla="*/ 2147483646 w 10944"/>
                <a:gd name="T13" fmla="*/ 2147483646 h 10652"/>
                <a:gd name="T14" fmla="*/ 2147483646 w 10944"/>
                <a:gd name="T15" fmla="*/ 2147483646 h 10652"/>
                <a:gd name="T16" fmla="*/ 2147483646 w 10944"/>
                <a:gd name="T17" fmla="*/ 2147483646 h 10652"/>
                <a:gd name="T18" fmla="*/ 2147483646 w 10944"/>
                <a:gd name="T19" fmla="*/ 2147483646 h 10652"/>
                <a:gd name="T20" fmla="*/ 2147483646 w 10944"/>
                <a:gd name="T21" fmla="*/ 2147483646 h 10652"/>
                <a:gd name="T22" fmla="*/ 2147483646 w 10944"/>
                <a:gd name="T23" fmla="*/ 1997793352 h 10652"/>
                <a:gd name="T24" fmla="*/ 2147483646 w 10944"/>
                <a:gd name="T25" fmla="*/ 1101535252 h 10652"/>
                <a:gd name="T26" fmla="*/ 2147483646 w 10944"/>
                <a:gd name="T27" fmla="*/ 422176360 h 10652"/>
                <a:gd name="T28" fmla="*/ 2147483646 w 10944"/>
                <a:gd name="T29" fmla="*/ 2348995 h 10652"/>
                <a:gd name="T30" fmla="*/ 2147483646 w 10944"/>
                <a:gd name="T31" fmla="*/ 558986835 h 10652"/>
                <a:gd name="T32" fmla="*/ 2147483646 w 10944"/>
                <a:gd name="T33" fmla="*/ 620348125 h 10652"/>
                <a:gd name="T34" fmla="*/ 2147483646 w 10944"/>
                <a:gd name="T35" fmla="*/ 1351552467 h 10652"/>
                <a:gd name="T36" fmla="*/ 2147483646 w 10944"/>
                <a:gd name="T37" fmla="*/ 2147483646 h 10652"/>
                <a:gd name="T38" fmla="*/ 2147483646 w 10944"/>
                <a:gd name="T39" fmla="*/ 2147483646 h 10652"/>
                <a:gd name="T40" fmla="*/ 2147483646 w 10944"/>
                <a:gd name="T41" fmla="*/ 2147483646 h 10652"/>
                <a:gd name="T42" fmla="*/ 2147483646 w 10944"/>
                <a:gd name="T43" fmla="*/ 2147483646 h 10652"/>
                <a:gd name="T44" fmla="*/ 2147483646 w 10944"/>
                <a:gd name="T45" fmla="*/ 2147483646 h 10652"/>
                <a:gd name="T46" fmla="*/ 2147483646 w 10944"/>
                <a:gd name="T47" fmla="*/ 2147483646 h 10652"/>
                <a:gd name="T48" fmla="*/ 2147483646 w 10944"/>
                <a:gd name="T49" fmla="*/ 2147483646 h 10652"/>
                <a:gd name="T50" fmla="*/ 2147483646 w 10944"/>
                <a:gd name="T51" fmla="*/ 2147483646 h 10652"/>
                <a:gd name="T52" fmla="*/ 2147483646 w 10944"/>
                <a:gd name="T53" fmla="*/ 2147483646 h 10652"/>
                <a:gd name="T54" fmla="*/ 434246325 w 10944"/>
                <a:gd name="T55" fmla="*/ 2147483646 h 10652"/>
                <a:gd name="T56" fmla="*/ 1801221118 w 10944"/>
                <a:gd name="T57" fmla="*/ 2147483646 h 10652"/>
                <a:gd name="T58" fmla="*/ 2147483646 w 10944"/>
                <a:gd name="T59" fmla="*/ 2147483646 h 10652"/>
                <a:gd name="T60" fmla="*/ 2147483646 w 10944"/>
                <a:gd name="T61" fmla="*/ 2147483646 h 10652"/>
                <a:gd name="T62" fmla="*/ 2147483646 w 10944"/>
                <a:gd name="T63" fmla="*/ 2147483646 h 10652"/>
                <a:gd name="T64" fmla="*/ 2147483646 w 10944"/>
                <a:gd name="T65" fmla="*/ 2147483646 h 10652"/>
                <a:gd name="T66" fmla="*/ 827358637 w 10944"/>
                <a:gd name="T67" fmla="*/ 2147483646 h 10652"/>
                <a:gd name="T68" fmla="*/ 1202504557 w 10944"/>
                <a:gd name="T69" fmla="*/ 2147483646 h 10652"/>
                <a:gd name="T70" fmla="*/ 2147483646 w 10944"/>
                <a:gd name="T71" fmla="*/ 2147483646 h 10652"/>
                <a:gd name="T72" fmla="*/ 2147483646 w 10944"/>
                <a:gd name="T73" fmla="*/ 2147483646 h 10652"/>
                <a:gd name="T74" fmla="*/ 2147483646 w 10944"/>
                <a:gd name="T75" fmla="*/ 2147483646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Freeform 296"/>
            <p:cNvSpPr>
              <a:spLocks/>
            </p:cNvSpPr>
            <p:nvPr/>
          </p:nvSpPr>
          <p:spPr bwMode="auto">
            <a:xfrm>
              <a:off x="6800383" y="3209680"/>
              <a:ext cx="439130" cy="580120"/>
            </a:xfrm>
            <a:custGeom>
              <a:avLst/>
              <a:gdLst>
                <a:gd name="T0" fmla="*/ 43475790 w 10736"/>
                <a:gd name="T1" fmla="*/ 36857519 h 10000"/>
                <a:gd name="T2" fmla="*/ 44151285 w 10736"/>
                <a:gd name="T3" fmla="*/ 41259517 h 10000"/>
                <a:gd name="T4" fmla="*/ 49670740 w 10736"/>
                <a:gd name="T5" fmla="*/ 32122440 h 10000"/>
                <a:gd name="T6" fmla="*/ 49009121 w 10736"/>
                <a:gd name="T7" fmla="*/ 26808391 h 10000"/>
                <a:gd name="T8" fmla="*/ 46520040 w 10736"/>
                <a:gd name="T9" fmla="*/ 22128796 h 10000"/>
                <a:gd name="T10" fmla="*/ 41986042 w 10736"/>
                <a:gd name="T11" fmla="*/ 20145902 h 10000"/>
                <a:gd name="T12" fmla="*/ 40681305 w 10736"/>
                <a:gd name="T13" fmla="*/ 25642433 h 10000"/>
                <a:gd name="T14" fmla="*/ 39034298 w 10736"/>
                <a:gd name="T15" fmla="*/ 27434920 h 10000"/>
                <a:gd name="T16" fmla="*/ 38224602 w 10736"/>
                <a:gd name="T17" fmla="*/ 24976184 h 10000"/>
                <a:gd name="T18" fmla="*/ 33561028 w 10736"/>
                <a:gd name="T19" fmla="*/ 24999963 h 10000"/>
                <a:gd name="T20" fmla="*/ 31497609 w 10736"/>
                <a:gd name="T21" fmla="*/ 27506345 h 10000"/>
                <a:gd name="T22" fmla="*/ 28397787 w 10736"/>
                <a:gd name="T23" fmla="*/ 26673556 h 10000"/>
                <a:gd name="T24" fmla="*/ 19616626 w 10736"/>
                <a:gd name="T25" fmla="*/ 21668808 h 10000"/>
                <a:gd name="T26" fmla="*/ 18584917 w 10736"/>
                <a:gd name="T27" fmla="*/ 14998393 h 10000"/>
                <a:gd name="T28" fmla="*/ 18584917 w 10736"/>
                <a:gd name="T29" fmla="*/ 9168782 h 10000"/>
                <a:gd name="T30" fmla="*/ 19584249 w 10736"/>
                <a:gd name="T31" fmla="*/ 4766783 h 10000"/>
                <a:gd name="T32" fmla="*/ 16521430 w 10736"/>
                <a:gd name="T33" fmla="*/ 0 h 10000"/>
                <a:gd name="T34" fmla="*/ 14971553 w 10736"/>
                <a:gd name="T35" fmla="*/ 832789 h 10000"/>
                <a:gd name="T36" fmla="*/ 9808313 w 10736"/>
                <a:gd name="T37" fmla="*/ 3331244 h 10000"/>
                <a:gd name="T38" fmla="*/ 11358190 w 10736"/>
                <a:gd name="T39" fmla="*/ 9168782 h 10000"/>
                <a:gd name="T40" fmla="*/ 9294771 w 10736"/>
                <a:gd name="T41" fmla="*/ 16671985 h 10000"/>
                <a:gd name="T42" fmla="*/ 4131531 w 10736"/>
                <a:gd name="T43" fmla="*/ 24167174 h 10000"/>
                <a:gd name="T44" fmla="*/ 3613364 w 10736"/>
                <a:gd name="T45" fmla="*/ 30004711 h 10000"/>
                <a:gd name="T46" fmla="*/ 3099821 w 10736"/>
                <a:gd name="T47" fmla="*/ 35001533 h 10000"/>
                <a:gd name="T48" fmla="*/ 0 w 10736"/>
                <a:gd name="T49" fmla="*/ 36667200 h 10000"/>
                <a:gd name="T50" fmla="*/ 3613364 w 10736"/>
                <a:gd name="T51" fmla="*/ 44170315 h 10000"/>
                <a:gd name="T52" fmla="*/ 7740201 w 10736"/>
                <a:gd name="T53" fmla="*/ 56670341 h 10000"/>
                <a:gd name="T54" fmla="*/ 11871732 w 10736"/>
                <a:gd name="T55" fmla="*/ 70978706 h 10000"/>
                <a:gd name="T56" fmla="*/ 14971553 w 10736"/>
                <a:gd name="T57" fmla="*/ 79314699 h 10000"/>
                <a:gd name="T58" fmla="*/ 18584917 w 10736"/>
                <a:gd name="T59" fmla="*/ 72644373 h 10000"/>
                <a:gd name="T60" fmla="*/ 19616626 w 10736"/>
                <a:gd name="T61" fmla="*/ 63483517 h 10000"/>
                <a:gd name="T62" fmla="*/ 23748157 w 10736"/>
                <a:gd name="T63" fmla="*/ 53339096 h 10000"/>
                <a:gd name="T64" fmla="*/ 30715733 w 10736"/>
                <a:gd name="T65" fmla="*/ 46597345 h 10000"/>
                <a:gd name="T66" fmla="*/ 37299342 w 10736"/>
                <a:gd name="T67" fmla="*/ 42084380 h 10000"/>
                <a:gd name="T68" fmla="*/ 36799675 w 10736"/>
                <a:gd name="T69" fmla="*/ 34842920 h 10000"/>
                <a:gd name="T70" fmla="*/ 38913972 w 10736"/>
                <a:gd name="T71" fmla="*/ 33534290 h 1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 297"/>
            <p:cNvSpPr>
              <a:spLocks/>
            </p:cNvSpPr>
            <p:nvPr/>
          </p:nvSpPr>
          <p:spPr bwMode="auto">
            <a:xfrm>
              <a:off x="6642870" y="3188998"/>
              <a:ext cx="212882" cy="178896"/>
            </a:xfrm>
            <a:custGeom>
              <a:avLst/>
              <a:gdLst>
                <a:gd name="T0" fmla="*/ 2147483646 w 10348"/>
                <a:gd name="T1" fmla="*/ 127370832 h 11017"/>
                <a:gd name="T2" fmla="*/ 2147483646 w 10348"/>
                <a:gd name="T3" fmla="*/ 455278234 h 11017"/>
                <a:gd name="T4" fmla="*/ 2147483646 w 10348"/>
                <a:gd name="T5" fmla="*/ 455278234 h 11017"/>
                <a:gd name="T6" fmla="*/ 2147483646 w 10348"/>
                <a:gd name="T7" fmla="*/ 113815526 h 11017"/>
                <a:gd name="T8" fmla="*/ 2147483646 w 10348"/>
                <a:gd name="T9" fmla="*/ 0 h 11017"/>
                <a:gd name="T10" fmla="*/ 2147483646 w 10348"/>
                <a:gd name="T11" fmla="*/ 341462085 h 11017"/>
                <a:gd name="T12" fmla="*/ 2147483646 w 10348"/>
                <a:gd name="T13" fmla="*/ 569480901 h 11017"/>
                <a:gd name="T14" fmla="*/ 2147483646 w 10348"/>
                <a:gd name="T15" fmla="*/ 449081292 h 11017"/>
                <a:gd name="T16" fmla="*/ 2147483646 w 10348"/>
                <a:gd name="T17" fmla="*/ 455278234 h 11017"/>
                <a:gd name="T18" fmla="*/ 2147483646 w 10348"/>
                <a:gd name="T19" fmla="*/ 455278234 h 11017"/>
                <a:gd name="T20" fmla="*/ 2147483646 w 10348"/>
                <a:gd name="T21" fmla="*/ 341462085 h 11017"/>
                <a:gd name="T22" fmla="*/ 2147483646 w 10348"/>
                <a:gd name="T23" fmla="*/ 910942986 h 11017"/>
                <a:gd name="T24" fmla="*/ 2147483646 w 10348"/>
                <a:gd name="T25" fmla="*/ 1138590192 h 11017"/>
                <a:gd name="T26" fmla="*/ 2147483646 w 10348"/>
                <a:gd name="T27" fmla="*/ 1366221220 h 11017"/>
                <a:gd name="T28" fmla="*/ 1666989379 w 10348"/>
                <a:gd name="T29" fmla="*/ 1252405693 h 11017"/>
                <a:gd name="T30" fmla="*/ 785608426 w 10348"/>
                <a:gd name="T31" fmla="*/ 1101813130 h 11017"/>
                <a:gd name="T32" fmla="*/ 487236657 w 10348"/>
                <a:gd name="T33" fmla="*/ 1821886594 h 11017"/>
                <a:gd name="T34" fmla="*/ 476265638 w 10348"/>
                <a:gd name="T35" fmla="*/ 2147483646 h 11017"/>
                <a:gd name="T36" fmla="*/ 0 w 10348"/>
                <a:gd name="T37" fmla="*/ 2147483646 h 11017"/>
                <a:gd name="T38" fmla="*/ 1094910263 w 10348"/>
                <a:gd name="T39" fmla="*/ 2147483646 h 11017"/>
                <a:gd name="T40" fmla="*/ 1071648001 w 10348"/>
                <a:gd name="T41" fmla="*/ 2147483646 h 11017"/>
                <a:gd name="T42" fmla="*/ 645991505 w 10348"/>
                <a:gd name="T43" fmla="*/ 2147483646 h 11017"/>
                <a:gd name="T44" fmla="*/ 1868186495 w 10348"/>
                <a:gd name="T45" fmla="*/ 2147483646 h 11017"/>
                <a:gd name="T46" fmla="*/ 2147483646 w 10348"/>
                <a:gd name="T47" fmla="*/ 2147483646 h 11017"/>
                <a:gd name="T48" fmla="*/ 2147483646 w 10348"/>
                <a:gd name="T49" fmla="*/ 2147483646 h 11017"/>
                <a:gd name="T50" fmla="*/ 2147483646 w 10348"/>
                <a:gd name="T51" fmla="*/ 2147483646 h 11017"/>
                <a:gd name="T52" fmla="*/ 2147483646 w 10348"/>
                <a:gd name="T53" fmla="*/ 2147483646 h 11017"/>
                <a:gd name="T54" fmla="*/ 2147483646 w 10348"/>
                <a:gd name="T55" fmla="*/ 2147483646 h 11017"/>
                <a:gd name="T56" fmla="*/ 2147483646 w 10348"/>
                <a:gd name="T57" fmla="*/ 2147483646 h 11017"/>
                <a:gd name="T58" fmla="*/ 2147483646 w 10348"/>
                <a:gd name="T59" fmla="*/ 2147483646 h 11017"/>
                <a:gd name="T60" fmla="*/ 2147483646 w 10348"/>
                <a:gd name="T61" fmla="*/ 2147483646 h 11017"/>
                <a:gd name="T62" fmla="*/ 2147483646 w 10348"/>
                <a:gd name="T63" fmla="*/ 2147483646 h 11017"/>
                <a:gd name="T64" fmla="*/ 2147483646 w 10348"/>
                <a:gd name="T65" fmla="*/ 1910544014 h 11017"/>
                <a:gd name="T66" fmla="*/ 2147483646 w 10348"/>
                <a:gd name="T67" fmla="*/ 1644586688 h 11017"/>
                <a:gd name="T68" fmla="*/ 2147483646 w 10348"/>
                <a:gd name="T69" fmla="*/ 1240012457 h 11017"/>
                <a:gd name="T70" fmla="*/ 2147483646 w 10348"/>
                <a:gd name="T71" fmla="*/ 797127484 h 11017"/>
                <a:gd name="T72" fmla="*/ 2147483646 w 10348"/>
                <a:gd name="T73" fmla="*/ 683311958 h 11017"/>
                <a:gd name="T74" fmla="*/ 2147483646 w 10348"/>
                <a:gd name="T75" fmla="*/ 341462085 h 11017"/>
                <a:gd name="T76" fmla="*/ 2147483646 w 10348"/>
                <a:gd name="T77" fmla="*/ 127370832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Freeform 298"/>
            <p:cNvSpPr>
              <a:spLocks/>
            </p:cNvSpPr>
            <p:nvPr/>
          </p:nvSpPr>
          <p:spPr bwMode="auto">
            <a:xfrm>
              <a:off x="7121139" y="3455791"/>
              <a:ext cx="67779" cy="89965"/>
            </a:xfrm>
            <a:custGeom>
              <a:avLst/>
              <a:gdLst>
                <a:gd name="T0" fmla="*/ 2147483646 w 90"/>
                <a:gd name="T1" fmla="*/ 2147483646 h 78"/>
                <a:gd name="T2" fmla="*/ 2147483646 w 90"/>
                <a:gd name="T3" fmla="*/ 2147483646 h 78"/>
                <a:gd name="T4" fmla="*/ 2147483646 w 90"/>
                <a:gd name="T5" fmla="*/ 2147483646 h 78"/>
                <a:gd name="T6" fmla="*/ 2147483646 w 90"/>
                <a:gd name="T7" fmla="*/ 2147483646 h 78"/>
                <a:gd name="T8" fmla="*/ 2147483646 w 90"/>
                <a:gd name="T9" fmla="*/ 0 h 78"/>
                <a:gd name="T10" fmla="*/ 2147483646 w 90"/>
                <a:gd name="T11" fmla="*/ 0 h 78"/>
                <a:gd name="T12" fmla="*/ 2147483646 w 90"/>
                <a:gd name="T13" fmla="*/ 2147483646 h 78"/>
                <a:gd name="T14" fmla="*/ 0 w 90"/>
                <a:gd name="T15" fmla="*/ 2147483646 h 78"/>
                <a:gd name="T16" fmla="*/ 2147483646 w 90"/>
                <a:gd name="T17" fmla="*/ 2147483646 h 78"/>
                <a:gd name="T18" fmla="*/ 2147483646 w 90"/>
                <a:gd name="T19" fmla="*/ 2147483646 h 78"/>
                <a:gd name="T20" fmla="*/ 2147483646 w 90"/>
                <a:gd name="T21" fmla="*/ 2147483646 h 78"/>
                <a:gd name="T22" fmla="*/ 2147483646 w 90"/>
                <a:gd name="T23" fmla="*/ 2147483646 h 78"/>
                <a:gd name="T24" fmla="*/ 2147483646 w 90"/>
                <a:gd name="T25" fmla="*/ 2147483646 h 78"/>
                <a:gd name="T26" fmla="*/ 2147483646 w 90"/>
                <a:gd name="T27" fmla="*/ 2147483646 h 78"/>
                <a:gd name="T28" fmla="*/ 2147483646 w 90"/>
                <a:gd name="T29" fmla="*/ 2147483646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Freeform 331"/>
            <p:cNvSpPr>
              <a:spLocks/>
            </p:cNvSpPr>
            <p:nvPr/>
          </p:nvSpPr>
          <p:spPr bwMode="auto">
            <a:xfrm>
              <a:off x="6975081" y="3336872"/>
              <a:ext cx="128875" cy="78590"/>
            </a:xfrm>
            <a:custGeom>
              <a:avLst/>
              <a:gdLst>
                <a:gd name="T0" fmla="*/ 2147483646 w 10000"/>
                <a:gd name="T1" fmla="*/ 2147483646 h 11631"/>
                <a:gd name="T2" fmla="*/ 2147483646 w 10000"/>
                <a:gd name="T3" fmla="*/ 2094439447 h 11631"/>
                <a:gd name="T4" fmla="*/ 2147483646 w 10000"/>
                <a:gd name="T5" fmla="*/ 545154810 h 11631"/>
                <a:gd name="T6" fmla="*/ 2147483646 w 10000"/>
                <a:gd name="T7" fmla="*/ 0 h 11631"/>
                <a:gd name="T8" fmla="*/ 0 w 10000"/>
                <a:gd name="T9" fmla="*/ 2147483646 h 11631"/>
                <a:gd name="T10" fmla="*/ 2147483646 w 10000"/>
                <a:gd name="T11" fmla="*/ 2147483646 h 11631"/>
                <a:gd name="T12" fmla="*/ 2147483646 w 10000"/>
                <a:gd name="T13" fmla="*/ 2147483646 h 11631"/>
                <a:gd name="T14" fmla="*/ 2147483646 w 10000"/>
                <a:gd name="T15" fmla="*/ 2147483646 h 11631"/>
                <a:gd name="T16" fmla="*/ 2147483646 w 10000"/>
                <a:gd name="T17" fmla="*/ 2147483646 h 11631"/>
                <a:gd name="T18" fmla="*/ 2147483646 w 10000"/>
                <a:gd name="T19" fmla="*/ 2147483646 h 11631"/>
                <a:gd name="T20" fmla="*/ 2147483646 w 10000"/>
                <a:gd name="T21" fmla="*/ 2147483646 h 11631"/>
                <a:gd name="T22" fmla="*/ 2147483646 w 10000"/>
                <a:gd name="T23" fmla="*/ 2147483646 h 11631"/>
                <a:gd name="T24" fmla="*/ 2147483646 w 10000"/>
                <a:gd name="T25" fmla="*/ 2147483646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Freeform 447"/>
            <p:cNvSpPr>
              <a:spLocks/>
            </p:cNvSpPr>
            <p:nvPr/>
          </p:nvSpPr>
          <p:spPr bwMode="auto">
            <a:xfrm>
              <a:off x="7184145" y="3425803"/>
              <a:ext cx="162287" cy="318497"/>
            </a:xfrm>
            <a:custGeom>
              <a:avLst/>
              <a:gdLst>
                <a:gd name="T0" fmla="*/ 1293612372 w 12864"/>
                <a:gd name="T1" fmla="*/ 0 h 10000"/>
                <a:gd name="T2" fmla="*/ 1011967180 w 12864"/>
                <a:gd name="T3" fmla="*/ 2147483646 h 10000"/>
                <a:gd name="T4" fmla="*/ 874630155 w 12864"/>
                <a:gd name="T5" fmla="*/ 2147483646 h 10000"/>
                <a:gd name="T6" fmla="*/ 831178203 w 12864"/>
                <a:gd name="T7" fmla="*/ 2147483646 h 10000"/>
                <a:gd name="T8" fmla="*/ 358854491 w 12864"/>
                <a:gd name="T9" fmla="*/ 2147483646 h 10000"/>
                <a:gd name="T10" fmla="*/ 70025639 w 12864"/>
                <a:gd name="T11" fmla="*/ 2147483646 h 10000"/>
                <a:gd name="T12" fmla="*/ 0 w 12864"/>
                <a:gd name="T13" fmla="*/ 2147483646 h 10000"/>
                <a:gd name="T14" fmla="*/ 478343703 w 12864"/>
                <a:gd name="T15" fmla="*/ 2147483646 h 10000"/>
                <a:gd name="T16" fmla="*/ 370876432 w 12864"/>
                <a:gd name="T17" fmla="*/ 2147483646 h 10000"/>
                <a:gd name="T18" fmla="*/ 921572691 w 12864"/>
                <a:gd name="T19" fmla="*/ 2147483646 h 10000"/>
                <a:gd name="T20" fmla="*/ 1237556645 w 12864"/>
                <a:gd name="T21" fmla="*/ 2147483646 h 10000"/>
                <a:gd name="T22" fmla="*/ 1061624411 w 12864"/>
                <a:gd name="T23" fmla="*/ 2147483646 h 10000"/>
                <a:gd name="T24" fmla="*/ 1177817116 w 12864"/>
                <a:gd name="T25" fmla="*/ 2147483646 h 10000"/>
                <a:gd name="T26" fmla="*/ 1296336297 w 12864"/>
                <a:gd name="T27" fmla="*/ 2147483646 h 10000"/>
                <a:gd name="T28" fmla="*/ 1433082236 w 12864"/>
                <a:gd name="T29" fmla="*/ 2147483646 h 10000"/>
                <a:gd name="T30" fmla="*/ 1465667125 w 12864"/>
                <a:gd name="T31" fmla="*/ 2147483646 h 10000"/>
                <a:gd name="T32" fmla="*/ 1747127470 w 12864"/>
                <a:gd name="T33" fmla="*/ 2147483646 h 10000"/>
                <a:gd name="T34" fmla="*/ 1625118103 w 12864"/>
                <a:gd name="T35" fmla="*/ 2147483646 h 10000"/>
                <a:gd name="T36" fmla="*/ 1426296004 w 12864"/>
                <a:gd name="T37" fmla="*/ 2147483646 h 10000"/>
                <a:gd name="T38" fmla="*/ 1525610004 w 12864"/>
                <a:gd name="T39" fmla="*/ 2147483646 h 10000"/>
                <a:gd name="T40" fmla="*/ 1508925419 w 12864"/>
                <a:gd name="T41" fmla="*/ 2147483646 h 10000"/>
                <a:gd name="T42" fmla="*/ 1243955582 w 12864"/>
                <a:gd name="T43" fmla="*/ 2147483646 h 10000"/>
                <a:gd name="T44" fmla="*/ 1376445116 w 12864"/>
                <a:gd name="T45" fmla="*/ 2147483646 h 10000"/>
                <a:gd name="T46" fmla="*/ 1535499106 w 12864"/>
                <a:gd name="T47" fmla="*/ 2147483646 h 10000"/>
                <a:gd name="T48" fmla="*/ 1878647414 w 12864"/>
                <a:gd name="T49" fmla="*/ 2147483646 h 10000"/>
                <a:gd name="T50" fmla="*/ 2003177775 w 12864"/>
                <a:gd name="T51" fmla="*/ 2147483646 h 10000"/>
                <a:gd name="T52" fmla="*/ 2147483646 w 12864"/>
                <a:gd name="T53" fmla="*/ 2147483646 h 10000"/>
                <a:gd name="T54" fmla="*/ 2147483646 w 12864"/>
                <a:gd name="T55" fmla="*/ 2147483646 h 10000"/>
                <a:gd name="T56" fmla="*/ 2147483646 w 12864"/>
                <a:gd name="T57" fmla="*/ 2147483646 h 10000"/>
                <a:gd name="T58" fmla="*/ 2143802098 w 12864"/>
                <a:gd name="T59" fmla="*/ 2147483646 h 10000"/>
                <a:gd name="T60" fmla="*/ 1844502730 w 12864"/>
                <a:gd name="T61" fmla="*/ 2147483646 h 10000"/>
                <a:gd name="T62" fmla="*/ 1508731320 w 12864"/>
                <a:gd name="T63" fmla="*/ 2147483646 h 10000"/>
                <a:gd name="T64" fmla="*/ 1441226277 w 12864"/>
                <a:gd name="T65" fmla="*/ 2147483646 h 10000"/>
                <a:gd name="T66" fmla="*/ 1376445116 w 12864"/>
                <a:gd name="T67" fmla="*/ 2147483646 h 10000"/>
                <a:gd name="T68" fmla="*/ 1525610004 w 12864"/>
                <a:gd name="T69" fmla="*/ 2147483646 h 10000"/>
                <a:gd name="T70" fmla="*/ 1525610004 w 12864"/>
                <a:gd name="T71" fmla="*/ 2147483646 h 10000"/>
                <a:gd name="T72" fmla="*/ 1293612372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Freeform 241"/>
            <p:cNvSpPr>
              <a:spLocks/>
            </p:cNvSpPr>
            <p:nvPr/>
          </p:nvSpPr>
          <p:spPr bwMode="auto">
            <a:xfrm>
              <a:off x="7116366" y="3382372"/>
              <a:ext cx="53459" cy="32056"/>
            </a:xfrm>
            <a:custGeom>
              <a:avLst/>
              <a:gdLst>
                <a:gd name="T0" fmla="*/ 0 w 348468"/>
                <a:gd name="T1" fmla="*/ 595 h 191264"/>
                <a:gd name="T2" fmla="*/ 432 w 348468"/>
                <a:gd name="T3" fmla="*/ 836 h 191264"/>
                <a:gd name="T4" fmla="*/ 687 w 348468"/>
                <a:gd name="T5" fmla="*/ 710 h 191264"/>
                <a:gd name="T6" fmla="*/ 920 w 348468"/>
                <a:gd name="T7" fmla="*/ 824 h 191264"/>
                <a:gd name="T8" fmla="*/ 1375 w 348468"/>
                <a:gd name="T9" fmla="*/ 733 h 191264"/>
                <a:gd name="T10" fmla="*/ 1475 w 348468"/>
                <a:gd name="T11" fmla="*/ 458 h 191264"/>
                <a:gd name="T12" fmla="*/ 1075 w 348468"/>
                <a:gd name="T13" fmla="*/ 23 h 191264"/>
                <a:gd name="T14" fmla="*/ 709 w 348468"/>
                <a:gd name="T15" fmla="*/ 92 h 191264"/>
                <a:gd name="T16" fmla="*/ 488 w 348468"/>
                <a:gd name="T17" fmla="*/ 0 h 191264"/>
                <a:gd name="T18" fmla="*/ 122 w 348468"/>
                <a:gd name="T19" fmla="*/ 321 h 191264"/>
                <a:gd name="T20" fmla="*/ 0 w 348468"/>
                <a:gd name="T21" fmla="*/ 595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Freeform 448"/>
            <p:cNvSpPr>
              <a:spLocks/>
            </p:cNvSpPr>
            <p:nvPr/>
          </p:nvSpPr>
          <p:spPr bwMode="auto">
            <a:xfrm>
              <a:off x="7320657" y="3801175"/>
              <a:ext cx="77325" cy="96170"/>
            </a:xfrm>
            <a:custGeom>
              <a:avLst/>
              <a:gdLst>
                <a:gd name="T0" fmla="*/ 0 w 675"/>
                <a:gd name="T1" fmla="*/ 2147483646 h 773"/>
                <a:gd name="T2" fmla="*/ 2147483646 w 675"/>
                <a:gd name="T3" fmla="*/ 2147483646 h 773"/>
                <a:gd name="T4" fmla="*/ 2147483646 w 675"/>
                <a:gd name="T5" fmla="*/ 2147483646 h 773"/>
                <a:gd name="T6" fmla="*/ 2147483646 w 675"/>
                <a:gd name="T7" fmla="*/ 2147483646 h 773"/>
                <a:gd name="T8" fmla="*/ 2147483646 w 675"/>
                <a:gd name="T9" fmla="*/ 2147483646 h 773"/>
                <a:gd name="T10" fmla="*/ 2147483646 w 675"/>
                <a:gd name="T11" fmla="*/ 2147483646 h 773"/>
                <a:gd name="T12" fmla="*/ 2147483646 w 675"/>
                <a:gd name="T13" fmla="*/ 2147483646 h 773"/>
                <a:gd name="T14" fmla="*/ 2147483646 w 675"/>
                <a:gd name="T15" fmla="*/ 2147483646 h 773"/>
                <a:gd name="T16" fmla="*/ 2147483646 w 675"/>
                <a:gd name="T17" fmla="*/ 2147483646 h 773"/>
                <a:gd name="T18" fmla="*/ 2147483646 w 675"/>
                <a:gd name="T19" fmla="*/ 2147483646 h 773"/>
                <a:gd name="T20" fmla="*/ 2147483646 w 675"/>
                <a:gd name="T21" fmla="*/ 2147483646 h 773"/>
                <a:gd name="T22" fmla="*/ 2147483646 w 675"/>
                <a:gd name="T23" fmla="*/ 2147483646 h 773"/>
                <a:gd name="T24" fmla="*/ 2147483646 w 675"/>
                <a:gd name="T25" fmla="*/ 2147483646 h 773"/>
                <a:gd name="T26" fmla="*/ 2147483646 w 675"/>
                <a:gd name="T27" fmla="*/ 0 h 773"/>
                <a:gd name="T28" fmla="*/ 0 w 675"/>
                <a:gd name="T29" fmla="*/ 2147483646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Freeform 330"/>
            <p:cNvSpPr>
              <a:spLocks/>
            </p:cNvSpPr>
            <p:nvPr/>
          </p:nvSpPr>
          <p:spPr bwMode="auto">
            <a:xfrm>
              <a:off x="7341659" y="3503359"/>
              <a:ext cx="120283" cy="255418"/>
            </a:xfrm>
            <a:custGeom>
              <a:avLst/>
              <a:gdLst>
                <a:gd name="T0" fmla="*/ 2147483646 w 138"/>
                <a:gd name="T1" fmla="*/ 0 h 271"/>
                <a:gd name="T2" fmla="*/ 2147483646 w 138"/>
                <a:gd name="T3" fmla="*/ 0 h 271"/>
                <a:gd name="T4" fmla="*/ 0 w 138"/>
                <a:gd name="T5" fmla="*/ 2147483646 h 271"/>
                <a:gd name="T6" fmla="*/ 2147483646 w 138"/>
                <a:gd name="T7" fmla="*/ 2147483646 h 271"/>
                <a:gd name="T8" fmla="*/ 2147483646 w 138"/>
                <a:gd name="T9" fmla="*/ 2147483646 h 271"/>
                <a:gd name="T10" fmla="*/ 2147483646 w 138"/>
                <a:gd name="T11" fmla="*/ 2147483646 h 271"/>
                <a:gd name="T12" fmla="*/ 2147483646 w 138"/>
                <a:gd name="T13" fmla="*/ 2147483646 h 271"/>
                <a:gd name="T14" fmla="*/ 2147483646 w 138"/>
                <a:gd name="T15" fmla="*/ 2147483646 h 271"/>
                <a:gd name="T16" fmla="*/ 2147483646 w 138"/>
                <a:gd name="T17" fmla="*/ 2147483646 h 271"/>
                <a:gd name="T18" fmla="*/ 2147483646 w 138"/>
                <a:gd name="T19" fmla="*/ 2147483646 h 271"/>
                <a:gd name="T20" fmla="*/ 2147483646 w 138"/>
                <a:gd name="T21" fmla="*/ 2147483646 h 271"/>
                <a:gd name="T22" fmla="*/ 2147483646 w 138"/>
                <a:gd name="T23" fmla="*/ 2147483646 h 271"/>
                <a:gd name="T24" fmla="*/ 2147483646 w 138"/>
                <a:gd name="T25" fmla="*/ 2147483646 h 271"/>
                <a:gd name="T26" fmla="*/ 2147483646 w 138"/>
                <a:gd name="T27" fmla="*/ 2147483646 h 271"/>
                <a:gd name="T28" fmla="*/ 2147483646 w 138"/>
                <a:gd name="T29" fmla="*/ 2147483646 h 271"/>
                <a:gd name="T30" fmla="*/ 2147483646 w 138"/>
                <a:gd name="T31" fmla="*/ 2147483646 h 271"/>
                <a:gd name="T32" fmla="*/ 2147483646 w 138"/>
                <a:gd name="T33" fmla="*/ 2147483646 h 271"/>
                <a:gd name="T34" fmla="*/ 2147483646 w 138"/>
                <a:gd name="T35" fmla="*/ 2147483646 h 271"/>
                <a:gd name="T36" fmla="*/ 2147483646 w 138"/>
                <a:gd name="T37" fmla="*/ 2147483646 h 271"/>
                <a:gd name="T38" fmla="*/ 2147483646 w 138"/>
                <a:gd name="T39" fmla="*/ 2147483646 h 271"/>
                <a:gd name="T40" fmla="*/ 2147483646 w 138"/>
                <a:gd name="T41" fmla="*/ 2147483646 h 271"/>
                <a:gd name="T42" fmla="*/ 2147483646 w 138"/>
                <a:gd name="T43" fmla="*/ 2147483646 h 271"/>
                <a:gd name="T44" fmla="*/ 2147483646 w 138"/>
                <a:gd name="T45" fmla="*/ 2147483646 h 271"/>
                <a:gd name="T46" fmla="*/ 2147483646 w 138"/>
                <a:gd name="T47" fmla="*/ 2147483646 h 271"/>
                <a:gd name="T48" fmla="*/ 2147483646 w 138"/>
                <a:gd name="T49" fmla="*/ 2147483646 h 271"/>
                <a:gd name="T50" fmla="*/ 2147483646 w 138"/>
                <a:gd name="T51" fmla="*/ 2147483646 h 271"/>
                <a:gd name="T52" fmla="*/ 2147483646 w 138"/>
                <a:gd name="T53" fmla="*/ 2147483646 h 271"/>
                <a:gd name="T54" fmla="*/ 2147483646 w 138"/>
                <a:gd name="T55" fmla="*/ 2147483646 h 271"/>
                <a:gd name="T56" fmla="*/ 2147483646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Freeform 446"/>
            <p:cNvSpPr>
              <a:spLocks/>
            </p:cNvSpPr>
            <p:nvPr/>
          </p:nvSpPr>
          <p:spPr bwMode="auto">
            <a:xfrm>
              <a:off x="7264333" y="3545757"/>
              <a:ext cx="133648" cy="260589"/>
            </a:xfrm>
            <a:custGeom>
              <a:avLst/>
              <a:gdLst>
                <a:gd name="T0" fmla="*/ 2147483646 w 107"/>
                <a:gd name="T1" fmla="*/ 2147483646 h 190"/>
                <a:gd name="T2" fmla="*/ 0 w 107"/>
                <a:gd name="T3" fmla="*/ 2147483646 h 190"/>
                <a:gd name="T4" fmla="*/ 2147483646 w 107"/>
                <a:gd name="T5" fmla="*/ 2147483646 h 190"/>
                <a:gd name="T6" fmla="*/ 2147483646 w 107"/>
                <a:gd name="T7" fmla="*/ 2147483646 h 190"/>
                <a:gd name="T8" fmla="*/ 2147483646 w 107"/>
                <a:gd name="T9" fmla="*/ 2147483646 h 190"/>
                <a:gd name="T10" fmla="*/ 2147483646 w 107"/>
                <a:gd name="T11" fmla="*/ 2147483646 h 190"/>
                <a:gd name="T12" fmla="*/ 2147483646 w 107"/>
                <a:gd name="T13" fmla="*/ 2147483646 h 190"/>
                <a:gd name="T14" fmla="*/ 2147483646 w 107"/>
                <a:gd name="T15" fmla="*/ 2147483646 h 190"/>
                <a:gd name="T16" fmla="*/ 2147483646 w 107"/>
                <a:gd name="T17" fmla="*/ 2147483646 h 190"/>
                <a:gd name="T18" fmla="*/ 2147483646 w 107"/>
                <a:gd name="T19" fmla="*/ 2147483646 h 190"/>
                <a:gd name="T20" fmla="*/ 2147483646 w 107"/>
                <a:gd name="T21" fmla="*/ 2147483646 h 190"/>
                <a:gd name="T22" fmla="*/ 2147483646 w 107"/>
                <a:gd name="T23" fmla="*/ 2147483646 h 190"/>
                <a:gd name="T24" fmla="*/ 2147483646 w 107"/>
                <a:gd name="T25" fmla="*/ 2147483646 h 190"/>
                <a:gd name="T26" fmla="*/ 2147483646 w 107"/>
                <a:gd name="T27" fmla="*/ 2147483646 h 190"/>
                <a:gd name="T28" fmla="*/ 2147483646 w 107"/>
                <a:gd name="T29" fmla="*/ 2147483646 h 190"/>
                <a:gd name="T30" fmla="*/ 2147483646 w 107"/>
                <a:gd name="T31" fmla="*/ 2147483646 h 190"/>
                <a:gd name="T32" fmla="*/ 2147483646 w 107"/>
                <a:gd name="T33" fmla="*/ 2147483646 h 190"/>
                <a:gd name="T34" fmla="*/ 2147483646 w 107"/>
                <a:gd name="T35" fmla="*/ 2147483646 h 190"/>
                <a:gd name="T36" fmla="*/ 2147483646 w 107"/>
                <a:gd name="T37" fmla="*/ 2147483646 h 190"/>
                <a:gd name="T38" fmla="*/ 2147483646 w 107"/>
                <a:gd name="T39" fmla="*/ 2147483646 h 190"/>
                <a:gd name="T40" fmla="*/ 2147483646 w 107"/>
                <a:gd name="T41" fmla="*/ 2147483646 h 190"/>
                <a:gd name="T42" fmla="*/ 2147483646 w 107"/>
                <a:gd name="T43" fmla="*/ 2147483646 h 190"/>
                <a:gd name="T44" fmla="*/ 2147483646 w 107"/>
                <a:gd name="T45" fmla="*/ 2147483646 h 190"/>
                <a:gd name="T46" fmla="*/ 2147483646 w 107"/>
                <a:gd name="T47" fmla="*/ 2147483646 h 190"/>
                <a:gd name="T48" fmla="*/ 2147483646 w 107"/>
                <a:gd name="T49" fmla="*/ 2147483646 h 190"/>
                <a:gd name="T50" fmla="*/ 2147483646 w 107"/>
                <a:gd name="T51" fmla="*/ 2147483646 h 190"/>
                <a:gd name="T52" fmla="*/ 2147483646 w 107"/>
                <a:gd name="T53" fmla="*/ 2147483646 h 190"/>
                <a:gd name="T54" fmla="*/ 2147483646 w 107"/>
                <a:gd name="T55" fmla="*/ 2147483646 h 190"/>
                <a:gd name="T56" fmla="*/ 2147483646 w 107"/>
                <a:gd name="T57" fmla="*/ 2147483646 h 190"/>
                <a:gd name="T58" fmla="*/ 2147483646 w 107"/>
                <a:gd name="T59" fmla="*/ 0 h 190"/>
                <a:gd name="T60" fmla="*/ 2147483646 w 107"/>
                <a:gd name="T61" fmla="*/ 2147483646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Freeform 329"/>
            <p:cNvSpPr>
              <a:spLocks/>
            </p:cNvSpPr>
            <p:nvPr/>
          </p:nvSpPr>
          <p:spPr bwMode="auto">
            <a:xfrm>
              <a:off x="7304428" y="3519904"/>
              <a:ext cx="126966" cy="149942"/>
            </a:xfrm>
            <a:custGeom>
              <a:avLst/>
              <a:gdLst>
                <a:gd name="T0" fmla="*/ 2147483646 w 10000"/>
                <a:gd name="T1" fmla="*/ 2147483646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0 h 10000"/>
                <a:gd name="T20" fmla="*/ 2147483646 w 10000"/>
                <a:gd name="T21" fmla="*/ 0 h 10000"/>
                <a:gd name="T22" fmla="*/ 2147483646 w 10000"/>
                <a:gd name="T23" fmla="*/ 2147483646 h 10000"/>
                <a:gd name="T24" fmla="*/ 0 w 10000"/>
                <a:gd name="T25" fmla="*/ 2147483646 h 10000"/>
                <a:gd name="T26" fmla="*/ 1649038812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Freeform 329"/>
            <p:cNvSpPr>
              <a:spLocks/>
            </p:cNvSpPr>
            <p:nvPr/>
          </p:nvSpPr>
          <p:spPr bwMode="auto">
            <a:xfrm>
              <a:off x="7342613" y="3659506"/>
              <a:ext cx="88781" cy="76522"/>
            </a:xfrm>
            <a:custGeom>
              <a:avLst/>
              <a:gdLst>
                <a:gd name="T0" fmla="*/ 2147483646 w 10000"/>
                <a:gd name="T1" fmla="*/ 495727010 h 6448"/>
                <a:gd name="T2" fmla="*/ 2147483646 w 10000"/>
                <a:gd name="T3" fmla="*/ 274643943 h 6448"/>
                <a:gd name="T4" fmla="*/ 2147483646 w 10000"/>
                <a:gd name="T5" fmla="*/ 0 h 6448"/>
                <a:gd name="T6" fmla="*/ 1183506868 w 10000"/>
                <a:gd name="T7" fmla="*/ 914091121 h 6448"/>
                <a:gd name="T8" fmla="*/ 0 w 10000"/>
                <a:gd name="T9" fmla="*/ 2147483646 h 6448"/>
                <a:gd name="T10" fmla="*/ 0 w 10000"/>
                <a:gd name="T11" fmla="*/ 2147483646 h 6448"/>
                <a:gd name="T12" fmla="*/ 1972543557 w 10000"/>
                <a:gd name="T13" fmla="*/ 2147483646 h 6448"/>
                <a:gd name="T14" fmla="*/ 2147483646 w 10000"/>
                <a:gd name="T15" fmla="*/ 2147483646 h 6448"/>
                <a:gd name="T16" fmla="*/ 2147483646 w 10000"/>
                <a:gd name="T17" fmla="*/ 2147483646 h 6448"/>
                <a:gd name="T18" fmla="*/ 2147483646 w 10000"/>
                <a:gd name="T19" fmla="*/ 2147483646 h 6448"/>
                <a:gd name="T20" fmla="*/ 2147483646 w 10000"/>
                <a:gd name="T21" fmla="*/ 2147483646 h 6448"/>
                <a:gd name="T22" fmla="*/ 2147483646 w 10000"/>
                <a:gd name="T23" fmla="*/ 2147483646 h 6448"/>
                <a:gd name="T24" fmla="*/ 2147483646 w 10000"/>
                <a:gd name="T25" fmla="*/ 914091121 h 6448"/>
                <a:gd name="T26" fmla="*/ 2147483646 w 10000"/>
                <a:gd name="T27" fmla="*/ 495727010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Freeform 454"/>
            <p:cNvSpPr>
              <a:spLocks/>
            </p:cNvSpPr>
            <p:nvPr/>
          </p:nvSpPr>
          <p:spPr bwMode="auto">
            <a:xfrm>
              <a:off x="5659697" y="2802851"/>
              <a:ext cx="108678" cy="127628"/>
            </a:xfrm>
            <a:custGeom>
              <a:avLst/>
              <a:gdLst>
                <a:gd name="T0" fmla="*/ 2265696 w 24"/>
                <a:gd name="T1" fmla="*/ 11636360 h 47"/>
                <a:gd name="T2" fmla="*/ 1548613 w 24"/>
                <a:gd name="T3" fmla="*/ 10984915 h 47"/>
                <a:gd name="T4" fmla="*/ 3815242 w 24"/>
                <a:gd name="T5" fmla="*/ 9628014 h 47"/>
                <a:gd name="T6" fmla="*/ 3443575 w 24"/>
                <a:gd name="T7" fmla="*/ 8328599 h 47"/>
                <a:gd name="T8" fmla="*/ 3008975 w 24"/>
                <a:gd name="T9" fmla="*/ 7283639 h 47"/>
                <a:gd name="T10" fmla="*/ 1177883 w 24"/>
                <a:gd name="T11" fmla="*/ 7283639 h 47"/>
                <a:gd name="T12" fmla="*/ 1548613 w 24"/>
                <a:gd name="T13" fmla="*/ 5335900 h 47"/>
                <a:gd name="T14" fmla="*/ 371667 w 24"/>
                <a:gd name="T15" fmla="*/ 5983953 h 47"/>
                <a:gd name="T16" fmla="*/ 0 w 24"/>
                <a:gd name="T17" fmla="*/ 4290936 h 47"/>
                <a:gd name="T18" fmla="*/ 0 w 24"/>
                <a:gd name="T19" fmla="*/ 2675083 h 47"/>
                <a:gd name="T20" fmla="*/ 371667 w 24"/>
                <a:gd name="T21" fmla="*/ 1299416 h 47"/>
                <a:gd name="T22" fmla="*/ 1920279 w 24"/>
                <a:gd name="T23" fmla="*/ 0 h 47"/>
                <a:gd name="T24" fmla="*/ 3008975 w 24"/>
                <a:gd name="T25" fmla="*/ 316438 h 47"/>
                <a:gd name="T26" fmla="*/ 2637292 w 24"/>
                <a:gd name="T27" fmla="*/ 2028208 h 47"/>
                <a:gd name="T28" fmla="*/ 4907846 w 24"/>
                <a:gd name="T29" fmla="*/ 2028208 h 47"/>
                <a:gd name="T30" fmla="*/ 4185992 w 24"/>
                <a:gd name="T31" fmla="*/ 3644078 h 47"/>
                <a:gd name="T32" fmla="*/ 3443575 w 24"/>
                <a:gd name="T33" fmla="*/ 5019458 h 47"/>
                <a:gd name="T34" fmla="*/ 4907846 w 24"/>
                <a:gd name="T35" fmla="*/ 5652403 h 47"/>
                <a:gd name="T36" fmla="*/ 6452554 w 24"/>
                <a:gd name="T37" fmla="*/ 8012161 h 47"/>
                <a:gd name="T38" fmla="*/ 7174704 w 24"/>
                <a:gd name="T39" fmla="*/ 9628014 h 47"/>
                <a:gd name="T40" fmla="*/ 7174704 w 24"/>
                <a:gd name="T41" fmla="*/ 10591397 h 47"/>
                <a:gd name="T42" fmla="*/ 8723388 w 24"/>
                <a:gd name="T43" fmla="*/ 10591397 h 47"/>
                <a:gd name="T44" fmla="*/ 8351425 w 24"/>
                <a:gd name="T45" fmla="*/ 12936043 h 47"/>
                <a:gd name="T46" fmla="*/ 9094983 w 24"/>
                <a:gd name="T47" fmla="*/ 13252214 h 47"/>
                <a:gd name="T48" fmla="*/ 6452554 w 24"/>
                <a:gd name="T49" fmla="*/ 14312535 h 47"/>
                <a:gd name="T50" fmla="*/ 4185992 w 24"/>
                <a:gd name="T51" fmla="*/ 14628977 h 47"/>
                <a:gd name="T52" fmla="*/ 3008975 w 24"/>
                <a:gd name="T53" fmla="*/ 14963980 h 47"/>
                <a:gd name="T54" fmla="*/ 1548613 w 24"/>
                <a:gd name="T55" fmla="*/ 14963980 h 47"/>
                <a:gd name="T56" fmla="*/ 371667 w 24"/>
                <a:gd name="T57" fmla="*/ 15280422 h 47"/>
                <a:gd name="T58" fmla="*/ 1920279 w 24"/>
                <a:gd name="T59" fmla="*/ 13899088 h 47"/>
                <a:gd name="T60" fmla="*/ 2265696 w 24"/>
                <a:gd name="T61" fmla="*/ 12619535 h 47"/>
                <a:gd name="T62" fmla="*/ 1177883 w 24"/>
                <a:gd name="T63" fmla="*/ 1228433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connsiteX0" fmla="*/ 1250 w 10000"/>
                <a:gd name="connsiteY0" fmla="*/ 7872 h 10000"/>
                <a:gd name="connsiteX1" fmla="*/ 2500 w 10000"/>
                <a:gd name="connsiteY1" fmla="*/ 7447 h 10000"/>
                <a:gd name="connsiteX2" fmla="*/ 2500 w 10000"/>
                <a:gd name="connsiteY2" fmla="*/ 7021 h 10000"/>
                <a:gd name="connsiteX3" fmla="*/ 1667 w 10000"/>
                <a:gd name="connsiteY3" fmla="*/ 7021 h 10000"/>
                <a:gd name="connsiteX4" fmla="*/ 2500 w 10000"/>
                <a:gd name="connsiteY4" fmla="*/ 6383 h 10000"/>
                <a:gd name="connsiteX5" fmla="*/ 4167 w 10000"/>
                <a:gd name="connsiteY5" fmla="*/ 6170 h 10000"/>
                <a:gd name="connsiteX6" fmla="*/ 3750 w 10000"/>
                <a:gd name="connsiteY6" fmla="*/ 5532 h 10000"/>
                <a:gd name="connsiteX7" fmla="*/ 3750 w 10000"/>
                <a:gd name="connsiteY7" fmla="*/ 5319 h 10000"/>
                <a:gd name="connsiteX8" fmla="*/ 3333 w 10000"/>
                <a:gd name="connsiteY8" fmla="*/ 4894 h 10000"/>
                <a:gd name="connsiteX9" fmla="*/ 3333 w 10000"/>
                <a:gd name="connsiteY9" fmla="*/ 4681 h 10000"/>
                <a:gd name="connsiteX10" fmla="*/ 2083 w 10000"/>
                <a:gd name="connsiteY10" fmla="*/ 4681 h 10000"/>
                <a:gd name="connsiteX11" fmla="*/ 1250 w 10000"/>
                <a:gd name="connsiteY11" fmla="*/ 4681 h 10000"/>
                <a:gd name="connsiteX12" fmla="*/ 1250 w 10000"/>
                <a:gd name="connsiteY12" fmla="*/ 4255 h 10000"/>
                <a:gd name="connsiteX13" fmla="*/ 1667 w 10000"/>
                <a:gd name="connsiteY13" fmla="*/ 3404 h 10000"/>
                <a:gd name="connsiteX14" fmla="*/ 833 w 10000"/>
                <a:gd name="connsiteY14" fmla="*/ 3404 h 10000"/>
                <a:gd name="connsiteX15" fmla="*/ 417 w 10000"/>
                <a:gd name="connsiteY15" fmla="*/ 3830 h 10000"/>
                <a:gd name="connsiteX16" fmla="*/ 0 w 10000"/>
                <a:gd name="connsiteY16" fmla="*/ 3404 h 10000"/>
                <a:gd name="connsiteX17" fmla="*/ 0 w 10000"/>
                <a:gd name="connsiteY17" fmla="*/ 2766 h 10000"/>
                <a:gd name="connsiteX18" fmla="*/ 0 w 10000"/>
                <a:gd name="connsiteY18" fmla="*/ 2340 h 10000"/>
                <a:gd name="connsiteX19" fmla="*/ 0 w 10000"/>
                <a:gd name="connsiteY19" fmla="*/ 1702 h 10000"/>
                <a:gd name="connsiteX20" fmla="*/ 0 w 10000"/>
                <a:gd name="connsiteY20" fmla="*/ 1277 h 10000"/>
                <a:gd name="connsiteX21" fmla="*/ 417 w 10000"/>
                <a:gd name="connsiteY21" fmla="*/ 851 h 10000"/>
                <a:gd name="connsiteX22" fmla="*/ 1250 w 10000"/>
                <a:gd name="connsiteY22" fmla="*/ 0 h 10000"/>
                <a:gd name="connsiteX23" fmla="*/ 2083 w 10000"/>
                <a:gd name="connsiteY23" fmla="*/ 0 h 10000"/>
                <a:gd name="connsiteX24" fmla="*/ 3333 w 10000"/>
                <a:gd name="connsiteY24" fmla="*/ 0 h 10000"/>
                <a:gd name="connsiteX25" fmla="*/ 2829 w 10000"/>
                <a:gd name="connsiteY25" fmla="*/ 54 h 10000"/>
                <a:gd name="connsiteX26" fmla="*/ 2500 w 10000"/>
                <a:gd name="connsiteY26" fmla="*/ 1064 h 10000"/>
                <a:gd name="connsiteX27" fmla="*/ 2917 w 10000"/>
                <a:gd name="connsiteY27" fmla="*/ 1277 h 10000"/>
                <a:gd name="connsiteX28" fmla="*/ 4167 w 10000"/>
                <a:gd name="connsiteY28" fmla="*/ 1064 h 10000"/>
                <a:gd name="connsiteX29" fmla="*/ 5417 w 10000"/>
                <a:gd name="connsiteY29" fmla="*/ 1277 h 10000"/>
                <a:gd name="connsiteX30" fmla="*/ 5000 w 10000"/>
                <a:gd name="connsiteY30" fmla="*/ 1702 h 10000"/>
                <a:gd name="connsiteX31" fmla="*/ 4583 w 10000"/>
                <a:gd name="connsiteY31" fmla="*/ 2340 h 10000"/>
                <a:gd name="connsiteX32" fmla="*/ 3750 w 10000"/>
                <a:gd name="connsiteY32" fmla="*/ 2979 h 10000"/>
                <a:gd name="connsiteX33" fmla="*/ 3750 w 10000"/>
                <a:gd name="connsiteY33" fmla="*/ 3191 h 10000"/>
                <a:gd name="connsiteX34" fmla="*/ 4583 w 10000"/>
                <a:gd name="connsiteY34" fmla="*/ 3404 h 10000"/>
                <a:gd name="connsiteX35" fmla="*/ 5417 w 10000"/>
                <a:gd name="connsiteY35" fmla="*/ 3617 h 10000"/>
                <a:gd name="connsiteX36" fmla="*/ 6250 w 10000"/>
                <a:gd name="connsiteY36" fmla="*/ 4681 h 10000"/>
                <a:gd name="connsiteX37" fmla="*/ 7083 w 10000"/>
                <a:gd name="connsiteY37" fmla="*/ 5106 h 10000"/>
                <a:gd name="connsiteX38" fmla="*/ 8333 w 10000"/>
                <a:gd name="connsiteY38" fmla="*/ 5957 h 10000"/>
                <a:gd name="connsiteX39" fmla="*/ 7917 w 10000"/>
                <a:gd name="connsiteY39" fmla="*/ 6170 h 10000"/>
                <a:gd name="connsiteX40" fmla="*/ 7917 w 10000"/>
                <a:gd name="connsiteY40" fmla="*/ 6383 h 10000"/>
                <a:gd name="connsiteX41" fmla="*/ 7917 w 10000"/>
                <a:gd name="connsiteY41" fmla="*/ 6809 h 10000"/>
                <a:gd name="connsiteX42" fmla="*/ 8750 w 10000"/>
                <a:gd name="connsiteY42" fmla="*/ 6809 h 10000"/>
                <a:gd name="connsiteX43" fmla="*/ 9583 w 10000"/>
                <a:gd name="connsiteY43" fmla="*/ 6809 h 10000"/>
                <a:gd name="connsiteX44" fmla="*/ 10000 w 10000"/>
                <a:gd name="connsiteY44" fmla="*/ 7660 h 10000"/>
                <a:gd name="connsiteX45" fmla="*/ 9167 w 10000"/>
                <a:gd name="connsiteY45" fmla="*/ 8298 h 10000"/>
                <a:gd name="connsiteX46" fmla="*/ 9167 w 10000"/>
                <a:gd name="connsiteY46" fmla="*/ 8511 h 10000"/>
                <a:gd name="connsiteX47" fmla="*/ 10000 w 10000"/>
                <a:gd name="connsiteY47" fmla="*/ 8511 h 10000"/>
                <a:gd name="connsiteX48" fmla="*/ 9167 w 10000"/>
                <a:gd name="connsiteY48" fmla="*/ 8723 h 10000"/>
                <a:gd name="connsiteX49" fmla="*/ 7083 w 10000"/>
                <a:gd name="connsiteY49" fmla="*/ 9149 h 10000"/>
                <a:gd name="connsiteX50" fmla="*/ 5833 w 10000"/>
                <a:gd name="connsiteY50" fmla="*/ 9149 h 10000"/>
                <a:gd name="connsiteX51" fmla="*/ 4583 w 10000"/>
                <a:gd name="connsiteY51" fmla="*/ 9362 h 10000"/>
                <a:gd name="connsiteX52" fmla="*/ 3750 w 10000"/>
                <a:gd name="connsiteY52" fmla="*/ 9149 h 10000"/>
                <a:gd name="connsiteX53" fmla="*/ 3333 w 10000"/>
                <a:gd name="connsiteY53" fmla="*/ 9574 h 10000"/>
                <a:gd name="connsiteX54" fmla="*/ 2500 w 10000"/>
                <a:gd name="connsiteY54" fmla="*/ 9574 h 10000"/>
                <a:gd name="connsiteX55" fmla="*/ 1667 w 10000"/>
                <a:gd name="connsiteY55" fmla="*/ 9574 h 10000"/>
                <a:gd name="connsiteX56" fmla="*/ 1250 w 10000"/>
                <a:gd name="connsiteY56" fmla="*/ 10000 h 10000"/>
                <a:gd name="connsiteX57" fmla="*/ 417 w 10000"/>
                <a:gd name="connsiteY57" fmla="*/ 9787 h 10000"/>
                <a:gd name="connsiteX58" fmla="*/ 833 w 10000"/>
                <a:gd name="connsiteY58" fmla="*/ 9362 h 10000"/>
                <a:gd name="connsiteX59" fmla="*/ 2083 w 10000"/>
                <a:gd name="connsiteY59" fmla="*/ 8936 h 10000"/>
                <a:gd name="connsiteX60" fmla="*/ 3333 w 10000"/>
                <a:gd name="connsiteY60" fmla="*/ 8298 h 10000"/>
                <a:gd name="connsiteX61" fmla="*/ 2500 w 10000"/>
                <a:gd name="connsiteY61" fmla="*/ 8085 h 10000"/>
                <a:gd name="connsiteX62" fmla="*/ 1667 w 10000"/>
                <a:gd name="connsiteY62" fmla="*/ 8085 h 10000"/>
                <a:gd name="connsiteX63" fmla="*/ 1250 w 10000"/>
                <a:gd name="connsiteY63" fmla="*/ 7872 h 10000"/>
                <a:gd name="connsiteX0" fmla="*/ 1250 w 10000"/>
                <a:gd name="connsiteY0" fmla="*/ 7872 h 10000"/>
                <a:gd name="connsiteX1" fmla="*/ 2500 w 10000"/>
                <a:gd name="connsiteY1" fmla="*/ 7447 h 10000"/>
                <a:gd name="connsiteX2" fmla="*/ 2500 w 10000"/>
                <a:gd name="connsiteY2" fmla="*/ 7021 h 10000"/>
                <a:gd name="connsiteX3" fmla="*/ 1667 w 10000"/>
                <a:gd name="connsiteY3" fmla="*/ 7021 h 10000"/>
                <a:gd name="connsiteX4" fmla="*/ 2500 w 10000"/>
                <a:gd name="connsiteY4" fmla="*/ 6383 h 10000"/>
                <a:gd name="connsiteX5" fmla="*/ 4167 w 10000"/>
                <a:gd name="connsiteY5" fmla="*/ 6170 h 10000"/>
                <a:gd name="connsiteX6" fmla="*/ 3750 w 10000"/>
                <a:gd name="connsiteY6" fmla="*/ 5532 h 10000"/>
                <a:gd name="connsiteX7" fmla="*/ 3750 w 10000"/>
                <a:gd name="connsiteY7" fmla="*/ 5319 h 10000"/>
                <a:gd name="connsiteX8" fmla="*/ 3333 w 10000"/>
                <a:gd name="connsiteY8" fmla="*/ 4894 h 10000"/>
                <a:gd name="connsiteX9" fmla="*/ 3333 w 10000"/>
                <a:gd name="connsiteY9" fmla="*/ 4681 h 10000"/>
                <a:gd name="connsiteX10" fmla="*/ 2083 w 10000"/>
                <a:gd name="connsiteY10" fmla="*/ 4681 h 10000"/>
                <a:gd name="connsiteX11" fmla="*/ 1250 w 10000"/>
                <a:gd name="connsiteY11" fmla="*/ 4681 h 10000"/>
                <a:gd name="connsiteX12" fmla="*/ 1250 w 10000"/>
                <a:gd name="connsiteY12" fmla="*/ 4255 h 10000"/>
                <a:gd name="connsiteX13" fmla="*/ 1667 w 10000"/>
                <a:gd name="connsiteY13" fmla="*/ 3404 h 10000"/>
                <a:gd name="connsiteX14" fmla="*/ 833 w 10000"/>
                <a:gd name="connsiteY14" fmla="*/ 3404 h 10000"/>
                <a:gd name="connsiteX15" fmla="*/ 417 w 10000"/>
                <a:gd name="connsiteY15" fmla="*/ 3830 h 10000"/>
                <a:gd name="connsiteX16" fmla="*/ 0 w 10000"/>
                <a:gd name="connsiteY16" fmla="*/ 3404 h 10000"/>
                <a:gd name="connsiteX17" fmla="*/ 0 w 10000"/>
                <a:gd name="connsiteY17" fmla="*/ 2766 h 10000"/>
                <a:gd name="connsiteX18" fmla="*/ 0 w 10000"/>
                <a:gd name="connsiteY18" fmla="*/ 2340 h 10000"/>
                <a:gd name="connsiteX19" fmla="*/ 0 w 10000"/>
                <a:gd name="connsiteY19" fmla="*/ 1702 h 10000"/>
                <a:gd name="connsiteX20" fmla="*/ 0 w 10000"/>
                <a:gd name="connsiteY20" fmla="*/ 1277 h 10000"/>
                <a:gd name="connsiteX21" fmla="*/ 417 w 10000"/>
                <a:gd name="connsiteY21" fmla="*/ 851 h 10000"/>
                <a:gd name="connsiteX22" fmla="*/ 1250 w 10000"/>
                <a:gd name="connsiteY22" fmla="*/ 0 h 10000"/>
                <a:gd name="connsiteX23" fmla="*/ 2083 w 10000"/>
                <a:gd name="connsiteY23" fmla="*/ 0 h 10000"/>
                <a:gd name="connsiteX24" fmla="*/ 3333 w 10000"/>
                <a:gd name="connsiteY24" fmla="*/ 0 h 10000"/>
                <a:gd name="connsiteX25" fmla="*/ 2500 w 10000"/>
                <a:gd name="connsiteY25" fmla="*/ 1064 h 10000"/>
                <a:gd name="connsiteX26" fmla="*/ 2917 w 10000"/>
                <a:gd name="connsiteY26" fmla="*/ 1277 h 10000"/>
                <a:gd name="connsiteX27" fmla="*/ 4167 w 10000"/>
                <a:gd name="connsiteY27" fmla="*/ 1064 h 10000"/>
                <a:gd name="connsiteX28" fmla="*/ 5417 w 10000"/>
                <a:gd name="connsiteY28" fmla="*/ 1277 h 10000"/>
                <a:gd name="connsiteX29" fmla="*/ 5000 w 10000"/>
                <a:gd name="connsiteY29" fmla="*/ 1702 h 10000"/>
                <a:gd name="connsiteX30" fmla="*/ 4583 w 10000"/>
                <a:gd name="connsiteY30" fmla="*/ 2340 h 10000"/>
                <a:gd name="connsiteX31" fmla="*/ 3750 w 10000"/>
                <a:gd name="connsiteY31" fmla="*/ 2979 h 10000"/>
                <a:gd name="connsiteX32" fmla="*/ 3750 w 10000"/>
                <a:gd name="connsiteY32" fmla="*/ 3191 h 10000"/>
                <a:gd name="connsiteX33" fmla="*/ 4583 w 10000"/>
                <a:gd name="connsiteY33" fmla="*/ 3404 h 10000"/>
                <a:gd name="connsiteX34" fmla="*/ 5417 w 10000"/>
                <a:gd name="connsiteY34" fmla="*/ 3617 h 10000"/>
                <a:gd name="connsiteX35" fmla="*/ 6250 w 10000"/>
                <a:gd name="connsiteY35" fmla="*/ 4681 h 10000"/>
                <a:gd name="connsiteX36" fmla="*/ 7083 w 10000"/>
                <a:gd name="connsiteY36" fmla="*/ 5106 h 10000"/>
                <a:gd name="connsiteX37" fmla="*/ 8333 w 10000"/>
                <a:gd name="connsiteY37" fmla="*/ 5957 h 10000"/>
                <a:gd name="connsiteX38" fmla="*/ 7917 w 10000"/>
                <a:gd name="connsiteY38" fmla="*/ 6170 h 10000"/>
                <a:gd name="connsiteX39" fmla="*/ 7917 w 10000"/>
                <a:gd name="connsiteY39" fmla="*/ 6383 h 10000"/>
                <a:gd name="connsiteX40" fmla="*/ 7917 w 10000"/>
                <a:gd name="connsiteY40" fmla="*/ 6809 h 10000"/>
                <a:gd name="connsiteX41" fmla="*/ 8750 w 10000"/>
                <a:gd name="connsiteY41" fmla="*/ 6809 h 10000"/>
                <a:gd name="connsiteX42" fmla="*/ 9583 w 10000"/>
                <a:gd name="connsiteY42" fmla="*/ 6809 h 10000"/>
                <a:gd name="connsiteX43" fmla="*/ 10000 w 10000"/>
                <a:gd name="connsiteY43" fmla="*/ 7660 h 10000"/>
                <a:gd name="connsiteX44" fmla="*/ 9167 w 10000"/>
                <a:gd name="connsiteY44" fmla="*/ 8298 h 10000"/>
                <a:gd name="connsiteX45" fmla="*/ 9167 w 10000"/>
                <a:gd name="connsiteY45" fmla="*/ 8511 h 10000"/>
                <a:gd name="connsiteX46" fmla="*/ 10000 w 10000"/>
                <a:gd name="connsiteY46" fmla="*/ 8511 h 10000"/>
                <a:gd name="connsiteX47" fmla="*/ 9167 w 10000"/>
                <a:gd name="connsiteY47" fmla="*/ 8723 h 10000"/>
                <a:gd name="connsiteX48" fmla="*/ 7083 w 10000"/>
                <a:gd name="connsiteY48" fmla="*/ 9149 h 10000"/>
                <a:gd name="connsiteX49" fmla="*/ 5833 w 10000"/>
                <a:gd name="connsiteY49" fmla="*/ 9149 h 10000"/>
                <a:gd name="connsiteX50" fmla="*/ 4583 w 10000"/>
                <a:gd name="connsiteY50" fmla="*/ 9362 h 10000"/>
                <a:gd name="connsiteX51" fmla="*/ 3750 w 10000"/>
                <a:gd name="connsiteY51" fmla="*/ 9149 h 10000"/>
                <a:gd name="connsiteX52" fmla="*/ 3333 w 10000"/>
                <a:gd name="connsiteY52" fmla="*/ 9574 h 10000"/>
                <a:gd name="connsiteX53" fmla="*/ 2500 w 10000"/>
                <a:gd name="connsiteY53" fmla="*/ 9574 h 10000"/>
                <a:gd name="connsiteX54" fmla="*/ 1667 w 10000"/>
                <a:gd name="connsiteY54" fmla="*/ 9574 h 10000"/>
                <a:gd name="connsiteX55" fmla="*/ 1250 w 10000"/>
                <a:gd name="connsiteY55" fmla="*/ 10000 h 10000"/>
                <a:gd name="connsiteX56" fmla="*/ 417 w 10000"/>
                <a:gd name="connsiteY56" fmla="*/ 9787 h 10000"/>
                <a:gd name="connsiteX57" fmla="*/ 833 w 10000"/>
                <a:gd name="connsiteY57" fmla="*/ 9362 h 10000"/>
                <a:gd name="connsiteX58" fmla="*/ 2083 w 10000"/>
                <a:gd name="connsiteY58" fmla="*/ 8936 h 10000"/>
                <a:gd name="connsiteX59" fmla="*/ 3333 w 10000"/>
                <a:gd name="connsiteY59" fmla="*/ 8298 h 10000"/>
                <a:gd name="connsiteX60" fmla="*/ 2500 w 10000"/>
                <a:gd name="connsiteY60" fmla="*/ 8085 h 10000"/>
                <a:gd name="connsiteX61" fmla="*/ 1667 w 10000"/>
                <a:gd name="connsiteY61" fmla="*/ 8085 h 10000"/>
                <a:gd name="connsiteX62" fmla="*/ 1250 w 10000"/>
                <a:gd name="connsiteY62" fmla="*/ 7872 h 10000"/>
                <a:gd name="connsiteX0" fmla="*/ 1250 w 10000"/>
                <a:gd name="connsiteY0" fmla="*/ 7872 h 10000"/>
                <a:gd name="connsiteX1" fmla="*/ 2500 w 10000"/>
                <a:gd name="connsiteY1" fmla="*/ 7447 h 10000"/>
                <a:gd name="connsiteX2" fmla="*/ 2500 w 10000"/>
                <a:gd name="connsiteY2" fmla="*/ 7021 h 10000"/>
                <a:gd name="connsiteX3" fmla="*/ 1667 w 10000"/>
                <a:gd name="connsiteY3" fmla="*/ 7021 h 10000"/>
                <a:gd name="connsiteX4" fmla="*/ 2500 w 10000"/>
                <a:gd name="connsiteY4" fmla="*/ 6383 h 10000"/>
                <a:gd name="connsiteX5" fmla="*/ 4167 w 10000"/>
                <a:gd name="connsiteY5" fmla="*/ 6170 h 10000"/>
                <a:gd name="connsiteX6" fmla="*/ 3750 w 10000"/>
                <a:gd name="connsiteY6" fmla="*/ 5532 h 10000"/>
                <a:gd name="connsiteX7" fmla="*/ 3750 w 10000"/>
                <a:gd name="connsiteY7" fmla="*/ 5319 h 10000"/>
                <a:gd name="connsiteX8" fmla="*/ 3333 w 10000"/>
                <a:gd name="connsiteY8" fmla="*/ 4894 h 10000"/>
                <a:gd name="connsiteX9" fmla="*/ 3333 w 10000"/>
                <a:gd name="connsiteY9" fmla="*/ 4681 h 10000"/>
                <a:gd name="connsiteX10" fmla="*/ 2083 w 10000"/>
                <a:gd name="connsiteY10" fmla="*/ 4681 h 10000"/>
                <a:gd name="connsiteX11" fmla="*/ 1250 w 10000"/>
                <a:gd name="connsiteY11" fmla="*/ 4681 h 10000"/>
                <a:gd name="connsiteX12" fmla="*/ 1250 w 10000"/>
                <a:gd name="connsiteY12" fmla="*/ 4255 h 10000"/>
                <a:gd name="connsiteX13" fmla="*/ 1667 w 10000"/>
                <a:gd name="connsiteY13" fmla="*/ 3404 h 10000"/>
                <a:gd name="connsiteX14" fmla="*/ 833 w 10000"/>
                <a:gd name="connsiteY14" fmla="*/ 3404 h 10000"/>
                <a:gd name="connsiteX15" fmla="*/ 417 w 10000"/>
                <a:gd name="connsiteY15" fmla="*/ 3830 h 10000"/>
                <a:gd name="connsiteX16" fmla="*/ 0 w 10000"/>
                <a:gd name="connsiteY16" fmla="*/ 3404 h 10000"/>
                <a:gd name="connsiteX17" fmla="*/ 0 w 10000"/>
                <a:gd name="connsiteY17" fmla="*/ 2766 h 10000"/>
                <a:gd name="connsiteX18" fmla="*/ 0 w 10000"/>
                <a:gd name="connsiteY18" fmla="*/ 2340 h 10000"/>
                <a:gd name="connsiteX19" fmla="*/ 0 w 10000"/>
                <a:gd name="connsiteY19" fmla="*/ 1702 h 10000"/>
                <a:gd name="connsiteX20" fmla="*/ 0 w 10000"/>
                <a:gd name="connsiteY20" fmla="*/ 1277 h 10000"/>
                <a:gd name="connsiteX21" fmla="*/ 417 w 10000"/>
                <a:gd name="connsiteY21" fmla="*/ 851 h 10000"/>
                <a:gd name="connsiteX22" fmla="*/ 1250 w 10000"/>
                <a:gd name="connsiteY22" fmla="*/ 0 h 10000"/>
                <a:gd name="connsiteX23" fmla="*/ 2083 w 10000"/>
                <a:gd name="connsiteY23" fmla="*/ 0 h 10000"/>
                <a:gd name="connsiteX24" fmla="*/ 2500 w 10000"/>
                <a:gd name="connsiteY24" fmla="*/ 1064 h 10000"/>
                <a:gd name="connsiteX25" fmla="*/ 2917 w 10000"/>
                <a:gd name="connsiteY25" fmla="*/ 1277 h 10000"/>
                <a:gd name="connsiteX26" fmla="*/ 4167 w 10000"/>
                <a:gd name="connsiteY26" fmla="*/ 1064 h 10000"/>
                <a:gd name="connsiteX27" fmla="*/ 5417 w 10000"/>
                <a:gd name="connsiteY27" fmla="*/ 1277 h 10000"/>
                <a:gd name="connsiteX28" fmla="*/ 5000 w 10000"/>
                <a:gd name="connsiteY28" fmla="*/ 1702 h 10000"/>
                <a:gd name="connsiteX29" fmla="*/ 4583 w 10000"/>
                <a:gd name="connsiteY29" fmla="*/ 2340 h 10000"/>
                <a:gd name="connsiteX30" fmla="*/ 3750 w 10000"/>
                <a:gd name="connsiteY30" fmla="*/ 2979 h 10000"/>
                <a:gd name="connsiteX31" fmla="*/ 3750 w 10000"/>
                <a:gd name="connsiteY31" fmla="*/ 3191 h 10000"/>
                <a:gd name="connsiteX32" fmla="*/ 4583 w 10000"/>
                <a:gd name="connsiteY32" fmla="*/ 3404 h 10000"/>
                <a:gd name="connsiteX33" fmla="*/ 5417 w 10000"/>
                <a:gd name="connsiteY33" fmla="*/ 3617 h 10000"/>
                <a:gd name="connsiteX34" fmla="*/ 6250 w 10000"/>
                <a:gd name="connsiteY34" fmla="*/ 4681 h 10000"/>
                <a:gd name="connsiteX35" fmla="*/ 7083 w 10000"/>
                <a:gd name="connsiteY35" fmla="*/ 5106 h 10000"/>
                <a:gd name="connsiteX36" fmla="*/ 8333 w 10000"/>
                <a:gd name="connsiteY36" fmla="*/ 5957 h 10000"/>
                <a:gd name="connsiteX37" fmla="*/ 7917 w 10000"/>
                <a:gd name="connsiteY37" fmla="*/ 6170 h 10000"/>
                <a:gd name="connsiteX38" fmla="*/ 7917 w 10000"/>
                <a:gd name="connsiteY38" fmla="*/ 6383 h 10000"/>
                <a:gd name="connsiteX39" fmla="*/ 7917 w 10000"/>
                <a:gd name="connsiteY39" fmla="*/ 6809 h 10000"/>
                <a:gd name="connsiteX40" fmla="*/ 8750 w 10000"/>
                <a:gd name="connsiteY40" fmla="*/ 6809 h 10000"/>
                <a:gd name="connsiteX41" fmla="*/ 9583 w 10000"/>
                <a:gd name="connsiteY41" fmla="*/ 6809 h 10000"/>
                <a:gd name="connsiteX42" fmla="*/ 10000 w 10000"/>
                <a:gd name="connsiteY42" fmla="*/ 7660 h 10000"/>
                <a:gd name="connsiteX43" fmla="*/ 9167 w 10000"/>
                <a:gd name="connsiteY43" fmla="*/ 8298 h 10000"/>
                <a:gd name="connsiteX44" fmla="*/ 9167 w 10000"/>
                <a:gd name="connsiteY44" fmla="*/ 8511 h 10000"/>
                <a:gd name="connsiteX45" fmla="*/ 10000 w 10000"/>
                <a:gd name="connsiteY45" fmla="*/ 8511 h 10000"/>
                <a:gd name="connsiteX46" fmla="*/ 9167 w 10000"/>
                <a:gd name="connsiteY46" fmla="*/ 8723 h 10000"/>
                <a:gd name="connsiteX47" fmla="*/ 7083 w 10000"/>
                <a:gd name="connsiteY47" fmla="*/ 9149 h 10000"/>
                <a:gd name="connsiteX48" fmla="*/ 5833 w 10000"/>
                <a:gd name="connsiteY48" fmla="*/ 9149 h 10000"/>
                <a:gd name="connsiteX49" fmla="*/ 4583 w 10000"/>
                <a:gd name="connsiteY49" fmla="*/ 9362 h 10000"/>
                <a:gd name="connsiteX50" fmla="*/ 3750 w 10000"/>
                <a:gd name="connsiteY50" fmla="*/ 9149 h 10000"/>
                <a:gd name="connsiteX51" fmla="*/ 3333 w 10000"/>
                <a:gd name="connsiteY51" fmla="*/ 9574 h 10000"/>
                <a:gd name="connsiteX52" fmla="*/ 2500 w 10000"/>
                <a:gd name="connsiteY52" fmla="*/ 9574 h 10000"/>
                <a:gd name="connsiteX53" fmla="*/ 1667 w 10000"/>
                <a:gd name="connsiteY53" fmla="*/ 9574 h 10000"/>
                <a:gd name="connsiteX54" fmla="*/ 1250 w 10000"/>
                <a:gd name="connsiteY54" fmla="*/ 10000 h 10000"/>
                <a:gd name="connsiteX55" fmla="*/ 417 w 10000"/>
                <a:gd name="connsiteY55" fmla="*/ 9787 h 10000"/>
                <a:gd name="connsiteX56" fmla="*/ 833 w 10000"/>
                <a:gd name="connsiteY56" fmla="*/ 9362 h 10000"/>
                <a:gd name="connsiteX57" fmla="*/ 2083 w 10000"/>
                <a:gd name="connsiteY57" fmla="*/ 8936 h 10000"/>
                <a:gd name="connsiteX58" fmla="*/ 3333 w 10000"/>
                <a:gd name="connsiteY58" fmla="*/ 8298 h 10000"/>
                <a:gd name="connsiteX59" fmla="*/ 2500 w 10000"/>
                <a:gd name="connsiteY59" fmla="*/ 8085 h 10000"/>
                <a:gd name="connsiteX60" fmla="*/ 1667 w 10000"/>
                <a:gd name="connsiteY60" fmla="*/ 8085 h 10000"/>
                <a:gd name="connsiteX61" fmla="*/ 1250 w 10000"/>
                <a:gd name="connsiteY61" fmla="*/ 7872 h 10000"/>
                <a:gd name="connsiteX0" fmla="*/ 1250 w 10000"/>
                <a:gd name="connsiteY0" fmla="*/ 7872 h 10000"/>
                <a:gd name="connsiteX1" fmla="*/ 2500 w 10000"/>
                <a:gd name="connsiteY1" fmla="*/ 7447 h 10000"/>
                <a:gd name="connsiteX2" fmla="*/ 2500 w 10000"/>
                <a:gd name="connsiteY2" fmla="*/ 7021 h 10000"/>
                <a:gd name="connsiteX3" fmla="*/ 1667 w 10000"/>
                <a:gd name="connsiteY3" fmla="*/ 7021 h 10000"/>
                <a:gd name="connsiteX4" fmla="*/ 2500 w 10000"/>
                <a:gd name="connsiteY4" fmla="*/ 6383 h 10000"/>
                <a:gd name="connsiteX5" fmla="*/ 4167 w 10000"/>
                <a:gd name="connsiteY5" fmla="*/ 6170 h 10000"/>
                <a:gd name="connsiteX6" fmla="*/ 3750 w 10000"/>
                <a:gd name="connsiteY6" fmla="*/ 5532 h 10000"/>
                <a:gd name="connsiteX7" fmla="*/ 3750 w 10000"/>
                <a:gd name="connsiteY7" fmla="*/ 5319 h 10000"/>
                <a:gd name="connsiteX8" fmla="*/ 3333 w 10000"/>
                <a:gd name="connsiteY8" fmla="*/ 4894 h 10000"/>
                <a:gd name="connsiteX9" fmla="*/ 3333 w 10000"/>
                <a:gd name="connsiteY9" fmla="*/ 4681 h 10000"/>
                <a:gd name="connsiteX10" fmla="*/ 2083 w 10000"/>
                <a:gd name="connsiteY10" fmla="*/ 4681 h 10000"/>
                <a:gd name="connsiteX11" fmla="*/ 1250 w 10000"/>
                <a:gd name="connsiteY11" fmla="*/ 4681 h 10000"/>
                <a:gd name="connsiteX12" fmla="*/ 1250 w 10000"/>
                <a:gd name="connsiteY12" fmla="*/ 4255 h 10000"/>
                <a:gd name="connsiteX13" fmla="*/ 1667 w 10000"/>
                <a:gd name="connsiteY13" fmla="*/ 3404 h 10000"/>
                <a:gd name="connsiteX14" fmla="*/ 833 w 10000"/>
                <a:gd name="connsiteY14" fmla="*/ 3404 h 10000"/>
                <a:gd name="connsiteX15" fmla="*/ 417 w 10000"/>
                <a:gd name="connsiteY15" fmla="*/ 3830 h 10000"/>
                <a:gd name="connsiteX16" fmla="*/ 0 w 10000"/>
                <a:gd name="connsiteY16" fmla="*/ 3404 h 10000"/>
                <a:gd name="connsiteX17" fmla="*/ 0 w 10000"/>
                <a:gd name="connsiteY17" fmla="*/ 2766 h 10000"/>
                <a:gd name="connsiteX18" fmla="*/ 0 w 10000"/>
                <a:gd name="connsiteY18" fmla="*/ 2340 h 10000"/>
                <a:gd name="connsiteX19" fmla="*/ 0 w 10000"/>
                <a:gd name="connsiteY19" fmla="*/ 1702 h 10000"/>
                <a:gd name="connsiteX20" fmla="*/ 0 w 10000"/>
                <a:gd name="connsiteY20" fmla="*/ 1277 h 10000"/>
                <a:gd name="connsiteX21" fmla="*/ 417 w 10000"/>
                <a:gd name="connsiteY21" fmla="*/ 851 h 10000"/>
                <a:gd name="connsiteX22" fmla="*/ 1250 w 10000"/>
                <a:gd name="connsiteY22" fmla="*/ 0 h 10000"/>
                <a:gd name="connsiteX23" fmla="*/ 2500 w 10000"/>
                <a:gd name="connsiteY23" fmla="*/ 1064 h 10000"/>
                <a:gd name="connsiteX24" fmla="*/ 2917 w 10000"/>
                <a:gd name="connsiteY24" fmla="*/ 1277 h 10000"/>
                <a:gd name="connsiteX25" fmla="*/ 4167 w 10000"/>
                <a:gd name="connsiteY25" fmla="*/ 1064 h 10000"/>
                <a:gd name="connsiteX26" fmla="*/ 5417 w 10000"/>
                <a:gd name="connsiteY26" fmla="*/ 1277 h 10000"/>
                <a:gd name="connsiteX27" fmla="*/ 5000 w 10000"/>
                <a:gd name="connsiteY27" fmla="*/ 1702 h 10000"/>
                <a:gd name="connsiteX28" fmla="*/ 4583 w 10000"/>
                <a:gd name="connsiteY28" fmla="*/ 2340 h 10000"/>
                <a:gd name="connsiteX29" fmla="*/ 3750 w 10000"/>
                <a:gd name="connsiteY29" fmla="*/ 2979 h 10000"/>
                <a:gd name="connsiteX30" fmla="*/ 3750 w 10000"/>
                <a:gd name="connsiteY30" fmla="*/ 3191 h 10000"/>
                <a:gd name="connsiteX31" fmla="*/ 4583 w 10000"/>
                <a:gd name="connsiteY31" fmla="*/ 3404 h 10000"/>
                <a:gd name="connsiteX32" fmla="*/ 5417 w 10000"/>
                <a:gd name="connsiteY32" fmla="*/ 3617 h 10000"/>
                <a:gd name="connsiteX33" fmla="*/ 6250 w 10000"/>
                <a:gd name="connsiteY33" fmla="*/ 4681 h 10000"/>
                <a:gd name="connsiteX34" fmla="*/ 7083 w 10000"/>
                <a:gd name="connsiteY34" fmla="*/ 5106 h 10000"/>
                <a:gd name="connsiteX35" fmla="*/ 8333 w 10000"/>
                <a:gd name="connsiteY35" fmla="*/ 5957 h 10000"/>
                <a:gd name="connsiteX36" fmla="*/ 7917 w 10000"/>
                <a:gd name="connsiteY36" fmla="*/ 6170 h 10000"/>
                <a:gd name="connsiteX37" fmla="*/ 7917 w 10000"/>
                <a:gd name="connsiteY37" fmla="*/ 6383 h 10000"/>
                <a:gd name="connsiteX38" fmla="*/ 7917 w 10000"/>
                <a:gd name="connsiteY38" fmla="*/ 6809 h 10000"/>
                <a:gd name="connsiteX39" fmla="*/ 8750 w 10000"/>
                <a:gd name="connsiteY39" fmla="*/ 6809 h 10000"/>
                <a:gd name="connsiteX40" fmla="*/ 9583 w 10000"/>
                <a:gd name="connsiteY40" fmla="*/ 6809 h 10000"/>
                <a:gd name="connsiteX41" fmla="*/ 10000 w 10000"/>
                <a:gd name="connsiteY41" fmla="*/ 7660 h 10000"/>
                <a:gd name="connsiteX42" fmla="*/ 9167 w 10000"/>
                <a:gd name="connsiteY42" fmla="*/ 8298 h 10000"/>
                <a:gd name="connsiteX43" fmla="*/ 9167 w 10000"/>
                <a:gd name="connsiteY43" fmla="*/ 8511 h 10000"/>
                <a:gd name="connsiteX44" fmla="*/ 10000 w 10000"/>
                <a:gd name="connsiteY44" fmla="*/ 8511 h 10000"/>
                <a:gd name="connsiteX45" fmla="*/ 9167 w 10000"/>
                <a:gd name="connsiteY45" fmla="*/ 8723 h 10000"/>
                <a:gd name="connsiteX46" fmla="*/ 7083 w 10000"/>
                <a:gd name="connsiteY46" fmla="*/ 9149 h 10000"/>
                <a:gd name="connsiteX47" fmla="*/ 5833 w 10000"/>
                <a:gd name="connsiteY47" fmla="*/ 9149 h 10000"/>
                <a:gd name="connsiteX48" fmla="*/ 4583 w 10000"/>
                <a:gd name="connsiteY48" fmla="*/ 9362 h 10000"/>
                <a:gd name="connsiteX49" fmla="*/ 3750 w 10000"/>
                <a:gd name="connsiteY49" fmla="*/ 9149 h 10000"/>
                <a:gd name="connsiteX50" fmla="*/ 3333 w 10000"/>
                <a:gd name="connsiteY50" fmla="*/ 9574 h 10000"/>
                <a:gd name="connsiteX51" fmla="*/ 2500 w 10000"/>
                <a:gd name="connsiteY51" fmla="*/ 9574 h 10000"/>
                <a:gd name="connsiteX52" fmla="*/ 1667 w 10000"/>
                <a:gd name="connsiteY52" fmla="*/ 9574 h 10000"/>
                <a:gd name="connsiteX53" fmla="*/ 1250 w 10000"/>
                <a:gd name="connsiteY53" fmla="*/ 10000 h 10000"/>
                <a:gd name="connsiteX54" fmla="*/ 417 w 10000"/>
                <a:gd name="connsiteY54" fmla="*/ 9787 h 10000"/>
                <a:gd name="connsiteX55" fmla="*/ 833 w 10000"/>
                <a:gd name="connsiteY55" fmla="*/ 9362 h 10000"/>
                <a:gd name="connsiteX56" fmla="*/ 2083 w 10000"/>
                <a:gd name="connsiteY56" fmla="*/ 8936 h 10000"/>
                <a:gd name="connsiteX57" fmla="*/ 3333 w 10000"/>
                <a:gd name="connsiteY57" fmla="*/ 8298 h 10000"/>
                <a:gd name="connsiteX58" fmla="*/ 2500 w 10000"/>
                <a:gd name="connsiteY58" fmla="*/ 8085 h 10000"/>
                <a:gd name="connsiteX59" fmla="*/ 1667 w 10000"/>
                <a:gd name="connsiteY59" fmla="*/ 8085 h 10000"/>
                <a:gd name="connsiteX60" fmla="*/ 1250 w 10000"/>
                <a:gd name="connsiteY60" fmla="*/ 7872 h 10000"/>
                <a:gd name="connsiteX0" fmla="*/ 1250 w 10000"/>
                <a:gd name="connsiteY0" fmla="*/ 7021 h 9149"/>
                <a:gd name="connsiteX1" fmla="*/ 2500 w 10000"/>
                <a:gd name="connsiteY1" fmla="*/ 6596 h 9149"/>
                <a:gd name="connsiteX2" fmla="*/ 2500 w 10000"/>
                <a:gd name="connsiteY2" fmla="*/ 6170 h 9149"/>
                <a:gd name="connsiteX3" fmla="*/ 1667 w 10000"/>
                <a:gd name="connsiteY3" fmla="*/ 6170 h 9149"/>
                <a:gd name="connsiteX4" fmla="*/ 2500 w 10000"/>
                <a:gd name="connsiteY4" fmla="*/ 5532 h 9149"/>
                <a:gd name="connsiteX5" fmla="*/ 4167 w 10000"/>
                <a:gd name="connsiteY5" fmla="*/ 5319 h 9149"/>
                <a:gd name="connsiteX6" fmla="*/ 3750 w 10000"/>
                <a:gd name="connsiteY6" fmla="*/ 4681 h 9149"/>
                <a:gd name="connsiteX7" fmla="*/ 3750 w 10000"/>
                <a:gd name="connsiteY7" fmla="*/ 4468 h 9149"/>
                <a:gd name="connsiteX8" fmla="*/ 3333 w 10000"/>
                <a:gd name="connsiteY8" fmla="*/ 4043 h 9149"/>
                <a:gd name="connsiteX9" fmla="*/ 3333 w 10000"/>
                <a:gd name="connsiteY9" fmla="*/ 3830 h 9149"/>
                <a:gd name="connsiteX10" fmla="*/ 2083 w 10000"/>
                <a:gd name="connsiteY10" fmla="*/ 3830 h 9149"/>
                <a:gd name="connsiteX11" fmla="*/ 1250 w 10000"/>
                <a:gd name="connsiteY11" fmla="*/ 3830 h 9149"/>
                <a:gd name="connsiteX12" fmla="*/ 1250 w 10000"/>
                <a:gd name="connsiteY12" fmla="*/ 3404 h 9149"/>
                <a:gd name="connsiteX13" fmla="*/ 1667 w 10000"/>
                <a:gd name="connsiteY13" fmla="*/ 2553 h 9149"/>
                <a:gd name="connsiteX14" fmla="*/ 833 w 10000"/>
                <a:gd name="connsiteY14" fmla="*/ 2553 h 9149"/>
                <a:gd name="connsiteX15" fmla="*/ 417 w 10000"/>
                <a:gd name="connsiteY15" fmla="*/ 2979 h 9149"/>
                <a:gd name="connsiteX16" fmla="*/ 0 w 10000"/>
                <a:gd name="connsiteY16" fmla="*/ 2553 h 9149"/>
                <a:gd name="connsiteX17" fmla="*/ 0 w 10000"/>
                <a:gd name="connsiteY17" fmla="*/ 1915 h 9149"/>
                <a:gd name="connsiteX18" fmla="*/ 0 w 10000"/>
                <a:gd name="connsiteY18" fmla="*/ 1489 h 9149"/>
                <a:gd name="connsiteX19" fmla="*/ 0 w 10000"/>
                <a:gd name="connsiteY19" fmla="*/ 851 h 9149"/>
                <a:gd name="connsiteX20" fmla="*/ 0 w 10000"/>
                <a:gd name="connsiteY20" fmla="*/ 426 h 9149"/>
                <a:gd name="connsiteX21" fmla="*/ 417 w 10000"/>
                <a:gd name="connsiteY21" fmla="*/ 0 h 9149"/>
                <a:gd name="connsiteX22" fmla="*/ 2500 w 10000"/>
                <a:gd name="connsiteY22" fmla="*/ 213 h 9149"/>
                <a:gd name="connsiteX23" fmla="*/ 2917 w 10000"/>
                <a:gd name="connsiteY23" fmla="*/ 426 h 9149"/>
                <a:gd name="connsiteX24" fmla="*/ 4167 w 10000"/>
                <a:gd name="connsiteY24" fmla="*/ 213 h 9149"/>
                <a:gd name="connsiteX25" fmla="*/ 5417 w 10000"/>
                <a:gd name="connsiteY25" fmla="*/ 426 h 9149"/>
                <a:gd name="connsiteX26" fmla="*/ 5000 w 10000"/>
                <a:gd name="connsiteY26" fmla="*/ 851 h 9149"/>
                <a:gd name="connsiteX27" fmla="*/ 4583 w 10000"/>
                <a:gd name="connsiteY27" fmla="*/ 1489 h 9149"/>
                <a:gd name="connsiteX28" fmla="*/ 3750 w 10000"/>
                <a:gd name="connsiteY28" fmla="*/ 2128 h 9149"/>
                <a:gd name="connsiteX29" fmla="*/ 3750 w 10000"/>
                <a:gd name="connsiteY29" fmla="*/ 2340 h 9149"/>
                <a:gd name="connsiteX30" fmla="*/ 4583 w 10000"/>
                <a:gd name="connsiteY30" fmla="*/ 2553 h 9149"/>
                <a:gd name="connsiteX31" fmla="*/ 5417 w 10000"/>
                <a:gd name="connsiteY31" fmla="*/ 2766 h 9149"/>
                <a:gd name="connsiteX32" fmla="*/ 6250 w 10000"/>
                <a:gd name="connsiteY32" fmla="*/ 3830 h 9149"/>
                <a:gd name="connsiteX33" fmla="*/ 7083 w 10000"/>
                <a:gd name="connsiteY33" fmla="*/ 4255 h 9149"/>
                <a:gd name="connsiteX34" fmla="*/ 8333 w 10000"/>
                <a:gd name="connsiteY34" fmla="*/ 5106 h 9149"/>
                <a:gd name="connsiteX35" fmla="*/ 7917 w 10000"/>
                <a:gd name="connsiteY35" fmla="*/ 5319 h 9149"/>
                <a:gd name="connsiteX36" fmla="*/ 7917 w 10000"/>
                <a:gd name="connsiteY36" fmla="*/ 5532 h 9149"/>
                <a:gd name="connsiteX37" fmla="*/ 7917 w 10000"/>
                <a:gd name="connsiteY37" fmla="*/ 5958 h 9149"/>
                <a:gd name="connsiteX38" fmla="*/ 8750 w 10000"/>
                <a:gd name="connsiteY38" fmla="*/ 5958 h 9149"/>
                <a:gd name="connsiteX39" fmla="*/ 9583 w 10000"/>
                <a:gd name="connsiteY39" fmla="*/ 5958 h 9149"/>
                <a:gd name="connsiteX40" fmla="*/ 10000 w 10000"/>
                <a:gd name="connsiteY40" fmla="*/ 6809 h 9149"/>
                <a:gd name="connsiteX41" fmla="*/ 9167 w 10000"/>
                <a:gd name="connsiteY41" fmla="*/ 7447 h 9149"/>
                <a:gd name="connsiteX42" fmla="*/ 9167 w 10000"/>
                <a:gd name="connsiteY42" fmla="*/ 7660 h 9149"/>
                <a:gd name="connsiteX43" fmla="*/ 10000 w 10000"/>
                <a:gd name="connsiteY43" fmla="*/ 7660 h 9149"/>
                <a:gd name="connsiteX44" fmla="*/ 9167 w 10000"/>
                <a:gd name="connsiteY44" fmla="*/ 7872 h 9149"/>
                <a:gd name="connsiteX45" fmla="*/ 7083 w 10000"/>
                <a:gd name="connsiteY45" fmla="*/ 8298 h 9149"/>
                <a:gd name="connsiteX46" fmla="*/ 5833 w 10000"/>
                <a:gd name="connsiteY46" fmla="*/ 8298 h 9149"/>
                <a:gd name="connsiteX47" fmla="*/ 4583 w 10000"/>
                <a:gd name="connsiteY47" fmla="*/ 8511 h 9149"/>
                <a:gd name="connsiteX48" fmla="*/ 3750 w 10000"/>
                <a:gd name="connsiteY48" fmla="*/ 8298 h 9149"/>
                <a:gd name="connsiteX49" fmla="*/ 3333 w 10000"/>
                <a:gd name="connsiteY49" fmla="*/ 8723 h 9149"/>
                <a:gd name="connsiteX50" fmla="*/ 2500 w 10000"/>
                <a:gd name="connsiteY50" fmla="*/ 8723 h 9149"/>
                <a:gd name="connsiteX51" fmla="*/ 1667 w 10000"/>
                <a:gd name="connsiteY51" fmla="*/ 8723 h 9149"/>
                <a:gd name="connsiteX52" fmla="*/ 1250 w 10000"/>
                <a:gd name="connsiteY52" fmla="*/ 9149 h 9149"/>
                <a:gd name="connsiteX53" fmla="*/ 417 w 10000"/>
                <a:gd name="connsiteY53" fmla="*/ 8936 h 9149"/>
                <a:gd name="connsiteX54" fmla="*/ 833 w 10000"/>
                <a:gd name="connsiteY54" fmla="*/ 8511 h 9149"/>
                <a:gd name="connsiteX55" fmla="*/ 2083 w 10000"/>
                <a:gd name="connsiteY55" fmla="*/ 8085 h 9149"/>
                <a:gd name="connsiteX56" fmla="*/ 3333 w 10000"/>
                <a:gd name="connsiteY56" fmla="*/ 7447 h 9149"/>
                <a:gd name="connsiteX57" fmla="*/ 2500 w 10000"/>
                <a:gd name="connsiteY57" fmla="*/ 7234 h 9149"/>
                <a:gd name="connsiteX58" fmla="*/ 1667 w 10000"/>
                <a:gd name="connsiteY58" fmla="*/ 7234 h 9149"/>
                <a:gd name="connsiteX59" fmla="*/ 1250 w 10000"/>
                <a:gd name="connsiteY59" fmla="*/ 7021 h 9149"/>
                <a:gd name="connsiteX0" fmla="*/ 1250 w 10000"/>
                <a:gd name="connsiteY0" fmla="*/ 7674 h 10000"/>
                <a:gd name="connsiteX1" fmla="*/ 2500 w 10000"/>
                <a:gd name="connsiteY1" fmla="*/ 7210 h 10000"/>
                <a:gd name="connsiteX2" fmla="*/ 2500 w 10000"/>
                <a:gd name="connsiteY2" fmla="*/ 6744 h 10000"/>
                <a:gd name="connsiteX3" fmla="*/ 1667 w 10000"/>
                <a:gd name="connsiteY3" fmla="*/ 6744 h 10000"/>
                <a:gd name="connsiteX4" fmla="*/ 2500 w 10000"/>
                <a:gd name="connsiteY4" fmla="*/ 6047 h 10000"/>
                <a:gd name="connsiteX5" fmla="*/ 4167 w 10000"/>
                <a:gd name="connsiteY5" fmla="*/ 5814 h 10000"/>
                <a:gd name="connsiteX6" fmla="*/ 3750 w 10000"/>
                <a:gd name="connsiteY6" fmla="*/ 5116 h 10000"/>
                <a:gd name="connsiteX7" fmla="*/ 3750 w 10000"/>
                <a:gd name="connsiteY7" fmla="*/ 4884 h 10000"/>
                <a:gd name="connsiteX8" fmla="*/ 3333 w 10000"/>
                <a:gd name="connsiteY8" fmla="*/ 4419 h 10000"/>
                <a:gd name="connsiteX9" fmla="*/ 3333 w 10000"/>
                <a:gd name="connsiteY9" fmla="*/ 4186 h 10000"/>
                <a:gd name="connsiteX10" fmla="*/ 2083 w 10000"/>
                <a:gd name="connsiteY10" fmla="*/ 4186 h 10000"/>
                <a:gd name="connsiteX11" fmla="*/ 1250 w 10000"/>
                <a:gd name="connsiteY11" fmla="*/ 4186 h 10000"/>
                <a:gd name="connsiteX12" fmla="*/ 1250 w 10000"/>
                <a:gd name="connsiteY12" fmla="*/ 3721 h 10000"/>
                <a:gd name="connsiteX13" fmla="*/ 1667 w 10000"/>
                <a:gd name="connsiteY13" fmla="*/ 2790 h 10000"/>
                <a:gd name="connsiteX14" fmla="*/ 833 w 10000"/>
                <a:gd name="connsiteY14" fmla="*/ 2790 h 10000"/>
                <a:gd name="connsiteX15" fmla="*/ 417 w 10000"/>
                <a:gd name="connsiteY15" fmla="*/ 3256 h 10000"/>
                <a:gd name="connsiteX16" fmla="*/ 0 w 10000"/>
                <a:gd name="connsiteY16" fmla="*/ 2790 h 10000"/>
                <a:gd name="connsiteX17" fmla="*/ 0 w 10000"/>
                <a:gd name="connsiteY17" fmla="*/ 2093 h 10000"/>
                <a:gd name="connsiteX18" fmla="*/ 0 w 10000"/>
                <a:gd name="connsiteY18" fmla="*/ 1628 h 10000"/>
                <a:gd name="connsiteX19" fmla="*/ 0 w 10000"/>
                <a:gd name="connsiteY19" fmla="*/ 930 h 10000"/>
                <a:gd name="connsiteX20" fmla="*/ 0 w 10000"/>
                <a:gd name="connsiteY20" fmla="*/ 466 h 10000"/>
                <a:gd name="connsiteX21" fmla="*/ 417 w 10000"/>
                <a:gd name="connsiteY21" fmla="*/ 0 h 10000"/>
                <a:gd name="connsiteX22" fmla="*/ 2500 w 10000"/>
                <a:gd name="connsiteY22" fmla="*/ 233 h 10000"/>
                <a:gd name="connsiteX23" fmla="*/ 2917 w 10000"/>
                <a:gd name="connsiteY23" fmla="*/ 466 h 10000"/>
                <a:gd name="connsiteX24" fmla="*/ 5417 w 10000"/>
                <a:gd name="connsiteY24" fmla="*/ 466 h 10000"/>
                <a:gd name="connsiteX25" fmla="*/ 5000 w 10000"/>
                <a:gd name="connsiteY25" fmla="*/ 930 h 10000"/>
                <a:gd name="connsiteX26" fmla="*/ 4583 w 10000"/>
                <a:gd name="connsiteY26" fmla="*/ 1628 h 10000"/>
                <a:gd name="connsiteX27" fmla="*/ 3750 w 10000"/>
                <a:gd name="connsiteY27" fmla="*/ 2326 h 10000"/>
                <a:gd name="connsiteX28" fmla="*/ 3750 w 10000"/>
                <a:gd name="connsiteY28" fmla="*/ 2558 h 10000"/>
                <a:gd name="connsiteX29" fmla="*/ 4583 w 10000"/>
                <a:gd name="connsiteY29" fmla="*/ 2790 h 10000"/>
                <a:gd name="connsiteX30" fmla="*/ 5417 w 10000"/>
                <a:gd name="connsiteY30" fmla="*/ 3023 h 10000"/>
                <a:gd name="connsiteX31" fmla="*/ 6250 w 10000"/>
                <a:gd name="connsiteY31" fmla="*/ 4186 h 10000"/>
                <a:gd name="connsiteX32" fmla="*/ 7083 w 10000"/>
                <a:gd name="connsiteY32" fmla="*/ 4651 h 10000"/>
                <a:gd name="connsiteX33" fmla="*/ 8333 w 10000"/>
                <a:gd name="connsiteY33" fmla="*/ 5581 h 10000"/>
                <a:gd name="connsiteX34" fmla="*/ 7917 w 10000"/>
                <a:gd name="connsiteY34" fmla="*/ 5814 h 10000"/>
                <a:gd name="connsiteX35" fmla="*/ 7917 w 10000"/>
                <a:gd name="connsiteY35" fmla="*/ 6047 h 10000"/>
                <a:gd name="connsiteX36" fmla="*/ 7917 w 10000"/>
                <a:gd name="connsiteY36" fmla="*/ 6512 h 10000"/>
                <a:gd name="connsiteX37" fmla="*/ 8750 w 10000"/>
                <a:gd name="connsiteY37" fmla="*/ 6512 h 10000"/>
                <a:gd name="connsiteX38" fmla="*/ 9583 w 10000"/>
                <a:gd name="connsiteY38" fmla="*/ 6512 h 10000"/>
                <a:gd name="connsiteX39" fmla="*/ 10000 w 10000"/>
                <a:gd name="connsiteY39" fmla="*/ 7442 h 10000"/>
                <a:gd name="connsiteX40" fmla="*/ 9167 w 10000"/>
                <a:gd name="connsiteY40" fmla="*/ 8140 h 10000"/>
                <a:gd name="connsiteX41" fmla="*/ 9167 w 10000"/>
                <a:gd name="connsiteY41" fmla="*/ 8372 h 10000"/>
                <a:gd name="connsiteX42" fmla="*/ 10000 w 10000"/>
                <a:gd name="connsiteY42" fmla="*/ 8372 h 10000"/>
                <a:gd name="connsiteX43" fmla="*/ 9167 w 10000"/>
                <a:gd name="connsiteY43" fmla="*/ 8604 h 10000"/>
                <a:gd name="connsiteX44" fmla="*/ 7083 w 10000"/>
                <a:gd name="connsiteY44" fmla="*/ 9070 h 10000"/>
                <a:gd name="connsiteX45" fmla="*/ 5833 w 10000"/>
                <a:gd name="connsiteY45" fmla="*/ 9070 h 10000"/>
                <a:gd name="connsiteX46" fmla="*/ 4583 w 10000"/>
                <a:gd name="connsiteY46" fmla="*/ 9303 h 10000"/>
                <a:gd name="connsiteX47" fmla="*/ 3750 w 10000"/>
                <a:gd name="connsiteY47" fmla="*/ 9070 h 10000"/>
                <a:gd name="connsiteX48" fmla="*/ 3333 w 10000"/>
                <a:gd name="connsiteY48" fmla="*/ 9534 h 10000"/>
                <a:gd name="connsiteX49" fmla="*/ 2500 w 10000"/>
                <a:gd name="connsiteY49" fmla="*/ 9534 h 10000"/>
                <a:gd name="connsiteX50" fmla="*/ 1667 w 10000"/>
                <a:gd name="connsiteY50" fmla="*/ 9534 h 10000"/>
                <a:gd name="connsiteX51" fmla="*/ 1250 w 10000"/>
                <a:gd name="connsiteY51" fmla="*/ 10000 h 10000"/>
                <a:gd name="connsiteX52" fmla="*/ 417 w 10000"/>
                <a:gd name="connsiteY52" fmla="*/ 9767 h 10000"/>
                <a:gd name="connsiteX53" fmla="*/ 833 w 10000"/>
                <a:gd name="connsiteY53" fmla="*/ 9303 h 10000"/>
                <a:gd name="connsiteX54" fmla="*/ 2083 w 10000"/>
                <a:gd name="connsiteY54" fmla="*/ 8837 h 10000"/>
                <a:gd name="connsiteX55" fmla="*/ 3333 w 10000"/>
                <a:gd name="connsiteY55" fmla="*/ 8140 h 10000"/>
                <a:gd name="connsiteX56" fmla="*/ 2500 w 10000"/>
                <a:gd name="connsiteY56" fmla="*/ 7907 h 10000"/>
                <a:gd name="connsiteX57" fmla="*/ 1667 w 10000"/>
                <a:gd name="connsiteY57" fmla="*/ 7907 h 10000"/>
                <a:gd name="connsiteX58" fmla="*/ 1250 w 10000"/>
                <a:gd name="connsiteY58" fmla="*/ 7674 h 10000"/>
                <a:gd name="connsiteX0" fmla="*/ 1250 w 10000"/>
                <a:gd name="connsiteY0" fmla="*/ 7441 h 9767"/>
                <a:gd name="connsiteX1" fmla="*/ 2500 w 10000"/>
                <a:gd name="connsiteY1" fmla="*/ 6977 h 9767"/>
                <a:gd name="connsiteX2" fmla="*/ 2500 w 10000"/>
                <a:gd name="connsiteY2" fmla="*/ 6511 h 9767"/>
                <a:gd name="connsiteX3" fmla="*/ 1667 w 10000"/>
                <a:gd name="connsiteY3" fmla="*/ 6511 h 9767"/>
                <a:gd name="connsiteX4" fmla="*/ 2500 w 10000"/>
                <a:gd name="connsiteY4" fmla="*/ 5814 h 9767"/>
                <a:gd name="connsiteX5" fmla="*/ 4167 w 10000"/>
                <a:gd name="connsiteY5" fmla="*/ 5581 h 9767"/>
                <a:gd name="connsiteX6" fmla="*/ 3750 w 10000"/>
                <a:gd name="connsiteY6" fmla="*/ 4883 h 9767"/>
                <a:gd name="connsiteX7" fmla="*/ 3750 w 10000"/>
                <a:gd name="connsiteY7" fmla="*/ 4651 h 9767"/>
                <a:gd name="connsiteX8" fmla="*/ 3333 w 10000"/>
                <a:gd name="connsiteY8" fmla="*/ 4186 h 9767"/>
                <a:gd name="connsiteX9" fmla="*/ 3333 w 10000"/>
                <a:gd name="connsiteY9" fmla="*/ 3953 h 9767"/>
                <a:gd name="connsiteX10" fmla="*/ 2083 w 10000"/>
                <a:gd name="connsiteY10" fmla="*/ 3953 h 9767"/>
                <a:gd name="connsiteX11" fmla="*/ 1250 w 10000"/>
                <a:gd name="connsiteY11" fmla="*/ 3953 h 9767"/>
                <a:gd name="connsiteX12" fmla="*/ 1250 w 10000"/>
                <a:gd name="connsiteY12" fmla="*/ 3488 h 9767"/>
                <a:gd name="connsiteX13" fmla="*/ 1667 w 10000"/>
                <a:gd name="connsiteY13" fmla="*/ 2557 h 9767"/>
                <a:gd name="connsiteX14" fmla="*/ 833 w 10000"/>
                <a:gd name="connsiteY14" fmla="*/ 2557 h 9767"/>
                <a:gd name="connsiteX15" fmla="*/ 417 w 10000"/>
                <a:gd name="connsiteY15" fmla="*/ 3023 h 9767"/>
                <a:gd name="connsiteX16" fmla="*/ 0 w 10000"/>
                <a:gd name="connsiteY16" fmla="*/ 2557 h 9767"/>
                <a:gd name="connsiteX17" fmla="*/ 0 w 10000"/>
                <a:gd name="connsiteY17" fmla="*/ 1860 h 9767"/>
                <a:gd name="connsiteX18" fmla="*/ 0 w 10000"/>
                <a:gd name="connsiteY18" fmla="*/ 1395 h 9767"/>
                <a:gd name="connsiteX19" fmla="*/ 0 w 10000"/>
                <a:gd name="connsiteY19" fmla="*/ 697 h 9767"/>
                <a:gd name="connsiteX20" fmla="*/ 0 w 10000"/>
                <a:gd name="connsiteY20" fmla="*/ 233 h 9767"/>
                <a:gd name="connsiteX21" fmla="*/ 2500 w 10000"/>
                <a:gd name="connsiteY21" fmla="*/ 0 h 9767"/>
                <a:gd name="connsiteX22" fmla="*/ 2917 w 10000"/>
                <a:gd name="connsiteY22" fmla="*/ 233 h 9767"/>
                <a:gd name="connsiteX23" fmla="*/ 5417 w 10000"/>
                <a:gd name="connsiteY23" fmla="*/ 233 h 9767"/>
                <a:gd name="connsiteX24" fmla="*/ 5000 w 10000"/>
                <a:gd name="connsiteY24" fmla="*/ 697 h 9767"/>
                <a:gd name="connsiteX25" fmla="*/ 4583 w 10000"/>
                <a:gd name="connsiteY25" fmla="*/ 1395 h 9767"/>
                <a:gd name="connsiteX26" fmla="*/ 3750 w 10000"/>
                <a:gd name="connsiteY26" fmla="*/ 2093 h 9767"/>
                <a:gd name="connsiteX27" fmla="*/ 3750 w 10000"/>
                <a:gd name="connsiteY27" fmla="*/ 2325 h 9767"/>
                <a:gd name="connsiteX28" fmla="*/ 4583 w 10000"/>
                <a:gd name="connsiteY28" fmla="*/ 2557 h 9767"/>
                <a:gd name="connsiteX29" fmla="*/ 5417 w 10000"/>
                <a:gd name="connsiteY29" fmla="*/ 2790 h 9767"/>
                <a:gd name="connsiteX30" fmla="*/ 6250 w 10000"/>
                <a:gd name="connsiteY30" fmla="*/ 3953 h 9767"/>
                <a:gd name="connsiteX31" fmla="*/ 7083 w 10000"/>
                <a:gd name="connsiteY31" fmla="*/ 4418 h 9767"/>
                <a:gd name="connsiteX32" fmla="*/ 8333 w 10000"/>
                <a:gd name="connsiteY32" fmla="*/ 5348 h 9767"/>
                <a:gd name="connsiteX33" fmla="*/ 7917 w 10000"/>
                <a:gd name="connsiteY33" fmla="*/ 5581 h 9767"/>
                <a:gd name="connsiteX34" fmla="*/ 7917 w 10000"/>
                <a:gd name="connsiteY34" fmla="*/ 5814 h 9767"/>
                <a:gd name="connsiteX35" fmla="*/ 7917 w 10000"/>
                <a:gd name="connsiteY35" fmla="*/ 6279 h 9767"/>
                <a:gd name="connsiteX36" fmla="*/ 8750 w 10000"/>
                <a:gd name="connsiteY36" fmla="*/ 6279 h 9767"/>
                <a:gd name="connsiteX37" fmla="*/ 9583 w 10000"/>
                <a:gd name="connsiteY37" fmla="*/ 6279 h 9767"/>
                <a:gd name="connsiteX38" fmla="*/ 10000 w 10000"/>
                <a:gd name="connsiteY38" fmla="*/ 7209 h 9767"/>
                <a:gd name="connsiteX39" fmla="*/ 9167 w 10000"/>
                <a:gd name="connsiteY39" fmla="*/ 7907 h 9767"/>
                <a:gd name="connsiteX40" fmla="*/ 9167 w 10000"/>
                <a:gd name="connsiteY40" fmla="*/ 8139 h 9767"/>
                <a:gd name="connsiteX41" fmla="*/ 10000 w 10000"/>
                <a:gd name="connsiteY41" fmla="*/ 8139 h 9767"/>
                <a:gd name="connsiteX42" fmla="*/ 9167 w 10000"/>
                <a:gd name="connsiteY42" fmla="*/ 8371 h 9767"/>
                <a:gd name="connsiteX43" fmla="*/ 7083 w 10000"/>
                <a:gd name="connsiteY43" fmla="*/ 8837 h 9767"/>
                <a:gd name="connsiteX44" fmla="*/ 5833 w 10000"/>
                <a:gd name="connsiteY44" fmla="*/ 8837 h 9767"/>
                <a:gd name="connsiteX45" fmla="*/ 4583 w 10000"/>
                <a:gd name="connsiteY45" fmla="*/ 9070 h 9767"/>
                <a:gd name="connsiteX46" fmla="*/ 3750 w 10000"/>
                <a:gd name="connsiteY46" fmla="*/ 8837 h 9767"/>
                <a:gd name="connsiteX47" fmla="*/ 3333 w 10000"/>
                <a:gd name="connsiteY47" fmla="*/ 9301 h 9767"/>
                <a:gd name="connsiteX48" fmla="*/ 2500 w 10000"/>
                <a:gd name="connsiteY48" fmla="*/ 9301 h 9767"/>
                <a:gd name="connsiteX49" fmla="*/ 1667 w 10000"/>
                <a:gd name="connsiteY49" fmla="*/ 9301 h 9767"/>
                <a:gd name="connsiteX50" fmla="*/ 1250 w 10000"/>
                <a:gd name="connsiteY50" fmla="*/ 9767 h 9767"/>
                <a:gd name="connsiteX51" fmla="*/ 417 w 10000"/>
                <a:gd name="connsiteY51" fmla="*/ 9534 h 9767"/>
                <a:gd name="connsiteX52" fmla="*/ 833 w 10000"/>
                <a:gd name="connsiteY52" fmla="*/ 9070 h 9767"/>
                <a:gd name="connsiteX53" fmla="*/ 2083 w 10000"/>
                <a:gd name="connsiteY53" fmla="*/ 8604 h 9767"/>
                <a:gd name="connsiteX54" fmla="*/ 3333 w 10000"/>
                <a:gd name="connsiteY54" fmla="*/ 7907 h 9767"/>
                <a:gd name="connsiteX55" fmla="*/ 2500 w 10000"/>
                <a:gd name="connsiteY55" fmla="*/ 7674 h 9767"/>
                <a:gd name="connsiteX56" fmla="*/ 1667 w 10000"/>
                <a:gd name="connsiteY56" fmla="*/ 7674 h 9767"/>
                <a:gd name="connsiteX57" fmla="*/ 1250 w 10000"/>
                <a:gd name="connsiteY57" fmla="*/ 7441 h 9767"/>
                <a:gd name="connsiteX0" fmla="*/ 1250 w 10000"/>
                <a:gd name="connsiteY0" fmla="*/ 7619 h 10000"/>
                <a:gd name="connsiteX1" fmla="*/ 2500 w 10000"/>
                <a:gd name="connsiteY1" fmla="*/ 7143 h 10000"/>
                <a:gd name="connsiteX2" fmla="*/ 2500 w 10000"/>
                <a:gd name="connsiteY2" fmla="*/ 6666 h 10000"/>
                <a:gd name="connsiteX3" fmla="*/ 1667 w 10000"/>
                <a:gd name="connsiteY3" fmla="*/ 6666 h 10000"/>
                <a:gd name="connsiteX4" fmla="*/ 2500 w 10000"/>
                <a:gd name="connsiteY4" fmla="*/ 5953 h 10000"/>
                <a:gd name="connsiteX5" fmla="*/ 4167 w 10000"/>
                <a:gd name="connsiteY5" fmla="*/ 5714 h 10000"/>
                <a:gd name="connsiteX6" fmla="*/ 3750 w 10000"/>
                <a:gd name="connsiteY6" fmla="*/ 4999 h 10000"/>
                <a:gd name="connsiteX7" fmla="*/ 3750 w 10000"/>
                <a:gd name="connsiteY7" fmla="*/ 4762 h 10000"/>
                <a:gd name="connsiteX8" fmla="*/ 3333 w 10000"/>
                <a:gd name="connsiteY8" fmla="*/ 4286 h 10000"/>
                <a:gd name="connsiteX9" fmla="*/ 3333 w 10000"/>
                <a:gd name="connsiteY9" fmla="*/ 4047 h 10000"/>
                <a:gd name="connsiteX10" fmla="*/ 2083 w 10000"/>
                <a:gd name="connsiteY10" fmla="*/ 4047 h 10000"/>
                <a:gd name="connsiteX11" fmla="*/ 1250 w 10000"/>
                <a:gd name="connsiteY11" fmla="*/ 4047 h 10000"/>
                <a:gd name="connsiteX12" fmla="*/ 1250 w 10000"/>
                <a:gd name="connsiteY12" fmla="*/ 3571 h 10000"/>
                <a:gd name="connsiteX13" fmla="*/ 1667 w 10000"/>
                <a:gd name="connsiteY13" fmla="*/ 2618 h 10000"/>
                <a:gd name="connsiteX14" fmla="*/ 833 w 10000"/>
                <a:gd name="connsiteY14" fmla="*/ 2618 h 10000"/>
                <a:gd name="connsiteX15" fmla="*/ 417 w 10000"/>
                <a:gd name="connsiteY15" fmla="*/ 3095 h 10000"/>
                <a:gd name="connsiteX16" fmla="*/ 0 w 10000"/>
                <a:gd name="connsiteY16" fmla="*/ 2618 h 10000"/>
                <a:gd name="connsiteX17" fmla="*/ 0 w 10000"/>
                <a:gd name="connsiteY17" fmla="*/ 1904 h 10000"/>
                <a:gd name="connsiteX18" fmla="*/ 0 w 10000"/>
                <a:gd name="connsiteY18" fmla="*/ 1428 h 10000"/>
                <a:gd name="connsiteX19" fmla="*/ 0 w 10000"/>
                <a:gd name="connsiteY19" fmla="*/ 714 h 10000"/>
                <a:gd name="connsiteX20" fmla="*/ 0 w 10000"/>
                <a:gd name="connsiteY20" fmla="*/ 239 h 10000"/>
                <a:gd name="connsiteX21" fmla="*/ 2500 w 10000"/>
                <a:gd name="connsiteY21" fmla="*/ 0 h 10000"/>
                <a:gd name="connsiteX22" fmla="*/ 2917 w 10000"/>
                <a:gd name="connsiteY22" fmla="*/ 239 h 10000"/>
                <a:gd name="connsiteX23" fmla="*/ 5417 w 10000"/>
                <a:gd name="connsiteY23" fmla="*/ 239 h 10000"/>
                <a:gd name="connsiteX24" fmla="*/ 5000 w 10000"/>
                <a:gd name="connsiteY24" fmla="*/ 714 h 10000"/>
                <a:gd name="connsiteX25" fmla="*/ 3750 w 10000"/>
                <a:gd name="connsiteY25" fmla="*/ 2143 h 10000"/>
                <a:gd name="connsiteX26" fmla="*/ 3750 w 10000"/>
                <a:gd name="connsiteY26" fmla="*/ 2380 h 10000"/>
                <a:gd name="connsiteX27" fmla="*/ 4583 w 10000"/>
                <a:gd name="connsiteY27" fmla="*/ 2618 h 10000"/>
                <a:gd name="connsiteX28" fmla="*/ 5417 w 10000"/>
                <a:gd name="connsiteY28" fmla="*/ 2857 h 10000"/>
                <a:gd name="connsiteX29" fmla="*/ 6250 w 10000"/>
                <a:gd name="connsiteY29" fmla="*/ 4047 h 10000"/>
                <a:gd name="connsiteX30" fmla="*/ 7083 w 10000"/>
                <a:gd name="connsiteY30" fmla="*/ 4523 h 10000"/>
                <a:gd name="connsiteX31" fmla="*/ 8333 w 10000"/>
                <a:gd name="connsiteY31" fmla="*/ 5476 h 10000"/>
                <a:gd name="connsiteX32" fmla="*/ 7917 w 10000"/>
                <a:gd name="connsiteY32" fmla="*/ 5714 h 10000"/>
                <a:gd name="connsiteX33" fmla="*/ 7917 w 10000"/>
                <a:gd name="connsiteY33" fmla="*/ 5953 h 10000"/>
                <a:gd name="connsiteX34" fmla="*/ 7917 w 10000"/>
                <a:gd name="connsiteY34" fmla="*/ 6429 h 10000"/>
                <a:gd name="connsiteX35" fmla="*/ 8750 w 10000"/>
                <a:gd name="connsiteY35" fmla="*/ 6429 h 10000"/>
                <a:gd name="connsiteX36" fmla="*/ 9583 w 10000"/>
                <a:gd name="connsiteY36" fmla="*/ 6429 h 10000"/>
                <a:gd name="connsiteX37" fmla="*/ 10000 w 10000"/>
                <a:gd name="connsiteY37" fmla="*/ 7381 h 10000"/>
                <a:gd name="connsiteX38" fmla="*/ 9167 w 10000"/>
                <a:gd name="connsiteY38" fmla="*/ 8096 h 10000"/>
                <a:gd name="connsiteX39" fmla="*/ 9167 w 10000"/>
                <a:gd name="connsiteY39" fmla="*/ 8333 h 10000"/>
                <a:gd name="connsiteX40" fmla="*/ 10000 w 10000"/>
                <a:gd name="connsiteY40" fmla="*/ 8333 h 10000"/>
                <a:gd name="connsiteX41" fmla="*/ 9167 w 10000"/>
                <a:gd name="connsiteY41" fmla="*/ 8571 h 10000"/>
                <a:gd name="connsiteX42" fmla="*/ 7083 w 10000"/>
                <a:gd name="connsiteY42" fmla="*/ 9048 h 10000"/>
                <a:gd name="connsiteX43" fmla="*/ 5833 w 10000"/>
                <a:gd name="connsiteY43" fmla="*/ 9048 h 10000"/>
                <a:gd name="connsiteX44" fmla="*/ 4583 w 10000"/>
                <a:gd name="connsiteY44" fmla="*/ 9286 h 10000"/>
                <a:gd name="connsiteX45" fmla="*/ 3750 w 10000"/>
                <a:gd name="connsiteY45" fmla="*/ 9048 h 10000"/>
                <a:gd name="connsiteX46" fmla="*/ 3333 w 10000"/>
                <a:gd name="connsiteY46" fmla="*/ 9523 h 10000"/>
                <a:gd name="connsiteX47" fmla="*/ 2500 w 10000"/>
                <a:gd name="connsiteY47" fmla="*/ 9523 h 10000"/>
                <a:gd name="connsiteX48" fmla="*/ 1667 w 10000"/>
                <a:gd name="connsiteY48" fmla="*/ 9523 h 10000"/>
                <a:gd name="connsiteX49" fmla="*/ 1250 w 10000"/>
                <a:gd name="connsiteY49" fmla="*/ 10000 h 10000"/>
                <a:gd name="connsiteX50" fmla="*/ 417 w 10000"/>
                <a:gd name="connsiteY50" fmla="*/ 9761 h 10000"/>
                <a:gd name="connsiteX51" fmla="*/ 833 w 10000"/>
                <a:gd name="connsiteY51" fmla="*/ 9286 h 10000"/>
                <a:gd name="connsiteX52" fmla="*/ 2083 w 10000"/>
                <a:gd name="connsiteY52" fmla="*/ 8809 h 10000"/>
                <a:gd name="connsiteX53" fmla="*/ 3333 w 10000"/>
                <a:gd name="connsiteY53" fmla="*/ 8096 h 10000"/>
                <a:gd name="connsiteX54" fmla="*/ 2500 w 10000"/>
                <a:gd name="connsiteY54" fmla="*/ 7857 h 10000"/>
                <a:gd name="connsiteX55" fmla="*/ 1667 w 10000"/>
                <a:gd name="connsiteY55" fmla="*/ 7857 h 10000"/>
                <a:gd name="connsiteX56" fmla="*/ 1250 w 10000"/>
                <a:gd name="connsiteY56" fmla="*/ 7619 h 10000"/>
                <a:gd name="connsiteX0" fmla="*/ 1250 w 10000"/>
                <a:gd name="connsiteY0" fmla="*/ 7619 h 10000"/>
                <a:gd name="connsiteX1" fmla="*/ 2500 w 10000"/>
                <a:gd name="connsiteY1" fmla="*/ 7143 h 10000"/>
                <a:gd name="connsiteX2" fmla="*/ 2500 w 10000"/>
                <a:gd name="connsiteY2" fmla="*/ 6666 h 10000"/>
                <a:gd name="connsiteX3" fmla="*/ 1667 w 10000"/>
                <a:gd name="connsiteY3" fmla="*/ 6666 h 10000"/>
                <a:gd name="connsiteX4" fmla="*/ 2500 w 10000"/>
                <a:gd name="connsiteY4" fmla="*/ 5953 h 10000"/>
                <a:gd name="connsiteX5" fmla="*/ 4167 w 10000"/>
                <a:gd name="connsiteY5" fmla="*/ 5714 h 10000"/>
                <a:gd name="connsiteX6" fmla="*/ 3750 w 10000"/>
                <a:gd name="connsiteY6" fmla="*/ 4999 h 10000"/>
                <a:gd name="connsiteX7" fmla="*/ 3750 w 10000"/>
                <a:gd name="connsiteY7" fmla="*/ 4762 h 10000"/>
                <a:gd name="connsiteX8" fmla="*/ 3333 w 10000"/>
                <a:gd name="connsiteY8" fmla="*/ 4286 h 10000"/>
                <a:gd name="connsiteX9" fmla="*/ 3333 w 10000"/>
                <a:gd name="connsiteY9" fmla="*/ 4047 h 10000"/>
                <a:gd name="connsiteX10" fmla="*/ 2083 w 10000"/>
                <a:gd name="connsiteY10" fmla="*/ 4047 h 10000"/>
                <a:gd name="connsiteX11" fmla="*/ 1250 w 10000"/>
                <a:gd name="connsiteY11" fmla="*/ 4047 h 10000"/>
                <a:gd name="connsiteX12" fmla="*/ 1250 w 10000"/>
                <a:gd name="connsiteY12" fmla="*/ 3571 h 10000"/>
                <a:gd name="connsiteX13" fmla="*/ 1667 w 10000"/>
                <a:gd name="connsiteY13" fmla="*/ 2618 h 10000"/>
                <a:gd name="connsiteX14" fmla="*/ 833 w 10000"/>
                <a:gd name="connsiteY14" fmla="*/ 2618 h 10000"/>
                <a:gd name="connsiteX15" fmla="*/ 417 w 10000"/>
                <a:gd name="connsiteY15" fmla="*/ 3095 h 10000"/>
                <a:gd name="connsiteX16" fmla="*/ 0 w 10000"/>
                <a:gd name="connsiteY16" fmla="*/ 2618 h 10000"/>
                <a:gd name="connsiteX17" fmla="*/ 0 w 10000"/>
                <a:gd name="connsiteY17" fmla="*/ 1904 h 10000"/>
                <a:gd name="connsiteX18" fmla="*/ 0 w 10000"/>
                <a:gd name="connsiteY18" fmla="*/ 1428 h 10000"/>
                <a:gd name="connsiteX19" fmla="*/ 0 w 10000"/>
                <a:gd name="connsiteY19" fmla="*/ 714 h 10000"/>
                <a:gd name="connsiteX20" fmla="*/ 0 w 10000"/>
                <a:gd name="connsiteY20" fmla="*/ 239 h 10000"/>
                <a:gd name="connsiteX21" fmla="*/ 2500 w 10000"/>
                <a:gd name="connsiteY21" fmla="*/ 0 h 10000"/>
                <a:gd name="connsiteX22" fmla="*/ 2917 w 10000"/>
                <a:gd name="connsiteY22" fmla="*/ 239 h 10000"/>
                <a:gd name="connsiteX23" fmla="*/ 5417 w 10000"/>
                <a:gd name="connsiteY23" fmla="*/ 239 h 10000"/>
                <a:gd name="connsiteX24" fmla="*/ 3750 w 10000"/>
                <a:gd name="connsiteY24" fmla="*/ 2143 h 10000"/>
                <a:gd name="connsiteX25" fmla="*/ 3750 w 10000"/>
                <a:gd name="connsiteY25" fmla="*/ 2380 h 10000"/>
                <a:gd name="connsiteX26" fmla="*/ 4583 w 10000"/>
                <a:gd name="connsiteY26" fmla="*/ 2618 h 10000"/>
                <a:gd name="connsiteX27" fmla="*/ 5417 w 10000"/>
                <a:gd name="connsiteY27" fmla="*/ 2857 h 10000"/>
                <a:gd name="connsiteX28" fmla="*/ 6250 w 10000"/>
                <a:gd name="connsiteY28" fmla="*/ 4047 h 10000"/>
                <a:gd name="connsiteX29" fmla="*/ 7083 w 10000"/>
                <a:gd name="connsiteY29" fmla="*/ 4523 h 10000"/>
                <a:gd name="connsiteX30" fmla="*/ 8333 w 10000"/>
                <a:gd name="connsiteY30" fmla="*/ 5476 h 10000"/>
                <a:gd name="connsiteX31" fmla="*/ 7917 w 10000"/>
                <a:gd name="connsiteY31" fmla="*/ 5714 h 10000"/>
                <a:gd name="connsiteX32" fmla="*/ 7917 w 10000"/>
                <a:gd name="connsiteY32" fmla="*/ 5953 h 10000"/>
                <a:gd name="connsiteX33" fmla="*/ 7917 w 10000"/>
                <a:gd name="connsiteY33" fmla="*/ 6429 h 10000"/>
                <a:gd name="connsiteX34" fmla="*/ 8750 w 10000"/>
                <a:gd name="connsiteY34" fmla="*/ 6429 h 10000"/>
                <a:gd name="connsiteX35" fmla="*/ 9583 w 10000"/>
                <a:gd name="connsiteY35" fmla="*/ 6429 h 10000"/>
                <a:gd name="connsiteX36" fmla="*/ 10000 w 10000"/>
                <a:gd name="connsiteY36" fmla="*/ 7381 h 10000"/>
                <a:gd name="connsiteX37" fmla="*/ 9167 w 10000"/>
                <a:gd name="connsiteY37" fmla="*/ 8096 h 10000"/>
                <a:gd name="connsiteX38" fmla="*/ 9167 w 10000"/>
                <a:gd name="connsiteY38" fmla="*/ 8333 h 10000"/>
                <a:gd name="connsiteX39" fmla="*/ 10000 w 10000"/>
                <a:gd name="connsiteY39" fmla="*/ 8333 h 10000"/>
                <a:gd name="connsiteX40" fmla="*/ 9167 w 10000"/>
                <a:gd name="connsiteY40" fmla="*/ 8571 h 10000"/>
                <a:gd name="connsiteX41" fmla="*/ 7083 w 10000"/>
                <a:gd name="connsiteY41" fmla="*/ 9048 h 10000"/>
                <a:gd name="connsiteX42" fmla="*/ 5833 w 10000"/>
                <a:gd name="connsiteY42" fmla="*/ 9048 h 10000"/>
                <a:gd name="connsiteX43" fmla="*/ 4583 w 10000"/>
                <a:gd name="connsiteY43" fmla="*/ 9286 h 10000"/>
                <a:gd name="connsiteX44" fmla="*/ 3750 w 10000"/>
                <a:gd name="connsiteY44" fmla="*/ 9048 h 10000"/>
                <a:gd name="connsiteX45" fmla="*/ 3333 w 10000"/>
                <a:gd name="connsiteY45" fmla="*/ 9523 h 10000"/>
                <a:gd name="connsiteX46" fmla="*/ 2500 w 10000"/>
                <a:gd name="connsiteY46" fmla="*/ 9523 h 10000"/>
                <a:gd name="connsiteX47" fmla="*/ 1667 w 10000"/>
                <a:gd name="connsiteY47" fmla="*/ 9523 h 10000"/>
                <a:gd name="connsiteX48" fmla="*/ 1250 w 10000"/>
                <a:gd name="connsiteY48" fmla="*/ 10000 h 10000"/>
                <a:gd name="connsiteX49" fmla="*/ 417 w 10000"/>
                <a:gd name="connsiteY49" fmla="*/ 9761 h 10000"/>
                <a:gd name="connsiteX50" fmla="*/ 833 w 10000"/>
                <a:gd name="connsiteY50" fmla="*/ 9286 h 10000"/>
                <a:gd name="connsiteX51" fmla="*/ 2083 w 10000"/>
                <a:gd name="connsiteY51" fmla="*/ 8809 h 10000"/>
                <a:gd name="connsiteX52" fmla="*/ 3333 w 10000"/>
                <a:gd name="connsiteY52" fmla="*/ 8096 h 10000"/>
                <a:gd name="connsiteX53" fmla="*/ 2500 w 10000"/>
                <a:gd name="connsiteY53" fmla="*/ 7857 h 10000"/>
                <a:gd name="connsiteX54" fmla="*/ 1667 w 10000"/>
                <a:gd name="connsiteY54" fmla="*/ 7857 h 10000"/>
                <a:gd name="connsiteX55" fmla="*/ 1250 w 10000"/>
                <a:gd name="connsiteY55" fmla="*/ 7619 h 10000"/>
                <a:gd name="connsiteX0" fmla="*/ 1250 w 10000"/>
                <a:gd name="connsiteY0" fmla="*/ 7619 h 10000"/>
                <a:gd name="connsiteX1" fmla="*/ 2500 w 10000"/>
                <a:gd name="connsiteY1" fmla="*/ 7143 h 10000"/>
                <a:gd name="connsiteX2" fmla="*/ 2500 w 10000"/>
                <a:gd name="connsiteY2" fmla="*/ 6666 h 10000"/>
                <a:gd name="connsiteX3" fmla="*/ 1667 w 10000"/>
                <a:gd name="connsiteY3" fmla="*/ 6666 h 10000"/>
                <a:gd name="connsiteX4" fmla="*/ 2500 w 10000"/>
                <a:gd name="connsiteY4" fmla="*/ 5953 h 10000"/>
                <a:gd name="connsiteX5" fmla="*/ 4167 w 10000"/>
                <a:gd name="connsiteY5" fmla="*/ 5714 h 10000"/>
                <a:gd name="connsiteX6" fmla="*/ 3750 w 10000"/>
                <a:gd name="connsiteY6" fmla="*/ 4999 h 10000"/>
                <a:gd name="connsiteX7" fmla="*/ 3750 w 10000"/>
                <a:gd name="connsiteY7" fmla="*/ 4762 h 10000"/>
                <a:gd name="connsiteX8" fmla="*/ 3333 w 10000"/>
                <a:gd name="connsiteY8" fmla="*/ 4286 h 10000"/>
                <a:gd name="connsiteX9" fmla="*/ 3333 w 10000"/>
                <a:gd name="connsiteY9" fmla="*/ 4047 h 10000"/>
                <a:gd name="connsiteX10" fmla="*/ 2083 w 10000"/>
                <a:gd name="connsiteY10" fmla="*/ 4047 h 10000"/>
                <a:gd name="connsiteX11" fmla="*/ 1250 w 10000"/>
                <a:gd name="connsiteY11" fmla="*/ 4047 h 10000"/>
                <a:gd name="connsiteX12" fmla="*/ 1250 w 10000"/>
                <a:gd name="connsiteY12" fmla="*/ 3571 h 10000"/>
                <a:gd name="connsiteX13" fmla="*/ 1667 w 10000"/>
                <a:gd name="connsiteY13" fmla="*/ 2618 h 10000"/>
                <a:gd name="connsiteX14" fmla="*/ 833 w 10000"/>
                <a:gd name="connsiteY14" fmla="*/ 2618 h 10000"/>
                <a:gd name="connsiteX15" fmla="*/ 417 w 10000"/>
                <a:gd name="connsiteY15" fmla="*/ 3095 h 10000"/>
                <a:gd name="connsiteX16" fmla="*/ 0 w 10000"/>
                <a:gd name="connsiteY16" fmla="*/ 2618 h 10000"/>
                <a:gd name="connsiteX17" fmla="*/ 0 w 10000"/>
                <a:gd name="connsiteY17" fmla="*/ 1904 h 10000"/>
                <a:gd name="connsiteX18" fmla="*/ 0 w 10000"/>
                <a:gd name="connsiteY18" fmla="*/ 1428 h 10000"/>
                <a:gd name="connsiteX19" fmla="*/ 0 w 10000"/>
                <a:gd name="connsiteY19" fmla="*/ 714 h 10000"/>
                <a:gd name="connsiteX20" fmla="*/ 0 w 10000"/>
                <a:gd name="connsiteY20" fmla="*/ 239 h 10000"/>
                <a:gd name="connsiteX21" fmla="*/ 2500 w 10000"/>
                <a:gd name="connsiteY21" fmla="*/ 0 h 10000"/>
                <a:gd name="connsiteX22" fmla="*/ 2917 w 10000"/>
                <a:gd name="connsiteY22" fmla="*/ 239 h 10000"/>
                <a:gd name="connsiteX23" fmla="*/ 3750 w 10000"/>
                <a:gd name="connsiteY23" fmla="*/ 2143 h 10000"/>
                <a:gd name="connsiteX24" fmla="*/ 3750 w 10000"/>
                <a:gd name="connsiteY24" fmla="*/ 2380 h 10000"/>
                <a:gd name="connsiteX25" fmla="*/ 4583 w 10000"/>
                <a:gd name="connsiteY25" fmla="*/ 2618 h 10000"/>
                <a:gd name="connsiteX26" fmla="*/ 5417 w 10000"/>
                <a:gd name="connsiteY26" fmla="*/ 2857 h 10000"/>
                <a:gd name="connsiteX27" fmla="*/ 6250 w 10000"/>
                <a:gd name="connsiteY27" fmla="*/ 4047 h 10000"/>
                <a:gd name="connsiteX28" fmla="*/ 7083 w 10000"/>
                <a:gd name="connsiteY28" fmla="*/ 4523 h 10000"/>
                <a:gd name="connsiteX29" fmla="*/ 8333 w 10000"/>
                <a:gd name="connsiteY29" fmla="*/ 5476 h 10000"/>
                <a:gd name="connsiteX30" fmla="*/ 7917 w 10000"/>
                <a:gd name="connsiteY30" fmla="*/ 5714 h 10000"/>
                <a:gd name="connsiteX31" fmla="*/ 7917 w 10000"/>
                <a:gd name="connsiteY31" fmla="*/ 5953 h 10000"/>
                <a:gd name="connsiteX32" fmla="*/ 7917 w 10000"/>
                <a:gd name="connsiteY32" fmla="*/ 6429 h 10000"/>
                <a:gd name="connsiteX33" fmla="*/ 8750 w 10000"/>
                <a:gd name="connsiteY33" fmla="*/ 6429 h 10000"/>
                <a:gd name="connsiteX34" fmla="*/ 9583 w 10000"/>
                <a:gd name="connsiteY34" fmla="*/ 6429 h 10000"/>
                <a:gd name="connsiteX35" fmla="*/ 10000 w 10000"/>
                <a:gd name="connsiteY35" fmla="*/ 7381 h 10000"/>
                <a:gd name="connsiteX36" fmla="*/ 9167 w 10000"/>
                <a:gd name="connsiteY36" fmla="*/ 8096 h 10000"/>
                <a:gd name="connsiteX37" fmla="*/ 9167 w 10000"/>
                <a:gd name="connsiteY37" fmla="*/ 8333 h 10000"/>
                <a:gd name="connsiteX38" fmla="*/ 10000 w 10000"/>
                <a:gd name="connsiteY38" fmla="*/ 8333 h 10000"/>
                <a:gd name="connsiteX39" fmla="*/ 9167 w 10000"/>
                <a:gd name="connsiteY39" fmla="*/ 8571 h 10000"/>
                <a:gd name="connsiteX40" fmla="*/ 7083 w 10000"/>
                <a:gd name="connsiteY40" fmla="*/ 9048 h 10000"/>
                <a:gd name="connsiteX41" fmla="*/ 5833 w 10000"/>
                <a:gd name="connsiteY41" fmla="*/ 9048 h 10000"/>
                <a:gd name="connsiteX42" fmla="*/ 4583 w 10000"/>
                <a:gd name="connsiteY42" fmla="*/ 9286 h 10000"/>
                <a:gd name="connsiteX43" fmla="*/ 3750 w 10000"/>
                <a:gd name="connsiteY43" fmla="*/ 9048 h 10000"/>
                <a:gd name="connsiteX44" fmla="*/ 3333 w 10000"/>
                <a:gd name="connsiteY44" fmla="*/ 9523 h 10000"/>
                <a:gd name="connsiteX45" fmla="*/ 2500 w 10000"/>
                <a:gd name="connsiteY45" fmla="*/ 9523 h 10000"/>
                <a:gd name="connsiteX46" fmla="*/ 1667 w 10000"/>
                <a:gd name="connsiteY46" fmla="*/ 9523 h 10000"/>
                <a:gd name="connsiteX47" fmla="*/ 1250 w 10000"/>
                <a:gd name="connsiteY47" fmla="*/ 10000 h 10000"/>
                <a:gd name="connsiteX48" fmla="*/ 417 w 10000"/>
                <a:gd name="connsiteY48" fmla="*/ 9761 h 10000"/>
                <a:gd name="connsiteX49" fmla="*/ 833 w 10000"/>
                <a:gd name="connsiteY49" fmla="*/ 9286 h 10000"/>
                <a:gd name="connsiteX50" fmla="*/ 2083 w 10000"/>
                <a:gd name="connsiteY50" fmla="*/ 8809 h 10000"/>
                <a:gd name="connsiteX51" fmla="*/ 3333 w 10000"/>
                <a:gd name="connsiteY51" fmla="*/ 8096 h 10000"/>
                <a:gd name="connsiteX52" fmla="*/ 2500 w 10000"/>
                <a:gd name="connsiteY52" fmla="*/ 7857 h 10000"/>
                <a:gd name="connsiteX53" fmla="*/ 1667 w 10000"/>
                <a:gd name="connsiteY53" fmla="*/ 7857 h 10000"/>
                <a:gd name="connsiteX54" fmla="*/ 1250 w 10000"/>
                <a:gd name="connsiteY54" fmla="*/ 7619 h 10000"/>
                <a:gd name="connsiteX0" fmla="*/ 1250 w 10000"/>
                <a:gd name="connsiteY0" fmla="*/ 7619 h 10000"/>
                <a:gd name="connsiteX1" fmla="*/ 2500 w 10000"/>
                <a:gd name="connsiteY1" fmla="*/ 7143 h 10000"/>
                <a:gd name="connsiteX2" fmla="*/ 2500 w 10000"/>
                <a:gd name="connsiteY2" fmla="*/ 6666 h 10000"/>
                <a:gd name="connsiteX3" fmla="*/ 1667 w 10000"/>
                <a:gd name="connsiteY3" fmla="*/ 6666 h 10000"/>
                <a:gd name="connsiteX4" fmla="*/ 2500 w 10000"/>
                <a:gd name="connsiteY4" fmla="*/ 5953 h 10000"/>
                <a:gd name="connsiteX5" fmla="*/ 4167 w 10000"/>
                <a:gd name="connsiteY5" fmla="*/ 5714 h 10000"/>
                <a:gd name="connsiteX6" fmla="*/ 3750 w 10000"/>
                <a:gd name="connsiteY6" fmla="*/ 4999 h 10000"/>
                <a:gd name="connsiteX7" fmla="*/ 3750 w 10000"/>
                <a:gd name="connsiteY7" fmla="*/ 4762 h 10000"/>
                <a:gd name="connsiteX8" fmla="*/ 3333 w 10000"/>
                <a:gd name="connsiteY8" fmla="*/ 4286 h 10000"/>
                <a:gd name="connsiteX9" fmla="*/ 3333 w 10000"/>
                <a:gd name="connsiteY9" fmla="*/ 4047 h 10000"/>
                <a:gd name="connsiteX10" fmla="*/ 2083 w 10000"/>
                <a:gd name="connsiteY10" fmla="*/ 4047 h 10000"/>
                <a:gd name="connsiteX11" fmla="*/ 1250 w 10000"/>
                <a:gd name="connsiteY11" fmla="*/ 4047 h 10000"/>
                <a:gd name="connsiteX12" fmla="*/ 1250 w 10000"/>
                <a:gd name="connsiteY12" fmla="*/ 3571 h 10000"/>
                <a:gd name="connsiteX13" fmla="*/ 1667 w 10000"/>
                <a:gd name="connsiteY13" fmla="*/ 2618 h 10000"/>
                <a:gd name="connsiteX14" fmla="*/ 833 w 10000"/>
                <a:gd name="connsiteY14" fmla="*/ 2618 h 10000"/>
                <a:gd name="connsiteX15" fmla="*/ 417 w 10000"/>
                <a:gd name="connsiteY15" fmla="*/ 3095 h 10000"/>
                <a:gd name="connsiteX16" fmla="*/ 0 w 10000"/>
                <a:gd name="connsiteY16" fmla="*/ 2618 h 10000"/>
                <a:gd name="connsiteX17" fmla="*/ 0 w 10000"/>
                <a:gd name="connsiteY17" fmla="*/ 1904 h 10000"/>
                <a:gd name="connsiteX18" fmla="*/ 0 w 10000"/>
                <a:gd name="connsiteY18" fmla="*/ 1428 h 10000"/>
                <a:gd name="connsiteX19" fmla="*/ 0 w 10000"/>
                <a:gd name="connsiteY19" fmla="*/ 714 h 10000"/>
                <a:gd name="connsiteX20" fmla="*/ 0 w 10000"/>
                <a:gd name="connsiteY20" fmla="*/ 239 h 10000"/>
                <a:gd name="connsiteX21" fmla="*/ 2500 w 10000"/>
                <a:gd name="connsiteY21" fmla="*/ 0 h 10000"/>
                <a:gd name="connsiteX22" fmla="*/ 3750 w 10000"/>
                <a:gd name="connsiteY22" fmla="*/ 2143 h 10000"/>
                <a:gd name="connsiteX23" fmla="*/ 3750 w 10000"/>
                <a:gd name="connsiteY23" fmla="*/ 2380 h 10000"/>
                <a:gd name="connsiteX24" fmla="*/ 4583 w 10000"/>
                <a:gd name="connsiteY24" fmla="*/ 2618 h 10000"/>
                <a:gd name="connsiteX25" fmla="*/ 5417 w 10000"/>
                <a:gd name="connsiteY25" fmla="*/ 2857 h 10000"/>
                <a:gd name="connsiteX26" fmla="*/ 6250 w 10000"/>
                <a:gd name="connsiteY26" fmla="*/ 4047 h 10000"/>
                <a:gd name="connsiteX27" fmla="*/ 7083 w 10000"/>
                <a:gd name="connsiteY27" fmla="*/ 4523 h 10000"/>
                <a:gd name="connsiteX28" fmla="*/ 8333 w 10000"/>
                <a:gd name="connsiteY28" fmla="*/ 5476 h 10000"/>
                <a:gd name="connsiteX29" fmla="*/ 7917 w 10000"/>
                <a:gd name="connsiteY29" fmla="*/ 5714 h 10000"/>
                <a:gd name="connsiteX30" fmla="*/ 7917 w 10000"/>
                <a:gd name="connsiteY30" fmla="*/ 5953 h 10000"/>
                <a:gd name="connsiteX31" fmla="*/ 7917 w 10000"/>
                <a:gd name="connsiteY31" fmla="*/ 6429 h 10000"/>
                <a:gd name="connsiteX32" fmla="*/ 8750 w 10000"/>
                <a:gd name="connsiteY32" fmla="*/ 6429 h 10000"/>
                <a:gd name="connsiteX33" fmla="*/ 9583 w 10000"/>
                <a:gd name="connsiteY33" fmla="*/ 6429 h 10000"/>
                <a:gd name="connsiteX34" fmla="*/ 10000 w 10000"/>
                <a:gd name="connsiteY34" fmla="*/ 7381 h 10000"/>
                <a:gd name="connsiteX35" fmla="*/ 9167 w 10000"/>
                <a:gd name="connsiteY35" fmla="*/ 8096 h 10000"/>
                <a:gd name="connsiteX36" fmla="*/ 9167 w 10000"/>
                <a:gd name="connsiteY36" fmla="*/ 8333 h 10000"/>
                <a:gd name="connsiteX37" fmla="*/ 10000 w 10000"/>
                <a:gd name="connsiteY37" fmla="*/ 8333 h 10000"/>
                <a:gd name="connsiteX38" fmla="*/ 9167 w 10000"/>
                <a:gd name="connsiteY38" fmla="*/ 8571 h 10000"/>
                <a:gd name="connsiteX39" fmla="*/ 7083 w 10000"/>
                <a:gd name="connsiteY39" fmla="*/ 9048 h 10000"/>
                <a:gd name="connsiteX40" fmla="*/ 5833 w 10000"/>
                <a:gd name="connsiteY40" fmla="*/ 9048 h 10000"/>
                <a:gd name="connsiteX41" fmla="*/ 4583 w 10000"/>
                <a:gd name="connsiteY41" fmla="*/ 9286 h 10000"/>
                <a:gd name="connsiteX42" fmla="*/ 3750 w 10000"/>
                <a:gd name="connsiteY42" fmla="*/ 9048 h 10000"/>
                <a:gd name="connsiteX43" fmla="*/ 3333 w 10000"/>
                <a:gd name="connsiteY43" fmla="*/ 9523 h 10000"/>
                <a:gd name="connsiteX44" fmla="*/ 2500 w 10000"/>
                <a:gd name="connsiteY44" fmla="*/ 9523 h 10000"/>
                <a:gd name="connsiteX45" fmla="*/ 1667 w 10000"/>
                <a:gd name="connsiteY45" fmla="*/ 9523 h 10000"/>
                <a:gd name="connsiteX46" fmla="*/ 1250 w 10000"/>
                <a:gd name="connsiteY46" fmla="*/ 10000 h 10000"/>
                <a:gd name="connsiteX47" fmla="*/ 417 w 10000"/>
                <a:gd name="connsiteY47" fmla="*/ 9761 h 10000"/>
                <a:gd name="connsiteX48" fmla="*/ 833 w 10000"/>
                <a:gd name="connsiteY48" fmla="*/ 9286 h 10000"/>
                <a:gd name="connsiteX49" fmla="*/ 2083 w 10000"/>
                <a:gd name="connsiteY49" fmla="*/ 8809 h 10000"/>
                <a:gd name="connsiteX50" fmla="*/ 3333 w 10000"/>
                <a:gd name="connsiteY50" fmla="*/ 8096 h 10000"/>
                <a:gd name="connsiteX51" fmla="*/ 2500 w 10000"/>
                <a:gd name="connsiteY51" fmla="*/ 7857 h 10000"/>
                <a:gd name="connsiteX52" fmla="*/ 1667 w 10000"/>
                <a:gd name="connsiteY52" fmla="*/ 7857 h 10000"/>
                <a:gd name="connsiteX53" fmla="*/ 1250 w 10000"/>
                <a:gd name="connsiteY53" fmla="*/ 7619 h 10000"/>
                <a:gd name="connsiteX0" fmla="*/ 1250 w 10000"/>
                <a:gd name="connsiteY0" fmla="*/ 7380 h 9761"/>
                <a:gd name="connsiteX1" fmla="*/ 2500 w 10000"/>
                <a:gd name="connsiteY1" fmla="*/ 6904 h 9761"/>
                <a:gd name="connsiteX2" fmla="*/ 2500 w 10000"/>
                <a:gd name="connsiteY2" fmla="*/ 6427 h 9761"/>
                <a:gd name="connsiteX3" fmla="*/ 1667 w 10000"/>
                <a:gd name="connsiteY3" fmla="*/ 6427 h 9761"/>
                <a:gd name="connsiteX4" fmla="*/ 2500 w 10000"/>
                <a:gd name="connsiteY4" fmla="*/ 5714 h 9761"/>
                <a:gd name="connsiteX5" fmla="*/ 4167 w 10000"/>
                <a:gd name="connsiteY5" fmla="*/ 5475 h 9761"/>
                <a:gd name="connsiteX6" fmla="*/ 3750 w 10000"/>
                <a:gd name="connsiteY6" fmla="*/ 4760 h 9761"/>
                <a:gd name="connsiteX7" fmla="*/ 3750 w 10000"/>
                <a:gd name="connsiteY7" fmla="*/ 4523 h 9761"/>
                <a:gd name="connsiteX8" fmla="*/ 3333 w 10000"/>
                <a:gd name="connsiteY8" fmla="*/ 4047 h 9761"/>
                <a:gd name="connsiteX9" fmla="*/ 3333 w 10000"/>
                <a:gd name="connsiteY9" fmla="*/ 3808 h 9761"/>
                <a:gd name="connsiteX10" fmla="*/ 2083 w 10000"/>
                <a:gd name="connsiteY10" fmla="*/ 3808 h 9761"/>
                <a:gd name="connsiteX11" fmla="*/ 1250 w 10000"/>
                <a:gd name="connsiteY11" fmla="*/ 3808 h 9761"/>
                <a:gd name="connsiteX12" fmla="*/ 1250 w 10000"/>
                <a:gd name="connsiteY12" fmla="*/ 3332 h 9761"/>
                <a:gd name="connsiteX13" fmla="*/ 1667 w 10000"/>
                <a:gd name="connsiteY13" fmla="*/ 2379 h 9761"/>
                <a:gd name="connsiteX14" fmla="*/ 833 w 10000"/>
                <a:gd name="connsiteY14" fmla="*/ 2379 h 9761"/>
                <a:gd name="connsiteX15" fmla="*/ 417 w 10000"/>
                <a:gd name="connsiteY15" fmla="*/ 2856 h 9761"/>
                <a:gd name="connsiteX16" fmla="*/ 0 w 10000"/>
                <a:gd name="connsiteY16" fmla="*/ 2379 h 9761"/>
                <a:gd name="connsiteX17" fmla="*/ 0 w 10000"/>
                <a:gd name="connsiteY17" fmla="*/ 1665 h 9761"/>
                <a:gd name="connsiteX18" fmla="*/ 0 w 10000"/>
                <a:gd name="connsiteY18" fmla="*/ 1189 h 9761"/>
                <a:gd name="connsiteX19" fmla="*/ 0 w 10000"/>
                <a:gd name="connsiteY19" fmla="*/ 475 h 9761"/>
                <a:gd name="connsiteX20" fmla="*/ 0 w 10000"/>
                <a:gd name="connsiteY20" fmla="*/ 0 h 9761"/>
                <a:gd name="connsiteX21" fmla="*/ 3750 w 10000"/>
                <a:gd name="connsiteY21" fmla="*/ 1904 h 9761"/>
                <a:gd name="connsiteX22" fmla="*/ 3750 w 10000"/>
                <a:gd name="connsiteY22" fmla="*/ 2141 h 9761"/>
                <a:gd name="connsiteX23" fmla="*/ 4583 w 10000"/>
                <a:gd name="connsiteY23" fmla="*/ 2379 h 9761"/>
                <a:gd name="connsiteX24" fmla="*/ 5417 w 10000"/>
                <a:gd name="connsiteY24" fmla="*/ 2618 h 9761"/>
                <a:gd name="connsiteX25" fmla="*/ 6250 w 10000"/>
                <a:gd name="connsiteY25" fmla="*/ 3808 h 9761"/>
                <a:gd name="connsiteX26" fmla="*/ 7083 w 10000"/>
                <a:gd name="connsiteY26" fmla="*/ 4284 h 9761"/>
                <a:gd name="connsiteX27" fmla="*/ 8333 w 10000"/>
                <a:gd name="connsiteY27" fmla="*/ 5237 h 9761"/>
                <a:gd name="connsiteX28" fmla="*/ 7917 w 10000"/>
                <a:gd name="connsiteY28" fmla="*/ 5475 h 9761"/>
                <a:gd name="connsiteX29" fmla="*/ 7917 w 10000"/>
                <a:gd name="connsiteY29" fmla="*/ 5714 h 9761"/>
                <a:gd name="connsiteX30" fmla="*/ 7917 w 10000"/>
                <a:gd name="connsiteY30" fmla="*/ 6190 h 9761"/>
                <a:gd name="connsiteX31" fmla="*/ 8750 w 10000"/>
                <a:gd name="connsiteY31" fmla="*/ 6190 h 9761"/>
                <a:gd name="connsiteX32" fmla="*/ 9583 w 10000"/>
                <a:gd name="connsiteY32" fmla="*/ 6190 h 9761"/>
                <a:gd name="connsiteX33" fmla="*/ 10000 w 10000"/>
                <a:gd name="connsiteY33" fmla="*/ 7142 h 9761"/>
                <a:gd name="connsiteX34" fmla="*/ 9167 w 10000"/>
                <a:gd name="connsiteY34" fmla="*/ 7857 h 9761"/>
                <a:gd name="connsiteX35" fmla="*/ 9167 w 10000"/>
                <a:gd name="connsiteY35" fmla="*/ 8094 h 9761"/>
                <a:gd name="connsiteX36" fmla="*/ 10000 w 10000"/>
                <a:gd name="connsiteY36" fmla="*/ 8094 h 9761"/>
                <a:gd name="connsiteX37" fmla="*/ 9167 w 10000"/>
                <a:gd name="connsiteY37" fmla="*/ 8332 h 9761"/>
                <a:gd name="connsiteX38" fmla="*/ 7083 w 10000"/>
                <a:gd name="connsiteY38" fmla="*/ 8809 h 9761"/>
                <a:gd name="connsiteX39" fmla="*/ 5833 w 10000"/>
                <a:gd name="connsiteY39" fmla="*/ 8809 h 9761"/>
                <a:gd name="connsiteX40" fmla="*/ 4583 w 10000"/>
                <a:gd name="connsiteY40" fmla="*/ 9047 h 9761"/>
                <a:gd name="connsiteX41" fmla="*/ 3750 w 10000"/>
                <a:gd name="connsiteY41" fmla="*/ 8809 h 9761"/>
                <a:gd name="connsiteX42" fmla="*/ 3333 w 10000"/>
                <a:gd name="connsiteY42" fmla="*/ 9284 h 9761"/>
                <a:gd name="connsiteX43" fmla="*/ 2500 w 10000"/>
                <a:gd name="connsiteY43" fmla="*/ 9284 h 9761"/>
                <a:gd name="connsiteX44" fmla="*/ 1667 w 10000"/>
                <a:gd name="connsiteY44" fmla="*/ 9284 h 9761"/>
                <a:gd name="connsiteX45" fmla="*/ 1250 w 10000"/>
                <a:gd name="connsiteY45" fmla="*/ 9761 h 9761"/>
                <a:gd name="connsiteX46" fmla="*/ 417 w 10000"/>
                <a:gd name="connsiteY46" fmla="*/ 9522 h 9761"/>
                <a:gd name="connsiteX47" fmla="*/ 833 w 10000"/>
                <a:gd name="connsiteY47" fmla="*/ 9047 h 9761"/>
                <a:gd name="connsiteX48" fmla="*/ 2083 w 10000"/>
                <a:gd name="connsiteY48" fmla="*/ 8570 h 9761"/>
                <a:gd name="connsiteX49" fmla="*/ 3333 w 10000"/>
                <a:gd name="connsiteY49" fmla="*/ 7857 h 9761"/>
                <a:gd name="connsiteX50" fmla="*/ 2500 w 10000"/>
                <a:gd name="connsiteY50" fmla="*/ 7618 h 9761"/>
                <a:gd name="connsiteX51" fmla="*/ 1667 w 10000"/>
                <a:gd name="connsiteY51" fmla="*/ 7618 h 9761"/>
                <a:gd name="connsiteX52" fmla="*/ 1250 w 10000"/>
                <a:gd name="connsiteY52" fmla="*/ 7380 h 9761"/>
                <a:gd name="connsiteX0" fmla="*/ 1250 w 10000"/>
                <a:gd name="connsiteY0" fmla="*/ 7074 h 9513"/>
                <a:gd name="connsiteX1" fmla="*/ 2500 w 10000"/>
                <a:gd name="connsiteY1" fmla="*/ 6586 h 9513"/>
                <a:gd name="connsiteX2" fmla="*/ 2500 w 10000"/>
                <a:gd name="connsiteY2" fmla="*/ 6097 h 9513"/>
                <a:gd name="connsiteX3" fmla="*/ 1667 w 10000"/>
                <a:gd name="connsiteY3" fmla="*/ 6097 h 9513"/>
                <a:gd name="connsiteX4" fmla="*/ 2500 w 10000"/>
                <a:gd name="connsiteY4" fmla="*/ 5367 h 9513"/>
                <a:gd name="connsiteX5" fmla="*/ 4167 w 10000"/>
                <a:gd name="connsiteY5" fmla="*/ 5122 h 9513"/>
                <a:gd name="connsiteX6" fmla="*/ 3750 w 10000"/>
                <a:gd name="connsiteY6" fmla="*/ 4390 h 9513"/>
                <a:gd name="connsiteX7" fmla="*/ 3750 w 10000"/>
                <a:gd name="connsiteY7" fmla="*/ 4147 h 9513"/>
                <a:gd name="connsiteX8" fmla="*/ 3333 w 10000"/>
                <a:gd name="connsiteY8" fmla="*/ 3659 h 9513"/>
                <a:gd name="connsiteX9" fmla="*/ 3333 w 10000"/>
                <a:gd name="connsiteY9" fmla="*/ 3414 h 9513"/>
                <a:gd name="connsiteX10" fmla="*/ 2083 w 10000"/>
                <a:gd name="connsiteY10" fmla="*/ 3414 h 9513"/>
                <a:gd name="connsiteX11" fmla="*/ 1250 w 10000"/>
                <a:gd name="connsiteY11" fmla="*/ 3414 h 9513"/>
                <a:gd name="connsiteX12" fmla="*/ 1250 w 10000"/>
                <a:gd name="connsiteY12" fmla="*/ 2927 h 9513"/>
                <a:gd name="connsiteX13" fmla="*/ 1667 w 10000"/>
                <a:gd name="connsiteY13" fmla="*/ 1950 h 9513"/>
                <a:gd name="connsiteX14" fmla="*/ 833 w 10000"/>
                <a:gd name="connsiteY14" fmla="*/ 1950 h 9513"/>
                <a:gd name="connsiteX15" fmla="*/ 417 w 10000"/>
                <a:gd name="connsiteY15" fmla="*/ 2439 h 9513"/>
                <a:gd name="connsiteX16" fmla="*/ 0 w 10000"/>
                <a:gd name="connsiteY16" fmla="*/ 1950 h 9513"/>
                <a:gd name="connsiteX17" fmla="*/ 0 w 10000"/>
                <a:gd name="connsiteY17" fmla="*/ 1219 h 9513"/>
                <a:gd name="connsiteX18" fmla="*/ 0 w 10000"/>
                <a:gd name="connsiteY18" fmla="*/ 731 h 9513"/>
                <a:gd name="connsiteX19" fmla="*/ 0 w 10000"/>
                <a:gd name="connsiteY19" fmla="*/ 0 h 9513"/>
                <a:gd name="connsiteX20" fmla="*/ 3750 w 10000"/>
                <a:gd name="connsiteY20" fmla="*/ 1464 h 9513"/>
                <a:gd name="connsiteX21" fmla="*/ 3750 w 10000"/>
                <a:gd name="connsiteY21" fmla="*/ 1706 h 9513"/>
                <a:gd name="connsiteX22" fmla="*/ 4583 w 10000"/>
                <a:gd name="connsiteY22" fmla="*/ 1950 h 9513"/>
                <a:gd name="connsiteX23" fmla="*/ 5417 w 10000"/>
                <a:gd name="connsiteY23" fmla="*/ 2195 h 9513"/>
                <a:gd name="connsiteX24" fmla="*/ 6250 w 10000"/>
                <a:gd name="connsiteY24" fmla="*/ 3414 h 9513"/>
                <a:gd name="connsiteX25" fmla="*/ 7083 w 10000"/>
                <a:gd name="connsiteY25" fmla="*/ 3902 h 9513"/>
                <a:gd name="connsiteX26" fmla="*/ 8333 w 10000"/>
                <a:gd name="connsiteY26" fmla="*/ 4878 h 9513"/>
                <a:gd name="connsiteX27" fmla="*/ 7917 w 10000"/>
                <a:gd name="connsiteY27" fmla="*/ 5122 h 9513"/>
                <a:gd name="connsiteX28" fmla="*/ 7917 w 10000"/>
                <a:gd name="connsiteY28" fmla="*/ 5367 h 9513"/>
                <a:gd name="connsiteX29" fmla="*/ 7917 w 10000"/>
                <a:gd name="connsiteY29" fmla="*/ 5855 h 9513"/>
                <a:gd name="connsiteX30" fmla="*/ 8750 w 10000"/>
                <a:gd name="connsiteY30" fmla="*/ 5855 h 9513"/>
                <a:gd name="connsiteX31" fmla="*/ 9583 w 10000"/>
                <a:gd name="connsiteY31" fmla="*/ 5855 h 9513"/>
                <a:gd name="connsiteX32" fmla="*/ 10000 w 10000"/>
                <a:gd name="connsiteY32" fmla="*/ 6830 h 9513"/>
                <a:gd name="connsiteX33" fmla="*/ 9167 w 10000"/>
                <a:gd name="connsiteY33" fmla="*/ 7562 h 9513"/>
                <a:gd name="connsiteX34" fmla="*/ 9167 w 10000"/>
                <a:gd name="connsiteY34" fmla="*/ 7805 h 9513"/>
                <a:gd name="connsiteX35" fmla="*/ 10000 w 10000"/>
                <a:gd name="connsiteY35" fmla="*/ 7805 h 9513"/>
                <a:gd name="connsiteX36" fmla="*/ 9167 w 10000"/>
                <a:gd name="connsiteY36" fmla="*/ 8049 h 9513"/>
                <a:gd name="connsiteX37" fmla="*/ 7083 w 10000"/>
                <a:gd name="connsiteY37" fmla="*/ 8538 h 9513"/>
                <a:gd name="connsiteX38" fmla="*/ 5833 w 10000"/>
                <a:gd name="connsiteY38" fmla="*/ 8538 h 9513"/>
                <a:gd name="connsiteX39" fmla="*/ 4583 w 10000"/>
                <a:gd name="connsiteY39" fmla="*/ 8782 h 9513"/>
                <a:gd name="connsiteX40" fmla="*/ 3750 w 10000"/>
                <a:gd name="connsiteY40" fmla="*/ 8538 h 9513"/>
                <a:gd name="connsiteX41" fmla="*/ 3333 w 10000"/>
                <a:gd name="connsiteY41" fmla="*/ 9024 h 9513"/>
                <a:gd name="connsiteX42" fmla="*/ 2500 w 10000"/>
                <a:gd name="connsiteY42" fmla="*/ 9024 h 9513"/>
                <a:gd name="connsiteX43" fmla="*/ 1667 w 10000"/>
                <a:gd name="connsiteY43" fmla="*/ 9024 h 9513"/>
                <a:gd name="connsiteX44" fmla="*/ 1250 w 10000"/>
                <a:gd name="connsiteY44" fmla="*/ 9513 h 9513"/>
                <a:gd name="connsiteX45" fmla="*/ 417 w 10000"/>
                <a:gd name="connsiteY45" fmla="*/ 9268 h 9513"/>
                <a:gd name="connsiteX46" fmla="*/ 833 w 10000"/>
                <a:gd name="connsiteY46" fmla="*/ 8782 h 9513"/>
                <a:gd name="connsiteX47" fmla="*/ 2083 w 10000"/>
                <a:gd name="connsiteY47" fmla="*/ 8293 h 9513"/>
                <a:gd name="connsiteX48" fmla="*/ 3333 w 10000"/>
                <a:gd name="connsiteY48" fmla="*/ 7562 h 9513"/>
                <a:gd name="connsiteX49" fmla="*/ 2500 w 10000"/>
                <a:gd name="connsiteY49" fmla="*/ 7318 h 9513"/>
                <a:gd name="connsiteX50" fmla="*/ 1667 w 10000"/>
                <a:gd name="connsiteY50" fmla="*/ 7318 h 9513"/>
                <a:gd name="connsiteX51" fmla="*/ 1250 w 10000"/>
                <a:gd name="connsiteY51" fmla="*/ 7074 h 9513"/>
                <a:gd name="connsiteX0" fmla="*/ 1250 w 10000"/>
                <a:gd name="connsiteY0" fmla="*/ 6668 h 9232"/>
                <a:gd name="connsiteX1" fmla="*/ 2500 w 10000"/>
                <a:gd name="connsiteY1" fmla="*/ 6155 h 9232"/>
                <a:gd name="connsiteX2" fmla="*/ 2500 w 10000"/>
                <a:gd name="connsiteY2" fmla="*/ 5641 h 9232"/>
                <a:gd name="connsiteX3" fmla="*/ 1667 w 10000"/>
                <a:gd name="connsiteY3" fmla="*/ 5641 h 9232"/>
                <a:gd name="connsiteX4" fmla="*/ 2500 w 10000"/>
                <a:gd name="connsiteY4" fmla="*/ 4874 h 9232"/>
                <a:gd name="connsiteX5" fmla="*/ 4167 w 10000"/>
                <a:gd name="connsiteY5" fmla="*/ 4616 h 9232"/>
                <a:gd name="connsiteX6" fmla="*/ 3750 w 10000"/>
                <a:gd name="connsiteY6" fmla="*/ 3847 h 9232"/>
                <a:gd name="connsiteX7" fmla="*/ 3750 w 10000"/>
                <a:gd name="connsiteY7" fmla="*/ 3591 h 9232"/>
                <a:gd name="connsiteX8" fmla="*/ 3333 w 10000"/>
                <a:gd name="connsiteY8" fmla="*/ 3078 h 9232"/>
                <a:gd name="connsiteX9" fmla="*/ 3333 w 10000"/>
                <a:gd name="connsiteY9" fmla="*/ 2821 h 9232"/>
                <a:gd name="connsiteX10" fmla="*/ 2083 w 10000"/>
                <a:gd name="connsiteY10" fmla="*/ 2821 h 9232"/>
                <a:gd name="connsiteX11" fmla="*/ 1250 w 10000"/>
                <a:gd name="connsiteY11" fmla="*/ 2821 h 9232"/>
                <a:gd name="connsiteX12" fmla="*/ 1250 w 10000"/>
                <a:gd name="connsiteY12" fmla="*/ 2309 h 9232"/>
                <a:gd name="connsiteX13" fmla="*/ 1667 w 10000"/>
                <a:gd name="connsiteY13" fmla="*/ 1282 h 9232"/>
                <a:gd name="connsiteX14" fmla="*/ 833 w 10000"/>
                <a:gd name="connsiteY14" fmla="*/ 1282 h 9232"/>
                <a:gd name="connsiteX15" fmla="*/ 417 w 10000"/>
                <a:gd name="connsiteY15" fmla="*/ 1796 h 9232"/>
                <a:gd name="connsiteX16" fmla="*/ 0 w 10000"/>
                <a:gd name="connsiteY16" fmla="*/ 1282 h 9232"/>
                <a:gd name="connsiteX17" fmla="*/ 0 w 10000"/>
                <a:gd name="connsiteY17" fmla="*/ 513 h 9232"/>
                <a:gd name="connsiteX18" fmla="*/ 0 w 10000"/>
                <a:gd name="connsiteY18" fmla="*/ 0 h 9232"/>
                <a:gd name="connsiteX19" fmla="*/ 3750 w 10000"/>
                <a:gd name="connsiteY19" fmla="*/ 771 h 9232"/>
                <a:gd name="connsiteX20" fmla="*/ 3750 w 10000"/>
                <a:gd name="connsiteY20" fmla="*/ 1025 h 9232"/>
                <a:gd name="connsiteX21" fmla="*/ 4583 w 10000"/>
                <a:gd name="connsiteY21" fmla="*/ 1282 h 9232"/>
                <a:gd name="connsiteX22" fmla="*/ 5417 w 10000"/>
                <a:gd name="connsiteY22" fmla="*/ 1539 h 9232"/>
                <a:gd name="connsiteX23" fmla="*/ 6250 w 10000"/>
                <a:gd name="connsiteY23" fmla="*/ 2821 h 9232"/>
                <a:gd name="connsiteX24" fmla="*/ 7083 w 10000"/>
                <a:gd name="connsiteY24" fmla="*/ 3334 h 9232"/>
                <a:gd name="connsiteX25" fmla="*/ 8333 w 10000"/>
                <a:gd name="connsiteY25" fmla="*/ 4360 h 9232"/>
                <a:gd name="connsiteX26" fmla="*/ 7917 w 10000"/>
                <a:gd name="connsiteY26" fmla="*/ 4616 h 9232"/>
                <a:gd name="connsiteX27" fmla="*/ 7917 w 10000"/>
                <a:gd name="connsiteY27" fmla="*/ 4874 h 9232"/>
                <a:gd name="connsiteX28" fmla="*/ 7917 w 10000"/>
                <a:gd name="connsiteY28" fmla="*/ 5387 h 9232"/>
                <a:gd name="connsiteX29" fmla="*/ 8750 w 10000"/>
                <a:gd name="connsiteY29" fmla="*/ 5387 h 9232"/>
                <a:gd name="connsiteX30" fmla="*/ 9583 w 10000"/>
                <a:gd name="connsiteY30" fmla="*/ 5387 h 9232"/>
                <a:gd name="connsiteX31" fmla="*/ 10000 w 10000"/>
                <a:gd name="connsiteY31" fmla="*/ 6412 h 9232"/>
                <a:gd name="connsiteX32" fmla="*/ 9167 w 10000"/>
                <a:gd name="connsiteY32" fmla="*/ 7181 h 9232"/>
                <a:gd name="connsiteX33" fmla="*/ 9167 w 10000"/>
                <a:gd name="connsiteY33" fmla="*/ 7437 h 9232"/>
                <a:gd name="connsiteX34" fmla="*/ 10000 w 10000"/>
                <a:gd name="connsiteY34" fmla="*/ 7437 h 9232"/>
                <a:gd name="connsiteX35" fmla="*/ 9167 w 10000"/>
                <a:gd name="connsiteY35" fmla="*/ 7693 h 9232"/>
                <a:gd name="connsiteX36" fmla="*/ 7083 w 10000"/>
                <a:gd name="connsiteY36" fmla="*/ 8207 h 9232"/>
                <a:gd name="connsiteX37" fmla="*/ 5833 w 10000"/>
                <a:gd name="connsiteY37" fmla="*/ 8207 h 9232"/>
                <a:gd name="connsiteX38" fmla="*/ 4583 w 10000"/>
                <a:gd name="connsiteY38" fmla="*/ 8464 h 9232"/>
                <a:gd name="connsiteX39" fmla="*/ 3750 w 10000"/>
                <a:gd name="connsiteY39" fmla="*/ 8207 h 9232"/>
                <a:gd name="connsiteX40" fmla="*/ 3333 w 10000"/>
                <a:gd name="connsiteY40" fmla="*/ 8718 h 9232"/>
                <a:gd name="connsiteX41" fmla="*/ 2500 w 10000"/>
                <a:gd name="connsiteY41" fmla="*/ 8718 h 9232"/>
                <a:gd name="connsiteX42" fmla="*/ 1667 w 10000"/>
                <a:gd name="connsiteY42" fmla="*/ 8718 h 9232"/>
                <a:gd name="connsiteX43" fmla="*/ 1250 w 10000"/>
                <a:gd name="connsiteY43" fmla="*/ 9232 h 9232"/>
                <a:gd name="connsiteX44" fmla="*/ 417 w 10000"/>
                <a:gd name="connsiteY44" fmla="*/ 8974 h 9232"/>
                <a:gd name="connsiteX45" fmla="*/ 833 w 10000"/>
                <a:gd name="connsiteY45" fmla="*/ 8464 h 9232"/>
                <a:gd name="connsiteX46" fmla="*/ 2083 w 10000"/>
                <a:gd name="connsiteY46" fmla="*/ 7950 h 9232"/>
                <a:gd name="connsiteX47" fmla="*/ 3333 w 10000"/>
                <a:gd name="connsiteY47" fmla="*/ 7181 h 9232"/>
                <a:gd name="connsiteX48" fmla="*/ 2500 w 10000"/>
                <a:gd name="connsiteY48" fmla="*/ 6925 h 9232"/>
                <a:gd name="connsiteX49" fmla="*/ 1667 w 10000"/>
                <a:gd name="connsiteY49" fmla="*/ 6925 h 9232"/>
                <a:gd name="connsiteX50" fmla="*/ 1250 w 10000"/>
                <a:gd name="connsiteY50" fmla="*/ 6668 h 9232"/>
                <a:gd name="connsiteX0" fmla="*/ 1250 w 10000"/>
                <a:gd name="connsiteY0" fmla="*/ 6667 h 9444"/>
                <a:gd name="connsiteX1" fmla="*/ 2500 w 10000"/>
                <a:gd name="connsiteY1" fmla="*/ 6111 h 9444"/>
                <a:gd name="connsiteX2" fmla="*/ 2500 w 10000"/>
                <a:gd name="connsiteY2" fmla="*/ 5554 h 9444"/>
                <a:gd name="connsiteX3" fmla="*/ 1667 w 10000"/>
                <a:gd name="connsiteY3" fmla="*/ 5554 h 9444"/>
                <a:gd name="connsiteX4" fmla="*/ 2500 w 10000"/>
                <a:gd name="connsiteY4" fmla="*/ 4723 h 9444"/>
                <a:gd name="connsiteX5" fmla="*/ 4167 w 10000"/>
                <a:gd name="connsiteY5" fmla="*/ 4444 h 9444"/>
                <a:gd name="connsiteX6" fmla="*/ 3750 w 10000"/>
                <a:gd name="connsiteY6" fmla="*/ 3611 h 9444"/>
                <a:gd name="connsiteX7" fmla="*/ 3750 w 10000"/>
                <a:gd name="connsiteY7" fmla="*/ 3334 h 9444"/>
                <a:gd name="connsiteX8" fmla="*/ 3333 w 10000"/>
                <a:gd name="connsiteY8" fmla="*/ 2778 h 9444"/>
                <a:gd name="connsiteX9" fmla="*/ 3333 w 10000"/>
                <a:gd name="connsiteY9" fmla="*/ 2500 h 9444"/>
                <a:gd name="connsiteX10" fmla="*/ 2083 w 10000"/>
                <a:gd name="connsiteY10" fmla="*/ 2500 h 9444"/>
                <a:gd name="connsiteX11" fmla="*/ 1250 w 10000"/>
                <a:gd name="connsiteY11" fmla="*/ 2500 h 9444"/>
                <a:gd name="connsiteX12" fmla="*/ 1250 w 10000"/>
                <a:gd name="connsiteY12" fmla="*/ 1945 h 9444"/>
                <a:gd name="connsiteX13" fmla="*/ 1667 w 10000"/>
                <a:gd name="connsiteY13" fmla="*/ 833 h 9444"/>
                <a:gd name="connsiteX14" fmla="*/ 833 w 10000"/>
                <a:gd name="connsiteY14" fmla="*/ 833 h 9444"/>
                <a:gd name="connsiteX15" fmla="*/ 417 w 10000"/>
                <a:gd name="connsiteY15" fmla="*/ 1389 h 9444"/>
                <a:gd name="connsiteX16" fmla="*/ 0 w 10000"/>
                <a:gd name="connsiteY16" fmla="*/ 833 h 9444"/>
                <a:gd name="connsiteX17" fmla="*/ 0 w 10000"/>
                <a:gd name="connsiteY17" fmla="*/ 0 h 9444"/>
                <a:gd name="connsiteX18" fmla="*/ 3750 w 10000"/>
                <a:gd name="connsiteY18" fmla="*/ 279 h 9444"/>
                <a:gd name="connsiteX19" fmla="*/ 3750 w 10000"/>
                <a:gd name="connsiteY19" fmla="*/ 554 h 9444"/>
                <a:gd name="connsiteX20" fmla="*/ 4583 w 10000"/>
                <a:gd name="connsiteY20" fmla="*/ 833 h 9444"/>
                <a:gd name="connsiteX21" fmla="*/ 5417 w 10000"/>
                <a:gd name="connsiteY21" fmla="*/ 1111 h 9444"/>
                <a:gd name="connsiteX22" fmla="*/ 6250 w 10000"/>
                <a:gd name="connsiteY22" fmla="*/ 2500 h 9444"/>
                <a:gd name="connsiteX23" fmla="*/ 7083 w 10000"/>
                <a:gd name="connsiteY23" fmla="*/ 3055 h 9444"/>
                <a:gd name="connsiteX24" fmla="*/ 8333 w 10000"/>
                <a:gd name="connsiteY24" fmla="*/ 4167 h 9444"/>
                <a:gd name="connsiteX25" fmla="*/ 7917 w 10000"/>
                <a:gd name="connsiteY25" fmla="*/ 4444 h 9444"/>
                <a:gd name="connsiteX26" fmla="*/ 7917 w 10000"/>
                <a:gd name="connsiteY26" fmla="*/ 4723 h 9444"/>
                <a:gd name="connsiteX27" fmla="*/ 7917 w 10000"/>
                <a:gd name="connsiteY27" fmla="*/ 5279 h 9444"/>
                <a:gd name="connsiteX28" fmla="*/ 8750 w 10000"/>
                <a:gd name="connsiteY28" fmla="*/ 5279 h 9444"/>
                <a:gd name="connsiteX29" fmla="*/ 9583 w 10000"/>
                <a:gd name="connsiteY29" fmla="*/ 5279 h 9444"/>
                <a:gd name="connsiteX30" fmla="*/ 10000 w 10000"/>
                <a:gd name="connsiteY30" fmla="*/ 6389 h 9444"/>
                <a:gd name="connsiteX31" fmla="*/ 9167 w 10000"/>
                <a:gd name="connsiteY31" fmla="*/ 7222 h 9444"/>
                <a:gd name="connsiteX32" fmla="*/ 9167 w 10000"/>
                <a:gd name="connsiteY32" fmla="*/ 7500 h 9444"/>
                <a:gd name="connsiteX33" fmla="*/ 10000 w 10000"/>
                <a:gd name="connsiteY33" fmla="*/ 7500 h 9444"/>
                <a:gd name="connsiteX34" fmla="*/ 9167 w 10000"/>
                <a:gd name="connsiteY34" fmla="*/ 7777 h 9444"/>
                <a:gd name="connsiteX35" fmla="*/ 7083 w 10000"/>
                <a:gd name="connsiteY35" fmla="*/ 8334 h 9444"/>
                <a:gd name="connsiteX36" fmla="*/ 5833 w 10000"/>
                <a:gd name="connsiteY36" fmla="*/ 8334 h 9444"/>
                <a:gd name="connsiteX37" fmla="*/ 4583 w 10000"/>
                <a:gd name="connsiteY37" fmla="*/ 8612 h 9444"/>
                <a:gd name="connsiteX38" fmla="*/ 3750 w 10000"/>
                <a:gd name="connsiteY38" fmla="*/ 8334 h 9444"/>
                <a:gd name="connsiteX39" fmla="*/ 3333 w 10000"/>
                <a:gd name="connsiteY39" fmla="*/ 8887 h 9444"/>
                <a:gd name="connsiteX40" fmla="*/ 2500 w 10000"/>
                <a:gd name="connsiteY40" fmla="*/ 8887 h 9444"/>
                <a:gd name="connsiteX41" fmla="*/ 1667 w 10000"/>
                <a:gd name="connsiteY41" fmla="*/ 8887 h 9444"/>
                <a:gd name="connsiteX42" fmla="*/ 1250 w 10000"/>
                <a:gd name="connsiteY42" fmla="*/ 9444 h 9444"/>
                <a:gd name="connsiteX43" fmla="*/ 417 w 10000"/>
                <a:gd name="connsiteY43" fmla="*/ 9165 h 9444"/>
                <a:gd name="connsiteX44" fmla="*/ 833 w 10000"/>
                <a:gd name="connsiteY44" fmla="*/ 8612 h 9444"/>
                <a:gd name="connsiteX45" fmla="*/ 2083 w 10000"/>
                <a:gd name="connsiteY45" fmla="*/ 8055 h 9444"/>
                <a:gd name="connsiteX46" fmla="*/ 3333 w 10000"/>
                <a:gd name="connsiteY46" fmla="*/ 7222 h 9444"/>
                <a:gd name="connsiteX47" fmla="*/ 2500 w 10000"/>
                <a:gd name="connsiteY47" fmla="*/ 6945 h 9444"/>
                <a:gd name="connsiteX48" fmla="*/ 1667 w 10000"/>
                <a:gd name="connsiteY48" fmla="*/ 6945 h 9444"/>
                <a:gd name="connsiteX49" fmla="*/ 1250 w 10000"/>
                <a:gd name="connsiteY49" fmla="*/ 6667 h 9444"/>
                <a:gd name="connsiteX0" fmla="*/ 1250 w 10000"/>
                <a:gd name="connsiteY0" fmla="*/ 6765 h 9705"/>
                <a:gd name="connsiteX1" fmla="*/ 2500 w 10000"/>
                <a:gd name="connsiteY1" fmla="*/ 6176 h 9705"/>
                <a:gd name="connsiteX2" fmla="*/ 2500 w 10000"/>
                <a:gd name="connsiteY2" fmla="*/ 5586 h 9705"/>
                <a:gd name="connsiteX3" fmla="*/ 1667 w 10000"/>
                <a:gd name="connsiteY3" fmla="*/ 5586 h 9705"/>
                <a:gd name="connsiteX4" fmla="*/ 2500 w 10000"/>
                <a:gd name="connsiteY4" fmla="*/ 4706 h 9705"/>
                <a:gd name="connsiteX5" fmla="*/ 4167 w 10000"/>
                <a:gd name="connsiteY5" fmla="*/ 4411 h 9705"/>
                <a:gd name="connsiteX6" fmla="*/ 3750 w 10000"/>
                <a:gd name="connsiteY6" fmla="*/ 3529 h 9705"/>
                <a:gd name="connsiteX7" fmla="*/ 3750 w 10000"/>
                <a:gd name="connsiteY7" fmla="*/ 3235 h 9705"/>
                <a:gd name="connsiteX8" fmla="*/ 3333 w 10000"/>
                <a:gd name="connsiteY8" fmla="*/ 2647 h 9705"/>
                <a:gd name="connsiteX9" fmla="*/ 3333 w 10000"/>
                <a:gd name="connsiteY9" fmla="*/ 2352 h 9705"/>
                <a:gd name="connsiteX10" fmla="*/ 2083 w 10000"/>
                <a:gd name="connsiteY10" fmla="*/ 2352 h 9705"/>
                <a:gd name="connsiteX11" fmla="*/ 1250 w 10000"/>
                <a:gd name="connsiteY11" fmla="*/ 2352 h 9705"/>
                <a:gd name="connsiteX12" fmla="*/ 1250 w 10000"/>
                <a:gd name="connsiteY12" fmla="*/ 1765 h 9705"/>
                <a:gd name="connsiteX13" fmla="*/ 1667 w 10000"/>
                <a:gd name="connsiteY13" fmla="*/ 587 h 9705"/>
                <a:gd name="connsiteX14" fmla="*/ 833 w 10000"/>
                <a:gd name="connsiteY14" fmla="*/ 587 h 9705"/>
                <a:gd name="connsiteX15" fmla="*/ 417 w 10000"/>
                <a:gd name="connsiteY15" fmla="*/ 1176 h 9705"/>
                <a:gd name="connsiteX16" fmla="*/ 0 w 10000"/>
                <a:gd name="connsiteY16" fmla="*/ 587 h 9705"/>
                <a:gd name="connsiteX17" fmla="*/ 3750 w 10000"/>
                <a:gd name="connsiteY17" fmla="*/ 0 h 9705"/>
                <a:gd name="connsiteX18" fmla="*/ 3750 w 10000"/>
                <a:gd name="connsiteY18" fmla="*/ 292 h 9705"/>
                <a:gd name="connsiteX19" fmla="*/ 4583 w 10000"/>
                <a:gd name="connsiteY19" fmla="*/ 587 h 9705"/>
                <a:gd name="connsiteX20" fmla="*/ 5417 w 10000"/>
                <a:gd name="connsiteY20" fmla="*/ 881 h 9705"/>
                <a:gd name="connsiteX21" fmla="*/ 6250 w 10000"/>
                <a:gd name="connsiteY21" fmla="*/ 2352 h 9705"/>
                <a:gd name="connsiteX22" fmla="*/ 7083 w 10000"/>
                <a:gd name="connsiteY22" fmla="*/ 2940 h 9705"/>
                <a:gd name="connsiteX23" fmla="*/ 8333 w 10000"/>
                <a:gd name="connsiteY23" fmla="*/ 4117 h 9705"/>
                <a:gd name="connsiteX24" fmla="*/ 7917 w 10000"/>
                <a:gd name="connsiteY24" fmla="*/ 4411 h 9705"/>
                <a:gd name="connsiteX25" fmla="*/ 7917 w 10000"/>
                <a:gd name="connsiteY25" fmla="*/ 4706 h 9705"/>
                <a:gd name="connsiteX26" fmla="*/ 7917 w 10000"/>
                <a:gd name="connsiteY26" fmla="*/ 5295 h 9705"/>
                <a:gd name="connsiteX27" fmla="*/ 8750 w 10000"/>
                <a:gd name="connsiteY27" fmla="*/ 5295 h 9705"/>
                <a:gd name="connsiteX28" fmla="*/ 9583 w 10000"/>
                <a:gd name="connsiteY28" fmla="*/ 5295 h 9705"/>
                <a:gd name="connsiteX29" fmla="*/ 10000 w 10000"/>
                <a:gd name="connsiteY29" fmla="*/ 6470 h 9705"/>
                <a:gd name="connsiteX30" fmla="*/ 9167 w 10000"/>
                <a:gd name="connsiteY30" fmla="*/ 7352 h 9705"/>
                <a:gd name="connsiteX31" fmla="*/ 9167 w 10000"/>
                <a:gd name="connsiteY31" fmla="*/ 7647 h 9705"/>
                <a:gd name="connsiteX32" fmla="*/ 10000 w 10000"/>
                <a:gd name="connsiteY32" fmla="*/ 7647 h 9705"/>
                <a:gd name="connsiteX33" fmla="*/ 9167 w 10000"/>
                <a:gd name="connsiteY33" fmla="*/ 7940 h 9705"/>
                <a:gd name="connsiteX34" fmla="*/ 7083 w 10000"/>
                <a:gd name="connsiteY34" fmla="*/ 8530 h 9705"/>
                <a:gd name="connsiteX35" fmla="*/ 5833 w 10000"/>
                <a:gd name="connsiteY35" fmla="*/ 8530 h 9705"/>
                <a:gd name="connsiteX36" fmla="*/ 4583 w 10000"/>
                <a:gd name="connsiteY36" fmla="*/ 8824 h 9705"/>
                <a:gd name="connsiteX37" fmla="*/ 3750 w 10000"/>
                <a:gd name="connsiteY37" fmla="*/ 8530 h 9705"/>
                <a:gd name="connsiteX38" fmla="*/ 3333 w 10000"/>
                <a:gd name="connsiteY38" fmla="*/ 9115 h 9705"/>
                <a:gd name="connsiteX39" fmla="*/ 2500 w 10000"/>
                <a:gd name="connsiteY39" fmla="*/ 9115 h 9705"/>
                <a:gd name="connsiteX40" fmla="*/ 1667 w 10000"/>
                <a:gd name="connsiteY40" fmla="*/ 9115 h 9705"/>
                <a:gd name="connsiteX41" fmla="*/ 1250 w 10000"/>
                <a:gd name="connsiteY41" fmla="*/ 9705 h 9705"/>
                <a:gd name="connsiteX42" fmla="*/ 417 w 10000"/>
                <a:gd name="connsiteY42" fmla="*/ 9410 h 9705"/>
                <a:gd name="connsiteX43" fmla="*/ 833 w 10000"/>
                <a:gd name="connsiteY43" fmla="*/ 8824 h 9705"/>
                <a:gd name="connsiteX44" fmla="*/ 2083 w 10000"/>
                <a:gd name="connsiteY44" fmla="*/ 8234 h 9705"/>
                <a:gd name="connsiteX45" fmla="*/ 3333 w 10000"/>
                <a:gd name="connsiteY45" fmla="*/ 7352 h 9705"/>
                <a:gd name="connsiteX46" fmla="*/ 2500 w 10000"/>
                <a:gd name="connsiteY46" fmla="*/ 7059 h 9705"/>
                <a:gd name="connsiteX47" fmla="*/ 1667 w 10000"/>
                <a:gd name="connsiteY47" fmla="*/ 7059 h 9705"/>
                <a:gd name="connsiteX48" fmla="*/ 1250 w 10000"/>
                <a:gd name="connsiteY48" fmla="*/ 6765 h 9705"/>
                <a:gd name="connsiteX0" fmla="*/ 833 w 9583"/>
                <a:gd name="connsiteY0" fmla="*/ 6971 h 10000"/>
                <a:gd name="connsiteX1" fmla="*/ 2083 w 9583"/>
                <a:gd name="connsiteY1" fmla="*/ 6364 h 10000"/>
                <a:gd name="connsiteX2" fmla="*/ 2083 w 9583"/>
                <a:gd name="connsiteY2" fmla="*/ 5756 h 10000"/>
                <a:gd name="connsiteX3" fmla="*/ 1250 w 9583"/>
                <a:gd name="connsiteY3" fmla="*/ 5756 h 10000"/>
                <a:gd name="connsiteX4" fmla="*/ 2083 w 9583"/>
                <a:gd name="connsiteY4" fmla="*/ 4849 h 10000"/>
                <a:gd name="connsiteX5" fmla="*/ 3750 w 9583"/>
                <a:gd name="connsiteY5" fmla="*/ 4545 h 10000"/>
                <a:gd name="connsiteX6" fmla="*/ 3333 w 9583"/>
                <a:gd name="connsiteY6" fmla="*/ 3636 h 10000"/>
                <a:gd name="connsiteX7" fmla="*/ 3333 w 9583"/>
                <a:gd name="connsiteY7" fmla="*/ 3333 h 10000"/>
                <a:gd name="connsiteX8" fmla="*/ 2916 w 9583"/>
                <a:gd name="connsiteY8" fmla="*/ 2727 h 10000"/>
                <a:gd name="connsiteX9" fmla="*/ 2916 w 9583"/>
                <a:gd name="connsiteY9" fmla="*/ 2423 h 10000"/>
                <a:gd name="connsiteX10" fmla="*/ 1666 w 9583"/>
                <a:gd name="connsiteY10" fmla="*/ 2423 h 10000"/>
                <a:gd name="connsiteX11" fmla="*/ 833 w 9583"/>
                <a:gd name="connsiteY11" fmla="*/ 2423 h 10000"/>
                <a:gd name="connsiteX12" fmla="*/ 833 w 9583"/>
                <a:gd name="connsiteY12" fmla="*/ 1819 h 10000"/>
                <a:gd name="connsiteX13" fmla="*/ 1250 w 9583"/>
                <a:gd name="connsiteY13" fmla="*/ 605 h 10000"/>
                <a:gd name="connsiteX14" fmla="*/ 416 w 9583"/>
                <a:gd name="connsiteY14" fmla="*/ 605 h 10000"/>
                <a:gd name="connsiteX15" fmla="*/ 0 w 9583"/>
                <a:gd name="connsiteY15" fmla="*/ 1212 h 10000"/>
                <a:gd name="connsiteX16" fmla="*/ 3333 w 9583"/>
                <a:gd name="connsiteY16" fmla="*/ 0 h 10000"/>
                <a:gd name="connsiteX17" fmla="*/ 3333 w 9583"/>
                <a:gd name="connsiteY17" fmla="*/ 301 h 10000"/>
                <a:gd name="connsiteX18" fmla="*/ 4166 w 9583"/>
                <a:gd name="connsiteY18" fmla="*/ 605 h 10000"/>
                <a:gd name="connsiteX19" fmla="*/ 5000 w 9583"/>
                <a:gd name="connsiteY19" fmla="*/ 908 h 10000"/>
                <a:gd name="connsiteX20" fmla="*/ 5833 w 9583"/>
                <a:gd name="connsiteY20" fmla="*/ 2423 h 10000"/>
                <a:gd name="connsiteX21" fmla="*/ 6666 w 9583"/>
                <a:gd name="connsiteY21" fmla="*/ 3029 h 10000"/>
                <a:gd name="connsiteX22" fmla="*/ 7916 w 9583"/>
                <a:gd name="connsiteY22" fmla="*/ 4242 h 10000"/>
                <a:gd name="connsiteX23" fmla="*/ 7500 w 9583"/>
                <a:gd name="connsiteY23" fmla="*/ 4545 h 10000"/>
                <a:gd name="connsiteX24" fmla="*/ 7500 w 9583"/>
                <a:gd name="connsiteY24" fmla="*/ 4849 h 10000"/>
                <a:gd name="connsiteX25" fmla="*/ 7500 w 9583"/>
                <a:gd name="connsiteY25" fmla="*/ 5456 h 10000"/>
                <a:gd name="connsiteX26" fmla="*/ 8333 w 9583"/>
                <a:gd name="connsiteY26" fmla="*/ 5456 h 10000"/>
                <a:gd name="connsiteX27" fmla="*/ 9166 w 9583"/>
                <a:gd name="connsiteY27" fmla="*/ 5456 h 10000"/>
                <a:gd name="connsiteX28" fmla="*/ 9583 w 9583"/>
                <a:gd name="connsiteY28" fmla="*/ 6667 h 10000"/>
                <a:gd name="connsiteX29" fmla="*/ 8750 w 9583"/>
                <a:gd name="connsiteY29" fmla="*/ 7575 h 10000"/>
                <a:gd name="connsiteX30" fmla="*/ 8750 w 9583"/>
                <a:gd name="connsiteY30" fmla="*/ 7879 h 10000"/>
                <a:gd name="connsiteX31" fmla="*/ 9583 w 9583"/>
                <a:gd name="connsiteY31" fmla="*/ 7879 h 10000"/>
                <a:gd name="connsiteX32" fmla="*/ 8750 w 9583"/>
                <a:gd name="connsiteY32" fmla="*/ 8181 h 10000"/>
                <a:gd name="connsiteX33" fmla="*/ 6666 w 9583"/>
                <a:gd name="connsiteY33" fmla="*/ 8789 h 10000"/>
                <a:gd name="connsiteX34" fmla="*/ 5416 w 9583"/>
                <a:gd name="connsiteY34" fmla="*/ 8789 h 10000"/>
                <a:gd name="connsiteX35" fmla="*/ 4166 w 9583"/>
                <a:gd name="connsiteY35" fmla="*/ 9092 h 10000"/>
                <a:gd name="connsiteX36" fmla="*/ 3333 w 9583"/>
                <a:gd name="connsiteY36" fmla="*/ 8789 h 10000"/>
                <a:gd name="connsiteX37" fmla="*/ 2916 w 9583"/>
                <a:gd name="connsiteY37" fmla="*/ 9392 h 10000"/>
                <a:gd name="connsiteX38" fmla="*/ 2083 w 9583"/>
                <a:gd name="connsiteY38" fmla="*/ 9392 h 10000"/>
                <a:gd name="connsiteX39" fmla="*/ 1250 w 9583"/>
                <a:gd name="connsiteY39" fmla="*/ 9392 h 10000"/>
                <a:gd name="connsiteX40" fmla="*/ 833 w 9583"/>
                <a:gd name="connsiteY40" fmla="*/ 10000 h 10000"/>
                <a:gd name="connsiteX41" fmla="*/ 0 w 9583"/>
                <a:gd name="connsiteY41" fmla="*/ 9696 h 10000"/>
                <a:gd name="connsiteX42" fmla="*/ 416 w 9583"/>
                <a:gd name="connsiteY42" fmla="*/ 9092 h 10000"/>
                <a:gd name="connsiteX43" fmla="*/ 1666 w 9583"/>
                <a:gd name="connsiteY43" fmla="*/ 8484 h 10000"/>
                <a:gd name="connsiteX44" fmla="*/ 2916 w 9583"/>
                <a:gd name="connsiteY44" fmla="*/ 7575 h 10000"/>
                <a:gd name="connsiteX45" fmla="*/ 2083 w 9583"/>
                <a:gd name="connsiteY45" fmla="*/ 7274 h 10000"/>
                <a:gd name="connsiteX46" fmla="*/ 1250 w 9583"/>
                <a:gd name="connsiteY46" fmla="*/ 7274 h 10000"/>
                <a:gd name="connsiteX47" fmla="*/ 833 w 9583"/>
                <a:gd name="connsiteY47" fmla="*/ 6971 h 10000"/>
                <a:gd name="connsiteX0" fmla="*/ 869 w 10000"/>
                <a:gd name="connsiteY0" fmla="*/ 6971 h 10000"/>
                <a:gd name="connsiteX1" fmla="*/ 2174 w 10000"/>
                <a:gd name="connsiteY1" fmla="*/ 6364 h 10000"/>
                <a:gd name="connsiteX2" fmla="*/ 2174 w 10000"/>
                <a:gd name="connsiteY2" fmla="*/ 5756 h 10000"/>
                <a:gd name="connsiteX3" fmla="*/ 1304 w 10000"/>
                <a:gd name="connsiteY3" fmla="*/ 5756 h 10000"/>
                <a:gd name="connsiteX4" fmla="*/ 2174 w 10000"/>
                <a:gd name="connsiteY4" fmla="*/ 4849 h 10000"/>
                <a:gd name="connsiteX5" fmla="*/ 3913 w 10000"/>
                <a:gd name="connsiteY5" fmla="*/ 4545 h 10000"/>
                <a:gd name="connsiteX6" fmla="*/ 3478 w 10000"/>
                <a:gd name="connsiteY6" fmla="*/ 3636 h 10000"/>
                <a:gd name="connsiteX7" fmla="*/ 3478 w 10000"/>
                <a:gd name="connsiteY7" fmla="*/ 3333 h 10000"/>
                <a:gd name="connsiteX8" fmla="*/ 3043 w 10000"/>
                <a:gd name="connsiteY8" fmla="*/ 2727 h 10000"/>
                <a:gd name="connsiteX9" fmla="*/ 3043 w 10000"/>
                <a:gd name="connsiteY9" fmla="*/ 2423 h 10000"/>
                <a:gd name="connsiteX10" fmla="*/ 1738 w 10000"/>
                <a:gd name="connsiteY10" fmla="*/ 2423 h 10000"/>
                <a:gd name="connsiteX11" fmla="*/ 869 w 10000"/>
                <a:gd name="connsiteY11" fmla="*/ 2423 h 10000"/>
                <a:gd name="connsiteX12" fmla="*/ 869 w 10000"/>
                <a:gd name="connsiteY12" fmla="*/ 1819 h 10000"/>
                <a:gd name="connsiteX13" fmla="*/ 1304 w 10000"/>
                <a:gd name="connsiteY13" fmla="*/ 605 h 10000"/>
                <a:gd name="connsiteX14" fmla="*/ 434 w 10000"/>
                <a:gd name="connsiteY14" fmla="*/ 605 h 10000"/>
                <a:gd name="connsiteX15" fmla="*/ 3478 w 10000"/>
                <a:gd name="connsiteY15" fmla="*/ 0 h 10000"/>
                <a:gd name="connsiteX16" fmla="*/ 3478 w 10000"/>
                <a:gd name="connsiteY16" fmla="*/ 301 h 10000"/>
                <a:gd name="connsiteX17" fmla="*/ 4347 w 10000"/>
                <a:gd name="connsiteY17" fmla="*/ 605 h 10000"/>
                <a:gd name="connsiteX18" fmla="*/ 5218 w 10000"/>
                <a:gd name="connsiteY18" fmla="*/ 908 h 10000"/>
                <a:gd name="connsiteX19" fmla="*/ 6087 w 10000"/>
                <a:gd name="connsiteY19" fmla="*/ 2423 h 10000"/>
                <a:gd name="connsiteX20" fmla="*/ 6956 w 10000"/>
                <a:gd name="connsiteY20" fmla="*/ 3029 h 10000"/>
                <a:gd name="connsiteX21" fmla="*/ 8260 w 10000"/>
                <a:gd name="connsiteY21" fmla="*/ 4242 h 10000"/>
                <a:gd name="connsiteX22" fmla="*/ 7826 w 10000"/>
                <a:gd name="connsiteY22" fmla="*/ 4545 h 10000"/>
                <a:gd name="connsiteX23" fmla="*/ 7826 w 10000"/>
                <a:gd name="connsiteY23" fmla="*/ 4849 h 10000"/>
                <a:gd name="connsiteX24" fmla="*/ 7826 w 10000"/>
                <a:gd name="connsiteY24" fmla="*/ 5456 h 10000"/>
                <a:gd name="connsiteX25" fmla="*/ 8696 w 10000"/>
                <a:gd name="connsiteY25" fmla="*/ 5456 h 10000"/>
                <a:gd name="connsiteX26" fmla="*/ 9565 w 10000"/>
                <a:gd name="connsiteY26" fmla="*/ 5456 h 10000"/>
                <a:gd name="connsiteX27" fmla="*/ 10000 w 10000"/>
                <a:gd name="connsiteY27" fmla="*/ 6667 h 10000"/>
                <a:gd name="connsiteX28" fmla="*/ 9131 w 10000"/>
                <a:gd name="connsiteY28" fmla="*/ 7575 h 10000"/>
                <a:gd name="connsiteX29" fmla="*/ 9131 w 10000"/>
                <a:gd name="connsiteY29" fmla="*/ 7879 h 10000"/>
                <a:gd name="connsiteX30" fmla="*/ 10000 w 10000"/>
                <a:gd name="connsiteY30" fmla="*/ 7879 h 10000"/>
                <a:gd name="connsiteX31" fmla="*/ 9131 w 10000"/>
                <a:gd name="connsiteY31" fmla="*/ 8181 h 10000"/>
                <a:gd name="connsiteX32" fmla="*/ 6956 w 10000"/>
                <a:gd name="connsiteY32" fmla="*/ 8789 h 10000"/>
                <a:gd name="connsiteX33" fmla="*/ 5652 w 10000"/>
                <a:gd name="connsiteY33" fmla="*/ 8789 h 10000"/>
                <a:gd name="connsiteX34" fmla="*/ 4347 w 10000"/>
                <a:gd name="connsiteY34" fmla="*/ 9092 h 10000"/>
                <a:gd name="connsiteX35" fmla="*/ 3478 w 10000"/>
                <a:gd name="connsiteY35" fmla="*/ 8789 h 10000"/>
                <a:gd name="connsiteX36" fmla="*/ 3043 w 10000"/>
                <a:gd name="connsiteY36" fmla="*/ 9392 h 10000"/>
                <a:gd name="connsiteX37" fmla="*/ 2174 w 10000"/>
                <a:gd name="connsiteY37" fmla="*/ 9392 h 10000"/>
                <a:gd name="connsiteX38" fmla="*/ 1304 w 10000"/>
                <a:gd name="connsiteY38" fmla="*/ 9392 h 10000"/>
                <a:gd name="connsiteX39" fmla="*/ 869 w 10000"/>
                <a:gd name="connsiteY39" fmla="*/ 10000 h 10000"/>
                <a:gd name="connsiteX40" fmla="*/ 0 w 10000"/>
                <a:gd name="connsiteY40" fmla="*/ 9696 h 10000"/>
                <a:gd name="connsiteX41" fmla="*/ 434 w 10000"/>
                <a:gd name="connsiteY41" fmla="*/ 9092 h 10000"/>
                <a:gd name="connsiteX42" fmla="*/ 1738 w 10000"/>
                <a:gd name="connsiteY42" fmla="*/ 8484 h 10000"/>
                <a:gd name="connsiteX43" fmla="*/ 3043 w 10000"/>
                <a:gd name="connsiteY43" fmla="*/ 7575 h 10000"/>
                <a:gd name="connsiteX44" fmla="*/ 2174 w 10000"/>
                <a:gd name="connsiteY44" fmla="*/ 7274 h 10000"/>
                <a:gd name="connsiteX45" fmla="*/ 1304 w 10000"/>
                <a:gd name="connsiteY45" fmla="*/ 7274 h 10000"/>
                <a:gd name="connsiteX46" fmla="*/ 869 w 10000"/>
                <a:gd name="connsiteY46" fmla="*/ 6971 h 10000"/>
                <a:gd name="connsiteX0" fmla="*/ 869 w 10000"/>
                <a:gd name="connsiteY0" fmla="*/ 6971 h 10000"/>
                <a:gd name="connsiteX1" fmla="*/ 2174 w 10000"/>
                <a:gd name="connsiteY1" fmla="*/ 6364 h 10000"/>
                <a:gd name="connsiteX2" fmla="*/ 2174 w 10000"/>
                <a:gd name="connsiteY2" fmla="*/ 5756 h 10000"/>
                <a:gd name="connsiteX3" fmla="*/ 1304 w 10000"/>
                <a:gd name="connsiteY3" fmla="*/ 5756 h 10000"/>
                <a:gd name="connsiteX4" fmla="*/ 2174 w 10000"/>
                <a:gd name="connsiteY4" fmla="*/ 4849 h 10000"/>
                <a:gd name="connsiteX5" fmla="*/ 3913 w 10000"/>
                <a:gd name="connsiteY5" fmla="*/ 4545 h 10000"/>
                <a:gd name="connsiteX6" fmla="*/ 3478 w 10000"/>
                <a:gd name="connsiteY6" fmla="*/ 3636 h 10000"/>
                <a:gd name="connsiteX7" fmla="*/ 3478 w 10000"/>
                <a:gd name="connsiteY7" fmla="*/ 3333 h 10000"/>
                <a:gd name="connsiteX8" fmla="*/ 3043 w 10000"/>
                <a:gd name="connsiteY8" fmla="*/ 2727 h 10000"/>
                <a:gd name="connsiteX9" fmla="*/ 3043 w 10000"/>
                <a:gd name="connsiteY9" fmla="*/ 2423 h 10000"/>
                <a:gd name="connsiteX10" fmla="*/ 1738 w 10000"/>
                <a:gd name="connsiteY10" fmla="*/ 2423 h 10000"/>
                <a:gd name="connsiteX11" fmla="*/ 869 w 10000"/>
                <a:gd name="connsiteY11" fmla="*/ 2423 h 10000"/>
                <a:gd name="connsiteX12" fmla="*/ 869 w 10000"/>
                <a:gd name="connsiteY12" fmla="*/ 1819 h 10000"/>
                <a:gd name="connsiteX13" fmla="*/ 1304 w 10000"/>
                <a:gd name="connsiteY13" fmla="*/ 605 h 10000"/>
                <a:gd name="connsiteX14" fmla="*/ 3478 w 10000"/>
                <a:gd name="connsiteY14" fmla="*/ 0 h 10000"/>
                <a:gd name="connsiteX15" fmla="*/ 3478 w 10000"/>
                <a:gd name="connsiteY15" fmla="*/ 301 h 10000"/>
                <a:gd name="connsiteX16" fmla="*/ 4347 w 10000"/>
                <a:gd name="connsiteY16" fmla="*/ 605 h 10000"/>
                <a:gd name="connsiteX17" fmla="*/ 5218 w 10000"/>
                <a:gd name="connsiteY17" fmla="*/ 908 h 10000"/>
                <a:gd name="connsiteX18" fmla="*/ 6087 w 10000"/>
                <a:gd name="connsiteY18" fmla="*/ 2423 h 10000"/>
                <a:gd name="connsiteX19" fmla="*/ 6956 w 10000"/>
                <a:gd name="connsiteY19" fmla="*/ 3029 h 10000"/>
                <a:gd name="connsiteX20" fmla="*/ 8260 w 10000"/>
                <a:gd name="connsiteY20" fmla="*/ 4242 h 10000"/>
                <a:gd name="connsiteX21" fmla="*/ 7826 w 10000"/>
                <a:gd name="connsiteY21" fmla="*/ 4545 h 10000"/>
                <a:gd name="connsiteX22" fmla="*/ 7826 w 10000"/>
                <a:gd name="connsiteY22" fmla="*/ 4849 h 10000"/>
                <a:gd name="connsiteX23" fmla="*/ 7826 w 10000"/>
                <a:gd name="connsiteY23" fmla="*/ 5456 h 10000"/>
                <a:gd name="connsiteX24" fmla="*/ 8696 w 10000"/>
                <a:gd name="connsiteY24" fmla="*/ 5456 h 10000"/>
                <a:gd name="connsiteX25" fmla="*/ 9565 w 10000"/>
                <a:gd name="connsiteY25" fmla="*/ 5456 h 10000"/>
                <a:gd name="connsiteX26" fmla="*/ 10000 w 10000"/>
                <a:gd name="connsiteY26" fmla="*/ 6667 h 10000"/>
                <a:gd name="connsiteX27" fmla="*/ 9131 w 10000"/>
                <a:gd name="connsiteY27" fmla="*/ 7575 h 10000"/>
                <a:gd name="connsiteX28" fmla="*/ 9131 w 10000"/>
                <a:gd name="connsiteY28" fmla="*/ 7879 h 10000"/>
                <a:gd name="connsiteX29" fmla="*/ 10000 w 10000"/>
                <a:gd name="connsiteY29" fmla="*/ 7879 h 10000"/>
                <a:gd name="connsiteX30" fmla="*/ 9131 w 10000"/>
                <a:gd name="connsiteY30" fmla="*/ 8181 h 10000"/>
                <a:gd name="connsiteX31" fmla="*/ 6956 w 10000"/>
                <a:gd name="connsiteY31" fmla="*/ 8789 h 10000"/>
                <a:gd name="connsiteX32" fmla="*/ 5652 w 10000"/>
                <a:gd name="connsiteY32" fmla="*/ 8789 h 10000"/>
                <a:gd name="connsiteX33" fmla="*/ 4347 w 10000"/>
                <a:gd name="connsiteY33" fmla="*/ 9092 h 10000"/>
                <a:gd name="connsiteX34" fmla="*/ 3478 w 10000"/>
                <a:gd name="connsiteY34" fmla="*/ 8789 h 10000"/>
                <a:gd name="connsiteX35" fmla="*/ 3043 w 10000"/>
                <a:gd name="connsiteY35" fmla="*/ 9392 h 10000"/>
                <a:gd name="connsiteX36" fmla="*/ 2174 w 10000"/>
                <a:gd name="connsiteY36" fmla="*/ 9392 h 10000"/>
                <a:gd name="connsiteX37" fmla="*/ 1304 w 10000"/>
                <a:gd name="connsiteY37" fmla="*/ 9392 h 10000"/>
                <a:gd name="connsiteX38" fmla="*/ 869 w 10000"/>
                <a:gd name="connsiteY38" fmla="*/ 10000 h 10000"/>
                <a:gd name="connsiteX39" fmla="*/ 0 w 10000"/>
                <a:gd name="connsiteY39" fmla="*/ 9696 h 10000"/>
                <a:gd name="connsiteX40" fmla="*/ 434 w 10000"/>
                <a:gd name="connsiteY40" fmla="*/ 9092 h 10000"/>
                <a:gd name="connsiteX41" fmla="*/ 1738 w 10000"/>
                <a:gd name="connsiteY41" fmla="*/ 8484 h 10000"/>
                <a:gd name="connsiteX42" fmla="*/ 3043 w 10000"/>
                <a:gd name="connsiteY42" fmla="*/ 7575 h 10000"/>
                <a:gd name="connsiteX43" fmla="*/ 2174 w 10000"/>
                <a:gd name="connsiteY43" fmla="*/ 7274 h 10000"/>
                <a:gd name="connsiteX44" fmla="*/ 1304 w 10000"/>
                <a:gd name="connsiteY44" fmla="*/ 7274 h 10000"/>
                <a:gd name="connsiteX45" fmla="*/ 869 w 10000"/>
                <a:gd name="connsiteY45" fmla="*/ 6971 h 10000"/>
                <a:gd name="connsiteX0" fmla="*/ 869 w 10000"/>
                <a:gd name="connsiteY0" fmla="*/ 6971 h 10000"/>
                <a:gd name="connsiteX1" fmla="*/ 2174 w 10000"/>
                <a:gd name="connsiteY1" fmla="*/ 6364 h 10000"/>
                <a:gd name="connsiteX2" fmla="*/ 2174 w 10000"/>
                <a:gd name="connsiteY2" fmla="*/ 5756 h 10000"/>
                <a:gd name="connsiteX3" fmla="*/ 1304 w 10000"/>
                <a:gd name="connsiteY3" fmla="*/ 5756 h 10000"/>
                <a:gd name="connsiteX4" fmla="*/ 2174 w 10000"/>
                <a:gd name="connsiteY4" fmla="*/ 4849 h 10000"/>
                <a:gd name="connsiteX5" fmla="*/ 3913 w 10000"/>
                <a:gd name="connsiteY5" fmla="*/ 4545 h 10000"/>
                <a:gd name="connsiteX6" fmla="*/ 3478 w 10000"/>
                <a:gd name="connsiteY6" fmla="*/ 3636 h 10000"/>
                <a:gd name="connsiteX7" fmla="*/ 3478 w 10000"/>
                <a:gd name="connsiteY7" fmla="*/ 3333 h 10000"/>
                <a:gd name="connsiteX8" fmla="*/ 3043 w 10000"/>
                <a:gd name="connsiteY8" fmla="*/ 2727 h 10000"/>
                <a:gd name="connsiteX9" fmla="*/ 3043 w 10000"/>
                <a:gd name="connsiteY9" fmla="*/ 2423 h 10000"/>
                <a:gd name="connsiteX10" fmla="*/ 1738 w 10000"/>
                <a:gd name="connsiteY10" fmla="*/ 2423 h 10000"/>
                <a:gd name="connsiteX11" fmla="*/ 869 w 10000"/>
                <a:gd name="connsiteY11" fmla="*/ 2423 h 10000"/>
                <a:gd name="connsiteX12" fmla="*/ 869 w 10000"/>
                <a:gd name="connsiteY12" fmla="*/ 1819 h 10000"/>
                <a:gd name="connsiteX13" fmla="*/ 3478 w 10000"/>
                <a:gd name="connsiteY13" fmla="*/ 0 h 10000"/>
                <a:gd name="connsiteX14" fmla="*/ 3478 w 10000"/>
                <a:gd name="connsiteY14" fmla="*/ 301 h 10000"/>
                <a:gd name="connsiteX15" fmla="*/ 4347 w 10000"/>
                <a:gd name="connsiteY15" fmla="*/ 605 h 10000"/>
                <a:gd name="connsiteX16" fmla="*/ 5218 w 10000"/>
                <a:gd name="connsiteY16" fmla="*/ 908 h 10000"/>
                <a:gd name="connsiteX17" fmla="*/ 6087 w 10000"/>
                <a:gd name="connsiteY17" fmla="*/ 2423 h 10000"/>
                <a:gd name="connsiteX18" fmla="*/ 6956 w 10000"/>
                <a:gd name="connsiteY18" fmla="*/ 3029 h 10000"/>
                <a:gd name="connsiteX19" fmla="*/ 8260 w 10000"/>
                <a:gd name="connsiteY19" fmla="*/ 4242 h 10000"/>
                <a:gd name="connsiteX20" fmla="*/ 7826 w 10000"/>
                <a:gd name="connsiteY20" fmla="*/ 4545 h 10000"/>
                <a:gd name="connsiteX21" fmla="*/ 7826 w 10000"/>
                <a:gd name="connsiteY21" fmla="*/ 4849 h 10000"/>
                <a:gd name="connsiteX22" fmla="*/ 7826 w 10000"/>
                <a:gd name="connsiteY22" fmla="*/ 5456 h 10000"/>
                <a:gd name="connsiteX23" fmla="*/ 8696 w 10000"/>
                <a:gd name="connsiteY23" fmla="*/ 5456 h 10000"/>
                <a:gd name="connsiteX24" fmla="*/ 9565 w 10000"/>
                <a:gd name="connsiteY24" fmla="*/ 5456 h 10000"/>
                <a:gd name="connsiteX25" fmla="*/ 10000 w 10000"/>
                <a:gd name="connsiteY25" fmla="*/ 6667 h 10000"/>
                <a:gd name="connsiteX26" fmla="*/ 9131 w 10000"/>
                <a:gd name="connsiteY26" fmla="*/ 7575 h 10000"/>
                <a:gd name="connsiteX27" fmla="*/ 9131 w 10000"/>
                <a:gd name="connsiteY27" fmla="*/ 7879 h 10000"/>
                <a:gd name="connsiteX28" fmla="*/ 10000 w 10000"/>
                <a:gd name="connsiteY28" fmla="*/ 7879 h 10000"/>
                <a:gd name="connsiteX29" fmla="*/ 9131 w 10000"/>
                <a:gd name="connsiteY29" fmla="*/ 8181 h 10000"/>
                <a:gd name="connsiteX30" fmla="*/ 6956 w 10000"/>
                <a:gd name="connsiteY30" fmla="*/ 8789 h 10000"/>
                <a:gd name="connsiteX31" fmla="*/ 5652 w 10000"/>
                <a:gd name="connsiteY31" fmla="*/ 8789 h 10000"/>
                <a:gd name="connsiteX32" fmla="*/ 4347 w 10000"/>
                <a:gd name="connsiteY32" fmla="*/ 9092 h 10000"/>
                <a:gd name="connsiteX33" fmla="*/ 3478 w 10000"/>
                <a:gd name="connsiteY33" fmla="*/ 8789 h 10000"/>
                <a:gd name="connsiteX34" fmla="*/ 3043 w 10000"/>
                <a:gd name="connsiteY34" fmla="*/ 9392 h 10000"/>
                <a:gd name="connsiteX35" fmla="*/ 2174 w 10000"/>
                <a:gd name="connsiteY35" fmla="*/ 9392 h 10000"/>
                <a:gd name="connsiteX36" fmla="*/ 1304 w 10000"/>
                <a:gd name="connsiteY36" fmla="*/ 9392 h 10000"/>
                <a:gd name="connsiteX37" fmla="*/ 869 w 10000"/>
                <a:gd name="connsiteY37" fmla="*/ 10000 h 10000"/>
                <a:gd name="connsiteX38" fmla="*/ 0 w 10000"/>
                <a:gd name="connsiteY38" fmla="*/ 9696 h 10000"/>
                <a:gd name="connsiteX39" fmla="*/ 434 w 10000"/>
                <a:gd name="connsiteY39" fmla="*/ 9092 h 10000"/>
                <a:gd name="connsiteX40" fmla="*/ 1738 w 10000"/>
                <a:gd name="connsiteY40" fmla="*/ 8484 h 10000"/>
                <a:gd name="connsiteX41" fmla="*/ 3043 w 10000"/>
                <a:gd name="connsiteY41" fmla="*/ 7575 h 10000"/>
                <a:gd name="connsiteX42" fmla="*/ 2174 w 10000"/>
                <a:gd name="connsiteY42" fmla="*/ 7274 h 10000"/>
                <a:gd name="connsiteX43" fmla="*/ 1304 w 10000"/>
                <a:gd name="connsiteY43" fmla="*/ 7274 h 10000"/>
                <a:gd name="connsiteX44" fmla="*/ 869 w 10000"/>
                <a:gd name="connsiteY44" fmla="*/ 6971 h 10000"/>
                <a:gd name="connsiteX0" fmla="*/ 869 w 10000"/>
                <a:gd name="connsiteY0" fmla="*/ 6971 h 10000"/>
                <a:gd name="connsiteX1" fmla="*/ 2174 w 10000"/>
                <a:gd name="connsiteY1" fmla="*/ 6364 h 10000"/>
                <a:gd name="connsiteX2" fmla="*/ 2174 w 10000"/>
                <a:gd name="connsiteY2" fmla="*/ 5756 h 10000"/>
                <a:gd name="connsiteX3" fmla="*/ 1304 w 10000"/>
                <a:gd name="connsiteY3" fmla="*/ 5756 h 10000"/>
                <a:gd name="connsiteX4" fmla="*/ 2174 w 10000"/>
                <a:gd name="connsiteY4" fmla="*/ 4849 h 10000"/>
                <a:gd name="connsiteX5" fmla="*/ 3913 w 10000"/>
                <a:gd name="connsiteY5" fmla="*/ 4545 h 10000"/>
                <a:gd name="connsiteX6" fmla="*/ 3478 w 10000"/>
                <a:gd name="connsiteY6" fmla="*/ 3636 h 10000"/>
                <a:gd name="connsiteX7" fmla="*/ 3478 w 10000"/>
                <a:gd name="connsiteY7" fmla="*/ 3333 h 10000"/>
                <a:gd name="connsiteX8" fmla="*/ 3043 w 10000"/>
                <a:gd name="connsiteY8" fmla="*/ 2727 h 10000"/>
                <a:gd name="connsiteX9" fmla="*/ 3043 w 10000"/>
                <a:gd name="connsiteY9" fmla="*/ 2423 h 10000"/>
                <a:gd name="connsiteX10" fmla="*/ 1738 w 10000"/>
                <a:gd name="connsiteY10" fmla="*/ 2423 h 10000"/>
                <a:gd name="connsiteX11" fmla="*/ 869 w 10000"/>
                <a:gd name="connsiteY11" fmla="*/ 2423 h 10000"/>
                <a:gd name="connsiteX12" fmla="*/ 869 w 10000"/>
                <a:gd name="connsiteY12" fmla="*/ 1819 h 10000"/>
                <a:gd name="connsiteX13" fmla="*/ 3478 w 10000"/>
                <a:gd name="connsiteY13" fmla="*/ 0 h 10000"/>
                <a:gd name="connsiteX14" fmla="*/ 3478 w 10000"/>
                <a:gd name="connsiteY14" fmla="*/ 301 h 10000"/>
                <a:gd name="connsiteX15" fmla="*/ 4347 w 10000"/>
                <a:gd name="connsiteY15" fmla="*/ 605 h 10000"/>
                <a:gd name="connsiteX16" fmla="*/ 6087 w 10000"/>
                <a:gd name="connsiteY16" fmla="*/ 2423 h 10000"/>
                <a:gd name="connsiteX17" fmla="*/ 6956 w 10000"/>
                <a:gd name="connsiteY17" fmla="*/ 3029 h 10000"/>
                <a:gd name="connsiteX18" fmla="*/ 8260 w 10000"/>
                <a:gd name="connsiteY18" fmla="*/ 4242 h 10000"/>
                <a:gd name="connsiteX19" fmla="*/ 7826 w 10000"/>
                <a:gd name="connsiteY19" fmla="*/ 4545 h 10000"/>
                <a:gd name="connsiteX20" fmla="*/ 7826 w 10000"/>
                <a:gd name="connsiteY20" fmla="*/ 4849 h 10000"/>
                <a:gd name="connsiteX21" fmla="*/ 7826 w 10000"/>
                <a:gd name="connsiteY21" fmla="*/ 5456 h 10000"/>
                <a:gd name="connsiteX22" fmla="*/ 8696 w 10000"/>
                <a:gd name="connsiteY22" fmla="*/ 5456 h 10000"/>
                <a:gd name="connsiteX23" fmla="*/ 9565 w 10000"/>
                <a:gd name="connsiteY23" fmla="*/ 5456 h 10000"/>
                <a:gd name="connsiteX24" fmla="*/ 10000 w 10000"/>
                <a:gd name="connsiteY24" fmla="*/ 6667 h 10000"/>
                <a:gd name="connsiteX25" fmla="*/ 9131 w 10000"/>
                <a:gd name="connsiteY25" fmla="*/ 7575 h 10000"/>
                <a:gd name="connsiteX26" fmla="*/ 9131 w 10000"/>
                <a:gd name="connsiteY26" fmla="*/ 7879 h 10000"/>
                <a:gd name="connsiteX27" fmla="*/ 10000 w 10000"/>
                <a:gd name="connsiteY27" fmla="*/ 7879 h 10000"/>
                <a:gd name="connsiteX28" fmla="*/ 9131 w 10000"/>
                <a:gd name="connsiteY28" fmla="*/ 8181 h 10000"/>
                <a:gd name="connsiteX29" fmla="*/ 6956 w 10000"/>
                <a:gd name="connsiteY29" fmla="*/ 8789 h 10000"/>
                <a:gd name="connsiteX30" fmla="*/ 5652 w 10000"/>
                <a:gd name="connsiteY30" fmla="*/ 8789 h 10000"/>
                <a:gd name="connsiteX31" fmla="*/ 4347 w 10000"/>
                <a:gd name="connsiteY31" fmla="*/ 9092 h 10000"/>
                <a:gd name="connsiteX32" fmla="*/ 3478 w 10000"/>
                <a:gd name="connsiteY32" fmla="*/ 8789 h 10000"/>
                <a:gd name="connsiteX33" fmla="*/ 3043 w 10000"/>
                <a:gd name="connsiteY33" fmla="*/ 9392 h 10000"/>
                <a:gd name="connsiteX34" fmla="*/ 2174 w 10000"/>
                <a:gd name="connsiteY34" fmla="*/ 9392 h 10000"/>
                <a:gd name="connsiteX35" fmla="*/ 1304 w 10000"/>
                <a:gd name="connsiteY35" fmla="*/ 9392 h 10000"/>
                <a:gd name="connsiteX36" fmla="*/ 869 w 10000"/>
                <a:gd name="connsiteY36" fmla="*/ 10000 h 10000"/>
                <a:gd name="connsiteX37" fmla="*/ 0 w 10000"/>
                <a:gd name="connsiteY37" fmla="*/ 9696 h 10000"/>
                <a:gd name="connsiteX38" fmla="*/ 434 w 10000"/>
                <a:gd name="connsiteY38" fmla="*/ 9092 h 10000"/>
                <a:gd name="connsiteX39" fmla="*/ 1738 w 10000"/>
                <a:gd name="connsiteY39" fmla="*/ 8484 h 10000"/>
                <a:gd name="connsiteX40" fmla="*/ 3043 w 10000"/>
                <a:gd name="connsiteY40" fmla="*/ 7575 h 10000"/>
                <a:gd name="connsiteX41" fmla="*/ 2174 w 10000"/>
                <a:gd name="connsiteY41" fmla="*/ 7274 h 10000"/>
                <a:gd name="connsiteX42" fmla="*/ 1304 w 10000"/>
                <a:gd name="connsiteY42" fmla="*/ 7274 h 10000"/>
                <a:gd name="connsiteX43" fmla="*/ 869 w 10000"/>
                <a:gd name="connsiteY43" fmla="*/ 6971 h 10000"/>
                <a:gd name="connsiteX0" fmla="*/ 869 w 10000"/>
                <a:gd name="connsiteY0" fmla="*/ 6971 h 10000"/>
                <a:gd name="connsiteX1" fmla="*/ 2174 w 10000"/>
                <a:gd name="connsiteY1" fmla="*/ 6364 h 10000"/>
                <a:gd name="connsiteX2" fmla="*/ 2174 w 10000"/>
                <a:gd name="connsiteY2" fmla="*/ 5756 h 10000"/>
                <a:gd name="connsiteX3" fmla="*/ 1304 w 10000"/>
                <a:gd name="connsiteY3" fmla="*/ 5756 h 10000"/>
                <a:gd name="connsiteX4" fmla="*/ 2174 w 10000"/>
                <a:gd name="connsiteY4" fmla="*/ 4849 h 10000"/>
                <a:gd name="connsiteX5" fmla="*/ 3913 w 10000"/>
                <a:gd name="connsiteY5" fmla="*/ 4545 h 10000"/>
                <a:gd name="connsiteX6" fmla="*/ 3478 w 10000"/>
                <a:gd name="connsiteY6" fmla="*/ 3636 h 10000"/>
                <a:gd name="connsiteX7" fmla="*/ 3478 w 10000"/>
                <a:gd name="connsiteY7" fmla="*/ 3333 h 10000"/>
                <a:gd name="connsiteX8" fmla="*/ 3043 w 10000"/>
                <a:gd name="connsiteY8" fmla="*/ 2727 h 10000"/>
                <a:gd name="connsiteX9" fmla="*/ 3043 w 10000"/>
                <a:gd name="connsiteY9" fmla="*/ 2423 h 10000"/>
                <a:gd name="connsiteX10" fmla="*/ 1738 w 10000"/>
                <a:gd name="connsiteY10" fmla="*/ 2423 h 10000"/>
                <a:gd name="connsiteX11" fmla="*/ 869 w 10000"/>
                <a:gd name="connsiteY11" fmla="*/ 2423 h 10000"/>
                <a:gd name="connsiteX12" fmla="*/ 869 w 10000"/>
                <a:gd name="connsiteY12" fmla="*/ 1819 h 10000"/>
                <a:gd name="connsiteX13" fmla="*/ 3478 w 10000"/>
                <a:gd name="connsiteY13" fmla="*/ 0 h 10000"/>
                <a:gd name="connsiteX14" fmla="*/ 3478 w 10000"/>
                <a:gd name="connsiteY14" fmla="*/ 301 h 10000"/>
                <a:gd name="connsiteX15" fmla="*/ 6087 w 10000"/>
                <a:gd name="connsiteY15" fmla="*/ 2423 h 10000"/>
                <a:gd name="connsiteX16" fmla="*/ 6956 w 10000"/>
                <a:gd name="connsiteY16" fmla="*/ 3029 h 10000"/>
                <a:gd name="connsiteX17" fmla="*/ 8260 w 10000"/>
                <a:gd name="connsiteY17" fmla="*/ 4242 h 10000"/>
                <a:gd name="connsiteX18" fmla="*/ 7826 w 10000"/>
                <a:gd name="connsiteY18" fmla="*/ 4545 h 10000"/>
                <a:gd name="connsiteX19" fmla="*/ 7826 w 10000"/>
                <a:gd name="connsiteY19" fmla="*/ 4849 h 10000"/>
                <a:gd name="connsiteX20" fmla="*/ 7826 w 10000"/>
                <a:gd name="connsiteY20" fmla="*/ 5456 h 10000"/>
                <a:gd name="connsiteX21" fmla="*/ 8696 w 10000"/>
                <a:gd name="connsiteY21" fmla="*/ 5456 h 10000"/>
                <a:gd name="connsiteX22" fmla="*/ 9565 w 10000"/>
                <a:gd name="connsiteY22" fmla="*/ 5456 h 10000"/>
                <a:gd name="connsiteX23" fmla="*/ 10000 w 10000"/>
                <a:gd name="connsiteY23" fmla="*/ 6667 h 10000"/>
                <a:gd name="connsiteX24" fmla="*/ 9131 w 10000"/>
                <a:gd name="connsiteY24" fmla="*/ 7575 h 10000"/>
                <a:gd name="connsiteX25" fmla="*/ 9131 w 10000"/>
                <a:gd name="connsiteY25" fmla="*/ 7879 h 10000"/>
                <a:gd name="connsiteX26" fmla="*/ 10000 w 10000"/>
                <a:gd name="connsiteY26" fmla="*/ 7879 h 10000"/>
                <a:gd name="connsiteX27" fmla="*/ 9131 w 10000"/>
                <a:gd name="connsiteY27" fmla="*/ 8181 h 10000"/>
                <a:gd name="connsiteX28" fmla="*/ 6956 w 10000"/>
                <a:gd name="connsiteY28" fmla="*/ 8789 h 10000"/>
                <a:gd name="connsiteX29" fmla="*/ 5652 w 10000"/>
                <a:gd name="connsiteY29" fmla="*/ 8789 h 10000"/>
                <a:gd name="connsiteX30" fmla="*/ 4347 w 10000"/>
                <a:gd name="connsiteY30" fmla="*/ 9092 h 10000"/>
                <a:gd name="connsiteX31" fmla="*/ 3478 w 10000"/>
                <a:gd name="connsiteY31" fmla="*/ 8789 h 10000"/>
                <a:gd name="connsiteX32" fmla="*/ 3043 w 10000"/>
                <a:gd name="connsiteY32" fmla="*/ 9392 h 10000"/>
                <a:gd name="connsiteX33" fmla="*/ 2174 w 10000"/>
                <a:gd name="connsiteY33" fmla="*/ 9392 h 10000"/>
                <a:gd name="connsiteX34" fmla="*/ 1304 w 10000"/>
                <a:gd name="connsiteY34" fmla="*/ 9392 h 10000"/>
                <a:gd name="connsiteX35" fmla="*/ 869 w 10000"/>
                <a:gd name="connsiteY35" fmla="*/ 10000 h 10000"/>
                <a:gd name="connsiteX36" fmla="*/ 0 w 10000"/>
                <a:gd name="connsiteY36" fmla="*/ 9696 h 10000"/>
                <a:gd name="connsiteX37" fmla="*/ 434 w 10000"/>
                <a:gd name="connsiteY37" fmla="*/ 9092 h 10000"/>
                <a:gd name="connsiteX38" fmla="*/ 1738 w 10000"/>
                <a:gd name="connsiteY38" fmla="*/ 8484 h 10000"/>
                <a:gd name="connsiteX39" fmla="*/ 3043 w 10000"/>
                <a:gd name="connsiteY39" fmla="*/ 7575 h 10000"/>
                <a:gd name="connsiteX40" fmla="*/ 2174 w 10000"/>
                <a:gd name="connsiteY40" fmla="*/ 7274 h 10000"/>
                <a:gd name="connsiteX41" fmla="*/ 1304 w 10000"/>
                <a:gd name="connsiteY41" fmla="*/ 7274 h 10000"/>
                <a:gd name="connsiteX42" fmla="*/ 869 w 10000"/>
                <a:gd name="connsiteY42" fmla="*/ 6971 h 10000"/>
                <a:gd name="connsiteX0" fmla="*/ 869 w 10000"/>
                <a:gd name="connsiteY0" fmla="*/ 6971 h 10000"/>
                <a:gd name="connsiteX1" fmla="*/ 2174 w 10000"/>
                <a:gd name="connsiteY1" fmla="*/ 6364 h 10000"/>
                <a:gd name="connsiteX2" fmla="*/ 2174 w 10000"/>
                <a:gd name="connsiteY2" fmla="*/ 5756 h 10000"/>
                <a:gd name="connsiteX3" fmla="*/ 1304 w 10000"/>
                <a:gd name="connsiteY3" fmla="*/ 5756 h 10000"/>
                <a:gd name="connsiteX4" fmla="*/ 2174 w 10000"/>
                <a:gd name="connsiteY4" fmla="*/ 4849 h 10000"/>
                <a:gd name="connsiteX5" fmla="*/ 3913 w 10000"/>
                <a:gd name="connsiteY5" fmla="*/ 4545 h 10000"/>
                <a:gd name="connsiteX6" fmla="*/ 3478 w 10000"/>
                <a:gd name="connsiteY6" fmla="*/ 3636 h 10000"/>
                <a:gd name="connsiteX7" fmla="*/ 3478 w 10000"/>
                <a:gd name="connsiteY7" fmla="*/ 3333 h 10000"/>
                <a:gd name="connsiteX8" fmla="*/ 3043 w 10000"/>
                <a:gd name="connsiteY8" fmla="*/ 2727 h 10000"/>
                <a:gd name="connsiteX9" fmla="*/ 3043 w 10000"/>
                <a:gd name="connsiteY9" fmla="*/ 2423 h 10000"/>
                <a:gd name="connsiteX10" fmla="*/ 1738 w 10000"/>
                <a:gd name="connsiteY10" fmla="*/ 2423 h 10000"/>
                <a:gd name="connsiteX11" fmla="*/ 869 w 10000"/>
                <a:gd name="connsiteY11" fmla="*/ 2423 h 10000"/>
                <a:gd name="connsiteX12" fmla="*/ 869 w 10000"/>
                <a:gd name="connsiteY12" fmla="*/ 1819 h 10000"/>
                <a:gd name="connsiteX13" fmla="*/ 3478 w 10000"/>
                <a:gd name="connsiteY13" fmla="*/ 0 h 10000"/>
                <a:gd name="connsiteX14" fmla="*/ 6087 w 10000"/>
                <a:gd name="connsiteY14" fmla="*/ 2423 h 10000"/>
                <a:gd name="connsiteX15" fmla="*/ 6956 w 10000"/>
                <a:gd name="connsiteY15" fmla="*/ 3029 h 10000"/>
                <a:gd name="connsiteX16" fmla="*/ 8260 w 10000"/>
                <a:gd name="connsiteY16" fmla="*/ 4242 h 10000"/>
                <a:gd name="connsiteX17" fmla="*/ 7826 w 10000"/>
                <a:gd name="connsiteY17" fmla="*/ 4545 h 10000"/>
                <a:gd name="connsiteX18" fmla="*/ 7826 w 10000"/>
                <a:gd name="connsiteY18" fmla="*/ 4849 h 10000"/>
                <a:gd name="connsiteX19" fmla="*/ 7826 w 10000"/>
                <a:gd name="connsiteY19" fmla="*/ 5456 h 10000"/>
                <a:gd name="connsiteX20" fmla="*/ 8696 w 10000"/>
                <a:gd name="connsiteY20" fmla="*/ 5456 h 10000"/>
                <a:gd name="connsiteX21" fmla="*/ 9565 w 10000"/>
                <a:gd name="connsiteY21" fmla="*/ 5456 h 10000"/>
                <a:gd name="connsiteX22" fmla="*/ 10000 w 10000"/>
                <a:gd name="connsiteY22" fmla="*/ 6667 h 10000"/>
                <a:gd name="connsiteX23" fmla="*/ 9131 w 10000"/>
                <a:gd name="connsiteY23" fmla="*/ 7575 h 10000"/>
                <a:gd name="connsiteX24" fmla="*/ 9131 w 10000"/>
                <a:gd name="connsiteY24" fmla="*/ 7879 h 10000"/>
                <a:gd name="connsiteX25" fmla="*/ 10000 w 10000"/>
                <a:gd name="connsiteY25" fmla="*/ 7879 h 10000"/>
                <a:gd name="connsiteX26" fmla="*/ 9131 w 10000"/>
                <a:gd name="connsiteY26" fmla="*/ 8181 h 10000"/>
                <a:gd name="connsiteX27" fmla="*/ 6956 w 10000"/>
                <a:gd name="connsiteY27" fmla="*/ 8789 h 10000"/>
                <a:gd name="connsiteX28" fmla="*/ 5652 w 10000"/>
                <a:gd name="connsiteY28" fmla="*/ 8789 h 10000"/>
                <a:gd name="connsiteX29" fmla="*/ 4347 w 10000"/>
                <a:gd name="connsiteY29" fmla="*/ 9092 h 10000"/>
                <a:gd name="connsiteX30" fmla="*/ 3478 w 10000"/>
                <a:gd name="connsiteY30" fmla="*/ 8789 h 10000"/>
                <a:gd name="connsiteX31" fmla="*/ 3043 w 10000"/>
                <a:gd name="connsiteY31" fmla="*/ 9392 h 10000"/>
                <a:gd name="connsiteX32" fmla="*/ 2174 w 10000"/>
                <a:gd name="connsiteY32" fmla="*/ 9392 h 10000"/>
                <a:gd name="connsiteX33" fmla="*/ 1304 w 10000"/>
                <a:gd name="connsiteY33" fmla="*/ 9392 h 10000"/>
                <a:gd name="connsiteX34" fmla="*/ 869 w 10000"/>
                <a:gd name="connsiteY34" fmla="*/ 10000 h 10000"/>
                <a:gd name="connsiteX35" fmla="*/ 0 w 10000"/>
                <a:gd name="connsiteY35" fmla="*/ 9696 h 10000"/>
                <a:gd name="connsiteX36" fmla="*/ 434 w 10000"/>
                <a:gd name="connsiteY36" fmla="*/ 9092 h 10000"/>
                <a:gd name="connsiteX37" fmla="*/ 1738 w 10000"/>
                <a:gd name="connsiteY37" fmla="*/ 8484 h 10000"/>
                <a:gd name="connsiteX38" fmla="*/ 3043 w 10000"/>
                <a:gd name="connsiteY38" fmla="*/ 7575 h 10000"/>
                <a:gd name="connsiteX39" fmla="*/ 2174 w 10000"/>
                <a:gd name="connsiteY39" fmla="*/ 7274 h 10000"/>
                <a:gd name="connsiteX40" fmla="*/ 1304 w 10000"/>
                <a:gd name="connsiteY40" fmla="*/ 7274 h 10000"/>
                <a:gd name="connsiteX41" fmla="*/ 869 w 10000"/>
                <a:gd name="connsiteY41" fmla="*/ 6971 h 10000"/>
                <a:gd name="connsiteX0" fmla="*/ 869 w 10000"/>
                <a:gd name="connsiteY0" fmla="*/ 5152 h 8181"/>
                <a:gd name="connsiteX1" fmla="*/ 2174 w 10000"/>
                <a:gd name="connsiteY1" fmla="*/ 4545 h 8181"/>
                <a:gd name="connsiteX2" fmla="*/ 2174 w 10000"/>
                <a:gd name="connsiteY2" fmla="*/ 3937 h 8181"/>
                <a:gd name="connsiteX3" fmla="*/ 1304 w 10000"/>
                <a:gd name="connsiteY3" fmla="*/ 3937 h 8181"/>
                <a:gd name="connsiteX4" fmla="*/ 2174 w 10000"/>
                <a:gd name="connsiteY4" fmla="*/ 3030 h 8181"/>
                <a:gd name="connsiteX5" fmla="*/ 3913 w 10000"/>
                <a:gd name="connsiteY5" fmla="*/ 2726 h 8181"/>
                <a:gd name="connsiteX6" fmla="*/ 3478 w 10000"/>
                <a:gd name="connsiteY6" fmla="*/ 1817 h 8181"/>
                <a:gd name="connsiteX7" fmla="*/ 3478 w 10000"/>
                <a:gd name="connsiteY7" fmla="*/ 1514 h 8181"/>
                <a:gd name="connsiteX8" fmla="*/ 3043 w 10000"/>
                <a:gd name="connsiteY8" fmla="*/ 908 h 8181"/>
                <a:gd name="connsiteX9" fmla="*/ 3043 w 10000"/>
                <a:gd name="connsiteY9" fmla="*/ 604 h 8181"/>
                <a:gd name="connsiteX10" fmla="*/ 1738 w 10000"/>
                <a:gd name="connsiteY10" fmla="*/ 604 h 8181"/>
                <a:gd name="connsiteX11" fmla="*/ 869 w 10000"/>
                <a:gd name="connsiteY11" fmla="*/ 604 h 8181"/>
                <a:gd name="connsiteX12" fmla="*/ 869 w 10000"/>
                <a:gd name="connsiteY12" fmla="*/ 0 h 8181"/>
                <a:gd name="connsiteX13" fmla="*/ 6087 w 10000"/>
                <a:gd name="connsiteY13" fmla="*/ 604 h 8181"/>
                <a:gd name="connsiteX14" fmla="*/ 6956 w 10000"/>
                <a:gd name="connsiteY14" fmla="*/ 1210 h 8181"/>
                <a:gd name="connsiteX15" fmla="*/ 8260 w 10000"/>
                <a:gd name="connsiteY15" fmla="*/ 2423 h 8181"/>
                <a:gd name="connsiteX16" fmla="*/ 7826 w 10000"/>
                <a:gd name="connsiteY16" fmla="*/ 2726 h 8181"/>
                <a:gd name="connsiteX17" fmla="*/ 7826 w 10000"/>
                <a:gd name="connsiteY17" fmla="*/ 3030 h 8181"/>
                <a:gd name="connsiteX18" fmla="*/ 7826 w 10000"/>
                <a:gd name="connsiteY18" fmla="*/ 3637 h 8181"/>
                <a:gd name="connsiteX19" fmla="*/ 8696 w 10000"/>
                <a:gd name="connsiteY19" fmla="*/ 3637 h 8181"/>
                <a:gd name="connsiteX20" fmla="*/ 9565 w 10000"/>
                <a:gd name="connsiteY20" fmla="*/ 3637 h 8181"/>
                <a:gd name="connsiteX21" fmla="*/ 10000 w 10000"/>
                <a:gd name="connsiteY21" fmla="*/ 4848 h 8181"/>
                <a:gd name="connsiteX22" fmla="*/ 9131 w 10000"/>
                <a:gd name="connsiteY22" fmla="*/ 5756 h 8181"/>
                <a:gd name="connsiteX23" fmla="*/ 9131 w 10000"/>
                <a:gd name="connsiteY23" fmla="*/ 6060 h 8181"/>
                <a:gd name="connsiteX24" fmla="*/ 10000 w 10000"/>
                <a:gd name="connsiteY24" fmla="*/ 6060 h 8181"/>
                <a:gd name="connsiteX25" fmla="*/ 9131 w 10000"/>
                <a:gd name="connsiteY25" fmla="*/ 6362 h 8181"/>
                <a:gd name="connsiteX26" fmla="*/ 6956 w 10000"/>
                <a:gd name="connsiteY26" fmla="*/ 6970 h 8181"/>
                <a:gd name="connsiteX27" fmla="*/ 5652 w 10000"/>
                <a:gd name="connsiteY27" fmla="*/ 6970 h 8181"/>
                <a:gd name="connsiteX28" fmla="*/ 4347 w 10000"/>
                <a:gd name="connsiteY28" fmla="*/ 7273 h 8181"/>
                <a:gd name="connsiteX29" fmla="*/ 3478 w 10000"/>
                <a:gd name="connsiteY29" fmla="*/ 6970 h 8181"/>
                <a:gd name="connsiteX30" fmla="*/ 3043 w 10000"/>
                <a:gd name="connsiteY30" fmla="*/ 7573 h 8181"/>
                <a:gd name="connsiteX31" fmla="*/ 2174 w 10000"/>
                <a:gd name="connsiteY31" fmla="*/ 7573 h 8181"/>
                <a:gd name="connsiteX32" fmla="*/ 1304 w 10000"/>
                <a:gd name="connsiteY32" fmla="*/ 7573 h 8181"/>
                <a:gd name="connsiteX33" fmla="*/ 869 w 10000"/>
                <a:gd name="connsiteY33" fmla="*/ 8181 h 8181"/>
                <a:gd name="connsiteX34" fmla="*/ 0 w 10000"/>
                <a:gd name="connsiteY34" fmla="*/ 7877 h 8181"/>
                <a:gd name="connsiteX35" fmla="*/ 434 w 10000"/>
                <a:gd name="connsiteY35" fmla="*/ 7273 h 8181"/>
                <a:gd name="connsiteX36" fmla="*/ 1738 w 10000"/>
                <a:gd name="connsiteY36" fmla="*/ 6665 h 8181"/>
                <a:gd name="connsiteX37" fmla="*/ 3043 w 10000"/>
                <a:gd name="connsiteY37" fmla="*/ 5756 h 8181"/>
                <a:gd name="connsiteX38" fmla="*/ 2174 w 10000"/>
                <a:gd name="connsiteY38" fmla="*/ 5455 h 8181"/>
                <a:gd name="connsiteX39" fmla="*/ 1304 w 10000"/>
                <a:gd name="connsiteY39" fmla="*/ 5455 h 8181"/>
                <a:gd name="connsiteX40" fmla="*/ 869 w 10000"/>
                <a:gd name="connsiteY40" fmla="*/ 5152 h 8181"/>
                <a:gd name="connsiteX0" fmla="*/ 869 w 10000"/>
                <a:gd name="connsiteY0" fmla="*/ 5560 h 9262"/>
                <a:gd name="connsiteX1" fmla="*/ 2174 w 10000"/>
                <a:gd name="connsiteY1" fmla="*/ 4818 h 9262"/>
                <a:gd name="connsiteX2" fmla="*/ 2174 w 10000"/>
                <a:gd name="connsiteY2" fmla="*/ 4074 h 9262"/>
                <a:gd name="connsiteX3" fmla="*/ 1304 w 10000"/>
                <a:gd name="connsiteY3" fmla="*/ 4074 h 9262"/>
                <a:gd name="connsiteX4" fmla="*/ 2174 w 10000"/>
                <a:gd name="connsiteY4" fmla="*/ 2966 h 9262"/>
                <a:gd name="connsiteX5" fmla="*/ 3913 w 10000"/>
                <a:gd name="connsiteY5" fmla="*/ 2594 h 9262"/>
                <a:gd name="connsiteX6" fmla="*/ 3478 w 10000"/>
                <a:gd name="connsiteY6" fmla="*/ 1483 h 9262"/>
                <a:gd name="connsiteX7" fmla="*/ 3478 w 10000"/>
                <a:gd name="connsiteY7" fmla="*/ 1113 h 9262"/>
                <a:gd name="connsiteX8" fmla="*/ 3043 w 10000"/>
                <a:gd name="connsiteY8" fmla="*/ 372 h 9262"/>
                <a:gd name="connsiteX9" fmla="*/ 3043 w 10000"/>
                <a:gd name="connsiteY9" fmla="*/ 0 h 9262"/>
                <a:gd name="connsiteX10" fmla="*/ 1738 w 10000"/>
                <a:gd name="connsiteY10" fmla="*/ 0 h 9262"/>
                <a:gd name="connsiteX11" fmla="*/ 869 w 10000"/>
                <a:gd name="connsiteY11" fmla="*/ 0 h 9262"/>
                <a:gd name="connsiteX12" fmla="*/ 6087 w 10000"/>
                <a:gd name="connsiteY12" fmla="*/ 0 h 9262"/>
                <a:gd name="connsiteX13" fmla="*/ 6956 w 10000"/>
                <a:gd name="connsiteY13" fmla="*/ 741 h 9262"/>
                <a:gd name="connsiteX14" fmla="*/ 8260 w 10000"/>
                <a:gd name="connsiteY14" fmla="*/ 2224 h 9262"/>
                <a:gd name="connsiteX15" fmla="*/ 7826 w 10000"/>
                <a:gd name="connsiteY15" fmla="*/ 2594 h 9262"/>
                <a:gd name="connsiteX16" fmla="*/ 7826 w 10000"/>
                <a:gd name="connsiteY16" fmla="*/ 2966 h 9262"/>
                <a:gd name="connsiteX17" fmla="*/ 7826 w 10000"/>
                <a:gd name="connsiteY17" fmla="*/ 3708 h 9262"/>
                <a:gd name="connsiteX18" fmla="*/ 8696 w 10000"/>
                <a:gd name="connsiteY18" fmla="*/ 3708 h 9262"/>
                <a:gd name="connsiteX19" fmla="*/ 9565 w 10000"/>
                <a:gd name="connsiteY19" fmla="*/ 3708 h 9262"/>
                <a:gd name="connsiteX20" fmla="*/ 10000 w 10000"/>
                <a:gd name="connsiteY20" fmla="*/ 5188 h 9262"/>
                <a:gd name="connsiteX21" fmla="*/ 9131 w 10000"/>
                <a:gd name="connsiteY21" fmla="*/ 6298 h 9262"/>
                <a:gd name="connsiteX22" fmla="*/ 9131 w 10000"/>
                <a:gd name="connsiteY22" fmla="*/ 6669 h 9262"/>
                <a:gd name="connsiteX23" fmla="*/ 10000 w 10000"/>
                <a:gd name="connsiteY23" fmla="*/ 6669 h 9262"/>
                <a:gd name="connsiteX24" fmla="*/ 9131 w 10000"/>
                <a:gd name="connsiteY24" fmla="*/ 7039 h 9262"/>
                <a:gd name="connsiteX25" fmla="*/ 6956 w 10000"/>
                <a:gd name="connsiteY25" fmla="*/ 7782 h 9262"/>
                <a:gd name="connsiteX26" fmla="*/ 5652 w 10000"/>
                <a:gd name="connsiteY26" fmla="*/ 7782 h 9262"/>
                <a:gd name="connsiteX27" fmla="*/ 4347 w 10000"/>
                <a:gd name="connsiteY27" fmla="*/ 8152 h 9262"/>
                <a:gd name="connsiteX28" fmla="*/ 3478 w 10000"/>
                <a:gd name="connsiteY28" fmla="*/ 7782 h 9262"/>
                <a:gd name="connsiteX29" fmla="*/ 3043 w 10000"/>
                <a:gd name="connsiteY29" fmla="*/ 8519 h 9262"/>
                <a:gd name="connsiteX30" fmla="*/ 2174 w 10000"/>
                <a:gd name="connsiteY30" fmla="*/ 8519 h 9262"/>
                <a:gd name="connsiteX31" fmla="*/ 1304 w 10000"/>
                <a:gd name="connsiteY31" fmla="*/ 8519 h 9262"/>
                <a:gd name="connsiteX32" fmla="*/ 869 w 10000"/>
                <a:gd name="connsiteY32" fmla="*/ 9262 h 9262"/>
                <a:gd name="connsiteX33" fmla="*/ 0 w 10000"/>
                <a:gd name="connsiteY33" fmla="*/ 8890 h 9262"/>
                <a:gd name="connsiteX34" fmla="*/ 434 w 10000"/>
                <a:gd name="connsiteY34" fmla="*/ 8152 h 9262"/>
                <a:gd name="connsiteX35" fmla="*/ 1738 w 10000"/>
                <a:gd name="connsiteY35" fmla="*/ 7409 h 9262"/>
                <a:gd name="connsiteX36" fmla="*/ 3043 w 10000"/>
                <a:gd name="connsiteY36" fmla="*/ 6298 h 9262"/>
                <a:gd name="connsiteX37" fmla="*/ 2174 w 10000"/>
                <a:gd name="connsiteY37" fmla="*/ 5930 h 9262"/>
                <a:gd name="connsiteX38" fmla="*/ 1304 w 10000"/>
                <a:gd name="connsiteY38" fmla="*/ 5930 h 9262"/>
                <a:gd name="connsiteX39" fmla="*/ 869 w 10000"/>
                <a:gd name="connsiteY39" fmla="*/ 5560 h 9262"/>
                <a:gd name="connsiteX0" fmla="*/ 869 w 10000"/>
                <a:gd name="connsiteY0" fmla="*/ 6003 h 10000"/>
                <a:gd name="connsiteX1" fmla="*/ 2174 w 10000"/>
                <a:gd name="connsiteY1" fmla="*/ 5202 h 10000"/>
                <a:gd name="connsiteX2" fmla="*/ 2174 w 10000"/>
                <a:gd name="connsiteY2" fmla="*/ 4399 h 10000"/>
                <a:gd name="connsiteX3" fmla="*/ 1304 w 10000"/>
                <a:gd name="connsiteY3" fmla="*/ 4399 h 10000"/>
                <a:gd name="connsiteX4" fmla="*/ 2174 w 10000"/>
                <a:gd name="connsiteY4" fmla="*/ 3202 h 10000"/>
                <a:gd name="connsiteX5" fmla="*/ 3913 w 10000"/>
                <a:gd name="connsiteY5" fmla="*/ 2801 h 10000"/>
                <a:gd name="connsiteX6" fmla="*/ 3478 w 10000"/>
                <a:gd name="connsiteY6" fmla="*/ 1601 h 10000"/>
                <a:gd name="connsiteX7" fmla="*/ 3478 w 10000"/>
                <a:gd name="connsiteY7" fmla="*/ 1202 h 10000"/>
                <a:gd name="connsiteX8" fmla="*/ 3043 w 10000"/>
                <a:gd name="connsiteY8" fmla="*/ 402 h 10000"/>
                <a:gd name="connsiteX9" fmla="*/ 3043 w 10000"/>
                <a:gd name="connsiteY9" fmla="*/ 0 h 10000"/>
                <a:gd name="connsiteX10" fmla="*/ 1738 w 10000"/>
                <a:gd name="connsiteY10" fmla="*/ 0 h 10000"/>
                <a:gd name="connsiteX11" fmla="*/ 6087 w 10000"/>
                <a:gd name="connsiteY11" fmla="*/ 0 h 10000"/>
                <a:gd name="connsiteX12" fmla="*/ 6956 w 10000"/>
                <a:gd name="connsiteY12" fmla="*/ 800 h 10000"/>
                <a:gd name="connsiteX13" fmla="*/ 8260 w 10000"/>
                <a:gd name="connsiteY13" fmla="*/ 2401 h 10000"/>
                <a:gd name="connsiteX14" fmla="*/ 7826 w 10000"/>
                <a:gd name="connsiteY14" fmla="*/ 2801 h 10000"/>
                <a:gd name="connsiteX15" fmla="*/ 7826 w 10000"/>
                <a:gd name="connsiteY15" fmla="*/ 3202 h 10000"/>
                <a:gd name="connsiteX16" fmla="*/ 7826 w 10000"/>
                <a:gd name="connsiteY16" fmla="*/ 4003 h 10000"/>
                <a:gd name="connsiteX17" fmla="*/ 8696 w 10000"/>
                <a:gd name="connsiteY17" fmla="*/ 4003 h 10000"/>
                <a:gd name="connsiteX18" fmla="*/ 9565 w 10000"/>
                <a:gd name="connsiteY18" fmla="*/ 4003 h 10000"/>
                <a:gd name="connsiteX19" fmla="*/ 10000 w 10000"/>
                <a:gd name="connsiteY19" fmla="*/ 5601 h 10000"/>
                <a:gd name="connsiteX20" fmla="*/ 9131 w 10000"/>
                <a:gd name="connsiteY20" fmla="*/ 6800 h 10000"/>
                <a:gd name="connsiteX21" fmla="*/ 9131 w 10000"/>
                <a:gd name="connsiteY21" fmla="*/ 7200 h 10000"/>
                <a:gd name="connsiteX22" fmla="*/ 10000 w 10000"/>
                <a:gd name="connsiteY22" fmla="*/ 7200 h 10000"/>
                <a:gd name="connsiteX23" fmla="*/ 9131 w 10000"/>
                <a:gd name="connsiteY23" fmla="*/ 7600 h 10000"/>
                <a:gd name="connsiteX24" fmla="*/ 6956 w 10000"/>
                <a:gd name="connsiteY24" fmla="*/ 8402 h 10000"/>
                <a:gd name="connsiteX25" fmla="*/ 5652 w 10000"/>
                <a:gd name="connsiteY25" fmla="*/ 8402 h 10000"/>
                <a:gd name="connsiteX26" fmla="*/ 4347 w 10000"/>
                <a:gd name="connsiteY26" fmla="*/ 8802 h 10000"/>
                <a:gd name="connsiteX27" fmla="*/ 3478 w 10000"/>
                <a:gd name="connsiteY27" fmla="*/ 8402 h 10000"/>
                <a:gd name="connsiteX28" fmla="*/ 3043 w 10000"/>
                <a:gd name="connsiteY28" fmla="*/ 9198 h 10000"/>
                <a:gd name="connsiteX29" fmla="*/ 2174 w 10000"/>
                <a:gd name="connsiteY29" fmla="*/ 9198 h 10000"/>
                <a:gd name="connsiteX30" fmla="*/ 1304 w 10000"/>
                <a:gd name="connsiteY30" fmla="*/ 9198 h 10000"/>
                <a:gd name="connsiteX31" fmla="*/ 869 w 10000"/>
                <a:gd name="connsiteY31" fmla="*/ 10000 h 10000"/>
                <a:gd name="connsiteX32" fmla="*/ 0 w 10000"/>
                <a:gd name="connsiteY32" fmla="*/ 9598 h 10000"/>
                <a:gd name="connsiteX33" fmla="*/ 434 w 10000"/>
                <a:gd name="connsiteY33" fmla="*/ 8802 h 10000"/>
                <a:gd name="connsiteX34" fmla="*/ 1738 w 10000"/>
                <a:gd name="connsiteY34" fmla="*/ 7999 h 10000"/>
                <a:gd name="connsiteX35" fmla="*/ 3043 w 10000"/>
                <a:gd name="connsiteY35" fmla="*/ 6800 h 10000"/>
                <a:gd name="connsiteX36" fmla="*/ 2174 w 10000"/>
                <a:gd name="connsiteY36" fmla="*/ 6403 h 10000"/>
                <a:gd name="connsiteX37" fmla="*/ 1304 w 10000"/>
                <a:gd name="connsiteY37" fmla="*/ 6403 h 10000"/>
                <a:gd name="connsiteX38" fmla="*/ 869 w 10000"/>
                <a:gd name="connsiteY38" fmla="*/ 6003 h 10000"/>
                <a:gd name="connsiteX0" fmla="*/ 869 w 10000"/>
                <a:gd name="connsiteY0" fmla="*/ 6003 h 10000"/>
                <a:gd name="connsiteX1" fmla="*/ 2174 w 10000"/>
                <a:gd name="connsiteY1" fmla="*/ 5202 h 10000"/>
                <a:gd name="connsiteX2" fmla="*/ 2174 w 10000"/>
                <a:gd name="connsiteY2" fmla="*/ 4399 h 10000"/>
                <a:gd name="connsiteX3" fmla="*/ 1304 w 10000"/>
                <a:gd name="connsiteY3" fmla="*/ 4399 h 10000"/>
                <a:gd name="connsiteX4" fmla="*/ 2174 w 10000"/>
                <a:gd name="connsiteY4" fmla="*/ 3202 h 10000"/>
                <a:gd name="connsiteX5" fmla="*/ 3913 w 10000"/>
                <a:gd name="connsiteY5" fmla="*/ 2801 h 10000"/>
                <a:gd name="connsiteX6" fmla="*/ 3478 w 10000"/>
                <a:gd name="connsiteY6" fmla="*/ 1601 h 10000"/>
                <a:gd name="connsiteX7" fmla="*/ 3478 w 10000"/>
                <a:gd name="connsiteY7" fmla="*/ 1202 h 10000"/>
                <a:gd name="connsiteX8" fmla="*/ 3043 w 10000"/>
                <a:gd name="connsiteY8" fmla="*/ 402 h 10000"/>
                <a:gd name="connsiteX9" fmla="*/ 3043 w 10000"/>
                <a:gd name="connsiteY9" fmla="*/ 0 h 10000"/>
                <a:gd name="connsiteX10" fmla="*/ 6087 w 10000"/>
                <a:gd name="connsiteY10" fmla="*/ 0 h 10000"/>
                <a:gd name="connsiteX11" fmla="*/ 6956 w 10000"/>
                <a:gd name="connsiteY11" fmla="*/ 800 h 10000"/>
                <a:gd name="connsiteX12" fmla="*/ 8260 w 10000"/>
                <a:gd name="connsiteY12" fmla="*/ 2401 h 10000"/>
                <a:gd name="connsiteX13" fmla="*/ 7826 w 10000"/>
                <a:gd name="connsiteY13" fmla="*/ 2801 h 10000"/>
                <a:gd name="connsiteX14" fmla="*/ 7826 w 10000"/>
                <a:gd name="connsiteY14" fmla="*/ 3202 h 10000"/>
                <a:gd name="connsiteX15" fmla="*/ 7826 w 10000"/>
                <a:gd name="connsiteY15" fmla="*/ 4003 h 10000"/>
                <a:gd name="connsiteX16" fmla="*/ 8696 w 10000"/>
                <a:gd name="connsiteY16" fmla="*/ 4003 h 10000"/>
                <a:gd name="connsiteX17" fmla="*/ 9565 w 10000"/>
                <a:gd name="connsiteY17" fmla="*/ 4003 h 10000"/>
                <a:gd name="connsiteX18" fmla="*/ 10000 w 10000"/>
                <a:gd name="connsiteY18" fmla="*/ 5601 h 10000"/>
                <a:gd name="connsiteX19" fmla="*/ 9131 w 10000"/>
                <a:gd name="connsiteY19" fmla="*/ 6800 h 10000"/>
                <a:gd name="connsiteX20" fmla="*/ 9131 w 10000"/>
                <a:gd name="connsiteY20" fmla="*/ 7200 h 10000"/>
                <a:gd name="connsiteX21" fmla="*/ 10000 w 10000"/>
                <a:gd name="connsiteY21" fmla="*/ 7200 h 10000"/>
                <a:gd name="connsiteX22" fmla="*/ 9131 w 10000"/>
                <a:gd name="connsiteY22" fmla="*/ 7600 h 10000"/>
                <a:gd name="connsiteX23" fmla="*/ 6956 w 10000"/>
                <a:gd name="connsiteY23" fmla="*/ 8402 h 10000"/>
                <a:gd name="connsiteX24" fmla="*/ 5652 w 10000"/>
                <a:gd name="connsiteY24" fmla="*/ 8402 h 10000"/>
                <a:gd name="connsiteX25" fmla="*/ 4347 w 10000"/>
                <a:gd name="connsiteY25" fmla="*/ 8802 h 10000"/>
                <a:gd name="connsiteX26" fmla="*/ 3478 w 10000"/>
                <a:gd name="connsiteY26" fmla="*/ 8402 h 10000"/>
                <a:gd name="connsiteX27" fmla="*/ 3043 w 10000"/>
                <a:gd name="connsiteY27" fmla="*/ 9198 h 10000"/>
                <a:gd name="connsiteX28" fmla="*/ 2174 w 10000"/>
                <a:gd name="connsiteY28" fmla="*/ 9198 h 10000"/>
                <a:gd name="connsiteX29" fmla="*/ 1304 w 10000"/>
                <a:gd name="connsiteY29" fmla="*/ 9198 h 10000"/>
                <a:gd name="connsiteX30" fmla="*/ 869 w 10000"/>
                <a:gd name="connsiteY30" fmla="*/ 10000 h 10000"/>
                <a:gd name="connsiteX31" fmla="*/ 0 w 10000"/>
                <a:gd name="connsiteY31" fmla="*/ 9598 h 10000"/>
                <a:gd name="connsiteX32" fmla="*/ 434 w 10000"/>
                <a:gd name="connsiteY32" fmla="*/ 8802 h 10000"/>
                <a:gd name="connsiteX33" fmla="*/ 1738 w 10000"/>
                <a:gd name="connsiteY33" fmla="*/ 7999 h 10000"/>
                <a:gd name="connsiteX34" fmla="*/ 3043 w 10000"/>
                <a:gd name="connsiteY34" fmla="*/ 6800 h 10000"/>
                <a:gd name="connsiteX35" fmla="*/ 2174 w 10000"/>
                <a:gd name="connsiteY35" fmla="*/ 6403 h 10000"/>
                <a:gd name="connsiteX36" fmla="*/ 1304 w 10000"/>
                <a:gd name="connsiteY36" fmla="*/ 6403 h 10000"/>
                <a:gd name="connsiteX37" fmla="*/ 869 w 10000"/>
                <a:gd name="connsiteY37" fmla="*/ 6003 h 10000"/>
                <a:gd name="connsiteX0" fmla="*/ 869 w 10000"/>
                <a:gd name="connsiteY0" fmla="*/ 6003 h 10000"/>
                <a:gd name="connsiteX1" fmla="*/ 2174 w 10000"/>
                <a:gd name="connsiteY1" fmla="*/ 5202 h 10000"/>
                <a:gd name="connsiteX2" fmla="*/ 2174 w 10000"/>
                <a:gd name="connsiteY2" fmla="*/ 4399 h 10000"/>
                <a:gd name="connsiteX3" fmla="*/ 1304 w 10000"/>
                <a:gd name="connsiteY3" fmla="*/ 4399 h 10000"/>
                <a:gd name="connsiteX4" fmla="*/ 2174 w 10000"/>
                <a:gd name="connsiteY4" fmla="*/ 3202 h 10000"/>
                <a:gd name="connsiteX5" fmla="*/ 3913 w 10000"/>
                <a:gd name="connsiteY5" fmla="*/ 2801 h 10000"/>
                <a:gd name="connsiteX6" fmla="*/ 3478 w 10000"/>
                <a:gd name="connsiteY6" fmla="*/ 1601 h 10000"/>
                <a:gd name="connsiteX7" fmla="*/ 3478 w 10000"/>
                <a:gd name="connsiteY7" fmla="*/ 1202 h 10000"/>
                <a:gd name="connsiteX8" fmla="*/ 3043 w 10000"/>
                <a:gd name="connsiteY8" fmla="*/ 402 h 10000"/>
                <a:gd name="connsiteX9" fmla="*/ 6087 w 10000"/>
                <a:gd name="connsiteY9" fmla="*/ 0 h 10000"/>
                <a:gd name="connsiteX10" fmla="*/ 6956 w 10000"/>
                <a:gd name="connsiteY10" fmla="*/ 800 h 10000"/>
                <a:gd name="connsiteX11" fmla="*/ 8260 w 10000"/>
                <a:gd name="connsiteY11" fmla="*/ 2401 h 10000"/>
                <a:gd name="connsiteX12" fmla="*/ 7826 w 10000"/>
                <a:gd name="connsiteY12" fmla="*/ 2801 h 10000"/>
                <a:gd name="connsiteX13" fmla="*/ 7826 w 10000"/>
                <a:gd name="connsiteY13" fmla="*/ 3202 h 10000"/>
                <a:gd name="connsiteX14" fmla="*/ 7826 w 10000"/>
                <a:gd name="connsiteY14" fmla="*/ 4003 h 10000"/>
                <a:gd name="connsiteX15" fmla="*/ 8696 w 10000"/>
                <a:gd name="connsiteY15" fmla="*/ 4003 h 10000"/>
                <a:gd name="connsiteX16" fmla="*/ 9565 w 10000"/>
                <a:gd name="connsiteY16" fmla="*/ 4003 h 10000"/>
                <a:gd name="connsiteX17" fmla="*/ 10000 w 10000"/>
                <a:gd name="connsiteY17" fmla="*/ 5601 h 10000"/>
                <a:gd name="connsiteX18" fmla="*/ 9131 w 10000"/>
                <a:gd name="connsiteY18" fmla="*/ 6800 h 10000"/>
                <a:gd name="connsiteX19" fmla="*/ 9131 w 10000"/>
                <a:gd name="connsiteY19" fmla="*/ 7200 h 10000"/>
                <a:gd name="connsiteX20" fmla="*/ 10000 w 10000"/>
                <a:gd name="connsiteY20" fmla="*/ 7200 h 10000"/>
                <a:gd name="connsiteX21" fmla="*/ 9131 w 10000"/>
                <a:gd name="connsiteY21" fmla="*/ 7600 h 10000"/>
                <a:gd name="connsiteX22" fmla="*/ 6956 w 10000"/>
                <a:gd name="connsiteY22" fmla="*/ 8402 h 10000"/>
                <a:gd name="connsiteX23" fmla="*/ 5652 w 10000"/>
                <a:gd name="connsiteY23" fmla="*/ 8402 h 10000"/>
                <a:gd name="connsiteX24" fmla="*/ 4347 w 10000"/>
                <a:gd name="connsiteY24" fmla="*/ 8802 h 10000"/>
                <a:gd name="connsiteX25" fmla="*/ 3478 w 10000"/>
                <a:gd name="connsiteY25" fmla="*/ 8402 h 10000"/>
                <a:gd name="connsiteX26" fmla="*/ 3043 w 10000"/>
                <a:gd name="connsiteY26" fmla="*/ 9198 h 10000"/>
                <a:gd name="connsiteX27" fmla="*/ 2174 w 10000"/>
                <a:gd name="connsiteY27" fmla="*/ 9198 h 10000"/>
                <a:gd name="connsiteX28" fmla="*/ 1304 w 10000"/>
                <a:gd name="connsiteY28" fmla="*/ 9198 h 10000"/>
                <a:gd name="connsiteX29" fmla="*/ 869 w 10000"/>
                <a:gd name="connsiteY29" fmla="*/ 10000 h 10000"/>
                <a:gd name="connsiteX30" fmla="*/ 0 w 10000"/>
                <a:gd name="connsiteY30" fmla="*/ 9598 h 10000"/>
                <a:gd name="connsiteX31" fmla="*/ 434 w 10000"/>
                <a:gd name="connsiteY31" fmla="*/ 8802 h 10000"/>
                <a:gd name="connsiteX32" fmla="*/ 1738 w 10000"/>
                <a:gd name="connsiteY32" fmla="*/ 7999 h 10000"/>
                <a:gd name="connsiteX33" fmla="*/ 3043 w 10000"/>
                <a:gd name="connsiteY33" fmla="*/ 6800 h 10000"/>
                <a:gd name="connsiteX34" fmla="*/ 2174 w 10000"/>
                <a:gd name="connsiteY34" fmla="*/ 6403 h 10000"/>
                <a:gd name="connsiteX35" fmla="*/ 1304 w 10000"/>
                <a:gd name="connsiteY35" fmla="*/ 6403 h 10000"/>
                <a:gd name="connsiteX36" fmla="*/ 869 w 10000"/>
                <a:gd name="connsiteY36" fmla="*/ 6003 h 10000"/>
                <a:gd name="connsiteX0" fmla="*/ 869 w 10000"/>
                <a:gd name="connsiteY0" fmla="*/ 6003 h 10000"/>
                <a:gd name="connsiteX1" fmla="*/ 2174 w 10000"/>
                <a:gd name="connsiteY1" fmla="*/ 5202 h 10000"/>
                <a:gd name="connsiteX2" fmla="*/ 2174 w 10000"/>
                <a:gd name="connsiteY2" fmla="*/ 4399 h 10000"/>
                <a:gd name="connsiteX3" fmla="*/ 1304 w 10000"/>
                <a:gd name="connsiteY3" fmla="*/ 4399 h 10000"/>
                <a:gd name="connsiteX4" fmla="*/ 2174 w 10000"/>
                <a:gd name="connsiteY4" fmla="*/ 3202 h 10000"/>
                <a:gd name="connsiteX5" fmla="*/ 3913 w 10000"/>
                <a:gd name="connsiteY5" fmla="*/ 2801 h 10000"/>
                <a:gd name="connsiteX6" fmla="*/ 3478 w 10000"/>
                <a:gd name="connsiteY6" fmla="*/ 1601 h 10000"/>
                <a:gd name="connsiteX7" fmla="*/ 3478 w 10000"/>
                <a:gd name="connsiteY7" fmla="*/ 1202 h 10000"/>
                <a:gd name="connsiteX8" fmla="*/ 6087 w 10000"/>
                <a:gd name="connsiteY8" fmla="*/ 0 h 10000"/>
                <a:gd name="connsiteX9" fmla="*/ 6956 w 10000"/>
                <a:gd name="connsiteY9" fmla="*/ 800 h 10000"/>
                <a:gd name="connsiteX10" fmla="*/ 8260 w 10000"/>
                <a:gd name="connsiteY10" fmla="*/ 2401 h 10000"/>
                <a:gd name="connsiteX11" fmla="*/ 7826 w 10000"/>
                <a:gd name="connsiteY11" fmla="*/ 2801 h 10000"/>
                <a:gd name="connsiteX12" fmla="*/ 7826 w 10000"/>
                <a:gd name="connsiteY12" fmla="*/ 3202 h 10000"/>
                <a:gd name="connsiteX13" fmla="*/ 7826 w 10000"/>
                <a:gd name="connsiteY13" fmla="*/ 4003 h 10000"/>
                <a:gd name="connsiteX14" fmla="*/ 8696 w 10000"/>
                <a:gd name="connsiteY14" fmla="*/ 4003 h 10000"/>
                <a:gd name="connsiteX15" fmla="*/ 9565 w 10000"/>
                <a:gd name="connsiteY15" fmla="*/ 4003 h 10000"/>
                <a:gd name="connsiteX16" fmla="*/ 10000 w 10000"/>
                <a:gd name="connsiteY16" fmla="*/ 5601 h 10000"/>
                <a:gd name="connsiteX17" fmla="*/ 9131 w 10000"/>
                <a:gd name="connsiteY17" fmla="*/ 6800 h 10000"/>
                <a:gd name="connsiteX18" fmla="*/ 9131 w 10000"/>
                <a:gd name="connsiteY18" fmla="*/ 7200 h 10000"/>
                <a:gd name="connsiteX19" fmla="*/ 10000 w 10000"/>
                <a:gd name="connsiteY19" fmla="*/ 7200 h 10000"/>
                <a:gd name="connsiteX20" fmla="*/ 9131 w 10000"/>
                <a:gd name="connsiteY20" fmla="*/ 7600 h 10000"/>
                <a:gd name="connsiteX21" fmla="*/ 6956 w 10000"/>
                <a:gd name="connsiteY21" fmla="*/ 8402 h 10000"/>
                <a:gd name="connsiteX22" fmla="*/ 5652 w 10000"/>
                <a:gd name="connsiteY22" fmla="*/ 8402 h 10000"/>
                <a:gd name="connsiteX23" fmla="*/ 4347 w 10000"/>
                <a:gd name="connsiteY23" fmla="*/ 8802 h 10000"/>
                <a:gd name="connsiteX24" fmla="*/ 3478 w 10000"/>
                <a:gd name="connsiteY24" fmla="*/ 8402 h 10000"/>
                <a:gd name="connsiteX25" fmla="*/ 3043 w 10000"/>
                <a:gd name="connsiteY25" fmla="*/ 9198 h 10000"/>
                <a:gd name="connsiteX26" fmla="*/ 2174 w 10000"/>
                <a:gd name="connsiteY26" fmla="*/ 9198 h 10000"/>
                <a:gd name="connsiteX27" fmla="*/ 1304 w 10000"/>
                <a:gd name="connsiteY27" fmla="*/ 9198 h 10000"/>
                <a:gd name="connsiteX28" fmla="*/ 869 w 10000"/>
                <a:gd name="connsiteY28" fmla="*/ 10000 h 10000"/>
                <a:gd name="connsiteX29" fmla="*/ 0 w 10000"/>
                <a:gd name="connsiteY29" fmla="*/ 9598 h 10000"/>
                <a:gd name="connsiteX30" fmla="*/ 434 w 10000"/>
                <a:gd name="connsiteY30" fmla="*/ 8802 h 10000"/>
                <a:gd name="connsiteX31" fmla="*/ 1738 w 10000"/>
                <a:gd name="connsiteY31" fmla="*/ 7999 h 10000"/>
                <a:gd name="connsiteX32" fmla="*/ 3043 w 10000"/>
                <a:gd name="connsiteY32" fmla="*/ 6800 h 10000"/>
                <a:gd name="connsiteX33" fmla="*/ 2174 w 10000"/>
                <a:gd name="connsiteY33" fmla="*/ 6403 h 10000"/>
                <a:gd name="connsiteX34" fmla="*/ 1304 w 10000"/>
                <a:gd name="connsiteY34" fmla="*/ 6403 h 10000"/>
                <a:gd name="connsiteX35" fmla="*/ 869 w 10000"/>
                <a:gd name="connsiteY35" fmla="*/ 6003 h 10000"/>
                <a:gd name="connsiteX0" fmla="*/ 1304 w 10000"/>
                <a:gd name="connsiteY0" fmla="*/ 6403 h 10000"/>
                <a:gd name="connsiteX1" fmla="*/ 2174 w 10000"/>
                <a:gd name="connsiteY1" fmla="*/ 5202 h 10000"/>
                <a:gd name="connsiteX2" fmla="*/ 2174 w 10000"/>
                <a:gd name="connsiteY2" fmla="*/ 4399 h 10000"/>
                <a:gd name="connsiteX3" fmla="*/ 1304 w 10000"/>
                <a:gd name="connsiteY3" fmla="*/ 4399 h 10000"/>
                <a:gd name="connsiteX4" fmla="*/ 2174 w 10000"/>
                <a:gd name="connsiteY4" fmla="*/ 3202 h 10000"/>
                <a:gd name="connsiteX5" fmla="*/ 3913 w 10000"/>
                <a:gd name="connsiteY5" fmla="*/ 2801 h 10000"/>
                <a:gd name="connsiteX6" fmla="*/ 3478 w 10000"/>
                <a:gd name="connsiteY6" fmla="*/ 1601 h 10000"/>
                <a:gd name="connsiteX7" fmla="*/ 3478 w 10000"/>
                <a:gd name="connsiteY7" fmla="*/ 1202 h 10000"/>
                <a:gd name="connsiteX8" fmla="*/ 6087 w 10000"/>
                <a:gd name="connsiteY8" fmla="*/ 0 h 10000"/>
                <a:gd name="connsiteX9" fmla="*/ 6956 w 10000"/>
                <a:gd name="connsiteY9" fmla="*/ 800 h 10000"/>
                <a:gd name="connsiteX10" fmla="*/ 8260 w 10000"/>
                <a:gd name="connsiteY10" fmla="*/ 2401 h 10000"/>
                <a:gd name="connsiteX11" fmla="*/ 7826 w 10000"/>
                <a:gd name="connsiteY11" fmla="*/ 2801 h 10000"/>
                <a:gd name="connsiteX12" fmla="*/ 7826 w 10000"/>
                <a:gd name="connsiteY12" fmla="*/ 3202 h 10000"/>
                <a:gd name="connsiteX13" fmla="*/ 7826 w 10000"/>
                <a:gd name="connsiteY13" fmla="*/ 4003 h 10000"/>
                <a:gd name="connsiteX14" fmla="*/ 8696 w 10000"/>
                <a:gd name="connsiteY14" fmla="*/ 4003 h 10000"/>
                <a:gd name="connsiteX15" fmla="*/ 9565 w 10000"/>
                <a:gd name="connsiteY15" fmla="*/ 4003 h 10000"/>
                <a:gd name="connsiteX16" fmla="*/ 10000 w 10000"/>
                <a:gd name="connsiteY16" fmla="*/ 5601 h 10000"/>
                <a:gd name="connsiteX17" fmla="*/ 9131 w 10000"/>
                <a:gd name="connsiteY17" fmla="*/ 6800 h 10000"/>
                <a:gd name="connsiteX18" fmla="*/ 9131 w 10000"/>
                <a:gd name="connsiteY18" fmla="*/ 7200 h 10000"/>
                <a:gd name="connsiteX19" fmla="*/ 10000 w 10000"/>
                <a:gd name="connsiteY19" fmla="*/ 7200 h 10000"/>
                <a:gd name="connsiteX20" fmla="*/ 9131 w 10000"/>
                <a:gd name="connsiteY20" fmla="*/ 7600 h 10000"/>
                <a:gd name="connsiteX21" fmla="*/ 6956 w 10000"/>
                <a:gd name="connsiteY21" fmla="*/ 8402 h 10000"/>
                <a:gd name="connsiteX22" fmla="*/ 5652 w 10000"/>
                <a:gd name="connsiteY22" fmla="*/ 8402 h 10000"/>
                <a:gd name="connsiteX23" fmla="*/ 4347 w 10000"/>
                <a:gd name="connsiteY23" fmla="*/ 8802 h 10000"/>
                <a:gd name="connsiteX24" fmla="*/ 3478 w 10000"/>
                <a:gd name="connsiteY24" fmla="*/ 8402 h 10000"/>
                <a:gd name="connsiteX25" fmla="*/ 3043 w 10000"/>
                <a:gd name="connsiteY25" fmla="*/ 9198 h 10000"/>
                <a:gd name="connsiteX26" fmla="*/ 2174 w 10000"/>
                <a:gd name="connsiteY26" fmla="*/ 9198 h 10000"/>
                <a:gd name="connsiteX27" fmla="*/ 1304 w 10000"/>
                <a:gd name="connsiteY27" fmla="*/ 9198 h 10000"/>
                <a:gd name="connsiteX28" fmla="*/ 869 w 10000"/>
                <a:gd name="connsiteY28" fmla="*/ 10000 h 10000"/>
                <a:gd name="connsiteX29" fmla="*/ 0 w 10000"/>
                <a:gd name="connsiteY29" fmla="*/ 9598 h 10000"/>
                <a:gd name="connsiteX30" fmla="*/ 434 w 10000"/>
                <a:gd name="connsiteY30" fmla="*/ 8802 h 10000"/>
                <a:gd name="connsiteX31" fmla="*/ 1738 w 10000"/>
                <a:gd name="connsiteY31" fmla="*/ 7999 h 10000"/>
                <a:gd name="connsiteX32" fmla="*/ 3043 w 10000"/>
                <a:gd name="connsiteY32" fmla="*/ 6800 h 10000"/>
                <a:gd name="connsiteX33" fmla="*/ 2174 w 10000"/>
                <a:gd name="connsiteY33" fmla="*/ 6403 h 10000"/>
                <a:gd name="connsiteX34" fmla="*/ 1304 w 10000"/>
                <a:gd name="connsiteY34" fmla="*/ 6403 h 10000"/>
                <a:gd name="connsiteX0" fmla="*/ 2174 w 10000"/>
                <a:gd name="connsiteY0" fmla="*/ 6403 h 10000"/>
                <a:gd name="connsiteX1" fmla="*/ 2174 w 10000"/>
                <a:gd name="connsiteY1" fmla="*/ 5202 h 10000"/>
                <a:gd name="connsiteX2" fmla="*/ 2174 w 10000"/>
                <a:gd name="connsiteY2" fmla="*/ 4399 h 10000"/>
                <a:gd name="connsiteX3" fmla="*/ 1304 w 10000"/>
                <a:gd name="connsiteY3" fmla="*/ 4399 h 10000"/>
                <a:gd name="connsiteX4" fmla="*/ 2174 w 10000"/>
                <a:gd name="connsiteY4" fmla="*/ 3202 h 10000"/>
                <a:gd name="connsiteX5" fmla="*/ 3913 w 10000"/>
                <a:gd name="connsiteY5" fmla="*/ 2801 h 10000"/>
                <a:gd name="connsiteX6" fmla="*/ 3478 w 10000"/>
                <a:gd name="connsiteY6" fmla="*/ 1601 h 10000"/>
                <a:gd name="connsiteX7" fmla="*/ 3478 w 10000"/>
                <a:gd name="connsiteY7" fmla="*/ 1202 h 10000"/>
                <a:gd name="connsiteX8" fmla="*/ 6087 w 10000"/>
                <a:gd name="connsiteY8" fmla="*/ 0 h 10000"/>
                <a:gd name="connsiteX9" fmla="*/ 6956 w 10000"/>
                <a:gd name="connsiteY9" fmla="*/ 800 h 10000"/>
                <a:gd name="connsiteX10" fmla="*/ 8260 w 10000"/>
                <a:gd name="connsiteY10" fmla="*/ 2401 h 10000"/>
                <a:gd name="connsiteX11" fmla="*/ 7826 w 10000"/>
                <a:gd name="connsiteY11" fmla="*/ 2801 h 10000"/>
                <a:gd name="connsiteX12" fmla="*/ 7826 w 10000"/>
                <a:gd name="connsiteY12" fmla="*/ 3202 h 10000"/>
                <a:gd name="connsiteX13" fmla="*/ 7826 w 10000"/>
                <a:gd name="connsiteY13" fmla="*/ 4003 h 10000"/>
                <a:gd name="connsiteX14" fmla="*/ 8696 w 10000"/>
                <a:gd name="connsiteY14" fmla="*/ 4003 h 10000"/>
                <a:gd name="connsiteX15" fmla="*/ 9565 w 10000"/>
                <a:gd name="connsiteY15" fmla="*/ 4003 h 10000"/>
                <a:gd name="connsiteX16" fmla="*/ 10000 w 10000"/>
                <a:gd name="connsiteY16" fmla="*/ 5601 h 10000"/>
                <a:gd name="connsiteX17" fmla="*/ 9131 w 10000"/>
                <a:gd name="connsiteY17" fmla="*/ 6800 h 10000"/>
                <a:gd name="connsiteX18" fmla="*/ 9131 w 10000"/>
                <a:gd name="connsiteY18" fmla="*/ 7200 h 10000"/>
                <a:gd name="connsiteX19" fmla="*/ 10000 w 10000"/>
                <a:gd name="connsiteY19" fmla="*/ 7200 h 10000"/>
                <a:gd name="connsiteX20" fmla="*/ 9131 w 10000"/>
                <a:gd name="connsiteY20" fmla="*/ 7600 h 10000"/>
                <a:gd name="connsiteX21" fmla="*/ 6956 w 10000"/>
                <a:gd name="connsiteY21" fmla="*/ 8402 h 10000"/>
                <a:gd name="connsiteX22" fmla="*/ 5652 w 10000"/>
                <a:gd name="connsiteY22" fmla="*/ 8402 h 10000"/>
                <a:gd name="connsiteX23" fmla="*/ 4347 w 10000"/>
                <a:gd name="connsiteY23" fmla="*/ 8802 h 10000"/>
                <a:gd name="connsiteX24" fmla="*/ 3478 w 10000"/>
                <a:gd name="connsiteY24" fmla="*/ 8402 h 10000"/>
                <a:gd name="connsiteX25" fmla="*/ 3043 w 10000"/>
                <a:gd name="connsiteY25" fmla="*/ 9198 h 10000"/>
                <a:gd name="connsiteX26" fmla="*/ 2174 w 10000"/>
                <a:gd name="connsiteY26" fmla="*/ 9198 h 10000"/>
                <a:gd name="connsiteX27" fmla="*/ 1304 w 10000"/>
                <a:gd name="connsiteY27" fmla="*/ 9198 h 10000"/>
                <a:gd name="connsiteX28" fmla="*/ 869 w 10000"/>
                <a:gd name="connsiteY28" fmla="*/ 10000 h 10000"/>
                <a:gd name="connsiteX29" fmla="*/ 0 w 10000"/>
                <a:gd name="connsiteY29" fmla="*/ 9598 h 10000"/>
                <a:gd name="connsiteX30" fmla="*/ 434 w 10000"/>
                <a:gd name="connsiteY30" fmla="*/ 8802 h 10000"/>
                <a:gd name="connsiteX31" fmla="*/ 1738 w 10000"/>
                <a:gd name="connsiteY31" fmla="*/ 7999 h 10000"/>
                <a:gd name="connsiteX32" fmla="*/ 3043 w 10000"/>
                <a:gd name="connsiteY32" fmla="*/ 6800 h 10000"/>
                <a:gd name="connsiteX33" fmla="*/ 2174 w 10000"/>
                <a:gd name="connsiteY33" fmla="*/ 6403 h 10000"/>
                <a:gd name="connsiteX0" fmla="*/ 3043 w 10000"/>
                <a:gd name="connsiteY0" fmla="*/ 6800 h 10000"/>
                <a:gd name="connsiteX1" fmla="*/ 2174 w 10000"/>
                <a:gd name="connsiteY1" fmla="*/ 5202 h 10000"/>
                <a:gd name="connsiteX2" fmla="*/ 2174 w 10000"/>
                <a:gd name="connsiteY2" fmla="*/ 4399 h 10000"/>
                <a:gd name="connsiteX3" fmla="*/ 1304 w 10000"/>
                <a:gd name="connsiteY3" fmla="*/ 4399 h 10000"/>
                <a:gd name="connsiteX4" fmla="*/ 2174 w 10000"/>
                <a:gd name="connsiteY4" fmla="*/ 3202 h 10000"/>
                <a:gd name="connsiteX5" fmla="*/ 3913 w 10000"/>
                <a:gd name="connsiteY5" fmla="*/ 2801 h 10000"/>
                <a:gd name="connsiteX6" fmla="*/ 3478 w 10000"/>
                <a:gd name="connsiteY6" fmla="*/ 1601 h 10000"/>
                <a:gd name="connsiteX7" fmla="*/ 3478 w 10000"/>
                <a:gd name="connsiteY7" fmla="*/ 1202 h 10000"/>
                <a:gd name="connsiteX8" fmla="*/ 6087 w 10000"/>
                <a:gd name="connsiteY8" fmla="*/ 0 h 10000"/>
                <a:gd name="connsiteX9" fmla="*/ 6956 w 10000"/>
                <a:gd name="connsiteY9" fmla="*/ 800 h 10000"/>
                <a:gd name="connsiteX10" fmla="*/ 8260 w 10000"/>
                <a:gd name="connsiteY10" fmla="*/ 2401 h 10000"/>
                <a:gd name="connsiteX11" fmla="*/ 7826 w 10000"/>
                <a:gd name="connsiteY11" fmla="*/ 2801 h 10000"/>
                <a:gd name="connsiteX12" fmla="*/ 7826 w 10000"/>
                <a:gd name="connsiteY12" fmla="*/ 3202 h 10000"/>
                <a:gd name="connsiteX13" fmla="*/ 7826 w 10000"/>
                <a:gd name="connsiteY13" fmla="*/ 4003 h 10000"/>
                <a:gd name="connsiteX14" fmla="*/ 8696 w 10000"/>
                <a:gd name="connsiteY14" fmla="*/ 4003 h 10000"/>
                <a:gd name="connsiteX15" fmla="*/ 9565 w 10000"/>
                <a:gd name="connsiteY15" fmla="*/ 4003 h 10000"/>
                <a:gd name="connsiteX16" fmla="*/ 10000 w 10000"/>
                <a:gd name="connsiteY16" fmla="*/ 5601 h 10000"/>
                <a:gd name="connsiteX17" fmla="*/ 9131 w 10000"/>
                <a:gd name="connsiteY17" fmla="*/ 6800 h 10000"/>
                <a:gd name="connsiteX18" fmla="*/ 9131 w 10000"/>
                <a:gd name="connsiteY18" fmla="*/ 7200 h 10000"/>
                <a:gd name="connsiteX19" fmla="*/ 10000 w 10000"/>
                <a:gd name="connsiteY19" fmla="*/ 7200 h 10000"/>
                <a:gd name="connsiteX20" fmla="*/ 9131 w 10000"/>
                <a:gd name="connsiteY20" fmla="*/ 7600 h 10000"/>
                <a:gd name="connsiteX21" fmla="*/ 6956 w 10000"/>
                <a:gd name="connsiteY21" fmla="*/ 8402 h 10000"/>
                <a:gd name="connsiteX22" fmla="*/ 5652 w 10000"/>
                <a:gd name="connsiteY22" fmla="*/ 8402 h 10000"/>
                <a:gd name="connsiteX23" fmla="*/ 4347 w 10000"/>
                <a:gd name="connsiteY23" fmla="*/ 8802 h 10000"/>
                <a:gd name="connsiteX24" fmla="*/ 3478 w 10000"/>
                <a:gd name="connsiteY24" fmla="*/ 8402 h 10000"/>
                <a:gd name="connsiteX25" fmla="*/ 3043 w 10000"/>
                <a:gd name="connsiteY25" fmla="*/ 9198 h 10000"/>
                <a:gd name="connsiteX26" fmla="*/ 2174 w 10000"/>
                <a:gd name="connsiteY26" fmla="*/ 9198 h 10000"/>
                <a:gd name="connsiteX27" fmla="*/ 1304 w 10000"/>
                <a:gd name="connsiteY27" fmla="*/ 9198 h 10000"/>
                <a:gd name="connsiteX28" fmla="*/ 869 w 10000"/>
                <a:gd name="connsiteY28" fmla="*/ 10000 h 10000"/>
                <a:gd name="connsiteX29" fmla="*/ 0 w 10000"/>
                <a:gd name="connsiteY29" fmla="*/ 9598 h 10000"/>
                <a:gd name="connsiteX30" fmla="*/ 434 w 10000"/>
                <a:gd name="connsiteY30" fmla="*/ 8802 h 10000"/>
                <a:gd name="connsiteX31" fmla="*/ 1738 w 10000"/>
                <a:gd name="connsiteY31" fmla="*/ 7999 h 10000"/>
                <a:gd name="connsiteX32" fmla="*/ 3043 w 10000"/>
                <a:gd name="connsiteY32" fmla="*/ 6800 h 10000"/>
                <a:gd name="connsiteX0" fmla="*/ 1738 w 10000"/>
                <a:gd name="connsiteY0" fmla="*/ 7999 h 10000"/>
                <a:gd name="connsiteX1" fmla="*/ 2174 w 10000"/>
                <a:gd name="connsiteY1" fmla="*/ 5202 h 10000"/>
                <a:gd name="connsiteX2" fmla="*/ 2174 w 10000"/>
                <a:gd name="connsiteY2" fmla="*/ 4399 h 10000"/>
                <a:gd name="connsiteX3" fmla="*/ 1304 w 10000"/>
                <a:gd name="connsiteY3" fmla="*/ 4399 h 10000"/>
                <a:gd name="connsiteX4" fmla="*/ 2174 w 10000"/>
                <a:gd name="connsiteY4" fmla="*/ 3202 h 10000"/>
                <a:gd name="connsiteX5" fmla="*/ 3913 w 10000"/>
                <a:gd name="connsiteY5" fmla="*/ 2801 h 10000"/>
                <a:gd name="connsiteX6" fmla="*/ 3478 w 10000"/>
                <a:gd name="connsiteY6" fmla="*/ 1601 h 10000"/>
                <a:gd name="connsiteX7" fmla="*/ 3478 w 10000"/>
                <a:gd name="connsiteY7" fmla="*/ 1202 h 10000"/>
                <a:gd name="connsiteX8" fmla="*/ 6087 w 10000"/>
                <a:gd name="connsiteY8" fmla="*/ 0 h 10000"/>
                <a:gd name="connsiteX9" fmla="*/ 6956 w 10000"/>
                <a:gd name="connsiteY9" fmla="*/ 800 h 10000"/>
                <a:gd name="connsiteX10" fmla="*/ 8260 w 10000"/>
                <a:gd name="connsiteY10" fmla="*/ 2401 h 10000"/>
                <a:gd name="connsiteX11" fmla="*/ 7826 w 10000"/>
                <a:gd name="connsiteY11" fmla="*/ 2801 h 10000"/>
                <a:gd name="connsiteX12" fmla="*/ 7826 w 10000"/>
                <a:gd name="connsiteY12" fmla="*/ 3202 h 10000"/>
                <a:gd name="connsiteX13" fmla="*/ 7826 w 10000"/>
                <a:gd name="connsiteY13" fmla="*/ 4003 h 10000"/>
                <a:gd name="connsiteX14" fmla="*/ 8696 w 10000"/>
                <a:gd name="connsiteY14" fmla="*/ 4003 h 10000"/>
                <a:gd name="connsiteX15" fmla="*/ 9565 w 10000"/>
                <a:gd name="connsiteY15" fmla="*/ 4003 h 10000"/>
                <a:gd name="connsiteX16" fmla="*/ 10000 w 10000"/>
                <a:gd name="connsiteY16" fmla="*/ 5601 h 10000"/>
                <a:gd name="connsiteX17" fmla="*/ 9131 w 10000"/>
                <a:gd name="connsiteY17" fmla="*/ 6800 h 10000"/>
                <a:gd name="connsiteX18" fmla="*/ 9131 w 10000"/>
                <a:gd name="connsiteY18" fmla="*/ 7200 h 10000"/>
                <a:gd name="connsiteX19" fmla="*/ 10000 w 10000"/>
                <a:gd name="connsiteY19" fmla="*/ 7200 h 10000"/>
                <a:gd name="connsiteX20" fmla="*/ 9131 w 10000"/>
                <a:gd name="connsiteY20" fmla="*/ 7600 h 10000"/>
                <a:gd name="connsiteX21" fmla="*/ 6956 w 10000"/>
                <a:gd name="connsiteY21" fmla="*/ 8402 h 10000"/>
                <a:gd name="connsiteX22" fmla="*/ 5652 w 10000"/>
                <a:gd name="connsiteY22" fmla="*/ 8402 h 10000"/>
                <a:gd name="connsiteX23" fmla="*/ 4347 w 10000"/>
                <a:gd name="connsiteY23" fmla="*/ 8802 h 10000"/>
                <a:gd name="connsiteX24" fmla="*/ 3478 w 10000"/>
                <a:gd name="connsiteY24" fmla="*/ 8402 h 10000"/>
                <a:gd name="connsiteX25" fmla="*/ 3043 w 10000"/>
                <a:gd name="connsiteY25" fmla="*/ 9198 h 10000"/>
                <a:gd name="connsiteX26" fmla="*/ 2174 w 10000"/>
                <a:gd name="connsiteY26" fmla="*/ 9198 h 10000"/>
                <a:gd name="connsiteX27" fmla="*/ 1304 w 10000"/>
                <a:gd name="connsiteY27" fmla="*/ 9198 h 10000"/>
                <a:gd name="connsiteX28" fmla="*/ 869 w 10000"/>
                <a:gd name="connsiteY28" fmla="*/ 10000 h 10000"/>
                <a:gd name="connsiteX29" fmla="*/ 0 w 10000"/>
                <a:gd name="connsiteY29" fmla="*/ 9598 h 10000"/>
                <a:gd name="connsiteX30" fmla="*/ 434 w 10000"/>
                <a:gd name="connsiteY30" fmla="*/ 8802 h 10000"/>
                <a:gd name="connsiteX31" fmla="*/ 1738 w 10000"/>
                <a:gd name="connsiteY31" fmla="*/ 7999 h 10000"/>
                <a:gd name="connsiteX0" fmla="*/ 1738 w 10000"/>
                <a:gd name="connsiteY0" fmla="*/ 7999 h 10000"/>
                <a:gd name="connsiteX1" fmla="*/ 2174 w 10000"/>
                <a:gd name="connsiteY1" fmla="*/ 5202 h 10000"/>
                <a:gd name="connsiteX2" fmla="*/ 2174 w 10000"/>
                <a:gd name="connsiteY2" fmla="*/ 4399 h 10000"/>
                <a:gd name="connsiteX3" fmla="*/ 2174 w 10000"/>
                <a:gd name="connsiteY3" fmla="*/ 3202 h 10000"/>
                <a:gd name="connsiteX4" fmla="*/ 3913 w 10000"/>
                <a:gd name="connsiteY4" fmla="*/ 2801 h 10000"/>
                <a:gd name="connsiteX5" fmla="*/ 3478 w 10000"/>
                <a:gd name="connsiteY5" fmla="*/ 1601 h 10000"/>
                <a:gd name="connsiteX6" fmla="*/ 3478 w 10000"/>
                <a:gd name="connsiteY6" fmla="*/ 1202 h 10000"/>
                <a:gd name="connsiteX7" fmla="*/ 6087 w 10000"/>
                <a:gd name="connsiteY7" fmla="*/ 0 h 10000"/>
                <a:gd name="connsiteX8" fmla="*/ 6956 w 10000"/>
                <a:gd name="connsiteY8" fmla="*/ 800 h 10000"/>
                <a:gd name="connsiteX9" fmla="*/ 8260 w 10000"/>
                <a:gd name="connsiteY9" fmla="*/ 2401 h 10000"/>
                <a:gd name="connsiteX10" fmla="*/ 7826 w 10000"/>
                <a:gd name="connsiteY10" fmla="*/ 2801 h 10000"/>
                <a:gd name="connsiteX11" fmla="*/ 7826 w 10000"/>
                <a:gd name="connsiteY11" fmla="*/ 3202 h 10000"/>
                <a:gd name="connsiteX12" fmla="*/ 7826 w 10000"/>
                <a:gd name="connsiteY12" fmla="*/ 4003 h 10000"/>
                <a:gd name="connsiteX13" fmla="*/ 8696 w 10000"/>
                <a:gd name="connsiteY13" fmla="*/ 4003 h 10000"/>
                <a:gd name="connsiteX14" fmla="*/ 9565 w 10000"/>
                <a:gd name="connsiteY14" fmla="*/ 4003 h 10000"/>
                <a:gd name="connsiteX15" fmla="*/ 10000 w 10000"/>
                <a:gd name="connsiteY15" fmla="*/ 5601 h 10000"/>
                <a:gd name="connsiteX16" fmla="*/ 9131 w 10000"/>
                <a:gd name="connsiteY16" fmla="*/ 6800 h 10000"/>
                <a:gd name="connsiteX17" fmla="*/ 9131 w 10000"/>
                <a:gd name="connsiteY17" fmla="*/ 7200 h 10000"/>
                <a:gd name="connsiteX18" fmla="*/ 10000 w 10000"/>
                <a:gd name="connsiteY18" fmla="*/ 7200 h 10000"/>
                <a:gd name="connsiteX19" fmla="*/ 9131 w 10000"/>
                <a:gd name="connsiteY19" fmla="*/ 7600 h 10000"/>
                <a:gd name="connsiteX20" fmla="*/ 6956 w 10000"/>
                <a:gd name="connsiteY20" fmla="*/ 8402 h 10000"/>
                <a:gd name="connsiteX21" fmla="*/ 5652 w 10000"/>
                <a:gd name="connsiteY21" fmla="*/ 8402 h 10000"/>
                <a:gd name="connsiteX22" fmla="*/ 4347 w 10000"/>
                <a:gd name="connsiteY22" fmla="*/ 8802 h 10000"/>
                <a:gd name="connsiteX23" fmla="*/ 3478 w 10000"/>
                <a:gd name="connsiteY23" fmla="*/ 8402 h 10000"/>
                <a:gd name="connsiteX24" fmla="*/ 3043 w 10000"/>
                <a:gd name="connsiteY24" fmla="*/ 9198 h 10000"/>
                <a:gd name="connsiteX25" fmla="*/ 2174 w 10000"/>
                <a:gd name="connsiteY25" fmla="*/ 9198 h 10000"/>
                <a:gd name="connsiteX26" fmla="*/ 1304 w 10000"/>
                <a:gd name="connsiteY26" fmla="*/ 9198 h 10000"/>
                <a:gd name="connsiteX27" fmla="*/ 869 w 10000"/>
                <a:gd name="connsiteY27" fmla="*/ 10000 h 10000"/>
                <a:gd name="connsiteX28" fmla="*/ 0 w 10000"/>
                <a:gd name="connsiteY28" fmla="*/ 9598 h 10000"/>
                <a:gd name="connsiteX29" fmla="*/ 434 w 10000"/>
                <a:gd name="connsiteY29" fmla="*/ 8802 h 10000"/>
                <a:gd name="connsiteX30" fmla="*/ 1738 w 10000"/>
                <a:gd name="connsiteY30" fmla="*/ 7999 h 10000"/>
                <a:gd name="connsiteX0" fmla="*/ 1738 w 10000"/>
                <a:gd name="connsiteY0" fmla="*/ 7999 h 10000"/>
                <a:gd name="connsiteX1" fmla="*/ 2174 w 10000"/>
                <a:gd name="connsiteY1" fmla="*/ 5202 h 10000"/>
                <a:gd name="connsiteX2" fmla="*/ 2174 w 10000"/>
                <a:gd name="connsiteY2" fmla="*/ 3202 h 10000"/>
                <a:gd name="connsiteX3" fmla="*/ 3913 w 10000"/>
                <a:gd name="connsiteY3" fmla="*/ 2801 h 10000"/>
                <a:gd name="connsiteX4" fmla="*/ 3478 w 10000"/>
                <a:gd name="connsiteY4" fmla="*/ 1601 h 10000"/>
                <a:gd name="connsiteX5" fmla="*/ 3478 w 10000"/>
                <a:gd name="connsiteY5" fmla="*/ 1202 h 10000"/>
                <a:gd name="connsiteX6" fmla="*/ 6087 w 10000"/>
                <a:gd name="connsiteY6" fmla="*/ 0 h 10000"/>
                <a:gd name="connsiteX7" fmla="*/ 6956 w 10000"/>
                <a:gd name="connsiteY7" fmla="*/ 800 h 10000"/>
                <a:gd name="connsiteX8" fmla="*/ 8260 w 10000"/>
                <a:gd name="connsiteY8" fmla="*/ 2401 h 10000"/>
                <a:gd name="connsiteX9" fmla="*/ 7826 w 10000"/>
                <a:gd name="connsiteY9" fmla="*/ 2801 h 10000"/>
                <a:gd name="connsiteX10" fmla="*/ 7826 w 10000"/>
                <a:gd name="connsiteY10" fmla="*/ 3202 h 10000"/>
                <a:gd name="connsiteX11" fmla="*/ 7826 w 10000"/>
                <a:gd name="connsiteY11" fmla="*/ 4003 h 10000"/>
                <a:gd name="connsiteX12" fmla="*/ 8696 w 10000"/>
                <a:gd name="connsiteY12" fmla="*/ 4003 h 10000"/>
                <a:gd name="connsiteX13" fmla="*/ 9565 w 10000"/>
                <a:gd name="connsiteY13" fmla="*/ 4003 h 10000"/>
                <a:gd name="connsiteX14" fmla="*/ 10000 w 10000"/>
                <a:gd name="connsiteY14" fmla="*/ 5601 h 10000"/>
                <a:gd name="connsiteX15" fmla="*/ 9131 w 10000"/>
                <a:gd name="connsiteY15" fmla="*/ 6800 h 10000"/>
                <a:gd name="connsiteX16" fmla="*/ 9131 w 10000"/>
                <a:gd name="connsiteY16" fmla="*/ 7200 h 10000"/>
                <a:gd name="connsiteX17" fmla="*/ 10000 w 10000"/>
                <a:gd name="connsiteY17" fmla="*/ 7200 h 10000"/>
                <a:gd name="connsiteX18" fmla="*/ 9131 w 10000"/>
                <a:gd name="connsiteY18" fmla="*/ 7600 h 10000"/>
                <a:gd name="connsiteX19" fmla="*/ 6956 w 10000"/>
                <a:gd name="connsiteY19" fmla="*/ 8402 h 10000"/>
                <a:gd name="connsiteX20" fmla="*/ 5652 w 10000"/>
                <a:gd name="connsiteY20" fmla="*/ 8402 h 10000"/>
                <a:gd name="connsiteX21" fmla="*/ 4347 w 10000"/>
                <a:gd name="connsiteY21" fmla="*/ 8802 h 10000"/>
                <a:gd name="connsiteX22" fmla="*/ 3478 w 10000"/>
                <a:gd name="connsiteY22" fmla="*/ 8402 h 10000"/>
                <a:gd name="connsiteX23" fmla="*/ 3043 w 10000"/>
                <a:gd name="connsiteY23" fmla="*/ 9198 h 10000"/>
                <a:gd name="connsiteX24" fmla="*/ 2174 w 10000"/>
                <a:gd name="connsiteY24" fmla="*/ 9198 h 10000"/>
                <a:gd name="connsiteX25" fmla="*/ 1304 w 10000"/>
                <a:gd name="connsiteY25" fmla="*/ 9198 h 10000"/>
                <a:gd name="connsiteX26" fmla="*/ 869 w 10000"/>
                <a:gd name="connsiteY26" fmla="*/ 10000 h 10000"/>
                <a:gd name="connsiteX27" fmla="*/ 0 w 10000"/>
                <a:gd name="connsiteY27" fmla="*/ 9598 h 10000"/>
                <a:gd name="connsiteX28" fmla="*/ 434 w 10000"/>
                <a:gd name="connsiteY28" fmla="*/ 8802 h 10000"/>
                <a:gd name="connsiteX29" fmla="*/ 1738 w 10000"/>
                <a:gd name="connsiteY29" fmla="*/ 7999 h 10000"/>
                <a:gd name="connsiteX0" fmla="*/ 1738 w 10000"/>
                <a:gd name="connsiteY0" fmla="*/ 7999 h 10000"/>
                <a:gd name="connsiteX1" fmla="*/ 2174 w 10000"/>
                <a:gd name="connsiteY1" fmla="*/ 5202 h 10000"/>
                <a:gd name="connsiteX2" fmla="*/ 3913 w 10000"/>
                <a:gd name="connsiteY2" fmla="*/ 2801 h 10000"/>
                <a:gd name="connsiteX3" fmla="*/ 3478 w 10000"/>
                <a:gd name="connsiteY3" fmla="*/ 1601 h 10000"/>
                <a:gd name="connsiteX4" fmla="*/ 3478 w 10000"/>
                <a:gd name="connsiteY4" fmla="*/ 1202 h 10000"/>
                <a:gd name="connsiteX5" fmla="*/ 6087 w 10000"/>
                <a:gd name="connsiteY5" fmla="*/ 0 h 10000"/>
                <a:gd name="connsiteX6" fmla="*/ 6956 w 10000"/>
                <a:gd name="connsiteY6" fmla="*/ 800 h 10000"/>
                <a:gd name="connsiteX7" fmla="*/ 8260 w 10000"/>
                <a:gd name="connsiteY7" fmla="*/ 2401 h 10000"/>
                <a:gd name="connsiteX8" fmla="*/ 7826 w 10000"/>
                <a:gd name="connsiteY8" fmla="*/ 2801 h 10000"/>
                <a:gd name="connsiteX9" fmla="*/ 7826 w 10000"/>
                <a:gd name="connsiteY9" fmla="*/ 3202 h 10000"/>
                <a:gd name="connsiteX10" fmla="*/ 7826 w 10000"/>
                <a:gd name="connsiteY10" fmla="*/ 4003 h 10000"/>
                <a:gd name="connsiteX11" fmla="*/ 8696 w 10000"/>
                <a:gd name="connsiteY11" fmla="*/ 4003 h 10000"/>
                <a:gd name="connsiteX12" fmla="*/ 9565 w 10000"/>
                <a:gd name="connsiteY12" fmla="*/ 4003 h 10000"/>
                <a:gd name="connsiteX13" fmla="*/ 10000 w 10000"/>
                <a:gd name="connsiteY13" fmla="*/ 5601 h 10000"/>
                <a:gd name="connsiteX14" fmla="*/ 9131 w 10000"/>
                <a:gd name="connsiteY14" fmla="*/ 6800 h 10000"/>
                <a:gd name="connsiteX15" fmla="*/ 9131 w 10000"/>
                <a:gd name="connsiteY15" fmla="*/ 7200 h 10000"/>
                <a:gd name="connsiteX16" fmla="*/ 10000 w 10000"/>
                <a:gd name="connsiteY16" fmla="*/ 7200 h 10000"/>
                <a:gd name="connsiteX17" fmla="*/ 9131 w 10000"/>
                <a:gd name="connsiteY17" fmla="*/ 7600 h 10000"/>
                <a:gd name="connsiteX18" fmla="*/ 6956 w 10000"/>
                <a:gd name="connsiteY18" fmla="*/ 8402 h 10000"/>
                <a:gd name="connsiteX19" fmla="*/ 5652 w 10000"/>
                <a:gd name="connsiteY19" fmla="*/ 8402 h 10000"/>
                <a:gd name="connsiteX20" fmla="*/ 4347 w 10000"/>
                <a:gd name="connsiteY20" fmla="*/ 8802 h 10000"/>
                <a:gd name="connsiteX21" fmla="*/ 3478 w 10000"/>
                <a:gd name="connsiteY21" fmla="*/ 8402 h 10000"/>
                <a:gd name="connsiteX22" fmla="*/ 3043 w 10000"/>
                <a:gd name="connsiteY22" fmla="*/ 9198 h 10000"/>
                <a:gd name="connsiteX23" fmla="*/ 2174 w 10000"/>
                <a:gd name="connsiteY23" fmla="*/ 9198 h 10000"/>
                <a:gd name="connsiteX24" fmla="*/ 1304 w 10000"/>
                <a:gd name="connsiteY24" fmla="*/ 9198 h 10000"/>
                <a:gd name="connsiteX25" fmla="*/ 869 w 10000"/>
                <a:gd name="connsiteY25" fmla="*/ 10000 h 10000"/>
                <a:gd name="connsiteX26" fmla="*/ 0 w 10000"/>
                <a:gd name="connsiteY26" fmla="*/ 9598 h 10000"/>
                <a:gd name="connsiteX27" fmla="*/ 434 w 10000"/>
                <a:gd name="connsiteY27" fmla="*/ 8802 h 10000"/>
                <a:gd name="connsiteX28" fmla="*/ 1738 w 10000"/>
                <a:gd name="connsiteY28" fmla="*/ 7999 h 10000"/>
                <a:gd name="connsiteX0" fmla="*/ 1738 w 10000"/>
                <a:gd name="connsiteY0" fmla="*/ 7999 h 10000"/>
                <a:gd name="connsiteX1" fmla="*/ 3913 w 10000"/>
                <a:gd name="connsiteY1" fmla="*/ 2801 h 10000"/>
                <a:gd name="connsiteX2" fmla="*/ 3478 w 10000"/>
                <a:gd name="connsiteY2" fmla="*/ 1601 h 10000"/>
                <a:gd name="connsiteX3" fmla="*/ 3478 w 10000"/>
                <a:gd name="connsiteY3" fmla="*/ 1202 h 10000"/>
                <a:gd name="connsiteX4" fmla="*/ 6087 w 10000"/>
                <a:gd name="connsiteY4" fmla="*/ 0 h 10000"/>
                <a:gd name="connsiteX5" fmla="*/ 6956 w 10000"/>
                <a:gd name="connsiteY5" fmla="*/ 800 h 10000"/>
                <a:gd name="connsiteX6" fmla="*/ 8260 w 10000"/>
                <a:gd name="connsiteY6" fmla="*/ 2401 h 10000"/>
                <a:gd name="connsiteX7" fmla="*/ 7826 w 10000"/>
                <a:gd name="connsiteY7" fmla="*/ 2801 h 10000"/>
                <a:gd name="connsiteX8" fmla="*/ 7826 w 10000"/>
                <a:gd name="connsiteY8" fmla="*/ 3202 h 10000"/>
                <a:gd name="connsiteX9" fmla="*/ 7826 w 10000"/>
                <a:gd name="connsiteY9" fmla="*/ 4003 h 10000"/>
                <a:gd name="connsiteX10" fmla="*/ 8696 w 10000"/>
                <a:gd name="connsiteY10" fmla="*/ 4003 h 10000"/>
                <a:gd name="connsiteX11" fmla="*/ 9565 w 10000"/>
                <a:gd name="connsiteY11" fmla="*/ 4003 h 10000"/>
                <a:gd name="connsiteX12" fmla="*/ 10000 w 10000"/>
                <a:gd name="connsiteY12" fmla="*/ 5601 h 10000"/>
                <a:gd name="connsiteX13" fmla="*/ 9131 w 10000"/>
                <a:gd name="connsiteY13" fmla="*/ 6800 h 10000"/>
                <a:gd name="connsiteX14" fmla="*/ 9131 w 10000"/>
                <a:gd name="connsiteY14" fmla="*/ 7200 h 10000"/>
                <a:gd name="connsiteX15" fmla="*/ 10000 w 10000"/>
                <a:gd name="connsiteY15" fmla="*/ 7200 h 10000"/>
                <a:gd name="connsiteX16" fmla="*/ 9131 w 10000"/>
                <a:gd name="connsiteY16" fmla="*/ 7600 h 10000"/>
                <a:gd name="connsiteX17" fmla="*/ 6956 w 10000"/>
                <a:gd name="connsiteY17" fmla="*/ 8402 h 10000"/>
                <a:gd name="connsiteX18" fmla="*/ 5652 w 10000"/>
                <a:gd name="connsiteY18" fmla="*/ 8402 h 10000"/>
                <a:gd name="connsiteX19" fmla="*/ 4347 w 10000"/>
                <a:gd name="connsiteY19" fmla="*/ 8802 h 10000"/>
                <a:gd name="connsiteX20" fmla="*/ 3478 w 10000"/>
                <a:gd name="connsiteY20" fmla="*/ 8402 h 10000"/>
                <a:gd name="connsiteX21" fmla="*/ 3043 w 10000"/>
                <a:gd name="connsiteY21" fmla="*/ 9198 h 10000"/>
                <a:gd name="connsiteX22" fmla="*/ 2174 w 10000"/>
                <a:gd name="connsiteY22" fmla="*/ 9198 h 10000"/>
                <a:gd name="connsiteX23" fmla="*/ 1304 w 10000"/>
                <a:gd name="connsiteY23" fmla="*/ 9198 h 10000"/>
                <a:gd name="connsiteX24" fmla="*/ 869 w 10000"/>
                <a:gd name="connsiteY24" fmla="*/ 10000 h 10000"/>
                <a:gd name="connsiteX25" fmla="*/ 0 w 10000"/>
                <a:gd name="connsiteY25" fmla="*/ 9598 h 10000"/>
                <a:gd name="connsiteX26" fmla="*/ 434 w 10000"/>
                <a:gd name="connsiteY26" fmla="*/ 8802 h 10000"/>
                <a:gd name="connsiteX27" fmla="*/ 1738 w 10000"/>
                <a:gd name="connsiteY27" fmla="*/ 7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000" h="10000">
                  <a:moveTo>
                    <a:pt x="1738" y="7999"/>
                  </a:moveTo>
                  <a:cubicBezTo>
                    <a:pt x="2318" y="6999"/>
                    <a:pt x="3623" y="3867"/>
                    <a:pt x="3913" y="2801"/>
                  </a:cubicBezTo>
                  <a:lnTo>
                    <a:pt x="3478" y="1601"/>
                  </a:lnTo>
                  <a:lnTo>
                    <a:pt x="3478" y="1202"/>
                  </a:lnTo>
                  <a:lnTo>
                    <a:pt x="6087" y="0"/>
                  </a:lnTo>
                  <a:lnTo>
                    <a:pt x="6956" y="800"/>
                  </a:lnTo>
                  <a:lnTo>
                    <a:pt x="8260" y="2401"/>
                  </a:lnTo>
                  <a:lnTo>
                    <a:pt x="7826" y="2801"/>
                  </a:lnTo>
                  <a:lnTo>
                    <a:pt x="7826" y="3202"/>
                  </a:lnTo>
                  <a:lnTo>
                    <a:pt x="7826" y="4003"/>
                  </a:lnTo>
                  <a:lnTo>
                    <a:pt x="8696" y="4003"/>
                  </a:lnTo>
                  <a:lnTo>
                    <a:pt x="9565" y="4003"/>
                  </a:lnTo>
                  <a:lnTo>
                    <a:pt x="10000" y="5601"/>
                  </a:lnTo>
                  <a:lnTo>
                    <a:pt x="9131" y="6800"/>
                  </a:lnTo>
                  <a:lnTo>
                    <a:pt x="9131" y="7200"/>
                  </a:lnTo>
                  <a:lnTo>
                    <a:pt x="10000" y="7200"/>
                  </a:lnTo>
                  <a:lnTo>
                    <a:pt x="9131" y="7600"/>
                  </a:lnTo>
                  <a:lnTo>
                    <a:pt x="6956" y="8402"/>
                  </a:lnTo>
                  <a:lnTo>
                    <a:pt x="5652" y="8402"/>
                  </a:lnTo>
                  <a:lnTo>
                    <a:pt x="4347" y="8802"/>
                  </a:lnTo>
                  <a:cubicBezTo>
                    <a:pt x="4347" y="8802"/>
                    <a:pt x="3913" y="8402"/>
                    <a:pt x="3478" y="8402"/>
                  </a:cubicBezTo>
                  <a:lnTo>
                    <a:pt x="3043" y="9198"/>
                  </a:lnTo>
                  <a:lnTo>
                    <a:pt x="2174" y="9198"/>
                  </a:lnTo>
                  <a:lnTo>
                    <a:pt x="1304" y="9198"/>
                  </a:lnTo>
                  <a:lnTo>
                    <a:pt x="869" y="10000"/>
                  </a:lnTo>
                  <a:lnTo>
                    <a:pt x="0" y="9598"/>
                  </a:lnTo>
                  <a:lnTo>
                    <a:pt x="434" y="8802"/>
                  </a:lnTo>
                  <a:lnTo>
                    <a:pt x="1738" y="799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6400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Personalizado 11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22374E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 certificación en Medicina General</Template>
  <TotalTime>7680</TotalTime>
  <Words>2598</Words>
  <Application>Microsoft Office PowerPoint</Application>
  <PresentationFormat>Presentación en pantalla (16:9)</PresentationFormat>
  <Paragraphs>174</Paragraphs>
  <Slides>22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MS PGothic</vt:lpstr>
      <vt:lpstr>Arial</vt:lpstr>
      <vt:lpstr>Calibri</vt:lpstr>
      <vt:lpstr>Orgánico</vt:lpstr>
      <vt:lpstr>Presentación de PowerPoint</vt:lpstr>
      <vt:lpstr>Presentación de PowerPoint</vt:lpstr>
      <vt:lpstr>DEFINICIÓN</vt:lpstr>
      <vt:lpstr>PERFIL PROFESIONAL DEL MÉDICO GENERAL MEXICANO</vt:lpstr>
      <vt:lpstr>PERFIL PROFESIONAL DEL MÉDICO GENERAL MEXICANO</vt:lpstr>
      <vt:lpstr>  ¿POR QUÉ UN NUEVO MODELO DE ATENCIÓN EN SALUD?</vt:lpstr>
      <vt:lpstr> ¿POR QUÉ UN NUEVO MODELO DE ATENCIÓN EN SALUD?</vt:lpstr>
      <vt:lpstr>¿CÓMO PUEDE SER ESTE MODELO DE ATENCIÓN?</vt:lpstr>
      <vt:lpstr>¿CÓMO PUEDE SER ESTE MODELO DE ATENCIÓN?</vt:lpstr>
      <vt:lpstr>¿QUÉ ELEMENTOS TIENEN ESTOS MODELOS?</vt:lpstr>
      <vt:lpstr>REQUISITOS DE UN MODELO DE ATENCIÓN PARA LA SALUD EFICAZ</vt:lpstr>
      <vt:lpstr>EQUIPO DE SALUD</vt:lpstr>
      <vt:lpstr>UNIDADES MÉDICAS Y EQUIPOS DE SALUD EN EL ÁMBITO URBANO</vt:lpstr>
      <vt:lpstr>UNIDAD MÉDICA </vt:lpstr>
      <vt:lpstr>UNIDADES MÉDICAS RURALES</vt:lpstr>
      <vt:lpstr>¿CÓMO DEBE  EVALUARSE?</vt:lpstr>
      <vt:lpstr>¿QUE CARACTERÍSTICAS DEBEN  TENER ESOS PROGRAMAS DE SALUD?</vt:lpstr>
      <vt:lpstr>RETOS DE LA MEDICINA GENERAL/FAMILIAR EN UN NUEVO MODELO DE ATENCIÓN EN SALUD</vt:lpstr>
      <vt:lpstr>ESTRATEGIAS A SEGUIR</vt:lpstr>
      <vt:lpstr>ESTRATEGIAS A SEGUIR</vt:lpstr>
      <vt:lpstr>ESTRATEGIAS A SEGUIR</vt:lpstr>
      <vt:lpstr>“Por la excelencia en la práctica médica”  …GRACIAS…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papel del medico general , hacia un nuevo modelo de atención en salud</dc:title>
  <dc:creator>Dr. Ale</dc:creator>
  <cp:lastModifiedBy>Dr. Ale</cp:lastModifiedBy>
  <cp:revision>252</cp:revision>
  <cp:lastPrinted>2016-07-20T04:28:49Z</cp:lastPrinted>
  <dcterms:created xsi:type="dcterms:W3CDTF">2016-06-30T00:07:13Z</dcterms:created>
  <dcterms:modified xsi:type="dcterms:W3CDTF">2016-07-20T22:58:31Z</dcterms:modified>
</cp:coreProperties>
</file>